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6"/>
  </p:notesMasterIdLst>
  <p:sldIdLst>
    <p:sldId id="256" r:id="rId5"/>
  </p:sldIdLst>
  <p:sldSz cx="12192000" cy="6858000"/>
  <p:notesSz cx="6858000" cy="9144000"/>
  <p:defaultTextStyle>
    <a:defPPr>
      <a:defRPr lang="en-US"/>
    </a:defPPr>
    <a:lvl1pPr marL="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2286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4572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6858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9144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1430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13716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16002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18288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7626EE8-27FE-B54B-9917-14626D880EC7}" v="3" dt="2019-08-21T08:31:08.645"/>
  </p1510:revLst>
</p1510:revInfo>
</file>

<file path=ppt/tableStyles.xml><?xml version="1.0" encoding="utf-8"?>
<a:tblStyleLst xmlns:a="http://schemas.openxmlformats.org/drawingml/2006/main" def="{616DA210-FB5B-4158-B5E0-FEB733F419BB}">
  <a:tblStyle styleId="{616DA210-FB5B-4158-B5E0-FEB733F419BB}" styleName="FurusetGruppen Mørk">
    <a:wholeTbl>
      <a:tcTxStyle>
        <a:fontRef idx="minor">
          <a:scrgbClr r="0" g="0" b="0"/>
        </a:fontRef>
        <a:schemeClr val="tx2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noFill/>
        </a:fill>
      </a:tcStyle>
    </a:band1H>
    <a:band1V>
      <a:tcStyle>
        <a:tcBdr/>
        <a:fill>
          <a:noFill/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solidFill>
            <a:schemeClr val="lt2"/>
          </a:solidFill>
        </a:fill>
      </a:tcStyle>
    </a:firstRow>
  </a:tblStyle>
  <a:tblStyle styleId="{616DA210-FB5B-4158-B5E0-FEB733F419BC}" styleName="FurusetGruppen Lys">
    <a:wholeTbl>
      <a:tcTxStyle>
        <a:fontRef idx="minor">
          <a:scrgbClr r="255" g="255" b="255"/>
        </a:fontRef>
        <a:schemeClr val="lt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noFill/>
        </a:fill>
      </a:tcStyle>
    </a:wholeTbl>
    <a:band1H>
      <a:tcStyle>
        <a:tcBdr/>
        <a:fill>
          <a:noFill/>
        </a:fill>
      </a:tcStyle>
    </a:band1H>
    <a:band1V>
      <a:tcStyle>
        <a:tcBdr/>
        <a:fill>
          <a:noFill/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561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224" y="4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men Ishaug" userId="019e29e0-e216-4d08-9008-8414f6a78497" providerId="ADAL" clId="{67626EE8-27FE-B54B-9917-14626D880EC7}"/>
    <pc:docChg chg="modSld">
      <pc:chgData name="Simen Ishaug" userId="019e29e0-e216-4d08-9008-8414f6a78497" providerId="ADAL" clId="{67626EE8-27FE-B54B-9917-14626D880EC7}" dt="2019-08-21T08:31:08.645" v="2"/>
      <pc:docMkLst>
        <pc:docMk/>
      </pc:docMkLst>
      <pc:sldChg chg="addSp delSp modSp">
        <pc:chgData name="Simen Ishaug" userId="019e29e0-e216-4d08-9008-8414f6a78497" providerId="ADAL" clId="{67626EE8-27FE-B54B-9917-14626D880EC7}" dt="2019-08-21T08:31:08.645" v="2"/>
        <pc:sldMkLst>
          <pc:docMk/>
          <pc:sldMk cId="3706070590" sldId="256"/>
        </pc:sldMkLst>
        <pc:spChg chg="del">
          <ac:chgData name="Simen Ishaug" userId="019e29e0-e216-4d08-9008-8414f6a78497" providerId="ADAL" clId="{67626EE8-27FE-B54B-9917-14626D880EC7}" dt="2019-08-21T08:29:12.093" v="0"/>
          <ac:spMkLst>
            <pc:docMk/>
            <pc:sldMk cId="3706070590" sldId="256"/>
            <ac:spMk id="2" creationId="{8AB26687-1857-4D63-9628-85C6C6212A7F}"/>
          </ac:spMkLst>
        </pc:spChg>
        <pc:spChg chg="del">
          <ac:chgData name="Simen Ishaug" userId="019e29e0-e216-4d08-9008-8414f6a78497" providerId="ADAL" clId="{67626EE8-27FE-B54B-9917-14626D880EC7}" dt="2019-08-21T08:29:12.093" v="0"/>
          <ac:spMkLst>
            <pc:docMk/>
            <pc:sldMk cId="3706070590" sldId="256"/>
            <ac:spMk id="3" creationId="{3756E9B8-191E-4EFC-BEAD-92F5232EF12B}"/>
          </ac:spMkLst>
        </pc:spChg>
        <pc:spChg chg="add del mod">
          <ac:chgData name="Simen Ishaug" userId="019e29e0-e216-4d08-9008-8414f6a78497" providerId="ADAL" clId="{67626EE8-27FE-B54B-9917-14626D880EC7}" dt="2019-08-21T08:31:06.135" v="1"/>
          <ac:spMkLst>
            <pc:docMk/>
            <pc:sldMk cId="3706070590" sldId="256"/>
            <ac:spMk id="4" creationId="{05A8C2CE-8963-354C-A061-0EB8D3347594}"/>
          </ac:spMkLst>
        </pc:spChg>
        <pc:spChg chg="add del mod">
          <ac:chgData name="Simen Ishaug" userId="019e29e0-e216-4d08-9008-8414f6a78497" providerId="ADAL" clId="{67626EE8-27FE-B54B-9917-14626D880EC7}" dt="2019-08-21T08:31:06.135" v="1"/>
          <ac:spMkLst>
            <pc:docMk/>
            <pc:sldMk cId="3706070590" sldId="256"/>
            <ac:spMk id="5" creationId="{6BC3AFB0-85F5-5B4C-8015-AD48BBB69C42}"/>
          </ac:spMkLst>
        </pc:spChg>
        <pc:spChg chg="add del mod">
          <ac:chgData name="Simen Ishaug" userId="019e29e0-e216-4d08-9008-8414f6a78497" providerId="ADAL" clId="{67626EE8-27FE-B54B-9917-14626D880EC7}" dt="2019-08-21T08:31:06.135" v="1"/>
          <ac:spMkLst>
            <pc:docMk/>
            <pc:sldMk cId="3706070590" sldId="256"/>
            <ac:spMk id="6" creationId="{0AD22F95-6255-554E-A144-E4D429AAB84D}"/>
          </ac:spMkLst>
        </pc:spChg>
        <pc:spChg chg="add del mod">
          <ac:chgData name="Simen Ishaug" userId="019e29e0-e216-4d08-9008-8414f6a78497" providerId="ADAL" clId="{67626EE8-27FE-B54B-9917-14626D880EC7}" dt="2019-08-21T08:31:06.135" v="1"/>
          <ac:spMkLst>
            <pc:docMk/>
            <pc:sldMk cId="3706070590" sldId="256"/>
            <ac:spMk id="7" creationId="{872CDB53-01AD-F444-A9AB-A44F4E63077E}"/>
          </ac:spMkLst>
        </pc:spChg>
        <pc:spChg chg="add del mod">
          <ac:chgData name="Simen Ishaug" userId="019e29e0-e216-4d08-9008-8414f6a78497" providerId="ADAL" clId="{67626EE8-27FE-B54B-9917-14626D880EC7}" dt="2019-08-21T08:31:08.645" v="2"/>
          <ac:spMkLst>
            <pc:docMk/>
            <pc:sldMk cId="3706070590" sldId="256"/>
            <ac:spMk id="8" creationId="{ECF65054-F247-5242-8936-CAAB884165ED}"/>
          </ac:spMkLst>
        </pc:spChg>
        <pc:spChg chg="add del mod">
          <ac:chgData name="Simen Ishaug" userId="019e29e0-e216-4d08-9008-8414f6a78497" providerId="ADAL" clId="{67626EE8-27FE-B54B-9917-14626D880EC7}" dt="2019-08-21T08:31:08.645" v="2"/>
          <ac:spMkLst>
            <pc:docMk/>
            <pc:sldMk cId="3706070590" sldId="256"/>
            <ac:spMk id="9" creationId="{5E7DFDE2-AB12-E548-AACB-1CC518985DAB}"/>
          </ac:spMkLst>
        </pc:spChg>
        <pc:spChg chg="add del mod">
          <ac:chgData name="Simen Ishaug" userId="019e29e0-e216-4d08-9008-8414f6a78497" providerId="ADAL" clId="{67626EE8-27FE-B54B-9917-14626D880EC7}" dt="2019-08-21T08:31:08.645" v="2"/>
          <ac:spMkLst>
            <pc:docMk/>
            <pc:sldMk cId="3706070590" sldId="256"/>
            <ac:spMk id="10" creationId="{B42F2F24-B44C-5B4D-A6CC-76A335982C9C}"/>
          </ac:spMkLst>
        </pc:spChg>
        <pc:spChg chg="add del mod">
          <ac:chgData name="Simen Ishaug" userId="019e29e0-e216-4d08-9008-8414f6a78497" providerId="ADAL" clId="{67626EE8-27FE-B54B-9917-14626D880EC7}" dt="2019-08-21T08:31:08.645" v="2"/>
          <ac:spMkLst>
            <pc:docMk/>
            <pc:sldMk cId="3706070590" sldId="256"/>
            <ac:spMk id="11" creationId="{32DB4EF4-03D2-D048-AC2C-B58CBC05F55B}"/>
          </ac:spMkLst>
        </pc:spChg>
        <pc:spChg chg="add mod">
          <ac:chgData name="Simen Ishaug" userId="019e29e0-e216-4d08-9008-8414f6a78497" providerId="ADAL" clId="{67626EE8-27FE-B54B-9917-14626D880EC7}" dt="2019-08-21T08:31:08.645" v="2"/>
          <ac:spMkLst>
            <pc:docMk/>
            <pc:sldMk cId="3706070590" sldId="256"/>
            <ac:spMk id="12" creationId="{B3B29E43-3B3F-114E-856D-621D467C609C}"/>
          </ac:spMkLst>
        </pc:spChg>
        <pc:spChg chg="add mod">
          <ac:chgData name="Simen Ishaug" userId="019e29e0-e216-4d08-9008-8414f6a78497" providerId="ADAL" clId="{67626EE8-27FE-B54B-9917-14626D880EC7}" dt="2019-08-21T08:31:08.645" v="2"/>
          <ac:spMkLst>
            <pc:docMk/>
            <pc:sldMk cId="3706070590" sldId="256"/>
            <ac:spMk id="13" creationId="{B2FDC832-2970-1B42-B257-96FBBE538332}"/>
          </ac:spMkLst>
        </pc:spChg>
        <pc:spChg chg="add mod">
          <ac:chgData name="Simen Ishaug" userId="019e29e0-e216-4d08-9008-8414f6a78497" providerId="ADAL" clId="{67626EE8-27FE-B54B-9917-14626D880EC7}" dt="2019-08-21T08:31:08.645" v="2"/>
          <ac:spMkLst>
            <pc:docMk/>
            <pc:sldMk cId="3706070590" sldId="256"/>
            <ac:spMk id="14" creationId="{954761E8-5510-3E45-980A-C130819A18D2}"/>
          </ac:spMkLst>
        </pc:spChg>
        <pc:spChg chg="add mod">
          <ac:chgData name="Simen Ishaug" userId="019e29e0-e216-4d08-9008-8414f6a78497" providerId="ADAL" clId="{67626EE8-27FE-B54B-9917-14626D880EC7}" dt="2019-08-21T08:31:08.645" v="2"/>
          <ac:spMkLst>
            <pc:docMk/>
            <pc:sldMk cId="3706070590" sldId="256"/>
            <ac:spMk id="15" creationId="{90193C02-5805-764F-8A24-E2694F0389CD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B144D4-4187-44AA-A6EB-2F75DF80401C}" type="datetimeFigureOut">
              <a:rPr lang="nb-NO" smtClean="0"/>
              <a:t>21.08.2019</a:t>
            </a:fld>
            <a:endParaRPr lang="nb-NO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F5997C-0BAE-41B3-B85A-D73D4F9133C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7072024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2.png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3.pn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sv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sv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telside Fursetgrupp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4">
            <a:extLst>
              <a:ext uri="{FF2B5EF4-FFF2-40B4-BE49-F238E27FC236}">
                <a16:creationId xmlns:a16="http://schemas.microsoft.com/office/drawing/2014/main" id="{C8901FA9-A415-429A-9330-B16542AEE7E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450">
              <a:solidFill>
                <a:schemeClr val="bg1"/>
              </a:solidFill>
            </a:endParaRPr>
          </a:p>
        </p:txBody>
      </p:sp>
      <p:pic>
        <p:nvPicPr>
          <p:cNvPr id="7" name="Bilde 6">
            <a:extLst>
              <a:ext uri="{FF2B5EF4-FFF2-40B4-BE49-F238E27FC236}">
                <a16:creationId xmlns:a16="http://schemas.microsoft.com/office/drawing/2014/main" id="{2D57AE82-2C21-4D29-AF94-4AFAB898C73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9239" y="711089"/>
            <a:ext cx="1493523" cy="1005842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6110224"/>
            <a:ext cx="9144000" cy="230832"/>
          </a:xfrm>
        </p:spPr>
        <p:txBody>
          <a:bodyPr anchor="ctr" anchorCtr="0">
            <a:sp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dirty="0"/>
              <a:t>Navn, tittel, dato</a:t>
            </a:r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311D414-7F13-40A3-88A2-897B9C31ED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277305"/>
            <a:ext cx="9144000" cy="923330"/>
          </a:xfrm>
        </p:spPr>
        <p:txBody>
          <a:bodyPr wrap="square" anchor="ctr" anchorCtr="0">
            <a:normAutofit/>
          </a:bodyPr>
          <a:lstStyle>
            <a:lvl1pPr algn="ctr">
              <a:defRPr sz="3000">
                <a:solidFill>
                  <a:schemeClr val="bg1"/>
                </a:solidFill>
              </a:defRPr>
            </a:lvl1pPr>
          </a:lstStyle>
          <a:p>
            <a:r>
              <a:rPr lang="nb-NO"/>
              <a:t>Klikk for å redigere tittelstil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8955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use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ssholder for bilde 7">
            <a:extLst>
              <a:ext uri="{FF2B5EF4-FFF2-40B4-BE49-F238E27FC236}">
                <a16:creationId xmlns:a16="http://schemas.microsoft.com/office/drawing/2014/main" id="{94952AD5-BE87-4C18-B325-C82353D6A36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solidFill>
            <a:schemeClr val="bg1">
              <a:lumMod val="50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b-NO"/>
              <a:t>Klikk på ikonet for å legge til et bilde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0B861A12-476F-4A77-AF3F-100D741839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508137"/>
            <a:ext cx="9144000" cy="461665"/>
          </a:xfrm>
        </p:spPr>
        <p:txBody>
          <a:bodyPr wrap="square" anchor="ctr" anchorCtr="0">
            <a:spAutoFit/>
          </a:bodyPr>
          <a:lstStyle>
            <a:lvl1pPr algn="ctr">
              <a:defRPr sz="3000">
                <a:solidFill>
                  <a:schemeClr val="bg1"/>
                </a:solidFill>
              </a:defRPr>
            </a:lvl1pPr>
          </a:lstStyle>
          <a:p>
            <a:r>
              <a:rPr lang="nb-NO"/>
              <a:t>Klikk for å redigere tittelstil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86040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800"/>
              </a:spcBef>
              <a:defRPr/>
            </a:lvl1pPr>
          </a:lstStyle>
          <a:p>
            <a:pPr lvl="0"/>
            <a:r>
              <a:rPr lang="nb-NO"/>
              <a:t>Rediger tekststiler i malen
Andre nivå
Tredje nivå
Fjerde nivå
Femte nivå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7AD6C-FBF4-439D-8AB7-60CA14BA36E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9681776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o spal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8719" y="1758949"/>
            <a:ext cx="4760671" cy="4221394"/>
          </a:xfrm>
        </p:spPr>
        <p:txBody>
          <a:bodyPr/>
          <a:lstStyle>
            <a:lvl1pPr>
              <a:spcBef>
                <a:spcPts val="1800"/>
              </a:spcBef>
              <a:defRPr/>
            </a:lvl1pPr>
          </a:lstStyle>
          <a:p>
            <a:pPr lvl="0"/>
            <a:r>
              <a:rPr lang="nb-NO"/>
              <a:t>Rediger tekststiler i malen
Andre nivå
Tredje nivå
Fjerde nivå
Femte nivå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7AD6C-FBF4-439D-8AB7-60CA14BA36E3}" type="slidenum">
              <a:rPr lang="nb-NO" smtClean="0"/>
              <a:t>‹#›</a:t>
            </a:fld>
            <a:endParaRPr lang="nb-NO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B8767C2-53EA-4F71-B6E9-DDDA7F6CCAE9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482610" y="1758949"/>
            <a:ext cx="4760671" cy="4221394"/>
          </a:xfrm>
        </p:spPr>
        <p:txBody>
          <a:bodyPr/>
          <a:lstStyle>
            <a:lvl1pPr>
              <a:spcBef>
                <a:spcPts val="1800"/>
              </a:spcBef>
              <a:defRPr/>
            </a:lvl1pPr>
          </a:lstStyle>
          <a:p>
            <a:pPr lvl="0"/>
            <a:r>
              <a:rPr lang="nb-NO"/>
              <a:t>Rediger tekststiler i malen
Andre nivå
Tredje nivå
Fjerde nivå
Femte nivå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16134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e spal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7AD6C-FBF4-439D-8AB7-60CA14BA36E3}" type="slidenum">
              <a:rPr lang="nb-NO" smtClean="0"/>
              <a:t>‹#›</a:t>
            </a:fld>
            <a:endParaRPr lang="nb-NO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C2732E4E-01BA-4F66-BC46-120BA2905CE4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948719" y="1758949"/>
            <a:ext cx="3054057" cy="4221394"/>
          </a:xfrm>
        </p:spPr>
        <p:txBody>
          <a:bodyPr/>
          <a:lstStyle>
            <a:lvl1pPr>
              <a:spcBef>
                <a:spcPts val="1800"/>
              </a:spcBef>
              <a:defRPr/>
            </a:lvl1pPr>
          </a:lstStyle>
          <a:p>
            <a:pPr lvl="0"/>
            <a:r>
              <a:rPr lang="nb-NO"/>
              <a:t>Rediger tekststiler i malen
Andre nivå
Tredje nivå
Fjerde nivå
Femte nivå</a:t>
            </a:r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0C29B897-A29A-43A7-B238-101582974015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4568971" y="1758949"/>
            <a:ext cx="3054057" cy="4221394"/>
          </a:xfrm>
        </p:spPr>
        <p:txBody>
          <a:bodyPr/>
          <a:lstStyle>
            <a:lvl1pPr>
              <a:spcBef>
                <a:spcPts val="1800"/>
              </a:spcBef>
              <a:defRPr/>
            </a:lvl1pPr>
          </a:lstStyle>
          <a:p>
            <a:pPr lvl="0"/>
            <a:r>
              <a:rPr lang="nb-NO"/>
              <a:t>Rediger tekststiler i malen
Andre nivå
Tredje nivå
Fjerde nivå
Femte nivå</a:t>
            </a:r>
            <a:endParaRPr lang="en-US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C1278758-D060-49E0-AA4A-ED9A8320E230}"/>
              </a:ext>
            </a:extLst>
          </p:cNvPr>
          <p:cNvSpPr>
            <a:spLocks noGrp="1"/>
          </p:cNvSpPr>
          <p:nvPr>
            <p:ph idx="17"/>
          </p:nvPr>
        </p:nvSpPr>
        <p:spPr>
          <a:xfrm>
            <a:off x="8189226" y="1758949"/>
            <a:ext cx="3054057" cy="4221394"/>
          </a:xfrm>
        </p:spPr>
        <p:txBody>
          <a:bodyPr/>
          <a:lstStyle>
            <a:lvl1pPr>
              <a:spcBef>
                <a:spcPts val="1800"/>
              </a:spcBef>
              <a:defRPr/>
            </a:lvl1pPr>
          </a:lstStyle>
          <a:p>
            <a:pPr lvl="0"/>
            <a:r>
              <a:rPr lang="nb-NO"/>
              <a:t>Rediger tekststiler i malen
Andre nivå
Tredje nivå
Fjerde nivå
Femte nivå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26562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og bilde bunn (hvi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ssholder for bilde 7">
            <a:extLst>
              <a:ext uri="{FF2B5EF4-FFF2-40B4-BE49-F238E27FC236}">
                <a16:creationId xmlns:a16="http://schemas.microsoft.com/office/drawing/2014/main" id="{BEE7313C-6213-4945-A8C4-D7EB8DF4095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4337685"/>
            <a:ext cx="12192000" cy="2520315"/>
          </a:xfrm>
          <a:solidFill>
            <a:schemeClr val="bg1">
              <a:lumMod val="50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b-NO"/>
              <a:t>Klikk på ikonet for å legge til et bilde</a:t>
            </a:r>
          </a:p>
        </p:txBody>
      </p:sp>
      <p:sp>
        <p:nvSpPr>
          <p:cNvPr id="9" name="Plassholder for tekst 8">
            <a:extLst>
              <a:ext uri="{FF2B5EF4-FFF2-40B4-BE49-F238E27FC236}">
                <a16:creationId xmlns:a16="http://schemas.microsoft.com/office/drawing/2014/main" id="{267D621D-8C5C-4171-87B2-FB6252AB301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48718" y="1758949"/>
            <a:ext cx="10294563" cy="2255081"/>
          </a:xfrm>
        </p:spPr>
        <p:txBody>
          <a:bodyPr/>
          <a:lstStyle>
            <a:lvl1pPr>
              <a:spcBef>
                <a:spcPts val="1800"/>
              </a:spcBef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/>
              <a:t>Rediger tekststiler i malen
Andre nivå
Tredje nivå
Fjerde nivå
Femte nivå</a:t>
            </a:r>
            <a:endParaRPr lang="nb-NO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11" name="Plassholder for tekst 10">
            <a:extLst>
              <a:ext uri="{FF2B5EF4-FFF2-40B4-BE49-F238E27FC236}">
                <a16:creationId xmlns:a16="http://schemas.microsoft.com/office/drawing/2014/main" id="{4D07B147-30EE-44B0-9437-63EF9CE1058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36136" y="6281928"/>
            <a:ext cx="136889" cy="228411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defRPr sz="100">
                <a:solidFill>
                  <a:srgbClr val="000000"/>
                </a:solidFill>
              </a:defRPr>
            </a:lvl1pPr>
            <a:lvl2pPr>
              <a:defRPr sz="100">
                <a:solidFill>
                  <a:srgbClr val="000000"/>
                </a:solidFill>
              </a:defRPr>
            </a:lvl2pPr>
            <a:lvl3pPr>
              <a:defRPr sz="100">
                <a:solidFill>
                  <a:srgbClr val="000000"/>
                </a:solidFill>
              </a:defRPr>
            </a:lvl3pPr>
            <a:lvl4pPr>
              <a:defRPr sz="100">
                <a:solidFill>
                  <a:srgbClr val="000000"/>
                </a:solidFill>
              </a:defRPr>
            </a:lvl4pPr>
            <a:lvl5pPr>
              <a:defRPr sz="100">
                <a:solidFill>
                  <a:srgbClr val="000000"/>
                </a:solidFill>
              </a:defRPr>
            </a:lvl5pPr>
          </a:lstStyle>
          <a:p>
            <a:pPr lvl="0"/>
            <a:r>
              <a:rPr lang="nb-NO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4138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og bilde høyre (hvi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ssholder for bilde 7">
            <a:extLst>
              <a:ext uri="{FF2B5EF4-FFF2-40B4-BE49-F238E27FC236}">
                <a16:creationId xmlns:a16="http://schemas.microsoft.com/office/drawing/2014/main" id="{C62D0FDB-D58F-4D96-93E3-3A8560D2078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132005" y="228629"/>
            <a:ext cx="6059995" cy="6400743"/>
          </a:xfrm>
          <a:solidFill>
            <a:schemeClr val="bg1">
              <a:lumMod val="50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b-NO"/>
              <a:t>Klikk på ikonet for å legge til et bilde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8719" y="708150"/>
            <a:ext cx="4139475" cy="76944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727AD6C-FBF4-439D-8AB7-60CA14BA36E3}" type="slidenum">
              <a:rPr lang="nb-NO" smtClean="0"/>
              <a:pPr/>
              <a:t>‹#›</a:t>
            </a:fld>
            <a:endParaRPr lang="nb-NO"/>
          </a:p>
        </p:txBody>
      </p:sp>
      <p:sp>
        <p:nvSpPr>
          <p:cNvPr id="8" name="Plassholder for tekst 8">
            <a:extLst>
              <a:ext uri="{FF2B5EF4-FFF2-40B4-BE49-F238E27FC236}">
                <a16:creationId xmlns:a16="http://schemas.microsoft.com/office/drawing/2014/main" id="{951419A9-AE7F-4D6F-B579-452737D32E5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48718" y="1758949"/>
            <a:ext cx="4139475" cy="4221394"/>
          </a:xfrm>
        </p:spPr>
        <p:txBody>
          <a:bodyPr/>
          <a:lstStyle>
            <a:lvl1pPr>
              <a:spcBef>
                <a:spcPts val="1800"/>
              </a:spcBef>
              <a:defRPr/>
            </a:lvl1pPr>
          </a:lstStyle>
          <a:p>
            <a:pPr lvl="0"/>
            <a:r>
              <a:rPr lang="nb-NO"/>
              <a:t>Rediger tekststiler i malen
Andre nivå
Tredje nivå
Fjerde nivå
Femte nivå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2540328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og to bilder (hvi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ssholder for bilde 7">
            <a:extLst>
              <a:ext uri="{FF2B5EF4-FFF2-40B4-BE49-F238E27FC236}">
                <a16:creationId xmlns:a16="http://schemas.microsoft.com/office/drawing/2014/main" id="{75B9643C-3132-4955-A79C-BA05EEF14B3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132005" y="228629"/>
            <a:ext cx="6059995" cy="3150394"/>
          </a:xfrm>
          <a:solidFill>
            <a:schemeClr val="bg1">
              <a:lumMod val="50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b-NO"/>
              <a:t>Klikk på ikonet for å legge til et bilde</a:t>
            </a:r>
          </a:p>
        </p:txBody>
      </p:sp>
      <p:sp>
        <p:nvSpPr>
          <p:cNvPr id="11" name="Plassholder for bilde 7">
            <a:extLst>
              <a:ext uri="{FF2B5EF4-FFF2-40B4-BE49-F238E27FC236}">
                <a16:creationId xmlns:a16="http://schemas.microsoft.com/office/drawing/2014/main" id="{32D15993-3D19-42A8-8A25-DA740BDAF5D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132005" y="3478978"/>
            <a:ext cx="6059995" cy="3150394"/>
          </a:xfrm>
          <a:solidFill>
            <a:schemeClr val="bg1">
              <a:lumMod val="50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b-NO"/>
              <a:t>Klikk på ikonet for å legge til et bilde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8719" y="708150"/>
            <a:ext cx="4139475" cy="76944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727AD6C-FBF4-439D-8AB7-60CA14BA36E3}" type="slidenum">
              <a:rPr lang="nb-NO" smtClean="0"/>
              <a:pPr/>
              <a:t>‹#›</a:t>
            </a:fld>
            <a:endParaRPr lang="nb-NO"/>
          </a:p>
        </p:txBody>
      </p:sp>
      <p:sp>
        <p:nvSpPr>
          <p:cNvPr id="13" name="Plassholder for tekst 8">
            <a:extLst>
              <a:ext uri="{FF2B5EF4-FFF2-40B4-BE49-F238E27FC236}">
                <a16:creationId xmlns:a16="http://schemas.microsoft.com/office/drawing/2014/main" id="{F119A252-FEA8-4196-9C09-5B1D0D54788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48718" y="1758949"/>
            <a:ext cx="4139475" cy="4221394"/>
          </a:xfrm>
        </p:spPr>
        <p:txBody>
          <a:bodyPr/>
          <a:lstStyle>
            <a:lvl1pPr>
              <a:spcBef>
                <a:spcPts val="1800"/>
              </a:spcBef>
              <a:defRPr/>
            </a:lvl1pPr>
          </a:lstStyle>
          <a:p>
            <a:pPr lvl="0"/>
            <a:r>
              <a:rPr lang="nb-NO"/>
              <a:t>Rediger tekststiler i malen
Andre nivå
Tredje nivå
Fjerde nivå
Femte nivå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7321908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to bilder (hvi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ssholder for bilde 7">
            <a:extLst>
              <a:ext uri="{FF2B5EF4-FFF2-40B4-BE49-F238E27FC236}">
                <a16:creationId xmlns:a16="http://schemas.microsoft.com/office/drawing/2014/main" id="{234D03A2-8004-42A2-8988-A5D5618B8B44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143245" y="2185742"/>
            <a:ext cx="6048756" cy="3519440"/>
          </a:xfrm>
          <a:solidFill>
            <a:schemeClr val="bg1">
              <a:lumMod val="50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b-NO"/>
              <a:t>Klikk på ikonet for å legge til et bilde</a:t>
            </a:r>
          </a:p>
        </p:txBody>
      </p:sp>
      <p:sp>
        <p:nvSpPr>
          <p:cNvPr id="12" name="Plassholder for bilde 7">
            <a:extLst>
              <a:ext uri="{FF2B5EF4-FFF2-40B4-BE49-F238E27FC236}">
                <a16:creationId xmlns:a16="http://schemas.microsoft.com/office/drawing/2014/main" id="{FFFD1076-82A3-44D4-BC4C-84097FEBE33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2185742"/>
            <a:ext cx="6048756" cy="3519440"/>
          </a:xfrm>
          <a:solidFill>
            <a:schemeClr val="bg1">
              <a:lumMod val="50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b-NO"/>
              <a:t>Klikk på ikonet for å legge til et bilde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727AD6C-FBF4-439D-8AB7-60CA14BA36E3}" type="slidenum">
              <a:rPr lang="nb-NO" smtClean="0"/>
              <a:pPr/>
              <a:t>‹#›</a:t>
            </a:fld>
            <a:endParaRPr lang="nb-NO"/>
          </a:p>
        </p:txBody>
      </p:sp>
      <p:sp>
        <p:nvSpPr>
          <p:cNvPr id="3" name="Tittel 2">
            <a:extLst>
              <a:ext uri="{FF2B5EF4-FFF2-40B4-BE49-F238E27FC236}">
                <a16:creationId xmlns:a16="http://schemas.microsoft.com/office/drawing/2014/main" id="{745CF292-6D3B-4A4A-8727-31136F860E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</p:spTree>
    <p:extLst>
      <p:ext uri="{BB962C8B-B14F-4D97-AF65-F5344CB8AC3E}">
        <p14:creationId xmlns:p14="http://schemas.microsoft.com/office/powerpoint/2010/main" val="19260077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og tre bilder (hvi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ssholder for bilde 7">
            <a:extLst>
              <a:ext uri="{FF2B5EF4-FFF2-40B4-BE49-F238E27FC236}">
                <a16:creationId xmlns:a16="http://schemas.microsoft.com/office/drawing/2014/main" id="{FAEABE83-1DC2-4DD9-AA5E-18944D3F6D6D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414252" y="4577115"/>
            <a:ext cx="3777748" cy="2052257"/>
          </a:xfrm>
          <a:solidFill>
            <a:schemeClr val="bg1">
              <a:lumMod val="50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b-NO"/>
              <a:t>Klikk på ikonet for å legge til et bilde</a:t>
            </a:r>
            <a:endParaRPr lang="nb-NO" dirty="0"/>
          </a:p>
        </p:txBody>
      </p:sp>
      <p:sp>
        <p:nvSpPr>
          <p:cNvPr id="9" name="Plassholder for bilde 7">
            <a:extLst>
              <a:ext uri="{FF2B5EF4-FFF2-40B4-BE49-F238E27FC236}">
                <a16:creationId xmlns:a16="http://schemas.microsoft.com/office/drawing/2014/main" id="{75B9643C-3132-4955-A79C-BA05EEF14B3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414253" y="228629"/>
            <a:ext cx="3777748" cy="2052257"/>
          </a:xfrm>
          <a:solidFill>
            <a:schemeClr val="bg1">
              <a:lumMod val="50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b-NO"/>
              <a:t>Klikk på ikonet for å legge til et bilde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8719" y="708150"/>
            <a:ext cx="7025387" cy="76944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b-NO"/>
          </a:p>
        </p:txBody>
      </p:sp>
      <p:sp>
        <p:nvSpPr>
          <p:cNvPr id="8" name="Plassholder for bilde 7">
            <a:extLst>
              <a:ext uri="{FF2B5EF4-FFF2-40B4-BE49-F238E27FC236}">
                <a16:creationId xmlns:a16="http://schemas.microsoft.com/office/drawing/2014/main" id="{BF74434B-A63C-40FA-8F8F-163ED1A0E0A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414253" y="2402872"/>
            <a:ext cx="3777748" cy="2052257"/>
          </a:xfrm>
          <a:solidFill>
            <a:schemeClr val="bg1">
              <a:lumMod val="50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b-NO"/>
              <a:t>Klikk på ikonet for å legge til et bilde</a:t>
            </a:r>
          </a:p>
        </p:txBody>
      </p:sp>
      <p:sp>
        <p:nvSpPr>
          <p:cNvPr id="13" name="Plassholder for tekst 8">
            <a:extLst>
              <a:ext uri="{FF2B5EF4-FFF2-40B4-BE49-F238E27FC236}">
                <a16:creationId xmlns:a16="http://schemas.microsoft.com/office/drawing/2014/main" id="{BF505E7B-5B67-4D33-8B6B-DA009563E61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48718" y="1758949"/>
            <a:ext cx="7025387" cy="4221394"/>
          </a:xfrm>
        </p:spPr>
        <p:txBody>
          <a:bodyPr/>
          <a:lstStyle>
            <a:lvl1pPr>
              <a:spcBef>
                <a:spcPts val="1800"/>
              </a:spcBef>
              <a:defRPr/>
            </a:lvl1pPr>
          </a:lstStyle>
          <a:p>
            <a:pPr lvl="0"/>
            <a:r>
              <a:rPr lang="nb-NO"/>
              <a:t>Rediger tekststiler i malen
Andre nivå
Tredje nivå
Fjerde nivå
Femte nivå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552159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tre bilder (hvi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727AD6C-FBF4-439D-8AB7-60CA14BA36E3}" type="slidenum">
              <a:rPr lang="nb-NO" smtClean="0"/>
              <a:pPr/>
              <a:t>‹#›</a:t>
            </a:fld>
            <a:endParaRPr lang="nb-NO"/>
          </a:p>
        </p:txBody>
      </p:sp>
      <p:sp>
        <p:nvSpPr>
          <p:cNvPr id="3" name="Tittel 2">
            <a:extLst>
              <a:ext uri="{FF2B5EF4-FFF2-40B4-BE49-F238E27FC236}">
                <a16:creationId xmlns:a16="http://schemas.microsoft.com/office/drawing/2014/main" id="{745CF292-6D3B-4A4A-8727-31136F860E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15" name="Plassholder for bilde 7">
            <a:extLst>
              <a:ext uri="{FF2B5EF4-FFF2-40B4-BE49-F238E27FC236}">
                <a16:creationId xmlns:a16="http://schemas.microsoft.com/office/drawing/2014/main" id="{620B4339-FC4A-47A2-8A90-D20356CEE6C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28629" y="2185742"/>
            <a:ext cx="3838080" cy="2718340"/>
          </a:xfrm>
          <a:solidFill>
            <a:schemeClr val="bg1">
              <a:lumMod val="50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b-NO"/>
              <a:t>Klikk på ikonet for å legge til et bilde</a:t>
            </a:r>
            <a:endParaRPr lang="nb-NO" dirty="0"/>
          </a:p>
        </p:txBody>
      </p:sp>
      <p:sp>
        <p:nvSpPr>
          <p:cNvPr id="16" name="Plassholder for tekst 6">
            <a:extLst>
              <a:ext uri="{FF2B5EF4-FFF2-40B4-BE49-F238E27FC236}">
                <a16:creationId xmlns:a16="http://schemas.microsoft.com/office/drawing/2014/main" id="{DD41EB3F-EBD0-41F2-9E0B-4B1408353AB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28629" y="5068670"/>
            <a:ext cx="3838080" cy="92333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</a:lstStyle>
          <a:p>
            <a:pPr lvl="0"/>
            <a:r>
              <a:rPr lang="nb-NO"/>
              <a:t>Rediger tekststiler i malen
Andre nivå
Tredje nivå
Fjerde nivå
Femte nivå</a:t>
            </a:r>
            <a:endParaRPr lang="nb-NO" dirty="0"/>
          </a:p>
        </p:txBody>
      </p:sp>
      <p:sp>
        <p:nvSpPr>
          <p:cNvPr id="17" name="Plassholder for bilde 7">
            <a:extLst>
              <a:ext uri="{FF2B5EF4-FFF2-40B4-BE49-F238E27FC236}">
                <a16:creationId xmlns:a16="http://schemas.microsoft.com/office/drawing/2014/main" id="{B002A277-B5CB-4703-B6D3-B92CE3F914C6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128017" y="2185742"/>
            <a:ext cx="3838080" cy="2718340"/>
          </a:xfrm>
          <a:solidFill>
            <a:schemeClr val="bg1">
              <a:lumMod val="50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b-NO"/>
              <a:t>Klikk på ikonet for å legge til et bilde</a:t>
            </a:r>
            <a:endParaRPr lang="nb-NO" dirty="0"/>
          </a:p>
        </p:txBody>
      </p:sp>
      <p:sp>
        <p:nvSpPr>
          <p:cNvPr id="18" name="Plassholder for tekst 6">
            <a:extLst>
              <a:ext uri="{FF2B5EF4-FFF2-40B4-BE49-F238E27FC236}">
                <a16:creationId xmlns:a16="http://schemas.microsoft.com/office/drawing/2014/main" id="{E51B8D85-9F03-4E40-BB52-E1DD3040887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128017" y="5068670"/>
            <a:ext cx="3838080" cy="92333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</a:lstStyle>
          <a:p>
            <a:pPr lvl="0"/>
            <a:r>
              <a:rPr lang="nb-NO"/>
              <a:t>Rediger tekststiler i malen
Andre nivå
Tredje nivå
Fjerde nivå
Femte nivå</a:t>
            </a:r>
          </a:p>
        </p:txBody>
      </p:sp>
      <p:sp>
        <p:nvSpPr>
          <p:cNvPr id="19" name="Plassholder for bilde 7">
            <a:extLst>
              <a:ext uri="{FF2B5EF4-FFF2-40B4-BE49-F238E27FC236}">
                <a16:creationId xmlns:a16="http://schemas.microsoft.com/office/drawing/2014/main" id="{DCB46A8F-E244-4FBE-A5A7-70F64166B4F7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4178322" y="2185742"/>
            <a:ext cx="3838080" cy="2718340"/>
          </a:xfrm>
          <a:solidFill>
            <a:schemeClr val="bg1">
              <a:lumMod val="50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b-NO"/>
              <a:t>Klikk på ikonet for å legge til et bilde</a:t>
            </a:r>
            <a:endParaRPr lang="nb-NO" dirty="0"/>
          </a:p>
        </p:txBody>
      </p:sp>
      <p:sp>
        <p:nvSpPr>
          <p:cNvPr id="20" name="Plassholder for tekst 6">
            <a:extLst>
              <a:ext uri="{FF2B5EF4-FFF2-40B4-BE49-F238E27FC236}">
                <a16:creationId xmlns:a16="http://schemas.microsoft.com/office/drawing/2014/main" id="{1C543907-6FCC-414D-A9BD-17221B9A4658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4178323" y="5068670"/>
            <a:ext cx="3838080" cy="92333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</a:lstStyle>
          <a:p>
            <a:pPr lvl="0"/>
            <a:r>
              <a:rPr lang="nb-NO"/>
              <a:t>Rediger tekststiler i malen
Andre nivå
Tredje nivå
Fjerde nivå
Femte nivå</a:t>
            </a:r>
          </a:p>
        </p:txBody>
      </p:sp>
    </p:spTree>
    <p:extLst>
      <p:ext uri="{BB962C8B-B14F-4D97-AF65-F5344CB8AC3E}">
        <p14:creationId xmlns:p14="http://schemas.microsoft.com/office/powerpoint/2010/main" val="428922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telside Fursetgruppen med 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ssholder for bilde 6">
            <a:extLst>
              <a:ext uri="{FF2B5EF4-FFF2-40B4-BE49-F238E27FC236}">
                <a16:creationId xmlns:a16="http://schemas.microsoft.com/office/drawing/2014/main" id="{50FD619A-8026-46DC-BC44-CB46D9C01C1F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 algn="ctr">
              <a:buNone/>
              <a:defRPr>
                <a:sym typeface="Wingdings" panose="05000000000000000000" pitchFamily="2" charset="2"/>
              </a:defRPr>
            </a:lvl1pPr>
          </a:lstStyle>
          <a:p>
            <a:r>
              <a:rPr lang="nb-NO" dirty="0"/>
              <a:t>Sett inn bilde via toppmenyen «Sett inn»  «Bilder»</a:t>
            </a:r>
          </a:p>
        </p:txBody>
      </p:sp>
      <p:sp>
        <p:nvSpPr>
          <p:cNvPr id="5" name="Plassholder for tekst 4">
            <a:extLst>
              <a:ext uri="{FF2B5EF4-FFF2-40B4-BE49-F238E27FC236}">
                <a16:creationId xmlns:a16="http://schemas.microsoft.com/office/drawing/2014/main" id="{A4ABA134-014A-4B64-943D-46DA7410850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0" y="0"/>
            <a:ext cx="12192000" cy="6858000"/>
          </a:xfrm>
          <a:solidFill>
            <a:schemeClr val="accent1">
              <a:alpha val="6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b-NO" dirty="0"/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3277305"/>
            <a:ext cx="9144000" cy="923330"/>
          </a:xfrm>
        </p:spPr>
        <p:txBody>
          <a:bodyPr wrap="square" anchor="ctr" anchorCtr="0">
            <a:normAutofit/>
          </a:bodyPr>
          <a:lstStyle>
            <a:lvl1pPr algn="ctr">
              <a:defRPr sz="3000">
                <a:solidFill>
                  <a:schemeClr val="bg1"/>
                </a:solidFill>
              </a:defRPr>
            </a:lvl1pPr>
          </a:lstStyle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6110224"/>
            <a:ext cx="9144000" cy="230832"/>
          </a:xfrm>
        </p:spPr>
        <p:txBody>
          <a:bodyPr anchor="ctr" anchorCtr="0">
            <a:sp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dirty="0"/>
              <a:t>Navn, tittel, dato</a:t>
            </a:r>
            <a:endParaRPr lang="en-US" dirty="0"/>
          </a:p>
        </p:txBody>
      </p:sp>
      <p:sp>
        <p:nvSpPr>
          <p:cNvPr id="12" name="Plassholder for tekst 11">
            <a:extLst>
              <a:ext uri="{FF2B5EF4-FFF2-40B4-BE49-F238E27FC236}">
                <a16:creationId xmlns:a16="http://schemas.microsoft.com/office/drawing/2014/main" id="{F729EA96-BC74-47AA-AFB3-C0E8D4DF92F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349239" y="711089"/>
            <a:ext cx="1493523" cy="1005842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defRPr sz="100">
                <a:solidFill>
                  <a:srgbClr val="000000"/>
                </a:solidFill>
              </a:defRPr>
            </a:lvl1pPr>
            <a:lvl2pPr>
              <a:defRPr sz="100">
                <a:solidFill>
                  <a:srgbClr val="000000"/>
                </a:solidFill>
              </a:defRPr>
            </a:lvl2pPr>
            <a:lvl3pPr>
              <a:defRPr sz="100">
                <a:solidFill>
                  <a:srgbClr val="000000"/>
                </a:solidFill>
              </a:defRPr>
            </a:lvl3pPr>
            <a:lvl4pPr>
              <a:defRPr sz="100">
                <a:solidFill>
                  <a:srgbClr val="000000"/>
                </a:solidFill>
              </a:defRPr>
            </a:lvl4pPr>
            <a:lvl5pPr>
              <a:defRPr sz="100">
                <a:solidFill>
                  <a:srgbClr val="000000"/>
                </a:solidFill>
              </a:defRPr>
            </a:lvl5pPr>
          </a:lstStyle>
          <a:p>
            <a:pPr lvl="0"/>
            <a:r>
              <a:rPr lang="nb-NO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5693432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7AD6C-FBF4-439D-8AB7-60CA14BA36E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764997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7AD6C-FBF4-439D-8AB7-60CA14BA36E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08615993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innhold (blå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>
            <a:extLst>
              <a:ext uri="{FF2B5EF4-FFF2-40B4-BE49-F238E27FC236}">
                <a16:creationId xmlns:a16="http://schemas.microsoft.com/office/drawing/2014/main" id="{547B6A40-AA09-4E3D-8FBF-ACD690AE94A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45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8719" y="1758949"/>
            <a:ext cx="10294563" cy="4221394"/>
          </a:xfrm>
        </p:spPr>
        <p:txBody>
          <a:bodyPr/>
          <a:lstStyle>
            <a:lvl1pPr>
              <a:spcBef>
                <a:spcPts val="1800"/>
              </a:spcBef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b-NO"/>
              <a:t>Rediger tekststiler i malen
Andre nivå
Tredje nivå
Fjerde nivå
Femte nivå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727AD6C-FBF4-439D-8AB7-60CA14BA36E3}" type="slidenum">
              <a:rPr lang="nb-NO" smtClean="0"/>
              <a:pPr/>
              <a:t>‹#›</a:t>
            </a:fld>
            <a:endParaRPr lang="nb-NO"/>
          </a:p>
        </p:txBody>
      </p:sp>
      <p:pic>
        <p:nvPicPr>
          <p:cNvPr id="10" name="Bilde 9">
            <a:extLst>
              <a:ext uri="{FF2B5EF4-FFF2-40B4-BE49-F238E27FC236}">
                <a16:creationId xmlns:a16="http://schemas.microsoft.com/office/drawing/2014/main" id="{CE734057-6514-4774-A883-4F2D14072F5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81927"/>
            <a:ext cx="573025" cy="576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75168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o spalter (blå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ktangel 7">
            <a:extLst>
              <a:ext uri="{FF2B5EF4-FFF2-40B4-BE49-F238E27FC236}">
                <a16:creationId xmlns:a16="http://schemas.microsoft.com/office/drawing/2014/main" id="{0C066A8C-5386-42EB-90D3-03B985C964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45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8719" y="1758949"/>
            <a:ext cx="4760671" cy="4221394"/>
          </a:xfrm>
        </p:spPr>
        <p:txBody>
          <a:bodyPr/>
          <a:lstStyle>
            <a:lvl1pPr>
              <a:spcBef>
                <a:spcPts val="1800"/>
              </a:spcBef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b-NO"/>
              <a:t>Rediger tekststiler i malen
Andre nivå
Tredje nivå
Fjerde nivå
Femte nivå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727AD6C-FBF4-439D-8AB7-60CA14BA36E3}" type="slidenum">
              <a:rPr lang="nb-NO" smtClean="0"/>
              <a:pPr/>
              <a:t>‹#›</a:t>
            </a:fld>
            <a:endParaRPr lang="nb-NO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B8767C2-53EA-4F71-B6E9-DDDA7F6CCAE9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482610" y="1758949"/>
            <a:ext cx="4760671" cy="4221394"/>
          </a:xfrm>
        </p:spPr>
        <p:txBody>
          <a:bodyPr/>
          <a:lstStyle>
            <a:lvl1pPr>
              <a:spcBef>
                <a:spcPts val="1800"/>
              </a:spcBef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b-NO"/>
              <a:t>Rediger tekststiler i malen
Andre nivå
Tredje nivå
Fjerde nivå
Femte nivå</a:t>
            </a:r>
            <a:endParaRPr lang="en-US" dirty="0"/>
          </a:p>
        </p:txBody>
      </p:sp>
      <p:pic>
        <p:nvPicPr>
          <p:cNvPr id="9" name="Bilde 8">
            <a:extLst>
              <a:ext uri="{FF2B5EF4-FFF2-40B4-BE49-F238E27FC236}">
                <a16:creationId xmlns:a16="http://schemas.microsoft.com/office/drawing/2014/main" id="{38383868-98DE-407A-8714-4214EC12E26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81927"/>
            <a:ext cx="573025" cy="576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287575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e spalter (blå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ktangel 8">
            <a:extLst>
              <a:ext uri="{FF2B5EF4-FFF2-40B4-BE49-F238E27FC236}">
                <a16:creationId xmlns:a16="http://schemas.microsoft.com/office/drawing/2014/main" id="{A56BFB9F-80B8-44DA-B701-8B095735ECA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45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727AD6C-FBF4-439D-8AB7-60CA14BA36E3}" type="slidenum">
              <a:rPr lang="nb-NO" smtClean="0"/>
              <a:pPr/>
              <a:t>‹#›</a:t>
            </a:fld>
            <a:endParaRPr lang="nb-NO"/>
          </a:p>
        </p:txBody>
      </p:sp>
      <p:pic>
        <p:nvPicPr>
          <p:cNvPr id="10" name="Bilde 9">
            <a:extLst>
              <a:ext uri="{FF2B5EF4-FFF2-40B4-BE49-F238E27FC236}">
                <a16:creationId xmlns:a16="http://schemas.microsoft.com/office/drawing/2014/main" id="{1C0EEA95-83B5-411F-A244-5AE522BF2B5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81927"/>
            <a:ext cx="573025" cy="576073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37AC6600-F4ED-4215-A8A6-5F3CDAFC7FAE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948719" y="1758949"/>
            <a:ext cx="3054057" cy="4221394"/>
          </a:xfrm>
        </p:spPr>
        <p:txBody>
          <a:bodyPr/>
          <a:lstStyle>
            <a:lvl1pPr>
              <a:spcBef>
                <a:spcPts val="1800"/>
              </a:spcBef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b-NO"/>
              <a:t>Rediger tekststiler i malen
Andre nivå
Tredje nivå
Fjerde nivå
Femte nivå</a:t>
            </a:r>
            <a:endParaRPr lang="en-US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C44B2336-3468-409F-85DD-6BF617852A4B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4568972" y="1758949"/>
            <a:ext cx="3054057" cy="4221394"/>
          </a:xfrm>
        </p:spPr>
        <p:txBody>
          <a:bodyPr/>
          <a:lstStyle>
            <a:lvl1pPr>
              <a:spcBef>
                <a:spcPts val="1800"/>
              </a:spcBef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b-NO"/>
              <a:t>Rediger tekststiler i malen
Andre nivå
Tredje nivå
Fjerde nivå
Femte nivå</a:t>
            </a:r>
            <a:endParaRPr lang="en-US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2D9A007D-D7CB-4379-8121-D60B2F0917B9}"/>
              </a:ext>
            </a:extLst>
          </p:cNvPr>
          <p:cNvSpPr>
            <a:spLocks noGrp="1"/>
          </p:cNvSpPr>
          <p:nvPr>
            <p:ph idx="17"/>
          </p:nvPr>
        </p:nvSpPr>
        <p:spPr>
          <a:xfrm>
            <a:off x="8189226" y="1758949"/>
            <a:ext cx="3054057" cy="4221394"/>
          </a:xfrm>
        </p:spPr>
        <p:txBody>
          <a:bodyPr/>
          <a:lstStyle>
            <a:lvl1pPr>
              <a:spcBef>
                <a:spcPts val="1800"/>
              </a:spcBef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b-NO"/>
              <a:t>Rediger tekststiler i malen
Andre nivå
Tredje nivå
Fjerde nivå
Femte nivå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457874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og bilde bunn (blå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>
            <a:extLst>
              <a:ext uri="{FF2B5EF4-FFF2-40B4-BE49-F238E27FC236}">
                <a16:creationId xmlns:a16="http://schemas.microsoft.com/office/drawing/2014/main" id="{547B6A40-AA09-4E3D-8FBF-ACD690AE94A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450">
              <a:solidFill>
                <a:schemeClr val="bg1"/>
              </a:solidFill>
            </a:endParaRPr>
          </a:p>
        </p:txBody>
      </p:sp>
      <p:sp>
        <p:nvSpPr>
          <p:cNvPr id="12" name="Plassholder for bilde 7">
            <a:extLst>
              <a:ext uri="{FF2B5EF4-FFF2-40B4-BE49-F238E27FC236}">
                <a16:creationId xmlns:a16="http://schemas.microsoft.com/office/drawing/2014/main" id="{D72001B3-2791-45EC-B522-91CE2F12F17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4337685"/>
            <a:ext cx="12192000" cy="2520315"/>
          </a:xfrm>
          <a:solidFill>
            <a:schemeClr val="bg1">
              <a:lumMod val="50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b-NO"/>
              <a:t>Klikk på ikonet for å legge til et bilde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11" name="Plassholder for tekst 8">
            <a:extLst>
              <a:ext uri="{FF2B5EF4-FFF2-40B4-BE49-F238E27FC236}">
                <a16:creationId xmlns:a16="http://schemas.microsoft.com/office/drawing/2014/main" id="{77E77553-1196-494C-A13C-514AD83FF4D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48718" y="1758949"/>
            <a:ext cx="10294563" cy="2255081"/>
          </a:xfrm>
        </p:spPr>
        <p:txBody>
          <a:bodyPr/>
          <a:lstStyle>
            <a:lvl1pPr>
              <a:spcBef>
                <a:spcPts val="1800"/>
              </a:spcBef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b-NO"/>
              <a:t>Rediger tekststiler i malen
Andre nivå
Tredje nivå
Fjerde nivå
Femte nivå</a:t>
            </a:r>
            <a:endParaRPr lang="nb-NO" dirty="0"/>
          </a:p>
        </p:txBody>
      </p:sp>
      <p:sp>
        <p:nvSpPr>
          <p:cNvPr id="8" name="Plassholder for tekst 7">
            <a:extLst>
              <a:ext uri="{FF2B5EF4-FFF2-40B4-BE49-F238E27FC236}">
                <a16:creationId xmlns:a16="http://schemas.microsoft.com/office/drawing/2014/main" id="{221D1153-342A-4B98-A658-E72C319E02B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" y="6281928"/>
            <a:ext cx="573025" cy="576073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defRPr sz="100">
                <a:solidFill>
                  <a:srgbClr val="000000"/>
                </a:solidFill>
              </a:defRPr>
            </a:lvl1pPr>
            <a:lvl2pPr>
              <a:defRPr sz="100">
                <a:solidFill>
                  <a:srgbClr val="000000"/>
                </a:solidFill>
              </a:defRPr>
            </a:lvl2pPr>
            <a:lvl3pPr>
              <a:defRPr sz="100">
                <a:solidFill>
                  <a:srgbClr val="000000"/>
                </a:solidFill>
              </a:defRPr>
            </a:lvl3pPr>
            <a:lvl4pPr>
              <a:defRPr sz="100">
                <a:solidFill>
                  <a:srgbClr val="000000"/>
                </a:solidFill>
              </a:defRPr>
            </a:lvl4pPr>
            <a:lvl5pPr>
              <a:defRPr sz="100">
                <a:solidFill>
                  <a:srgbClr val="000000"/>
                </a:solidFill>
              </a:defRPr>
            </a:lvl5pPr>
          </a:lstStyle>
          <a:p>
            <a:pPr lvl="0"/>
            <a:r>
              <a:rPr lang="nb-NO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5767615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og bilde høyre (blå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ktangel 8">
            <a:extLst>
              <a:ext uri="{FF2B5EF4-FFF2-40B4-BE49-F238E27FC236}">
                <a16:creationId xmlns:a16="http://schemas.microsoft.com/office/drawing/2014/main" id="{A56BFB9F-80B8-44DA-B701-8B095735ECA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450">
              <a:solidFill>
                <a:schemeClr val="bg1"/>
              </a:solidFill>
            </a:endParaRPr>
          </a:p>
        </p:txBody>
      </p:sp>
      <p:sp>
        <p:nvSpPr>
          <p:cNvPr id="10" name="Plassholder for bilde 7">
            <a:extLst>
              <a:ext uri="{FF2B5EF4-FFF2-40B4-BE49-F238E27FC236}">
                <a16:creationId xmlns:a16="http://schemas.microsoft.com/office/drawing/2014/main" id="{C62D0FDB-D58F-4D96-93E3-3A8560D2078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132005" y="228629"/>
            <a:ext cx="6059995" cy="6400743"/>
          </a:xfrm>
          <a:solidFill>
            <a:schemeClr val="bg1">
              <a:lumMod val="50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b-NO"/>
              <a:t>Klikk på ikonet for å legge til et bilde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nb-NO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DA0A5BA6-B47A-4F4C-ABFA-10F4D8A3B6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8719" y="708150"/>
            <a:ext cx="4715481" cy="76944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13" name="Plassholder for tekst 8">
            <a:extLst>
              <a:ext uri="{FF2B5EF4-FFF2-40B4-BE49-F238E27FC236}">
                <a16:creationId xmlns:a16="http://schemas.microsoft.com/office/drawing/2014/main" id="{E9DCB9BE-0B99-4B80-A523-729355BC400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48718" y="1758949"/>
            <a:ext cx="4715481" cy="4221394"/>
          </a:xfrm>
        </p:spPr>
        <p:txBody>
          <a:bodyPr/>
          <a:lstStyle>
            <a:lvl1pPr>
              <a:spcBef>
                <a:spcPts val="1800"/>
              </a:spcBef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b-NO"/>
              <a:t>Rediger tekststiler i malen
Andre nivå
Tredje nivå
Fjerde nivå
Femte nivå</a:t>
            </a:r>
            <a:endParaRPr lang="nb-NO" dirty="0"/>
          </a:p>
        </p:txBody>
      </p:sp>
      <p:pic>
        <p:nvPicPr>
          <p:cNvPr id="14" name="Bilde 13">
            <a:extLst>
              <a:ext uri="{FF2B5EF4-FFF2-40B4-BE49-F238E27FC236}">
                <a16:creationId xmlns:a16="http://schemas.microsoft.com/office/drawing/2014/main" id="{855D9FD5-3C39-4B25-A925-4EFB5F6E91E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81927"/>
            <a:ext cx="573025" cy="576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914757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og to bilder (blå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ktangel 8">
            <a:extLst>
              <a:ext uri="{FF2B5EF4-FFF2-40B4-BE49-F238E27FC236}">
                <a16:creationId xmlns:a16="http://schemas.microsoft.com/office/drawing/2014/main" id="{A56BFB9F-80B8-44DA-B701-8B095735ECA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450">
              <a:solidFill>
                <a:schemeClr val="bg1"/>
              </a:solidFill>
            </a:endParaRPr>
          </a:p>
        </p:txBody>
      </p:sp>
      <p:sp>
        <p:nvSpPr>
          <p:cNvPr id="14" name="Plassholder for bilde 7">
            <a:extLst>
              <a:ext uri="{FF2B5EF4-FFF2-40B4-BE49-F238E27FC236}">
                <a16:creationId xmlns:a16="http://schemas.microsoft.com/office/drawing/2014/main" id="{899AD805-2BEF-476C-96FB-113ADBA2C33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132005" y="228629"/>
            <a:ext cx="6059995" cy="3150394"/>
          </a:xfrm>
          <a:solidFill>
            <a:schemeClr val="bg1">
              <a:lumMod val="50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b-NO"/>
              <a:t>Klikk på ikonet for å legge til et bilde</a:t>
            </a:r>
          </a:p>
        </p:txBody>
      </p:sp>
      <p:sp>
        <p:nvSpPr>
          <p:cNvPr id="15" name="Plassholder for bilde 7">
            <a:extLst>
              <a:ext uri="{FF2B5EF4-FFF2-40B4-BE49-F238E27FC236}">
                <a16:creationId xmlns:a16="http://schemas.microsoft.com/office/drawing/2014/main" id="{9761FD61-FEA3-4209-9713-E499F2C5888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132005" y="3478978"/>
            <a:ext cx="6059995" cy="3150394"/>
          </a:xfrm>
          <a:solidFill>
            <a:schemeClr val="bg1">
              <a:lumMod val="50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b-NO"/>
              <a:t>Klikk på ikonet for å legge til et bilde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nb-NO"/>
          </a:p>
        </p:txBody>
      </p:sp>
      <p:pic>
        <p:nvPicPr>
          <p:cNvPr id="18" name="Bilde 17">
            <a:extLst>
              <a:ext uri="{FF2B5EF4-FFF2-40B4-BE49-F238E27FC236}">
                <a16:creationId xmlns:a16="http://schemas.microsoft.com/office/drawing/2014/main" id="{4E66754B-D374-4D16-AC7A-90E4736B8DB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81927"/>
            <a:ext cx="573025" cy="576073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3D6CFC10-00A4-48EE-9784-F3E40C7807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8719" y="708150"/>
            <a:ext cx="4715481" cy="76944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13" name="Plassholder for tekst 8">
            <a:extLst>
              <a:ext uri="{FF2B5EF4-FFF2-40B4-BE49-F238E27FC236}">
                <a16:creationId xmlns:a16="http://schemas.microsoft.com/office/drawing/2014/main" id="{B7EAB8FD-150E-4539-98A3-E5C16E4AF3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48718" y="1758949"/>
            <a:ext cx="4715481" cy="4221394"/>
          </a:xfrm>
        </p:spPr>
        <p:txBody>
          <a:bodyPr/>
          <a:lstStyle>
            <a:lvl1pPr>
              <a:spcBef>
                <a:spcPts val="1800"/>
              </a:spcBef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b-NO"/>
              <a:t>Rediger tekststiler i malen
Andre nivå
Tredje nivå
Fjerde nivå
Femte nivå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423036532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to bilder (blå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ktangel 8">
            <a:extLst>
              <a:ext uri="{FF2B5EF4-FFF2-40B4-BE49-F238E27FC236}">
                <a16:creationId xmlns:a16="http://schemas.microsoft.com/office/drawing/2014/main" id="{A56BFB9F-80B8-44DA-B701-8B095735ECA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450">
              <a:solidFill>
                <a:schemeClr val="bg1"/>
              </a:solidFill>
            </a:endParaRPr>
          </a:p>
        </p:txBody>
      </p:sp>
      <p:sp>
        <p:nvSpPr>
          <p:cNvPr id="10" name="Plassholder for bilde 7">
            <a:extLst>
              <a:ext uri="{FF2B5EF4-FFF2-40B4-BE49-F238E27FC236}">
                <a16:creationId xmlns:a16="http://schemas.microsoft.com/office/drawing/2014/main" id="{8F51C936-54BF-46C9-87F5-B635A0F6C674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143245" y="2185742"/>
            <a:ext cx="6048756" cy="3519440"/>
          </a:xfrm>
          <a:solidFill>
            <a:schemeClr val="bg1">
              <a:lumMod val="50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b-NO"/>
              <a:t>Klikk på ikonet for å legge til et bilde</a:t>
            </a:r>
          </a:p>
        </p:txBody>
      </p:sp>
      <p:sp>
        <p:nvSpPr>
          <p:cNvPr id="11" name="Plassholder for bilde 7">
            <a:extLst>
              <a:ext uri="{FF2B5EF4-FFF2-40B4-BE49-F238E27FC236}">
                <a16:creationId xmlns:a16="http://schemas.microsoft.com/office/drawing/2014/main" id="{713C8EE4-32A8-4D69-AFBD-25B7E938B29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2185742"/>
            <a:ext cx="6048756" cy="3519440"/>
          </a:xfrm>
          <a:solidFill>
            <a:schemeClr val="bg1">
              <a:lumMod val="50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b-NO"/>
              <a:t>Klikk på ikonet for å legge til et bilde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727AD6C-FBF4-439D-8AB7-60CA14BA36E3}" type="slidenum">
              <a:rPr lang="nb-NO" smtClean="0"/>
              <a:pPr/>
              <a:t>‹#›</a:t>
            </a:fld>
            <a:endParaRPr lang="nb-NO"/>
          </a:p>
        </p:txBody>
      </p:sp>
      <p:sp>
        <p:nvSpPr>
          <p:cNvPr id="2" name="Tittel 1">
            <a:extLst>
              <a:ext uri="{FF2B5EF4-FFF2-40B4-BE49-F238E27FC236}">
                <a16:creationId xmlns:a16="http://schemas.microsoft.com/office/drawing/2014/main" id="{B8D808B0-DBB8-49BE-BE8D-E9656618D4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b-NO"/>
              <a:t>Klikk for å redigere tittelstil</a:t>
            </a:r>
            <a:endParaRPr lang="nb-NO" dirty="0"/>
          </a:p>
        </p:txBody>
      </p:sp>
      <p:pic>
        <p:nvPicPr>
          <p:cNvPr id="13" name="Bilde 12">
            <a:extLst>
              <a:ext uri="{FF2B5EF4-FFF2-40B4-BE49-F238E27FC236}">
                <a16:creationId xmlns:a16="http://schemas.microsoft.com/office/drawing/2014/main" id="{DE0A493A-37E9-4A75-A113-AB21B443F15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81927"/>
            <a:ext cx="573025" cy="576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225481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og tre bilder (blå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ktangel 8">
            <a:extLst>
              <a:ext uri="{FF2B5EF4-FFF2-40B4-BE49-F238E27FC236}">
                <a16:creationId xmlns:a16="http://schemas.microsoft.com/office/drawing/2014/main" id="{A56BFB9F-80B8-44DA-B701-8B095735ECA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450">
              <a:solidFill>
                <a:schemeClr val="bg1"/>
              </a:solidFill>
            </a:endParaRPr>
          </a:p>
        </p:txBody>
      </p:sp>
      <p:sp>
        <p:nvSpPr>
          <p:cNvPr id="10" name="Plassholder for bilde 7">
            <a:extLst>
              <a:ext uri="{FF2B5EF4-FFF2-40B4-BE49-F238E27FC236}">
                <a16:creationId xmlns:a16="http://schemas.microsoft.com/office/drawing/2014/main" id="{9AA1A366-6E42-4A78-B873-E31EB952CE5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414253" y="228629"/>
            <a:ext cx="3777748" cy="2052257"/>
          </a:xfrm>
          <a:solidFill>
            <a:schemeClr val="bg1">
              <a:lumMod val="50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b-NO"/>
              <a:t>Klikk på ikonet for å legge til et bilde</a:t>
            </a:r>
          </a:p>
        </p:txBody>
      </p:sp>
      <p:sp>
        <p:nvSpPr>
          <p:cNvPr id="11" name="Plassholder for bilde 7">
            <a:extLst>
              <a:ext uri="{FF2B5EF4-FFF2-40B4-BE49-F238E27FC236}">
                <a16:creationId xmlns:a16="http://schemas.microsoft.com/office/drawing/2014/main" id="{AAE91E93-6460-434E-B147-BE8A65F95B3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414253" y="2402872"/>
            <a:ext cx="3777748" cy="2052257"/>
          </a:xfrm>
          <a:solidFill>
            <a:schemeClr val="bg1">
              <a:lumMod val="50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b-NO"/>
              <a:t>Klikk på ikonet for å legge til et bilde</a:t>
            </a:r>
          </a:p>
        </p:txBody>
      </p:sp>
      <p:sp>
        <p:nvSpPr>
          <p:cNvPr id="13" name="Plassholder for bilde 7">
            <a:extLst>
              <a:ext uri="{FF2B5EF4-FFF2-40B4-BE49-F238E27FC236}">
                <a16:creationId xmlns:a16="http://schemas.microsoft.com/office/drawing/2014/main" id="{B4C2C7F6-A97E-4CE9-AB40-3C14AF5708C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414252" y="4577115"/>
            <a:ext cx="3777748" cy="2052257"/>
          </a:xfrm>
          <a:solidFill>
            <a:schemeClr val="bg1">
              <a:lumMod val="50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b-NO"/>
              <a:t>Klikk på ikonet for å legge til et bilde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nb-NO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DA0A5BA6-B47A-4F4C-ABFA-10F4D8A3B6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8719" y="708150"/>
            <a:ext cx="7025387" cy="76944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16" name="Plassholder for tekst 8">
            <a:extLst>
              <a:ext uri="{FF2B5EF4-FFF2-40B4-BE49-F238E27FC236}">
                <a16:creationId xmlns:a16="http://schemas.microsoft.com/office/drawing/2014/main" id="{B8564D18-413F-4248-9C3F-B7E504F7827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48718" y="1758949"/>
            <a:ext cx="7025387" cy="4221394"/>
          </a:xfrm>
        </p:spPr>
        <p:txBody>
          <a:bodyPr/>
          <a:lstStyle>
            <a:lvl1pPr>
              <a:spcBef>
                <a:spcPts val="1800"/>
              </a:spcBef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b-NO"/>
              <a:t>Rediger tekststiler i malen
Andre nivå
Tredje nivå
Fjerde nivå
Femte nivå</a:t>
            </a:r>
            <a:endParaRPr lang="nb-NO" dirty="0"/>
          </a:p>
        </p:txBody>
      </p:sp>
      <p:pic>
        <p:nvPicPr>
          <p:cNvPr id="18" name="Bilde 17">
            <a:extLst>
              <a:ext uri="{FF2B5EF4-FFF2-40B4-BE49-F238E27FC236}">
                <a16:creationId xmlns:a16="http://schemas.microsoft.com/office/drawing/2014/main" id="{8EEBE737-708C-43E1-AA2E-ECEA6047D4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81927"/>
            <a:ext cx="573025" cy="576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68702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side Furset Kantine (blå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ktangel 8">
            <a:extLst>
              <a:ext uri="{FF2B5EF4-FFF2-40B4-BE49-F238E27FC236}">
                <a16:creationId xmlns:a16="http://schemas.microsoft.com/office/drawing/2014/main" id="{A56BFB9F-80B8-44DA-B701-8B095735ECA1}"/>
              </a:ext>
            </a:extLst>
          </p:cNvPr>
          <p:cNvSpPr/>
          <p:nvPr userDrawn="1"/>
        </p:nvSpPr>
        <p:spPr>
          <a:xfrm>
            <a:off x="0" y="0"/>
            <a:ext cx="12192000" cy="338442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450">
              <a:solidFill>
                <a:schemeClr val="bg1"/>
              </a:solidFill>
            </a:endParaRPr>
          </a:p>
        </p:txBody>
      </p:sp>
      <p:sp>
        <p:nvSpPr>
          <p:cNvPr id="12" name="Plassholder for bilde 7">
            <a:extLst>
              <a:ext uri="{FF2B5EF4-FFF2-40B4-BE49-F238E27FC236}">
                <a16:creationId xmlns:a16="http://schemas.microsoft.com/office/drawing/2014/main" id="{67B1E03C-B114-4908-9E89-C1FBF013A81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3474434"/>
            <a:ext cx="12192000" cy="3383566"/>
          </a:xfrm>
          <a:solidFill>
            <a:schemeClr val="bg1">
              <a:lumMod val="50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b-NO"/>
              <a:t>Klikk på ikonet for å legge til et bilde</a:t>
            </a:r>
            <a:endParaRPr lang="nb-NO" dirty="0"/>
          </a:p>
        </p:txBody>
      </p:sp>
      <p:sp>
        <p:nvSpPr>
          <p:cNvPr id="2" name="Tittel 1">
            <a:extLst>
              <a:ext uri="{FF2B5EF4-FFF2-40B4-BE49-F238E27FC236}">
                <a16:creationId xmlns:a16="http://schemas.microsoft.com/office/drawing/2014/main" id="{B8D808B0-DBB8-49BE-BE8D-E9656618D4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8104" y="2063058"/>
            <a:ext cx="5267890" cy="769441"/>
          </a:xfrm>
        </p:spPr>
        <p:txBody>
          <a:bodyPr anchor="b" anchorCtr="0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b-NO"/>
              <a:t>Klikk for å redigere tittelstil</a:t>
            </a:r>
            <a:endParaRPr lang="nb-NO" dirty="0"/>
          </a:p>
        </p:txBody>
      </p:sp>
      <p:pic>
        <p:nvPicPr>
          <p:cNvPr id="3" name="Grafikk 2">
            <a:extLst>
              <a:ext uri="{FF2B5EF4-FFF2-40B4-BE49-F238E27FC236}">
                <a16:creationId xmlns:a16="http://schemas.microsoft.com/office/drawing/2014/main" id="{21CABD39-5422-4199-BFB7-D69926E465E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28104" y="612077"/>
            <a:ext cx="303692" cy="504000"/>
          </a:xfrm>
          <a:prstGeom prst="rect">
            <a:avLst/>
          </a:prstGeom>
        </p:spPr>
      </p:pic>
      <p:pic>
        <p:nvPicPr>
          <p:cNvPr id="10" name="Bilde 9">
            <a:extLst>
              <a:ext uri="{FF2B5EF4-FFF2-40B4-BE49-F238E27FC236}">
                <a16:creationId xmlns:a16="http://schemas.microsoft.com/office/drawing/2014/main" id="{6A0359B5-E749-4460-A532-283F1F3118C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104" y="1422178"/>
            <a:ext cx="790805" cy="324000"/>
          </a:xfrm>
          <a:prstGeom prst="rect">
            <a:avLst/>
          </a:prstGeom>
        </p:spPr>
      </p:pic>
      <p:sp>
        <p:nvSpPr>
          <p:cNvPr id="7" name="Plassholder for tekst 6">
            <a:extLst>
              <a:ext uri="{FF2B5EF4-FFF2-40B4-BE49-F238E27FC236}">
                <a16:creationId xmlns:a16="http://schemas.microsoft.com/office/drawing/2014/main" id="{18F6E4DA-A3F2-48EF-B881-2B27115C670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343902" y="2085023"/>
            <a:ext cx="3141534" cy="230832"/>
          </a:xfrm>
        </p:spPr>
        <p:txBody>
          <a:bodyPr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nb-NO" dirty="0"/>
              <a:t>Navn</a:t>
            </a:r>
          </a:p>
        </p:txBody>
      </p:sp>
      <p:sp>
        <p:nvSpPr>
          <p:cNvPr id="13" name="Plassholder for tekst 6">
            <a:extLst>
              <a:ext uri="{FF2B5EF4-FFF2-40B4-BE49-F238E27FC236}">
                <a16:creationId xmlns:a16="http://schemas.microsoft.com/office/drawing/2014/main" id="{7D396DDF-5221-44E6-A1B1-3972CF982E0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343902" y="2315855"/>
            <a:ext cx="3141534" cy="230832"/>
          </a:xfrm>
        </p:spPr>
        <p:txBody>
          <a:bodyPr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nb-NO" dirty="0"/>
              <a:t>Tittel</a:t>
            </a:r>
          </a:p>
        </p:txBody>
      </p:sp>
      <p:sp>
        <p:nvSpPr>
          <p:cNvPr id="11" name="Plassholder for dato 10">
            <a:extLst>
              <a:ext uri="{FF2B5EF4-FFF2-40B4-BE49-F238E27FC236}">
                <a16:creationId xmlns:a16="http://schemas.microsoft.com/office/drawing/2014/main" id="{1C8D5B71-B657-4813-A4DA-FE2DA95FD400}"/>
              </a:ext>
            </a:extLst>
          </p:cNvPr>
          <p:cNvSpPr>
            <a:spLocks noGrp="1"/>
          </p:cNvSpPr>
          <p:nvPr>
            <p:ph type="dt" sz="half" idx="18"/>
          </p:nvPr>
        </p:nvSpPr>
        <p:spPr>
          <a:xfrm>
            <a:off x="8343902" y="2546687"/>
            <a:ext cx="3141534" cy="230832"/>
          </a:xfrm>
        </p:spPr>
        <p:txBody>
          <a:bodyPr>
            <a:normAutofit/>
          </a:bodyPr>
          <a:lstStyle>
            <a:lvl1pPr algn="r">
              <a:defRPr sz="1500">
                <a:solidFill>
                  <a:schemeClr val="bg1"/>
                </a:solidFill>
              </a:defRPr>
            </a:lvl1pPr>
          </a:lstStyle>
          <a:p>
            <a:fld id="{AAC9E7E3-007F-4D9C-A07E-EC81A7D4C9A1}" type="datetime1">
              <a:rPr lang="nb-NO" smtClean="0"/>
              <a:t>21.08.2019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619165105"/>
      </p:ext>
    </p:extLst>
  </p:cSld>
  <p:clrMapOvr>
    <a:masterClrMapping/>
  </p:clrMapOvr>
  <p:hf hdr="0" ftr="0"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tre bilder (blå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ktangel 8">
            <a:extLst>
              <a:ext uri="{FF2B5EF4-FFF2-40B4-BE49-F238E27FC236}">
                <a16:creationId xmlns:a16="http://schemas.microsoft.com/office/drawing/2014/main" id="{A56BFB9F-80B8-44DA-B701-8B095735ECA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450">
              <a:solidFill>
                <a:schemeClr val="bg1"/>
              </a:solidFill>
            </a:endParaRPr>
          </a:p>
        </p:txBody>
      </p:sp>
      <p:sp>
        <p:nvSpPr>
          <p:cNvPr id="12" name="Plassholder for bilde 7">
            <a:extLst>
              <a:ext uri="{FF2B5EF4-FFF2-40B4-BE49-F238E27FC236}">
                <a16:creationId xmlns:a16="http://schemas.microsoft.com/office/drawing/2014/main" id="{67B1E03C-B114-4908-9E89-C1FBF013A81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28629" y="2185742"/>
            <a:ext cx="3838080" cy="2718340"/>
          </a:xfrm>
          <a:solidFill>
            <a:schemeClr val="bg1">
              <a:lumMod val="50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b-NO"/>
              <a:t>Klikk på ikonet for å legge til et bilde</a:t>
            </a:r>
            <a:endParaRPr lang="nb-NO" dirty="0"/>
          </a:p>
        </p:txBody>
      </p:sp>
      <p:sp>
        <p:nvSpPr>
          <p:cNvPr id="13" name="Plassholder for tekst 6">
            <a:extLst>
              <a:ext uri="{FF2B5EF4-FFF2-40B4-BE49-F238E27FC236}">
                <a16:creationId xmlns:a16="http://schemas.microsoft.com/office/drawing/2014/main" id="{69AF4386-9CB5-4F54-95C2-C65B14CC9A2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28629" y="5068670"/>
            <a:ext cx="3838080" cy="92333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nb-NO"/>
              <a:t>Rediger tekststiler i malen
Andre nivå
Tredje nivå
Fjerde nivå
Femte nivå</a:t>
            </a:r>
          </a:p>
        </p:txBody>
      </p:sp>
      <p:sp>
        <p:nvSpPr>
          <p:cNvPr id="14" name="Plassholder for bilde 7">
            <a:extLst>
              <a:ext uri="{FF2B5EF4-FFF2-40B4-BE49-F238E27FC236}">
                <a16:creationId xmlns:a16="http://schemas.microsoft.com/office/drawing/2014/main" id="{401E4A55-4AD8-44C8-A062-5EE62B19967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128017" y="2185742"/>
            <a:ext cx="3838080" cy="2718340"/>
          </a:xfrm>
          <a:solidFill>
            <a:schemeClr val="bg1">
              <a:lumMod val="50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b-NO"/>
              <a:t>Klikk på ikonet for å legge til et bilde</a:t>
            </a:r>
            <a:endParaRPr lang="nb-NO" dirty="0"/>
          </a:p>
        </p:txBody>
      </p:sp>
      <p:sp>
        <p:nvSpPr>
          <p:cNvPr id="15" name="Plassholder for tekst 6">
            <a:extLst>
              <a:ext uri="{FF2B5EF4-FFF2-40B4-BE49-F238E27FC236}">
                <a16:creationId xmlns:a16="http://schemas.microsoft.com/office/drawing/2014/main" id="{1618C859-8F26-42F5-847F-9E62C2BACCF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128017" y="5068670"/>
            <a:ext cx="3838080" cy="92333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nb-NO"/>
              <a:t>Rediger tekststiler i malen
Andre nivå
Tredje nivå
Fjerde nivå
Femte nivå</a:t>
            </a:r>
          </a:p>
        </p:txBody>
      </p:sp>
      <p:sp>
        <p:nvSpPr>
          <p:cNvPr id="16" name="Plassholder for bilde 7">
            <a:extLst>
              <a:ext uri="{FF2B5EF4-FFF2-40B4-BE49-F238E27FC236}">
                <a16:creationId xmlns:a16="http://schemas.microsoft.com/office/drawing/2014/main" id="{CD911607-CF28-451C-BC8E-EED41D1E81A9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4178322" y="2185742"/>
            <a:ext cx="3838080" cy="2718340"/>
          </a:xfrm>
          <a:solidFill>
            <a:schemeClr val="bg1">
              <a:lumMod val="50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b-NO"/>
              <a:t>Klikk på ikonet for å legge til et bilde</a:t>
            </a:r>
            <a:endParaRPr lang="nb-NO" dirty="0"/>
          </a:p>
        </p:txBody>
      </p:sp>
      <p:sp>
        <p:nvSpPr>
          <p:cNvPr id="17" name="Plassholder for tekst 6">
            <a:extLst>
              <a:ext uri="{FF2B5EF4-FFF2-40B4-BE49-F238E27FC236}">
                <a16:creationId xmlns:a16="http://schemas.microsoft.com/office/drawing/2014/main" id="{CD9A95FC-1375-49E0-891B-71FFC18C8E38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4178323" y="5068670"/>
            <a:ext cx="3838080" cy="92333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nb-NO"/>
              <a:t>Rediger tekststiler i malen
Andre nivå
Tredje nivå
Fjerde nivå
Femte nivå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727AD6C-FBF4-439D-8AB7-60CA14BA36E3}" type="slidenum">
              <a:rPr lang="nb-NO" smtClean="0"/>
              <a:pPr/>
              <a:t>‹#›</a:t>
            </a:fld>
            <a:endParaRPr lang="nb-NO"/>
          </a:p>
        </p:txBody>
      </p:sp>
      <p:sp>
        <p:nvSpPr>
          <p:cNvPr id="2" name="Tittel 1">
            <a:extLst>
              <a:ext uri="{FF2B5EF4-FFF2-40B4-BE49-F238E27FC236}">
                <a16:creationId xmlns:a16="http://schemas.microsoft.com/office/drawing/2014/main" id="{B8D808B0-DBB8-49BE-BE8D-E9656618D4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b-NO"/>
              <a:t>Klikk for å redigere tittelstil</a:t>
            </a:r>
            <a:endParaRPr lang="nb-NO" dirty="0"/>
          </a:p>
        </p:txBody>
      </p:sp>
      <p:pic>
        <p:nvPicPr>
          <p:cNvPr id="7" name="Bilde 6">
            <a:extLst>
              <a:ext uri="{FF2B5EF4-FFF2-40B4-BE49-F238E27FC236}">
                <a16:creationId xmlns:a16="http://schemas.microsoft.com/office/drawing/2014/main" id="{5B84F8A0-81FD-4F9B-BDED-DE2E07BA130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81927"/>
            <a:ext cx="573025" cy="576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48441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vslutning med kontakt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ktangel 8">
            <a:extLst>
              <a:ext uri="{FF2B5EF4-FFF2-40B4-BE49-F238E27FC236}">
                <a16:creationId xmlns:a16="http://schemas.microsoft.com/office/drawing/2014/main" id="{A56BFB9F-80B8-44DA-B701-8B095735ECA1}"/>
              </a:ext>
            </a:extLst>
          </p:cNvPr>
          <p:cNvSpPr/>
          <p:nvPr userDrawn="1"/>
        </p:nvSpPr>
        <p:spPr>
          <a:xfrm>
            <a:off x="0" y="0"/>
            <a:ext cx="12192000" cy="338442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450">
              <a:solidFill>
                <a:schemeClr val="bg1"/>
              </a:solidFill>
            </a:endParaRPr>
          </a:p>
        </p:txBody>
      </p:sp>
      <p:sp>
        <p:nvSpPr>
          <p:cNvPr id="12" name="Plassholder for bilde 7">
            <a:extLst>
              <a:ext uri="{FF2B5EF4-FFF2-40B4-BE49-F238E27FC236}">
                <a16:creationId xmlns:a16="http://schemas.microsoft.com/office/drawing/2014/main" id="{67B1E03C-B114-4908-9E89-C1FBF013A81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3474434"/>
            <a:ext cx="12192000" cy="3383566"/>
          </a:xfrm>
          <a:solidFill>
            <a:schemeClr val="bg1">
              <a:lumMod val="50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b-NO"/>
              <a:t>Klikk på ikonet for å legge til et bilde</a:t>
            </a:r>
            <a:endParaRPr lang="nb-NO" dirty="0"/>
          </a:p>
        </p:txBody>
      </p:sp>
      <p:sp>
        <p:nvSpPr>
          <p:cNvPr id="2" name="Tittel 1">
            <a:extLst>
              <a:ext uri="{FF2B5EF4-FFF2-40B4-BE49-F238E27FC236}">
                <a16:creationId xmlns:a16="http://schemas.microsoft.com/office/drawing/2014/main" id="{B8D808B0-DBB8-49BE-BE8D-E9656618D47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92099" y="2103400"/>
            <a:ext cx="5075711" cy="76944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b-NO" dirty="0"/>
              <a:t>Skriv inn avslutningstekst/takk</a:t>
            </a:r>
          </a:p>
        </p:txBody>
      </p:sp>
      <p:sp>
        <p:nvSpPr>
          <p:cNvPr id="5" name="Plassholder for tekst 4">
            <a:extLst>
              <a:ext uri="{FF2B5EF4-FFF2-40B4-BE49-F238E27FC236}">
                <a16:creationId xmlns:a16="http://schemas.microsoft.com/office/drawing/2014/main" id="{0F85C452-6173-43E7-9431-3A5F2B0DEB9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091145" y="2148325"/>
            <a:ext cx="2160270" cy="153888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nb-NO" dirty="0"/>
              <a:t>Navn </a:t>
            </a:r>
            <a:r>
              <a:rPr lang="nb-NO" dirty="0" err="1"/>
              <a:t>Navnesen</a:t>
            </a:r>
            <a:endParaRPr lang="nb-NO" dirty="0"/>
          </a:p>
        </p:txBody>
      </p:sp>
      <p:sp>
        <p:nvSpPr>
          <p:cNvPr id="8" name="Plassholder for tekst 4">
            <a:extLst>
              <a:ext uri="{FF2B5EF4-FFF2-40B4-BE49-F238E27FC236}">
                <a16:creationId xmlns:a16="http://schemas.microsoft.com/office/drawing/2014/main" id="{EB52689B-A1A9-4189-8769-91A76973B20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9091145" y="2337821"/>
            <a:ext cx="2160270" cy="153888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nb-NO" dirty="0"/>
              <a:t>Tittel</a:t>
            </a:r>
          </a:p>
        </p:txBody>
      </p:sp>
      <p:sp>
        <p:nvSpPr>
          <p:cNvPr id="10" name="Plassholder for tekst 4">
            <a:extLst>
              <a:ext uri="{FF2B5EF4-FFF2-40B4-BE49-F238E27FC236}">
                <a16:creationId xmlns:a16="http://schemas.microsoft.com/office/drawing/2014/main" id="{BD325167-8DA9-4B0B-8581-F355DAE486D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091145" y="2527317"/>
            <a:ext cx="2160270" cy="153888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nb-NO" dirty="0"/>
              <a:t>Email</a:t>
            </a:r>
          </a:p>
        </p:txBody>
      </p:sp>
      <p:sp>
        <p:nvSpPr>
          <p:cNvPr id="11" name="Plassholder for tekst 4">
            <a:extLst>
              <a:ext uri="{FF2B5EF4-FFF2-40B4-BE49-F238E27FC236}">
                <a16:creationId xmlns:a16="http://schemas.microsoft.com/office/drawing/2014/main" id="{9F9D47C4-6241-4A99-BA39-CDFF8EE32E0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9091145" y="2716813"/>
            <a:ext cx="2160270" cy="153888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nb-NO" dirty="0"/>
              <a:t>Telefon</a:t>
            </a:r>
          </a:p>
        </p:txBody>
      </p:sp>
      <p:sp>
        <p:nvSpPr>
          <p:cNvPr id="13" name="Plassholder for tekst 4">
            <a:extLst>
              <a:ext uri="{FF2B5EF4-FFF2-40B4-BE49-F238E27FC236}">
                <a16:creationId xmlns:a16="http://schemas.microsoft.com/office/drawing/2014/main" id="{D9C7BE34-3EA5-44A0-8124-F8C3CB4707A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091145" y="2906308"/>
            <a:ext cx="2160270" cy="153888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nb-NO" dirty="0"/>
              <a:t>Web</a:t>
            </a:r>
          </a:p>
        </p:txBody>
      </p:sp>
      <p:pic>
        <p:nvPicPr>
          <p:cNvPr id="14" name="Grafikk 13">
            <a:extLst>
              <a:ext uri="{FF2B5EF4-FFF2-40B4-BE49-F238E27FC236}">
                <a16:creationId xmlns:a16="http://schemas.microsoft.com/office/drawing/2014/main" id="{7AC67A2C-5ACE-491C-B2E9-C8DF835BD2E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28104" y="612077"/>
            <a:ext cx="303692" cy="5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764582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side Furset Restaura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ktangel 8">
            <a:extLst>
              <a:ext uri="{FF2B5EF4-FFF2-40B4-BE49-F238E27FC236}">
                <a16:creationId xmlns:a16="http://schemas.microsoft.com/office/drawing/2014/main" id="{A56BFB9F-80B8-44DA-B701-8B095735ECA1}"/>
              </a:ext>
            </a:extLst>
          </p:cNvPr>
          <p:cNvSpPr/>
          <p:nvPr userDrawn="1"/>
        </p:nvSpPr>
        <p:spPr>
          <a:xfrm>
            <a:off x="0" y="0"/>
            <a:ext cx="12192000" cy="338442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450">
              <a:solidFill>
                <a:schemeClr val="bg1"/>
              </a:solidFill>
            </a:endParaRPr>
          </a:p>
        </p:txBody>
      </p:sp>
      <p:sp>
        <p:nvSpPr>
          <p:cNvPr id="12" name="Plassholder for bilde 7">
            <a:extLst>
              <a:ext uri="{FF2B5EF4-FFF2-40B4-BE49-F238E27FC236}">
                <a16:creationId xmlns:a16="http://schemas.microsoft.com/office/drawing/2014/main" id="{67B1E03C-B114-4908-9E89-C1FBF013A81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3474434"/>
            <a:ext cx="12192000" cy="3383566"/>
          </a:xfrm>
          <a:solidFill>
            <a:schemeClr val="bg1">
              <a:lumMod val="50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b-NO"/>
              <a:t>Klikk på ikonet for å legge til et bilde</a:t>
            </a:r>
            <a:endParaRPr lang="nb-NO" dirty="0"/>
          </a:p>
        </p:txBody>
      </p:sp>
      <p:pic>
        <p:nvPicPr>
          <p:cNvPr id="3" name="Grafikk 2">
            <a:extLst>
              <a:ext uri="{FF2B5EF4-FFF2-40B4-BE49-F238E27FC236}">
                <a16:creationId xmlns:a16="http://schemas.microsoft.com/office/drawing/2014/main" id="{21CABD39-5422-4199-BFB7-D69926E465E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28104" y="612077"/>
            <a:ext cx="303692" cy="504000"/>
          </a:xfrm>
          <a:prstGeom prst="rect">
            <a:avLst/>
          </a:prstGeom>
        </p:spPr>
      </p:pic>
      <p:pic>
        <p:nvPicPr>
          <p:cNvPr id="10" name="Bilde 9">
            <a:extLst>
              <a:ext uri="{FF2B5EF4-FFF2-40B4-BE49-F238E27FC236}">
                <a16:creationId xmlns:a16="http://schemas.microsoft.com/office/drawing/2014/main" id="{6A0359B5-E749-4460-A532-283F1F3118C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104" y="1422178"/>
            <a:ext cx="1201887" cy="324000"/>
          </a:xfrm>
          <a:prstGeom prst="rect">
            <a:avLst/>
          </a:prstGeom>
        </p:spPr>
      </p:pic>
      <p:sp>
        <p:nvSpPr>
          <p:cNvPr id="7" name="Tittel 1">
            <a:extLst>
              <a:ext uri="{FF2B5EF4-FFF2-40B4-BE49-F238E27FC236}">
                <a16:creationId xmlns:a16="http://schemas.microsoft.com/office/drawing/2014/main" id="{23B47BE0-B528-4992-AC3E-335759696D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8104" y="2063058"/>
            <a:ext cx="5267890" cy="769441"/>
          </a:xfrm>
        </p:spPr>
        <p:txBody>
          <a:bodyPr anchor="b" anchorCtr="0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b-NO"/>
              <a:t>Klikk for å redigere tittelstil</a:t>
            </a:r>
            <a:endParaRPr lang="nb-NO" dirty="0"/>
          </a:p>
        </p:txBody>
      </p:sp>
      <p:sp>
        <p:nvSpPr>
          <p:cNvPr id="8" name="Plassholder for tekst 6">
            <a:extLst>
              <a:ext uri="{FF2B5EF4-FFF2-40B4-BE49-F238E27FC236}">
                <a16:creationId xmlns:a16="http://schemas.microsoft.com/office/drawing/2014/main" id="{A5B1FAC4-5798-40B2-81D9-6013918EF1B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343902" y="2085023"/>
            <a:ext cx="3141534" cy="230832"/>
          </a:xfrm>
        </p:spPr>
        <p:txBody>
          <a:bodyPr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nb-NO" dirty="0"/>
              <a:t>Navn</a:t>
            </a:r>
          </a:p>
        </p:txBody>
      </p:sp>
      <p:sp>
        <p:nvSpPr>
          <p:cNvPr id="11" name="Plassholder for tekst 6">
            <a:extLst>
              <a:ext uri="{FF2B5EF4-FFF2-40B4-BE49-F238E27FC236}">
                <a16:creationId xmlns:a16="http://schemas.microsoft.com/office/drawing/2014/main" id="{3BE9263D-496A-4402-9936-AD872892420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343902" y="2315855"/>
            <a:ext cx="3141534" cy="230832"/>
          </a:xfrm>
        </p:spPr>
        <p:txBody>
          <a:bodyPr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nb-NO" dirty="0"/>
              <a:t>Tittel</a:t>
            </a:r>
          </a:p>
        </p:txBody>
      </p:sp>
      <p:sp>
        <p:nvSpPr>
          <p:cNvPr id="13" name="Plassholder for dato 10">
            <a:extLst>
              <a:ext uri="{FF2B5EF4-FFF2-40B4-BE49-F238E27FC236}">
                <a16:creationId xmlns:a16="http://schemas.microsoft.com/office/drawing/2014/main" id="{1FFD8988-9161-4F04-B56E-6857C5512609}"/>
              </a:ext>
            </a:extLst>
          </p:cNvPr>
          <p:cNvSpPr>
            <a:spLocks noGrp="1"/>
          </p:cNvSpPr>
          <p:nvPr>
            <p:ph type="dt" sz="half" idx="18"/>
          </p:nvPr>
        </p:nvSpPr>
        <p:spPr>
          <a:xfrm>
            <a:off x="8343902" y="2546687"/>
            <a:ext cx="3141534" cy="230832"/>
          </a:xfrm>
        </p:spPr>
        <p:txBody>
          <a:bodyPr>
            <a:normAutofit/>
          </a:bodyPr>
          <a:lstStyle>
            <a:lvl1pPr algn="r">
              <a:defRPr sz="1500">
                <a:solidFill>
                  <a:schemeClr val="bg1"/>
                </a:solidFill>
              </a:defRPr>
            </a:lvl1pPr>
          </a:lstStyle>
          <a:p>
            <a:fld id="{BDAFD845-21C2-4DF7-8616-FD70DBB74269}" type="datetime1">
              <a:rPr lang="nb-NO" smtClean="0"/>
              <a:t>21.08.2019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073467859"/>
      </p:ext>
    </p:extLst>
  </p:cSld>
  <p:clrMapOvr>
    <a:masterClrMapping/>
  </p:clrMapOvr>
  <p:hf hdr="0" ftr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side Furset Arrang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ktangel 8">
            <a:extLst>
              <a:ext uri="{FF2B5EF4-FFF2-40B4-BE49-F238E27FC236}">
                <a16:creationId xmlns:a16="http://schemas.microsoft.com/office/drawing/2014/main" id="{A56BFB9F-80B8-44DA-B701-8B095735ECA1}"/>
              </a:ext>
            </a:extLst>
          </p:cNvPr>
          <p:cNvSpPr/>
          <p:nvPr userDrawn="1"/>
        </p:nvSpPr>
        <p:spPr>
          <a:xfrm>
            <a:off x="0" y="0"/>
            <a:ext cx="12192000" cy="338442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450">
              <a:solidFill>
                <a:schemeClr val="bg1"/>
              </a:solidFill>
            </a:endParaRPr>
          </a:p>
        </p:txBody>
      </p:sp>
      <p:sp>
        <p:nvSpPr>
          <p:cNvPr id="12" name="Plassholder for bilde 7">
            <a:extLst>
              <a:ext uri="{FF2B5EF4-FFF2-40B4-BE49-F238E27FC236}">
                <a16:creationId xmlns:a16="http://schemas.microsoft.com/office/drawing/2014/main" id="{67B1E03C-B114-4908-9E89-C1FBF013A81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3474434"/>
            <a:ext cx="12192000" cy="3383566"/>
          </a:xfrm>
          <a:solidFill>
            <a:schemeClr val="bg1">
              <a:lumMod val="50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b-NO"/>
              <a:t>Klikk på ikonet for å legge til et bilde</a:t>
            </a:r>
            <a:endParaRPr lang="nb-NO" dirty="0"/>
          </a:p>
        </p:txBody>
      </p:sp>
      <p:pic>
        <p:nvPicPr>
          <p:cNvPr id="3" name="Grafikk 2">
            <a:extLst>
              <a:ext uri="{FF2B5EF4-FFF2-40B4-BE49-F238E27FC236}">
                <a16:creationId xmlns:a16="http://schemas.microsoft.com/office/drawing/2014/main" id="{21CABD39-5422-4199-BFB7-D69926E465E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28104" y="612077"/>
            <a:ext cx="303692" cy="504000"/>
          </a:xfrm>
          <a:prstGeom prst="rect">
            <a:avLst/>
          </a:prstGeom>
        </p:spPr>
      </p:pic>
      <p:pic>
        <p:nvPicPr>
          <p:cNvPr id="10" name="Bilde 9">
            <a:extLst>
              <a:ext uri="{FF2B5EF4-FFF2-40B4-BE49-F238E27FC236}">
                <a16:creationId xmlns:a16="http://schemas.microsoft.com/office/drawing/2014/main" id="{6A0359B5-E749-4460-A532-283F1F3118C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104" y="1422178"/>
            <a:ext cx="1352247" cy="323798"/>
          </a:xfrm>
          <a:prstGeom prst="rect">
            <a:avLst/>
          </a:prstGeom>
        </p:spPr>
      </p:pic>
      <p:sp>
        <p:nvSpPr>
          <p:cNvPr id="7" name="Tittel 1">
            <a:extLst>
              <a:ext uri="{FF2B5EF4-FFF2-40B4-BE49-F238E27FC236}">
                <a16:creationId xmlns:a16="http://schemas.microsoft.com/office/drawing/2014/main" id="{2DD1AF38-0A36-4CE4-815D-9C7746E5E2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8104" y="2063058"/>
            <a:ext cx="5267890" cy="769441"/>
          </a:xfrm>
        </p:spPr>
        <p:txBody>
          <a:bodyPr anchor="b" anchorCtr="0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b-NO"/>
              <a:t>Klikk for å redigere tittelstil</a:t>
            </a:r>
            <a:endParaRPr lang="nb-NO" dirty="0"/>
          </a:p>
        </p:txBody>
      </p:sp>
      <p:sp>
        <p:nvSpPr>
          <p:cNvPr id="8" name="Plassholder for tekst 6">
            <a:extLst>
              <a:ext uri="{FF2B5EF4-FFF2-40B4-BE49-F238E27FC236}">
                <a16:creationId xmlns:a16="http://schemas.microsoft.com/office/drawing/2014/main" id="{F218B553-2A8A-44C2-AECD-EF533D800DB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343902" y="2085023"/>
            <a:ext cx="3141534" cy="230832"/>
          </a:xfrm>
        </p:spPr>
        <p:txBody>
          <a:bodyPr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nb-NO" dirty="0"/>
              <a:t>Navn</a:t>
            </a:r>
          </a:p>
        </p:txBody>
      </p:sp>
      <p:sp>
        <p:nvSpPr>
          <p:cNvPr id="11" name="Plassholder for tekst 6">
            <a:extLst>
              <a:ext uri="{FF2B5EF4-FFF2-40B4-BE49-F238E27FC236}">
                <a16:creationId xmlns:a16="http://schemas.microsoft.com/office/drawing/2014/main" id="{E682BDD2-E919-441A-8165-60C9CF98C1B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343902" y="2315855"/>
            <a:ext cx="3141534" cy="230832"/>
          </a:xfrm>
        </p:spPr>
        <p:txBody>
          <a:bodyPr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nb-NO" dirty="0"/>
              <a:t>Tittel</a:t>
            </a:r>
          </a:p>
        </p:txBody>
      </p:sp>
      <p:sp>
        <p:nvSpPr>
          <p:cNvPr id="13" name="Plassholder for dato 10">
            <a:extLst>
              <a:ext uri="{FF2B5EF4-FFF2-40B4-BE49-F238E27FC236}">
                <a16:creationId xmlns:a16="http://schemas.microsoft.com/office/drawing/2014/main" id="{C1CC05FA-4D26-4E82-93AA-10155584CCDF}"/>
              </a:ext>
            </a:extLst>
          </p:cNvPr>
          <p:cNvSpPr>
            <a:spLocks noGrp="1"/>
          </p:cNvSpPr>
          <p:nvPr>
            <p:ph type="dt" sz="half" idx="18"/>
          </p:nvPr>
        </p:nvSpPr>
        <p:spPr>
          <a:xfrm>
            <a:off x="8343902" y="2546687"/>
            <a:ext cx="3141534" cy="230832"/>
          </a:xfrm>
        </p:spPr>
        <p:txBody>
          <a:bodyPr>
            <a:normAutofit/>
          </a:bodyPr>
          <a:lstStyle>
            <a:lvl1pPr algn="r">
              <a:defRPr sz="1500">
                <a:solidFill>
                  <a:schemeClr val="bg1"/>
                </a:solidFill>
              </a:defRPr>
            </a:lvl1pPr>
          </a:lstStyle>
          <a:p>
            <a:fld id="{5E2CDF9E-1CE3-4B31-8F64-63721082D6C2}" type="datetime1">
              <a:rPr lang="nb-NO" smtClean="0"/>
              <a:t>21.08.2019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385341471"/>
      </p:ext>
    </p:extLst>
  </p:cSld>
  <p:clrMapOvr>
    <a:masterClrMapping/>
  </p:clrMapOvr>
  <p:hf hdr="0" ftr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side Furset Impo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ktangel 8">
            <a:extLst>
              <a:ext uri="{FF2B5EF4-FFF2-40B4-BE49-F238E27FC236}">
                <a16:creationId xmlns:a16="http://schemas.microsoft.com/office/drawing/2014/main" id="{A56BFB9F-80B8-44DA-B701-8B095735ECA1}"/>
              </a:ext>
            </a:extLst>
          </p:cNvPr>
          <p:cNvSpPr/>
          <p:nvPr userDrawn="1"/>
        </p:nvSpPr>
        <p:spPr>
          <a:xfrm>
            <a:off x="0" y="0"/>
            <a:ext cx="12192000" cy="338442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450">
              <a:solidFill>
                <a:schemeClr val="bg1"/>
              </a:solidFill>
            </a:endParaRPr>
          </a:p>
        </p:txBody>
      </p:sp>
      <p:sp>
        <p:nvSpPr>
          <p:cNvPr id="12" name="Plassholder for bilde 7">
            <a:extLst>
              <a:ext uri="{FF2B5EF4-FFF2-40B4-BE49-F238E27FC236}">
                <a16:creationId xmlns:a16="http://schemas.microsoft.com/office/drawing/2014/main" id="{67B1E03C-B114-4908-9E89-C1FBF013A81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3474434"/>
            <a:ext cx="12192000" cy="3383566"/>
          </a:xfrm>
          <a:solidFill>
            <a:schemeClr val="bg1">
              <a:lumMod val="50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b-NO"/>
              <a:t>Klikk på ikonet for å legge til et bilde</a:t>
            </a:r>
            <a:endParaRPr lang="nb-NO" dirty="0"/>
          </a:p>
        </p:txBody>
      </p:sp>
      <p:pic>
        <p:nvPicPr>
          <p:cNvPr id="3" name="Grafikk 2">
            <a:extLst>
              <a:ext uri="{FF2B5EF4-FFF2-40B4-BE49-F238E27FC236}">
                <a16:creationId xmlns:a16="http://schemas.microsoft.com/office/drawing/2014/main" id="{21CABD39-5422-4199-BFB7-D69926E465E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28104" y="612077"/>
            <a:ext cx="303692" cy="504000"/>
          </a:xfrm>
          <a:prstGeom prst="rect">
            <a:avLst/>
          </a:prstGeom>
        </p:spPr>
      </p:pic>
      <p:pic>
        <p:nvPicPr>
          <p:cNvPr id="10" name="Bilde 9">
            <a:extLst>
              <a:ext uri="{FF2B5EF4-FFF2-40B4-BE49-F238E27FC236}">
                <a16:creationId xmlns:a16="http://schemas.microsoft.com/office/drawing/2014/main" id="{6A0359B5-E749-4460-A532-283F1F3118C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104" y="1422178"/>
            <a:ext cx="715245" cy="324000"/>
          </a:xfrm>
          <a:prstGeom prst="rect">
            <a:avLst/>
          </a:prstGeom>
        </p:spPr>
      </p:pic>
      <p:sp>
        <p:nvSpPr>
          <p:cNvPr id="7" name="Tittel 1">
            <a:extLst>
              <a:ext uri="{FF2B5EF4-FFF2-40B4-BE49-F238E27FC236}">
                <a16:creationId xmlns:a16="http://schemas.microsoft.com/office/drawing/2014/main" id="{B256B129-4E43-4C48-8C0F-431D6342D6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8104" y="2063058"/>
            <a:ext cx="5267890" cy="769441"/>
          </a:xfrm>
        </p:spPr>
        <p:txBody>
          <a:bodyPr anchor="b" anchorCtr="0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b-NO"/>
              <a:t>Klikk for å redigere tittelstil</a:t>
            </a:r>
            <a:endParaRPr lang="nb-NO" dirty="0"/>
          </a:p>
        </p:txBody>
      </p:sp>
      <p:sp>
        <p:nvSpPr>
          <p:cNvPr id="8" name="Plassholder for tekst 6">
            <a:extLst>
              <a:ext uri="{FF2B5EF4-FFF2-40B4-BE49-F238E27FC236}">
                <a16:creationId xmlns:a16="http://schemas.microsoft.com/office/drawing/2014/main" id="{98B0E0D7-E4EF-408D-86E1-81A06B4F5D4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343902" y="2085023"/>
            <a:ext cx="3141534" cy="230832"/>
          </a:xfrm>
        </p:spPr>
        <p:txBody>
          <a:bodyPr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nb-NO" dirty="0"/>
              <a:t>Navn</a:t>
            </a:r>
          </a:p>
        </p:txBody>
      </p:sp>
      <p:sp>
        <p:nvSpPr>
          <p:cNvPr id="11" name="Plassholder for tekst 6">
            <a:extLst>
              <a:ext uri="{FF2B5EF4-FFF2-40B4-BE49-F238E27FC236}">
                <a16:creationId xmlns:a16="http://schemas.microsoft.com/office/drawing/2014/main" id="{33EA45D5-65F8-42D6-8CE5-24B8E90ADB0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343902" y="2315855"/>
            <a:ext cx="3141534" cy="230832"/>
          </a:xfrm>
        </p:spPr>
        <p:txBody>
          <a:bodyPr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nb-NO" dirty="0"/>
              <a:t>Tittel</a:t>
            </a:r>
          </a:p>
        </p:txBody>
      </p:sp>
      <p:sp>
        <p:nvSpPr>
          <p:cNvPr id="13" name="Plassholder for dato 10">
            <a:extLst>
              <a:ext uri="{FF2B5EF4-FFF2-40B4-BE49-F238E27FC236}">
                <a16:creationId xmlns:a16="http://schemas.microsoft.com/office/drawing/2014/main" id="{0E800A1E-D13D-4C8E-94F5-4818915A8B73}"/>
              </a:ext>
            </a:extLst>
          </p:cNvPr>
          <p:cNvSpPr>
            <a:spLocks noGrp="1"/>
          </p:cNvSpPr>
          <p:nvPr>
            <p:ph type="dt" sz="half" idx="18"/>
          </p:nvPr>
        </p:nvSpPr>
        <p:spPr>
          <a:xfrm>
            <a:off x="8343902" y="2546687"/>
            <a:ext cx="3141534" cy="230832"/>
          </a:xfrm>
        </p:spPr>
        <p:txBody>
          <a:bodyPr>
            <a:normAutofit/>
          </a:bodyPr>
          <a:lstStyle>
            <a:lvl1pPr algn="r">
              <a:defRPr sz="1500">
                <a:solidFill>
                  <a:schemeClr val="bg1"/>
                </a:solidFill>
              </a:defRPr>
            </a:lvl1pPr>
          </a:lstStyle>
          <a:p>
            <a:fld id="{11467D36-5167-4EB6-A96E-E5304EA73CAD}" type="datetime1">
              <a:rPr lang="nb-NO" smtClean="0"/>
              <a:t>21.08.2019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253213279"/>
      </p:ext>
    </p:extLst>
  </p:cSld>
  <p:clrMapOvr>
    <a:masterClrMapping/>
  </p:clrMapOvr>
  <p:hf hdr="0" ft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side Furset Kantine (hvi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ssholder for bilde 7">
            <a:extLst>
              <a:ext uri="{FF2B5EF4-FFF2-40B4-BE49-F238E27FC236}">
                <a16:creationId xmlns:a16="http://schemas.microsoft.com/office/drawing/2014/main" id="{67B1E03C-B114-4908-9E89-C1FBF013A81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3474434"/>
            <a:ext cx="12192000" cy="3383566"/>
          </a:xfrm>
          <a:solidFill>
            <a:schemeClr val="bg1">
              <a:lumMod val="50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b-NO"/>
              <a:t>Klikk på ikonet for å legge til et bilde</a:t>
            </a:r>
            <a:endParaRPr lang="nb-NO" dirty="0"/>
          </a:p>
        </p:txBody>
      </p:sp>
      <p:pic>
        <p:nvPicPr>
          <p:cNvPr id="10" name="Bilde 9">
            <a:extLst>
              <a:ext uri="{FF2B5EF4-FFF2-40B4-BE49-F238E27FC236}">
                <a16:creationId xmlns:a16="http://schemas.microsoft.com/office/drawing/2014/main" id="{6A0359B5-E749-4460-A532-283F1F3118C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104" y="1422178"/>
            <a:ext cx="785541" cy="321843"/>
          </a:xfrm>
          <a:prstGeom prst="rect">
            <a:avLst/>
          </a:prstGeom>
        </p:spPr>
      </p:pic>
      <p:pic>
        <p:nvPicPr>
          <p:cNvPr id="8" name="Grafikk 7">
            <a:extLst>
              <a:ext uri="{FF2B5EF4-FFF2-40B4-BE49-F238E27FC236}">
                <a16:creationId xmlns:a16="http://schemas.microsoft.com/office/drawing/2014/main" id="{8C58BCE0-3973-4265-9692-9571E43E537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28104" y="612077"/>
            <a:ext cx="303693" cy="504000"/>
          </a:xfrm>
          <a:prstGeom prst="rect">
            <a:avLst/>
          </a:prstGeom>
        </p:spPr>
      </p:pic>
      <p:sp>
        <p:nvSpPr>
          <p:cNvPr id="14" name="Tittel 1">
            <a:extLst>
              <a:ext uri="{FF2B5EF4-FFF2-40B4-BE49-F238E27FC236}">
                <a16:creationId xmlns:a16="http://schemas.microsoft.com/office/drawing/2014/main" id="{EC1112A2-8906-4E91-9A28-E979B4054B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8104" y="2063058"/>
            <a:ext cx="5267890" cy="769441"/>
          </a:xfrm>
        </p:spPr>
        <p:txBody>
          <a:bodyPr anchor="b" anchorCtr="0">
            <a:normAutofit/>
          </a:bodyPr>
          <a:lstStyle>
            <a:lvl1pPr>
              <a:defRPr>
                <a:solidFill>
                  <a:schemeClr val="dk2"/>
                </a:solidFill>
              </a:defRPr>
            </a:lvl1pPr>
          </a:lstStyle>
          <a:p>
            <a:r>
              <a:rPr lang="nb-NO"/>
              <a:t>Klikk for å redigere tittelstil</a:t>
            </a:r>
            <a:endParaRPr lang="nb-NO" dirty="0"/>
          </a:p>
        </p:txBody>
      </p:sp>
      <p:sp>
        <p:nvSpPr>
          <p:cNvPr id="15" name="Plassholder for tekst 6">
            <a:extLst>
              <a:ext uri="{FF2B5EF4-FFF2-40B4-BE49-F238E27FC236}">
                <a16:creationId xmlns:a16="http://schemas.microsoft.com/office/drawing/2014/main" id="{0D899120-04B4-4055-85D8-05F988A5B0A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343902" y="2085023"/>
            <a:ext cx="3141534" cy="230832"/>
          </a:xfrm>
        </p:spPr>
        <p:txBody>
          <a:bodyPr>
            <a:normAutofit/>
          </a:bodyPr>
          <a:lstStyle>
            <a:lvl1pPr marL="0" indent="0" algn="r">
              <a:buNone/>
              <a:defRPr>
                <a:solidFill>
                  <a:schemeClr val="dk2"/>
                </a:solidFill>
              </a:defRPr>
            </a:lvl1pPr>
          </a:lstStyle>
          <a:p>
            <a:pPr lvl="0"/>
            <a:r>
              <a:rPr lang="nb-NO" dirty="0"/>
              <a:t>Navn</a:t>
            </a:r>
          </a:p>
        </p:txBody>
      </p:sp>
      <p:sp>
        <p:nvSpPr>
          <p:cNvPr id="16" name="Plassholder for tekst 6">
            <a:extLst>
              <a:ext uri="{FF2B5EF4-FFF2-40B4-BE49-F238E27FC236}">
                <a16:creationId xmlns:a16="http://schemas.microsoft.com/office/drawing/2014/main" id="{22D1E5A6-6244-44B9-BB74-1FE18D0830D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343902" y="2315855"/>
            <a:ext cx="3141534" cy="230832"/>
          </a:xfrm>
        </p:spPr>
        <p:txBody>
          <a:bodyPr>
            <a:normAutofit/>
          </a:bodyPr>
          <a:lstStyle>
            <a:lvl1pPr marL="0" indent="0" algn="r">
              <a:buNone/>
              <a:defRPr>
                <a:solidFill>
                  <a:schemeClr val="dk2"/>
                </a:solidFill>
              </a:defRPr>
            </a:lvl1pPr>
          </a:lstStyle>
          <a:p>
            <a:pPr lvl="0"/>
            <a:r>
              <a:rPr lang="nb-NO" dirty="0"/>
              <a:t>Tittel</a:t>
            </a:r>
          </a:p>
        </p:txBody>
      </p:sp>
      <p:sp>
        <p:nvSpPr>
          <p:cNvPr id="17" name="Plassholder for dato 10">
            <a:extLst>
              <a:ext uri="{FF2B5EF4-FFF2-40B4-BE49-F238E27FC236}">
                <a16:creationId xmlns:a16="http://schemas.microsoft.com/office/drawing/2014/main" id="{4C5B4D39-7176-4FBC-B979-84F983FD721A}"/>
              </a:ext>
            </a:extLst>
          </p:cNvPr>
          <p:cNvSpPr>
            <a:spLocks noGrp="1"/>
          </p:cNvSpPr>
          <p:nvPr>
            <p:ph type="dt" sz="half" idx="18"/>
          </p:nvPr>
        </p:nvSpPr>
        <p:spPr>
          <a:xfrm>
            <a:off x="8343902" y="2546687"/>
            <a:ext cx="3141534" cy="230832"/>
          </a:xfrm>
        </p:spPr>
        <p:txBody>
          <a:bodyPr>
            <a:normAutofit/>
          </a:bodyPr>
          <a:lstStyle>
            <a:lvl1pPr algn="r">
              <a:defRPr sz="1500">
                <a:solidFill>
                  <a:schemeClr val="dk2"/>
                </a:solidFill>
              </a:defRPr>
            </a:lvl1pPr>
          </a:lstStyle>
          <a:p>
            <a:fld id="{4AADF5E1-0448-4CEB-B908-6287F184226C}" type="datetime1">
              <a:rPr lang="nb-NO" smtClean="0"/>
              <a:t>21.08.2019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17993062"/>
      </p:ext>
    </p:extLst>
  </p:cSld>
  <p:clrMapOvr>
    <a:masterClrMapping/>
  </p:clrMapOvr>
  <p:hf hdr="0" ft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side Furset Catering (blå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ktangel 8">
            <a:extLst>
              <a:ext uri="{FF2B5EF4-FFF2-40B4-BE49-F238E27FC236}">
                <a16:creationId xmlns:a16="http://schemas.microsoft.com/office/drawing/2014/main" id="{A56BFB9F-80B8-44DA-B701-8B095735ECA1}"/>
              </a:ext>
            </a:extLst>
          </p:cNvPr>
          <p:cNvSpPr/>
          <p:nvPr userDrawn="1"/>
        </p:nvSpPr>
        <p:spPr>
          <a:xfrm>
            <a:off x="0" y="0"/>
            <a:ext cx="12192000" cy="338442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450">
              <a:solidFill>
                <a:schemeClr val="bg1"/>
              </a:solidFill>
            </a:endParaRPr>
          </a:p>
        </p:txBody>
      </p:sp>
      <p:sp>
        <p:nvSpPr>
          <p:cNvPr id="12" name="Plassholder for bilde 7">
            <a:extLst>
              <a:ext uri="{FF2B5EF4-FFF2-40B4-BE49-F238E27FC236}">
                <a16:creationId xmlns:a16="http://schemas.microsoft.com/office/drawing/2014/main" id="{67B1E03C-B114-4908-9E89-C1FBF013A81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3474434"/>
            <a:ext cx="12192000" cy="3383566"/>
          </a:xfrm>
          <a:solidFill>
            <a:schemeClr val="bg1">
              <a:lumMod val="50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b-NO"/>
              <a:t>Klikk på ikonet for å legge til et bilde</a:t>
            </a:r>
            <a:endParaRPr lang="nb-NO" dirty="0"/>
          </a:p>
        </p:txBody>
      </p:sp>
      <p:pic>
        <p:nvPicPr>
          <p:cNvPr id="3" name="Grafikk 2">
            <a:extLst>
              <a:ext uri="{FF2B5EF4-FFF2-40B4-BE49-F238E27FC236}">
                <a16:creationId xmlns:a16="http://schemas.microsoft.com/office/drawing/2014/main" id="{21CABD39-5422-4199-BFB7-D69926E465E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28104" y="612077"/>
            <a:ext cx="303692" cy="504000"/>
          </a:xfrm>
          <a:prstGeom prst="rect">
            <a:avLst/>
          </a:prstGeom>
        </p:spPr>
      </p:pic>
      <p:pic>
        <p:nvPicPr>
          <p:cNvPr id="10" name="Bilde 9">
            <a:extLst>
              <a:ext uri="{FF2B5EF4-FFF2-40B4-BE49-F238E27FC236}">
                <a16:creationId xmlns:a16="http://schemas.microsoft.com/office/drawing/2014/main" id="{6A0359B5-E749-4460-A532-283F1F3118C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104" y="1422178"/>
            <a:ext cx="925715" cy="324000"/>
          </a:xfrm>
          <a:prstGeom prst="rect">
            <a:avLst/>
          </a:prstGeom>
        </p:spPr>
      </p:pic>
      <p:sp>
        <p:nvSpPr>
          <p:cNvPr id="7" name="Tittel 1">
            <a:extLst>
              <a:ext uri="{FF2B5EF4-FFF2-40B4-BE49-F238E27FC236}">
                <a16:creationId xmlns:a16="http://schemas.microsoft.com/office/drawing/2014/main" id="{D9118885-FE74-4E57-B86F-E4E5D7C6BE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8104" y="2063058"/>
            <a:ext cx="5267890" cy="769441"/>
          </a:xfrm>
        </p:spPr>
        <p:txBody>
          <a:bodyPr anchor="b" anchorCtr="0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b-NO"/>
              <a:t>Klikk for å redigere tittelstil</a:t>
            </a:r>
            <a:endParaRPr lang="nb-NO" dirty="0"/>
          </a:p>
        </p:txBody>
      </p:sp>
      <p:sp>
        <p:nvSpPr>
          <p:cNvPr id="8" name="Plassholder for tekst 6">
            <a:extLst>
              <a:ext uri="{FF2B5EF4-FFF2-40B4-BE49-F238E27FC236}">
                <a16:creationId xmlns:a16="http://schemas.microsoft.com/office/drawing/2014/main" id="{BA11895D-9C82-4756-B1B5-6D1BE9E2991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343902" y="2085023"/>
            <a:ext cx="3141534" cy="230832"/>
          </a:xfrm>
        </p:spPr>
        <p:txBody>
          <a:bodyPr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nb-NO" dirty="0"/>
              <a:t>Navn</a:t>
            </a:r>
          </a:p>
        </p:txBody>
      </p:sp>
      <p:sp>
        <p:nvSpPr>
          <p:cNvPr id="11" name="Plassholder for tekst 6">
            <a:extLst>
              <a:ext uri="{FF2B5EF4-FFF2-40B4-BE49-F238E27FC236}">
                <a16:creationId xmlns:a16="http://schemas.microsoft.com/office/drawing/2014/main" id="{03706B8E-4BD3-4EBC-B76C-4B6CEA14B8B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343902" y="2315855"/>
            <a:ext cx="3141534" cy="230832"/>
          </a:xfrm>
        </p:spPr>
        <p:txBody>
          <a:bodyPr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nb-NO" dirty="0"/>
              <a:t>Tittel</a:t>
            </a:r>
          </a:p>
        </p:txBody>
      </p:sp>
      <p:sp>
        <p:nvSpPr>
          <p:cNvPr id="13" name="Plassholder for dato 10">
            <a:extLst>
              <a:ext uri="{FF2B5EF4-FFF2-40B4-BE49-F238E27FC236}">
                <a16:creationId xmlns:a16="http://schemas.microsoft.com/office/drawing/2014/main" id="{515CD04F-9B1F-4DEE-BDB5-E0ECF45A2A30}"/>
              </a:ext>
            </a:extLst>
          </p:cNvPr>
          <p:cNvSpPr>
            <a:spLocks noGrp="1"/>
          </p:cNvSpPr>
          <p:nvPr>
            <p:ph type="dt" sz="half" idx="18"/>
          </p:nvPr>
        </p:nvSpPr>
        <p:spPr>
          <a:xfrm>
            <a:off x="8343902" y="2546687"/>
            <a:ext cx="3141534" cy="230832"/>
          </a:xfrm>
        </p:spPr>
        <p:txBody>
          <a:bodyPr>
            <a:normAutofit/>
          </a:bodyPr>
          <a:lstStyle>
            <a:lvl1pPr algn="r">
              <a:defRPr sz="1500">
                <a:solidFill>
                  <a:schemeClr val="bg1"/>
                </a:solidFill>
              </a:defRPr>
            </a:lvl1pPr>
          </a:lstStyle>
          <a:p>
            <a:fld id="{F99DD734-4592-4E42-B388-53B733245961}" type="datetime1">
              <a:rPr lang="nb-NO" smtClean="0"/>
              <a:t>21.08.2019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058702339"/>
      </p:ext>
    </p:extLst>
  </p:cSld>
  <p:clrMapOvr>
    <a:masterClrMapping/>
  </p:clrMapOvr>
  <p:hf hdr="0" ft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side Furset Catering (hvi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ssholder for bilde 7">
            <a:extLst>
              <a:ext uri="{FF2B5EF4-FFF2-40B4-BE49-F238E27FC236}">
                <a16:creationId xmlns:a16="http://schemas.microsoft.com/office/drawing/2014/main" id="{67B1E03C-B114-4908-9E89-C1FBF013A81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3474434"/>
            <a:ext cx="12192000" cy="3383566"/>
          </a:xfrm>
          <a:solidFill>
            <a:schemeClr val="bg1">
              <a:lumMod val="50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b-NO"/>
              <a:t>Klikk på ikonet for å legge til et bilde</a:t>
            </a:r>
            <a:endParaRPr lang="nb-NO" dirty="0"/>
          </a:p>
        </p:txBody>
      </p:sp>
      <p:pic>
        <p:nvPicPr>
          <p:cNvPr id="10" name="Bilde 9">
            <a:extLst>
              <a:ext uri="{FF2B5EF4-FFF2-40B4-BE49-F238E27FC236}">
                <a16:creationId xmlns:a16="http://schemas.microsoft.com/office/drawing/2014/main" id="{6A0359B5-E749-4460-A532-283F1F3118C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104" y="1422178"/>
            <a:ext cx="925715" cy="321843"/>
          </a:xfrm>
          <a:prstGeom prst="rect">
            <a:avLst/>
          </a:prstGeom>
        </p:spPr>
      </p:pic>
      <p:pic>
        <p:nvPicPr>
          <p:cNvPr id="8" name="Grafikk 7">
            <a:extLst>
              <a:ext uri="{FF2B5EF4-FFF2-40B4-BE49-F238E27FC236}">
                <a16:creationId xmlns:a16="http://schemas.microsoft.com/office/drawing/2014/main" id="{8C58BCE0-3973-4265-9692-9571E43E537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28104" y="612077"/>
            <a:ext cx="303693" cy="504000"/>
          </a:xfrm>
          <a:prstGeom prst="rect">
            <a:avLst/>
          </a:prstGeom>
        </p:spPr>
      </p:pic>
      <p:sp>
        <p:nvSpPr>
          <p:cNvPr id="6" name="Tittel 1">
            <a:extLst>
              <a:ext uri="{FF2B5EF4-FFF2-40B4-BE49-F238E27FC236}">
                <a16:creationId xmlns:a16="http://schemas.microsoft.com/office/drawing/2014/main" id="{DDEEB4CC-E454-49E0-BD9E-6459F844D1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8104" y="2063058"/>
            <a:ext cx="5267890" cy="769441"/>
          </a:xfrm>
        </p:spPr>
        <p:txBody>
          <a:bodyPr anchor="t" anchorCtr="0">
            <a:normAutofit/>
          </a:bodyPr>
          <a:lstStyle>
            <a:lvl1pPr>
              <a:defRPr>
                <a:solidFill>
                  <a:schemeClr val="dk2"/>
                </a:solidFill>
              </a:defRPr>
            </a:lvl1pPr>
          </a:lstStyle>
          <a:p>
            <a:r>
              <a:rPr lang="nb-NO"/>
              <a:t>Klikk for å redigere tittelstil</a:t>
            </a:r>
            <a:endParaRPr lang="nb-NO" dirty="0"/>
          </a:p>
        </p:txBody>
      </p:sp>
      <p:sp>
        <p:nvSpPr>
          <p:cNvPr id="7" name="Plassholder for tekst 6">
            <a:extLst>
              <a:ext uri="{FF2B5EF4-FFF2-40B4-BE49-F238E27FC236}">
                <a16:creationId xmlns:a16="http://schemas.microsoft.com/office/drawing/2014/main" id="{B17B6682-4EAB-42B8-B00C-AA95F9449BC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343902" y="2085023"/>
            <a:ext cx="3141534" cy="230832"/>
          </a:xfrm>
        </p:spPr>
        <p:txBody>
          <a:bodyPr>
            <a:normAutofit/>
          </a:bodyPr>
          <a:lstStyle>
            <a:lvl1pPr marL="0" indent="0" algn="r">
              <a:buNone/>
              <a:defRPr>
                <a:solidFill>
                  <a:schemeClr val="dk2"/>
                </a:solidFill>
              </a:defRPr>
            </a:lvl1pPr>
          </a:lstStyle>
          <a:p>
            <a:pPr lvl="0"/>
            <a:r>
              <a:rPr lang="nb-NO" dirty="0"/>
              <a:t>Navn</a:t>
            </a:r>
          </a:p>
        </p:txBody>
      </p:sp>
      <p:sp>
        <p:nvSpPr>
          <p:cNvPr id="9" name="Plassholder for tekst 6">
            <a:extLst>
              <a:ext uri="{FF2B5EF4-FFF2-40B4-BE49-F238E27FC236}">
                <a16:creationId xmlns:a16="http://schemas.microsoft.com/office/drawing/2014/main" id="{13106B8E-E5F6-4B83-862E-955702D7223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343902" y="2315855"/>
            <a:ext cx="3141534" cy="230832"/>
          </a:xfrm>
        </p:spPr>
        <p:txBody>
          <a:bodyPr>
            <a:normAutofit/>
          </a:bodyPr>
          <a:lstStyle>
            <a:lvl1pPr marL="0" indent="0" algn="r">
              <a:buNone/>
              <a:defRPr>
                <a:solidFill>
                  <a:schemeClr val="dk2"/>
                </a:solidFill>
              </a:defRPr>
            </a:lvl1pPr>
          </a:lstStyle>
          <a:p>
            <a:pPr lvl="0"/>
            <a:r>
              <a:rPr lang="nb-NO" dirty="0"/>
              <a:t>Tittel</a:t>
            </a:r>
          </a:p>
        </p:txBody>
      </p:sp>
      <p:sp>
        <p:nvSpPr>
          <p:cNvPr id="11" name="Plassholder for dato 10">
            <a:extLst>
              <a:ext uri="{FF2B5EF4-FFF2-40B4-BE49-F238E27FC236}">
                <a16:creationId xmlns:a16="http://schemas.microsoft.com/office/drawing/2014/main" id="{E4EF550F-5CDC-48DD-A459-2A02E99E8A25}"/>
              </a:ext>
            </a:extLst>
          </p:cNvPr>
          <p:cNvSpPr>
            <a:spLocks noGrp="1"/>
          </p:cNvSpPr>
          <p:nvPr>
            <p:ph type="dt" sz="half" idx="18"/>
          </p:nvPr>
        </p:nvSpPr>
        <p:spPr>
          <a:xfrm>
            <a:off x="8343902" y="2546687"/>
            <a:ext cx="3141534" cy="230832"/>
          </a:xfrm>
        </p:spPr>
        <p:txBody>
          <a:bodyPr>
            <a:normAutofit/>
          </a:bodyPr>
          <a:lstStyle>
            <a:lvl1pPr algn="r">
              <a:defRPr sz="1500">
                <a:solidFill>
                  <a:schemeClr val="dk2"/>
                </a:solidFill>
              </a:defRPr>
            </a:lvl1pPr>
          </a:lstStyle>
          <a:p>
            <a:fld id="{0B226AB8-54BE-4A09-B0D2-76F9A7A12B38}" type="datetime1">
              <a:rPr lang="nb-NO" smtClean="0"/>
              <a:t>21.08.2019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764149059"/>
      </p:ext>
    </p:extLst>
  </p:cSld>
  <p:clrMapOvr>
    <a:masterClrMapping/>
  </p:clrMapOvr>
  <p:hf hdr="0" ft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med 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ssholder for bilde 7">
            <a:extLst>
              <a:ext uri="{FF2B5EF4-FFF2-40B4-BE49-F238E27FC236}">
                <a16:creationId xmlns:a16="http://schemas.microsoft.com/office/drawing/2014/main" id="{D8D89CE5-AA1D-436F-843C-0A1920341F6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-8560" y="0"/>
            <a:ext cx="6059995" cy="6858000"/>
          </a:xfrm>
          <a:solidFill>
            <a:schemeClr val="bg1">
              <a:lumMod val="50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b-NO"/>
              <a:t>Klikk på ikonet for å legge til et bilde</a:t>
            </a:r>
          </a:p>
        </p:txBody>
      </p:sp>
      <p:sp>
        <p:nvSpPr>
          <p:cNvPr id="15" name="Rektangel 14">
            <a:extLst>
              <a:ext uri="{FF2B5EF4-FFF2-40B4-BE49-F238E27FC236}">
                <a16:creationId xmlns:a16="http://schemas.microsoft.com/office/drawing/2014/main" id="{706851D6-DE8B-4509-9B0E-60DB385CE4AB}"/>
              </a:ext>
            </a:extLst>
          </p:cNvPr>
          <p:cNvSpPr/>
          <p:nvPr userDrawn="1"/>
        </p:nvSpPr>
        <p:spPr>
          <a:xfrm>
            <a:off x="6132005" y="0"/>
            <a:ext cx="60599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450">
              <a:solidFill>
                <a:schemeClr val="bg1"/>
              </a:solidFill>
            </a:endParaRPr>
          </a:p>
        </p:txBody>
      </p:sp>
      <p:sp>
        <p:nvSpPr>
          <p:cNvPr id="8" name="Plassholder for dato 7">
            <a:extLst>
              <a:ext uri="{FF2B5EF4-FFF2-40B4-BE49-F238E27FC236}">
                <a16:creationId xmlns:a16="http://schemas.microsoft.com/office/drawing/2014/main" id="{645438A0-9532-4AAF-9FEC-2968AEDF29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nb-NO"/>
          </a:p>
        </p:txBody>
      </p:sp>
      <p:sp>
        <p:nvSpPr>
          <p:cNvPr id="9" name="Plassholder for bunntekst 8">
            <a:extLst>
              <a:ext uri="{FF2B5EF4-FFF2-40B4-BE49-F238E27FC236}">
                <a16:creationId xmlns:a16="http://schemas.microsoft.com/office/drawing/2014/main" id="{8C9C1832-9121-48B7-98F5-5F6BC5C56F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nb-NO" dirty="0"/>
          </a:p>
        </p:txBody>
      </p:sp>
      <p:sp>
        <p:nvSpPr>
          <p:cNvPr id="10" name="Plassholder for lysbildenummer 9">
            <a:extLst>
              <a:ext uri="{FF2B5EF4-FFF2-40B4-BE49-F238E27FC236}">
                <a16:creationId xmlns:a16="http://schemas.microsoft.com/office/drawing/2014/main" id="{9A0DBB1E-4A70-436A-81EC-EF6C0B137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727AD6C-FBF4-439D-8AB7-60CA14BA36E3}" type="slidenum">
              <a:rPr lang="nb-NO" smtClean="0"/>
              <a:pPr/>
              <a:t>‹#›</a:t>
            </a:fld>
            <a:endParaRPr lang="nb-NO"/>
          </a:p>
        </p:txBody>
      </p:sp>
      <p:sp>
        <p:nvSpPr>
          <p:cNvPr id="12" name="Tittel 11">
            <a:extLst>
              <a:ext uri="{FF2B5EF4-FFF2-40B4-BE49-F238E27FC236}">
                <a16:creationId xmlns:a16="http://schemas.microsoft.com/office/drawing/2014/main" id="{02F48560-49AB-43C2-8C84-328F214F04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8489" y="1477591"/>
            <a:ext cx="5165898" cy="3902818"/>
          </a:xfrm>
        </p:spPr>
        <p:txBody>
          <a:bodyPr wrap="square" anchor="ctr">
            <a:normAutofit/>
          </a:bodyPr>
          <a:lstStyle>
            <a:lvl1pPr algn="ctr">
              <a:defRPr sz="5575">
                <a:solidFill>
                  <a:schemeClr val="bg1"/>
                </a:solidFill>
              </a:defRPr>
            </a:lvl1pPr>
          </a:lstStyle>
          <a:p>
            <a:r>
              <a:rPr lang="nb-NO"/>
              <a:t>Klikk for å redigere tittelstil</a:t>
            </a:r>
            <a:endParaRPr lang="nb-NO" dirty="0"/>
          </a:p>
        </p:txBody>
      </p:sp>
      <p:sp>
        <p:nvSpPr>
          <p:cNvPr id="2" name="Plassholder for tekst 1">
            <a:extLst>
              <a:ext uri="{FF2B5EF4-FFF2-40B4-BE49-F238E27FC236}">
                <a16:creationId xmlns:a16="http://schemas.microsoft.com/office/drawing/2014/main" id="{8468BBE6-D8A6-4EBE-9C2E-B5D4B7E7F94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0" y="6281927"/>
            <a:ext cx="573025" cy="576073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defRPr sz="100">
                <a:solidFill>
                  <a:srgbClr val="000000"/>
                </a:solidFill>
              </a:defRPr>
            </a:lvl1pPr>
            <a:lvl2pPr>
              <a:defRPr sz="100">
                <a:solidFill>
                  <a:srgbClr val="000000"/>
                </a:solidFill>
              </a:defRPr>
            </a:lvl2pPr>
            <a:lvl3pPr>
              <a:defRPr sz="100">
                <a:solidFill>
                  <a:srgbClr val="000000"/>
                </a:solidFill>
              </a:defRPr>
            </a:lvl3pPr>
            <a:lvl4pPr>
              <a:defRPr sz="100">
                <a:solidFill>
                  <a:srgbClr val="000000"/>
                </a:solidFill>
              </a:defRPr>
            </a:lvl4pPr>
            <a:lvl5pPr>
              <a:defRPr sz="100">
                <a:solidFill>
                  <a:srgbClr val="000000"/>
                </a:solidFill>
              </a:defRPr>
            </a:lvl5pPr>
          </a:lstStyle>
          <a:p>
            <a:pPr lvl="0"/>
            <a:r>
              <a:rPr lang="nb-NO"/>
              <a:t> </a:t>
            </a:r>
          </a:p>
        </p:txBody>
      </p:sp>
      <p:sp>
        <p:nvSpPr>
          <p:cNvPr id="11" name="Plassholder for tekst 13">
            <a:extLst>
              <a:ext uri="{FF2B5EF4-FFF2-40B4-BE49-F238E27FC236}">
                <a16:creationId xmlns:a16="http://schemas.microsoft.com/office/drawing/2014/main" id="{C0892608-0339-431B-B7BC-91C3F26815E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498485" y="1477591"/>
            <a:ext cx="5255026" cy="3902818"/>
          </a:xfrm>
        </p:spPr>
        <p:txBody>
          <a:bodyPr anchor="ctr">
            <a:normAutofit/>
          </a:bodyPr>
          <a:lstStyle>
            <a:lvl1pPr marL="360000" indent="-360000">
              <a:buFont typeface="+mj-lt"/>
              <a:buAutoNum type="arabicPeriod"/>
              <a:defRPr sz="1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b-NO"/>
              <a:t>Rediger tekststiler i malen
Andre nivå
Tredje nivå
Fjerde nivå
Femte nivå</a:t>
            </a:r>
          </a:p>
        </p:txBody>
      </p:sp>
    </p:spTree>
    <p:extLst>
      <p:ext uri="{BB962C8B-B14F-4D97-AF65-F5344CB8AC3E}">
        <p14:creationId xmlns:p14="http://schemas.microsoft.com/office/powerpoint/2010/main" val="26921849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ktangel 14">
            <a:extLst>
              <a:ext uri="{FF2B5EF4-FFF2-40B4-BE49-F238E27FC236}">
                <a16:creationId xmlns:a16="http://schemas.microsoft.com/office/drawing/2014/main" id="{706851D6-DE8B-4509-9B0E-60DB385CE4AB}"/>
              </a:ext>
            </a:extLst>
          </p:cNvPr>
          <p:cNvSpPr/>
          <p:nvPr userDrawn="1"/>
        </p:nvSpPr>
        <p:spPr>
          <a:xfrm>
            <a:off x="6132005" y="0"/>
            <a:ext cx="60599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450">
              <a:solidFill>
                <a:schemeClr val="bg1"/>
              </a:solidFill>
            </a:endParaRPr>
          </a:p>
        </p:txBody>
      </p:sp>
      <p:sp>
        <p:nvSpPr>
          <p:cNvPr id="7" name="Rektangel 6">
            <a:extLst>
              <a:ext uri="{FF2B5EF4-FFF2-40B4-BE49-F238E27FC236}">
                <a16:creationId xmlns:a16="http://schemas.microsoft.com/office/drawing/2014/main" id="{A447E1A1-1A83-4C03-8E24-207A51D45EF3}"/>
              </a:ext>
            </a:extLst>
          </p:cNvPr>
          <p:cNvSpPr/>
          <p:nvPr userDrawn="1"/>
        </p:nvSpPr>
        <p:spPr>
          <a:xfrm>
            <a:off x="-8560" y="0"/>
            <a:ext cx="60599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450">
              <a:solidFill>
                <a:schemeClr val="bg1"/>
              </a:solidFill>
            </a:endParaRPr>
          </a:p>
        </p:txBody>
      </p:sp>
      <p:sp>
        <p:nvSpPr>
          <p:cNvPr id="8" name="Plassholder for dato 7">
            <a:extLst>
              <a:ext uri="{FF2B5EF4-FFF2-40B4-BE49-F238E27FC236}">
                <a16:creationId xmlns:a16="http://schemas.microsoft.com/office/drawing/2014/main" id="{645438A0-9532-4AAF-9FEC-2968AEDF29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nb-NO"/>
          </a:p>
        </p:txBody>
      </p:sp>
      <p:sp>
        <p:nvSpPr>
          <p:cNvPr id="9" name="Plassholder for bunntekst 8">
            <a:extLst>
              <a:ext uri="{FF2B5EF4-FFF2-40B4-BE49-F238E27FC236}">
                <a16:creationId xmlns:a16="http://schemas.microsoft.com/office/drawing/2014/main" id="{8C9C1832-9121-48B7-98F5-5F6BC5C56F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nb-NO" dirty="0"/>
          </a:p>
        </p:txBody>
      </p:sp>
      <p:sp>
        <p:nvSpPr>
          <p:cNvPr id="10" name="Plassholder for lysbildenummer 9">
            <a:extLst>
              <a:ext uri="{FF2B5EF4-FFF2-40B4-BE49-F238E27FC236}">
                <a16:creationId xmlns:a16="http://schemas.microsoft.com/office/drawing/2014/main" id="{9A0DBB1E-4A70-436A-81EC-EF6C0B137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727AD6C-FBF4-439D-8AB7-60CA14BA36E3}" type="slidenum">
              <a:rPr lang="nb-NO" smtClean="0"/>
              <a:pPr/>
              <a:t>‹#›</a:t>
            </a:fld>
            <a:endParaRPr lang="nb-NO"/>
          </a:p>
        </p:txBody>
      </p:sp>
      <p:sp>
        <p:nvSpPr>
          <p:cNvPr id="12" name="Tittel 11">
            <a:extLst>
              <a:ext uri="{FF2B5EF4-FFF2-40B4-BE49-F238E27FC236}">
                <a16:creationId xmlns:a16="http://schemas.microsoft.com/office/drawing/2014/main" id="{02F48560-49AB-43C2-8C84-328F214F04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8489" y="1477591"/>
            <a:ext cx="5165898" cy="3902818"/>
          </a:xfrm>
        </p:spPr>
        <p:txBody>
          <a:bodyPr wrap="square" anchor="ctr">
            <a:normAutofit/>
          </a:bodyPr>
          <a:lstStyle>
            <a:lvl1pPr algn="ctr">
              <a:defRPr sz="5575">
                <a:solidFill>
                  <a:schemeClr val="bg1"/>
                </a:solidFill>
              </a:defRPr>
            </a:lvl1pPr>
          </a:lstStyle>
          <a:p>
            <a:r>
              <a:rPr lang="nb-NO"/>
              <a:t>Klikk for å redigere tittelstil</a:t>
            </a:r>
            <a:endParaRPr lang="nb-NO" dirty="0"/>
          </a:p>
        </p:txBody>
      </p:sp>
      <p:sp>
        <p:nvSpPr>
          <p:cNvPr id="14" name="Plassholder for tekst 13">
            <a:extLst>
              <a:ext uri="{FF2B5EF4-FFF2-40B4-BE49-F238E27FC236}">
                <a16:creationId xmlns:a16="http://schemas.microsoft.com/office/drawing/2014/main" id="{E72189CF-4BE3-48B0-AA91-515AA901907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498485" y="1477591"/>
            <a:ext cx="5255026" cy="3902818"/>
          </a:xfrm>
        </p:spPr>
        <p:txBody>
          <a:bodyPr anchor="ctr">
            <a:normAutofit/>
          </a:bodyPr>
          <a:lstStyle>
            <a:lvl1pPr marL="360000" indent="-360000">
              <a:buFont typeface="+mj-lt"/>
              <a:buAutoNum type="arabicPeriod"/>
              <a:defRPr sz="1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b-NO"/>
              <a:t>Rediger tekststiler i malen
Andre nivå
Tredje nivå
Fjerde nivå
Femte nivå</a:t>
            </a:r>
          </a:p>
        </p:txBody>
      </p:sp>
      <p:pic>
        <p:nvPicPr>
          <p:cNvPr id="16" name="Bilde 15">
            <a:extLst>
              <a:ext uri="{FF2B5EF4-FFF2-40B4-BE49-F238E27FC236}">
                <a16:creationId xmlns:a16="http://schemas.microsoft.com/office/drawing/2014/main" id="{4BCB2FA8-B577-414A-B4D5-12FC705D26C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81927"/>
            <a:ext cx="573025" cy="576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3865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tel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ssholder for bilde 7">
            <a:extLst>
              <a:ext uri="{FF2B5EF4-FFF2-40B4-BE49-F238E27FC236}">
                <a16:creationId xmlns:a16="http://schemas.microsoft.com/office/drawing/2014/main" id="{D10EA32B-15A0-449C-A5AB-8A9E4160024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132005" y="0"/>
            <a:ext cx="6059995" cy="6858000"/>
          </a:xfrm>
          <a:solidFill>
            <a:schemeClr val="bg1">
              <a:lumMod val="50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b-NO"/>
              <a:t>Klikk på ikonet for å legge til et bilde</a:t>
            </a:r>
          </a:p>
        </p:txBody>
      </p:sp>
      <p:sp>
        <p:nvSpPr>
          <p:cNvPr id="7" name="Rektangel 6">
            <a:extLst>
              <a:ext uri="{FF2B5EF4-FFF2-40B4-BE49-F238E27FC236}">
                <a16:creationId xmlns:a16="http://schemas.microsoft.com/office/drawing/2014/main" id="{A447E1A1-1A83-4C03-8E24-207A51D45EF3}"/>
              </a:ext>
            </a:extLst>
          </p:cNvPr>
          <p:cNvSpPr/>
          <p:nvPr userDrawn="1"/>
        </p:nvSpPr>
        <p:spPr>
          <a:xfrm>
            <a:off x="-8560" y="0"/>
            <a:ext cx="60599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450">
              <a:solidFill>
                <a:schemeClr val="bg1"/>
              </a:solidFill>
            </a:endParaRPr>
          </a:p>
        </p:txBody>
      </p:sp>
      <p:sp>
        <p:nvSpPr>
          <p:cNvPr id="12" name="Tittel 11">
            <a:extLst>
              <a:ext uri="{FF2B5EF4-FFF2-40B4-BE49-F238E27FC236}">
                <a16:creationId xmlns:a16="http://schemas.microsoft.com/office/drawing/2014/main" id="{02F48560-49AB-43C2-8C84-328F214F04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8489" y="1477591"/>
            <a:ext cx="5165898" cy="3902818"/>
          </a:xfrm>
        </p:spPr>
        <p:txBody>
          <a:bodyPr wrap="square" anchor="ctr">
            <a:normAutofit/>
          </a:bodyPr>
          <a:lstStyle>
            <a:lvl1pPr algn="ctr">
              <a:defRPr sz="2500">
                <a:solidFill>
                  <a:schemeClr val="bg1"/>
                </a:solidFill>
              </a:defRPr>
            </a:lvl1pPr>
          </a:lstStyle>
          <a:p>
            <a:r>
              <a:rPr lang="nb-NO"/>
              <a:t>Klikk for å redigere tittelstil</a:t>
            </a:r>
            <a:endParaRPr lang="nb-NO" dirty="0"/>
          </a:p>
        </p:txBody>
      </p:sp>
      <p:pic>
        <p:nvPicPr>
          <p:cNvPr id="8" name="Grafikk 7">
            <a:extLst>
              <a:ext uri="{FF2B5EF4-FFF2-40B4-BE49-F238E27FC236}">
                <a16:creationId xmlns:a16="http://schemas.microsoft.com/office/drawing/2014/main" id="{52E7AE9D-7084-46B5-A907-E686C27C496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869591" y="599377"/>
            <a:ext cx="303692" cy="5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827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8719" y="708150"/>
            <a:ext cx="10294563" cy="769442"/>
          </a:xfrm>
          <a:prstGeom prst="rect">
            <a:avLst/>
          </a:prstGeom>
        </p:spPr>
        <p:txBody>
          <a:bodyPr vert="horz" wrap="square" lIns="0" tIns="0" rIns="0" bIns="0" rtlCol="0" anchor="t" anchorCtr="0">
            <a:normAutofit/>
          </a:bodyPr>
          <a:lstStyle/>
          <a:p>
            <a:r>
              <a:rPr lang="nb-NO" dirty="0"/>
              <a:t>Klikk for å redigere tittelstil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8719" y="1758949"/>
            <a:ext cx="10294563" cy="4221394"/>
          </a:xfrm>
          <a:prstGeom prst="rect">
            <a:avLst/>
          </a:prstGeom>
        </p:spPr>
        <p:txBody>
          <a:bodyPr vert="horz" wrap="square" lIns="0" tIns="0" rIns="0" bIns="0" rtlCol="0" anchor="t" anchorCtr="0">
            <a:normAutofit/>
          </a:bodyPr>
          <a:lstStyle/>
          <a:p>
            <a:pPr lvl="0"/>
            <a:r>
              <a:rPr lang="nb-NO" dirty="0"/>
              <a:t>Rediger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8718" y="6395845"/>
            <a:ext cx="1646837" cy="1385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900">
                <a:solidFill>
                  <a:schemeClr val="accent1"/>
                </a:solidFill>
              </a:defRPr>
            </a:lvl1pPr>
          </a:lstStyle>
          <a:p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57575" y="6395845"/>
            <a:ext cx="5276850" cy="1385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>
                <a:solidFill>
                  <a:schemeClr val="accent1"/>
                </a:solidFill>
              </a:defRPr>
            </a:lvl1pPr>
          </a:lstStyle>
          <a:p>
            <a:endParaRPr lang="nb-N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43281" y="6395845"/>
            <a:ext cx="540992" cy="1385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900">
                <a:solidFill>
                  <a:schemeClr val="accent1"/>
                </a:solidFill>
              </a:defRPr>
            </a:lvl1pPr>
          </a:lstStyle>
          <a:p>
            <a:fld id="{D727AD6C-FBF4-439D-8AB7-60CA14BA36E3}" type="slidenum">
              <a:rPr lang="nb-NO" smtClean="0"/>
              <a:pPr/>
              <a:t>‹#›</a:t>
            </a:fld>
            <a:endParaRPr lang="nb-NO"/>
          </a:p>
        </p:txBody>
      </p:sp>
      <p:pic>
        <p:nvPicPr>
          <p:cNvPr id="10" name="Bilde 9">
            <a:extLst>
              <a:ext uri="{FF2B5EF4-FFF2-40B4-BE49-F238E27FC236}">
                <a16:creationId xmlns:a16="http://schemas.microsoft.com/office/drawing/2014/main" id="{C476EC6A-F136-4A7B-A062-CB66BE4FF059}"/>
              </a:ext>
            </a:extLst>
          </p:cNvPr>
          <p:cNvPicPr>
            <a:picLocks noChangeAspect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135" y="6281927"/>
            <a:ext cx="136889" cy="228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9591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61" r:id="rId2"/>
    <p:sldLayoutId id="2147483700" r:id="rId3"/>
    <p:sldLayoutId id="2147483701" r:id="rId4"/>
    <p:sldLayoutId id="2147483695" r:id="rId5"/>
    <p:sldLayoutId id="2147483699" r:id="rId6"/>
    <p:sldLayoutId id="2147483697" r:id="rId7"/>
    <p:sldLayoutId id="2147483663" r:id="rId8"/>
    <p:sldLayoutId id="2147483678" r:id="rId9"/>
    <p:sldLayoutId id="2147483689" r:id="rId10"/>
    <p:sldLayoutId id="2147483662" r:id="rId11"/>
    <p:sldLayoutId id="2147483672" r:id="rId12"/>
    <p:sldLayoutId id="2147483673" r:id="rId13"/>
    <p:sldLayoutId id="2147483706" r:id="rId14"/>
    <p:sldLayoutId id="2147483680" r:id="rId15"/>
    <p:sldLayoutId id="2147483681" r:id="rId16"/>
    <p:sldLayoutId id="2147483683" r:id="rId17"/>
    <p:sldLayoutId id="2147483685" r:id="rId18"/>
    <p:sldLayoutId id="2147483687" r:id="rId19"/>
    <p:sldLayoutId id="2147483666" r:id="rId20"/>
    <p:sldLayoutId id="2147483667" r:id="rId21"/>
    <p:sldLayoutId id="2147483674" r:id="rId22"/>
    <p:sldLayoutId id="2147483675" r:id="rId23"/>
    <p:sldLayoutId id="2147483676" r:id="rId24"/>
    <p:sldLayoutId id="2147483705" r:id="rId25"/>
    <p:sldLayoutId id="2147483679" r:id="rId26"/>
    <p:sldLayoutId id="2147483682" r:id="rId27"/>
    <p:sldLayoutId id="2147483684" r:id="rId28"/>
    <p:sldLayoutId id="2147483686" r:id="rId29"/>
    <p:sldLayoutId id="2147483688" r:id="rId30"/>
    <p:sldLayoutId id="2147483698" r:id="rId31"/>
    <p:sldLayoutId id="2147483703" r:id="rId32"/>
    <p:sldLayoutId id="2147483704" r:id="rId33"/>
    <p:sldLayoutId id="2147483702" r:id="rId34"/>
  </p:sldLayoutIdLst>
  <p:hf hdr="0" ftr="0" dt="0"/>
  <p:txStyles>
    <p:titleStyle>
      <a:lvl1pPr algn="l" defTabSz="914400" rtl="0" eaLnBrk="1" latinLnBrk="0" hangingPunct="1">
        <a:lnSpc>
          <a:spcPct val="100000"/>
        </a:lnSpc>
        <a:spcBef>
          <a:spcPts val="0"/>
        </a:spcBef>
        <a:buNone/>
        <a:defRPr sz="25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15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0"/>
        </a:spcBef>
        <a:buFont typeface="Verdana" panose="020B0604030504040204" pitchFamily="34" charset="0"/>
        <a:buChar char="-"/>
        <a:defRPr sz="14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0"/>
        </a:spcBef>
        <a:buFont typeface="Verdana" panose="020B0604030504040204" pitchFamily="34" charset="0"/>
        <a:buChar char="-"/>
        <a:defRPr sz="11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10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B2FDC832-2970-1B42-B257-96FBBE53833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B3B29E43-3B3F-114E-856D-621D467C60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54761E8-5510-3E45-980A-C130819A18D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90193C02-5805-764F-8A24-E2694F0389C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706070590"/>
      </p:ext>
    </p:extLst>
  </p:cSld>
  <p:clrMapOvr>
    <a:masterClrMapping/>
  </p:clrMapOvr>
</p:sld>
</file>

<file path=ppt/theme/theme1.xml><?xml version="1.0" encoding="utf-8"?>
<a:theme xmlns:a="http://schemas.openxmlformats.org/drawingml/2006/main" name="Fursetgruppen">
  <a:themeElements>
    <a:clrScheme name="Egendefinert 10">
      <a:dk1>
        <a:sysClr val="windowText" lastClr="000000"/>
      </a:dk1>
      <a:lt1>
        <a:sysClr val="window" lastClr="FFFFFF"/>
      </a:lt1>
      <a:dk2>
        <a:srgbClr val="273F49"/>
      </a:dk2>
      <a:lt2>
        <a:srgbClr val="E6EAEC"/>
      </a:lt2>
      <a:accent1>
        <a:srgbClr val="273F49"/>
      </a:accent1>
      <a:accent2>
        <a:srgbClr val="394E5D"/>
      </a:accent2>
      <a:accent3>
        <a:srgbClr val="7F7F7F"/>
      </a:accent3>
      <a:accent4>
        <a:srgbClr val="598EB3"/>
      </a:accent4>
      <a:accent5>
        <a:srgbClr val="A5B9C8"/>
      </a:accent5>
      <a:accent6>
        <a:srgbClr val="D8D8D8"/>
      </a:accent6>
      <a:hlink>
        <a:srgbClr val="0563C1"/>
      </a:hlink>
      <a:folHlink>
        <a:srgbClr val="954F72"/>
      </a:folHlink>
    </a:clrScheme>
    <a:fontScheme name="verdana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-t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ursetGruppen_PPT_nyeste.potx" id="{25DBD657-987D-4980-828D-72C15D7A23E8}" vid="{B79FA33C-884F-4908-84AA-A7EE82FC0317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39C41063DF0F8C468753DDC27DBB9B36" ma:contentTypeVersion="7" ma:contentTypeDescription="Opprett et nytt dokument." ma:contentTypeScope="" ma:versionID="e0a6088e73b11720f0d7c0b0a3c54e2f">
  <xsd:schema xmlns:xsd="http://www.w3.org/2001/XMLSchema" xmlns:xs="http://www.w3.org/2001/XMLSchema" xmlns:p="http://schemas.microsoft.com/office/2006/metadata/properties" xmlns:ns2="3d79e8d1-3a3f-4571-93db-4959086997a5" xmlns:ns3="5bc7b42c-942d-400d-b924-300e8bb3dfca" targetNamespace="http://schemas.microsoft.com/office/2006/metadata/properties" ma:root="true" ma:fieldsID="c6984fc16d7de4f2ec547ea7ae59d058" ns2:_="" ns3:_="">
    <xsd:import namespace="3d79e8d1-3a3f-4571-93db-4959086997a5"/>
    <xsd:import namespace="5bc7b42c-942d-400d-b924-300e8bb3dfc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3:SharedWithUsers" minOccurs="0"/>
                <xsd:element ref="ns3:SharedWithDetails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d79e8d1-3a3f-4571-93db-4959086997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bc7b42c-942d-400d-b924-300e8bb3dfca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Delt med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lingsdetaljer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nholdstype"/>
        <xsd:element ref="dc:title" minOccurs="0" maxOccurs="1" ma:index="4" ma:displayName="Tit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6D980B1-43C4-4F18-9891-ED9DEDA0D6B8}">
  <ds:schemaRefs>
    <ds:schemaRef ds:uri="http://purl.org/dc/terms/"/>
    <ds:schemaRef ds:uri="http://purl.org/dc/dcmitype/"/>
    <ds:schemaRef ds:uri="http://schemas.microsoft.com/office/2006/documentManagement/types"/>
    <ds:schemaRef ds:uri="http://purl.org/dc/elements/1.1/"/>
    <ds:schemaRef ds:uri="http://www.w3.org/XML/1998/namespace"/>
    <ds:schemaRef ds:uri="http://schemas.microsoft.com/office/2006/metadata/properties"/>
    <ds:schemaRef ds:uri="3d79e8d1-3a3f-4571-93db-4959086997a5"/>
    <ds:schemaRef ds:uri="http://schemas.microsoft.com/office/infopath/2007/PartnerControls"/>
    <ds:schemaRef ds:uri="http://schemas.openxmlformats.org/package/2006/metadata/core-properties"/>
    <ds:schemaRef ds:uri="5bc7b42c-942d-400d-b924-300e8bb3dfca"/>
  </ds:schemaRefs>
</ds:datastoreItem>
</file>

<file path=customXml/itemProps2.xml><?xml version="1.0" encoding="utf-8"?>
<ds:datastoreItem xmlns:ds="http://schemas.openxmlformats.org/officeDocument/2006/customXml" ds:itemID="{F3D8EEDC-E616-4614-A6A1-C6AA90EDA73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d79e8d1-3a3f-4571-93db-4959086997a5"/>
    <ds:schemaRef ds:uri="5bc7b42c-942d-400d-b924-300e8bb3dfc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F173FD1-9B00-406C-9BF3-EC00324114E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Verdana</vt:lpstr>
      <vt:lpstr>Fursetgruppen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Ina Wille</dc:creator>
  <cp:lastModifiedBy>Simen Ishaug</cp:lastModifiedBy>
  <cp:revision>6</cp:revision>
  <dcterms:created xsi:type="dcterms:W3CDTF">2019-01-21T18:13:13Z</dcterms:created>
  <dcterms:modified xsi:type="dcterms:W3CDTF">2019-08-21T08:31:16Z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0x01010039C41063DF0F8C468753DDC27DBB9B36</vt:lpwstr>
  </property>
</Properties>
</file>