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6" r:id="rId4"/>
    <p:sldId id="278" r:id="rId5"/>
    <p:sldId id="277" r:id="rId6"/>
    <p:sldId id="281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3AD68-F946-42C2-BCCF-2CDB1A417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A7848-4F76-4A83-93DB-4AFDD6317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75A41-1BDD-4E5F-82E4-BFF03EBF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94A05-917A-449C-8DD2-79E64F916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A2F63-0AFE-43AE-8C9B-39DD7C560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9928-2076-4757-98C8-B9E7E0F54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25882-5BC7-47D2-812B-0E8396AF3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915E5-5FFD-49A5-ACE7-BCCE3BAC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06FFC-2833-496D-B8A3-51C023D54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289AA-476A-45DA-ADAC-9E4B9B62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1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6ECE89-13E5-41A4-95D1-611D7115B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C0BF8-EE90-4C37-86AB-4950C379B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9F2CF-3A99-4B52-BCF9-D6D15DEC2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12FD9-5DC8-40E8-A1B2-5E2387EE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86A37-0A2C-4B94-9A01-0B6884C3B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95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85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81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14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67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41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3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1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2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67D14-D6D4-47F4-95C5-C1BCAA4A1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1A7F1-2A57-444B-A167-7C7F47C12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411E5-02CB-46BA-B4B2-0B59E7156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7EA-9469-4EAA-B361-30BB9577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ECDF-2D76-4E65-A5EB-890C351DC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426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88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39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3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B97AE-4974-4B66-BF2C-D0532F41F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4F794-D399-42DD-9ED3-E8B173889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489B0-08AB-4917-A307-0C9B89E4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F6247-6B0D-455A-B42A-4AD25E9D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9FF53-57D0-48F8-AF13-C59018ED0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4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59C1C-72F6-47C5-BD43-0A51234F2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787BB-AB41-4AAB-9F1B-C603F1316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9EE82F-79B7-4F0D-AF32-44C6CF36C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E58FF-48D2-4D14-9FC6-22C716899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25EA7-CB6B-45D6-AC20-FD9B6E003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EAEA0-34B7-4327-8A0B-BE9EC6516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3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9C72F-32BD-4E69-A460-65A460140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DD807-F334-40B2-80A6-E4FC4E93A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457A2-1F49-4572-9335-A5B94FC7B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DC162D-1CD1-4824-8ABC-AB251E975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06D232-1435-4647-AC8F-5CE7DBD79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89C111-68B8-4B7F-949F-F867D33A6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23DD0A-7D41-49C8-8A19-9428A64AA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399306-4961-4FB7-93C9-674AC056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8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E86E-D1BF-411A-A50A-37807D53C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21E8B9-6F87-43F2-B8C3-44F829AA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66F34E-F97A-4A28-B365-37C3933F7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190D9B-23D4-4837-AFD8-A0CC2B41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0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E59137-A2CC-49E9-ACA0-301F2224E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43C77F-667F-4456-B1DE-5C9207E99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280BB-37E3-4391-B305-9E2C8D957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6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88A0-13D7-4155-B7AE-1A40FA4F5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F4C43-6D70-4B84-A904-5723E8362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00FA7-1B75-49C0-8B82-C47262AA6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52758-71F5-4874-AA85-62D427DD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4162B-368F-4E87-B062-E6E52C0C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8CC53-D56F-4259-83A4-1BBA9923F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2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5DA2A-8EA6-495F-91D3-F6597B1BE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93EC29-739C-46BF-BB3C-A0F6819063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16E295-D073-45EC-93EA-DF30E0114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EFE1F-69B4-44CC-A334-404CCC510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EF93A-FED8-4E7E-A179-AB505051D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EE6851-90A5-418B-B943-57280AE4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7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7A29A-F19D-4D82-B8B9-295B4C873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BB35C-45A3-463D-839A-1A45F81C7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C282D-5967-49F0-A405-F225DB56BB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72474-1B73-4157-8811-0B0EA23ACBB6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F7C2D-817F-4B0D-87DA-225016B58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03ECF-4D7F-461D-AEFB-4E6B14B5F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13354-4939-447E-B123-F66BD1AD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6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4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BD3B-B115-46B1-8A07-F7B41971F1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AB27B-9405-45EE-819B-5591A452A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2E8799-62CF-4E8A-A135-510C0A022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BA8C4A-0EDF-4D28-916C-90F18759FBE4}"/>
              </a:ext>
            </a:extLst>
          </p:cNvPr>
          <p:cNvSpPr txBox="1"/>
          <p:nvPr/>
        </p:nvSpPr>
        <p:spPr>
          <a:xfrm>
            <a:off x="2852738" y="1111251"/>
            <a:ext cx="6734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Archaeology in the New Testament</a:t>
            </a:r>
          </a:p>
        </p:txBody>
      </p:sp>
    </p:spTree>
    <p:extLst>
      <p:ext uri="{BB962C8B-B14F-4D97-AF65-F5344CB8AC3E}">
        <p14:creationId xmlns:p14="http://schemas.microsoft.com/office/powerpoint/2010/main" val="204337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61212" y="1417638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Archaeology in the New Testament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5186" y="1953660"/>
            <a:ext cx="11042468" cy="840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The New Testament covers the years from 7BC-96AD.</a:t>
            </a:r>
            <a:endParaRPr kumimoji="0" lang="en-US" sz="36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770729" y="2697627"/>
            <a:ext cx="10728958" cy="1527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Many cities, places and things that relate to the time of Jesus have been found.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665185" y="4223388"/>
            <a:ext cx="11213305" cy="2097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Things like Peter’s house in Capernaum, Caesarea-the Roman capital of Palestine, the Mount of Olives, the Jerusalem Temple, the Garden of Gethsemane, Ephesus, Thessalonica, </a:t>
            </a:r>
            <a:r>
              <a:rPr lang="en-US" sz="4000" b="1" i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Tyre</a:t>
            </a:r>
            <a:r>
              <a:rPr lang="en-US" sz="40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, etc. </a:t>
            </a: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                                                         </a:t>
            </a:r>
            <a:endParaRPr kumimoji="0" lang="en-US" sz="40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148834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61212" y="1417638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Archaeology in the New Testament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0BF486-EF08-43A6-8E43-C8986BA01513}"/>
              </a:ext>
            </a:extLst>
          </p:cNvPr>
          <p:cNvSpPr txBox="1">
            <a:spLocks/>
          </p:cNvSpPr>
          <p:nvPr/>
        </p:nvSpPr>
        <p:spPr>
          <a:xfrm>
            <a:off x="609600" y="2104747"/>
            <a:ext cx="11213305" cy="1648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1990, workers broke thru a burial cave and found an ossuary with Caiaphas’ name on it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rgbClr val="8064A2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E2714F-35A8-402D-A4E6-10BC7FEDB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465" y="4031717"/>
            <a:ext cx="10729890" cy="213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95209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61212" y="1417638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Archaeology in the New Testament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665185" y="2053745"/>
            <a:ext cx="11213305" cy="236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In 1945, archaeologists found 2 ossuaries outside Jerusalem, marked with crosses with the inscriptions “Jesus, help” and “Jesus, let him arise”. These ossuaries were dated to around 50AD.</a:t>
            </a: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                                                         </a:t>
            </a:r>
            <a:endParaRPr kumimoji="0" lang="en-US" sz="40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0BF486-EF08-43A6-8E43-C8986BA01513}"/>
              </a:ext>
            </a:extLst>
          </p:cNvPr>
          <p:cNvSpPr txBox="1">
            <a:spLocks/>
          </p:cNvSpPr>
          <p:nvPr/>
        </p:nvSpPr>
        <p:spPr>
          <a:xfrm>
            <a:off x="634696" y="4614822"/>
            <a:ext cx="11213305" cy="1968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latin typeface="Calibri"/>
              </a:rPr>
              <a:t>For more archaeological proof of the bible, read http://BSSSB-LLC.com/ 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</a:rPr>
              <a:t> archaeological-confirmations-of-the-bible/. Also check out the website and book references. Also, see the handouts.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rgbClr val="8064A2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783137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61212" y="1417638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Archaeology in the New Testament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0BF486-EF08-43A6-8E43-C8986BA01513}"/>
              </a:ext>
            </a:extLst>
          </p:cNvPr>
          <p:cNvSpPr txBox="1">
            <a:spLocks/>
          </p:cNvSpPr>
          <p:nvPr/>
        </p:nvSpPr>
        <p:spPr>
          <a:xfrm>
            <a:off x="609600" y="2104747"/>
            <a:ext cx="11213305" cy="17945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Calibri"/>
              </a:rPr>
              <a:t>Were you aware of all of the archaeological discoveries made that confirm what the bible says?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35FC20F-4191-4509-92C8-872B021140B9}"/>
              </a:ext>
            </a:extLst>
          </p:cNvPr>
          <p:cNvSpPr txBox="1">
            <a:spLocks/>
          </p:cNvSpPr>
          <p:nvPr/>
        </p:nvSpPr>
        <p:spPr>
          <a:xfrm>
            <a:off x="614856" y="4130563"/>
            <a:ext cx="11213305" cy="19023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Calibri"/>
              </a:rPr>
              <a:t>What would you say to someone who says Harry Potter mentions London too? Would this defeat your argument?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Calibri"/>
              </a:rPr>
              <a:t> 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115183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BD3B-B115-46B1-8A07-F7B41971F1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AB27B-9405-45EE-819B-5591A452A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2E8799-62CF-4E8A-A135-510C0A022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BA8C4A-0EDF-4D28-916C-90F18759FBE4}"/>
              </a:ext>
            </a:extLst>
          </p:cNvPr>
          <p:cNvSpPr txBox="1"/>
          <p:nvPr/>
        </p:nvSpPr>
        <p:spPr>
          <a:xfrm>
            <a:off x="2852738" y="1111251"/>
            <a:ext cx="6734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Archaeology in the New Testament</a:t>
            </a:r>
          </a:p>
        </p:txBody>
      </p:sp>
    </p:spTree>
    <p:extLst>
      <p:ext uri="{BB962C8B-B14F-4D97-AF65-F5344CB8AC3E}">
        <p14:creationId xmlns:p14="http://schemas.microsoft.com/office/powerpoint/2010/main" val="357436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241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PowerPoint Presentation</vt:lpstr>
      <vt:lpstr>Prove to Me that God Exists</vt:lpstr>
      <vt:lpstr>Prove to Me that God Exists</vt:lpstr>
      <vt:lpstr>Prove to Me that God Exists</vt:lpstr>
      <vt:lpstr>Prove to Me that God Exists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6</cp:revision>
  <dcterms:created xsi:type="dcterms:W3CDTF">2018-10-17T13:11:10Z</dcterms:created>
  <dcterms:modified xsi:type="dcterms:W3CDTF">2019-02-02T16:42:17Z</dcterms:modified>
</cp:coreProperties>
</file>