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9" r:id="rId4"/>
    <p:sldId id="285" r:id="rId5"/>
    <p:sldId id="280" r:id="rId6"/>
    <p:sldId id="284" r:id="rId7"/>
    <p:sldId id="288" r:id="rId8"/>
    <p:sldId id="281" r:id="rId9"/>
    <p:sldId id="286" r:id="rId10"/>
    <p:sldId id="282" r:id="rId11"/>
    <p:sldId id="287" r:id="rId12"/>
    <p:sldId id="289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6FDB0-43B1-4F21-ABD1-9D8736733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1665FB-3042-44FE-9AF8-2C2D48059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95A06-B07A-4CE3-B99B-1C77F503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23B18-1CEB-4EB3-88B9-CEDACCD1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53EC8-22FC-43C8-9DC5-6CA640D47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9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CAB12-CEFE-49A4-8C7D-108B37402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946346-7510-4A40-8AC2-E750BF3A28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0A4F1-D6C6-4C3A-9C12-116EE233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8F0C5-2AA8-42D1-8771-504AC464A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28D19-D074-4C92-996D-039783492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8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AAB124-18F4-404E-8AC8-A509A66F7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7922A8-D9F2-4489-B74A-2437A1E1F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572E8-CA55-46E7-AE11-91D9E8B46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8666B-6672-46FD-8038-42E72E0D3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8A47B-B71F-4693-A89C-78635A33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27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91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66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94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00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73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86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1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755B8-9735-4B7D-931D-0020EB7D9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7140-9EAE-4558-8561-28A26C547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9B3BE-70D7-48FC-86D5-7F400E56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1A79B-6AC0-45A7-8A8C-7B55599C2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56137-7AE8-4366-948B-F91BC40F1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00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419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61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3AA6B-DF90-4084-877E-845D25761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0F32A-C905-4115-9F8C-89E011F6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F0511-1483-451C-B649-8045A22E9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5F9CC-8436-4639-AA1C-A98A6A2A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6174E-7EA4-4D1B-9752-67E101C3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9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6EA4-4740-409F-8220-C5908E086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A906F-F0DC-4EA6-9F38-1DD1D58C0B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2B0FE-D518-4B0B-B6C3-65883D038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938C6-9DE4-489D-9ADC-69366E058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0F2EB-5070-4308-A32F-361C0D38C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392EE-D929-4129-A30A-C2C96EF2D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5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97503-48D0-401F-8AFC-EA225D571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20105-9BC8-4AC8-ABE3-AE5B1378A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007F9-9148-4004-86FD-0C48A496C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5985DA-BB70-441F-8246-59450F1AC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29F77C-19D4-4961-96FB-5D591DFA5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C4E90-2B61-4C8F-93FC-5DF6709E4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685A11-741C-4D61-913C-53AD4A35B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91E0C9-7261-4C21-A7E0-1A72EAF98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0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E0089-5531-4284-B082-1A3DB57D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A8CA20-7CAF-4662-8CFB-604C9210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70878-F917-49D3-9ABD-DC321890A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B7729E-F82C-45DE-B88C-AD32AB3C7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4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BA1FC5-B5D3-420A-869A-F3FEA9FF8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6F7731-08A8-456A-B676-E4D3DB9F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A90E3D-0C88-422B-912F-31E549FA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0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890CD-0409-449A-9798-508EC86D3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5E92F-88B3-4F0A-BF44-B76975DD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3402E9-60DF-4C63-BB5D-454F1AD14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5F7F8-C4F0-42D9-8488-6FFBE355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DAF4-4C78-4BE2-92E6-5005C40AE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32AEE-9B7E-44DB-8278-ECCD62287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7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BC85F-5142-4505-B15B-413C4C957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C18D50-4C38-4B90-822C-6FEA3D655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D0C5C-85F5-429D-AEF6-336F44CE0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521EA-2D6E-40CD-9233-EB4A0742B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9AB8D-8171-44C2-AE2B-6A58D397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83D41-E636-43B4-A1D2-3DDAD25C4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4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CB250E-441B-48B9-A4FC-2CB6534EB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41EFB-5B6F-4256-B595-F16459D4B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7AFF6-3A99-4F73-9FB2-04E649942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27586-FE28-40AC-BD92-FD1AC51C8A2D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DF622-9C2D-479B-9C1B-CFED97F1C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C07CC-8490-43B2-83D2-7B13C9FC9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1364C-071F-43E4-82D1-4F4D9EE72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8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5B93-3C58-46AC-8A76-78D47EECAF4B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0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F656-3144-49DF-AD50-DDF9EC1BFD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84661-E2F6-45D0-A9C7-8F66F37EB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1EBAF9-4339-48FB-9821-BFE9924D5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00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38146" y="1233661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Moral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731521" y="1822413"/>
            <a:ext cx="10850879" cy="737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Consider the following points: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EE5E02F-72A7-469B-89A7-FF098FFED13D}"/>
              </a:ext>
            </a:extLst>
          </p:cNvPr>
          <p:cNvSpPr txBox="1">
            <a:spLocks/>
          </p:cNvSpPr>
          <p:nvPr/>
        </p:nvSpPr>
        <p:spPr>
          <a:xfrm>
            <a:off x="426703" y="2755053"/>
            <a:ext cx="10972800" cy="191407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C) We shouldn’t deny </a:t>
            </a:r>
            <a:r>
              <a:rPr lang="en-US" sz="64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moral</a:t>
            </a:r>
            <a:r>
              <a:rPr lang="en-US" sz="6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</a:t>
            </a:r>
            <a:r>
              <a:rPr lang="en-US" sz="64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absolutes</a:t>
            </a:r>
            <a:r>
              <a:rPr lang="en-US" sz="6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just because we have </a:t>
            </a:r>
            <a:r>
              <a:rPr lang="en-US" sz="64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trouble</a:t>
            </a:r>
            <a:r>
              <a:rPr lang="en-US" sz="6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knowing the answer in a few difficult situations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0362493-4B55-4210-9158-7023F2ABF6AD}"/>
              </a:ext>
            </a:extLst>
          </p:cNvPr>
          <p:cNvSpPr txBox="1">
            <a:spLocks/>
          </p:cNvSpPr>
          <p:nvPr/>
        </p:nvSpPr>
        <p:spPr>
          <a:xfrm>
            <a:off x="426703" y="4728465"/>
            <a:ext cx="10933607" cy="19140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D) 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latin typeface="Calibri"/>
              </a:rPr>
              <a:t>In real life, most people believe in objective, absolute moral standards They just haven’t thought it thru enough to realize this</a:t>
            </a:r>
            <a: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069397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38146" y="1233661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Moral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EE5E02F-72A7-469B-89A7-FF098FFED13D}"/>
              </a:ext>
            </a:extLst>
          </p:cNvPr>
          <p:cNvSpPr txBox="1">
            <a:spLocks/>
          </p:cNvSpPr>
          <p:nvPr/>
        </p:nvSpPr>
        <p:spPr>
          <a:xfrm>
            <a:off x="357035" y="1997120"/>
            <a:ext cx="11042468" cy="16604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Why do some people disagree with absolute morality?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0362493-4B55-4210-9158-7023F2ABF6AD}"/>
              </a:ext>
            </a:extLst>
          </p:cNvPr>
          <p:cNvSpPr txBox="1">
            <a:spLocks/>
          </p:cNvSpPr>
          <p:nvPr/>
        </p:nvSpPr>
        <p:spPr>
          <a:xfrm>
            <a:off x="317842" y="3293039"/>
            <a:ext cx="11042468" cy="17939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latin typeface="Calibri"/>
              </a:rPr>
              <a:t>How would belief in an absolute morality affect your beliefs now?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128659D-B27E-4330-9564-91F13BC74120}"/>
              </a:ext>
            </a:extLst>
          </p:cNvPr>
          <p:cNvSpPr txBox="1">
            <a:spLocks/>
          </p:cNvSpPr>
          <p:nvPr/>
        </p:nvSpPr>
        <p:spPr>
          <a:xfrm>
            <a:off x="333612" y="5085050"/>
            <a:ext cx="11042468" cy="17939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Explain why there is no absolute morality in atheism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9152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F656-3144-49DF-AD50-DDF9EC1BFD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84661-E2F6-45D0-A9C7-8F66F37EB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1EBAF9-4339-48FB-9821-BFE9924D5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44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38146" y="1233661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Moral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6028" y="1651910"/>
            <a:ext cx="11508827" cy="1913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1) If</a:t>
            </a:r>
            <a:r>
              <a:rPr kumimoji="0" lang="en-US" sz="3200" b="1" i="1" strike="noStrike" kern="1200" cap="none" spc="0" normalizeH="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objective/absolute moral values exist, then God must exist.</a:t>
            </a:r>
            <a:endParaRPr kumimoji="0" lang="en-US" sz="3200" b="1" i="1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462456" y="3866843"/>
            <a:ext cx="9743992" cy="13042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2) Objective/absolute moral values do exist.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462455" y="5447338"/>
            <a:ext cx="10710042" cy="1136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3) Therefore, God must exist.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20587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38146" y="1233661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Moral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9F5D7F1-59EE-436D-AA21-6F781C8D8293}"/>
              </a:ext>
            </a:extLst>
          </p:cNvPr>
          <p:cNvSpPr txBox="1">
            <a:spLocks/>
          </p:cNvSpPr>
          <p:nvPr/>
        </p:nvSpPr>
        <p:spPr>
          <a:xfrm>
            <a:off x="370106" y="2062130"/>
            <a:ext cx="11042468" cy="154291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Some people would say that our morality evolved like we evolved from a single cell. They are saying that morality has its origins in chemicals and blind chance.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EE5E02F-72A7-469B-89A7-FF098FFED13D}"/>
              </a:ext>
            </a:extLst>
          </p:cNvPr>
          <p:cNvSpPr txBox="1">
            <a:spLocks/>
          </p:cNvSpPr>
          <p:nvPr/>
        </p:nvSpPr>
        <p:spPr>
          <a:xfrm>
            <a:off x="357035" y="3668259"/>
            <a:ext cx="11042468" cy="1366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Calibri"/>
              </a:rPr>
              <a:t>But morality tells you what you ought to do, not what your genes or survival instincts tell you to.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0362493-4B55-4210-9158-7023F2ABF6AD}"/>
              </a:ext>
            </a:extLst>
          </p:cNvPr>
          <p:cNvSpPr txBox="1">
            <a:spLocks/>
          </p:cNvSpPr>
          <p:nvPr/>
        </p:nvSpPr>
        <p:spPr>
          <a:xfrm>
            <a:off x="317842" y="5216430"/>
            <a:ext cx="11042468" cy="136693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Calibri"/>
              </a:rPr>
              <a:t>Atheist philosopher William </a:t>
            </a:r>
            <a:r>
              <a:rPr lang="en-US" sz="5100" b="1" i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Calibri"/>
              </a:rPr>
              <a:t>Provine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Calibri"/>
              </a:rPr>
              <a:t> said, “There is no ultimate foundation for ethics, no ultimate meaning to life, and no free will for humans either (because our genes tell us what to do).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949573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38146" y="1233661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Moral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0106" y="1515280"/>
            <a:ext cx="11403883" cy="1913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You either believe that morals are absolute</a:t>
            </a:r>
            <a:r>
              <a:rPr kumimoji="0" lang="en-US" sz="3200" b="1" i="1" u="none" strike="noStrike" kern="1200" cap="none" spc="0" normalizeH="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(the same for everybody) or relative (not the same for everybody)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370107" y="3622085"/>
            <a:ext cx="11212294" cy="1538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If they’re relative, what do we do when my morals interact with yours?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9F5D7F1-59EE-436D-AA21-6F781C8D8293}"/>
              </a:ext>
            </a:extLst>
          </p:cNvPr>
          <p:cNvSpPr txBox="1">
            <a:spLocks/>
          </p:cNvSpPr>
          <p:nvPr/>
        </p:nvSpPr>
        <p:spPr>
          <a:xfrm>
            <a:off x="370106" y="5404412"/>
            <a:ext cx="11042468" cy="1303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If they’re absolute, whose absolutes do we use?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6067699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38146" y="1233661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Moral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EE5E02F-72A7-469B-89A7-FF098FFED13D}"/>
              </a:ext>
            </a:extLst>
          </p:cNvPr>
          <p:cNvSpPr txBox="1">
            <a:spLocks/>
          </p:cNvSpPr>
          <p:nvPr/>
        </p:nvSpPr>
        <p:spPr>
          <a:xfrm>
            <a:off x="357035" y="2375491"/>
            <a:ext cx="11042468" cy="16604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It’s a suicide statement to say, “I can absolutely say that there are no absolutes.”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0362493-4B55-4210-9158-7023F2ABF6AD}"/>
              </a:ext>
            </a:extLst>
          </p:cNvPr>
          <p:cNvSpPr txBox="1">
            <a:spLocks/>
          </p:cNvSpPr>
          <p:nvPr/>
        </p:nvSpPr>
        <p:spPr>
          <a:xfrm>
            <a:off x="317842" y="4354582"/>
            <a:ext cx="11042468" cy="23405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latin typeface="Calibri"/>
              </a:rPr>
              <a:t>Morals don’t change much from one culture to another, but they’re expressions do.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27712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38146" y="1233661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Moral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EE5E02F-72A7-469B-89A7-FF098FFED13D}"/>
              </a:ext>
            </a:extLst>
          </p:cNvPr>
          <p:cNvSpPr txBox="1">
            <a:spLocks/>
          </p:cNvSpPr>
          <p:nvPr/>
        </p:nvSpPr>
        <p:spPr>
          <a:xfrm>
            <a:off x="357035" y="1997120"/>
            <a:ext cx="11042468" cy="16604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Where did you previously believe your morals came from?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0362493-4B55-4210-9158-7023F2ABF6AD}"/>
              </a:ext>
            </a:extLst>
          </p:cNvPr>
          <p:cNvSpPr txBox="1">
            <a:spLocks/>
          </p:cNvSpPr>
          <p:nvPr/>
        </p:nvSpPr>
        <p:spPr>
          <a:xfrm>
            <a:off x="317842" y="3293039"/>
            <a:ext cx="11042468" cy="17939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latin typeface="Calibri"/>
              </a:rPr>
              <a:t>Without  godly view of morality, do you believe you could justify anything?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128659D-B27E-4330-9564-91F13BC74120}"/>
              </a:ext>
            </a:extLst>
          </p:cNvPr>
          <p:cNvSpPr txBox="1">
            <a:spLocks/>
          </p:cNvSpPr>
          <p:nvPr/>
        </p:nvSpPr>
        <p:spPr>
          <a:xfrm>
            <a:off x="333612" y="5085050"/>
            <a:ext cx="11042468" cy="17939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Calibri"/>
              </a:rPr>
              <a:t>How would you respond to someone who said that rape was OK?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77643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38146" y="1233661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Moral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893652"/>
            <a:ext cx="11164389" cy="1913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There are some moral systems that are inferior to others, like polygamy or cannibalism.</a:t>
            </a:r>
            <a:endParaRPr kumimoji="0" lang="en-US" sz="40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539933" y="4263216"/>
            <a:ext cx="11042468" cy="2320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A nation that believes in relative morality will never produce a social reformer like Mother Teresa or Martin Luther King, Jr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17265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38146" y="1233661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Moral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EE5E02F-72A7-469B-89A7-FF098FFED13D}"/>
              </a:ext>
            </a:extLst>
          </p:cNvPr>
          <p:cNvSpPr txBox="1">
            <a:spLocks/>
          </p:cNvSpPr>
          <p:nvPr/>
        </p:nvSpPr>
        <p:spPr>
          <a:xfrm>
            <a:off x="357035" y="2438552"/>
            <a:ext cx="11042468" cy="16604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Sincerity of belief doesn’t make your belief true. You can be sincerely wrong.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0362493-4B55-4210-9158-7023F2ABF6AD}"/>
              </a:ext>
            </a:extLst>
          </p:cNvPr>
          <p:cNvSpPr txBox="1">
            <a:spLocks/>
          </p:cNvSpPr>
          <p:nvPr/>
        </p:nvSpPr>
        <p:spPr>
          <a:xfrm>
            <a:off x="317842" y="4277722"/>
            <a:ext cx="11042468" cy="2305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Most</a:t>
            </a:r>
            <a:r>
              <a:rPr kumimoji="0" lang="en-US" sz="5100" b="1" i="1" u="none" strike="noStrike" kern="1200" cap="none" spc="0" normalizeH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people who claim to live by relative morality, don’t! They just live by another set of absolutes. Try disagreeing with them and see what their response is.</a:t>
            </a:r>
            <a:br>
              <a:rPr kumimoji="0" lang="en-US" sz="51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751392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38146" y="1233661"/>
            <a:ext cx="4985657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Moral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731521" y="1822413"/>
            <a:ext cx="10850879" cy="737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Consider the following points: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8E24B96-75DD-446C-858C-3E280738904F}"/>
              </a:ext>
            </a:extLst>
          </p:cNvPr>
          <p:cNvSpPr txBox="1">
            <a:spLocks/>
          </p:cNvSpPr>
          <p:nvPr/>
        </p:nvSpPr>
        <p:spPr>
          <a:xfrm>
            <a:off x="357021" y="2683812"/>
            <a:ext cx="11194891" cy="127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A) Don’t confuse morals with their expressions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41CD718-B58E-408F-8AF6-5C9E9DFDC239}"/>
              </a:ext>
            </a:extLst>
          </p:cNvPr>
          <p:cNvSpPr txBox="1">
            <a:spLocks/>
          </p:cNvSpPr>
          <p:nvPr/>
        </p:nvSpPr>
        <p:spPr>
          <a:xfrm>
            <a:off x="357021" y="4014807"/>
            <a:ext cx="10972800" cy="202201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B) Without an </a:t>
            </a:r>
            <a:r>
              <a:rPr lang="en-US" sz="51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objective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 </a:t>
            </a:r>
            <a:r>
              <a:rPr lang="en-US" sz="51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moral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 </a:t>
            </a:r>
            <a:r>
              <a:rPr lang="en-US" sz="51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standard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, you can’t say that </a:t>
            </a:r>
            <a:r>
              <a:rPr lang="en-US" sz="51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murder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 or rape is wrong. You can only say it’s not your </a:t>
            </a:r>
            <a:r>
              <a:rPr lang="en-US" sz="5100" b="1" i="1" u="sng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preference</a:t>
            </a:r>
            <a:r>
              <a:rPr lang="en-US" sz="51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Calibri"/>
              </a:rPr>
              <a:t> or it’s against agreed upon rules for the people group that you’re living with.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510820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551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PowerPoint Presentation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</dc:creator>
  <cp:lastModifiedBy>Dave</cp:lastModifiedBy>
  <cp:revision>11</cp:revision>
  <dcterms:created xsi:type="dcterms:W3CDTF">2018-10-16T18:31:22Z</dcterms:created>
  <dcterms:modified xsi:type="dcterms:W3CDTF">2019-02-19T16:54:01Z</dcterms:modified>
</cp:coreProperties>
</file>