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4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03842-36B0-49CF-ADBB-FD555DC3E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0B8E6-F19B-4B69-AEBC-F22508209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B803D-C22F-4294-A93A-3C98A51A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86831-753E-40BA-B06D-18A9AF53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0769F-4587-4800-8B06-E87F1501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6FA1-60FE-4FDD-914E-975BC27A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0F776-9522-4199-B11B-7D917DED4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ADE27-FE65-40D3-8E51-98B0A25B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E51D9-359C-41C8-B511-DE551C12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41551-7753-486F-AADE-BE79BC31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6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DDD673-EC21-4D0B-981F-CF60A516D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FFF5C-8FF5-4ACB-8980-7FDEF11E9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46598-13C5-447B-A0D7-B449ECE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14EE4-E298-4D54-B87F-8DCAFC92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1F2D4-0B1A-4DB7-B093-FF105CDA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16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49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5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5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41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12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74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9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6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3C1A-E13D-4C0A-A9DF-D5F04C14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0729-1523-4367-8571-49A8F2469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170F3-4FBE-4EA5-B976-19156032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1ED6F-3FA9-401F-87C9-AB11B18E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D5574-3439-439C-A2C3-66D746FF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3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4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8466-DF3B-4A0E-9FC8-F2EC8681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81CA6-2A75-4B19-8DD8-DFC0DC60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3D120-FFED-4D5A-B7D0-CE812E73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F5083-FE47-4CC9-B597-08514ADF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2AFAB-EDBC-450E-8BD0-AA83ED19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6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EB2F3-3FDD-49A5-8C62-DDA78763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B5A-AFA0-4E03-951F-F4F6FAE4F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7B02F-17A8-44BB-94DB-11C5A6CD1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4D583-A6E9-4810-A8A0-204F0CF58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132B6-2C43-4AA9-BCE6-6FC0C3D9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2A01D-671F-447F-A7E1-011483A5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1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73B3-161E-47AC-AC73-C303EC1A2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30E31-6215-489E-B73F-EF5D2C023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D532D-6681-4BCB-B6C8-8266D1BDB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3117C-142B-4055-A35A-EC4227E0A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B6B99-4314-41E0-92C5-7733699F1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782AE8-F950-4BD2-8E64-8F0E9367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C9278D-2F8E-4BEA-BAB7-A5042123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2E64F-4BDA-45DA-BB13-7E7F4D65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3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F260-A11F-4F31-8DB8-065151F0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8ADCA-3811-4D8B-94A0-C7889CF7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AF214-4716-48AC-A7FE-E97D2ADE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5273C-1645-4668-869B-36290763C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17684-B5CB-4E6B-9A1B-0D95925B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8CE43-1F59-448D-9C61-4735EBE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27C94-941D-468D-9FE1-29E2AA0F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9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6AD17-28A9-420A-9565-8D3BA8EE0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77190-075B-4E3A-BDD8-DAABDC891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B972E-C0E6-417E-A3E3-7E5367893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103DC-566E-4551-9B9F-EC925FB4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36238-54DD-4217-983A-9A75BE06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5DD36-58A3-429C-8AB3-7BE33E89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2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667E8-766F-401B-9118-B866A189A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5932D-61A8-4A8E-B26A-8A716FDCA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D1A2D-3007-42A3-AA08-AE3046422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9DA5-742D-43D9-8901-4666B3E8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50560-1AA3-4E29-BC54-3777BAA7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CAC61-82E1-4018-B8E6-07FE2D7A7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7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DB6FC9-A484-45E2-9F83-6E67DAD9D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2100E-0400-43DD-94A6-17DDD363A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9D667-0370-49C2-8409-01E9DCDCD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3ADD6-51A6-4A23-8910-9826E4367490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76F97-A9BD-4CFA-ACA4-7943A15A2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B0D9F-470D-4548-B1E2-31B6E433C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F6A2-497B-484B-9D28-319ED20BF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16A30-0E12-43C1-B689-6637A3C27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BEBDF-5C4F-4964-9D44-BF6CBF24D8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4B312-599F-4313-B8DF-3AE970C03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8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56327" y="1230542"/>
            <a:ext cx="7279346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Sociological/Psychological 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2009504"/>
            <a:ext cx="11042468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Psychological argument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1560501" y="3799252"/>
            <a:ext cx="8907202" cy="755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Transformed lives of the early, persecuted Christians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2311106" y="4909911"/>
            <a:ext cx="8696528" cy="855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Transformed lives of 2,000 years of history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3E3710-6AA2-4670-B2A4-864DB4B88728}"/>
              </a:ext>
            </a:extLst>
          </p:cNvPr>
          <p:cNvSpPr txBox="1">
            <a:spLocks/>
          </p:cNvSpPr>
          <p:nvPr/>
        </p:nvSpPr>
        <p:spPr>
          <a:xfrm>
            <a:off x="1096259" y="2676013"/>
            <a:ext cx="6332152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Transformed lives of the disciples</a:t>
            </a:r>
            <a:r>
              <a:rPr kumimoji="0" lang="en-US" sz="3200" b="1" i="1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148834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20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56327" y="969272"/>
            <a:ext cx="7279346" cy="654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Sociological/Psychological 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1530523"/>
            <a:ext cx="11042468" cy="5526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Sociological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argument: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487680" y="2397785"/>
            <a:ext cx="8907202" cy="5526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How Christianity changed Science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771728" y="2778592"/>
            <a:ext cx="8696528" cy="5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How Christianity changed Charity &amp; Compassion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3E3710-6AA2-4670-B2A4-864DB4B88728}"/>
              </a:ext>
            </a:extLst>
          </p:cNvPr>
          <p:cNvSpPr txBox="1">
            <a:spLocks/>
          </p:cNvSpPr>
          <p:nvPr/>
        </p:nvSpPr>
        <p:spPr>
          <a:xfrm>
            <a:off x="214009" y="1994393"/>
            <a:ext cx="6332152" cy="5639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How Christianity changed Education</a:t>
            </a:r>
            <a:r>
              <a:rPr kumimoji="0" lang="en-US" sz="3200" b="1" i="1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89DE77-4EFC-4DEA-AA6B-A765EE44B38E}"/>
              </a:ext>
            </a:extLst>
          </p:cNvPr>
          <p:cNvSpPr txBox="1">
            <a:spLocks/>
          </p:cNvSpPr>
          <p:nvPr/>
        </p:nvSpPr>
        <p:spPr>
          <a:xfrm>
            <a:off x="1097418" y="3190932"/>
            <a:ext cx="9911375" cy="5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Calibri"/>
              </a:rPr>
              <a:t>How Christianity changed Labor &amp; Economic Freedom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0B66CB-08F7-4003-9D2C-5A20FFDBA7F7}"/>
              </a:ext>
            </a:extLst>
          </p:cNvPr>
          <p:cNvSpPr txBox="1">
            <a:spLocks/>
          </p:cNvSpPr>
          <p:nvPr/>
        </p:nvSpPr>
        <p:spPr>
          <a:xfrm>
            <a:off x="1401059" y="3537114"/>
            <a:ext cx="10899804" cy="5526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latin typeface="Calibri"/>
              </a:rPr>
              <a:t>How Christianity changed Property Rights &amp; Individual Freedom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9D4F3B2-3833-43F7-A964-A59DC4E86595}"/>
              </a:ext>
            </a:extLst>
          </p:cNvPr>
          <p:cNvSpPr txBox="1">
            <a:spLocks/>
          </p:cNvSpPr>
          <p:nvPr/>
        </p:nvSpPr>
        <p:spPr>
          <a:xfrm>
            <a:off x="1704700" y="3923127"/>
            <a:ext cx="10899804" cy="574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alibri"/>
              </a:rPr>
              <a:t>How Christianity abolished Slavery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074467-27DA-4E8C-ACC4-C75EDF3137CE}"/>
              </a:ext>
            </a:extLst>
          </p:cNvPr>
          <p:cNvSpPr txBox="1">
            <a:spLocks/>
          </p:cNvSpPr>
          <p:nvPr/>
        </p:nvSpPr>
        <p:spPr>
          <a:xfrm>
            <a:off x="1704700" y="4345015"/>
            <a:ext cx="10899804" cy="5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Calibri"/>
              </a:rPr>
              <a:t>How Christianity elevated the Sanctity of Human Life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D9FE519-99CA-4998-9DC9-AB45A37694E8}"/>
              </a:ext>
            </a:extLst>
          </p:cNvPr>
          <p:cNvSpPr txBox="1">
            <a:spLocks/>
          </p:cNvSpPr>
          <p:nvPr/>
        </p:nvSpPr>
        <p:spPr>
          <a:xfrm>
            <a:off x="1401059" y="4731902"/>
            <a:ext cx="10899804" cy="574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B050"/>
                </a:solidFill>
                <a:latin typeface="Calibri"/>
              </a:rPr>
              <a:t>How Christianity stopped Child Sacrifice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B591830-08FD-475E-B602-FADEFE8F69DF}"/>
              </a:ext>
            </a:extLst>
          </p:cNvPr>
          <p:cNvSpPr txBox="1">
            <a:spLocks/>
          </p:cNvSpPr>
          <p:nvPr/>
        </p:nvSpPr>
        <p:spPr>
          <a:xfrm>
            <a:off x="1097418" y="5117915"/>
            <a:ext cx="10899804" cy="574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How Christianity elevated Sexual Morality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9F78FD9-F7DD-4AC0-80AE-BF7972F2B57D}"/>
              </a:ext>
            </a:extLst>
          </p:cNvPr>
          <p:cNvSpPr txBox="1">
            <a:spLocks/>
          </p:cNvSpPr>
          <p:nvPr/>
        </p:nvSpPr>
        <p:spPr>
          <a:xfrm>
            <a:off x="807850" y="5473957"/>
            <a:ext cx="10899804" cy="574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latin typeface="Calibri"/>
              </a:rPr>
              <a:t>How Christianity changed the Status of Women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DA6129A-1CC1-4173-B6AB-506808A7FBDD}"/>
              </a:ext>
            </a:extLst>
          </p:cNvPr>
          <p:cNvSpPr txBox="1">
            <a:spLocks/>
          </p:cNvSpPr>
          <p:nvPr/>
        </p:nvSpPr>
        <p:spPr>
          <a:xfrm>
            <a:off x="518282" y="5916972"/>
            <a:ext cx="11189372" cy="5741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How Christianity changed Art, Music, Architecture, the Literary World, </a:t>
            </a:r>
            <a:r>
              <a:rPr lang="en-US" sz="3200" b="1" i="1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etc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019393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16A30-0E12-43C1-B689-6637A3C27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BEBDF-5C4F-4964-9D44-BF6CBF24D8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4B312-599F-4313-B8DF-3AE970C03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0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6</cp:revision>
  <dcterms:created xsi:type="dcterms:W3CDTF">2018-10-17T17:13:30Z</dcterms:created>
  <dcterms:modified xsi:type="dcterms:W3CDTF">2019-02-25T12:05:54Z</dcterms:modified>
</cp:coreProperties>
</file>