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77" r:id="rId5"/>
    <p:sldId id="278" r:id="rId6"/>
    <p:sldId id="281" r:id="rId7"/>
    <p:sldId id="279" r:id="rId8"/>
    <p:sldId id="282" r:id="rId9"/>
    <p:sldId id="283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9A778-B04C-497C-9054-9E927C052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7851C-2365-4182-B81A-ECFE1372F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94B3E-35EF-40E5-8D64-F490E3511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6A36C-3691-4AA4-BBA7-E4D1C1A8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E3153-A1BF-407D-962E-D5CB54B0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6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E769-15EF-41F9-BD11-DBA3C159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9E123-943E-40F6-BA34-245C890B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E2A9-6543-4865-A5CB-E7EF42CA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22673-5906-430E-B551-2A39EEEC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5333F-521A-4568-B81D-F590C173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1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CDB517-94AB-4DC2-B13C-6CC987F83B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8420B-D45D-429C-BF63-E551100FA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ADB53-9674-4C7A-A6E5-20CBFB84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681B1-39C1-452C-9CC2-B5AED10B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60895-BC64-4A98-8219-193BB0A8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8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0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5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11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3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06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85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1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9B18C-3F9D-4F3A-BCCC-E23818AF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D931B-9151-47A9-89A1-78112E249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6DDA8-159C-49B0-961A-3C6A61BC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4535B-41B0-4E8F-A67E-95923254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D65B6-83EA-45DF-9000-A914F086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26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3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0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3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CEB7-EE35-4E28-9D64-57E62018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E6B93-AB57-4BA0-9BAB-F5B445D3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75869-7B06-4000-9EE7-074FF844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476BD-287D-4A2C-AB87-D059EE4E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3D2F5-063D-49FC-B36C-F168C714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1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CD91-B2DF-4A65-AFAC-4DC81A00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5CA-5C95-4E95-990F-1351FBBAE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A46A0-419E-4E65-A1EF-9B5C2CCCB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72F47-244F-4FCE-8A99-87AE3D26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8C25B-3A80-453A-9EE0-3DCA9F08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212D4-DD5A-4AA1-B3AF-67BE71BFE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0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4F54-CE6F-4BBF-9768-F5C673156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4C0A7-3637-406E-BAD2-10F508E2A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28A68-4369-4285-B922-C4C7EA8FF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ECE91-D58D-4F97-BB33-0056AEE0E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B0718-014B-44CB-8A7F-027B41DED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A4A3C-2114-47D0-AFCC-E1C44661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BB1277-A802-4A84-A4DB-4BEB85BB9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A6D542-9180-44C4-B75B-16EFA1A70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91CD6-A381-432D-AE5A-C87FE336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395F9-26B3-4228-A282-C70CBD77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DBAA4-1B6D-457E-824C-E75E5E08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BA8C7-B4D1-4A9F-A4E1-DE01B292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8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9B0B7-B040-45B4-9E82-6A7313B1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3F0026-AE4A-419E-8E25-49F6EBE7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D683F-19F9-418C-890F-3E471B851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1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95624-CC59-4612-AF66-2F183EE52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ED20-42AF-4B18-B170-72F3BF337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F6927-5573-4D1E-B692-AF95708C4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A6212-CCC2-4F99-8B60-947800F0D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3EB84-9EE4-4022-89BE-2975E8C0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8A21B-1D24-4033-8EEF-1E63A863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4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DC9DF-85E7-4561-A8F9-398035163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15E8B3-F6E8-4A04-948C-E06ABB093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084F6-6D2B-4FBE-A591-658F3FC0B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13E5D-5ACA-4D2C-A72F-6C441B102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8760E-905F-46E0-A64A-129B1A300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40347-4E23-42DA-B736-BB1E9E09C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2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8F2870-42E4-4754-9A64-F92EF9DA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7DA7-2A1E-4DBC-9407-10B17079A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B494B-146E-4DBC-B6E0-89719E2E3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3AFD-F16A-45A6-AFD3-E7C1CBC32E9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64389-169A-4FA9-826A-399AE8AA8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21018-2A07-4587-830D-A179D0F16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9F175-9FD7-4264-A561-B0193B89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5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6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9680-6269-4F04-8324-CDF97B942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5EFDD-A26A-474C-9A1D-392ED1C60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3EC566-70AB-4008-A38F-3C417E787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A9E1E0-7A96-44A0-BE00-F773678AB953}"/>
              </a:ext>
            </a:extLst>
          </p:cNvPr>
          <p:cNvSpPr txBox="1"/>
          <p:nvPr/>
        </p:nvSpPr>
        <p:spPr>
          <a:xfrm>
            <a:off x="2800350" y="5088403"/>
            <a:ext cx="7800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The Teleological (Design) Argument</a:t>
            </a:r>
          </a:p>
        </p:txBody>
      </p:sp>
    </p:spTree>
    <p:extLst>
      <p:ext uri="{BB962C8B-B14F-4D97-AF65-F5344CB8AC3E}">
        <p14:creationId xmlns:p14="http://schemas.microsoft.com/office/powerpoint/2010/main" val="408513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sz="3200" b="1" i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21588" y="2116819"/>
            <a:ext cx="5869566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Recent history of the design argument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1521" y="2863261"/>
            <a:ext cx="11042468" cy="8403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A) All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complex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systems (not simple designs or patterns, like a snowflake) imply a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designer.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731521" y="3881847"/>
            <a:ext cx="10728958" cy="1125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B) There is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great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design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in the universe.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665186" y="4773221"/>
            <a:ext cx="11213305" cy="1125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C) Therefore, there must be a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great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designer.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48834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23965" y="2012157"/>
            <a:ext cx="224680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Exponents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1521" y="2863261"/>
            <a:ext cx="11042468" cy="1815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10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   10 x 10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x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1+1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2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100 = one hundred</a:t>
            </a:r>
            <a:b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</a:b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10 x 10 x 10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x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x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1+1+1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3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1,000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10 x 10 x 10 x 10 x 10 x 10 =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6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= 1,000,000 = one million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1" u="sng" strike="noStrike" kern="1200" cap="none" spc="0" normalizeH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731521" y="4691744"/>
            <a:ext cx="7036525" cy="670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There are 10</a:t>
            </a:r>
            <a:r>
              <a:rPr lang="en-US" sz="51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22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stars in our entire universe.</a:t>
            </a:r>
            <a:b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781595" y="5218760"/>
            <a:ext cx="11213305" cy="599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There are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80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 atoms in our entire universe.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12116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5834" y="1944663"/>
            <a:ext cx="523384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Anthropic Principle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1521" y="2974424"/>
            <a:ext cx="11042468" cy="157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Scientists have defined zero chance as if you don’t have 1 chance in 10</a:t>
            </a:r>
            <a:r>
              <a:rPr lang="en-US" sz="32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53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power, it will NEVER happen.</a:t>
            </a:r>
            <a:endParaRPr kumimoji="0" lang="en-US" sz="3200" b="1" i="1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731521" y="5150286"/>
            <a:ext cx="11042468" cy="14330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If you change the strength of gravity by one part in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10</a:t>
            </a:r>
            <a:r>
              <a:rPr lang="en-US" sz="5100" b="1" i="1" u="sng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40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power, no stars would form.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41660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5834" y="1944663"/>
            <a:ext cx="523384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Anthropic Principle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304801" y="2597790"/>
            <a:ext cx="116901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If you changed the rate of expansion of the universe by one part in </a:t>
            </a:r>
            <a:r>
              <a:rPr lang="en-US" sz="32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10</a:t>
            </a:r>
            <a:r>
              <a:rPr lang="en-US" sz="3200" b="1" i="1" u="sng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12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power, the universe would not have formed at all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F5D7F1-59EE-436D-AA21-6F781C8D8293}"/>
              </a:ext>
            </a:extLst>
          </p:cNvPr>
          <p:cNvSpPr txBox="1">
            <a:spLocks/>
          </p:cNvSpPr>
          <p:nvPr/>
        </p:nvSpPr>
        <p:spPr>
          <a:xfrm>
            <a:off x="399393" y="3810226"/>
            <a:ext cx="11352816" cy="143030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4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If you changed the strength of the strong nuclear force by one part in </a:t>
            </a:r>
            <a:r>
              <a:rPr lang="en-US" sz="14400" b="1" i="1" u="sng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10</a:t>
            </a:r>
            <a:r>
              <a:rPr lang="en-US" sz="14400" b="1" i="1" u="sng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60</a:t>
            </a:r>
            <a:r>
              <a:rPr lang="en-US" sz="144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power, atoms would fly apart and no matter would exist at all.</a:t>
            </a:r>
            <a:br>
              <a:rPr kumimoji="0" lang="en-US" sz="1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F6A8949-50CE-423A-8D45-5F5DE06F41D7}"/>
              </a:ext>
            </a:extLst>
          </p:cNvPr>
          <p:cNvSpPr txBox="1">
            <a:spLocks/>
          </p:cNvSpPr>
          <p:nvPr/>
        </p:nvSpPr>
        <p:spPr>
          <a:xfrm>
            <a:off x="525517" y="5309965"/>
            <a:ext cx="11196209" cy="125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For all 3 of these constants to happen by chance, it would be 10</a:t>
            </a:r>
            <a:r>
              <a:rPr lang="en-US" sz="65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40+12+60</a:t>
            </a:r>
            <a:r>
              <a:rPr lang="en-US" sz="65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 or one chance in </a:t>
            </a:r>
            <a:r>
              <a:rPr lang="en-US" sz="65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10</a:t>
            </a:r>
            <a:r>
              <a:rPr lang="en-US" sz="6500" b="1" i="1" u="sng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122</a:t>
            </a:r>
            <a:r>
              <a:rPr lang="en-US" sz="65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latin typeface="Calibri"/>
              </a:rPr>
              <a:t> power.</a:t>
            </a:r>
            <a:br>
              <a:rPr kumimoji="0" lang="en-US" sz="65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bri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41456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51073" y="1879983"/>
            <a:ext cx="438040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Anthropic Principle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8011" y="2638020"/>
            <a:ext cx="11355978" cy="1325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Astro-physicist Dr. Hugh Ross has identified 152 of these constants.</a:t>
            </a:r>
            <a:endParaRPr kumimoji="0" lang="en-US" sz="3600" b="1" i="1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418011" y="4262550"/>
            <a:ext cx="11355978" cy="23208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The probability of any planet in the entire universe existing by pure chance with these 152 constants is one chance in 10</a:t>
            </a:r>
            <a:r>
              <a:rPr lang="en-US" sz="51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282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 power. That’s one followed by 282 zeros. This is way beyond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zero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20587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51073" y="1879983"/>
            <a:ext cx="438040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Anthropic Principle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231229" y="2910395"/>
            <a:ext cx="11763672" cy="1377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Calibri"/>
              </a:rPr>
              <a:t>This fine tuning of the universe (known as the Anthropic Principle) provides prima facie evidence of intelligent design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F5D7F1-59EE-436D-AA21-6F781C8D8293}"/>
              </a:ext>
            </a:extLst>
          </p:cNvPr>
          <p:cNvSpPr txBox="1">
            <a:spLocks/>
          </p:cNvSpPr>
          <p:nvPr/>
        </p:nvSpPr>
        <p:spPr>
          <a:xfrm>
            <a:off x="357352" y="4750676"/>
            <a:ext cx="11394857" cy="15978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Life being created by chance takes a lot more faith than it takes to believe it was created by God.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28604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48446" y="1417638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US" sz="3200" b="1" i="1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Teleo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logical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51073" y="1879983"/>
            <a:ext cx="4380401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Anthropic Principle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231229" y="2910395"/>
            <a:ext cx="11763672" cy="1377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Calibri"/>
              </a:rPr>
              <a:t>Do you </a:t>
            </a:r>
            <a:r>
              <a:rPr lang="en-US" sz="3600" b="1" i="1" noProof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Calibri"/>
              </a:rPr>
              <a:t>think most </a:t>
            </a:r>
            <a:r>
              <a:rPr lang="en-US" sz="36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Calibri"/>
              </a:rPr>
              <a:t>people are aware of this argument?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F5D7F1-59EE-436D-AA21-6F781C8D8293}"/>
              </a:ext>
            </a:extLst>
          </p:cNvPr>
          <p:cNvSpPr txBox="1">
            <a:spLocks/>
          </p:cNvSpPr>
          <p:nvPr/>
        </p:nvSpPr>
        <p:spPr>
          <a:xfrm>
            <a:off x="357352" y="4750676"/>
            <a:ext cx="11394857" cy="159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How could you criticize this argument?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92410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9680-6269-4F04-8324-CDF97B942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5EFDD-A26A-474C-9A1D-392ED1C60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3EC566-70AB-4008-A38F-3C417E787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A9E1E0-7A96-44A0-BE00-F773678AB953}"/>
              </a:ext>
            </a:extLst>
          </p:cNvPr>
          <p:cNvSpPr txBox="1"/>
          <p:nvPr/>
        </p:nvSpPr>
        <p:spPr>
          <a:xfrm>
            <a:off x="2800350" y="5088403"/>
            <a:ext cx="7800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Teleological (Design) Argument</a:t>
            </a:r>
          </a:p>
        </p:txBody>
      </p:sp>
    </p:spTree>
    <p:extLst>
      <p:ext uri="{BB962C8B-B14F-4D97-AF65-F5344CB8AC3E}">
        <p14:creationId xmlns:p14="http://schemas.microsoft.com/office/powerpoint/2010/main" val="194397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401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16</cp:revision>
  <dcterms:created xsi:type="dcterms:W3CDTF">2018-10-16T17:38:09Z</dcterms:created>
  <dcterms:modified xsi:type="dcterms:W3CDTF">2019-02-20T00:26:08Z</dcterms:modified>
</cp:coreProperties>
</file>