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8" r:id="rId4"/>
    <p:sldId id="276" r:id="rId5"/>
    <p:sldId id="277" r:id="rId6"/>
    <p:sldId id="279" r:id="rId7"/>
    <p:sldId id="2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0C4DD-FF98-4F47-A63E-135C1AFA45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38561-7F8C-44EB-8321-ABF8014C15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89350-F9CB-4F88-BE3C-122C534F3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B1DD8-3732-4C3E-8078-D0F545E3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F5FC7-4CD5-4BD7-9928-357FF152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0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EBB52-70E2-47F9-B0E5-59DCD842C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60ABD-60CD-4412-9322-18EF013FF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E697B-977C-436A-86C0-2CF7B343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04D5B-C803-40D2-AD7B-7C3AA654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FE9D-5F31-45D3-B891-54E4E154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A7707F-6117-4031-BA9A-C9D957DBF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F8D955-1C73-450B-A494-F2CE553E9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A1901-066D-41BD-AAD5-D85183F49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5D5ED-657F-4ACE-B504-9BCFD986A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A1B1F-A63F-4966-9DBA-ECE09306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11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04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76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4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37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09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99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5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3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407F9-8FF3-4383-8477-A9C548D36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916E1-4FF7-4314-834B-5492DF4C2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F387B-73D9-4262-8D8B-41282CBD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D5C00-4E33-47E9-A0AC-4EB9C95CC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0E809-30D2-4724-B770-4A77CCAD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69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42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90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6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D7A1-ED56-4F8F-8055-F787F63E8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D70A5-9CEE-4D51-8FE2-7260385D6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36D58-3C5A-48A2-A069-BB80144E7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FBE6A-DB09-4D82-947D-386B4298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FD1EF-39EB-42F1-9F72-31A5D6F76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2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6A9CF-8436-4986-911F-D6C75E5BE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A4EB-E7D1-49CF-9B35-2BFE30207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24587-2E49-49A8-8738-918BFBF1A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554EE-AD38-4A79-BC9C-47E73CE52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C14C8-58E6-4494-9F3F-CD4CD2F8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45BF4-0C2F-4FFF-8704-FB48DCD75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3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B2ABB-E49B-48A8-95C0-95B668B9B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BE544-591E-428C-AF3D-163510D08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A2081-4449-4617-8CDC-C9B7BEE53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14505-C55E-489A-92EB-289E5122FD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D6B651-6257-4F72-8770-5F78A6009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004CB6-44FD-47F5-8C71-23E7C29F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7C4A21-2336-4690-85F4-42497DC4A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4F00BA-917F-42C7-9167-6189F0FD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2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B25CE-C8F9-4A34-ADEA-72AF1142B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5C766-D69D-4B6C-9959-A68CBA70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217D24-8C1F-41FC-B020-FD4F0FE45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B7A5B-2731-4514-8516-D2B0780E0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8A2DB5-7047-4214-BB91-B8168DCB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1414E-726C-4311-8209-C777639EC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0FA97-8461-4722-A04C-EFDF1414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1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BE494-81D8-40EA-8CD6-396323FB4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8BC8A-F549-40A9-85F3-095DCC506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6BC26-B983-4FEF-90C8-F5E23A498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FBC04-13FC-4A9F-9616-A2E63299D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F2CEFF-381D-4794-B1D5-72FBBF968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C37AA-137D-4A1E-8032-D85F3E89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7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B6A36-75F5-4CBC-8691-43FD43A8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9803A-BCD2-4DFE-9383-FB5D3F9A94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E8E16-0D7F-4F75-ACAE-BA5972257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F96BBF-C60D-4663-8DAA-62CEDA39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84DDC-D0B0-4F8D-9113-5B954CE4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4E021-8CCD-417A-9D7E-12E103A6E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2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F2BF4-80E8-47BE-B927-A04034305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6ACFE-2229-4368-B1B4-FD1B4296F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B79F6-CC3C-4348-A25C-95AE7C338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A45A6-8FF5-470F-98AE-3C32F00E2849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6120-74E4-4E9A-99C6-317AC0E2A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DE499-4232-4F97-B181-4FBDC616B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4E6D2-18BE-48AA-91A5-C5BB4020FC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5B93-3C58-46AC-8A76-78D47EECAF4B}" type="datetimeFigureOut">
              <a:rPr lang="en-US" smtClean="0"/>
              <a:pPr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1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4535-C805-47A1-ADC7-885BB37DE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CFD4A-6F6C-4A30-BF19-ABA480FFB5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86D15-05BB-4349-836A-E2E3F8FD1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6C6D82-9F71-4800-BDFB-7E97D2194373}"/>
              </a:ext>
            </a:extLst>
          </p:cNvPr>
          <p:cNvSpPr txBox="1"/>
          <p:nvPr/>
        </p:nvSpPr>
        <p:spPr>
          <a:xfrm>
            <a:off x="2857500" y="4667250"/>
            <a:ext cx="7143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Archaeology in the Old Testament</a:t>
            </a:r>
          </a:p>
        </p:txBody>
      </p:sp>
    </p:spTree>
    <p:extLst>
      <p:ext uri="{BB962C8B-B14F-4D97-AF65-F5344CB8AC3E}">
        <p14:creationId xmlns:p14="http://schemas.microsoft.com/office/powerpoint/2010/main" val="86853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Archaeology in the Old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34854" y="1976847"/>
            <a:ext cx="11042468" cy="2143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Archaeology verifies the existence of some people, cities, culture and other things on the Old Testament.</a:t>
            </a:r>
            <a:endParaRPr kumimoji="0" lang="en-US" sz="40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907359" y="4265473"/>
            <a:ext cx="10728958" cy="2219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While archaeologists have not found everything mentioned in the bible, they have found a lot.</a:t>
            </a:r>
            <a:r>
              <a:rPr kumimoji="0" lang="en-US" sz="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44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337457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Archaeology in the Old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489347" y="2250698"/>
            <a:ext cx="11213305" cy="19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Nelson </a:t>
            </a:r>
            <a:r>
              <a:rPr lang="en-US" sz="4000" b="1" i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Glueck</a:t>
            </a:r>
            <a:r>
              <a:rPr lang="en-US" sz="40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, the late, great 20</a:t>
            </a:r>
            <a:r>
              <a:rPr lang="en-US" sz="4000" b="1" i="1" baseline="3000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th</a:t>
            </a:r>
            <a:r>
              <a:rPr lang="en-US" sz="40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 century archaeologist, has stated that no archaeological discovery has ever disagreed with the bible.</a:t>
            </a: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                                                         </a:t>
            </a:r>
            <a:endParaRPr kumimoji="0" lang="en-US" sz="40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0BF486-EF08-43A6-8E43-C8986BA01513}"/>
              </a:ext>
            </a:extLst>
          </p:cNvPr>
          <p:cNvSpPr txBox="1">
            <a:spLocks/>
          </p:cNvSpPr>
          <p:nvPr/>
        </p:nvSpPr>
        <p:spPr>
          <a:xfrm>
            <a:off x="634696" y="4246179"/>
            <a:ext cx="11213305" cy="2214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Calibri"/>
              </a:rPr>
              <a:t>God has said to test everything to know what is really from Him – 1</a:t>
            </a:r>
            <a:r>
              <a:rPr lang="en-US" sz="4400" b="1" i="1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Calibri"/>
              </a:rPr>
              <a:t>st</a:t>
            </a:r>
            <a:r>
              <a:rPr lang="en-US" sz="4400" b="1" i="1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Calibri"/>
              </a:rPr>
              <a:t> Thessalonians 5:21.</a:t>
            </a:r>
            <a:r>
              <a:rPr kumimoji="0" lang="en-US" sz="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                                                               </a:t>
            </a:r>
            <a:endParaRPr kumimoji="0" lang="en-US" sz="4400" b="1" i="1" u="none" strike="noStrike" kern="1200" cap="none" spc="0" normalizeH="0" baseline="0" noProof="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148834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Archaeology in the Old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2105290"/>
            <a:ext cx="11042468" cy="967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An example of this was the Hittite nation….</a:t>
            </a:r>
            <a:endParaRPr kumimoji="0" lang="en-US" sz="44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907359" y="3129147"/>
            <a:ext cx="10728958" cy="917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Another example was King David….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665185" y="4103259"/>
            <a:ext cx="11213305" cy="2339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Archaeological evidence has been found in cities like Jericho, Nineveh, Ur, Mari, Babylon, Elba, Megiddo, Susa, the Qumran caves, etc.</a:t>
            </a:r>
            <a:r>
              <a:rPr kumimoji="0" lang="en-US" sz="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                                                       </a:t>
            </a:r>
            <a:endParaRPr kumimoji="0" lang="en-US" sz="44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778272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161212" y="1417638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Archaeology in the Old Testament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0BF486-EF08-43A6-8E43-C8986BA01513}"/>
              </a:ext>
            </a:extLst>
          </p:cNvPr>
          <p:cNvSpPr txBox="1">
            <a:spLocks/>
          </p:cNvSpPr>
          <p:nvPr/>
        </p:nvSpPr>
        <p:spPr>
          <a:xfrm>
            <a:off x="634696" y="2068619"/>
            <a:ext cx="11213305" cy="19042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Archaeologists have found towers (ziggurats) in the region where the Tower of Babel is believed to have been.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rgbClr val="8064A2">
                  <a:lumMod val="50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0227553-850E-406C-BE2D-24499EBE673E}"/>
              </a:ext>
            </a:extLst>
          </p:cNvPr>
          <p:cNvSpPr txBox="1">
            <a:spLocks/>
          </p:cNvSpPr>
          <p:nvPr/>
        </p:nvSpPr>
        <p:spPr>
          <a:xfrm>
            <a:off x="543244" y="4097259"/>
            <a:ext cx="11213305" cy="2177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Isaiah 20:1, it mentions Sargon, King of Assyria. Scholars doubted his existence until his palace was found.                                                               </a:t>
            </a:r>
            <a:endParaRPr kumimoji="0" lang="en-US" sz="4400" b="1" i="1" u="none" strike="noStrike" kern="1200" cap="none" spc="0" normalizeH="0" baseline="0" noProof="0" dirty="0">
              <a:ln w="1905"/>
              <a:solidFill>
                <a:srgbClr val="F79646">
                  <a:lumMod val="75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22419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24535-C805-47A1-ADC7-885BB37DE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CFD4A-6F6C-4A30-BF19-ABA480FFB5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86D15-05BB-4349-836A-E2E3F8FD1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36C6D82-9F71-4800-BDFB-7E97D2194373}"/>
              </a:ext>
            </a:extLst>
          </p:cNvPr>
          <p:cNvSpPr txBox="1"/>
          <p:nvPr/>
        </p:nvSpPr>
        <p:spPr>
          <a:xfrm>
            <a:off x="2857500" y="4667250"/>
            <a:ext cx="7143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Archaeology in the Old Testament</a:t>
            </a:r>
          </a:p>
        </p:txBody>
      </p:sp>
    </p:spTree>
    <p:extLst>
      <p:ext uri="{BB962C8B-B14F-4D97-AF65-F5344CB8AC3E}">
        <p14:creationId xmlns:p14="http://schemas.microsoft.com/office/powerpoint/2010/main" val="296292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220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Prove to Me that God Exists</vt:lpstr>
      <vt:lpstr>Prove to Me that God Exists</vt:lpstr>
      <vt:lpstr>Prove to Me that God Exists</vt:lpstr>
      <vt:lpstr>Prove to Me that God Exists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5</cp:revision>
  <dcterms:created xsi:type="dcterms:W3CDTF">2018-10-17T12:54:07Z</dcterms:created>
  <dcterms:modified xsi:type="dcterms:W3CDTF">2019-02-02T16:25:09Z</dcterms:modified>
</cp:coreProperties>
</file>