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76" r:id="rId4"/>
    <p:sldId id="277" r:id="rId5"/>
    <p:sldId id="278" r:id="rId6"/>
    <p:sldId id="279" r:id="rId7"/>
    <p:sldId id="282" r:id="rId8"/>
    <p:sldId id="287" r:id="rId9"/>
    <p:sldId id="285" r:id="rId10"/>
    <p:sldId id="280" r:id="rId11"/>
    <p:sldId id="281" r:id="rId12"/>
    <p:sldId id="283" r:id="rId13"/>
    <p:sldId id="28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86" y="1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184A7-72C0-429A-A6A8-C40A7AA791D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52BC3A5-26F7-4337-B647-E74D1F8255C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E1907CC-194F-4EDE-A791-7E8D126CEE07}"/>
              </a:ext>
            </a:extLst>
          </p:cNvPr>
          <p:cNvSpPr>
            <a:spLocks noGrp="1"/>
          </p:cNvSpPr>
          <p:nvPr>
            <p:ph type="dt" sz="half" idx="10"/>
          </p:nvPr>
        </p:nvSpPr>
        <p:spPr/>
        <p:txBody>
          <a:bodyPr/>
          <a:lstStyle/>
          <a:p>
            <a:fld id="{3A4467B1-07BE-41A8-8F57-07682AB2B4DD}" type="datetimeFigureOut">
              <a:rPr lang="en-US" smtClean="0"/>
              <a:t>2/5/2019</a:t>
            </a:fld>
            <a:endParaRPr lang="en-US"/>
          </a:p>
        </p:txBody>
      </p:sp>
      <p:sp>
        <p:nvSpPr>
          <p:cNvPr id="5" name="Footer Placeholder 4">
            <a:extLst>
              <a:ext uri="{FF2B5EF4-FFF2-40B4-BE49-F238E27FC236}">
                <a16:creationId xmlns:a16="http://schemas.microsoft.com/office/drawing/2014/main" id="{3CB83ACD-49D2-490E-88B7-AF9ED06A96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A2384D-15C7-4245-A306-9AD35436B814}"/>
              </a:ext>
            </a:extLst>
          </p:cNvPr>
          <p:cNvSpPr>
            <a:spLocks noGrp="1"/>
          </p:cNvSpPr>
          <p:nvPr>
            <p:ph type="sldNum" sz="quarter" idx="12"/>
          </p:nvPr>
        </p:nvSpPr>
        <p:spPr/>
        <p:txBody>
          <a:bodyPr/>
          <a:lstStyle/>
          <a:p>
            <a:fld id="{1CFA773C-3A47-477F-BAA7-1780A7423669}" type="slidenum">
              <a:rPr lang="en-US" smtClean="0"/>
              <a:t>‹#›</a:t>
            </a:fld>
            <a:endParaRPr lang="en-US"/>
          </a:p>
        </p:txBody>
      </p:sp>
    </p:spTree>
    <p:extLst>
      <p:ext uri="{BB962C8B-B14F-4D97-AF65-F5344CB8AC3E}">
        <p14:creationId xmlns:p14="http://schemas.microsoft.com/office/powerpoint/2010/main" val="154964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8160D-538B-4E8E-8CCD-0A33A3AE6C6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B3F6025-6DF6-4682-9FD2-72A1A6983CD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2B961D-E92E-438D-8F4E-78CFDED4F20F}"/>
              </a:ext>
            </a:extLst>
          </p:cNvPr>
          <p:cNvSpPr>
            <a:spLocks noGrp="1"/>
          </p:cNvSpPr>
          <p:nvPr>
            <p:ph type="dt" sz="half" idx="10"/>
          </p:nvPr>
        </p:nvSpPr>
        <p:spPr/>
        <p:txBody>
          <a:bodyPr/>
          <a:lstStyle/>
          <a:p>
            <a:fld id="{3A4467B1-07BE-41A8-8F57-07682AB2B4DD}" type="datetimeFigureOut">
              <a:rPr lang="en-US" smtClean="0"/>
              <a:t>2/5/2019</a:t>
            </a:fld>
            <a:endParaRPr lang="en-US"/>
          </a:p>
        </p:txBody>
      </p:sp>
      <p:sp>
        <p:nvSpPr>
          <p:cNvPr id="5" name="Footer Placeholder 4">
            <a:extLst>
              <a:ext uri="{FF2B5EF4-FFF2-40B4-BE49-F238E27FC236}">
                <a16:creationId xmlns:a16="http://schemas.microsoft.com/office/drawing/2014/main" id="{87D0ECFD-79EA-4296-819F-08E851AF72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3DCB36-F974-4C4A-877B-27FFF735062F}"/>
              </a:ext>
            </a:extLst>
          </p:cNvPr>
          <p:cNvSpPr>
            <a:spLocks noGrp="1"/>
          </p:cNvSpPr>
          <p:nvPr>
            <p:ph type="sldNum" sz="quarter" idx="12"/>
          </p:nvPr>
        </p:nvSpPr>
        <p:spPr/>
        <p:txBody>
          <a:bodyPr/>
          <a:lstStyle/>
          <a:p>
            <a:fld id="{1CFA773C-3A47-477F-BAA7-1780A7423669}" type="slidenum">
              <a:rPr lang="en-US" smtClean="0"/>
              <a:t>‹#›</a:t>
            </a:fld>
            <a:endParaRPr lang="en-US"/>
          </a:p>
        </p:txBody>
      </p:sp>
    </p:spTree>
    <p:extLst>
      <p:ext uri="{BB962C8B-B14F-4D97-AF65-F5344CB8AC3E}">
        <p14:creationId xmlns:p14="http://schemas.microsoft.com/office/powerpoint/2010/main" val="3500645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71A714E-58A6-4332-8C6B-0FA5B8D7359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60E0999-1FA9-4A34-A005-10EF41F4438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44939F-DF58-437D-B4F6-0C01656878A3}"/>
              </a:ext>
            </a:extLst>
          </p:cNvPr>
          <p:cNvSpPr>
            <a:spLocks noGrp="1"/>
          </p:cNvSpPr>
          <p:nvPr>
            <p:ph type="dt" sz="half" idx="10"/>
          </p:nvPr>
        </p:nvSpPr>
        <p:spPr/>
        <p:txBody>
          <a:bodyPr/>
          <a:lstStyle/>
          <a:p>
            <a:fld id="{3A4467B1-07BE-41A8-8F57-07682AB2B4DD}" type="datetimeFigureOut">
              <a:rPr lang="en-US" smtClean="0"/>
              <a:t>2/5/2019</a:t>
            </a:fld>
            <a:endParaRPr lang="en-US"/>
          </a:p>
        </p:txBody>
      </p:sp>
      <p:sp>
        <p:nvSpPr>
          <p:cNvPr id="5" name="Footer Placeholder 4">
            <a:extLst>
              <a:ext uri="{FF2B5EF4-FFF2-40B4-BE49-F238E27FC236}">
                <a16:creationId xmlns:a16="http://schemas.microsoft.com/office/drawing/2014/main" id="{21728252-98E3-4D18-97A0-6059BA82D2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B93E93-2381-4504-A259-6305C00B40FC}"/>
              </a:ext>
            </a:extLst>
          </p:cNvPr>
          <p:cNvSpPr>
            <a:spLocks noGrp="1"/>
          </p:cNvSpPr>
          <p:nvPr>
            <p:ph type="sldNum" sz="quarter" idx="12"/>
          </p:nvPr>
        </p:nvSpPr>
        <p:spPr/>
        <p:txBody>
          <a:bodyPr/>
          <a:lstStyle/>
          <a:p>
            <a:fld id="{1CFA773C-3A47-477F-BAA7-1780A7423669}" type="slidenum">
              <a:rPr lang="en-US" smtClean="0"/>
              <a:t>‹#›</a:t>
            </a:fld>
            <a:endParaRPr lang="en-US"/>
          </a:p>
        </p:txBody>
      </p:sp>
    </p:spTree>
    <p:extLst>
      <p:ext uri="{BB962C8B-B14F-4D97-AF65-F5344CB8AC3E}">
        <p14:creationId xmlns:p14="http://schemas.microsoft.com/office/powerpoint/2010/main" val="32490356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4665B93-3C58-46AC-8A76-78D47EECAF4B}" type="datetimeFigureOut">
              <a:rPr lang="en-US" smtClean="0"/>
              <a:pPr/>
              <a:t>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569A7A-2EAB-414E-ADE3-D4B4177747A4}" type="slidenum">
              <a:rPr lang="en-US" smtClean="0"/>
              <a:pPr/>
              <a:t>‹#›</a:t>
            </a:fld>
            <a:endParaRPr lang="en-US"/>
          </a:p>
        </p:txBody>
      </p:sp>
    </p:spTree>
    <p:extLst>
      <p:ext uri="{BB962C8B-B14F-4D97-AF65-F5344CB8AC3E}">
        <p14:creationId xmlns:p14="http://schemas.microsoft.com/office/powerpoint/2010/main" val="16764592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665B93-3C58-46AC-8A76-78D47EECAF4B}" type="datetimeFigureOut">
              <a:rPr lang="en-US" smtClean="0"/>
              <a:pPr/>
              <a:t>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569A7A-2EAB-414E-ADE3-D4B4177747A4}" type="slidenum">
              <a:rPr lang="en-US" smtClean="0"/>
              <a:pPr/>
              <a:t>‹#›</a:t>
            </a:fld>
            <a:endParaRPr lang="en-US"/>
          </a:p>
        </p:txBody>
      </p:sp>
    </p:spTree>
    <p:extLst>
      <p:ext uri="{BB962C8B-B14F-4D97-AF65-F5344CB8AC3E}">
        <p14:creationId xmlns:p14="http://schemas.microsoft.com/office/powerpoint/2010/main" val="16299230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665B93-3C58-46AC-8A76-78D47EECAF4B}" type="datetimeFigureOut">
              <a:rPr lang="en-US" smtClean="0"/>
              <a:pPr/>
              <a:t>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569A7A-2EAB-414E-ADE3-D4B4177747A4}" type="slidenum">
              <a:rPr lang="en-US" smtClean="0"/>
              <a:pPr/>
              <a:t>‹#›</a:t>
            </a:fld>
            <a:endParaRPr lang="en-US"/>
          </a:p>
        </p:txBody>
      </p:sp>
    </p:spTree>
    <p:extLst>
      <p:ext uri="{BB962C8B-B14F-4D97-AF65-F5344CB8AC3E}">
        <p14:creationId xmlns:p14="http://schemas.microsoft.com/office/powerpoint/2010/main" val="14867544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4665B93-3C58-46AC-8A76-78D47EECAF4B}" type="datetimeFigureOut">
              <a:rPr lang="en-US" smtClean="0"/>
              <a:pPr/>
              <a:t>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569A7A-2EAB-414E-ADE3-D4B4177747A4}" type="slidenum">
              <a:rPr lang="en-US" smtClean="0"/>
              <a:pPr/>
              <a:t>‹#›</a:t>
            </a:fld>
            <a:endParaRPr lang="en-US"/>
          </a:p>
        </p:txBody>
      </p:sp>
    </p:spTree>
    <p:extLst>
      <p:ext uri="{BB962C8B-B14F-4D97-AF65-F5344CB8AC3E}">
        <p14:creationId xmlns:p14="http://schemas.microsoft.com/office/powerpoint/2010/main" val="27141377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4665B93-3C58-46AC-8A76-78D47EECAF4B}" type="datetimeFigureOut">
              <a:rPr lang="en-US" smtClean="0"/>
              <a:pPr/>
              <a:t>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569A7A-2EAB-414E-ADE3-D4B4177747A4}" type="slidenum">
              <a:rPr lang="en-US" smtClean="0"/>
              <a:pPr/>
              <a:t>‹#›</a:t>
            </a:fld>
            <a:endParaRPr lang="en-US"/>
          </a:p>
        </p:txBody>
      </p:sp>
    </p:spTree>
    <p:extLst>
      <p:ext uri="{BB962C8B-B14F-4D97-AF65-F5344CB8AC3E}">
        <p14:creationId xmlns:p14="http://schemas.microsoft.com/office/powerpoint/2010/main" val="15254542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4665B93-3C58-46AC-8A76-78D47EECAF4B}" type="datetimeFigureOut">
              <a:rPr lang="en-US" smtClean="0"/>
              <a:pPr/>
              <a:t>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569A7A-2EAB-414E-ADE3-D4B4177747A4}" type="slidenum">
              <a:rPr lang="en-US" smtClean="0"/>
              <a:pPr/>
              <a:t>‹#›</a:t>
            </a:fld>
            <a:endParaRPr lang="en-US"/>
          </a:p>
        </p:txBody>
      </p:sp>
    </p:spTree>
    <p:extLst>
      <p:ext uri="{BB962C8B-B14F-4D97-AF65-F5344CB8AC3E}">
        <p14:creationId xmlns:p14="http://schemas.microsoft.com/office/powerpoint/2010/main" val="9724672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665B93-3C58-46AC-8A76-78D47EECAF4B}" type="datetimeFigureOut">
              <a:rPr lang="en-US" smtClean="0"/>
              <a:pPr/>
              <a:t>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569A7A-2EAB-414E-ADE3-D4B4177747A4}" type="slidenum">
              <a:rPr lang="en-US" smtClean="0"/>
              <a:pPr/>
              <a:t>‹#›</a:t>
            </a:fld>
            <a:endParaRPr lang="en-US"/>
          </a:p>
        </p:txBody>
      </p:sp>
    </p:spTree>
    <p:extLst>
      <p:ext uri="{BB962C8B-B14F-4D97-AF65-F5344CB8AC3E}">
        <p14:creationId xmlns:p14="http://schemas.microsoft.com/office/powerpoint/2010/main" val="42446124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665B93-3C58-46AC-8A76-78D47EECAF4B}" type="datetimeFigureOut">
              <a:rPr lang="en-US" smtClean="0"/>
              <a:pPr/>
              <a:t>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569A7A-2EAB-414E-ADE3-D4B4177747A4}" type="slidenum">
              <a:rPr lang="en-US" smtClean="0"/>
              <a:pPr/>
              <a:t>‹#›</a:t>
            </a:fld>
            <a:endParaRPr lang="en-US"/>
          </a:p>
        </p:txBody>
      </p:sp>
    </p:spTree>
    <p:extLst>
      <p:ext uri="{BB962C8B-B14F-4D97-AF65-F5344CB8AC3E}">
        <p14:creationId xmlns:p14="http://schemas.microsoft.com/office/powerpoint/2010/main" val="2353473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EDBE4-D885-4C86-802A-39E4C5F9F8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F00058F-88BD-450B-A46A-F038B6D5C09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09DCD4-002E-49EB-BEBF-B88D6EA2A053}"/>
              </a:ext>
            </a:extLst>
          </p:cNvPr>
          <p:cNvSpPr>
            <a:spLocks noGrp="1"/>
          </p:cNvSpPr>
          <p:nvPr>
            <p:ph type="dt" sz="half" idx="10"/>
          </p:nvPr>
        </p:nvSpPr>
        <p:spPr/>
        <p:txBody>
          <a:bodyPr/>
          <a:lstStyle/>
          <a:p>
            <a:fld id="{3A4467B1-07BE-41A8-8F57-07682AB2B4DD}" type="datetimeFigureOut">
              <a:rPr lang="en-US" smtClean="0"/>
              <a:t>2/5/2019</a:t>
            </a:fld>
            <a:endParaRPr lang="en-US"/>
          </a:p>
        </p:txBody>
      </p:sp>
      <p:sp>
        <p:nvSpPr>
          <p:cNvPr id="5" name="Footer Placeholder 4">
            <a:extLst>
              <a:ext uri="{FF2B5EF4-FFF2-40B4-BE49-F238E27FC236}">
                <a16:creationId xmlns:a16="http://schemas.microsoft.com/office/drawing/2014/main" id="{FDBB0B8B-374C-4510-8226-BC719806A3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ACC74A-A54C-426C-8A6D-471689663382}"/>
              </a:ext>
            </a:extLst>
          </p:cNvPr>
          <p:cNvSpPr>
            <a:spLocks noGrp="1"/>
          </p:cNvSpPr>
          <p:nvPr>
            <p:ph type="sldNum" sz="quarter" idx="12"/>
          </p:nvPr>
        </p:nvSpPr>
        <p:spPr/>
        <p:txBody>
          <a:bodyPr/>
          <a:lstStyle/>
          <a:p>
            <a:fld id="{1CFA773C-3A47-477F-BAA7-1780A7423669}" type="slidenum">
              <a:rPr lang="en-US" smtClean="0"/>
              <a:t>‹#›</a:t>
            </a:fld>
            <a:endParaRPr lang="en-US"/>
          </a:p>
        </p:txBody>
      </p:sp>
    </p:spTree>
    <p:extLst>
      <p:ext uri="{BB962C8B-B14F-4D97-AF65-F5344CB8AC3E}">
        <p14:creationId xmlns:p14="http://schemas.microsoft.com/office/powerpoint/2010/main" val="20300125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665B93-3C58-46AC-8A76-78D47EECAF4B}" type="datetimeFigureOut">
              <a:rPr lang="en-US" smtClean="0"/>
              <a:pPr/>
              <a:t>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569A7A-2EAB-414E-ADE3-D4B4177747A4}" type="slidenum">
              <a:rPr lang="en-US" smtClean="0"/>
              <a:pPr/>
              <a:t>‹#›</a:t>
            </a:fld>
            <a:endParaRPr lang="en-US"/>
          </a:p>
        </p:txBody>
      </p:sp>
    </p:spTree>
    <p:extLst>
      <p:ext uri="{BB962C8B-B14F-4D97-AF65-F5344CB8AC3E}">
        <p14:creationId xmlns:p14="http://schemas.microsoft.com/office/powerpoint/2010/main" val="17658639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665B93-3C58-46AC-8A76-78D47EECAF4B}" type="datetimeFigureOut">
              <a:rPr lang="en-US" smtClean="0"/>
              <a:pPr/>
              <a:t>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569A7A-2EAB-414E-ADE3-D4B4177747A4}" type="slidenum">
              <a:rPr lang="en-US" smtClean="0"/>
              <a:pPr/>
              <a:t>‹#›</a:t>
            </a:fld>
            <a:endParaRPr lang="en-US"/>
          </a:p>
        </p:txBody>
      </p:sp>
    </p:spTree>
    <p:extLst>
      <p:ext uri="{BB962C8B-B14F-4D97-AF65-F5344CB8AC3E}">
        <p14:creationId xmlns:p14="http://schemas.microsoft.com/office/powerpoint/2010/main" val="37336654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665B93-3C58-46AC-8A76-78D47EECAF4B}" type="datetimeFigureOut">
              <a:rPr lang="en-US" smtClean="0"/>
              <a:pPr/>
              <a:t>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569A7A-2EAB-414E-ADE3-D4B4177747A4}" type="slidenum">
              <a:rPr lang="en-US" smtClean="0"/>
              <a:pPr/>
              <a:t>‹#›</a:t>
            </a:fld>
            <a:endParaRPr lang="en-US"/>
          </a:p>
        </p:txBody>
      </p:sp>
    </p:spTree>
    <p:extLst>
      <p:ext uri="{BB962C8B-B14F-4D97-AF65-F5344CB8AC3E}">
        <p14:creationId xmlns:p14="http://schemas.microsoft.com/office/powerpoint/2010/main" val="3559187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43D9E-94F7-44C7-99BE-E6D91FD1A67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5E0E62B-7055-4331-97F7-B556E218A76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C5EBD57-7A37-4C49-9185-3D0297DEE38A}"/>
              </a:ext>
            </a:extLst>
          </p:cNvPr>
          <p:cNvSpPr>
            <a:spLocks noGrp="1"/>
          </p:cNvSpPr>
          <p:nvPr>
            <p:ph type="dt" sz="half" idx="10"/>
          </p:nvPr>
        </p:nvSpPr>
        <p:spPr/>
        <p:txBody>
          <a:bodyPr/>
          <a:lstStyle/>
          <a:p>
            <a:fld id="{3A4467B1-07BE-41A8-8F57-07682AB2B4DD}" type="datetimeFigureOut">
              <a:rPr lang="en-US" smtClean="0"/>
              <a:t>2/5/2019</a:t>
            </a:fld>
            <a:endParaRPr lang="en-US"/>
          </a:p>
        </p:txBody>
      </p:sp>
      <p:sp>
        <p:nvSpPr>
          <p:cNvPr id="5" name="Footer Placeholder 4">
            <a:extLst>
              <a:ext uri="{FF2B5EF4-FFF2-40B4-BE49-F238E27FC236}">
                <a16:creationId xmlns:a16="http://schemas.microsoft.com/office/drawing/2014/main" id="{4E964632-D7B8-475D-913F-5E1B520E8F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113ED5-A9C0-40DE-BB77-027F82857308}"/>
              </a:ext>
            </a:extLst>
          </p:cNvPr>
          <p:cNvSpPr>
            <a:spLocks noGrp="1"/>
          </p:cNvSpPr>
          <p:nvPr>
            <p:ph type="sldNum" sz="quarter" idx="12"/>
          </p:nvPr>
        </p:nvSpPr>
        <p:spPr/>
        <p:txBody>
          <a:bodyPr/>
          <a:lstStyle/>
          <a:p>
            <a:fld id="{1CFA773C-3A47-477F-BAA7-1780A7423669}" type="slidenum">
              <a:rPr lang="en-US" smtClean="0"/>
              <a:t>‹#›</a:t>
            </a:fld>
            <a:endParaRPr lang="en-US"/>
          </a:p>
        </p:txBody>
      </p:sp>
    </p:spTree>
    <p:extLst>
      <p:ext uri="{BB962C8B-B14F-4D97-AF65-F5344CB8AC3E}">
        <p14:creationId xmlns:p14="http://schemas.microsoft.com/office/powerpoint/2010/main" val="7309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32035-CDA6-4B67-9DDC-45FFF286C6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CD308D9-2CD7-4116-ACCA-92727DD853A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4AAC7D1-9E34-4B5F-B329-73A356D379D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EFDF858-6F5B-4050-BA5A-F2C32474CD65}"/>
              </a:ext>
            </a:extLst>
          </p:cNvPr>
          <p:cNvSpPr>
            <a:spLocks noGrp="1"/>
          </p:cNvSpPr>
          <p:nvPr>
            <p:ph type="dt" sz="half" idx="10"/>
          </p:nvPr>
        </p:nvSpPr>
        <p:spPr/>
        <p:txBody>
          <a:bodyPr/>
          <a:lstStyle/>
          <a:p>
            <a:fld id="{3A4467B1-07BE-41A8-8F57-07682AB2B4DD}" type="datetimeFigureOut">
              <a:rPr lang="en-US" smtClean="0"/>
              <a:t>2/5/2019</a:t>
            </a:fld>
            <a:endParaRPr lang="en-US"/>
          </a:p>
        </p:txBody>
      </p:sp>
      <p:sp>
        <p:nvSpPr>
          <p:cNvPr id="6" name="Footer Placeholder 5">
            <a:extLst>
              <a:ext uri="{FF2B5EF4-FFF2-40B4-BE49-F238E27FC236}">
                <a16:creationId xmlns:a16="http://schemas.microsoft.com/office/drawing/2014/main" id="{7429D5DB-3A35-4EE9-AC83-4687A8300A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19B49F-EC5D-419A-8FC2-D131D912D691}"/>
              </a:ext>
            </a:extLst>
          </p:cNvPr>
          <p:cNvSpPr>
            <a:spLocks noGrp="1"/>
          </p:cNvSpPr>
          <p:nvPr>
            <p:ph type="sldNum" sz="quarter" idx="12"/>
          </p:nvPr>
        </p:nvSpPr>
        <p:spPr/>
        <p:txBody>
          <a:bodyPr/>
          <a:lstStyle/>
          <a:p>
            <a:fld id="{1CFA773C-3A47-477F-BAA7-1780A7423669}" type="slidenum">
              <a:rPr lang="en-US" smtClean="0"/>
              <a:t>‹#›</a:t>
            </a:fld>
            <a:endParaRPr lang="en-US"/>
          </a:p>
        </p:txBody>
      </p:sp>
    </p:spTree>
    <p:extLst>
      <p:ext uri="{BB962C8B-B14F-4D97-AF65-F5344CB8AC3E}">
        <p14:creationId xmlns:p14="http://schemas.microsoft.com/office/powerpoint/2010/main" val="1034048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47D2D-D560-4073-8580-0894ED93EB2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9EA0D39-D6C1-4D96-BBF5-1269BDBB05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60BC493-6D43-445B-B922-4EC7DFC05CE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D9E0C12-D8A7-4D89-B071-124EA2B48C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F54925E-5636-486B-B950-BC93197D9AC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5BA6DD7-0878-4BA3-8B0B-E5A6F8D6C14E}"/>
              </a:ext>
            </a:extLst>
          </p:cNvPr>
          <p:cNvSpPr>
            <a:spLocks noGrp="1"/>
          </p:cNvSpPr>
          <p:nvPr>
            <p:ph type="dt" sz="half" idx="10"/>
          </p:nvPr>
        </p:nvSpPr>
        <p:spPr/>
        <p:txBody>
          <a:bodyPr/>
          <a:lstStyle/>
          <a:p>
            <a:fld id="{3A4467B1-07BE-41A8-8F57-07682AB2B4DD}" type="datetimeFigureOut">
              <a:rPr lang="en-US" smtClean="0"/>
              <a:t>2/5/2019</a:t>
            </a:fld>
            <a:endParaRPr lang="en-US"/>
          </a:p>
        </p:txBody>
      </p:sp>
      <p:sp>
        <p:nvSpPr>
          <p:cNvPr id="8" name="Footer Placeholder 7">
            <a:extLst>
              <a:ext uri="{FF2B5EF4-FFF2-40B4-BE49-F238E27FC236}">
                <a16:creationId xmlns:a16="http://schemas.microsoft.com/office/drawing/2014/main" id="{C61497B4-68B0-43E9-BB82-E57A905013F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FBFC588-13A8-4962-843E-A11D2330A7F5}"/>
              </a:ext>
            </a:extLst>
          </p:cNvPr>
          <p:cNvSpPr>
            <a:spLocks noGrp="1"/>
          </p:cNvSpPr>
          <p:nvPr>
            <p:ph type="sldNum" sz="quarter" idx="12"/>
          </p:nvPr>
        </p:nvSpPr>
        <p:spPr/>
        <p:txBody>
          <a:bodyPr/>
          <a:lstStyle/>
          <a:p>
            <a:fld id="{1CFA773C-3A47-477F-BAA7-1780A7423669}" type="slidenum">
              <a:rPr lang="en-US" smtClean="0"/>
              <a:t>‹#›</a:t>
            </a:fld>
            <a:endParaRPr lang="en-US"/>
          </a:p>
        </p:txBody>
      </p:sp>
    </p:spTree>
    <p:extLst>
      <p:ext uri="{BB962C8B-B14F-4D97-AF65-F5344CB8AC3E}">
        <p14:creationId xmlns:p14="http://schemas.microsoft.com/office/powerpoint/2010/main" val="3845018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A932D-93FC-4922-A07D-F4AB64B25C7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5EA368D-0CA3-465A-BB5E-B34F3BF6BD0A}"/>
              </a:ext>
            </a:extLst>
          </p:cNvPr>
          <p:cNvSpPr>
            <a:spLocks noGrp="1"/>
          </p:cNvSpPr>
          <p:nvPr>
            <p:ph type="dt" sz="half" idx="10"/>
          </p:nvPr>
        </p:nvSpPr>
        <p:spPr/>
        <p:txBody>
          <a:bodyPr/>
          <a:lstStyle/>
          <a:p>
            <a:fld id="{3A4467B1-07BE-41A8-8F57-07682AB2B4DD}" type="datetimeFigureOut">
              <a:rPr lang="en-US" smtClean="0"/>
              <a:t>2/5/2019</a:t>
            </a:fld>
            <a:endParaRPr lang="en-US"/>
          </a:p>
        </p:txBody>
      </p:sp>
      <p:sp>
        <p:nvSpPr>
          <p:cNvPr id="4" name="Footer Placeholder 3">
            <a:extLst>
              <a:ext uri="{FF2B5EF4-FFF2-40B4-BE49-F238E27FC236}">
                <a16:creationId xmlns:a16="http://schemas.microsoft.com/office/drawing/2014/main" id="{22777C68-E94F-4B57-B10C-0A8D3108AAF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0E7FC08-F72F-41B2-9113-B51AC61B6FFC}"/>
              </a:ext>
            </a:extLst>
          </p:cNvPr>
          <p:cNvSpPr>
            <a:spLocks noGrp="1"/>
          </p:cNvSpPr>
          <p:nvPr>
            <p:ph type="sldNum" sz="quarter" idx="12"/>
          </p:nvPr>
        </p:nvSpPr>
        <p:spPr/>
        <p:txBody>
          <a:bodyPr/>
          <a:lstStyle/>
          <a:p>
            <a:fld id="{1CFA773C-3A47-477F-BAA7-1780A7423669}" type="slidenum">
              <a:rPr lang="en-US" smtClean="0"/>
              <a:t>‹#›</a:t>
            </a:fld>
            <a:endParaRPr lang="en-US"/>
          </a:p>
        </p:txBody>
      </p:sp>
    </p:spTree>
    <p:extLst>
      <p:ext uri="{BB962C8B-B14F-4D97-AF65-F5344CB8AC3E}">
        <p14:creationId xmlns:p14="http://schemas.microsoft.com/office/powerpoint/2010/main" val="3070637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05A0B2-D529-44DE-B1A1-5FDF63716DD3}"/>
              </a:ext>
            </a:extLst>
          </p:cNvPr>
          <p:cNvSpPr>
            <a:spLocks noGrp="1"/>
          </p:cNvSpPr>
          <p:nvPr>
            <p:ph type="dt" sz="half" idx="10"/>
          </p:nvPr>
        </p:nvSpPr>
        <p:spPr/>
        <p:txBody>
          <a:bodyPr/>
          <a:lstStyle/>
          <a:p>
            <a:fld id="{3A4467B1-07BE-41A8-8F57-07682AB2B4DD}" type="datetimeFigureOut">
              <a:rPr lang="en-US" smtClean="0"/>
              <a:t>2/5/2019</a:t>
            </a:fld>
            <a:endParaRPr lang="en-US"/>
          </a:p>
        </p:txBody>
      </p:sp>
      <p:sp>
        <p:nvSpPr>
          <p:cNvPr id="3" name="Footer Placeholder 2">
            <a:extLst>
              <a:ext uri="{FF2B5EF4-FFF2-40B4-BE49-F238E27FC236}">
                <a16:creationId xmlns:a16="http://schemas.microsoft.com/office/drawing/2014/main" id="{4FC94400-9A23-48F2-B07C-04E911CF6D5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B8D6DD6-DA7C-4057-B15B-52068AF94F50}"/>
              </a:ext>
            </a:extLst>
          </p:cNvPr>
          <p:cNvSpPr>
            <a:spLocks noGrp="1"/>
          </p:cNvSpPr>
          <p:nvPr>
            <p:ph type="sldNum" sz="quarter" idx="12"/>
          </p:nvPr>
        </p:nvSpPr>
        <p:spPr/>
        <p:txBody>
          <a:bodyPr/>
          <a:lstStyle/>
          <a:p>
            <a:fld id="{1CFA773C-3A47-477F-BAA7-1780A7423669}" type="slidenum">
              <a:rPr lang="en-US" smtClean="0"/>
              <a:t>‹#›</a:t>
            </a:fld>
            <a:endParaRPr lang="en-US"/>
          </a:p>
        </p:txBody>
      </p:sp>
    </p:spTree>
    <p:extLst>
      <p:ext uri="{BB962C8B-B14F-4D97-AF65-F5344CB8AC3E}">
        <p14:creationId xmlns:p14="http://schemas.microsoft.com/office/powerpoint/2010/main" val="2956440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7F652-FD8C-40A4-B5DD-D2A6686C13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CFD7936-D9A6-4883-9AB6-461B5917A2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AD83C34-7BEA-4AB3-81FB-FB4BA0245B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40BEC1C-FE5F-41FF-B5AB-8F4022314C29}"/>
              </a:ext>
            </a:extLst>
          </p:cNvPr>
          <p:cNvSpPr>
            <a:spLocks noGrp="1"/>
          </p:cNvSpPr>
          <p:nvPr>
            <p:ph type="dt" sz="half" idx="10"/>
          </p:nvPr>
        </p:nvSpPr>
        <p:spPr/>
        <p:txBody>
          <a:bodyPr/>
          <a:lstStyle/>
          <a:p>
            <a:fld id="{3A4467B1-07BE-41A8-8F57-07682AB2B4DD}" type="datetimeFigureOut">
              <a:rPr lang="en-US" smtClean="0"/>
              <a:t>2/5/2019</a:t>
            </a:fld>
            <a:endParaRPr lang="en-US"/>
          </a:p>
        </p:txBody>
      </p:sp>
      <p:sp>
        <p:nvSpPr>
          <p:cNvPr id="6" name="Footer Placeholder 5">
            <a:extLst>
              <a:ext uri="{FF2B5EF4-FFF2-40B4-BE49-F238E27FC236}">
                <a16:creationId xmlns:a16="http://schemas.microsoft.com/office/drawing/2014/main" id="{2E1812B8-3EBB-4269-B2F0-91D9562A94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DB9F46-8E7E-4EB9-B3C7-57B2F6029CCB}"/>
              </a:ext>
            </a:extLst>
          </p:cNvPr>
          <p:cNvSpPr>
            <a:spLocks noGrp="1"/>
          </p:cNvSpPr>
          <p:nvPr>
            <p:ph type="sldNum" sz="quarter" idx="12"/>
          </p:nvPr>
        </p:nvSpPr>
        <p:spPr/>
        <p:txBody>
          <a:bodyPr/>
          <a:lstStyle/>
          <a:p>
            <a:fld id="{1CFA773C-3A47-477F-BAA7-1780A7423669}" type="slidenum">
              <a:rPr lang="en-US" smtClean="0"/>
              <a:t>‹#›</a:t>
            </a:fld>
            <a:endParaRPr lang="en-US"/>
          </a:p>
        </p:txBody>
      </p:sp>
    </p:spTree>
    <p:extLst>
      <p:ext uri="{BB962C8B-B14F-4D97-AF65-F5344CB8AC3E}">
        <p14:creationId xmlns:p14="http://schemas.microsoft.com/office/powerpoint/2010/main" val="4076080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870FB-B2BF-48EB-BBB0-3DFD077A23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1FAF51-D907-4338-9B6B-FE4FF2DF5C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6390F97-F2EE-4B35-9310-C0D4258C46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4FD14DF-6A2C-436B-94E3-1CCCD1BD6035}"/>
              </a:ext>
            </a:extLst>
          </p:cNvPr>
          <p:cNvSpPr>
            <a:spLocks noGrp="1"/>
          </p:cNvSpPr>
          <p:nvPr>
            <p:ph type="dt" sz="half" idx="10"/>
          </p:nvPr>
        </p:nvSpPr>
        <p:spPr/>
        <p:txBody>
          <a:bodyPr/>
          <a:lstStyle/>
          <a:p>
            <a:fld id="{3A4467B1-07BE-41A8-8F57-07682AB2B4DD}" type="datetimeFigureOut">
              <a:rPr lang="en-US" smtClean="0"/>
              <a:t>2/5/2019</a:t>
            </a:fld>
            <a:endParaRPr lang="en-US"/>
          </a:p>
        </p:txBody>
      </p:sp>
      <p:sp>
        <p:nvSpPr>
          <p:cNvPr id="6" name="Footer Placeholder 5">
            <a:extLst>
              <a:ext uri="{FF2B5EF4-FFF2-40B4-BE49-F238E27FC236}">
                <a16:creationId xmlns:a16="http://schemas.microsoft.com/office/drawing/2014/main" id="{8226F99D-A884-45DB-90C0-35F687B462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849F9A-C652-408B-A8E8-059933BF9AD1}"/>
              </a:ext>
            </a:extLst>
          </p:cNvPr>
          <p:cNvSpPr>
            <a:spLocks noGrp="1"/>
          </p:cNvSpPr>
          <p:nvPr>
            <p:ph type="sldNum" sz="quarter" idx="12"/>
          </p:nvPr>
        </p:nvSpPr>
        <p:spPr/>
        <p:txBody>
          <a:bodyPr/>
          <a:lstStyle/>
          <a:p>
            <a:fld id="{1CFA773C-3A47-477F-BAA7-1780A7423669}" type="slidenum">
              <a:rPr lang="en-US" smtClean="0"/>
              <a:t>‹#›</a:t>
            </a:fld>
            <a:endParaRPr lang="en-US"/>
          </a:p>
        </p:txBody>
      </p:sp>
    </p:spTree>
    <p:extLst>
      <p:ext uri="{BB962C8B-B14F-4D97-AF65-F5344CB8AC3E}">
        <p14:creationId xmlns:p14="http://schemas.microsoft.com/office/powerpoint/2010/main" val="2226148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4E0089-C20F-4359-A752-2C575B08CE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6781A5C-6160-4BE9-A6CC-860F9E0543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51BBFF-6660-498E-9691-85B8AF0AEE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4467B1-07BE-41A8-8F57-07682AB2B4DD}" type="datetimeFigureOut">
              <a:rPr lang="en-US" smtClean="0"/>
              <a:t>2/5/2019</a:t>
            </a:fld>
            <a:endParaRPr lang="en-US"/>
          </a:p>
        </p:txBody>
      </p:sp>
      <p:sp>
        <p:nvSpPr>
          <p:cNvPr id="5" name="Footer Placeholder 4">
            <a:extLst>
              <a:ext uri="{FF2B5EF4-FFF2-40B4-BE49-F238E27FC236}">
                <a16:creationId xmlns:a16="http://schemas.microsoft.com/office/drawing/2014/main" id="{263FFFBA-E397-4ECE-9240-9E604CFDC1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8A7417C-110F-46DE-9962-848131DA89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FA773C-3A47-477F-BAA7-1780A7423669}" type="slidenum">
              <a:rPr lang="en-US" smtClean="0"/>
              <a:t>‹#›</a:t>
            </a:fld>
            <a:endParaRPr lang="en-US"/>
          </a:p>
        </p:txBody>
      </p:sp>
    </p:spTree>
    <p:extLst>
      <p:ext uri="{BB962C8B-B14F-4D97-AF65-F5344CB8AC3E}">
        <p14:creationId xmlns:p14="http://schemas.microsoft.com/office/powerpoint/2010/main" val="11936367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665B93-3C58-46AC-8A76-78D47EECAF4B}" type="datetimeFigureOut">
              <a:rPr lang="en-US" smtClean="0"/>
              <a:pPr/>
              <a:t>2/5/2019</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569A7A-2EAB-414E-ADE3-D4B4177747A4}" type="slidenum">
              <a:rPr lang="en-US" smtClean="0"/>
              <a:pPr/>
              <a:t>‹#›</a:t>
            </a:fld>
            <a:endParaRPr lang="en-US"/>
          </a:p>
        </p:txBody>
      </p:sp>
    </p:spTree>
    <p:extLst>
      <p:ext uri="{BB962C8B-B14F-4D97-AF65-F5344CB8AC3E}">
        <p14:creationId xmlns:p14="http://schemas.microsoft.com/office/powerpoint/2010/main" val="18569685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4EC1F-4F14-437A-9A20-E890980217D3}"/>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F8D77764-1163-4BFC-A008-E4C4F73B15B0}"/>
              </a:ext>
            </a:extLst>
          </p:cNvPr>
          <p:cNvSpPr>
            <a:spLocks noGrp="1"/>
          </p:cNvSpPr>
          <p:nvPr>
            <p:ph type="subTitle" idx="1"/>
          </p:nvPr>
        </p:nvSpPr>
        <p:spPr/>
        <p:txBody>
          <a:bodyPr/>
          <a:lstStyle/>
          <a:p>
            <a:endParaRPr lang="en-US"/>
          </a:p>
        </p:txBody>
      </p:sp>
      <p:pic>
        <p:nvPicPr>
          <p:cNvPr id="5" name="Picture 4">
            <a:extLst>
              <a:ext uri="{FF2B5EF4-FFF2-40B4-BE49-F238E27FC236}">
                <a16:creationId xmlns:a16="http://schemas.microsoft.com/office/drawing/2014/main" id="{CB861E6F-1E46-4EF0-9113-98F3C6697B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6" name="TextBox 5">
            <a:extLst>
              <a:ext uri="{FF2B5EF4-FFF2-40B4-BE49-F238E27FC236}">
                <a16:creationId xmlns:a16="http://schemas.microsoft.com/office/drawing/2014/main" id="{B8A82019-69BE-40F2-B2C9-DC66283C44EE}"/>
              </a:ext>
            </a:extLst>
          </p:cNvPr>
          <p:cNvSpPr txBox="1"/>
          <p:nvPr/>
        </p:nvSpPr>
        <p:spPr>
          <a:xfrm>
            <a:off x="2524124" y="1762125"/>
            <a:ext cx="6953250" cy="646331"/>
          </a:xfrm>
          <a:prstGeom prst="rect">
            <a:avLst/>
          </a:prstGeom>
          <a:noFill/>
        </p:spPr>
        <p:txBody>
          <a:bodyPr wrap="square" rtlCol="0">
            <a:spAutoFit/>
          </a:bodyPr>
          <a:lstStyle/>
          <a:p>
            <a:r>
              <a:rPr lang="en-US" sz="3600" dirty="0"/>
              <a:t>Are the bible manuscripts reliable?</a:t>
            </a:r>
          </a:p>
        </p:txBody>
      </p:sp>
    </p:spTree>
    <p:extLst>
      <p:ext uri="{BB962C8B-B14F-4D97-AF65-F5344CB8AC3E}">
        <p14:creationId xmlns:p14="http://schemas.microsoft.com/office/powerpoint/2010/main" val="27189996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Prove to Me that God Exists</a:t>
            </a:r>
            <a:endParaRPr lang="en-US"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4" name="Content Placeholder 2"/>
          <p:cNvSpPr txBox="1">
            <a:spLocks/>
          </p:cNvSpPr>
          <p:nvPr/>
        </p:nvSpPr>
        <p:spPr>
          <a:xfrm>
            <a:off x="2723062" y="1379385"/>
            <a:ext cx="6574971" cy="7620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noProof="0"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Calibri"/>
              </a:rPr>
              <a:t>Regarding test#3 – the externa</a:t>
            </a:r>
            <a:r>
              <a:rPr lang="en-US" sz="3200" b="1" i="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Calibri"/>
              </a:rPr>
              <a:t>l test:</a:t>
            </a:r>
            <a:endParaRPr kumimoji="0" lang="en-US" sz="3200" b="0" i="0" u="none" strike="noStrike" kern="1200" cap="none" spc="0" normalizeH="0" baseline="0" noProof="0" dirty="0">
              <a:ln>
                <a:noFill/>
              </a:ln>
              <a:solidFill>
                <a:prstClr val="black"/>
              </a:solidFill>
              <a:effectLst>
                <a:glow rad="63500">
                  <a:srgbClr val="8064A2">
                    <a:satMod val="175000"/>
                    <a:alpha val="40000"/>
                  </a:srgbClr>
                </a:glow>
              </a:effectLst>
              <a:uLnTx/>
              <a:uFillTx/>
              <a:latin typeface="Calibri"/>
              <a:ea typeface="+mn-ea"/>
              <a:cs typeface="+mn-cs"/>
            </a:endParaRPr>
          </a:p>
        </p:txBody>
      </p:sp>
      <p:sp>
        <p:nvSpPr>
          <p:cNvPr id="7" name="Content Placeholder 2"/>
          <p:cNvSpPr txBox="1">
            <a:spLocks/>
          </p:cNvSpPr>
          <p:nvPr/>
        </p:nvSpPr>
        <p:spPr>
          <a:xfrm>
            <a:off x="665186" y="2016719"/>
            <a:ext cx="11042468" cy="4426122"/>
          </a:xfrm>
          <a:prstGeom prst="rect">
            <a:avLst/>
          </a:prstGeom>
        </p:spPr>
        <p:txBody>
          <a:bodyPr vert="horz" lIns="91440" tIns="45720" rIns="91440" bIns="45720" rtlCol="0">
            <a:no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4800" b="1" i="1" dirty="0">
                <a:ln w="10541" cmpd="sng">
                  <a:solidFill>
                    <a:srgbClr val="4F81BD">
                      <a:shade val="88000"/>
                      <a:satMod val="110000"/>
                    </a:srgbClr>
                  </a:solidFill>
                  <a:prstDash val="solid"/>
                </a:ln>
                <a:solidFill>
                  <a:srgbClr val="FF0000"/>
                </a:solidFill>
                <a:latin typeface="Calibri"/>
              </a:rPr>
              <a:t>The many early church fathers who kept very detailed records which are verified by other ancient documents. Most of these early church fathers were killed for their belief. Who would die for a lie, knowing it was a lie?</a:t>
            </a:r>
            <a:endParaRPr kumimoji="0" lang="en-US" sz="4800" b="1" i="1" u="sng"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ndParaRPr>
          </a:p>
        </p:txBody>
      </p:sp>
    </p:spTree>
    <p:extLst>
      <p:ext uri="{BB962C8B-B14F-4D97-AF65-F5344CB8AC3E}">
        <p14:creationId xmlns:p14="http://schemas.microsoft.com/office/powerpoint/2010/main" val="4008641777"/>
      </p:ext>
    </p:extLst>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Prove to Me that God Exists</a:t>
            </a:r>
            <a:endParaRPr lang="en-US"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7" name="Content Placeholder 2"/>
          <p:cNvSpPr txBox="1">
            <a:spLocks/>
          </p:cNvSpPr>
          <p:nvPr/>
        </p:nvSpPr>
        <p:spPr>
          <a:xfrm>
            <a:off x="801816" y="2279470"/>
            <a:ext cx="11042468" cy="114953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noProof="0" dirty="0">
                <a:ln w="10541" cmpd="sng">
                  <a:solidFill>
                    <a:srgbClr val="4F81BD">
                      <a:shade val="88000"/>
                      <a:satMod val="110000"/>
                    </a:srgbClr>
                  </a:solidFill>
                  <a:prstDash val="solid"/>
                </a:ln>
                <a:solidFill>
                  <a:srgbClr val="FF0000"/>
                </a:solidFill>
                <a:latin typeface="Calibri"/>
              </a:rPr>
              <a:t>- Did anything surprise you about this 3rd test?</a:t>
            </a:r>
            <a:endParaRPr kumimoji="0" lang="en-US" sz="3200" b="1" i="1" u="sng"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8" name="Content Placeholder 2">
            <a:extLst>
              <a:ext uri="{FF2B5EF4-FFF2-40B4-BE49-F238E27FC236}">
                <a16:creationId xmlns:a16="http://schemas.microsoft.com/office/drawing/2014/main" id="{94687168-3893-4737-A8B9-AEA2BCF458AA}"/>
              </a:ext>
            </a:extLst>
          </p:cNvPr>
          <p:cNvSpPr txBox="1">
            <a:spLocks/>
          </p:cNvSpPr>
          <p:nvPr/>
        </p:nvSpPr>
        <p:spPr>
          <a:xfrm>
            <a:off x="907359" y="5012907"/>
            <a:ext cx="10728958" cy="1272284"/>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noProof="0" dirty="0">
                <a:ln w="10541" cmpd="sng">
                  <a:solidFill>
                    <a:srgbClr val="4F81BD">
                      <a:shade val="88000"/>
                      <a:satMod val="110000"/>
                    </a:srgbClr>
                  </a:solidFill>
                  <a:prstDash val="solid"/>
                </a:ln>
                <a:solidFill>
                  <a:srgbClr val="9BBB59">
                    <a:lumMod val="75000"/>
                  </a:srgbClr>
                </a:solidFill>
                <a:latin typeface="Calibri"/>
              </a:rPr>
              <a:t>- If someone said that the bible is just an old wives tale or an old book about sheep herders, how would you respond?</a:t>
            </a:r>
            <a:r>
              <a:rPr kumimoji="0" lang="en-US" sz="3200" b="1" i="1" u="none" strike="noStrike" kern="1200" cap="none" spc="0" normalizeH="0" baseline="0" noProof="0" dirty="0">
                <a:ln w="10541" cmpd="sng">
                  <a:solidFill>
                    <a:srgbClr val="4F81BD">
                      <a:shade val="88000"/>
                      <a:satMod val="110000"/>
                    </a:srgbClr>
                  </a:solidFill>
                  <a:prstDash val="solid"/>
                </a:ln>
                <a:solidFill>
                  <a:schemeClr val="accent3">
                    <a:lumMod val="75000"/>
                  </a:schemeClr>
                </a:solidFill>
                <a:effectLst/>
                <a:uLnTx/>
                <a:uFillTx/>
                <a:latin typeface="Calibri"/>
                <a:ea typeface="+mn-ea"/>
                <a:cs typeface="+mn-cs"/>
              </a:rPr>
              <a:t>                                                               </a:t>
            </a:r>
            <a:endParaRPr kumimoji="0" lang="en-US" sz="3200" b="1" i="1" u="none" strike="noStrike" kern="1200" cap="none" spc="0" normalizeH="0" baseline="0" noProof="0" dirty="0">
              <a:ln w="1905"/>
              <a:solidFill>
                <a:schemeClr val="accent3">
                  <a:lumMod val="75000"/>
                </a:schemeClr>
              </a:solidFill>
              <a:effectLst>
                <a:innerShdw blurRad="69850" dist="43180" dir="5400000">
                  <a:srgbClr val="000000">
                    <a:alpha val="65000"/>
                  </a:srgbClr>
                </a:innerShdw>
              </a:effectLst>
              <a:uLnTx/>
              <a:uFillTx/>
              <a:latin typeface="Calibri"/>
              <a:ea typeface="+mn-ea"/>
              <a:cs typeface="+mn-cs"/>
            </a:endParaRPr>
          </a:p>
        </p:txBody>
      </p:sp>
      <p:sp>
        <p:nvSpPr>
          <p:cNvPr id="6" name="Content Placeholder 2">
            <a:extLst>
              <a:ext uri="{FF2B5EF4-FFF2-40B4-BE49-F238E27FC236}">
                <a16:creationId xmlns:a16="http://schemas.microsoft.com/office/drawing/2014/main" id="{DC231864-4D78-480D-A6FB-1EDD2BE98B61}"/>
              </a:ext>
            </a:extLst>
          </p:cNvPr>
          <p:cNvSpPr txBox="1">
            <a:spLocks/>
          </p:cNvSpPr>
          <p:nvPr/>
        </p:nvSpPr>
        <p:spPr>
          <a:xfrm>
            <a:off x="1007228" y="3293577"/>
            <a:ext cx="8539775" cy="1272284"/>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noProof="0" dirty="0">
                <a:ln w="10541" cmpd="sng">
                  <a:solidFill>
                    <a:srgbClr val="4F81BD">
                      <a:shade val="88000"/>
                      <a:satMod val="110000"/>
                    </a:srgbClr>
                  </a:solidFill>
                  <a:prstDash val="solid"/>
                </a:ln>
                <a:solidFill>
                  <a:srgbClr val="FFCC00"/>
                </a:solidFill>
                <a:latin typeface="Calibri"/>
              </a:rPr>
              <a:t>-</a:t>
            </a:r>
            <a:r>
              <a:rPr lang="en-US" sz="3200" b="1" i="1" dirty="0">
                <a:ln w="10541" cmpd="sng">
                  <a:solidFill>
                    <a:srgbClr val="4F81BD">
                      <a:shade val="88000"/>
                      <a:satMod val="110000"/>
                    </a:srgbClr>
                  </a:solidFill>
                  <a:prstDash val="solid"/>
                </a:ln>
                <a:solidFill>
                  <a:srgbClr val="FFCC00"/>
                </a:solidFill>
                <a:latin typeface="Calibri"/>
              </a:rPr>
              <a:t> Do you feel that these 3 tests make a strong argument for the accuracy of the bible?</a:t>
            </a:r>
            <a:r>
              <a:rPr kumimoji="0" lang="en-US" sz="3200" b="1" i="1" u="none" strike="noStrike" kern="1200" cap="none" spc="0" normalizeH="0" baseline="0" noProof="0" dirty="0">
                <a:ln w="10541" cmpd="sng">
                  <a:solidFill>
                    <a:srgbClr val="4F81BD">
                      <a:shade val="88000"/>
                      <a:satMod val="110000"/>
                    </a:srgbClr>
                  </a:solidFill>
                  <a:prstDash val="solid"/>
                </a:ln>
                <a:solidFill>
                  <a:srgbClr val="FF0000"/>
                </a:solidFill>
                <a:effectLst/>
                <a:uLnTx/>
                <a:uFillTx/>
                <a:latin typeface="Calibri"/>
                <a:ea typeface="+mn-ea"/>
                <a:cs typeface="+mn-cs"/>
              </a:rPr>
              <a:t>                                                               </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Tree>
    <p:extLst>
      <p:ext uri="{BB962C8B-B14F-4D97-AF65-F5344CB8AC3E}">
        <p14:creationId xmlns:p14="http://schemas.microsoft.com/office/powerpoint/2010/main" val="1271046856"/>
      </p:ext>
    </p:extLst>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2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4EC1F-4F14-437A-9A20-E890980217D3}"/>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F8D77764-1163-4BFC-A008-E4C4F73B15B0}"/>
              </a:ext>
            </a:extLst>
          </p:cNvPr>
          <p:cNvSpPr>
            <a:spLocks noGrp="1"/>
          </p:cNvSpPr>
          <p:nvPr>
            <p:ph type="subTitle" idx="1"/>
          </p:nvPr>
        </p:nvSpPr>
        <p:spPr/>
        <p:txBody>
          <a:bodyPr/>
          <a:lstStyle/>
          <a:p>
            <a:endParaRPr lang="en-US"/>
          </a:p>
        </p:txBody>
      </p:sp>
      <p:pic>
        <p:nvPicPr>
          <p:cNvPr id="5" name="Picture 4">
            <a:extLst>
              <a:ext uri="{FF2B5EF4-FFF2-40B4-BE49-F238E27FC236}">
                <a16:creationId xmlns:a16="http://schemas.microsoft.com/office/drawing/2014/main" id="{CB861E6F-1E46-4EF0-9113-98F3C6697B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6" name="TextBox 5">
            <a:extLst>
              <a:ext uri="{FF2B5EF4-FFF2-40B4-BE49-F238E27FC236}">
                <a16:creationId xmlns:a16="http://schemas.microsoft.com/office/drawing/2014/main" id="{B8A82019-69BE-40F2-B2C9-DC66283C44EE}"/>
              </a:ext>
            </a:extLst>
          </p:cNvPr>
          <p:cNvSpPr txBox="1"/>
          <p:nvPr/>
        </p:nvSpPr>
        <p:spPr>
          <a:xfrm>
            <a:off x="2524124" y="1762125"/>
            <a:ext cx="6953250"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Are the bible manuscripts reliable?</a:t>
            </a:r>
          </a:p>
        </p:txBody>
      </p:sp>
    </p:spTree>
    <p:extLst>
      <p:ext uri="{BB962C8B-B14F-4D97-AF65-F5344CB8AC3E}">
        <p14:creationId xmlns:p14="http://schemas.microsoft.com/office/powerpoint/2010/main" val="270227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Prove to Me that God Exists</a:t>
            </a:r>
            <a:endParaRPr lang="en-US"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4" name="Content Placeholder 2"/>
          <p:cNvSpPr txBox="1">
            <a:spLocks/>
          </p:cNvSpPr>
          <p:nvPr/>
        </p:nvSpPr>
        <p:spPr>
          <a:xfrm>
            <a:off x="2723062" y="1379385"/>
            <a:ext cx="6574971" cy="7620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Calibri"/>
              </a:rPr>
              <a:t>Are the Bible manuscripts are reliable</a:t>
            </a:r>
            <a:endParaRPr kumimoji="0" lang="en-US" sz="3200" b="0" i="0" u="none" strike="noStrike" kern="1200" cap="none" spc="0" normalizeH="0" baseline="0" noProof="0" dirty="0">
              <a:ln>
                <a:noFill/>
              </a:ln>
              <a:solidFill>
                <a:prstClr val="black"/>
              </a:solidFill>
              <a:effectLst>
                <a:glow rad="63500">
                  <a:srgbClr val="8064A2">
                    <a:satMod val="175000"/>
                    <a:alpha val="40000"/>
                  </a:srgbClr>
                </a:glow>
              </a:effectLst>
              <a:uLnTx/>
              <a:uFillTx/>
              <a:latin typeface="Calibri"/>
              <a:ea typeface="+mn-ea"/>
              <a:cs typeface="+mn-cs"/>
            </a:endParaRPr>
          </a:p>
        </p:txBody>
      </p:sp>
      <p:sp>
        <p:nvSpPr>
          <p:cNvPr id="7" name="Content Placeholder 2"/>
          <p:cNvSpPr txBox="1">
            <a:spLocks/>
          </p:cNvSpPr>
          <p:nvPr/>
        </p:nvSpPr>
        <p:spPr>
          <a:xfrm>
            <a:off x="665186" y="2279470"/>
            <a:ext cx="11042468" cy="840377"/>
          </a:xfrm>
          <a:prstGeom prst="rect">
            <a:avLst/>
          </a:prstGeom>
        </p:spPr>
        <p:txBody>
          <a:bodyPr vert="horz" lIns="91440" tIns="45720" rIns="91440" bIns="45720" rtlCol="0">
            <a:normAutofit fontScale="85000" lnSpcReduction="10000"/>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solidFill>
                  <a:srgbClr val="FF0000"/>
                </a:solidFill>
                <a:latin typeface="Calibri"/>
              </a:rPr>
              <a:t>Bibliographic test…(see handouts), how many manuscripts to we have and what is the time interval between the original and the earliest copies.</a:t>
            </a:r>
            <a:endParaRPr kumimoji="0" lang="en-US" sz="3200" b="1" i="1" u="sng"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8" name="Content Placeholder 2">
            <a:extLst>
              <a:ext uri="{FF2B5EF4-FFF2-40B4-BE49-F238E27FC236}">
                <a16:creationId xmlns:a16="http://schemas.microsoft.com/office/drawing/2014/main" id="{94687168-3893-4737-A8B9-AEA2BCF458AA}"/>
              </a:ext>
            </a:extLst>
          </p:cNvPr>
          <p:cNvSpPr txBox="1">
            <a:spLocks/>
          </p:cNvSpPr>
          <p:nvPr/>
        </p:nvSpPr>
        <p:spPr>
          <a:xfrm>
            <a:off x="907359" y="3215631"/>
            <a:ext cx="10728958" cy="840377"/>
          </a:xfrm>
          <a:prstGeom prst="rect">
            <a:avLst/>
          </a:prstGeom>
        </p:spPr>
        <p:txBody>
          <a:bodyPr vert="horz" lIns="91440" tIns="45720" rIns="91440" bIns="45720" rtlCol="0">
            <a:normAutofit fontScale="92500" lnSpcReduction="20000"/>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solidFill>
                  <a:srgbClr val="9BBB59">
                    <a:lumMod val="75000"/>
                  </a:srgbClr>
                </a:solidFill>
                <a:latin typeface="Calibri"/>
              </a:rPr>
              <a:t>Internal evidence…are there contradictions or known historical errors in the copies?</a:t>
            </a:r>
            <a:r>
              <a:rPr kumimoji="0" lang="en-US" sz="3200" b="1" i="1" u="none" strike="noStrike" kern="1200" cap="none" spc="0" normalizeH="0" baseline="0" noProof="0" dirty="0">
                <a:ln w="10541" cmpd="sng">
                  <a:solidFill>
                    <a:srgbClr val="4F81BD">
                      <a:shade val="88000"/>
                      <a:satMod val="110000"/>
                    </a:srgbClr>
                  </a:solidFill>
                  <a:prstDash val="solid"/>
                </a:ln>
                <a:solidFill>
                  <a:srgbClr val="FF0000"/>
                </a:solidFill>
                <a:effectLst/>
                <a:uLnTx/>
                <a:uFillTx/>
                <a:latin typeface="Calibri"/>
                <a:ea typeface="+mn-ea"/>
                <a:cs typeface="+mn-cs"/>
              </a:rPr>
              <a:t>  </a:t>
            </a:r>
            <a:r>
              <a:rPr kumimoji="0" lang="en-US" sz="3200" b="1" i="1" u="none" strike="noStrike" kern="1200" cap="none" spc="0" normalizeH="0" baseline="0" noProof="0" dirty="0">
                <a:ln w="10541" cmpd="sng">
                  <a:solidFill>
                    <a:srgbClr val="4F81BD">
                      <a:shade val="88000"/>
                      <a:satMod val="110000"/>
                    </a:srgbClr>
                  </a:solidFill>
                  <a:prstDash val="solid"/>
                </a:ln>
                <a:solidFill>
                  <a:schemeClr val="accent3">
                    <a:lumMod val="75000"/>
                  </a:schemeClr>
                </a:solidFill>
                <a:effectLst/>
                <a:uLnTx/>
                <a:uFillTx/>
                <a:latin typeface="Calibri"/>
                <a:ea typeface="+mn-ea"/>
                <a:cs typeface="+mn-cs"/>
              </a:rPr>
              <a:t>Did the events described really happen?                                                               </a:t>
            </a:r>
            <a:endParaRPr kumimoji="0" lang="en-US" sz="3200" b="1" i="1" u="none" strike="noStrike" kern="1200" cap="none" spc="0" normalizeH="0" baseline="0" noProof="0" dirty="0">
              <a:ln w="1905"/>
              <a:solidFill>
                <a:schemeClr val="accent3">
                  <a:lumMod val="75000"/>
                </a:schemeClr>
              </a:solidFill>
              <a:effectLst>
                <a:innerShdw blurRad="69850" dist="43180" dir="5400000">
                  <a:srgbClr val="000000">
                    <a:alpha val="65000"/>
                  </a:srgbClr>
                </a:innerShdw>
              </a:effectLst>
              <a:uLnTx/>
              <a:uFillTx/>
              <a:latin typeface="Calibri"/>
              <a:ea typeface="+mn-ea"/>
              <a:cs typeface="+mn-cs"/>
            </a:endParaRPr>
          </a:p>
        </p:txBody>
      </p:sp>
      <p:sp>
        <p:nvSpPr>
          <p:cNvPr id="9" name="Content Placeholder 2">
            <a:extLst>
              <a:ext uri="{FF2B5EF4-FFF2-40B4-BE49-F238E27FC236}">
                <a16:creationId xmlns:a16="http://schemas.microsoft.com/office/drawing/2014/main" id="{60DEA019-A81F-4899-9C17-17116417C019}"/>
              </a:ext>
            </a:extLst>
          </p:cNvPr>
          <p:cNvSpPr txBox="1">
            <a:spLocks/>
          </p:cNvSpPr>
          <p:nvPr/>
        </p:nvSpPr>
        <p:spPr>
          <a:xfrm>
            <a:off x="1196408" y="4134404"/>
            <a:ext cx="8539775" cy="1029787"/>
          </a:xfrm>
          <a:prstGeom prst="rect">
            <a:avLst/>
          </a:prstGeom>
        </p:spPr>
        <p:txBody>
          <a:bodyPr vert="horz" lIns="91440" tIns="45720" rIns="91440" bIns="45720" rtlCol="0">
            <a:normAutofit lnSpcReduction="10000"/>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solidFill>
                  <a:srgbClr val="FFCC00"/>
                </a:solidFill>
                <a:latin typeface="Calibri"/>
              </a:rPr>
              <a:t>External evidence…do other historical documents confirm or deny them?</a:t>
            </a:r>
            <a:r>
              <a:rPr kumimoji="0" lang="en-US" sz="3200" b="1" i="1" u="none" strike="noStrike" kern="1200" cap="none" spc="0" normalizeH="0" baseline="0" noProof="0" dirty="0">
                <a:ln w="10541" cmpd="sng">
                  <a:solidFill>
                    <a:srgbClr val="4F81BD">
                      <a:shade val="88000"/>
                      <a:satMod val="110000"/>
                    </a:srgbClr>
                  </a:solidFill>
                  <a:prstDash val="solid"/>
                </a:ln>
                <a:solidFill>
                  <a:srgbClr val="FFCC00"/>
                </a:solidFill>
                <a:effectLst/>
                <a:uLnTx/>
                <a:uFillTx/>
                <a:latin typeface="Calibri"/>
                <a:ea typeface="+mn-ea"/>
                <a:cs typeface="+mn-cs"/>
              </a:rPr>
              <a:t> </a:t>
            </a:r>
            <a:r>
              <a:rPr kumimoji="0" lang="en-US" sz="3200" b="1" i="1" u="none" strike="noStrike" kern="1200" cap="none" spc="0" normalizeH="0" baseline="0" noProof="0" dirty="0">
                <a:ln w="10541" cmpd="sng">
                  <a:solidFill>
                    <a:srgbClr val="4F81BD">
                      <a:shade val="88000"/>
                      <a:satMod val="110000"/>
                    </a:srgbClr>
                  </a:solidFill>
                  <a:prstDash val="solid"/>
                </a:ln>
                <a:solidFill>
                  <a:srgbClr val="FF0000"/>
                </a:solidFill>
                <a:effectLst/>
                <a:uLnTx/>
                <a:uFillTx/>
                <a:latin typeface="Calibri"/>
                <a:ea typeface="+mn-ea"/>
                <a:cs typeface="+mn-cs"/>
              </a:rPr>
              <a:t>                                                               </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10" name="Content Placeholder 2">
            <a:extLst>
              <a:ext uri="{FF2B5EF4-FFF2-40B4-BE49-F238E27FC236}">
                <a16:creationId xmlns:a16="http://schemas.microsoft.com/office/drawing/2014/main" id="{730BF486-EF08-43A6-8E43-C8986BA01513}"/>
              </a:ext>
            </a:extLst>
          </p:cNvPr>
          <p:cNvSpPr txBox="1">
            <a:spLocks/>
          </p:cNvSpPr>
          <p:nvPr/>
        </p:nvSpPr>
        <p:spPr>
          <a:xfrm>
            <a:off x="0" y="5440362"/>
            <a:ext cx="11213305" cy="1125583"/>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0" lang="en-US" sz="3200" b="1" i="1" u="none" strike="noStrike" kern="1200" cap="none" spc="0" normalizeH="0" baseline="0" noProof="0" dirty="0">
                <a:ln w="10541" cmpd="sng">
                  <a:solidFill>
                    <a:srgbClr val="4F81BD">
                      <a:shade val="88000"/>
                      <a:satMod val="110000"/>
                    </a:srgbClr>
                  </a:solidFill>
                  <a:prstDash val="solid"/>
                </a:ln>
                <a:solidFill>
                  <a:srgbClr val="8064A2">
                    <a:lumMod val="50000"/>
                  </a:srgbClr>
                </a:solidFill>
                <a:effectLst/>
                <a:uLnTx/>
                <a:uFillTx/>
                <a:latin typeface="Calibri"/>
                <a:ea typeface="+mn-ea"/>
                <a:cs typeface="+mn-cs"/>
              </a:rPr>
              <a:t>By using the same manuscript tests that other reliable historical documents use, the bible is more reliable than all of them.</a:t>
            </a:r>
            <a:endParaRPr kumimoji="0" lang="en-US" sz="3200" b="1" i="1" u="none" strike="noStrike" kern="1200" cap="none" spc="0" normalizeH="0" baseline="0" noProof="0" dirty="0">
              <a:ln w="1905"/>
              <a:solidFill>
                <a:srgbClr val="8064A2">
                  <a:lumMod val="50000"/>
                </a:srgbClr>
              </a:solidFill>
              <a:effectLst>
                <a:innerShdw blurRad="69850" dist="43180" dir="5400000">
                  <a:srgbClr val="000000">
                    <a:alpha val="65000"/>
                  </a:srgbClr>
                </a:innerShdw>
              </a:effectLst>
              <a:uLnTx/>
              <a:uFillTx/>
              <a:latin typeface="Calibri"/>
              <a:ea typeface="+mn-ea"/>
              <a:cs typeface="+mn-cs"/>
            </a:endParaRPr>
          </a:p>
        </p:txBody>
      </p:sp>
    </p:spTree>
    <p:extLst>
      <p:ext uri="{BB962C8B-B14F-4D97-AF65-F5344CB8AC3E}">
        <p14:creationId xmlns:p14="http://schemas.microsoft.com/office/powerpoint/2010/main" val="4291488348"/>
      </p:ext>
    </p:extLst>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20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8" grpId="0"/>
      <p:bldP spid="9"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6ED565CA-D91B-4770-9B16-3165F60373F9}"/>
              </a:ext>
            </a:extLst>
          </p:cNvPr>
          <p:cNvGraphicFramePr>
            <a:graphicFrameLocks noGrp="1"/>
          </p:cNvGraphicFramePr>
          <p:nvPr>
            <p:extLst>
              <p:ext uri="{D42A27DB-BD31-4B8C-83A1-F6EECF244321}">
                <p14:modId xmlns:p14="http://schemas.microsoft.com/office/powerpoint/2010/main" val="89388009"/>
              </p:ext>
            </p:extLst>
          </p:nvPr>
        </p:nvGraphicFramePr>
        <p:xfrm>
          <a:off x="1261241" y="105103"/>
          <a:ext cx="9070428" cy="6506946"/>
        </p:xfrm>
        <a:graphic>
          <a:graphicData uri="http://schemas.openxmlformats.org/drawingml/2006/table">
            <a:tbl>
              <a:tblPr firstRow="1" firstCol="1" bandRow="1">
                <a:tableStyleId>{5C22544A-7EE6-4342-B048-85BDC9FD1C3A}</a:tableStyleId>
              </a:tblPr>
              <a:tblGrid>
                <a:gridCol w="1539562">
                  <a:extLst>
                    <a:ext uri="{9D8B030D-6E8A-4147-A177-3AD203B41FA5}">
                      <a16:colId xmlns:a16="http://schemas.microsoft.com/office/drawing/2014/main" val="1009648029"/>
                    </a:ext>
                  </a:extLst>
                </a:gridCol>
                <a:gridCol w="2058931">
                  <a:extLst>
                    <a:ext uri="{9D8B030D-6E8A-4147-A177-3AD203B41FA5}">
                      <a16:colId xmlns:a16="http://schemas.microsoft.com/office/drawing/2014/main" val="2755995817"/>
                    </a:ext>
                  </a:extLst>
                </a:gridCol>
                <a:gridCol w="1409719">
                  <a:extLst>
                    <a:ext uri="{9D8B030D-6E8A-4147-A177-3AD203B41FA5}">
                      <a16:colId xmlns:a16="http://schemas.microsoft.com/office/drawing/2014/main" val="1318999153"/>
                    </a:ext>
                  </a:extLst>
                </a:gridCol>
                <a:gridCol w="1929089">
                  <a:extLst>
                    <a:ext uri="{9D8B030D-6E8A-4147-A177-3AD203B41FA5}">
                      <a16:colId xmlns:a16="http://schemas.microsoft.com/office/drawing/2014/main" val="807052076"/>
                    </a:ext>
                  </a:extLst>
                </a:gridCol>
                <a:gridCol w="1094387">
                  <a:extLst>
                    <a:ext uri="{9D8B030D-6E8A-4147-A177-3AD203B41FA5}">
                      <a16:colId xmlns:a16="http://schemas.microsoft.com/office/drawing/2014/main" val="68993438"/>
                    </a:ext>
                  </a:extLst>
                </a:gridCol>
                <a:gridCol w="1038740">
                  <a:extLst>
                    <a:ext uri="{9D8B030D-6E8A-4147-A177-3AD203B41FA5}">
                      <a16:colId xmlns:a16="http://schemas.microsoft.com/office/drawing/2014/main" val="4036641156"/>
                    </a:ext>
                  </a:extLst>
                </a:gridCol>
              </a:tblGrid>
              <a:tr h="366946">
                <a:tc>
                  <a:txBody>
                    <a:bodyPr/>
                    <a:lstStyle/>
                    <a:p>
                      <a:pPr marL="0" marR="0">
                        <a:lnSpc>
                          <a:spcPct val="107000"/>
                        </a:lnSpc>
                        <a:spcBef>
                          <a:spcPts val="0"/>
                        </a:spcBef>
                        <a:spcAft>
                          <a:spcPts val="0"/>
                        </a:spcAft>
                      </a:pPr>
                      <a:r>
                        <a:rPr lang="en-US" sz="900">
                          <a:effectLst/>
                        </a:rPr>
                        <a:t>Author</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Book</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Datw Written</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Earliest Copies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Time Gap</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 of copies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extLst>
                  <a:ext uri="{0D108BD9-81ED-4DB2-BD59-A6C34878D82A}">
                    <a16:rowId xmlns:a16="http://schemas.microsoft.com/office/drawing/2014/main" val="3837981723"/>
                  </a:ext>
                </a:extLst>
              </a:tr>
              <a:tr h="188496">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extLst>
                  <a:ext uri="{0D108BD9-81ED-4DB2-BD59-A6C34878D82A}">
                    <a16:rowId xmlns:a16="http://schemas.microsoft.com/office/drawing/2014/main" val="3614161551"/>
                  </a:ext>
                </a:extLst>
              </a:tr>
              <a:tr h="188496">
                <a:tc>
                  <a:txBody>
                    <a:bodyPr/>
                    <a:lstStyle/>
                    <a:p>
                      <a:pPr marL="0" marR="0">
                        <a:lnSpc>
                          <a:spcPct val="107000"/>
                        </a:lnSpc>
                        <a:spcBef>
                          <a:spcPts val="0"/>
                        </a:spcBef>
                        <a:spcAft>
                          <a:spcPts val="0"/>
                        </a:spcAft>
                      </a:pPr>
                      <a:r>
                        <a:rPr lang="en-US" sz="900">
                          <a:effectLst/>
                        </a:rPr>
                        <a:t>Homer</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Iliad</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800 B.C.</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400 B.C.</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400 yrs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gn="r">
                        <a:lnSpc>
                          <a:spcPct val="107000"/>
                        </a:lnSpc>
                        <a:spcBef>
                          <a:spcPts val="0"/>
                        </a:spcBef>
                        <a:spcAft>
                          <a:spcPts val="0"/>
                        </a:spcAft>
                      </a:pPr>
                      <a:r>
                        <a:rPr lang="en-US" sz="900">
                          <a:effectLst/>
                        </a:rPr>
                        <a:t>643</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extLst>
                  <a:ext uri="{0D108BD9-81ED-4DB2-BD59-A6C34878D82A}">
                    <a16:rowId xmlns:a16="http://schemas.microsoft.com/office/drawing/2014/main" val="1924536219"/>
                  </a:ext>
                </a:extLst>
              </a:tr>
              <a:tr h="188496">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extLst>
                  <a:ext uri="{0D108BD9-81ED-4DB2-BD59-A6C34878D82A}">
                    <a16:rowId xmlns:a16="http://schemas.microsoft.com/office/drawing/2014/main" val="158576300"/>
                  </a:ext>
                </a:extLst>
              </a:tr>
              <a:tr h="188496">
                <a:tc>
                  <a:txBody>
                    <a:bodyPr/>
                    <a:lstStyle/>
                    <a:p>
                      <a:pPr marL="0" marR="0">
                        <a:lnSpc>
                          <a:spcPct val="107000"/>
                        </a:lnSpc>
                        <a:spcBef>
                          <a:spcPts val="0"/>
                        </a:spcBef>
                        <a:spcAft>
                          <a:spcPts val="0"/>
                        </a:spcAft>
                      </a:pPr>
                      <a:r>
                        <a:rPr lang="en-US" sz="900">
                          <a:effectLst/>
                        </a:rPr>
                        <a:t>Herodotus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History</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480-425 B.C.</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900 A.D.</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1,350 yrs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gn="r">
                        <a:lnSpc>
                          <a:spcPct val="107000"/>
                        </a:lnSpc>
                        <a:spcBef>
                          <a:spcPts val="0"/>
                        </a:spcBef>
                        <a:spcAft>
                          <a:spcPts val="0"/>
                        </a:spcAft>
                      </a:pPr>
                      <a:r>
                        <a:rPr lang="en-US" sz="900">
                          <a:effectLst/>
                        </a:rPr>
                        <a:t>8</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extLst>
                  <a:ext uri="{0D108BD9-81ED-4DB2-BD59-A6C34878D82A}">
                    <a16:rowId xmlns:a16="http://schemas.microsoft.com/office/drawing/2014/main" val="1104621601"/>
                  </a:ext>
                </a:extLst>
              </a:tr>
              <a:tr h="188496">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extLst>
                  <a:ext uri="{0D108BD9-81ED-4DB2-BD59-A6C34878D82A}">
                    <a16:rowId xmlns:a16="http://schemas.microsoft.com/office/drawing/2014/main" val="318497298"/>
                  </a:ext>
                </a:extLst>
              </a:tr>
              <a:tr h="188496">
                <a:tc>
                  <a:txBody>
                    <a:bodyPr/>
                    <a:lstStyle/>
                    <a:p>
                      <a:pPr marL="0" marR="0">
                        <a:lnSpc>
                          <a:spcPct val="107000"/>
                        </a:lnSpc>
                        <a:spcBef>
                          <a:spcPts val="0"/>
                        </a:spcBef>
                        <a:spcAft>
                          <a:spcPts val="0"/>
                        </a:spcAft>
                      </a:pPr>
                      <a:r>
                        <a:rPr lang="en-US" sz="900">
                          <a:effectLst/>
                        </a:rPr>
                        <a:t>Thucydides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History</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460-400 B.C.</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900 A.D.</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1,300 yrs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gn="r">
                        <a:lnSpc>
                          <a:spcPct val="107000"/>
                        </a:lnSpc>
                        <a:spcBef>
                          <a:spcPts val="0"/>
                        </a:spcBef>
                        <a:spcAft>
                          <a:spcPts val="0"/>
                        </a:spcAft>
                      </a:pPr>
                      <a:r>
                        <a:rPr lang="en-US" sz="900">
                          <a:effectLst/>
                        </a:rPr>
                        <a:t>8</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extLst>
                  <a:ext uri="{0D108BD9-81ED-4DB2-BD59-A6C34878D82A}">
                    <a16:rowId xmlns:a16="http://schemas.microsoft.com/office/drawing/2014/main" val="3154615639"/>
                  </a:ext>
                </a:extLst>
              </a:tr>
              <a:tr h="188496">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extLst>
                  <a:ext uri="{0D108BD9-81ED-4DB2-BD59-A6C34878D82A}">
                    <a16:rowId xmlns:a16="http://schemas.microsoft.com/office/drawing/2014/main" val="3740500174"/>
                  </a:ext>
                </a:extLst>
              </a:tr>
              <a:tr h="188496">
                <a:tc>
                  <a:txBody>
                    <a:bodyPr/>
                    <a:lstStyle/>
                    <a:p>
                      <a:pPr marL="0" marR="0">
                        <a:lnSpc>
                          <a:spcPct val="107000"/>
                        </a:lnSpc>
                        <a:spcBef>
                          <a:spcPts val="0"/>
                        </a:spcBef>
                        <a:spcAft>
                          <a:spcPts val="0"/>
                        </a:spcAft>
                      </a:pPr>
                      <a:r>
                        <a:rPr lang="en-US" sz="900">
                          <a:effectLst/>
                        </a:rPr>
                        <a:t>Plato</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marL="0" marR="0">
                        <a:lnSpc>
                          <a:spcPct val="107000"/>
                        </a:lnSpc>
                        <a:spcBef>
                          <a:spcPts val="0"/>
                        </a:spcBef>
                        <a:spcAft>
                          <a:spcPts val="0"/>
                        </a:spcAft>
                      </a:pPr>
                      <a:r>
                        <a:rPr lang="en-US" sz="900">
                          <a:effectLst/>
                        </a:rPr>
                        <a:t>400 B.C.</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900 A.D.</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1,300 yrs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gn="r">
                        <a:lnSpc>
                          <a:spcPct val="107000"/>
                        </a:lnSpc>
                        <a:spcBef>
                          <a:spcPts val="0"/>
                        </a:spcBef>
                        <a:spcAft>
                          <a:spcPts val="0"/>
                        </a:spcAft>
                      </a:pPr>
                      <a:r>
                        <a:rPr lang="en-US" sz="900">
                          <a:effectLst/>
                        </a:rPr>
                        <a:t>7</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extLst>
                  <a:ext uri="{0D108BD9-81ED-4DB2-BD59-A6C34878D82A}">
                    <a16:rowId xmlns:a16="http://schemas.microsoft.com/office/drawing/2014/main" val="2868425112"/>
                  </a:ext>
                </a:extLst>
              </a:tr>
              <a:tr h="188496">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extLst>
                  <a:ext uri="{0D108BD9-81ED-4DB2-BD59-A6C34878D82A}">
                    <a16:rowId xmlns:a16="http://schemas.microsoft.com/office/drawing/2014/main" val="701102585"/>
                  </a:ext>
                </a:extLst>
              </a:tr>
              <a:tr h="188496">
                <a:tc>
                  <a:txBody>
                    <a:bodyPr/>
                    <a:lstStyle/>
                    <a:p>
                      <a:pPr marL="0" marR="0">
                        <a:lnSpc>
                          <a:spcPct val="107000"/>
                        </a:lnSpc>
                        <a:spcBef>
                          <a:spcPts val="0"/>
                        </a:spcBef>
                        <a:spcAft>
                          <a:spcPts val="0"/>
                        </a:spcAft>
                      </a:pPr>
                      <a:r>
                        <a:rPr lang="en-US" sz="900">
                          <a:effectLst/>
                        </a:rPr>
                        <a:t>Demosthenes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marL="0" marR="0">
                        <a:lnSpc>
                          <a:spcPct val="107000"/>
                        </a:lnSpc>
                        <a:spcBef>
                          <a:spcPts val="0"/>
                        </a:spcBef>
                        <a:spcAft>
                          <a:spcPts val="0"/>
                        </a:spcAft>
                      </a:pPr>
                      <a:r>
                        <a:rPr lang="en-US" sz="900">
                          <a:effectLst/>
                        </a:rPr>
                        <a:t>300 B.C.</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1100 A.D.</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1,400 yrs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gn="r">
                        <a:lnSpc>
                          <a:spcPct val="107000"/>
                        </a:lnSpc>
                        <a:spcBef>
                          <a:spcPts val="0"/>
                        </a:spcBef>
                        <a:spcAft>
                          <a:spcPts val="0"/>
                        </a:spcAft>
                      </a:pPr>
                      <a:r>
                        <a:rPr lang="en-US" sz="900">
                          <a:effectLst/>
                        </a:rPr>
                        <a:t>200</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extLst>
                  <a:ext uri="{0D108BD9-81ED-4DB2-BD59-A6C34878D82A}">
                    <a16:rowId xmlns:a16="http://schemas.microsoft.com/office/drawing/2014/main" val="4263497815"/>
                  </a:ext>
                </a:extLst>
              </a:tr>
              <a:tr h="188496">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extLst>
                  <a:ext uri="{0D108BD9-81ED-4DB2-BD59-A6C34878D82A}">
                    <a16:rowId xmlns:a16="http://schemas.microsoft.com/office/drawing/2014/main" val="1891089357"/>
                  </a:ext>
                </a:extLst>
              </a:tr>
              <a:tr h="188496">
                <a:tc>
                  <a:txBody>
                    <a:bodyPr/>
                    <a:lstStyle/>
                    <a:p>
                      <a:pPr marL="0" marR="0">
                        <a:lnSpc>
                          <a:spcPct val="107000"/>
                        </a:lnSpc>
                        <a:spcBef>
                          <a:spcPts val="0"/>
                        </a:spcBef>
                        <a:spcAft>
                          <a:spcPts val="0"/>
                        </a:spcAft>
                      </a:pPr>
                      <a:r>
                        <a:rPr lang="en-US" sz="900">
                          <a:effectLst/>
                        </a:rPr>
                        <a:t>Caesar</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Gallic Wars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100-44 B.C.</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900 A.D.</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1,000 yrs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gn="r">
                        <a:lnSpc>
                          <a:spcPct val="107000"/>
                        </a:lnSpc>
                        <a:spcBef>
                          <a:spcPts val="0"/>
                        </a:spcBef>
                        <a:spcAft>
                          <a:spcPts val="0"/>
                        </a:spcAft>
                      </a:pPr>
                      <a:r>
                        <a:rPr lang="en-US" sz="900">
                          <a:effectLst/>
                        </a:rPr>
                        <a:t>10</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extLst>
                  <a:ext uri="{0D108BD9-81ED-4DB2-BD59-A6C34878D82A}">
                    <a16:rowId xmlns:a16="http://schemas.microsoft.com/office/drawing/2014/main" val="3189431268"/>
                  </a:ext>
                </a:extLst>
              </a:tr>
              <a:tr h="188496">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extLst>
                  <a:ext uri="{0D108BD9-81ED-4DB2-BD59-A6C34878D82A}">
                    <a16:rowId xmlns:a16="http://schemas.microsoft.com/office/drawing/2014/main" val="648781487"/>
                  </a:ext>
                </a:extLst>
              </a:tr>
              <a:tr h="366946">
                <a:tc>
                  <a:txBody>
                    <a:bodyPr/>
                    <a:lstStyle/>
                    <a:p>
                      <a:pPr marL="0" marR="0">
                        <a:lnSpc>
                          <a:spcPct val="107000"/>
                        </a:lnSpc>
                        <a:spcBef>
                          <a:spcPts val="0"/>
                        </a:spcBef>
                        <a:spcAft>
                          <a:spcPts val="0"/>
                        </a:spcAft>
                      </a:pPr>
                      <a:r>
                        <a:rPr lang="en-US" sz="900">
                          <a:effectLst/>
                        </a:rPr>
                        <a:t>Livy</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History of Rome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59 B.C.-17 A.D.</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4th century partial</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400 yrs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1 partial</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extLst>
                  <a:ext uri="{0D108BD9-81ED-4DB2-BD59-A6C34878D82A}">
                    <a16:rowId xmlns:a16="http://schemas.microsoft.com/office/drawing/2014/main" val="3943740030"/>
                  </a:ext>
                </a:extLst>
              </a:tr>
              <a:tr h="366946">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marL="0" marR="0">
                        <a:lnSpc>
                          <a:spcPct val="107000"/>
                        </a:lnSpc>
                        <a:spcBef>
                          <a:spcPts val="0"/>
                        </a:spcBef>
                        <a:spcAft>
                          <a:spcPts val="0"/>
                        </a:spcAft>
                      </a:pPr>
                      <a:r>
                        <a:rPr lang="en-US" sz="900">
                          <a:effectLst/>
                        </a:rPr>
                        <a:t>mostly 10th century</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1,000 yrs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gn="r">
                        <a:lnSpc>
                          <a:spcPct val="107000"/>
                        </a:lnSpc>
                        <a:spcBef>
                          <a:spcPts val="0"/>
                        </a:spcBef>
                        <a:spcAft>
                          <a:spcPts val="0"/>
                        </a:spcAft>
                      </a:pPr>
                      <a:r>
                        <a:rPr lang="en-US" sz="900">
                          <a:effectLst/>
                        </a:rPr>
                        <a:t>19</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extLst>
                  <a:ext uri="{0D108BD9-81ED-4DB2-BD59-A6C34878D82A}">
                    <a16:rowId xmlns:a16="http://schemas.microsoft.com/office/drawing/2014/main" val="1650191130"/>
                  </a:ext>
                </a:extLst>
              </a:tr>
              <a:tr h="188496">
                <a:tc>
                  <a:txBody>
                    <a:bodyPr/>
                    <a:lstStyle/>
                    <a:p>
                      <a:pPr marL="0" marR="0">
                        <a:lnSpc>
                          <a:spcPct val="107000"/>
                        </a:lnSpc>
                        <a:spcBef>
                          <a:spcPts val="0"/>
                        </a:spcBef>
                        <a:spcAft>
                          <a:spcPts val="0"/>
                        </a:spcAft>
                      </a:pPr>
                      <a:r>
                        <a:rPr lang="en-US" sz="900">
                          <a:effectLst/>
                        </a:rPr>
                        <a:t>Tacitus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Annals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100 A.D.</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1100 A.D.</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1,000 yrs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gn="r">
                        <a:lnSpc>
                          <a:spcPct val="107000"/>
                        </a:lnSpc>
                        <a:spcBef>
                          <a:spcPts val="0"/>
                        </a:spcBef>
                        <a:spcAft>
                          <a:spcPts val="0"/>
                        </a:spcAft>
                      </a:pPr>
                      <a:r>
                        <a:rPr lang="en-US" sz="900">
                          <a:effectLst/>
                        </a:rPr>
                        <a:t>20</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extLst>
                  <a:ext uri="{0D108BD9-81ED-4DB2-BD59-A6C34878D82A}">
                    <a16:rowId xmlns:a16="http://schemas.microsoft.com/office/drawing/2014/main" val="2749266877"/>
                  </a:ext>
                </a:extLst>
              </a:tr>
              <a:tr h="188496">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extLst>
                  <a:ext uri="{0D108BD9-81ED-4DB2-BD59-A6C34878D82A}">
                    <a16:rowId xmlns:a16="http://schemas.microsoft.com/office/drawing/2014/main" val="1235023028"/>
                  </a:ext>
                </a:extLst>
              </a:tr>
              <a:tr h="366946">
                <a:tc>
                  <a:txBody>
                    <a:bodyPr/>
                    <a:lstStyle/>
                    <a:p>
                      <a:pPr marL="0" marR="0">
                        <a:lnSpc>
                          <a:spcPct val="107000"/>
                        </a:lnSpc>
                        <a:spcBef>
                          <a:spcPts val="0"/>
                        </a:spcBef>
                        <a:spcAft>
                          <a:spcPts val="0"/>
                        </a:spcAft>
                      </a:pPr>
                      <a:r>
                        <a:rPr lang="en-US" sz="900">
                          <a:effectLst/>
                        </a:rPr>
                        <a:t>Pliny Secundus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Natural History</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61-113 A.D.</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850 A.D.</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750 yrs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gn="r">
                        <a:lnSpc>
                          <a:spcPct val="107000"/>
                        </a:lnSpc>
                        <a:spcBef>
                          <a:spcPts val="0"/>
                        </a:spcBef>
                        <a:spcAft>
                          <a:spcPts val="0"/>
                        </a:spcAft>
                      </a:pPr>
                      <a:r>
                        <a:rPr lang="en-US" sz="900">
                          <a:effectLst/>
                        </a:rPr>
                        <a:t>7</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extLst>
                  <a:ext uri="{0D108BD9-81ED-4DB2-BD59-A6C34878D82A}">
                    <a16:rowId xmlns:a16="http://schemas.microsoft.com/office/drawing/2014/main" val="3277040692"/>
                  </a:ext>
                </a:extLst>
              </a:tr>
              <a:tr h="188496">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extLst>
                  <a:ext uri="{0D108BD9-81ED-4DB2-BD59-A6C34878D82A}">
                    <a16:rowId xmlns:a16="http://schemas.microsoft.com/office/drawing/2014/main" val="523938772"/>
                  </a:ext>
                </a:extLst>
              </a:tr>
              <a:tr h="366946">
                <a:tc>
                  <a:txBody>
                    <a:bodyPr/>
                    <a:lstStyle/>
                    <a:p>
                      <a:pPr marL="0" marR="0">
                        <a:lnSpc>
                          <a:spcPct val="107000"/>
                        </a:lnSpc>
                        <a:spcBef>
                          <a:spcPts val="0"/>
                        </a:spcBef>
                        <a:spcAft>
                          <a:spcPts val="0"/>
                        </a:spcAft>
                      </a:pPr>
                      <a:r>
                        <a:rPr lang="en-US" sz="900">
                          <a:effectLst/>
                        </a:rPr>
                        <a:t>New Testament</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Greek manuscripts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50-100 A.D.</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114 A.D.(fragment)</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50 yrs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gn="r">
                        <a:lnSpc>
                          <a:spcPct val="107000"/>
                        </a:lnSpc>
                        <a:spcBef>
                          <a:spcPts val="0"/>
                        </a:spcBef>
                        <a:spcAft>
                          <a:spcPts val="0"/>
                        </a:spcAft>
                      </a:pPr>
                      <a:r>
                        <a:rPr lang="en-US" sz="900">
                          <a:effectLst/>
                        </a:rPr>
                        <a:t>5,686</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extLst>
                  <a:ext uri="{0D108BD9-81ED-4DB2-BD59-A6C34878D82A}">
                    <a16:rowId xmlns:a16="http://schemas.microsoft.com/office/drawing/2014/main" val="3409541615"/>
                  </a:ext>
                </a:extLst>
              </a:tr>
              <a:tr h="188496">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marL="0" marR="0">
                        <a:lnSpc>
                          <a:spcPct val="107000"/>
                        </a:lnSpc>
                        <a:spcBef>
                          <a:spcPts val="0"/>
                        </a:spcBef>
                        <a:spcAft>
                          <a:spcPts val="0"/>
                        </a:spcAft>
                      </a:pPr>
                      <a:r>
                        <a:rPr lang="en-US" sz="900">
                          <a:effectLst/>
                        </a:rPr>
                        <a:t>200 A.D.(books)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100 yrs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extLst>
                  <a:ext uri="{0D108BD9-81ED-4DB2-BD59-A6C34878D82A}">
                    <a16:rowId xmlns:a16="http://schemas.microsoft.com/office/drawing/2014/main" val="3318995293"/>
                  </a:ext>
                </a:extLst>
              </a:tr>
              <a:tr h="366946">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marL="0" marR="0">
                        <a:lnSpc>
                          <a:spcPct val="107000"/>
                        </a:lnSpc>
                        <a:spcBef>
                          <a:spcPts val="0"/>
                        </a:spcBef>
                        <a:spcAft>
                          <a:spcPts val="0"/>
                        </a:spcAft>
                      </a:pPr>
                      <a:r>
                        <a:rPr lang="en-US" sz="900">
                          <a:effectLst/>
                        </a:rPr>
                        <a:t>250 A.D.(most of NT)</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150 yrs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extLst>
                  <a:ext uri="{0D108BD9-81ED-4DB2-BD59-A6C34878D82A}">
                    <a16:rowId xmlns:a16="http://schemas.microsoft.com/office/drawing/2014/main" val="3649418006"/>
                  </a:ext>
                </a:extLst>
              </a:tr>
              <a:tr h="366946">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marL="0" marR="0">
                        <a:lnSpc>
                          <a:spcPct val="107000"/>
                        </a:lnSpc>
                        <a:spcBef>
                          <a:spcPts val="0"/>
                        </a:spcBef>
                        <a:spcAft>
                          <a:spcPts val="0"/>
                        </a:spcAft>
                      </a:pPr>
                      <a:r>
                        <a:rPr lang="en-US" sz="900">
                          <a:effectLst/>
                        </a:rPr>
                        <a:t>325 A.D.(complete NT)</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225 yrs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extLst>
                  <a:ext uri="{0D108BD9-81ED-4DB2-BD59-A6C34878D82A}">
                    <a16:rowId xmlns:a16="http://schemas.microsoft.com/office/drawing/2014/main" val="3919615383"/>
                  </a:ext>
                </a:extLst>
              </a:tr>
              <a:tr h="366946">
                <a:tc>
                  <a:txBody>
                    <a:bodyPr/>
                    <a:lstStyle/>
                    <a:p>
                      <a:pPr marL="0" marR="0">
                        <a:lnSpc>
                          <a:spcPct val="107000"/>
                        </a:lnSpc>
                        <a:spcBef>
                          <a:spcPts val="0"/>
                        </a:spcBef>
                        <a:spcAft>
                          <a:spcPts val="0"/>
                        </a:spcAft>
                      </a:pPr>
                      <a:r>
                        <a:rPr lang="en-US" sz="900">
                          <a:effectLst/>
                        </a:rPr>
                        <a:t>New Testament</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Non-Greek manuscripts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marL="0" marR="0" algn="r">
                        <a:lnSpc>
                          <a:spcPct val="107000"/>
                        </a:lnSpc>
                        <a:spcBef>
                          <a:spcPts val="0"/>
                        </a:spcBef>
                        <a:spcAft>
                          <a:spcPts val="0"/>
                        </a:spcAft>
                      </a:pPr>
                      <a:r>
                        <a:rPr lang="en-US" sz="900">
                          <a:effectLst/>
                        </a:rPr>
                        <a:t>19,284</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extLst>
                  <a:ext uri="{0D108BD9-81ED-4DB2-BD59-A6C34878D82A}">
                    <a16:rowId xmlns:a16="http://schemas.microsoft.com/office/drawing/2014/main" val="3619893146"/>
                  </a:ext>
                </a:extLst>
              </a:tr>
              <a:tr h="366946">
                <a:tc>
                  <a:txBody>
                    <a:bodyPr/>
                    <a:lstStyle/>
                    <a:p>
                      <a:pPr marL="0" marR="0">
                        <a:lnSpc>
                          <a:spcPct val="107000"/>
                        </a:lnSpc>
                        <a:spcBef>
                          <a:spcPts val="0"/>
                        </a:spcBef>
                        <a:spcAft>
                          <a:spcPts val="0"/>
                        </a:spcAft>
                      </a:pPr>
                      <a:r>
                        <a:rPr lang="en-US" sz="900">
                          <a:effectLst/>
                        </a:rPr>
                        <a:t>New Testament</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marL="0" marR="0">
                        <a:lnSpc>
                          <a:spcPct val="107000"/>
                        </a:lnSpc>
                        <a:spcBef>
                          <a:spcPts val="0"/>
                        </a:spcBef>
                        <a:spcAft>
                          <a:spcPts val="0"/>
                        </a:spcAft>
                      </a:pPr>
                      <a:r>
                        <a:rPr lang="en-US" sz="900">
                          <a:effectLst/>
                        </a:rPr>
                        <a:t>Total manuscripts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a:lnSpc>
                          <a:spcPct val="107000"/>
                        </a:lnSpc>
                      </a:pPr>
                      <a:endParaRPr lang="en-US" sz="900">
                        <a:effectLst/>
                        <a:latin typeface="Calibri" panose="020F0502020204030204" pitchFamily="34" charset="0"/>
                      </a:endParaRPr>
                    </a:p>
                  </a:txBody>
                  <a:tcPr marL="53059" marR="53059" marT="7369" marB="7369" anchor="b"/>
                </a:tc>
                <a:tc>
                  <a:txBody>
                    <a:bodyPr/>
                    <a:lstStyle/>
                    <a:p>
                      <a:pPr marL="0" marR="0" algn="r">
                        <a:lnSpc>
                          <a:spcPct val="107000"/>
                        </a:lnSpc>
                        <a:spcBef>
                          <a:spcPts val="0"/>
                        </a:spcBef>
                        <a:spcAft>
                          <a:spcPts val="0"/>
                        </a:spcAft>
                      </a:pPr>
                      <a:r>
                        <a:rPr lang="en-US" sz="900" dirty="0">
                          <a:effectLst/>
                        </a:rPr>
                        <a:t>24,970</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3059" marR="53059" marT="7369" marB="7369" anchor="b"/>
                </a:tc>
                <a:extLst>
                  <a:ext uri="{0D108BD9-81ED-4DB2-BD59-A6C34878D82A}">
                    <a16:rowId xmlns:a16="http://schemas.microsoft.com/office/drawing/2014/main" val="4154517618"/>
                  </a:ext>
                </a:extLst>
              </a:tr>
            </a:tbl>
          </a:graphicData>
        </a:graphic>
      </p:graphicFrame>
    </p:spTree>
    <p:extLst>
      <p:ext uri="{BB962C8B-B14F-4D97-AF65-F5344CB8AC3E}">
        <p14:creationId xmlns:p14="http://schemas.microsoft.com/office/powerpoint/2010/main" val="401433310"/>
      </p:ext>
    </p:extLst>
  </p:cSld>
  <p:clrMapOvr>
    <a:masterClrMapping/>
  </p:clrMapOvr>
  <p:transition spd="slow">
    <p:plus/>
  </p:transition>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100DC8B8-9A6D-4038-AB6A-0AC555F8FF83}"/>
              </a:ext>
            </a:extLst>
          </p:cNvPr>
          <p:cNvGraphicFramePr>
            <a:graphicFrameLocks noGrp="1"/>
          </p:cNvGraphicFramePr>
          <p:nvPr>
            <p:extLst>
              <p:ext uri="{D42A27DB-BD31-4B8C-83A1-F6EECF244321}">
                <p14:modId xmlns:p14="http://schemas.microsoft.com/office/powerpoint/2010/main" val="3040455899"/>
              </p:ext>
            </p:extLst>
          </p:nvPr>
        </p:nvGraphicFramePr>
        <p:xfrm>
          <a:off x="1797269" y="115614"/>
          <a:ext cx="8460829" cy="6432333"/>
        </p:xfrm>
        <a:graphic>
          <a:graphicData uri="http://schemas.openxmlformats.org/drawingml/2006/table">
            <a:tbl>
              <a:tblPr firstRow="1" firstCol="1" bandRow="1">
                <a:tableStyleId>{5C22544A-7EE6-4342-B048-85BDC9FD1C3A}</a:tableStyleId>
              </a:tblPr>
              <a:tblGrid>
                <a:gridCol w="1388135">
                  <a:extLst>
                    <a:ext uri="{9D8B030D-6E8A-4147-A177-3AD203B41FA5}">
                      <a16:colId xmlns:a16="http://schemas.microsoft.com/office/drawing/2014/main" val="2087759002"/>
                    </a:ext>
                  </a:extLst>
                </a:gridCol>
                <a:gridCol w="1001787">
                  <a:extLst>
                    <a:ext uri="{9D8B030D-6E8A-4147-A177-3AD203B41FA5}">
                      <a16:colId xmlns:a16="http://schemas.microsoft.com/office/drawing/2014/main" val="1246313060"/>
                    </a:ext>
                  </a:extLst>
                </a:gridCol>
                <a:gridCol w="1001787">
                  <a:extLst>
                    <a:ext uri="{9D8B030D-6E8A-4147-A177-3AD203B41FA5}">
                      <a16:colId xmlns:a16="http://schemas.microsoft.com/office/drawing/2014/main" val="3414973524"/>
                    </a:ext>
                  </a:extLst>
                </a:gridCol>
                <a:gridCol w="1510446">
                  <a:extLst>
                    <a:ext uri="{9D8B030D-6E8A-4147-A177-3AD203B41FA5}">
                      <a16:colId xmlns:a16="http://schemas.microsoft.com/office/drawing/2014/main" val="3352703246"/>
                    </a:ext>
                  </a:extLst>
                </a:gridCol>
                <a:gridCol w="1339599">
                  <a:extLst>
                    <a:ext uri="{9D8B030D-6E8A-4147-A177-3AD203B41FA5}">
                      <a16:colId xmlns:a16="http://schemas.microsoft.com/office/drawing/2014/main" val="3904156100"/>
                    </a:ext>
                  </a:extLst>
                </a:gridCol>
                <a:gridCol w="1131864">
                  <a:extLst>
                    <a:ext uri="{9D8B030D-6E8A-4147-A177-3AD203B41FA5}">
                      <a16:colId xmlns:a16="http://schemas.microsoft.com/office/drawing/2014/main" val="595597622"/>
                    </a:ext>
                  </a:extLst>
                </a:gridCol>
                <a:gridCol w="1087211">
                  <a:extLst>
                    <a:ext uri="{9D8B030D-6E8A-4147-A177-3AD203B41FA5}">
                      <a16:colId xmlns:a16="http://schemas.microsoft.com/office/drawing/2014/main" val="1588259890"/>
                    </a:ext>
                  </a:extLst>
                </a:gridCol>
              </a:tblGrid>
              <a:tr h="842459">
                <a:tc gridSpan="4">
                  <a:txBody>
                    <a:bodyPr/>
                    <a:lstStyle/>
                    <a:p>
                      <a:pPr marL="0" marR="0">
                        <a:lnSpc>
                          <a:spcPct val="107000"/>
                        </a:lnSpc>
                        <a:spcBef>
                          <a:spcPts val="0"/>
                        </a:spcBef>
                        <a:spcAft>
                          <a:spcPts val="0"/>
                        </a:spcAft>
                      </a:pPr>
                      <a:r>
                        <a:rPr lang="en-US" sz="1100">
                          <a:effectLst/>
                        </a:rPr>
                        <a:t>Early Church Father Quotations of the New Testament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nSpc>
                          <a:spcPct val="107000"/>
                        </a:lnSpc>
                      </a:pPr>
                      <a:endParaRPr lang="en-US" sz="1100">
                        <a:effectLst/>
                        <a:latin typeface="Calibri" panose="020F0502020204030204" pitchFamily="34" charset="0"/>
                      </a:endParaRPr>
                    </a:p>
                  </a:txBody>
                  <a:tcPr marL="68580" marR="68580" marT="9525" marB="9525" anchor="b"/>
                </a:tc>
                <a:tc>
                  <a:txBody>
                    <a:bodyPr/>
                    <a:lstStyle/>
                    <a:p>
                      <a:pPr>
                        <a:lnSpc>
                          <a:spcPct val="107000"/>
                        </a:lnSpc>
                      </a:pPr>
                      <a:endParaRPr lang="en-US" sz="1100">
                        <a:effectLst/>
                        <a:latin typeface="Calibri" panose="020F0502020204030204" pitchFamily="34" charset="0"/>
                      </a:endParaRPr>
                    </a:p>
                  </a:txBody>
                  <a:tcPr marL="68580" marR="68580" marT="9525" marB="9525" anchor="b"/>
                </a:tc>
                <a:tc>
                  <a:txBody>
                    <a:bodyPr/>
                    <a:lstStyle/>
                    <a:p>
                      <a:pPr>
                        <a:lnSpc>
                          <a:spcPct val="107000"/>
                        </a:lnSpc>
                      </a:pPr>
                      <a:endParaRPr lang="en-US" sz="1100">
                        <a:effectLst/>
                        <a:latin typeface="Calibri" panose="020F0502020204030204" pitchFamily="34" charset="0"/>
                      </a:endParaRPr>
                    </a:p>
                  </a:txBody>
                  <a:tcPr marL="68580" marR="68580" marT="9525" marB="9525" anchor="b"/>
                </a:tc>
                <a:extLst>
                  <a:ext uri="{0D108BD9-81ED-4DB2-BD59-A6C34878D82A}">
                    <a16:rowId xmlns:a16="http://schemas.microsoft.com/office/drawing/2014/main" val="929891008"/>
                  </a:ext>
                </a:extLst>
              </a:tr>
              <a:tr h="433884">
                <a:tc>
                  <a:txBody>
                    <a:bodyPr/>
                    <a:lstStyle/>
                    <a:p>
                      <a:pPr>
                        <a:lnSpc>
                          <a:spcPct val="107000"/>
                        </a:lnSpc>
                      </a:pPr>
                      <a:endParaRPr lang="en-US" sz="1100">
                        <a:effectLst/>
                        <a:latin typeface="Calibri" panose="020F0502020204030204" pitchFamily="34" charset="0"/>
                      </a:endParaRPr>
                    </a:p>
                  </a:txBody>
                  <a:tcPr marL="68580" marR="68580" marT="9525" marB="9525" anchor="b"/>
                </a:tc>
                <a:tc>
                  <a:txBody>
                    <a:bodyPr/>
                    <a:lstStyle/>
                    <a:p>
                      <a:pPr>
                        <a:lnSpc>
                          <a:spcPct val="107000"/>
                        </a:lnSpc>
                      </a:pPr>
                      <a:endParaRPr lang="en-US" sz="1100">
                        <a:effectLst/>
                        <a:latin typeface="Calibri" panose="020F0502020204030204" pitchFamily="34" charset="0"/>
                      </a:endParaRPr>
                    </a:p>
                  </a:txBody>
                  <a:tcPr marL="68580" marR="68580" marT="9525" marB="9525" anchor="b"/>
                </a:tc>
                <a:tc>
                  <a:txBody>
                    <a:bodyPr/>
                    <a:lstStyle/>
                    <a:p>
                      <a:pPr>
                        <a:lnSpc>
                          <a:spcPct val="107000"/>
                        </a:lnSpc>
                      </a:pPr>
                      <a:endParaRPr lang="en-US" sz="1100">
                        <a:effectLst/>
                        <a:latin typeface="Calibri" panose="020F0502020204030204" pitchFamily="34" charset="0"/>
                      </a:endParaRPr>
                    </a:p>
                  </a:txBody>
                  <a:tcPr marL="68580" marR="68580" marT="9525" marB="9525" anchor="b"/>
                </a:tc>
                <a:tc>
                  <a:txBody>
                    <a:bodyPr/>
                    <a:lstStyle/>
                    <a:p>
                      <a:pPr>
                        <a:lnSpc>
                          <a:spcPct val="107000"/>
                        </a:lnSpc>
                      </a:pPr>
                      <a:endParaRPr lang="en-US" sz="1100">
                        <a:effectLst/>
                        <a:latin typeface="Calibri" panose="020F0502020204030204" pitchFamily="34" charset="0"/>
                      </a:endParaRPr>
                    </a:p>
                  </a:txBody>
                  <a:tcPr marL="68580" marR="68580" marT="9525" marB="9525" anchor="b"/>
                </a:tc>
                <a:tc>
                  <a:txBody>
                    <a:bodyPr/>
                    <a:lstStyle/>
                    <a:p>
                      <a:pPr>
                        <a:lnSpc>
                          <a:spcPct val="107000"/>
                        </a:lnSpc>
                      </a:pPr>
                      <a:endParaRPr lang="en-US" sz="1100">
                        <a:effectLst/>
                        <a:latin typeface="Calibri" panose="020F0502020204030204" pitchFamily="34" charset="0"/>
                      </a:endParaRPr>
                    </a:p>
                  </a:txBody>
                  <a:tcPr marL="68580" marR="68580" marT="9525" marB="9525" anchor="b"/>
                </a:tc>
                <a:tc>
                  <a:txBody>
                    <a:bodyPr/>
                    <a:lstStyle/>
                    <a:p>
                      <a:pPr>
                        <a:lnSpc>
                          <a:spcPct val="107000"/>
                        </a:lnSpc>
                      </a:pPr>
                      <a:endParaRPr lang="en-US" sz="1100">
                        <a:effectLst/>
                        <a:latin typeface="Calibri" panose="020F0502020204030204" pitchFamily="34" charset="0"/>
                      </a:endParaRPr>
                    </a:p>
                  </a:txBody>
                  <a:tcPr marL="68580" marR="68580" marT="9525" marB="9525" anchor="b"/>
                </a:tc>
                <a:tc>
                  <a:txBody>
                    <a:bodyPr/>
                    <a:lstStyle/>
                    <a:p>
                      <a:pPr>
                        <a:lnSpc>
                          <a:spcPct val="107000"/>
                        </a:lnSpc>
                      </a:pPr>
                      <a:endParaRPr lang="en-US" sz="1100">
                        <a:effectLst/>
                        <a:latin typeface="Calibri" panose="020F0502020204030204" pitchFamily="34" charset="0"/>
                      </a:endParaRPr>
                    </a:p>
                  </a:txBody>
                  <a:tcPr marL="68580" marR="68580" marT="9525" marB="9525" anchor="b"/>
                </a:tc>
                <a:extLst>
                  <a:ext uri="{0D108BD9-81ED-4DB2-BD59-A6C34878D82A}">
                    <a16:rowId xmlns:a16="http://schemas.microsoft.com/office/drawing/2014/main" val="3745956254"/>
                  </a:ext>
                </a:extLst>
              </a:tr>
              <a:tr h="433884">
                <a:tc>
                  <a:txBody>
                    <a:bodyPr/>
                    <a:lstStyle/>
                    <a:p>
                      <a:pPr marL="0" marR="0">
                        <a:lnSpc>
                          <a:spcPct val="107000"/>
                        </a:lnSpc>
                        <a:spcBef>
                          <a:spcPts val="0"/>
                        </a:spcBef>
                        <a:spcAft>
                          <a:spcPts val="0"/>
                        </a:spcAft>
                      </a:pPr>
                      <a:r>
                        <a:rPr lang="en-US" sz="1100">
                          <a:effectLst/>
                        </a:rPr>
                        <a:t>Column1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nSpc>
                          <a:spcPct val="107000"/>
                        </a:lnSpc>
                        <a:spcBef>
                          <a:spcPts val="0"/>
                        </a:spcBef>
                        <a:spcAft>
                          <a:spcPts val="0"/>
                        </a:spcAft>
                      </a:pPr>
                      <a:r>
                        <a:rPr lang="en-US" sz="1100">
                          <a:effectLst/>
                        </a:rPr>
                        <a:t>Column2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nSpc>
                          <a:spcPct val="107000"/>
                        </a:lnSpc>
                        <a:spcBef>
                          <a:spcPts val="0"/>
                        </a:spcBef>
                        <a:spcAft>
                          <a:spcPts val="0"/>
                        </a:spcAft>
                      </a:pPr>
                      <a:r>
                        <a:rPr lang="en-US" sz="1100">
                          <a:effectLst/>
                        </a:rPr>
                        <a:t>Column3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nSpc>
                          <a:spcPct val="107000"/>
                        </a:lnSpc>
                        <a:spcBef>
                          <a:spcPts val="0"/>
                        </a:spcBef>
                        <a:spcAft>
                          <a:spcPts val="0"/>
                        </a:spcAft>
                      </a:pPr>
                      <a:r>
                        <a:rPr lang="en-US" sz="1100">
                          <a:effectLst/>
                        </a:rPr>
                        <a:t>Column4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nSpc>
                          <a:spcPct val="107000"/>
                        </a:lnSpc>
                        <a:spcBef>
                          <a:spcPts val="0"/>
                        </a:spcBef>
                        <a:spcAft>
                          <a:spcPts val="0"/>
                        </a:spcAft>
                      </a:pPr>
                      <a:r>
                        <a:rPr lang="en-US" sz="1100">
                          <a:effectLst/>
                        </a:rPr>
                        <a:t>Column5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nSpc>
                          <a:spcPct val="107000"/>
                        </a:lnSpc>
                        <a:spcBef>
                          <a:spcPts val="0"/>
                        </a:spcBef>
                        <a:spcAft>
                          <a:spcPts val="0"/>
                        </a:spcAft>
                      </a:pPr>
                      <a:r>
                        <a:rPr lang="en-US" sz="1100">
                          <a:effectLst/>
                        </a:rPr>
                        <a:t>Column6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nSpc>
                          <a:spcPct val="107000"/>
                        </a:lnSpc>
                        <a:spcBef>
                          <a:spcPts val="0"/>
                        </a:spcBef>
                        <a:spcAft>
                          <a:spcPts val="0"/>
                        </a:spcAft>
                      </a:pPr>
                      <a:r>
                        <a:rPr lang="en-US" sz="1100">
                          <a:effectLst/>
                        </a:rPr>
                        <a:t>Column7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extLst>
                  <a:ext uri="{0D108BD9-81ED-4DB2-BD59-A6C34878D82A}">
                    <a16:rowId xmlns:a16="http://schemas.microsoft.com/office/drawing/2014/main" val="1517135645"/>
                  </a:ext>
                </a:extLst>
              </a:tr>
              <a:tr h="842459">
                <a:tc>
                  <a:txBody>
                    <a:bodyPr/>
                    <a:lstStyle/>
                    <a:p>
                      <a:pPr marL="0" marR="0">
                        <a:lnSpc>
                          <a:spcPct val="107000"/>
                        </a:lnSpc>
                        <a:spcBef>
                          <a:spcPts val="0"/>
                        </a:spcBef>
                        <a:spcAft>
                          <a:spcPts val="0"/>
                        </a:spcAft>
                      </a:pPr>
                      <a:r>
                        <a:rPr lang="en-US" sz="1100">
                          <a:effectLst/>
                        </a:rPr>
                        <a:t>Writer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nSpc>
                          <a:spcPct val="107000"/>
                        </a:lnSpc>
                        <a:spcBef>
                          <a:spcPts val="0"/>
                        </a:spcBef>
                        <a:spcAft>
                          <a:spcPts val="0"/>
                        </a:spcAft>
                      </a:pPr>
                      <a:r>
                        <a:rPr lang="en-US" sz="1100">
                          <a:effectLst/>
                        </a:rPr>
                        <a:t>Gospels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nSpc>
                          <a:spcPct val="107000"/>
                        </a:lnSpc>
                        <a:spcBef>
                          <a:spcPts val="0"/>
                        </a:spcBef>
                        <a:spcAft>
                          <a:spcPts val="0"/>
                        </a:spcAft>
                      </a:pPr>
                      <a:r>
                        <a:rPr lang="en-US" sz="1100">
                          <a:effectLst/>
                        </a:rPr>
                        <a:t>Acts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nSpc>
                          <a:spcPct val="107000"/>
                        </a:lnSpc>
                        <a:spcBef>
                          <a:spcPts val="0"/>
                        </a:spcBef>
                        <a:spcAft>
                          <a:spcPts val="0"/>
                        </a:spcAft>
                      </a:pPr>
                      <a:r>
                        <a:rPr lang="en-US" sz="1100">
                          <a:effectLst/>
                        </a:rPr>
                        <a:t>Pauline letters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nSpc>
                          <a:spcPct val="107000"/>
                        </a:lnSpc>
                        <a:spcBef>
                          <a:spcPts val="0"/>
                        </a:spcBef>
                        <a:spcAft>
                          <a:spcPts val="0"/>
                        </a:spcAft>
                      </a:pPr>
                      <a:r>
                        <a:rPr lang="en-US" sz="1100">
                          <a:effectLst/>
                        </a:rPr>
                        <a:t>General letters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nSpc>
                          <a:spcPct val="107000"/>
                        </a:lnSpc>
                        <a:spcBef>
                          <a:spcPts val="0"/>
                        </a:spcBef>
                        <a:spcAft>
                          <a:spcPts val="0"/>
                        </a:spcAft>
                      </a:pPr>
                      <a:r>
                        <a:rPr lang="en-US" sz="1100">
                          <a:effectLst/>
                        </a:rPr>
                        <a:t>Revelation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nSpc>
                          <a:spcPct val="107000"/>
                        </a:lnSpc>
                        <a:spcBef>
                          <a:spcPts val="0"/>
                        </a:spcBef>
                        <a:spcAft>
                          <a:spcPts val="0"/>
                        </a:spcAft>
                      </a:pPr>
                      <a:r>
                        <a:rPr lang="en-US" sz="1100">
                          <a:effectLst/>
                        </a:rPr>
                        <a:t>Totals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extLst>
                  <a:ext uri="{0D108BD9-81ED-4DB2-BD59-A6C34878D82A}">
                    <a16:rowId xmlns:a16="http://schemas.microsoft.com/office/drawing/2014/main" val="3279988449"/>
                  </a:ext>
                </a:extLst>
              </a:tr>
              <a:tr h="842459">
                <a:tc>
                  <a:txBody>
                    <a:bodyPr/>
                    <a:lstStyle/>
                    <a:p>
                      <a:pPr marL="0" marR="0">
                        <a:lnSpc>
                          <a:spcPct val="107000"/>
                        </a:lnSpc>
                        <a:spcBef>
                          <a:spcPts val="0"/>
                        </a:spcBef>
                        <a:spcAft>
                          <a:spcPts val="0"/>
                        </a:spcAft>
                      </a:pPr>
                      <a:r>
                        <a:rPr lang="en-US" sz="1100">
                          <a:effectLst/>
                        </a:rPr>
                        <a:t>Justin Martyr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268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10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43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330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extLst>
                  <a:ext uri="{0D108BD9-81ED-4DB2-BD59-A6C34878D82A}">
                    <a16:rowId xmlns:a16="http://schemas.microsoft.com/office/drawing/2014/main" val="1638186554"/>
                  </a:ext>
                </a:extLst>
              </a:tr>
              <a:tr h="433884">
                <a:tc>
                  <a:txBody>
                    <a:bodyPr/>
                    <a:lstStyle/>
                    <a:p>
                      <a:pPr marL="0" marR="0">
                        <a:lnSpc>
                          <a:spcPct val="107000"/>
                        </a:lnSpc>
                        <a:spcBef>
                          <a:spcPts val="0"/>
                        </a:spcBef>
                        <a:spcAft>
                          <a:spcPts val="0"/>
                        </a:spcAft>
                      </a:pPr>
                      <a:r>
                        <a:rPr lang="en-US" sz="1100">
                          <a:effectLst/>
                        </a:rPr>
                        <a:t>Irenaeus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1,038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194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499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23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65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1,819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extLst>
                  <a:ext uri="{0D108BD9-81ED-4DB2-BD59-A6C34878D82A}">
                    <a16:rowId xmlns:a16="http://schemas.microsoft.com/office/drawing/2014/main" val="2278743009"/>
                  </a:ext>
                </a:extLst>
              </a:tr>
              <a:tr h="433884">
                <a:tc>
                  <a:txBody>
                    <a:bodyPr/>
                    <a:lstStyle/>
                    <a:p>
                      <a:pPr marL="0" marR="0">
                        <a:lnSpc>
                          <a:spcPct val="107000"/>
                        </a:lnSpc>
                        <a:spcBef>
                          <a:spcPts val="0"/>
                        </a:spcBef>
                        <a:spcAft>
                          <a:spcPts val="0"/>
                        </a:spcAft>
                      </a:pPr>
                      <a:r>
                        <a:rPr lang="en-US" sz="1100">
                          <a:effectLst/>
                        </a:rPr>
                        <a:t>Clement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1,107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44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1,127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207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11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2,406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extLst>
                  <a:ext uri="{0D108BD9-81ED-4DB2-BD59-A6C34878D82A}">
                    <a16:rowId xmlns:a16="http://schemas.microsoft.com/office/drawing/2014/main" val="798627169"/>
                  </a:ext>
                </a:extLst>
              </a:tr>
              <a:tr h="433884">
                <a:tc>
                  <a:txBody>
                    <a:bodyPr/>
                    <a:lstStyle/>
                    <a:p>
                      <a:pPr marL="0" marR="0">
                        <a:lnSpc>
                          <a:spcPct val="107000"/>
                        </a:lnSpc>
                        <a:spcBef>
                          <a:spcPts val="0"/>
                        </a:spcBef>
                        <a:spcAft>
                          <a:spcPts val="0"/>
                        </a:spcAft>
                      </a:pPr>
                      <a:r>
                        <a:rPr lang="en-US" sz="1100">
                          <a:effectLst/>
                        </a:rPr>
                        <a:t>Origen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9,231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349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7,778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399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165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17,992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extLst>
                  <a:ext uri="{0D108BD9-81ED-4DB2-BD59-A6C34878D82A}">
                    <a16:rowId xmlns:a16="http://schemas.microsoft.com/office/drawing/2014/main" val="3963994698"/>
                  </a:ext>
                </a:extLst>
              </a:tr>
              <a:tr h="433884">
                <a:tc>
                  <a:txBody>
                    <a:bodyPr/>
                    <a:lstStyle/>
                    <a:p>
                      <a:pPr marL="0" marR="0">
                        <a:lnSpc>
                          <a:spcPct val="107000"/>
                        </a:lnSpc>
                        <a:spcBef>
                          <a:spcPts val="0"/>
                        </a:spcBef>
                        <a:spcAft>
                          <a:spcPts val="0"/>
                        </a:spcAft>
                      </a:pPr>
                      <a:r>
                        <a:rPr lang="en-US" sz="1100">
                          <a:effectLst/>
                        </a:rPr>
                        <a:t>Tertullian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3,822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502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2,609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120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205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7,258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extLst>
                  <a:ext uri="{0D108BD9-81ED-4DB2-BD59-A6C34878D82A}">
                    <a16:rowId xmlns:a16="http://schemas.microsoft.com/office/drawing/2014/main" val="2128708908"/>
                  </a:ext>
                </a:extLst>
              </a:tr>
              <a:tr h="433884">
                <a:tc>
                  <a:txBody>
                    <a:bodyPr/>
                    <a:lstStyle/>
                    <a:p>
                      <a:pPr marL="0" marR="0">
                        <a:lnSpc>
                          <a:spcPct val="107000"/>
                        </a:lnSpc>
                        <a:spcBef>
                          <a:spcPts val="0"/>
                        </a:spcBef>
                        <a:spcAft>
                          <a:spcPts val="0"/>
                        </a:spcAft>
                      </a:pPr>
                      <a:r>
                        <a:rPr lang="en-US" sz="1100">
                          <a:effectLst/>
                        </a:rPr>
                        <a:t>Hippolytus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734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42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387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27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188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1,378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extLst>
                  <a:ext uri="{0D108BD9-81ED-4DB2-BD59-A6C34878D82A}">
                    <a16:rowId xmlns:a16="http://schemas.microsoft.com/office/drawing/2014/main" val="355664197"/>
                  </a:ext>
                </a:extLst>
              </a:tr>
              <a:tr h="433884">
                <a:tc>
                  <a:txBody>
                    <a:bodyPr/>
                    <a:lstStyle/>
                    <a:p>
                      <a:pPr marL="0" marR="0">
                        <a:lnSpc>
                          <a:spcPct val="107000"/>
                        </a:lnSpc>
                        <a:spcBef>
                          <a:spcPts val="0"/>
                        </a:spcBef>
                        <a:spcAft>
                          <a:spcPts val="0"/>
                        </a:spcAft>
                      </a:pPr>
                      <a:r>
                        <a:rPr lang="en-US" sz="1100">
                          <a:effectLst/>
                        </a:rPr>
                        <a:t>Eusebius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3,258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211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1,592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88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27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5,176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extLst>
                  <a:ext uri="{0D108BD9-81ED-4DB2-BD59-A6C34878D82A}">
                    <a16:rowId xmlns:a16="http://schemas.microsoft.com/office/drawing/2014/main" val="2150806213"/>
                  </a:ext>
                </a:extLst>
              </a:tr>
              <a:tr h="433884">
                <a:tc>
                  <a:txBody>
                    <a:bodyPr/>
                    <a:lstStyle/>
                    <a:p>
                      <a:pPr marL="0" marR="0">
                        <a:lnSpc>
                          <a:spcPct val="107000"/>
                        </a:lnSpc>
                        <a:spcBef>
                          <a:spcPts val="0"/>
                        </a:spcBef>
                        <a:spcAft>
                          <a:spcPts val="0"/>
                        </a:spcAft>
                      </a:pPr>
                      <a:r>
                        <a:rPr lang="en-US" sz="1100">
                          <a:effectLst/>
                        </a:rPr>
                        <a:t>Grand Totals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19,368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1,352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14,035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870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a:effectLst/>
                        </a:rPr>
                        <a:t>664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tc>
                  <a:txBody>
                    <a:bodyPr/>
                    <a:lstStyle/>
                    <a:p>
                      <a:pPr marL="0" marR="0" algn="r">
                        <a:lnSpc>
                          <a:spcPct val="107000"/>
                        </a:lnSpc>
                        <a:spcBef>
                          <a:spcPts val="0"/>
                        </a:spcBef>
                        <a:spcAft>
                          <a:spcPts val="0"/>
                        </a:spcAft>
                      </a:pPr>
                      <a:r>
                        <a:rPr lang="en-US" sz="1100" dirty="0">
                          <a:effectLst/>
                        </a:rPr>
                        <a:t>36,289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9525" anchor="b"/>
                </a:tc>
                <a:extLst>
                  <a:ext uri="{0D108BD9-81ED-4DB2-BD59-A6C34878D82A}">
                    <a16:rowId xmlns:a16="http://schemas.microsoft.com/office/drawing/2014/main" val="614070559"/>
                  </a:ext>
                </a:extLst>
              </a:tr>
            </a:tbl>
          </a:graphicData>
        </a:graphic>
      </p:graphicFrame>
    </p:spTree>
    <p:extLst>
      <p:ext uri="{BB962C8B-B14F-4D97-AF65-F5344CB8AC3E}">
        <p14:creationId xmlns:p14="http://schemas.microsoft.com/office/powerpoint/2010/main" val="593274576"/>
      </p:ext>
    </p:extLst>
  </p:cSld>
  <p:clrMapOvr>
    <a:masterClrMapping/>
  </p:clrMapOvr>
  <p:transition spd="slow">
    <p:plus/>
  </p:transition>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Prove to Me that God Exists</a:t>
            </a:r>
            <a:endParaRPr lang="en-US"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7" name="Content Placeholder 2"/>
          <p:cNvSpPr txBox="1">
            <a:spLocks/>
          </p:cNvSpPr>
          <p:nvPr/>
        </p:nvSpPr>
        <p:spPr>
          <a:xfrm>
            <a:off x="665186" y="1702676"/>
            <a:ext cx="11042468" cy="1726324"/>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4000" b="1" i="1" noProof="0" dirty="0">
                <a:ln w="10541" cmpd="sng">
                  <a:solidFill>
                    <a:srgbClr val="4F81BD">
                      <a:shade val="88000"/>
                      <a:satMod val="110000"/>
                    </a:srgbClr>
                  </a:solidFill>
                  <a:prstDash val="solid"/>
                </a:ln>
                <a:solidFill>
                  <a:srgbClr val="FF0000"/>
                </a:solidFill>
                <a:latin typeface="Calibri"/>
              </a:rPr>
              <a:t>- Did you know of this first test in showing how accurate the bible is?</a:t>
            </a:r>
            <a:endParaRPr kumimoji="0" lang="en-US" sz="4000" b="1" i="1" u="sng"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ndParaRPr>
          </a:p>
        </p:txBody>
      </p:sp>
      <p:sp>
        <p:nvSpPr>
          <p:cNvPr id="8" name="Content Placeholder 2">
            <a:extLst>
              <a:ext uri="{FF2B5EF4-FFF2-40B4-BE49-F238E27FC236}">
                <a16:creationId xmlns:a16="http://schemas.microsoft.com/office/drawing/2014/main" id="{94687168-3893-4737-A8B9-AEA2BCF458AA}"/>
              </a:ext>
            </a:extLst>
          </p:cNvPr>
          <p:cNvSpPr txBox="1">
            <a:spLocks/>
          </p:cNvSpPr>
          <p:nvPr/>
        </p:nvSpPr>
        <p:spPr>
          <a:xfrm>
            <a:off x="665186" y="3646557"/>
            <a:ext cx="10971131" cy="1272284"/>
          </a:xfrm>
          <a:prstGeom prst="rect">
            <a:avLst/>
          </a:prstGeom>
        </p:spPr>
        <p:txBody>
          <a:bodyPr vert="horz" lIns="91440" tIns="45720" rIns="91440" bIns="45720" rtlCol="0">
            <a:no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4000" b="1" i="1" noProof="0" dirty="0">
                <a:ln w="10541" cmpd="sng">
                  <a:solidFill>
                    <a:srgbClr val="4F81BD">
                      <a:shade val="88000"/>
                      <a:satMod val="110000"/>
                    </a:srgbClr>
                  </a:solidFill>
                  <a:prstDash val="solid"/>
                </a:ln>
                <a:solidFill>
                  <a:srgbClr val="9BBB59">
                    <a:lumMod val="75000"/>
                  </a:srgbClr>
                </a:solidFill>
                <a:latin typeface="Calibri"/>
              </a:rPr>
              <a:t>- Has your view of the bible been strengthened or weakened by this first test?</a:t>
            </a:r>
            <a:r>
              <a:rPr kumimoji="0" lang="en-US" sz="4000" b="1" i="1" u="none" strike="noStrike" kern="1200" cap="none" spc="0" normalizeH="0" baseline="0" noProof="0" dirty="0">
                <a:ln w="10541" cmpd="sng">
                  <a:solidFill>
                    <a:srgbClr val="4F81BD">
                      <a:shade val="88000"/>
                      <a:satMod val="110000"/>
                    </a:srgbClr>
                  </a:solidFill>
                  <a:prstDash val="solid"/>
                </a:ln>
                <a:solidFill>
                  <a:schemeClr val="accent3">
                    <a:lumMod val="75000"/>
                  </a:schemeClr>
                </a:solidFill>
                <a:effectLst/>
                <a:uLnTx/>
                <a:uFillTx/>
                <a:latin typeface="Calibri"/>
              </a:rPr>
              <a:t>                                                               </a:t>
            </a:r>
            <a:endParaRPr kumimoji="0" lang="en-US" sz="4000" b="1" i="1" u="none" strike="noStrike" kern="1200" cap="none" spc="0" normalizeH="0" baseline="0" noProof="0" dirty="0">
              <a:ln w="1905"/>
              <a:solidFill>
                <a:schemeClr val="accent3">
                  <a:lumMod val="75000"/>
                </a:schemeClr>
              </a:solidFill>
              <a:effectLst>
                <a:innerShdw blurRad="69850" dist="43180" dir="5400000">
                  <a:srgbClr val="000000">
                    <a:alpha val="65000"/>
                  </a:srgbClr>
                </a:innerShdw>
              </a:effectLst>
              <a:uLnTx/>
              <a:uFillTx/>
              <a:latin typeface="Calibri"/>
            </a:endParaRPr>
          </a:p>
        </p:txBody>
      </p:sp>
    </p:spTree>
    <p:extLst>
      <p:ext uri="{BB962C8B-B14F-4D97-AF65-F5344CB8AC3E}">
        <p14:creationId xmlns:p14="http://schemas.microsoft.com/office/powerpoint/2010/main" val="637469641"/>
      </p:ext>
    </p:extLst>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Prove to Me that God Exists</a:t>
            </a:r>
            <a:endParaRPr lang="en-US"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4" name="Content Placeholder 2"/>
          <p:cNvSpPr txBox="1">
            <a:spLocks/>
          </p:cNvSpPr>
          <p:nvPr/>
        </p:nvSpPr>
        <p:spPr>
          <a:xfrm>
            <a:off x="2723062" y="1379385"/>
            <a:ext cx="6574971" cy="7620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noProof="0"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Calibri"/>
              </a:rPr>
              <a:t>Regarding test#2 – the </a:t>
            </a:r>
            <a:r>
              <a:rPr lang="en-US" sz="3200" b="1" i="1" noProof="0" dirty="0" err="1">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Calibri"/>
              </a:rPr>
              <a:t>interna</a:t>
            </a:r>
            <a:r>
              <a:rPr lang="en-US" sz="3200" b="1" i="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Calibri"/>
              </a:rPr>
              <a:t>l test:</a:t>
            </a:r>
            <a:endParaRPr kumimoji="0" lang="en-US" sz="3200" b="0" i="0" u="none" strike="noStrike" kern="1200" cap="none" spc="0" normalizeH="0" baseline="0" noProof="0" dirty="0">
              <a:ln>
                <a:noFill/>
              </a:ln>
              <a:solidFill>
                <a:prstClr val="black"/>
              </a:solidFill>
              <a:effectLst>
                <a:glow rad="63500">
                  <a:srgbClr val="8064A2">
                    <a:satMod val="175000"/>
                    <a:alpha val="40000"/>
                  </a:srgbClr>
                </a:glow>
              </a:effectLst>
              <a:uLnTx/>
              <a:uFillTx/>
              <a:latin typeface="Calibri"/>
              <a:ea typeface="+mn-ea"/>
              <a:cs typeface="+mn-cs"/>
            </a:endParaRPr>
          </a:p>
        </p:txBody>
      </p:sp>
      <p:sp>
        <p:nvSpPr>
          <p:cNvPr id="7" name="Content Placeholder 2"/>
          <p:cNvSpPr txBox="1">
            <a:spLocks/>
          </p:cNvSpPr>
          <p:nvPr/>
        </p:nvSpPr>
        <p:spPr>
          <a:xfrm>
            <a:off x="665186" y="2279470"/>
            <a:ext cx="11042468" cy="114953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noProof="0" dirty="0">
                <a:ln w="10541" cmpd="sng">
                  <a:solidFill>
                    <a:srgbClr val="4F81BD">
                      <a:shade val="88000"/>
                      <a:satMod val="110000"/>
                    </a:srgbClr>
                  </a:solidFill>
                  <a:prstDash val="solid"/>
                </a:ln>
                <a:solidFill>
                  <a:srgbClr val="FF0000"/>
                </a:solidFill>
                <a:latin typeface="Calibri"/>
              </a:rPr>
              <a:t>- The disciples couldn’t afford to risk inaccuracies</a:t>
            </a:r>
            <a:endParaRPr kumimoji="0" lang="en-US" sz="3200" b="1" i="1" u="sng"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8" name="Content Placeholder 2">
            <a:extLst>
              <a:ext uri="{FF2B5EF4-FFF2-40B4-BE49-F238E27FC236}">
                <a16:creationId xmlns:a16="http://schemas.microsoft.com/office/drawing/2014/main" id="{94687168-3893-4737-A8B9-AEA2BCF458AA}"/>
              </a:ext>
            </a:extLst>
          </p:cNvPr>
          <p:cNvSpPr txBox="1">
            <a:spLocks/>
          </p:cNvSpPr>
          <p:nvPr/>
        </p:nvSpPr>
        <p:spPr>
          <a:xfrm>
            <a:off x="907359" y="3646557"/>
            <a:ext cx="10728958" cy="1272284"/>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noProof="0" dirty="0">
                <a:ln w="10541" cmpd="sng">
                  <a:solidFill>
                    <a:srgbClr val="4F81BD">
                      <a:shade val="88000"/>
                      <a:satMod val="110000"/>
                    </a:srgbClr>
                  </a:solidFill>
                  <a:prstDash val="solid"/>
                </a:ln>
                <a:solidFill>
                  <a:srgbClr val="9BBB59">
                    <a:lumMod val="75000"/>
                  </a:srgbClr>
                </a:solidFill>
                <a:latin typeface="Calibri"/>
              </a:rPr>
              <a:t>- The disciples appealed to common events that the average person knew about</a:t>
            </a:r>
            <a:r>
              <a:rPr kumimoji="0" lang="en-US" sz="3200" b="1" i="1" u="none" strike="noStrike" kern="1200" cap="none" spc="0" normalizeH="0" baseline="0" noProof="0" dirty="0">
                <a:ln w="10541" cmpd="sng">
                  <a:solidFill>
                    <a:srgbClr val="4F81BD">
                      <a:shade val="88000"/>
                      <a:satMod val="110000"/>
                    </a:srgbClr>
                  </a:solidFill>
                  <a:prstDash val="solid"/>
                </a:ln>
                <a:solidFill>
                  <a:schemeClr val="accent3">
                    <a:lumMod val="75000"/>
                  </a:schemeClr>
                </a:solidFill>
                <a:effectLst/>
                <a:uLnTx/>
                <a:uFillTx/>
                <a:latin typeface="Calibri"/>
                <a:ea typeface="+mn-ea"/>
                <a:cs typeface="+mn-cs"/>
              </a:rPr>
              <a:t>                                                               </a:t>
            </a:r>
            <a:endParaRPr kumimoji="0" lang="en-US" sz="3200" b="1" i="1" u="none" strike="noStrike" kern="1200" cap="none" spc="0" normalizeH="0" baseline="0" noProof="0" dirty="0">
              <a:ln w="1905"/>
              <a:solidFill>
                <a:schemeClr val="accent3">
                  <a:lumMod val="75000"/>
                </a:schemeClr>
              </a:solidFill>
              <a:effectLst>
                <a:innerShdw blurRad="69850" dist="43180" dir="5400000">
                  <a:srgbClr val="000000">
                    <a:alpha val="65000"/>
                  </a:srgbClr>
                </a:innerShdw>
              </a:effectLst>
              <a:uLnTx/>
              <a:uFillTx/>
              <a:latin typeface="Calibri"/>
              <a:ea typeface="+mn-ea"/>
              <a:cs typeface="+mn-cs"/>
            </a:endParaRPr>
          </a:p>
        </p:txBody>
      </p:sp>
      <p:sp>
        <p:nvSpPr>
          <p:cNvPr id="9" name="Content Placeholder 2">
            <a:extLst>
              <a:ext uri="{FF2B5EF4-FFF2-40B4-BE49-F238E27FC236}">
                <a16:creationId xmlns:a16="http://schemas.microsoft.com/office/drawing/2014/main" id="{60DEA019-A81F-4899-9C17-17116417C019}"/>
              </a:ext>
            </a:extLst>
          </p:cNvPr>
          <p:cNvSpPr txBox="1">
            <a:spLocks/>
          </p:cNvSpPr>
          <p:nvPr/>
        </p:nvSpPr>
        <p:spPr>
          <a:xfrm>
            <a:off x="1196408" y="5248497"/>
            <a:ext cx="8539775" cy="1272284"/>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noProof="0" dirty="0">
                <a:ln w="10541" cmpd="sng">
                  <a:solidFill>
                    <a:srgbClr val="4F81BD">
                      <a:shade val="88000"/>
                      <a:satMod val="110000"/>
                    </a:srgbClr>
                  </a:solidFill>
                  <a:prstDash val="solid"/>
                </a:ln>
                <a:solidFill>
                  <a:srgbClr val="FFCC00"/>
                </a:solidFill>
                <a:latin typeface="Calibri"/>
              </a:rPr>
              <a:t>-</a:t>
            </a:r>
            <a:r>
              <a:rPr lang="en-US" sz="3200" b="1" i="1" dirty="0">
                <a:ln w="10541" cmpd="sng">
                  <a:solidFill>
                    <a:srgbClr val="4F81BD">
                      <a:shade val="88000"/>
                      <a:satMod val="110000"/>
                    </a:srgbClr>
                  </a:solidFill>
                  <a:prstDash val="solid"/>
                </a:ln>
                <a:solidFill>
                  <a:srgbClr val="FFCC00"/>
                </a:solidFill>
                <a:latin typeface="Calibri"/>
              </a:rPr>
              <a:t> </a:t>
            </a:r>
            <a:r>
              <a:rPr lang="en-US" sz="3200" b="1" i="1" noProof="0" dirty="0">
                <a:ln w="10541" cmpd="sng">
                  <a:solidFill>
                    <a:srgbClr val="4F81BD">
                      <a:shade val="88000"/>
                      <a:satMod val="110000"/>
                    </a:srgbClr>
                  </a:solidFill>
                  <a:prstDash val="solid"/>
                </a:ln>
                <a:solidFill>
                  <a:srgbClr val="FFCC00"/>
                </a:solidFill>
                <a:latin typeface="Calibri"/>
              </a:rPr>
              <a:t>despite popular rumors, there are no </a:t>
            </a:r>
            <a:r>
              <a:rPr lang="en-US" sz="3200" b="1" i="1" noProof="0" dirty="0" err="1">
                <a:ln w="10541" cmpd="sng">
                  <a:solidFill>
                    <a:srgbClr val="4F81BD">
                      <a:shade val="88000"/>
                      <a:satMod val="110000"/>
                    </a:srgbClr>
                  </a:solidFill>
                  <a:prstDash val="solid"/>
                </a:ln>
                <a:solidFill>
                  <a:srgbClr val="FFCC00"/>
                </a:solidFill>
                <a:latin typeface="Calibri"/>
              </a:rPr>
              <a:t>erros</a:t>
            </a:r>
            <a:r>
              <a:rPr lang="en-US" sz="3200" b="1" i="1" noProof="0" dirty="0">
                <a:ln w="10541" cmpd="sng">
                  <a:solidFill>
                    <a:srgbClr val="4F81BD">
                      <a:shade val="88000"/>
                      <a:satMod val="110000"/>
                    </a:srgbClr>
                  </a:solidFill>
                  <a:prstDash val="solid"/>
                </a:ln>
                <a:solidFill>
                  <a:srgbClr val="FFCC00"/>
                </a:solidFill>
                <a:latin typeface="Calibri"/>
              </a:rPr>
              <a:t> or contradictions in the bible</a:t>
            </a:r>
            <a:r>
              <a:rPr kumimoji="0" lang="en-US" sz="3200" b="1" i="1" u="none" strike="noStrike" kern="1200" cap="none" spc="0" normalizeH="0" baseline="0" noProof="0" dirty="0">
                <a:ln w="10541" cmpd="sng">
                  <a:solidFill>
                    <a:srgbClr val="4F81BD">
                      <a:shade val="88000"/>
                      <a:satMod val="110000"/>
                    </a:srgbClr>
                  </a:solidFill>
                  <a:prstDash val="solid"/>
                </a:ln>
                <a:solidFill>
                  <a:srgbClr val="FF0000"/>
                </a:solidFill>
                <a:effectLst/>
                <a:uLnTx/>
                <a:uFillTx/>
                <a:latin typeface="Calibri"/>
                <a:ea typeface="+mn-ea"/>
                <a:cs typeface="+mn-cs"/>
              </a:rPr>
              <a:t>                                                               </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Tree>
    <p:extLst>
      <p:ext uri="{BB962C8B-B14F-4D97-AF65-F5344CB8AC3E}">
        <p14:creationId xmlns:p14="http://schemas.microsoft.com/office/powerpoint/2010/main" val="2156406127"/>
      </p:ext>
    </p:extLst>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8"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Prove to Me that God Exists</a:t>
            </a:r>
            <a:endParaRPr lang="en-US"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4" name="Content Placeholder 2"/>
          <p:cNvSpPr txBox="1">
            <a:spLocks/>
          </p:cNvSpPr>
          <p:nvPr/>
        </p:nvSpPr>
        <p:spPr>
          <a:xfrm>
            <a:off x="1548056" y="1379385"/>
            <a:ext cx="9414235" cy="7620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0" lang="en-US" sz="3200" b="1" i="1" u="none" strike="noStrike" kern="1200" cap="none" spc="0" normalizeH="0" baseline="0" noProof="0"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effectLst/>
                <a:uLnTx/>
                <a:uFillTx/>
                <a:latin typeface="Calibri"/>
                <a:ea typeface="+mn-ea"/>
                <a:cs typeface="+mn-cs"/>
              </a:rPr>
              <a:t>Regarding test#2 – </a:t>
            </a:r>
            <a:r>
              <a:rPr lang="en-US" sz="3200" b="1" i="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Calibri"/>
              </a:rPr>
              <a:t>there are usually 3 types of errors</a:t>
            </a:r>
            <a:endParaRPr kumimoji="0" lang="en-US" sz="3200" b="0" i="0" u="none" strike="noStrike" kern="1200" cap="none" spc="0" normalizeH="0" baseline="0" noProof="0" dirty="0">
              <a:ln>
                <a:noFill/>
              </a:ln>
              <a:solidFill>
                <a:prstClr val="black"/>
              </a:solidFill>
              <a:effectLst>
                <a:glow rad="63500">
                  <a:srgbClr val="8064A2">
                    <a:satMod val="175000"/>
                    <a:alpha val="40000"/>
                  </a:srgbClr>
                </a:glow>
              </a:effectLst>
              <a:uLnTx/>
              <a:uFillTx/>
              <a:latin typeface="Calibri"/>
              <a:ea typeface="+mn-ea"/>
              <a:cs typeface="+mn-cs"/>
            </a:endParaRPr>
          </a:p>
        </p:txBody>
      </p:sp>
      <p:sp>
        <p:nvSpPr>
          <p:cNvPr id="7" name="Content Placeholder 2"/>
          <p:cNvSpPr txBox="1">
            <a:spLocks/>
          </p:cNvSpPr>
          <p:nvPr/>
        </p:nvSpPr>
        <p:spPr>
          <a:xfrm>
            <a:off x="665186" y="2279470"/>
            <a:ext cx="11042468" cy="114953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0" lang="en-US" sz="3200" b="1" i="1" u="none" strike="noStrike" kern="1200" cap="none" spc="0" normalizeH="0" baseline="0" noProof="0" dirty="0">
                <a:ln w="10541" cmpd="sng">
                  <a:solidFill>
                    <a:srgbClr val="4F81BD">
                      <a:shade val="88000"/>
                      <a:satMod val="110000"/>
                    </a:srgbClr>
                  </a:solidFill>
                  <a:prstDash val="solid"/>
                </a:ln>
                <a:solidFill>
                  <a:srgbClr val="FF0000"/>
                </a:solidFill>
                <a:effectLst/>
                <a:uLnTx/>
                <a:uFillTx/>
                <a:latin typeface="Calibri"/>
                <a:ea typeface="+mn-ea"/>
                <a:cs typeface="+mn-cs"/>
              </a:rPr>
              <a:t>- </a:t>
            </a:r>
            <a:r>
              <a:rPr lang="en-US" sz="3200" b="1" i="1" dirty="0">
                <a:ln w="10541" cmpd="sng">
                  <a:solidFill>
                    <a:srgbClr val="4F81BD">
                      <a:shade val="88000"/>
                      <a:satMod val="110000"/>
                    </a:srgbClr>
                  </a:solidFill>
                  <a:prstDash val="solid"/>
                </a:ln>
                <a:solidFill>
                  <a:srgbClr val="FF0000"/>
                </a:solidFill>
                <a:latin typeface="Calibri"/>
              </a:rPr>
              <a:t>Spelling or word order errors…more than 99% of the variants fall into this category.</a:t>
            </a:r>
            <a:endParaRPr kumimoji="0" lang="en-US" sz="3200" b="1" i="1" u="sng"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8" name="Content Placeholder 2">
            <a:extLst>
              <a:ext uri="{FF2B5EF4-FFF2-40B4-BE49-F238E27FC236}">
                <a16:creationId xmlns:a16="http://schemas.microsoft.com/office/drawing/2014/main" id="{94687168-3893-4737-A8B9-AEA2BCF458AA}"/>
              </a:ext>
            </a:extLst>
          </p:cNvPr>
          <p:cNvSpPr txBox="1">
            <a:spLocks/>
          </p:cNvSpPr>
          <p:nvPr/>
        </p:nvSpPr>
        <p:spPr>
          <a:xfrm>
            <a:off x="686649" y="3646557"/>
            <a:ext cx="10728958" cy="813667"/>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0" lang="en-US" sz="3200" b="1" i="1" u="none" strike="noStrike" kern="1200" cap="none" spc="0" normalizeH="0" baseline="0" noProof="0" dirty="0">
                <a:ln w="10541" cmpd="sng">
                  <a:solidFill>
                    <a:srgbClr val="4F81BD">
                      <a:shade val="88000"/>
                      <a:satMod val="110000"/>
                    </a:srgbClr>
                  </a:solidFill>
                  <a:prstDash val="solid"/>
                </a:ln>
                <a:solidFill>
                  <a:srgbClr val="9BBB59">
                    <a:lumMod val="75000"/>
                  </a:srgbClr>
                </a:solidFill>
                <a:effectLst/>
                <a:uLnTx/>
                <a:uFillTx/>
                <a:latin typeface="Calibri"/>
                <a:ea typeface="+mn-ea"/>
                <a:cs typeface="+mn-cs"/>
              </a:rPr>
              <a:t>- </a:t>
            </a:r>
            <a:r>
              <a:rPr lang="en-US" sz="3200" b="1" i="1" dirty="0">
                <a:ln w="10541" cmpd="sng">
                  <a:solidFill>
                    <a:srgbClr val="4F81BD">
                      <a:shade val="88000"/>
                      <a:satMod val="110000"/>
                    </a:srgbClr>
                  </a:solidFill>
                  <a:prstDash val="solid"/>
                </a:ln>
                <a:solidFill>
                  <a:srgbClr val="9BBB59">
                    <a:lumMod val="75000"/>
                  </a:srgbClr>
                </a:solidFill>
                <a:latin typeface="Calibri"/>
              </a:rPr>
              <a:t>Numerical errors…about a handful</a:t>
            </a:r>
            <a:r>
              <a:rPr kumimoji="0" lang="en-US" sz="3200" b="1" i="1" u="none" strike="noStrike" kern="1200" cap="none" spc="0" normalizeH="0" baseline="0" noProof="0" dirty="0">
                <a:ln w="10541" cmpd="sng">
                  <a:solidFill>
                    <a:srgbClr val="4F81BD">
                      <a:shade val="88000"/>
                      <a:satMod val="110000"/>
                    </a:srgbClr>
                  </a:solidFill>
                  <a:prstDash val="solid"/>
                </a:ln>
                <a:solidFill>
                  <a:srgbClr val="9BBB59">
                    <a:lumMod val="75000"/>
                  </a:srgbClr>
                </a:solidFill>
                <a:effectLst/>
                <a:uLnTx/>
                <a:uFillTx/>
                <a:latin typeface="Calibri"/>
                <a:ea typeface="+mn-ea"/>
                <a:cs typeface="+mn-cs"/>
              </a:rPr>
              <a:t>                                                               </a:t>
            </a:r>
            <a:endParaRPr kumimoji="0" lang="en-US" sz="3200" b="1" i="1" u="none" strike="noStrike" kern="1200" cap="none" spc="0" normalizeH="0" baseline="0" noProof="0" dirty="0">
              <a:ln w="1905"/>
              <a:solidFill>
                <a:srgbClr val="9BBB59">
                  <a:lumMod val="75000"/>
                </a:srgbClr>
              </a:solidFill>
              <a:effectLst>
                <a:innerShdw blurRad="69850" dist="43180" dir="5400000">
                  <a:srgbClr val="000000">
                    <a:alpha val="65000"/>
                  </a:srgbClr>
                </a:innerShdw>
              </a:effectLst>
              <a:uLnTx/>
              <a:uFillTx/>
              <a:latin typeface="Calibri"/>
              <a:ea typeface="+mn-ea"/>
              <a:cs typeface="+mn-cs"/>
            </a:endParaRPr>
          </a:p>
        </p:txBody>
      </p:sp>
      <p:sp>
        <p:nvSpPr>
          <p:cNvPr id="9" name="Content Placeholder 2">
            <a:extLst>
              <a:ext uri="{FF2B5EF4-FFF2-40B4-BE49-F238E27FC236}">
                <a16:creationId xmlns:a16="http://schemas.microsoft.com/office/drawing/2014/main" id="{60DEA019-A81F-4899-9C17-17116417C019}"/>
              </a:ext>
            </a:extLst>
          </p:cNvPr>
          <p:cNvSpPr txBox="1">
            <a:spLocks/>
          </p:cNvSpPr>
          <p:nvPr/>
        </p:nvSpPr>
        <p:spPr>
          <a:xfrm>
            <a:off x="665186" y="4460224"/>
            <a:ext cx="9070997" cy="2003638"/>
          </a:xfrm>
          <a:prstGeom prst="rect">
            <a:avLst/>
          </a:prstGeom>
        </p:spPr>
        <p:txBody>
          <a:bodyPr vert="horz" lIns="91440" tIns="45720" rIns="91440" bIns="45720" rtlCol="0">
            <a:normAutofit lnSpcReduction="10000"/>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0" lang="en-US" sz="3200" b="1" i="1" u="none" strike="noStrike" kern="1200" cap="none" spc="0" normalizeH="0" baseline="0" noProof="0" dirty="0">
                <a:ln w="10541" cmpd="sng">
                  <a:solidFill>
                    <a:srgbClr val="4F81BD">
                      <a:shade val="88000"/>
                      <a:satMod val="110000"/>
                    </a:srgbClr>
                  </a:solidFill>
                  <a:prstDash val="solid"/>
                </a:ln>
                <a:solidFill>
                  <a:srgbClr val="FFCC00"/>
                </a:solidFill>
                <a:effectLst/>
                <a:uLnTx/>
                <a:uFillTx/>
                <a:latin typeface="Calibri"/>
                <a:ea typeface="+mn-ea"/>
                <a:cs typeface="+mn-cs"/>
              </a:rPr>
              <a:t>- </a:t>
            </a:r>
            <a:r>
              <a:rPr lang="en-US" sz="3200" b="1" i="1" dirty="0">
                <a:ln w="10541" cmpd="sng">
                  <a:solidFill>
                    <a:srgbClr val="4F81BD">
                      <a:shade val="88000"/>
                      <a:satMod val="110000"/>
                    </a:srgbClr>
                  </a:solidFill>
                  <a:prstDash val="solid"/>
                </a:ln>
                <a:solidFill>
                  <a:srgbClr val="FFCC00"/>
                </a:solidFill>
                <a:latin typeface="Calibri"/>
              </a:rPr>
              <a:t>Interpretation errors…these are easily answered by looking at a commentary, a bible difficulty book or knowing a bit about translating from one language to another</a:t>
            </a:r>
            <a:r>
              <a:rPr kumimoji="0" lang="en-US" sz="3200" b="1" i="1" u="none" strike="noStrike" kern="1200" cap="none" spc="0" normalizeH="0" baseline="0" noProof="0" dirty="0">
                <a:ln w="10541" cmpd="sng">
                  <a:solidFill>
                    <a:srgbClr val="4F81BD">
                      <a:shade val="88000"/>
                      <a:satMod val="110000"/>
                    </a:srgbClr>
                  </a:solidFill>
                  <a:prstDash val="solid"/>
                </a:ln>
                <a:solidFill>
                  <a:srgbClr val="FF0000"/>
                </a:solidFill>
                <a:effectLst/>
                <a:uLnTx/>
                <a:uFillTx/>
                <a:latin typeface="Calibri"/>
                <a:ea typeface="+mn-ea"/>
                <a:cs typeface="+mn-cs"/>
              </a:rPr>
              <a:t>                                                               </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Tree>
    <p:extLst>
      <p:ext uri="{BB962C8B-B14F-4D97-AF65-F5344CB8AC3E}">
        <p14:creationId xmlns:p14="http://schemas.microsoft.com/office/powerpoint/2010/main" val="2083771726"/>
      </p:ext>
    </p:extLst>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Prove to Me that God Exists</a:t>
            </a:r>
            <a:endParaRPr lang="en-US"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7" name="Content Placeholder 2"/>
          <p:cNvSpPr txBox="1">
            <a:spLocks/>
          </p:cNvSpPr>
          <p:nvPr/>
        </p:nvSpPr>
        <p:spPr>
          <a:xfrm>
            <a:off x="665186" y="1702676"/>
            <a:ext cx="11042468" cy="1726324"/>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0" lang="en-US" sz="4000" b="1" i="1" u="none" strike="noStrike" kern="1200" cap="none" spc="0" normalizeH="0" baseline="0" noProof="0" dirty="0">
                <a:ln w="10541" cmpd="sng">
                  <a:solidFill>
                    <a:srgbClr val="4F81BD">
                      <a:shade val="88000"/>
                      <a:satMod val="110000"/>
                    </a:srgbClr>
                  </a:solidFill>
                  <a:prstDash val="solid"/>
                </a:ln>
                <a:solidFill>
                  <a:srgbClr val="FF0000"/>
                </a:solidFill>
                <a:effectLst/>
                <a:uLnTx/>
                <a:uFillTx/>
                <a:latin typeface="Calibri"/>
                <a:ea typeface="+mn-ea"/>
                <a:cs typeface="+mn-cs"/>
              </a:rPr>
              <a:t>- Did you know of this </a:t>
            </a:r>
            <a:r>
              <a:rPr lang="en-US" sz="4000" b="1" i="1" dirty="0">
                <a:ln w="10541" cmpd="sng">
                  <a:solidFill>
                    <a:srgbClr val="4F81BD">
                      <a:shade val="88000"/>
                      <a:satMod val="110000"/>
                    </a:srgbClr>
                  </a:solidFill>
                  <a:prstDash val="solid"/>
                </a:ln>
                <a:solidFill>
                  <a:srgbClr val="FF0000"/>
                </a:solidFill>
                <a:latin typeface="Calibri"/>
              </a:rPr>
              <a:t>2nd</a:t>
            </a:r>
            <a:r>
              <a:rPr kumimoji="0" lang="en-US" sz="4000" b="1" i="1" u="none" strike="noStrike" kern="1200" cap="none" spc="0" normalizeH="0" baseline="0" noProof="0" dirty="0">
                <a:ln w="10541" cmpd="sng">
                  <a:solidFill>
                    <a:srgbClr val="4F81BD">
                      <a:shade val="88000"/>
                      <a:satMod val="110000"/>
                    </a:srgbClr>
                  </a:solidFill>
                  <a:prstDash val="solid"/>
                </a:ln>
                <a:solidFill>
                  <a:srgbClr val="FF0000"/>
                </a:solidFill>
                <a:effectLst/>
                <a:uLnTx/>
                <a:uFillTx/>
                <a:latin typeface="Calibri"/>
                <a:ea typeface="+mn-ea"/>
                <a:cs typeface="+mn-cs"/>
              </a:rPr>
              <a:t> test in showing how accurate the bible is?</a:t>
            </a:r>
            <a:endParaRPr kumimoji="0" lang="en-US" sz="4000" b="1" i="1" u="sng"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8" name="Content Placeholder 2">
            <a:extLst>
              <a:ext uri="{FF2B5EF4-FFF2-40B4-BE49-F238E27FC236}">
                <a16:creationId xmlns:a16="http://schemas.microsoft.com/office/drawing/2014/main" id="{94687168-3893-4737-A8B9-AEA2BCF458AA}"/>
              </a:ext>
            </a:extLst>
          </p:cNvPr>
          <p:cNvSpPr txBox="1">
            <a:spLocks/>
          </p:cNvSpPr>
          <p:nvPr/>
        </p:nvSpPr>
        <p:spPr>
          <a:xfrm>
            <a:off x="665186" y="4760654"/>
            <a:ext cx="10971131" cy="1272284"/>
          </a:xfrm>
          <a:prstGeom prst="rect">
            <a:avLst/>
          </a:prstGeom>
        </p:spPr>
        <p:txBody>
          <a:bodyPr vert="horz" lIns="91440" tIns="45720" rIns="91440" bIns="45720" rtlCol="0">
            <a:no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0" lang="en-US" sz="4000" b="1" i="1" u="none" strike="noStrike" kern="1200" cap="none" spc="0" normalizeH="0" baseline="0" noProof="0" dirty="0">
                <a:ln w="10541" cmpd="sng">
                  <a:solidFill>
                    <a:srgbClr val="4F81BD">
                      <a:shade val="88000"/>
                      <a:satMod val="110000"/>
                    </a:srgbClr>
                  </a:solidFill>
                  <a:prstDash val="solid"/>
                </a:ln>
                <a:solidFill>
                  <a:srgbClr val="9BBB59">
                    <a:lumMod val="75000"/>
                  </a:srgbClr>
                </a:solidFill>
                <a:effectLst/>
                <a:uLnTx/>
                <a:uFillTx/>
                <a:latin typeface="Calibri"/>
                <a:ea typeface="+mn-ea"/>
                <a:cs typeface="+mn-cs"/>
              </a:rPr>
              <a:t>- Has your view of the bible been strengthened or weakened by this </a:t>
            </a:r>
            <a:r>
              <a:rPr lang="en-US" sz="4000" b="1" i="1" dirty="0">
                <a:ln w="10541" cmpd="sng">
                  <a:solidFill>
                    <a:srgbClr val="4F81BD">
                      <a:shade val="88000"/>
                      <a:satMod val="110000"/>
                    </a:srgbClr>
                  </a:solidFill>
                  <a:prstDash val="solid"/>
                </a:ln>
                <a:solidFill>
                  <a:srgbClr val="9BBB59">
                    <a:lumMod val="75000"/>
                  </a:srgbClr>
                </a:solidFill>
                <a:latin typeface="Calibri"/>
              </a:rPr>
              <a:t>2nd</a:t>
            </a:r>
            <a:r>
              <a:rPr kumimoji="0" lang="en-US" sz="4000" b="1" i="1" u="none" strike="noStrike" kern="1200" cap="none" spc="0" normalizeH="0" baseline="0" noProof="0" dirty="0">
                <a:ln w="10541" cmpd="sng">
                  <a:solidFill>
                    <a:srgbClr val="4F81BD">
                      <a:shade val="88000"/>
                      <a:satMod val="110000"/>
                    </a:srgbClr>
                  </a:solidFill>
                  <a:prstDash val="solid"/>
                </a:ln>
                <a:solidFill>
                  <a:srgbClr val="9BBB59">
                    <a:lumMod val="75000"/>
                  </a:srgbClr>
                </a:solidFill>
                <a:effectLst/>
                <a:uLnTx/>
                <a:uFillTx/>
                <a:latin typeface="Calibri"/>
                <a:ea typeface="+mn-ea"/>
                <a:cs typeface="+mn-cs"/>
              </a:rPr>
              <a:t> test?                                                               </a:t>
            </a:r>
            <a:endParaRPr kumimoji="0" lang="en-US" sz="4000" b="1" i="1" u="none" strike="noStrike" kern="1200" cap="none" spc="0" normalizeH="0" baseline="0" noProof="0" dirty="0">
              <a:ln w="1905"/>
              <a:solidFill>
                <a:srgbClr val="9BBB59">
                  <a:lumMod val="75000"/>
                </a:srgbClr>
              </a:solidFill>
              <a:effectLst>
                <a:innerShdw blurRad="69850" dist="43180" dir="5400000">
                  <a:srgbClr val="000000">
                    <a:alpha val="65000"/>
                  </a:srgbClr>
                </a:innerShdw>
              </a:effectLst>
              <a:uLnTx/>
              <a:uFillTx/>
              <a:latin typeface="Calibri"/>
              <a:ea typeface="+mn-ea"/>
              <a:cs typeface="+mn-cs"/>
            </a:endParaRPr>
          </a:p>
        </p:txBody>
      </p:sp>
      <p:sp>
        <p:nvSpPr>
          <p:cNvPr id="5" name="Content Placeholder 2">
            <a:extLst>
              <a:ext uri="{FF2B5EF4-FFF2-40B4-BE49-F238E27FC236}">
                <a16:creationId xmlns:a16="http://schemas.microsoft.com/office/drawing/2014/main" id="{96954395-51F6-40E7-8B14-C8B0ED92F25F}"/>
              </a:ext>
            </a:extLst>
          </p:cNvPr>
          <p:cNvSpPr txBox="1">
            <a:spLocks/>
          </p:cNvSpPr>
          <p:nvPr/>
        </p:nvSpPr>
        <p:spPr>
          <a:xfrm>
            <a:off x="638916" y="3221412"/>
            <a:ext cx="11042468" cy="1726324"/>
          </a:xfrm>
          <a:prstGeom prst="rect">
            <a:avLst/>
          </a:prstGeom>
        </p:spPr>
        <p:txBody>
          <a:bodyPr vert="horz" lIns="91440" tIns="45720" rIns="91440" bIns="45720" rtlCol="0">
            <a:normAutofit fontScale="92500"/>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0" lang="en-US" sz="4000" b="1" i="1" u="none" strike="noStrike" kern="1200" cap="none" spc="0" normalizeH="0" baseline="0" noProof="0" dirty="0">
                <a:ln w="10541" cmpd="sng">
                  <a:solidFill>
                    <a:srgbClr val="4F81BD">
                      <a:shade val="88000"/>
                      <a:satMod val="110000"/>
                    </a:srgbClr>
                  </a:solidFill>
                  <a:prstDash val="solid"/>
                </a:ln>
                <a:solidFill>
                  <a:schemeClr val="bg1">
                    <a:lumMod val="65000"/>
                  </a:schemeClr>
                </a:solidFill>
                <a:effectLst/>
                <a:uLnTx/>
                <a:uFillTx/>
                <a:latin typeface="Calibri"/>
                <a:ea typeface="+mn-ea"/>
                <a:cs typeface="+mn-cs"/>
              </a:rPr>
              <a:t>- </a:t>
            </a:r>
            <a:r>
              <a:rPr lang="en-US" sz="4000" b="1" i="1" dirty="0">
                <a:ln w="10541" cmpd="sng">
                  <a:solidFill>
                    <a:srgbClr val="4F81BD">
                      <a:shade val="88000"/>
                      <a:satMod val="110000"/>
                    </a:srgbClr>
                  </a:solidFill>
                  <a:prstDash val="solid"/>
                </a:ln>
                <a:solidFill>
                  <a:schemeClr val="bg1">
                    <a:lumMod val="65000"/>
                  </a:schemeClr>
                </a:solidFill>
                <a:latin typeface="Calibri"/>
              </a:rPr>
              <a:t>Do you think that this answers the criticisms that there are errors/contradictions in the bible effectively?</a:t>
            </a:r>
            <a:endParaRPr kumimoji="0" lang="en-US" sz="4000" b="1" i="1" u="sng" strike="noStrike" kern="1200" cap="none" spc="0" normalizeH="0" baseline="0" noProof="0" dirty="0">
              <a:ln w="1905"/>
              <a:solidFill>
                <a:schemeClr val="bg1">
                  <a:lumMod val="65000"/>
                </a:schemeClr>
              </a:solidFill>
              <a:effectLst>
                <a:innerShdw blurRad="69850" dist="43180" dir="5400000">
                  <a:srgbClr val="000000">
                    <a:alpha val="65000"/>
                  </a:srgbClr>
                </a:innerShdw>
              </a:effectLst>
              <a:uLnTx/>
              <a:uFillTx/>
              <a:latin typeface="Calibri"/>
            </a:endParaRPr>
          </a:p>
        </p:txBody>
      </p:sp>
    </p:spTree>
    <p:extLst>
      <p:ext uri="{BB962C8B-B14F-4D97-AF65-F5344CB8AC3E}">
        <p14:creationId xmlns:p14="http://schemas.microsoft.com/office/powerpoint/2010/main" val="3624422025"/>
      </p:ext>
    </p:extLst>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2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Prove to Me that God Exists</a:t>
            </a:r>
            <a:endParaRPr lang="en-US"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4" name="Content Placeholder 2"/>
          <p:cNvSpPr txBox="1">
            <a:spLocks/>
          </p:cNvSpPr>
          <p:nvPr/>
        </p:nvSpPr>
        <p:spPr>
          <a:xfrm>
            <a:off x="2723062" y="1379385"/>
            <a:ext cx="6574971" cy="7620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noProof="0"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Calibri"/>
              </a:rPr>
              <a:t>Regarding test#3 – the externa</a:t>
            </a:r>
            <a:r>
              <a:rPr lang="en-US" sz="3200" b="1" i="1" dirty="0">
                <a:ln w="10541" cmpd="sng">
                  <a:solidFill>
                    <a:srgbClr val="4F81BD">
                      <a:shade val="88000"/>
                      <a:satMod val="110000"/>
                    </a:srgbClr>
                  </a:solidFill>
                  <a:prstDash val="solid"/>
                </a:ln>
                <a:gradFill>
                  <a:gsLst>
                    <a:gs pos="0">
                      <a:srgbClr val="4F81BD">
                        <a:tint val="40000"/>
                        <a:satMod val="250000"/>
                      </a:srgbClr>
                    </a:gs>
                    <a:gs pos="9000">
                      <a:srgbClr val="4F81BD">
                        <a:tint val="52000"/>
                        <a:satMod val="300000"/>
                      </a:srgbClr>
                    </a:gs>
                    <a:gs pos="50000">
                      <a:srgbClr val="4F81BD">
                        <a:shade val="20000"/>
                        <a:satMod val="300000"/>
                      </a:srgbClr>
                    </a:gs>
                    <a:gs pos="79000">
                      <a:srgbClr val="4F81BD">
                        <a:tint val="52000"/>
                        <a:satMod val="300000"/>
                      </a:srgbClr>
                    </a:gs>
                    <a:gs pos="100000">
                      <a:srgbClr val="4F81BD">
                        <a:tint val="40000"/>
                        <a:satMod val="250000"/>
                      </a:srgbClr>
                    </a:gs>
                  </a:gsLst>
                  <a:lin ang="5400000"/>
                </a:gradFill>
                <a:latin typeface="Calibri"/>
              </a:rPr>
              <a:t>l test:</a:t>
            </a:r>
            <a:endParaRPr kumimoji="0" lang="en-US" sz="3200" b="0" i="0" u="none" strike="noStrike" kern="1200" cap="none" spc="0" normalizeH="0" baseline="0" noProof="0" dirty="0">
              <a:ln>
                <a:noFill/>
              </a:ln>
              <a:solidFill>
                <a:prstClr val="black"/>
              </a:solidFill>
              <a:effectLst>
                <a:glow rad="63500">
                  <a:srgbClr val="8064A2">
                    <a:satMod val="175000"/>
                    <a:alpha val="40000"/>
                  </a:srgbClr>
                </a:glow>
              </a:effectLst>
              <a:uLnTx/>
              <a:uFillTx/>
              <a:latin typeface="Calibri"/>
              <a:ea typeface="+mn-ea"/>
              <a:cs typeface="+mn-cs"/>
            </a:endParaRPr>
          </a:p>
        </p:txBody>
      </p:sp>
      <p:sp>
        <p:nvSpPr>
          <p:cNvPr id="7" name="Content Placeholder 2"/>
          <p:cNvSpPr txBox="1">
            <a:spLocks/>
          </p:cNvSpPr>
          <p:nvPr/>
        </p:nvSpPr>
        <p:spPr>
          <a:xfrm>
            <a:off x="665186" y="2279470"/>
            <a:ext cx="1499945" cy="558323"/>
          </a:xfrm>
          <a:prstGeom prst="rect">
            <a:avLst/>
          </a:prstGeom>
        </p:spPr>
        <p:txBody>
          <a:bodyPr vert="horz" lIns="91440" tIns="45720" rIns="91440" bIns="45720" rtlCol="0">
            <a:normAutofit lnSpcReduction="10000"/>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solidFill>
                  <a:srgbClr val="FF0000"/>
                </a:solidFill>
                <a:latin typeface="Calibri"/>
              </a:rPr>
              <a:t>Tacitus</a:t>
            </a:r>
            <a:endParaRPr kumimoji="0" lang="en-US" sz="3200" b="1" i="1" u="sng"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8" name="Content Placeholder 2">
            <a:extLst>
              <a:ext uri="{FF2B5EF4-FFF2-40B4-BE49-F238E27FC236}">
                <a16:creationId xmlns:a16="http://schemas.microsoft.com/office/drawing/2014/main" id="{94687168-3893-4737-A8B9-AEA2BCF458AA}"/>
              </a:ext>
            </a:extLst>
          </p:cNvPr>
          <p:cNvSpPr txBox="1">
            <a:spLocks/>
          </p:cNvSpPr>
          <p:nvPr/>
        </p:nvSpPr>
        <p:spPr>
          <a:xfrm>
            <a:off x="4512404" y="2280219"/>
            <a:ext cx="1815703" cy="558323"/>
          </a:xfrm>
          <a:prstGeom prst="rect">
            <a:avLst/>
          </a:prstGeom>
        </p:spPr>
        <p:txBody>
          <a:bodyPr vert="horz" lIns="91440" tIns="45720" rIns="91440" bIns="45720" rtlCol="0">
            <a:normAutofit fontScale="92500"/>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solidFill>
                  <a:srgbClr val="9BBB59">
                    <a:lumMod val="75000"/>
                  </a:srgbClr>
                </a:solidFill>
                <a:latin typeface="Calibri"/>
              </a:rPr>
              <a:t>Suetonius</a:t>
            </a:r>
            <a:r>
              <a:rPr kumimoji="0" lang="en-US" sz="3200" b="1" i="1" u="none" strike="noStrike" kern="1200" cap="none" spc="0" normalizeH="0" baseline="0" noProof="0" dirty="0">
                <a:ln w="10541" cmpd="sng">
                  <a:solidFill>
                    <a:srgbClr val="4F81BD">
                      <a:shade val="88000"/>
                      <a:satMod val="110000"/>
                    </a:srgbClr>
                  </a:solidFill>
                  <a:prstDash val="solid"/>
                </a:ln>
                <a:solidFill>
                  <a:schemeClr val="accent3">
                    <a:lumMod val="75000"/>
                  </a:schemeClr>
                </a:solidFill>
                <a:effectLst/>
                <a:uLnTx/>
                <a:uFillTx/>
                <a:latin typeface="Calibri"/>
                <a:ea typeface="+mn-ea"/>
                <a:cs typeface="+mn-cs"/>
              </a:rPr>
              <a:t>                                                               </a:t>
            </a:r>
            <a:endParaRPr kumimoji="0" lang="en-US" sz="3200" b="1" i="1" u="none" strike="noStrike" kern="1200" cap="none" spc="0" normalizeH="0" baseline="0" noProof="0" dirty="0">
              <a:ln w="1905"/>
              <a:solidFill>
                <a:schemeClr val="accent3">
                  <a:lumMod val="75000"/>
                </a:schemeClr>
              </a:solidFill>
              <a:effectLst>
                <a:innerShdw blurRad="69850" dist="43180" dir="5400000">
                  <a:srgbClr val="000000">
                    <a:alpha val="65000"/>
                  </a:srgbClr>
                </a:innerShdw>
              </a:effectLst>
              <a:uLnTx/>
              <a:uFillTx/>
              <a:latin typeface="Calibri"/>
              <a:ea typeface="+mn-ea"/>
              <a:cs typeface="+mn-cs"/>
            </a:endParaRPr>
          </a:p>
        </p:txBody>
      </p:sp>
      <p:sp>
        <p:nvSpPr>
          <p:cNvPr id="9" name="Content Placeholder 2">
            <a:extLst>
              <a:ext uri="{FF2B5EF4-FFF2-40B4-BE49-F238E27FC236}">
                <a16:creationId xmlns:a16="http://schemas.microsoft.com/office/drawing/2014/main" id="{60DEA019-A81F-4899-9C17-17116417C019}"/>
              </a:ext>
            </a:extLst>
          </p:cNvPr>
          <p:cNvSpPr txBox="1">
            <a:spLocks/>
          </p:cNvSpPr>
          <p:nvPr/>
        </p:nvSpPr>
        <p:spPr>
          <a:xfrm>
            <a:off x="9100163" y="2295091"/>
            <a:ext cx="1815703" cy="558323"/>
          </a:xfrm>
          <a:prstGeom prst="rect">
            <a:avLst/>
          </a:prstGeom>
        </p:spPr>
        <p:txBody>
          <a:bodyPr vert="horz" lIns="91440" tIns="45720" rIns="91440" bIns="45720" rtlCol="0">
            <a:normAutofit lnSpcReduction="10000"/>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solidFill>
                  <a:srgbClr val="FFCC00"/>
                </a:solidFill>
                <a:latin typeface="Calibri"/>
              </a:rPr>
              <a:t>Josephus</a:t>
            </a:r>
            <a:r>
              <a:rPr kumimoji="0" lang="en-US" sz="3200" b="1" i="1" u="none" strike="noStrike" kern="1200" cap="none" spc="0" normalizeH="0" baseline="0" noProof="0" dirty="0">
                <a:ln w="10541" cmpd="sng">
                  <a:solidFill>
                    <a:srgbClr val="4F81BD">
                      <a:shade val="88000"/>
                      <a:satMod val="110000"/>
                    </a:srgbClr>
                  </a:solidFill>
                  <a:prstDash val="solid"/>
                </a:ln>
                <a:solidFill>
                  <a:srgbClr val="FF0000"/>
                </a:solidFill>
                <a:effectLst/>
                <a:uLnTx/>
                <a:uFillTx/>
                <a:latin typeface="Calibri"/>
                <a:ea typeface="+mn-ea"/>
                <a:cs typeface="+mn-cs"/>
              </a:rPr>
              <a:t>                                                              </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10" name="Content Placeholder 2">
            <a:extLst>
              <a:ext uri="{FF2B5EF4-FFF2-40B4-BE49-F238E27FC236}">
                <a16:creationId xmlns:a16="http://schemas.microsoft.com/office/drawing/2014/main" id="{1944D9C3-3FDC-453F-964A-13AE95D8F0A6}"/>
              </a:ext>
            </a:extLst>
          </p:cNvPr>
          <p:cNvSpPr txBox="1">
            <a:spLocks/>
          </p:cNvSpPr>
          <p:nvPr/>
        </p:nvSpPr>
        <p:spPr>
          <a:xfrm>
            <a:off x="628406" y="2978405"/>
            <a:ext cx="1499945" cy="558323"/>
          </a:xfrm>
          <a:prstGeom prst="rect">
            <a:avLst/>
          </a:prstGeom>
        </p:spPr>
        <p:txBody>
          <a:bodyPr vert="horz" lIns="91440" tIns="45720" rIns="91440" bIns="45720" rtlCol="0">
            <a:normAutofit lnSpcReduction="10000"/>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noProof="0" dirty="0">
                <a:ln w="10541" cmpd="sng">
                  <a:solidFill>
                    <a:srgbClr val="4F81BD">
                      <a:shade val="88000"/>
                      <a:satMod val="110000"/>
                    </a:srgbClr>
                  </a:solidFill>
                  <a:prstDash val="solid"/>
                </a:ln>
                <a:solidFill>
                  <a:srgbClr val="FF0000"/>
                </a:solidFill>
                <a:latin typeface="Calibri"/>
              </a:rPr>
              <a:t>Thallus</a:t>
            </a:r>
            <a:endParaRPr kumimoji="0" lang="en-US" sz="3200" b="1" i="1" u="sng"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11" name="Content Placeholder 2">
            <a:extLst>
              <a:ext uri="{FF2B5EF4-FFF2-40B4-BE49-F238E27FC236}">
                <a16:creationId xmlns:a16="http://schemas.microsoft.com/office/drawing/2014/main" id="{08078F1F-49EC-4B9D-8B67-20F8032FCACD}"/>
              </a:ext>
            </a:extLst>
          </p:cNvPr>
          <p:cNvSpPr txBox="1">
            <a:spLocks/>
          </p:cNvSpPr>
          <p:nvPr/>
        </p:nvSpPr>
        <p:spPr>
          <a:xfrm>
            <a:off x="4496639" y="2884560"/>
            <a:ext cx="3627858" cy="558323"/>
          </a:xfrm>
          <a:prstGeom prst="rect">
            <a:avLst/>
          </a:prstGeom>
        </p:spPr>
        <p:txBody>
          <a:bodyPr vert="horz" lIns="91440" tIns="45720" rIns="91440" bIns="45720" rtlCol="0">
            <a:normAutofit lnSpcReduction="10000"/>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noProof="0" dirty="0">
                <a:ln w="10541" cmpd="sng">
                  <a:solidFill>
                    <a:srgbClr val="4F81BD">
                      <a:shade val="88000"/>
                      <a:satMod val="110000"/>
                    </a:srgbClr>
                  </a:solidFill>
                  <a:prstDash val="solid"/>
                </a:ln>
                <a:solidFill>
                  <a:srgbClr val="9BBB59">
                    <a:lumMod val="75000"/>
                  </a:srgbClr>
                </a:solidFill>
                <a:latin typeface="Calibri"/>
              </a:rPr>
              <a:t>Pliny, the Younger</a:t>
            </a:r>
            <a:r>
              <a:rPr kumimoji="0" lang="en-US" sz="3200" b="1" i="1" u="none" strike="noStrike" kern="1200" cap="none" spc="0" normalizeH="0" baseline="0" noProof="0" dirty="0">
                <a:ln w="10541" cmpd="sng">
                  <a:solidFill>
                    <a:srgbClr val="4F81BD">
                      <a:shade val="88000"/>
                      <a:satMod val="110000"/>
                    </a:srgbClr>
                  </a:solidFill>
                  <a:prstDash val="solid"/>
                </a:ln>
                <a:solidFill>
                  <a:schemeClr val="accent3">
                    <a:lumMod val="75000"/>
                  </a:schemeClr>
                </a:solidFill>
                <a:effectLst/>
                <a:uLnTx/>
                <a:uFillTx/>
                <a:latin typeface="Calibri"/>
                <a:ea typeface="+mn-ea"/>
                <a:cs typeface="+mn-cs"/>
              </a:rPr>
              <a:t>                                                               </a:t>
            </a:r>
            <a:endParaRPr kumimoji="0" lang="en-US" sz="3200" b="1" i="1" u="none" strike="noStrike" kern="1200" cap="none" spc="0" normalizeH="0" baseline="0" noProof="0" dirty="0">
              <a:ln w="1905"/>
              <a:solidFill>
                <a:schemeClr val="accent3">
                  <a:lumMod val="75000"/>
                </a:schemeClr>
              </a:solidFill>
              <a:effectLst>
                <a:innerShdw blurRad="69850" dist="43180" dir="5400000">
                  <a:srgbClr val="000000">
                    <a:alpha val="65000"/>
                  </a:srgbClr>
                </a:innerShdw>
              </a:effectLst>
              <a:uLnTx/>
              <a:uFillTx/>
              <a:latin typeface="Calibri"/>
              <a:ea typeface="+mn-ea"/>
              <a:cs typeface="+mn-cs"/>
            </a:endParaRPr>
          </a:p>
        </p:txBody>
      </p:sp>
      <p:sp>
        <p:nvSpPr>
          <p:cNvPr id="12" name="Content Placeholder 2">
            <a:extLst>
              <a:ext uri="{FF2B5EF4-FFF2-40B4-BE49-F238E27FC236}">
                <a16:creationId xmlns:a16="http://schemas.microsoft.com/office/drawing/2014/main" id="{6A0DCC73-F3DB-4452-B16C-2ABD9368A6BC}"/>
              </a:ext>
            </a:extLst>
          </p:cNvPr>
          <p:cNvSpPr txBox="1">
            <a:spLocks/>
          </p:cNvSpPr>
          <p:nvPr/>
        </p:nvSpPr>
        <p:spPr>
          <a:xfrm>
            <a:off x="9073893" y="2888924"/>
            <a:ext cx="2739735" cy="558323"/>
          </a:xfrm>
          <a:prstGeom prst="rect">
            <a:avLst/>
          </a:prstGeom>
        </p:spPr>
        <p:txBody>
          <a:bodyPr vert="horz" lIns="91440" tIns="45720" rIns="91440" bIns="45720" rtlCol="0">
            <a:normAutofit lnSpcReduction="10000"/>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noProof="0" dirty="0">
                <a:ln w="10541" cmpd="sng">
                  <a:solidFill>
                    <a:srgbClr val="4F81BD">
                      <a:shade val="88000"/>
                      <a:satMod val="110000"/>
                    </a:srgbClr>
                  </a:solidFill>
                  <a:prstDash val="solid"/>
                </a:ln>
                <a:solidFill>
                  <a:srgbClr val="FFCC00"/>
                </a:solidFill>
                <a:latin typeface="Calibri"/>
              </a:rPr>
              <a:t>Jewish Talmud</a:t>
            </a:r>
            <a:r>
              <a:rPr kumimoji="0" lang="en-US" sz="3200" b="1" i="1" u="none" strike="noStrike" kern="1200" cap="none" spc="0" normalizeH="0" baseline="0" noProof="0" dirty="0">
                <a:ln w="10541" cmpd="sng">
                  <a:solidFill>
                    <a:srgbClr val="4F81BD">
                      <a:shade val="88000"/>
                      <a:satMod val="110000"/>
                    </a:srgbClr>
                  </a:solidFill>
                  <a:prstDash val="solid"/>
                </a:ln>
                <a:solidFill>
                  <a:srgbClr val="FF0000"/>
                </a:solidFill>
                <a:effectLst/>
                <a:uLnTx/>
                <a:uFillTx/>
                <a:latin typeface="Calibri"/>
                <a:ea typeface="+mn-ea"/>
                <a:cs typeface="+mn-cs"/>
              </a:rPr>
              <a:t>                                                              </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13" name="Content Placeholder 2">
            <a:extLst>
              <a:ext uri="{FF2B5EF4-FFF2-40B4-BE49-F238E27FC236}">
                <a16:creationId xmlns:a16="http://schemas.microsoft.com/office/drawing/2014/main" id="{E2A9B13E-FD6D-4ABD-AFEE-3D1AA44B320A}"/>
              </a:ext>
            </a:extLst>
          </p:cNvPr>
          <p:cNvSpPr txBox="1">
            <a:spLocks/>
          </p:cNvSpPr>
          <p:nvPr/>
        </p:nvSpPr>
        <p:spPr>
          <a:xfrm>
            <a:off x="189186" y="3950612"/>
            <a:ext cx="3993931" cy="558323"/>
          </a:xfrm>
          <a:prstGeom prst="rect">
            <a:avLst/>
          </a:prstGeom>
        </p:spPr>
        <p:txBody>
          <a:bodyPr vert="horz" lIns="91440" tIns="45720" rIns="91440" bIns="45720" rtlCol="0">
            <a:normAutofit fontScale="85000" lnSpcReduction="10000"/>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solidFill>
                  <a:srgbClr val="FF0000"/>
                </a:solidFill>
                <a:latin typeface="Calibri"/>
              </a:rPr>
              <a:t>Trajan, a Roman Emperor</a:t>
            </a:r>
            <a:endParaRPr kumimoji="0" lang="en-US" sz="3200" b="1" i="1" u="sng"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14" name="Content Placeholder 2">
            <a:extLst>
              <a:ext uri="{FF2B5EF4-FFF2-40B4-BE49-F238E27FC236}">
                <a16:creationId xmlns:a16="http://schemas.microsoft.com/office/drawing/2014/main" id="{51EFA0C6-073E-4CB2-A01F-D1A52B7E09D3}"/>
              </a:ext>
            </a:extLst>
          </p:cNvPr>
          <p:cNvSpPr txBox="1">
            <a:spLocks/>
          </p:cNvSpPr>
          <p:nvPr/>
        </p:nvSpPr>
        <p:spPr>
          <a:xfrm>
            <a:off x="4459855" y="3835741"/>
            <a:ext cx="3664642" cy="558323"/>
          </a:xfrm>
          <a:prstGeom prst="rect">
            <a:avLst/>
          </a:prstGeom>
        </p:spPr>
        <p:txBody>
          <a:bodyPr vert="horz" lIns="91440" tIns="45720" rIns="91440" bIns="45720" rtlCol="0">
            <a:normAutofit lnSpcReduction="10000"/>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solidFill>
                  <a:srgbClr val="9BBB59">
                    <a:lumMod val="75000"/>
                  </a:srgbClr>
                </a:solidFill>
                <a:latin typeface="Calibri"/>
              </a:rPr>
              <a:t>Lucian of Samosata</a:t>
            </a:r>
            <a:r>
              <a:rPr kumimoji="0" lang="en-US" sz="3200" b="1" i="1" u="none" strike="noStrike" kern="1200" cap="none" spc="0" normalizeH="0" baseline="0" noProof="0" dirty="0">
                <a:ln w="10541" cmpd="sng">
                  <a:solidFill>
                    <a:srgbClr val="4F81BD">
                      <a:shade val="88000"/>
                      <a:satMod val="110000"/>
                    </a:srgbClr>
                  </a:solidFill>
                  <a:prstDash val="solid"/>
                </a:ln>
                <a:solidFill>
                  <a:schemeClr val="accent3">
                    <a:lumMod val="75000"/>
                  </a:schemeClr>
                </a:solidFill>
                <a:effectLst/>
                <a:uLnTx/>
                <a:uFillTx/>
                <a:latin typeface="Calibri"/>
                <a:ea typeface="+mn-ea"/>
                <a:cs typeface="+mn-cs"/>
              </a:rPr>
              <a:t>                                                               </a:t>
            </a:r>
            <a:endParaRPr kumimoji="0" lang="en-US" sz="3200" b="1" i="1" u="none" strike="noStrike" kern="1200" cap="none" spc="0" normalizeH="0" baseline="0" noProof="0" dirty="0">
              <a:ln w="1905"/>
              <a:solidFill>
                <a:schemeClr val="accent3">
                  <a:lumMod val="75000"/>
                </a:schemeClr>
              </a:solidFill>
              <a:effectLst>
                <a:innerShdw blurRad="69850" dist="43180" dir="5400000">
                  <a:srgbClr val="000000">
                    <a:alpha val="65000"/>
                  </a:srgbClr>
                </a:innerShdw>
              </a:effectLst>
              <a:uLnTx/>
              <a:uFillTx/>
              <a:latin typeface="Calibri"/>
              <a:ea typeface="+mn-ea"/>
              <a:cs typeface="+mn-cs"/>
            </a:endParaRPr>
          </a:p>
        </p:txBody>
      </p:sp>
      <p:sp>
        <p:nvSpPr>
          <p:cNvPr id="15" name="Content Placeholder 2">
            <a:extLst>
              <a:ext uri="{FF2B5EF4-FFF2-40B4-BE49-F238E27FC236}">
                <a16:creationId xmlns:a16="http://schemas.microsoft.com/office/drawing/2014/main" id="{9670104F-7BE2-49C8-BF65-BE91CBCC1371}"/>
              </a:ext>
            </a:extLst>
          </p:cNvPr>
          <p:cNvSpPr txBox="1">
            <a:spLocks/>
          </p:cNvSpPr>
          <p:nvPr/>
        </p:nvSpPr>
        <p:spPr>
          <a:xfrm>
            <a:off x="8555421" y="3798067"/>
            <a:ext cx="3231933" cy="558323"/>
          </a:xfrm>
          <a:prstGeom prst="rect">
            <a:avLst/>
          </a:prstGeom>
        </p:spPr>
        <p:txBody>
          <a:bodyPr vert="horz" lIns="91440" tIns="45720" rIns="91440" bIns="45720" rtlCol="0">
            <a:normAutofit fontScale="92500"/>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solidFill>
                  <a:srgbClr val="FFCC00"/>
                </a:solidFill>
                <a:latin typeface="Calibri"/>
              </a:rPr>
              <a:t>Mara Bar-</a:t>
            </a:r>
            <a:r>
              <a:rPr lang="en-US" sz="3200" b="1" i="1" dirty="0" err="1">
                <a:ln w="10541" cmpd="sng">
                  <a:solidFill>
                    <a:srgbClr val="4F81BD">
                      <a:shade val="88000"/>
                      <a:satMod val="110000"/>
                    </a:srgbClr>
                  </a:solidFill>
                  <a:prstDash val="solid"/>
                </a:ln>
                <a:solidFill>
                  <a:srgbClr val="FFCC00"/>
                </a:solidFill>
                <a:latin typeface="Calibri"/>
              </a:rPr>
              <a:t>Serapion</a:t>
            </a:r>
            <a:r>
              <a:rPr kumimoji="0" lang="en-US" sz="3200" b="1" i="1" u="none" strike="noStrike" kern="1200" cap="none" spc="0" normalizeH="0" baseline="0" noProof="0" dirty="0">
                <a:ln w="10541" cmpd="sng">
                  <a:solidFill>
                    <a:srgbClr val="4F81BD">
                      <a:shade val="88000"/>
                      <a:satMod val="110000"/>
                    </a:srgbClr>
                  </a:solidFill>
                  <a:prstDash val="solid"/>
                </a:ln>
                <a:solidFill>
                  <a:srgbClr val="FF0000"/>
                </a:solidFill>
                <a:effectLst/>
                <a:uLnTx/>
                <a:uFillTx/>
                <a:latin typeface="Calibri"/>
                <a:ea typeface="+mn-ea"/>
                <a:cs typeface="+mn-cs"/>
              </a:rPr>
              <a:t>                                                              </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16" name="Content Placeholder 2">
            <a:extLst>
              <a:ext uri="{FF2B5EF4-FFF2-40B4-BE49-F238E27FC236}">
                <a16:creationId xmlns:a16="http://schemas.microsoft.com/office/drawing/2014/main" id="{6B3786B9-12B3-4661-9729-50DEBEE35E23}"/>
              </a:ext>
            </a:extLst>
          </p:cNvPr>
          <p:cNvSpPr txBox="1">
            <a:spLocks/>
          </p:cNvSpPr>
          <p:nvPr/>
        </p:nvSpPr>
        <p:spPr>
          <a:xfrm>
            <a:off x="162913" y="4922817"/>
            <a:ext cx="3725915" cy="558323"/>
          </a:xfrm>
          <a:prstGeom prst="rect">
            <a:avLst/>
          </a:prstGeom>
        </p:spPr>
        <p:txBody>
          <a:bodyPr vert="horz" lIns="91440" tIns="45720" rIns="91440" bIns="45720" rtlCol="0">
            <a:normAutofit lnSpcReduction="10000"/>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noProof="0" dirty="0">
                <a:ln w="10541" cmpd="sng">
                  <a:solidFill>
                    <a:srgbClr val="4F81BD">
                      <a:shade val="88000"/>
                      <a:satMod val="110000"/>
                    </a:srgbClr>
                  </a:solidFill>
                  <a:prstDash val="solid"/>
                </a:ln>
                <a:solidFill>
                  <a:srgbClr val="FF0000"/>
                </a:solidFill>
                <a:latin typeface="Calibri"/>
              </a:rPr>
              <a:t>The Gospel of Truth</a:t>
            </a:r>
            <a:endParaRPr kumimoji="0" lang="en-US" sz="3200" b="1" i="1" u="sng"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17" name="Content Placeholder 2">
            <a:extLst>
              <a:ext uri="{FF2B5EF4-FFF2-40B4-BE49-F238E27FC236}">
                <a16:creationId xmlns:a16="http://schemas.microsoft.com/office/drawing/2014/main" id="{E1401BEB-E5C0-4D36-BB49-25A516AB8184}"/>
              </a:ext>
            </a:extLst>
          </p:cNvPr>
          <p:cNvSpPr txBox="1">
            <a:spLocks/>
          </p:cNvSpPr>
          <p:nvPr/>
        </p:nvSpPr>
        <p:spPr>
          <a:xfrm>
            <a:off x="4104294" y="4902534"/>
            <a:ext cx="4451127" cy="558323"/>
          </a:xfrm>
          <a:prstGeom prst="rect">
            <a:avLst/>
          </a:prstGeom>
        </p:spPr>
        <p:txBody>
          <a:bodyPr vert="horz" lIns="91440" tIns="45720" rIns="91440" bIns="45720" rtlCol="0">
            <a:normAutofit lnSpcReduction="10000"/>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noProof="0" dirty="0">
                <a:ln w="10541" cmpd="sng">
                  <a:solidFill>
                    <a:srgbClr val="4F81BD">
                      <a:shade val="88000"/>
                      <a:satMod val="110000"/>
                    </a:srgbClr>
                  </a:solidFill>
                  <a:prstDash val="solid"/>
                </a:ln>
                <a:solidFill>
                  <a:srgbClr val="9BBB59">
                    <a:lumMod val="75000"/>
                  </a:srgbClr>
                </a:solidFill>
                <a:latin typeface="Calibri"/>
              </a:rPr>
              <a:t>The Acts of Pontius Pilate</a:t>
            </a:r>
            <a:r>
              <a:rPr kumimoji="0" lang="en-US" sz="3200" b="1" i="1" u="none" strike="noStrike" kern="1200" cap="none" spc="0" normalizeH="0" baseline="0" noProof="0" dirty="0">
                <a:ln w="10541" cmpd="sng">
                  <a:solidFill>
                    <a:srgbClr val="4F81BD">
                      <a:shade val="88000"/>
                      <a:satMod val="110000"/>
                    </a:srgbClr>
                  </a:solidFill>
                  <a:prstDash val="solid"/>
                </a:ln>
                <a:solidFill>
                  <a:schemeClr val="accent3">
                    <a:lumMod val="75000"/>
                  </a:schemeClr>
                </a:solidFill>
                <a:effectLst/>
                <a:uLnTx/>
                <a:uFillTx/>
                <a:latin typeface="Calibri"/>
                <a:ea typeface="+mn-ea"/>
                <a:cs typeface="+mn-cs"/>
              </a:rPr>
              <a:t>                                                               </a:t>
            </a:r>
            <a:endParaRPr kumimoji="0" lang="en-US" sz="3200" b="1" i="1" u="none" strike="noStrike" kern="1200" cap="none" spc="0" normalizeH="0" baseline="0" noProof="0" dirty="0">
              <a:ln w="1905"/>
              <a:solidFill>
                <a:schemeClr val="accent3">
                  <a:lumMod val="75000"/>
                </a:schemeClr>
              </a:solidFill>
              <a:effectLst>
                <a:innerShdw blurRad="69850" dist="43180" dir="5400000">
                  <a:srgbClr val="000000">
                    <a:alpha val="65000"/>
                  </a:srgbClr>
                </a:innerShdw>
              </a:effectLst>
              <a:uLnTx/>
              <a:uFillTx/>
              <a:latin typeface="Calibri"/>
              <a:ea typeface="+mn-ea"/>
              <a:cs typeface="+mn-cs"/>
            </a:endParaRPr>
          </a:p>
        </p:txBody>
      </p:sp>
      <p:sp>
        <p:nvSpPr>
          <p:cNvPr id="18" name="Content Placeholder 2">
            <a:extLst>
              <a:ext uri="{FF2B5EF4-FFF2-40B4-BE49-F238E27FC236}">
                <a16:creationId xmlns:a16="http://schemas.microsoft.com/office/drawing/2014/main" id="{07AF2109-0112-44DE-B734-3FCB8F115C5F}"/>
              </a:ext>
            </a:extLst>
          </p:cNvPr>
          <p:cNvSpPr txBox="1">
            <a:spLocks/>
          </p:cNvSpPr>
          <p:nvPr/>
        </p:nvSpPr>
        <p:spPr>
          <a:xfrm>
            <a:off x="8697311" y="4885881"/>
            <a:ext cx="3231933" cy="558323"/>
          </a:xfrm>
          <a:prstGeom prst="rect">
            <a:avLst/>
          </a:prstGeom>
        </p:spPr>
        <p:txBody>
          <a:bodyPr vert="horz" lIns="91440" tIns="45720" rIns="91440" bIns="45720" rtlCol="0">
            <a:normAutofit lnSpcReduction="10000"/>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noProof="0" dirty="0">
                <a:ln w="10541" cmpd="sng">
                  <a:solidFill>
                    <a:srgbClr val="4F81BD">
                      <a:shade val="88000"/>
                      <a:satMod val="110000"/>
                    </a:srgbClr>
                  </a:solidFill>
                  <a:prstDash val="solid"/>
                </a:ln>
                <a:solidFill>
                  <a:srgbClr val="FFCC00"/>
                </a:solidFill>
                <a:latin typeface="Calibri"/>
              </a:rPr>
              <a:t>Dead Sea Scrolls</a:t>
            </a:r>
            <a:r>
              <a:rPr kumimoji="0" lang="en-US" sz="3200" b="1" i="1" u="none" strike="noStrike" kern="1200" cap="none" spc="0" normalizeH="0" baseline="0" noProof="0" dirty="0">
                <a:ln w="10541" cmpd="sng">
                  <a:solidFill>
                    <a:srgbClr val="4F81BD">
                      <a:shade val="88000"/>
                      <a:satMod val="110000"/>
                    </a:srgbClr>
                  </a:solidFill>
                  <a:prstDash val="solid"/>
                </a:ln>
                <a:solidFill>
                  <a:srgbClr val="FF0000"/>
                </a:solidFill>
                <a:effectLst/>
                <a:uLnTx/>
                <a:uFillTx/>
                <a:latin typeface="Calibri"/>
                <a:ea typeface="+mn-ea"/>
                <a:cs typeface="+mn-cs"/>
              </a:rPr>
              <a:t>                                                              </a:t>
            </a:r>
            <a:endParaRPr kumimoji="0" lang="en-US" sz="3200" b="1" i="1" u="none" strike="noStrike" kern="1200" cap="none" spc="0" normalizeH="0" baseline="0" noProof="0" dirty="0">
              <a:ln w="1905"/>
              <a:gradFill>
                <a:gsLst>
                  <a:gs pos="0">
                    <a:srgbClr val="F79646">
                      <a:shade val="20000"/>
                      <a:satMod val="200000"/>
                    </a:srgbClr>
                  </a:gs>
                  <a:gs pos="78000">
                    <a:srgbClr val="F79646">
                      <a:tint val="90000"/>
                      <a:shade val="89000"/>
                      <a:satMod val="220000"/>
                    </a:srgbClr>
                  </a:gs>
                  <a:gs pos="100000">
                    <a:srgbClr val="F79646">
                      <a:tint val="12000"/>
                      <a:satMod val="255000"/>
                    </a:srgbClr>
                  </a:gs>
                </a:gsLst>
                <a:lin ang="5400000"/>
              </a:gradFill>
              <a:effectLst>
                <a:innerShdw blurRad="69850" dist="43180" dir="5400000">
                  <a:srgbClr val="000000">
                    <a:alpha val="65000"/>
                  </a:srgbClr>
                </a:innerShdw>
              </a:effectLst>
              <a:uLnTx/>
              <a:uFillTx/>
              <a:latin typeface="Calibri"/>
              <a:ea typeface="+mn-ea"/>
              <a:cs typeface="+mn-cs"/>
            </a:endParaRPr>
          </a:p>
        </p:txBody>
      </p:sp>
      <p:sp>
        <p:nvSpPr>
          <p:cNvPr id="19" name="Content Placeholder 2">
            <a:extLst>
              <a:ext uri="{FF2B5EF4-FFF2-40B4-BE49-F238E27FC236}">
                <a16:creationId xmlns:a16="http://schemas.microsoft.com/office/drawing/2014/main" id="{F18394FE-6619-49B2-A22E-6B113AFD009E}"/>
              </a:ext>
            </a:extLst>
          </p:cNvPr>
          <p:cNvSpPr txBox="1">
            <a:spLocks/>
          </p:cNvSpPr>
          <p:nvPr/>
        </p:nvSpPr>
        <p:spPr>
          <a:xfrm>
            <a:off x="462455" y="5801167"/>
            <a:ext cx="11119945" cy="558323"/>
          </a:xfrm>
          <a:prstGeom prst="rect">
            <a:avLst/>
          </a:prstGeom>
        </p:spPr>
        <p:txBody>
          <a:bodyPr vert="horz" lIns="91440" tIns="45720" rIns="91440" bIns="45720" rtlCol="0">
            <a:normAutofit lnSpcReduction="10000"/>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lang="en-US" sz="3200" b="1" i="1" dirty="0">
                <a:ln w="10541" cmpd="sng">
                  <a:solidFill>
                    <a:srgbClr val="4F81BD">
                      <a:shade val="88000"/>
                      <a:satMod val="110000"/>
                    </a:srgbClr>
                  </a:solidFill>
                  <a:prstDash val="solid"/>
                </a:ln>
                <a:solidFill>
                  <a:srgbClr val="9BBB59">
                    <a:lumMod val="75000"/>
                  </a:srgbClr>
                </a:solidFill>
                <a:latin typeface="Calibri"/>
              </a:rPr>
              <a:t>     All the gnostic, </a:t>
            </a:r>
            <a:r>
              <a:rPr lang="en-US" sz="3200" b="1" i="1" dirty="0" err="1">
                <a:ln w="10541" cmpd="sng">
                  <a:solidFill>
                    <a:srgbClr val="4F81BD">
                      <a:shade val="88000"/>
                      <a:satMod val="110000"/>
                    </a:srgbClr>
                  </a:solidFill>
                  <a:prstDash val="solid"/>
                </a:ln>
                <a:solidFill>
                  <a:srgbClr val="9BBB59">
                    <a:lumMod val="75000"/>
                  </a:srgbClr>
                </a:solidFill>
                <a:latin typeface="Calibri"/>
              </a:rPr>
              <a:t>pseudepigraphon</a:t>
            </a:r>
            <a:r>
              <a:rPr lang="en-US" sz="3200" b="1" i="1" dirty="0">
                <a:ln w="10541" cmpd="sng">
                  <a:solidFill>
                    <a:srgbClr val="4F81BD">
                      <a:shade val="88000"/>
                      <a:satMod val="110000"/>
                    </a:srgbClr>
                  </a:solidFill>
                  <a:prstDash val="solid"/>
                </a:ln>
                <a:solidFill>
                  <a:srgbClr val="9BBB59">
                    <a:lumMod val="75000"/>
                  </a:srgbClr>
                </a:solidFill>
                <a:latin typeface="Calibri"/>
              </a:rPr>
              <a:t> &amp; apocryphal writings </a:t>
            </a:r>
            <a:r>
              <a:rPr kumimoji="0" lang="en-US" sz="3200" b="1" i="1" u="none" strike="noStrike" kern="1200" cap="none" spc="0" normalizeH="0" baseline="0" noProof="0" dirty="0">
                <a:ln w="10541" cmpd="sng">
                  <a:solidFill>
                    <a:srgbClr val="4F81BD">
                      <a:shade val="88000"/>
                      <a:satMod val="110000"/>
                    </a:srgbClr>
                  </a:solidFill>
                  <a:prstDash val="solid"/>
                </a:ln>
                <a:solidFill>
                  <a:schemeClr val="accent3">
                    <a:lumMod val="75000"/>
                  </a:schemeClr>
                </a:solidFill>
                <a:effectLst/>
                <a:uLnTx/>
                <a:uFillTx/>
                <a:latin typeface="Calibri"/>
                <a:ea typeface="+mn-ea"/>
                <a:cs typeface="+mn-cs"/>
              </a:rPr>
              <a:t>                                                               </a:t>
            </a:r>
            <a:endParaRPr kumimoji="0" lang="en-US" sz="3200" b="1" i="1" u="none" strike="noStrike" kern="1200" cap="none" spc="0" normalizeH="0" baseline="0" noProof="0" dirty="0">
              <a:ln w="1905"/>
              <a:solidFill>
                <a:schemeClr val="accent3">
                  <a:lumMod val="75000"/>
                </a:schemeClr>
              </a:solidFill>
              <a:effectLst>
                <a:innerShdw blurRad="69850" dist="43180" dir="5400000">
                  <a:srgbClr val="000000">
                    <a:alpha val="65000"/>
                  </a:srgbClr>
                </a:innerShdw>
              </a:effectLst>
              <a:uLnTx/>
              <a:uFillTx/>
              <a:latin typeface="Calibri"/>
              <a:ea typeface="+mn-ea"/>
              <a:cs typeface="+mn-cs"/>
            </a:endParaRPr>
          </a:p>
        </p:txBody>
      </p:sp>
    </p:spTree>
    <p:extLst>
      <p:ext uri="{BB962C8B-B14F-4D97-AF65-F5344CB8AC3E}">
        <p14:creationId xmlns:p14="http://schemas.microsoft.com/office/powerpoint/2010/main" val="2609640553"/>
      </p:ext>
    </p:extLst>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20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20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20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20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20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fade">
                                      <p:cBhvr>
                                        <p:cTn id="47" dur="2000"/>
                                        <p:tgtEl>
                                          <p:spTgt spid="14"/>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fade">
                                      <p:cBhvr>
                                        <p:cTn id="52" dur="2000"/>
                                        <p:tgtEl>
                                          <p:spTgt spid="15"/>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fade">
                                      <p:cBhvr>
                                        <p:cTn id="57" dur="2000"/>
                                        <p:tgtEl>
                                          <p:spTgt spid="16"/>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7"/>
                                        </p:tgtEl>
                                        <p:attrNameLst>
                                          <p:attrName>style.visibility</p:attrName>
                                        </p:attrNameLst>
                                      </p:cBhvr>
                                      <p:to>
                                        <p:strVal val="visible"/>
                                      </p:to>
                                    </p:set>
                                    <p:animEffect transition="in" filter="fade">
                                      <p:cBhvr>
                                        <p:cTn id="62" dur="2000"/>
                                        <p:tgtEl>
                                          <p:spTgt spid="17"/>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8"/>
                                        </p:tgtEl>
                                        <p:attrNameLst>
                                          <p:attrName>style.visibility</p:attrName>
                                        </p:attrNameLst>
                                      </p:cBhvr>
                                      <p:to>
                                        <p:strVal val="visible"/>
                                      </p:to>
                                    </p:set>
                                    <p:animEffect transition="in" filter="fade">
                                      <p:cBhvr>
                                        <p:cTn id="67" dur="2000"/>
                                        <p:tgtEl>
                                          <p:spTgt spid="18"/>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19"/>
                                        </p:tgtEl>
                                        <p:attrNameLst>
                                          <p:attrName>style.visibility</p:attrName>
                                        </p:attrNameLst>
                                      </p:cBhvr>
                                      <p:to>
                                        <p:strVal val="visible"/>
                                      </p:to>
                                    </p:set>
                                    <p:animEffect transition="in" filter="fade">
                                      <p:cBhvr>
                                        <p:cTn id="72" dur="2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8" grpId="0"/>
      <p:bldP spid="9" grpId="0"/>
      <p:bldP spid="10" grpId="0"/>
      <p:bldP spid="11" grpId="0"/>
      <p:bldP spid="12" grpId="0"/>
      <p:bldP spid="13" grpId="0"/>
      <p:bldP spid="14" grpId="0"/>
      <p:bldP spid="15" grpId="0"/>
      <p:bldP spid="16" grpId="0"/>
      <p:bldP spid="17" grpId="0"/>
      <p:bldP spid="18" grpId="0"/>
      <p:bldP spid="1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TotalTime>
  <Words>800</Words>
  <Application>Microsoft Office PowerPoint</Application>
  <PresentationFormat>Widescreen</PresentationFormat>
  <Paragraphs>197</Paragraphs>
  <Slides>12</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12</vt:i4>
      </vt:variant>
    </vt:vector>
  </HeadingPairs>
  <TitlesOfParts>
    <vt:vector size="17" baseType="lpstr">
      <vt:lpstr>Arial</vt:lpstr>
      <vt:lpstr>Calibri</vt:lpstr>
      <vt:lpstr>Calibri Light</vt:lpstr>
      <vt:lpstr>Office Theme</vt:lpstr>
      <vt:lpstr>1_Office Theme</vt:lpstr>
      <vt:lpstr>PowerPoint Presentation</vt:lpstr>
      <vt:lpstr>Prove to Me that God Exists</vt:lpstr>
      <vt:lpstr>PowerPoint Presentation</vt:lpstr>
      <vt:lpstr>PowerPoint Presentation</vt:lpstr>
      <vt:lpstr>Prove to Me that God Exists</vt:lpstr>
      <vt:lpstr>Prove to Me that God Exists</vt:lpstr>
      <vt:lpstr>Prove to Me that God Exists</vt:lpstr>
      <vt:lpstr>Prove to Me that God Exists</vt:lpstr>
      <vt:lpstr>Prove to Me that God Exists</vt:lpstr>
      <vt:lpstr>Prove to Me that God Exists</vt:lpstr>
      <vt:lpstr>Prove to Me that God Exists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Dave</dc:creator>
  <cp:lastModifiedBy>Dave</cp:lastModifiedBy>
  <cp:revision>11</cp:revision>
  <dcterms:created xsi:type="dcterms:W3CDTF">2018-10-17T13:35:27Z</dcterms:created>
  <dcterms:modified xsi:type="dcterms:W3CDTF">2019-02-05T21:38:12Z</dcterms:modified>
</cp:coreProperties>
</file>