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8"/>
  </p:notesMasterIdLst>
  <p:sldIdLst>
    <p:sldId id="262" r:id="rId5"/>
    <p:sldId id="261" r:id="rId6"/>
    <p:sldId id="263" r:id="rId7"/>
  </p:sldIdLst>
  <p:sldSz cx="7772400" cy="10058400"/>
  <p:notesSz cx="7772400" cy="10058400"/>
  <p:embeddedFontLst>
    <p:embeddedFont>
      <p:font typeface="Hisense Alfabet Light" panose="00000500000000000000" pitchFamily="50" charset="0"/>
      <p:regular r:id="rId9"/>
    </p:embeddedFont>
    <p:embeddedFont>
      <p:font typeface="Hisense Sans Alfabet Light" panose="02010600030101010101" charset="0"/>
      <p:regular r:id="rId10"/>
    </p:embeddedFont>
    <p:embeddedFont>
      <p:font typeface="Lucida Sans Unicode" panose="020B0602030504020204" pitchFamily="34" charset="0"/>
      <p:regular r:id="rId11"/>
    </p:embeddedFont>
    <p:embeddedFont>
      <p:font typeface="Verdana" panose="020B0604030504040204" pitchFamily="34" charset="0"/>
      <p:regular r:id="rId12"/>
      <p:bold r:id="rId13"/>
      <p:italic r:id="rId14"/>
      <p:boldItalic r:id="rId15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8633E2-E513-4083-8FC4-819C6170955C}" v="54" dt="2024-08-30T15:56:02.977"/>
    <p1510:client id="{88030C9E-CCCB-C31B-8CBE-34A169F1B0DB}" v="22" dt="2024-08-29T19:53:32.74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1378" y="6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oling(Alan) Liu/刘高岭" userId="cd8f52e9-3348-4396-bcd7-f7a8ba35d3b3" providerId="ADAL" clId="{21D432D3-8904-40EE-BCB2-054139B1453D}"/>
    <pc:docChg chg="modSld">
      <pc:chgData name="Gaoling(Alan) Liu/刘高岭" userId="cd8f52e9-3348-4396-bcd7-f7a8ba35d3b3" providerId="ADAL" clId="{21D432D3-8904-40EE-BCB2-054139B1453D}" dt="2023-07-31T08:10:11.554" v="27" actId="20577"/>
      <pc:docMkLst>
        <pc:docMk/>
      </pc:docMkLst>
      <pc:sldChg chg="modSp mod">
        <pc:chgData name="Gaoling(Alan) Liu/刘高岭" userId="cd8f52e9-3348-4396-bcd7-f7a8ba35d3b3" providerId="ADAL" clId="{21D432D3-8904-40EE-BCB2-054139B1453D}" dt="2023-07-31T08:09:59.954" v="22" actId="14100"/>
        <pc:sldMkLst>
          <pc:docMk/>
          <pc:sldMk cId="706583058" sldId="261"/>
        </pc:sldMkLst>
        <pc:spChg chg="mod">
          <ac:chgData name="Gaoling(Alan) Liu/刘高岭" userId="cd8f52e9-3348-4396-bcd7-f7a8ba35d3b3" providerId="ADAL" clId="{21D432D3-8904-40EE-BCB2-054139B1453D}" dt="2023-07-31T08:09:59.954" v="22" actId="14100"/>
          <ac:spMkLst>
            <pc:docMk/>
            <pc:sldMk cId="706583058" sldId="261"/>
            <ac:spMk id="25" creationId="{00000000-0000-0000-0000-000000000000}"/>
          </ac:spMkLst>
        </pc:spChg>
        <pc:spChg chg="mod">
          <ac:chgData name="Gaoling(Alan) Liu/刘高岭" userId="cd8f52e9-3348-4396-bcd7-f7a8ba35d3b3" providerId="ADAL" clId="{21D432D3-8904-40EE-BCB2-054139B1453D}" dt="2023-07-31T08:09:50.705" v="16" actId="20577"/>
          <ac:spMkLst>
            <pc:docMk/>
            <pc:sldMk cId="706583058" sldId="261"/>
            <ac:spMk id="57" creationId="{00000000-0000-0000-0000-000000000000}"/>
          </ac:spMkLst>
        </pc:spChg>
      </pc:sldChg>
      <pc:sldChg chg="modSp mod">
        <pc:chgData name="Gaoling(Alan) Liu/刘高岭" userId="cd8f52e9-3348-4396-bcd7-f7a8ba35d3b3" providerId="ADAL" clId="{21D432D3-8904-40EE-BCB2-054139B1453D}" dt="2023-07-31T08:09:25.382" v="3" actId="20577"/>
        <pc:sldMkLst>
          <pc:docMk/>
          <pc:sldMk cId="2303801828" sldId="262"/>
        </pc:sldMkLst>
        <pc:spChg chg="mod">
          <ac:chgData name="Gaoling(Alan) Liu/刘高岭" userId="cd8f52e9-3348-4396-bcd7-f7a8ba35d3b3" providerId="ADAL" clId="{21D432D3-8904-40EE-BCB2-054139B1453D}" dt="2023-07-31T08:09:25.382" v="3" actId="20577"/>
          <ac:spMkLst>
            <pc:docMk/>
            <pc:sldMk cId="2303801828" sldId="262"/>
            <ac:spMk id="20" creationId="{00000000-0000-0000-0000-000000000000}"/>
          </ac:spMkLst>
        </pc:spChg>
      </pc:sldChg>
      <pc:sldChg chg="modSp mod">
        <pc:chgData name="Gaoling(Alan) Liu/刘高岭" userId="cd8f52e9-3348-4396-bcd7-f7a8ba35d3b3" providerId="ADAL" clId="{21D432D3-8904-40EE-BCB2-054139B1453D}" dt="2023-07-31T08:10:11.554" v="27" actId="20577"/>
        <pc:sldMkLst>
          <pc:docMk/>
          <pc:sldMk cId="1661611093" sldId="263"/>
        </pc:sldMkLst>
        <pc:graphicFrameChg chg="modGraphic">
          <ac:chgData name="Gaoling(Alan) Liu/刘高岭" userId="cd8f52e9-3348-4396-bcd7-f7a8ba35d3b3" providerId="ADAL" clId="{21D432D3-8904-40EE-BCB2-054139B1453D}" dt="2023-07-31T08:10:11.554" v="27" actId="20577"/>
          <ac:graphicFrameMkLst>
            <pc:docMk/>
            <pc:sldMk cId="1661611093" sldId="263"/>
            <ac:graphicFrameMk id="9" creationId="{00000000-0000-0000-0000-000000000000}"/>
          </ac:graphicFrameMkLst>
        </pc:graphicFrameChg>
      </pc:sldChg>
    </pc:docChg>
  </pc:docChgLst>
  <pc:docChgLst>
    <pc:chgData name="Gaoling(Alan) Liu/刘高岭" userId="cd8f52e9-3348-4396-bcd7-f7a8ba35d3b3" providerId="ADAL" clId="{166CE248-1520-4CD3-A1E8-FA3E45E42E2D}"/>
    <pc:docChg chg="undo custSel modSld">
      <pc:chgData name="Gaoling(Alan) Liu/刘高岭" userId="cd8f52e9-3348-4396-bcd7-f7a8ba35d3b3" providerId="ADAL" clId="{166CE248-1520-4CD3-A1E8-FA3E45E42E2D}" dt="2023-08-17T09:49:45.185" v="9" actId="1076"/>
      <pc:docMkLst>
        <pc:docMk/>
      </pc:docMkLst>
      <pc:sldChg chg="addSp delSp modSp mod">
        <pc:chgData name="Gaoling(Alan) Liu/刘高岭" userId="cd8f52e9-3348-4396-bcd7-f7a8ba35d3b3" providerId="ADAL" clId="{166CE248-1520-4CD3-A1E8-FA3E45E42E2D}" dt="2023-08-17T09:49:45.185" v="9" actId="1076"/>
        <pc:sldMkLst>
          <pc:docMk/>
          <pc:sldMk cId="1661611093" sldId="263"/>
        </pc:sldMkLst>
        <pc:spChg chg="add del">
          <ac:chgData name="Gaoling(Alan) Liu/刘高岭" userId="cd8f52e9-3348-4396-bcd7-f7a8ba35d3b3" providerId="ADAL" clId="{166CE248-1520-4CD3-A1E8-FA3E45E42E2D}" dt="2023-08-17T09:49:11.891" v="1" actId="22"/>
          <ac:spMkLst>
            <pc:docMk/>
            <pc:sldMk cId="1661611093" sldId="263"/>
            <ac:spMk id="15" creationId="{F7AA6278-CB4B-BAB7-5BDE-9C8240384830}"/>
          </ac:spMkLst>
        </pc:spChg>
        <pc:spChg chg="add mod">
          <ac:chgData name="Gaoling(Alan) Liu/刘高岭" userId="cd8f52e9-3348-4396-bcd7-f7a8ba35d3b3" providerId="ADAL" clId="{166CE248-1520-4CD3-A1E8-FA3E45E42E2D}" dt="2023-08-17T09:49:45.185" v="9" actId="1076"/>
          <ac:spMkLst>
            <pc:docMk/>
            <pc:sldMk cId="1661611093" sldId="263"/>
            <ac:spMk id="18" creationId="{FC3BC425-7033-EA2B-B276-B79BC93B96A4}"/>
          </ac:spMkLst>
        </pc:spChg>
      </pc:sldChg>
    </pc:docChg>
  </pc:docChgLst>
  <pc:docChgLst>
    <pc:chgData name="liubaoping" userId="84f163ff-e225-4908-974b-ac0971c40193" providerId="ADAL" clId="{DF8A9D2D-7E9F-433D-B187-7C7B1A4A328D}"/>
    <pc:docChg chg="undo custSel modSld">
      <pc:chgData name="liubaoping" userId="84f163ff-e225-4908-974b-ac0971c40193" providerId="ADAL" clId="{DF8A9D2D-7E9F-433D-B187-7C7B1A4A328D}" dt="2023-04-28T21:20:23.840" v="119" actId="207"/>
      <pc:docMkLst>
        <pc:docMk/>
      </pc:docMkLst>
      <pc:sldChg chg="modSp mod">
        <pc:chgData name="liubaoping" userId="84f163ff-e225-4908-974b-ac0971c40193" providerId="ADAL" clId="{DF8A9D2D-7E9F-433D-B187-7C7B1A4A328D}" dt="2023-04-28T20:57:21.170" v="7" actId="207"/>
        <pc:sldMkLst>
          <pc:docMk/>
          <pc:sldMk cId="0" sldId="256"/>
        </pc:sldMkLst>
        <pc:spChg chg="mod">
          <ac:chgData name="liubaoping" userId="84f163ff-e225-4908-974b-ac0971c40193" providerId="ADAL" clId="{DF8A9D2D-7E9F-433D-B187-7C7B1A4A328D}" dt="2023-04-28T20:56:48.181" v="0"/>
          <ac:spMkLst>
            <pc:docMk/>
            <pc:sldMk cId="0" sldId="256"/>
            <ac:spMk id="15" creationId="{00000000-0000-0000-0000-000000000000}"/>
          </ac:spMkLst>
        </pc:spChg>
        <pc:spChg chg="mod">
          <ac:chgData name="liubaoping" userId="84f163ff-e225-4908-974b-ac0971c40193" providerId="ADAL" clId="{DF8A9D2D-7E9F-433D-B187-7C7B1A4A328D}" dt="2023-04-28T20:57:21.170" v="7" actId="207"/>
          <ac:spMkLst>
            <pc:docMk/>
            <pc:sldMk cId="0" sldId="256"/>
            <ac:spMk id="17" creationId="{00000000-0000-0000-0000-000000000000}"/>
          </ac:spMkLst>
        </pc:spChg>
        <pc:spChg chg="mod">
          <ac:chgData name="liubaoping" userId="84f163ff-e225-4908-974b-ac0971c40193" providerId="ADAL" clId="{DF8A9D2D-7E9F-433D-B187-7C7B1A4A328D}" dt="2023-04-28T20:56:59.807" v="2" actId="207"/>
          <ac:spMkLst>
            <pc:docMk/>
            <pc:sldMk cId="0" sldId="256"/>
            <ac:spMk id="19" creationId="{00000000-0000-0000-0000-000000000000}"/>
          </ac:spMkLst>
        </pc:spChg>
        <pc:picChg chg="mod">
          <ac:chgData name="liubaoping" userId="84f163ff-e225-4908-974b-ac0971c40193" providerId="ADAL" clId="{DF8A9D2D-7E9F-433D-B187-7C7B1A4A328D}" dt="2023-04-28T20:56:55.689" v="1" actId="14100"/>
          <ac:picMkLst>
            <pc:docMk/>
            <pc:sldMk cId="0" sldId="256"/>
            <ac:picMk id="40" creationId="{98B0C3CD-63CE-975E-F975-D5BFC8E1B8E1}"/>
          </ac:picMkLst>
        </pc:picChg>
      </pc:sldChg>
      <pc:sldChg chg="modSp mod">
        <pc:chgData name="liubaoping" userId="84f163ff-e225-4908-974b-ac0971c40193" providerId="ADAL" clId="{DF8A9D2D-7E9F-433D-B187-7C7B1A4A328D}" dt="2023-04-28T20:57:36.285" v="11" actId="20577"/>
        <pc:sldMkLst>
          <pc:docMk/>
          <pc:sldMk cId="0" sldId="257"/>
        </pc:sldMkLst>
        <pc:spChg chg="mod">
          <ac:chgData name="liubaoping" userId="84f163ff-e225-4908-974b-ac0971c40193" providerId="ADAL" clId="{DF8A9D2D-7E9F-433D-B187-7C7B1A4A328D}" dt="2023-04-28T20:57:36.285" v="11" actId="20577"/>
          <ac:spMkLst>
            <pc:docMk/>
            <pc:sldMk cId="0" sldId="257"/>
            <ac:spMk id="48" creationId="{00000000-0000-0000-0000-000000000000}"/>
          </ac:spMkLst>
        </pc:spChg>
      </pc:sldChg>
      <pc:sldChg chg="modSp mod">
        <pc:chgData name="liubaoping" userId="84f163ff-e225-4908-974b-ac0971c40193" providerId="ADAL" clId="{DF8A9D2D-7E9F-433D-B187-7C7B1A4A328D}" dt="2023-04-28T20:58:02.236" v="14" actId="207"/>
        <pc:sldMkLst>
          <pc:docMk/>
          <pc:sldMk cId="0" sldId="258"/>
        </pc:sldMkLst>
        <pc:spChg chg="mod">
          <ac:chgData name="liubaoping" userId="84f163ff-e225-4908-974b-ac0971c40193" providerId="ADAL" clId="{DF8A9D2D-7E9F-433D-B187-7C7B1A4A328D}" dt="2023-04-28T20:58:02.236" v="14" actId="207"/>
          <ac:spMkLst>
            <pc:docMk/>
            <pc:sldMk cId="0" sldId="258"/>
            <ac:spMk id="7" creationId="{00000000-0000-0000-0000-000000000000}"/>
          </ac:spMkLst>
        </pc:spChg>
      </pc:sldChg>
      <pc:sldChg chg="modSp mod">
        <pc:chgData name="liubaoping" userId="84f163ff-e225-4908-974b-ac0971c40193" providerId="ADAL" clId="{DF8A9D2D-7E9F-433D-B187-7C7B1A4A328D}" dt="2023-04-28T21:20:23.840" v="119" actId="207"/>
        <pc:sldMkLst>
          <pc:docMk/>
          <pc:sldMk cId="0" sldId="259"/>
        </pc:sldMkLst>
        <pc:graphicFrameChg chg="mod modGraphic">
          <ac:chgData name="liubaoping" userId="84f163ff-e225-4908-974b-ac0971c40193" providerId="ADAL" clId="{DF8A9D2D-7E9F-433D-B187-7C7B1A4A328D}" dt="2023-04-28T21:20:17.919" v="118"/>
          <ac:graphicFrameMkLst>
            <pc:docMk/>
            <pc:sldMk cId="0" sldId="259"/>
            <ac:graphicFrameMk id="9" creationId="{00000000-0000-0000-0000-000000000000}"/>
          </ac:graphicFrameMkLst>
        </pc:graphicFrameChg>
        <pc:graphicFrameChg chg="mod modGraphic">
          <ac:chgData name="liubaoping" userId="84f163ff-e225-4908-974b-ac0971c40193" providerId="ADAL" clId="{DF8A9D2D-7E9F-433D-B187-7C7B1A4A328D}" dt="2023-04-28T21:20:23.840" v="119" actId="207"/>
          <ac:graphicFrameMkLst>
            <pc:docMk/>
            <pc:sldMk cId="0" sldId="259"/>
            <ac:graphicFrameMk id="10" creationId="{00000000-0000-0000-0000-000000000000}"/>
          </ac:graphicFrameMkLst>
        </pc:graphicFrameChg>
        <pc:graphicFrameChg chg="modGraphic">
          <ac:chgData name="liubaoping" userId="84f163ff-e225-4908-974b-ac0971c40193" providerId="ADAL" clId="{DF8A9D2D-7E9F-433D-B187-7C7B1A4A328D}" dt="2023-04-28T21:01:18.844" v="115" actId="13926"/>
          <ac:graphicFrameMkLst>
            <pc:docMk/>
            <pc:sldMk cId="0" sldId="259"/>
            <ac:graphicFrameMk id="13" creationId="{00000000-0000-0000-0000-000000000000}"/>
          </ac:graphicFrameMkLst>
        </pc:graphicFrameChg>
      </pc:sldChg>
    </pc:docChg>
  </pc:docChgLst>
  <pc:docChgLst>
    <pc:chgData name="Gaoling(Alan) Liu/刘高岭" userId="cd8f52e9-3348-4396-bcd7-f7a8ba35d3b3" providerId="ADAL" clId="{79CE5644-A893-48FD-A87C-1B65EDD32871}"/>
    <pc:docChg chg="undo custSel modSld">
      <pc:chgData name="Gaoling(Alan) Liu/刘高岭" userId="cd8f52e9-3348-4396-bcd7-f7a8ba35d3b3" providerId="ADAL" clId="{79CE5644-A893-48FD-A87C-1B65EDD32871}" dt="2023-05-30T14:27:30.581" v="1054" actId="108"/>
      <pc:docMkLst>
        <pc:docMk/>
      </pc:docMkLst>
      <pc:sldChg chg="modSp mod">
        <pc:chgData name="Gaoling(Alan) Liu/刘高岭" userId="cd8f52e9-3348-4396-bcd7-f7a8ba35d3b3" providerId="ADAL" clId="{79CE5644-A893-48FD-A87C-1B65EDD32871}" dt="2023-05-25T13:45:07.545" v="540" actId="20577"/>
        <pc:sldMkLst>
          <pc:docMk/>
          <pc:sldMk cId="0" sldId="256"/>
        </pc:sldMkLst>
        <pc:spChg chg="mod">
          <ac:chgData name="Gaoling(Alan) Liu/刘高岭" userId="cd8f52e9-3348-4396-bcd7-f7a8ba35d3b3" providerId="ADAL" clId="{79CE5644-A893-48FD-A87C-1B65EDD32871}" dt="2023-05-25T13:44:58.771" v="535" actId="14100"/>
          <ac:spMkLst>
            <pc:docMk/>
            <pc:sldMk cId="0" sldId="256"/>
            <ac:spMk id="17" creationId="{00000000-0000-0000-0000-000000000000}"/>
          </ac:spMkLst>
        </pc:spChg>
        <pc:spChg chg="mod">
          <ac:chgData name="Gaoling(Alan) Liu/刘高岭" userId="cd8f52e9-3348-4396-bcd7-f7a8ba35d3b3" providerId="ADAL" clId="{79CE5644-A893-48FD-A87C-1B65EDD32871}" dt="2023-05-25T13:45:07.545" v="540" actId="20577"/>
          <ac:spMkLst>
            <pc:docMk/>
            <pc:sldMk cId="0" sldId="256"/>
            <ac:spMk id="18" creationId="{00000000-0000-0000-0000-000000000000}"/>
          </ac:spMkLst>
        </pc:spChg>
        <pc:spChg chg="mod">
          <ac:chgData name="Gaoling(Alan) Liu/刘高岭" userId="cd8f52e9-3348-4396-bcd7-f7a8ba35d3b3" providerId="ADAL" clId="{79CE5644-A893-48FD-A87C-1B65EDD32871}" dt="2023-05-25T13:44:47.356" v="528" actId="20577"/>
          <ac:spMkLst>
            <pc:docMk/>
            <pc:sldMk cId="0" sldId="256"/>
            <ac:spMk id="19" creationId="{00000000-0000-0000-0000-000000000000}"/>
          </ac:spMkLst>
        </pc:spChg>
      </pc:sldChg>
      <pc:sldChg chg="addSp delSp modSp mod">
        <pc:chgData name="Gaoling(Alan) Liu/刘高岭" userId="cd8f52e9-3348-4396-bcd7-f7a8ba35d3b3" providerId="ADAL" clId="{79CE5644-A893-48FD-A87C-1B65EDD32871}" dt="2023-05-26T05:27:27.325" v="911" actId="20577"/>
        <pc:sldMkLst>
          <pc:docMk/>
          <pc:sldMk cId="0" sldId="259"/>
        </pc:sldMkLst>
        <pc:spChg chg="mod">
          <ac:chgData name="Gaoling(Alan) Liu/刘高岭" userId="cd8f52e9-3348-4396-bcd7-f7a8ba35d3b3" providerId="ADAL" clId="{79CE5644-A893-48FD-A87C-1B65EDD32871}" dt="2023-05-23T02:20:42.156" v="410" actId="20577"/>
          <ac:spMkLst>
            <pc:docMk/>
            <pc:sldMk cId="0" sldId="259"/>
            <ac:spMk id="8" creationId="{00000000-0000-0000-0000-000000000000}"/>
          </ac:spMkLst>
        </pc:spChg>
        <pc:spChg chg="mod">
          <ac:chgData name="Gaoling(Alan) Liu/刘高岭" userId="cd8f52e9-3348-4396-bcd7-f7a8ba35d3b3" providerId="ADAL" clId="{79CE5644-A893-48FD-A87C-1B65EDD32871}" dt="2023-05-26T05:00:23.340" v="653" actId="1076"/>
          <ac:spMkLst>
            <pc:docMk/>
            <pc:sldMk cId="0" sldId="259"/>
            <ac:spMk id="14" creationId="{00000000-0000-0000-0000-000000000000}"/>
          </ac:spMkLst>
        </pc:spChg>
        <pc:spChg chg="del">
          <ac:chgData name="Gaoling(Alan) Liu/刘高岭" userId="cd8f52e9-3348-4396-bcd7-f7a8ba35d3b3" providerId="ADAL" clId="{79CE5644-A893-48FD-A87C-1B65EDD32871}" dt="2023-05-26T05:01:02.047" v="655" actId="478"/>
          <ac:spMkLst>
            <pc:docMk/>
            <pc:sldMk cId="0" sldId="259"/>
            <ac:spMk id="27" creationId="{00000000-0000-0000-0000-000000000000}"/>
          </ac:spMkLst>
        </pc:spChg>
        <pc:spChg chg="del">
          <ac:chgData name="Gaoling(Alan) Liu/刘高岭" userId="cd8f52e9-3348-4396-bcd7-f7a8ba35d3b3" providerId="ADAL" clId="{79CE5644-A893-48FD-A87C-1B65EDD32871}" dt="2023-05-26T05:01:02.047" v="655" actId="478"/>
          <ac:spMkLst>
            <pc:docMk/>
            <pc:sldMk cId="0" sldId="259"/>
            <ac:spMk id="28" creationId="{00000000-0000-0000-0000-000000000000}"/>
          </ac:spMkLst>
        </pc:spChg>
        <pc:spChg chg="del">
          <ac:chgData name="Gaoling(Alan) Liu/刘高岭" userId="cd8f52e9-3348-4396-bcd7-f7a8ba35d3b3" providerId="ADAL" clId="{79CE5644-A893-48FD-A87C-1B65EDD32871}" dt="2023-05-26T05:01:02.047" v="655" actId="478"/>
          <ac:spMkLst>
            <pc:docMk/>
            <pc:sldMk cId="0" sldId="259"/>
            <ac:spMk id="29" creationId="{00000000-0000-0000-0000-000000000000}"/>
          </ac:spMkLst>
        </pc:spChg>
        <pc:spChg chg="add del mod">
          <ac:chgData name="Gaoling(Alan) Liu/刘高岭" userId="cd8f52e9-3348-4396-bcd7-f7a8ba35d3b3" providerId="ADAL" clId="{79CE5644-A893-48FD-A87C-1B65EDD32871}" dt="2023-05-26T05:07:39.596" v="711" actId="478"/>
          <ac:spMkLst>
            <pc:docMk/>
            <pc:sldMk cId="0" sldId="259"/>
            <ac:spMk id="49" creationId="{DBEE1B81-80CC-2FEF-AAE1-8411CB227F4A}"/>
          </ac:spMkLst>
        </pc:spChg>
        <pc:spChg chg="add del mod">
          <ac:chgData name="Gaoling(Alan) Liu/刘高岭" userId="cd8f52e9-3348-4396-bcd7-f7a8ba35d3b3" providerId="ADAL" clId="{79CE5644-A893-48FD-A87C-1B65EDD32871}" dt="2023-05-26T05:09:14.458" v="724" actId="478"/>
          <ac:spMkLst>
            <pc:docMk/>
            <pc:sldMk cId="0" sldId="259"/>
            <ac:spMk id="50" creationId="{8B537C04-C876-537F-C2BA-A949EA7876D1}"/>
          </ac:spMkLst>
        </pc:spChg>
        <pc:spChg chg="add mod">
          <ac:chgData name="Gaoling(Alan) Liu/刘高岭" userId="cd8f52e9-3348-4396-bcd7-f7a8ba35d3b3" providerId="ADAL" clId="{79CE5644-A893-48FD-A87C-1B65EDD32871}" dt="2023-05-26T05:26:18.669" v="872" actId="20577"/>
          <ac:spMkLst>
            <pc:docMk/>
            <pc:sldMk cId="0" sldId="259"/>
            <ac:spMk id="142" creationId="{00F515B2-8A78-8252-B6EC-70AA0E3867F7}"/>
          </ac:spMkLst>
        </pc:spChg>
        <pc:spChg chg="add mod">
          <ac:chgData name="Gaoling(Alan) Liu/刘高岭" userId="cd8f52e9-3348-4396-bcd7-f7a8ba35d3b3" providerId="ADAL" clId="{79CE5644-A893-48FD-A87C-1B65EDD32871}" dt="2023-05-26T05:27:02.649" v="888" actId="20577"/>
          <ac:spMkLst>
            <pc:docMk/>
            <pc:sldMk cId="0" sldId="259"/>
            <ac:spMk id="143" creationId="{E434933D-F580-160E-8152-383045A0538C}"/>
          </ac:spMkLst>
        </pc:spChg>
        <pc:spChg chg="add mod">
          <ac:chgData name="Gaoling(Alan) Liu/刘高岭" userId="cd8f52e9-3348-4396-bcd7-f7a8ba35d3b3" providerId="ADAL" clId="{79CE5644-A893-48FD-A87C-1B65EDD32871}" dt="2023-05-26T05:27:07.900" v="892" actId="20577"/>
          <ac:spMkLst>
            <pc:docMk/>
            <pc:sldMk cId="0" sldId="259"/>
            <ac:spMk id="144" creationId="{65E3E2F1-CC49-1561-87F8-3FCF9795C28B}"/>
          </ac:spMkLst>
        </pc:spChg>
        <pc:spChg chg="add mod">
          <ac:chgData name="Gaoling(Alan) Liu/刘高岭" userId="cd8f52e9-3348-4396-bcd7-f7a8ba35d3b3" providerId="ADAL" clId="{79CE5644-A893-48FD-A87C-1B65EDD32871}" dt="2023-05-26T05:27:12.986" v="896" actId="20577"/>
          <ac:spMkLst>
            <pc:docMk/>
            <pc:sldMk cId="0" sldId="259"/>
            <ac:spMk id="145" creationId="{1FAEBD1A-A7BB-BF20-18F4-3BA99C3FBABD}"/>
          </ac:spMkLst>
        </pc:spChg>
        <pc:spChg chg="add mod">
          <ac:chgData name="Gaoling(Alan) Liu/刘高岭" userId="cd8f52e9-3348-4396-bcd7-f7a8ba35d3b3" providerId="ADAL" clId="{79CE5644-A893-48FD-A87C-1B65EDD32871}" dt="2023-05-26T05:27:17.305" v="901" actId="20577"/>
          <ac:spMkLst>
            <pc:docMk/>
            <pc:sldMk cId="0" sldId="259"/>
            <ac:spMk id="146" creationId="{09560770-054A-B9EA-0ACB-BAFFC3CAC132}"/>
          </ac:spMkLst>
        </pc:spChg>
        <pc:spChg chg="add mod">
          <ac:chgData name="Gaoling(Alan) Liu/刘高岭" userId="cd8f52e9-3348-4396-bcd7-f7a8ba35d3b3" providerId="ADAL" clId="{79CE5644-A893-48FD-A87C-1B65EDD32871}" dt="2023-05-26T05:27:22.660" v="906" actId="20577"/>
          <ac:spMkLst>
            <pc:docMk/>
            <pc:sldMk cId="0" sldId="259"/>
            <ac:spMk id="147" creationId="{08749F3B-F09B-1C83-72A8-BA455C0E20FB}"/>
          </ac:spMkLst>
        </pc:spChg>
        <pc:spChg chg="add mod">
          <ac:chgData name="Gaoling(Alan) Liu/刘高岭" userId="cd8f52e9-3348-4396-bcd7-f7a8ba35d3b3" providerId="ADAL" clId="{79CE5644-A893-48FD-A87C-1B65EDD32871}" dt="2023-05-26T05:27:27.325" v="911" actId="20577"/>
          <ac:spMkLst>
            <pc:docMk/>
            <pc:sldMk cId="0" sldId="259"/>
            <ac:spMk id="148" creationId="{AF461045-216D-0311-081B-F573FCA80606}"/>
          </ac:spMkLst>
        </pc:spChg>
        <pc:grpChg chg="del">
          <ac:chgData name="Gaoling(Alan) Liu/刘高岭" userId="cd8f52e9-3348-4396-bcd7-f7a8ba35d3b3" providerId="ADAL" clId="{79CE5644-A893-48FD-A87C-1B65EDD32871}" dt="2023-05-26T05:01:02.047" v="655" actId="478"/>
          <ac:grpSpMkLst>
            <pc:docMk/>
            <pc:sldMk cId="0" sldId="259"/>
            <ac:grpSpMk id="15" creationId="{00000000-0000-0000-0000-000000000000}"/>
          </ac:grpSpMkLst>
        </pc:grpChg>
        <pc:grpChg chg="del">
          <ac:chgData name="Gaoling(Alan) Liu/刘高岭" userId="cd8f52e9-3348-4396-bcd7-f7a8ba35d3b3" providerId="ADAL" clId="{79CE5644-A893-48FD-A87C-1B65EDD32871}" dt="2023-05-26T05:01:02.047" v="655" actId="478"/>
          <ac:grpSpMkLst>
            <pc:docMk/>
            <pc:sldMk cId="0" sldId="259"/>
            <ac:grpSpMk id="18" creationId="{00000000-0000-0000-0000-000000000000}"/>
          </ac:grpSpMkLst>
        </pc:grpChg>
        <pc:graphicFrameChg chg="mod modGraphic">
          <ac:chgData name="Gaoling(Alan) Liu/刘高岭" userId="cd8f52e9-3348-4396-bcd7-f7a8ba35d3b3" providerId="ADAL" clId="{79CE5644-A893-48FD-A87C-1B65EDD32871}" dt="2023-05-26T04:52:36.087" v="615" actId="242"/>
          <ac:graphicFrameMkLst>
            <pc:docMk/>
            <pc:sldMk cId="0" sldId="259"/>
            <ac:graphicFrameMk id="9" creationId="{00000000-0000-0000-0000-000000000000}"/>
          </ac:graphicFrameMkLst>
        </pc:graphicFrameChg>
        <pc:graphicFrameChg chg="mod modGraphic">
          <ac:chgData name="Gaoling(Alan) Liu/刘高岭" userId="cd8f52e9-3348-4396-bcd7-f7a8ba35d3b3" providerId="ADAL" clId="{79CE5644-A893-48FD-A87C-1B65EDD32871}" dt="2023-05-26T04:52:42.313" v="616" actId="242"/>
          <ac:graphicFrameMkLst>
            <pc:docMk/>
            <pc:sldMk cId="0" sldId="259"/>
            <ac:graphicFrameMk id="10" creationId="{00000000-0000-0000-0000-000000000000}"/>
          </ac:graphicFrameMkLst>
        </pc:graphicFrameChg>
        <pc:graphicFrameChg chg="mod modGraphic">
          <ac:chgData name="Gaoling(Alan) Liu/刘高岭" userId="cd8f52e9-3348-4396-bcd7-f7a8ba35d3b3" providerId="ADAL" clId="{79CE5644-A893-48FD-A87C-1B65EDD32871}" dt="2023-05-26T05:00:27.804" v="654" actId="1076"/>
          <ac:graphicFrameMkLst>
            <pc:docMk/>
            <pc:sldMk cId="0" sldId="259"/>
            <ac:graphicFrameMk id="13" creationId="{00000000-0000-0000-0000-000000000000}"/>
          </ac:graphicFrameMkLst>
        </pc:graphicFrameChg>
        <pc:picChg chg="del">
          <ac:chgData name="Gaoling(Alan) Liu/刘高岭" userId="cd8f52e9-3348-4396-bcd7-f7a8ba35d3b3" providerId="ADAL" clId="{79CE5644-A893-48FD-A87C-1B65EDD32871}" dt="2023-05-26T04:54:17.686" v="617" actId="478"/>
          <ac:picMkLst>
            <pc:docMk/>
            <pc:sldMk cId="0" sldId="259"/>
            <ac:picMk id="2" creationId="{00000000-0000-0000-0000-000000000000}"/>
          </ac:picMkLst>
        </pc:picChg>
        <pc:picChg chg="del">
          <ac:chgData name="Gaoling(Alan) Liu/刘高岭" userId="cd8f52e9-3348-4396-bcd7-f7a8ba35d3b3" providerId="ADAL" clId="{79CE5644-A893-48FD-A87C-1B65EDD32871}" dt="2023-05-23T02:22:50.806" v="414" actId="478"/>
          <ac:picMkLst>
            <pc:docMk/>
            <pc:sldMk cId="0" sldId="259"/>
            <ac:picMk id="12" creationId="{00000000-0000-0000-0000-000000000000}"/>
          </ac:picMkLst>
        </pc:picChg>
        <pc:picChg chg="del mod">
          <ac:chgData name="Gaoling(Alan) Liu/刘高岭" userId="cd8f52e9-3348-4396-bcd7-f7a8ba35d3b3" providerId="ADAL" clId="{79CE5644-A893-48FD-A87C-1B65EDD32871}" dt="2023-05-26T05:00:06.002" v="647" actId="478"/>
          <ac:picMkLst>
            <pc:docMk/>
            <pc:sldMk cId="0" sldId="259"/>
            <ac:picMk id="30" creationId="{00000000-0000-0000-0000-000000000000}"/>
          </ac:picMkLst>
        </pc:picChg>
        <pc:picChg chg="add mod">
          <ac:chgData name="Gaoling(Alan) Liu/刘高岭" userId="cd8f52e9-3348-4396-bcd7-f7a8ba35d3b3" providerId="ADAL" clId="{79CE5644-A893-48FD-A87C-1B65EDD32871}" dt="2023-05-26T05:00:14.738" v="651" actId="1076"/>
          <ac:picMkLst>
            <pc:docMk/>
            <pc:sldMk cId="0" sldId="259"/>
            <ac:picMk id="31" creationId="{9432B279-7EE8-488A-5728-C2EE1A9250A2}"/>
          </ac:picMkLst>
        </pc:picChg>
        <pc:picChg chg="add mod">
          <ac:chgData name="Gaoling(Alan) Liu/刘高岭" userId="cd8f52e9-3348-4396-bcd7-f7a8ba35d3b3" providerId="ADAL" clId="{79CE5644-A893-48FD-A87C-1B65EDD32871}" dt="2023-05-26T04:56:27.508" v="631" actId="1076"/>
          <ac:picMkLst>
            <pc:docMk/>
            <pc:sldMk cId="0" sldId="259"/>
            <ac:picMk id="33" creationId="{E54EBE10-2799-EB2E-4DC6-9308F5060AB9}"/>
          </ac:picMkLst>
        </pc:picChg>
        <pc:picChg chg="add mod">
          <ac:chgData name="Gaoling(Alan) Liu/刘高岭" userId="cd8f52e9-3348-4396-bcd7-f7a8ba35d3b3" providerId="ADAL" clId="{79CE5644-A893-48FD-A87C-1B65EDD32871}" dt="2023-05-26T04:57:51.682" v="635" actId="14100"/>
          <ac:picMkLst>
            <pc:docMk/>
            <pc:sldMk cId="0" sldId="259"/>
            <ac:picMk id="35" creationId="{F855C323-DDA6-75C9-4164-A9488E565922}"/>
          </ac:picMkLst>
        </pc:picChg>
        <pc:picChg chg="add mod">
          <ac:chgData name="Gaoling(Alan) Liu/刘高岭" userId="cd8f52e9-3348-4396-bcd7-f7a8ba35d3b3" providerId="ADAL" clId="{79CE5644-A893-48FD-A87C-1B65EDD32871}" dt="2023-05-26T04:59:22.388" v="642" actId="14100"/>
          <ac:picMkLst>
            <pc:docMk/>
            <pc:sldMk cId="0" sldId="259"/>
            <ac:picMk id="37" creationId="{C725931B-EA2C-49CB-37CC-D7A4AB7365B7}"/>
          </ac:picMkLst>
        </pc:picChg>
        <pc:picChg chg="add mod">
          <ac:chgData name="Gaoling(Alan) Liu/刘高岭" userId="cd8f52e9-3348-4396-bcd7-f7a8ba35d3b3" providerId="ADAL" clId="{79CE5644-A893-48FD-A87C-1B65EDD32871}" dt="2023-05-26T05:00:18.046" v="652" actId="1076"/>
          <ac:picMkLst>
            <pc:docMk/>
            <pc:sldMk cId="0" sldId="259"/>
            <ac:picMk id="39" creationId="{ECFBF2E5-DF36-F9C8-007C-255A6D79353C}"/>
          </ac:picMkLst>
        </pc:picChg>
        <pc:picChg chg="add del mod">
          <ac:chgData name="Gaoling(Alan) Liu/刘高岭" userId="cd8f52e9-3348-4396-bcd7-f7a8ba35d3b3" providerId="ADAL" clId="{79CE5644-A893-48FD-A87C-1B65EDD32871}" dt="2023-05-26T05:03:59.305" v="691" actId="478"/>
          <ac:picMkLst>
            <pc:docMk/>
            <pc:sldMk cId="0" sldId="259"/>
            <ac:picMk id="41" creationId="{F98DF2AE-C6D0-6982-7E4A-4203519CA9C7}"/>
          </ac:picMkLst>
        </pc:pic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43" creationId="{4DE2520F-5729-79BC-EAA6-7D5ADB472DE7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46" creationId="{36CD1C7E-3CC9-9E0E-0145-48763CBC49C3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52" creationId="{55214A0C-88AD-CEC8-9B68-41BA66CF4311}"/>
          </ac:cxnSpMkLst>
        </pc:cxnChg>
        <pc:cxnChg chg="add del mod">
          <ac:chgData name="Gaoling(Alan) Liu/刘高岭" userId="cd8f52e9-3348-4396-bcd7-f7a8ba35d3b3" providerId="ADAL" clId="{79CE5644-A893-48FD-A87C-1B65EDD32871}" dt="2023-05-26T05:12:51.180" v="752" actId="478"/>
          <ac:cxnSpMkLst>
            <pc:docMk/>
            <pc:sldMk cId="0" sldId="259"/>
            <ac:cxnSpMk id="55" creationId="{8B4E561A-0921-F498-3E6E-8280B9391BAB}"/>
          </ac:cxnSpMkLst>
        </pc:cxnChg>
        <pc:cxnChg chg="add del mod">
          <ac:chgData name="Gaoling(Alan) Liu/刘高岭" userId="cd8f52e9-3348-4396-bcd7-f7a8ba35d3b3" providerId="ADAL" clId="{79CE5644-A893-48FD-A87C-1B65EDD32871}" dt="2023-05-26T05:12:58.110" v="753" actId="478"/>
          <ac:cxnSpMkLst>
            <pc:docMk/>
            <pc:sldMk cId="0" sldId="259"/>
            <ac:cxnSpMk id="58" creationId="{1D1D2771-BBFF-2958-FA67-30D3C3C98451}"/>
          </ac:cxnSpMkLst>
        </pc:cxnChg>
        <pc:cxnChg chg="add del mod">
          <ac:chgData name="Gaoling(Alan) Liu/刘高岭" userId="cd8f52e9-3348-4396-bcd7-f7a8ba35d3b3" providerId="ADAL" clId="{79CE5644-A893-48FD-A87C-1B65EDD32871}" dt="2023-05-26T05:12:59.148" v="754" actId="478"/>
          <ac:cxnSpMkLst>
            <pc:docMk/>
            <pc:sldMk cId="0" sldId="259"/>
            <ac:cxnSpMk id="62" creationId="{3B8F57B7-AD4E-7647-4F8D-7B323C69ED23}"/>
          </ac:cxnSpMkLst>
        </pc:cxnChg>
        <pc:cxnChg chg="add del mod">
          <ac:chgData name="Gaoling(Alan) Liu/刘高岭" userId="cd8f52e9-3348-4396-bcd7-f7a8ba35d3b3" providerId="ADAL" clId="{79CE5644-A893-48FD-A87C-1B65EDD32871}" dt="2023-05-26T05:13:00.462" v="755" actId="478"/>
          <ac:cxnSpMkLst>
            <pc:docMk/>
            <pc:sldMk cId="0" sldId="259"/>
            <ac:cxnSpMk id="63" creationId="{DD0BB454-B6EB-E683-1C5C-20FC83DB0072}"/>
          </ac:cxnSpMkLst>
        </pc:cxnChg>
        <pc:cxnChg chg="add del mod">
          <ac:chgData name="Gaoling(Alan) Liu/刘高岭" userId="cd8f52e9-3348-4396-bcd7-f7a8ba35d3b3" providerId="ADAL" clId="{79CE5644-A893-48FD-A87C-1B65EDD32871}" dt="2023-05-26T05:12:33.659" v="748" actId="478"/>
          <ac:cxnSpMkLst>
            <pc:docMk/>
            <pc:sldMk cId="0" sldId="259"/>
            <ac:cxnSpMk id="68" creationId="{E3E1C3D3-54A1-231E-6650-44B4D92E4E65}"/>
          </ac:cxnSpMkLst>
        </pc:cxnChg>
        <pc:cxnChg chg="add del mod">
          <ac:chgData name="Gaoling(Alan) Liu/刘高岭" userId="cd8f52e9-3348-4396-bcd7-f7a8ba35d3b3" providerId="ADAL" clId="{79CE5644-A893-48FD-A87C-1B65EDD32871}" dt="2023-05-26T05:12:33.659" v="748" actId="478"/>
          <ac:cxnSpMkLst>
            <pc:docMk/>
            <pc:sldMk cId="0" sldId="259"/>
            <ac:cxnSpMk id="69" creationId="{E58EBBE2-B648-6BB5-3BB4-27139825A77F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72" creationId="{61C66D1A-B9D3-EB89-9F5C-86827D682DDD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74" creationId="{47DB1C10-BF40-1B47-B11A-E726C6DED50C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78" creationId="{C2E030A3-C15C-2326-47F0-2FA0324F8A75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80" creationId="{4CEDB008-B9B8-1794-665E-A74E2C1EB21D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82" creationId="{441AF8FD-7011-24BB-615B-F149CF1AC63B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88" creationId="{1908A7BE-4C74-668A-E22D-C092A6BD5776}"/>
          </ac:cxnSpMkLst>
        </pc:cxnChg>
        <pc:cxnChg chg="add del mod">
          <ac:chgData name="Gaoling(Alan) Liu/刘高岭" userId="cd8f52e9-3348-4396-bcd7-f7a8ba35d3b3" providerId="ADAL" clId="{79CE5644-A893-48FD-A87C-1B65EDD32871}" dt="2023-05-26T05:17:02.027" v="783" actId="478"/>
          <ac:cxnSpMkLst>
            <pc:docMk/>
            <pc:sldMk cId="0" sldId="259"/>
            <ac:cxnSpMk id="91" creationId="{CD8175F9-F1DE-C126-9200-E72E0F238D46}"/>
          </ac:cxnSpMkLst>
        </pc:cxnChg>
        <pc:cxnChg chg="add del mod">
          <ac:chgData name="Gaoling(Alan) Liu/刘高岭" userId="cd8f52e9-3348-4396-bcd7-f7a8ba35d3b3" providerId="ADAL" clId="{79CE5644-A893-48FD-A87C-1B65EDD32871}" dt="2023-05-26T05:17:00.467" v="782" actId="478"/>
          <ac:cxnSpMkLst>
            <pc:docMk/>
            <pc:sldMk cId="0" sldId="259"/>
            <ac:cxnSpMk id="92" creationId="{66A80E7F-25F4-4D79-989C-E1084DC7588D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94" creationId="{5AB6A7FE-59FC-991B-EDD0-B2444164A705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95" creationId="{99DF9D64-FCC2-27CD-D5F6-3306A9895DE4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97" creationId="{E0E14BF9-9B64-7B20-6BF1-CAB0EC28F59E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101" creationId="{F691610A-0F86-A408-72F2-0309A1147976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102" creationId="{A59B98FB-55A3-4EB2-D596-84A44A2F3F1E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104" creationId="{358CFC18-F636-4400-8812-C165C863C3DA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106" creationId="{CF116881-32E4-6C4B-C176-47175591F432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107" creationId="{551FB469-6C29-FC7C-194E-E212105865F6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109" creationId="{297EA95F-FAE6-6EB9-018E-D68EE90307F9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112" creationId="{E1536025-8D54-AD40-F769-CD9081D116C0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113" creationId="{3E61DBF3-35B3-6125-D352-F3D8C821F8F3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115" creationId="{3E0F9688-75D2-2B27-B713-095762A80F68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118" creationId="{91ABFD09-9390-A9E2-F959-399B037379EC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119" creationId="{5F77567C-B936-7A33-5152-48893744F1D3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121" creationId="{6C279E4C-3C9D-8528-4E2F-89B55ECEF966}"/>
          </ac:cxnSpMkLst>
        </pc:cxnChg>
        <pc:cxnChg chg="add del mod">
          <ac:chgData name="Gaoling(Alan) Liu/刘高岭" userId="cd8f52e9-3348-4396-bcd7-f7a8ba35d3b3" providerId="ADAL" clId="{79CE5644-A893-48FD-A87C-1B65EDD32871}" dt="2023-05-26T05:22:26.483" v="839" actId="11529"/>
          <ac:cxnSpMkLst>
            <pc:docMk/>
            <pc:sldMk cId="0" sldId="259"/>
            <ac:cxnSpMk id="123" creationId="{92767C12-775A-9282-9AC1-31FB79867F84}"/>
          </ac:cxnSpMkLst>
        </pc:cxnChg>
        <pc:cxnChg chg="add del mod">
          <ac:chgData name="Gaoling(Alan) Liu/刘高岭" userId="cd8f52e9-3348-4396-bcd7-f7a8ba35d3b3" providerId="ADAL" clId="{79CE5644-A893-48FD-A87C-1B65EDD32871}" dt="2023-05-26T05:22:25.657" v="838"/>
          <ac:cxnSpMkLst>
            <pc:docMk/>
            <pc:sldMk cId="0" sldId="259"/>
            <ac:cxnSpMk id="124" creationId="{6825401C-567A-9AB2-1378-0EAEFF7C2EB9}"/>
          </ac:cxnSpMkLst>
        </pc:cxnChg>
        <pc:cxnChg chg="add del">
          <ac:chgData name="Gaoling(Alan) Liu/刘高岭" userId="cd8f52e9-3348-4396-bcd7-f7a8ba35d3b3" providerId="ADAL" clId="{79CE5644-A893-48FD-A87C-1B65EDD32871}" dt="2023-05-26T05:22:22.673" v="835" actId="11529"/>
          <ac:cxnSpMkLst>
            <pc:docMk/>
            <pc:sldMk cId="0" sldId="259"/>
            <ac:cxnSpMk id="126" creationId="{DC92D497-AD94-8602-6276-CC6624D8373D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128" creationId="{74216DBA-104E-AD96-90FC-F4655A715902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130" creationId="{AD74E80C-9724-88E6-4F86-13FE66026978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132" creationId="{23F1A346-C476-6B3C-38B1-9339A33CBE86}"/>
          </ac:cxnSpMkLst>
        </pc:cxnChg>
        <pc:cxnChg chg="add del">
          <ac:chgData name="Gaoling(Alan) Liu/刘高岭" userId="cd8f52e9-3348-4396-bcd7-f7a8ba35d3b3" providerId="ADAL" clId="{79CE5644-A893-48FD-A87C-1B65EDD32871}" dt="2023-05-26T05:24:03.852" v="851" actId="11529"/>
          <ac:cxnSpMkLst>
            <pc:docMk/>
            <pc:sldMk cId="0" sldId="259"/>
            <ac:cxnSpMk id="135" creationId="{7EEECD8D-5728-8D5F-AB8E-E67BEFFE2965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137" creationId="{AC5D0A00-E931-8D6D-8533-430579DCBF1B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138" creationId="{F3F28FD1-1BF8-79A8-05B2-D80ABCD68B88}"/>
          </ac:cxnSpMkLst>
        </pc:cxnChg>
        <pc:cxnChg chg="add mod">
          <ac:chgData name="Gaoling(Alan) Liu/刘高岭" userId="cd8f52e9-3348-4396-bcd7-f7a8ba35d3b3" providerId="ADAL" clId="{79CE5644-A893-48FD-A87C-1B65EDD32871}" dt="2023-05-26T05:25:50.773" v="865" actId="1037"/>
          <ac:cxnSpMkLst>
            <pc:docMk/>
            <pc:sldMk cId="0" sldId="259"/>
            <ac:cxnSpMk id="140" creationId="{678FCCF2-B7D8-8AB8-D44A-35B1A61BBC34}"/>
          </ac:cxnSpMkLst>
        </pc:cxnChg>
      </pc:sldChg>
      <pc:sldChg chg="addSp delSp modSp mod">
        <pc:chgData name="Gaoling(Alan) Liu/刘高岭" userId="cd8f52e9-3348-4396-bcd7-f7a8ba35d3b3" providerId="ADAL" clId="{79CE5644-A893-48FD-A87C-1B65EDD32871}" dt="2023-05-30T14:18:57.334" v="1037" actId="20577"/>
        <pc:sldMkLst>
          <pc:docMk/>
          <pc:sldMk cId="315879447" sldId="260"/>
        </pc:sldMkLst>
        <pc:spChg chg="add del mod">
          <ac:chgData name="Gaoling(Alan) Liu/刘高岭" userId="cd8f52e9-3348-4396-bcd7-f7a8ba35d3b3" providerId="ADAL" clId="{79CE5644-A893-48FD-A87C-1B65EDD32871}" dt="2023-05-30T14:17:34.106" v="1004" actId="478"/>
          <ac:spMkLst>
            <pc:docMk/>
            <pc:sldMk cId="315879447" sldId="260"/>
            <ac:spMk id="4" creationId="{797ADD24-D56D-A11F-2BD1-238BCF38FB83}"/>
          </ac:spMkLst>
        </pc:spChg>
        <pc:spChg chg="add mod">
          <ac:chgData name="Gaoling(Alan) Liu/刘高岭" userId="cd8f52e9-3348-4396-bcd7-f7a8ba35d3b3" providerId="ADAL" clId="{79CE5644-A893-48FD-A87C-1B65EDD32871}" dt="2023-05-30T14:17:48.243" v="1016" actId="20577"/>
          <ac:spMkLst>
            <pc:docMk/>
            <pc:sldMk cId="315879447" sldId="260"/>
            <ac:spMk id="5" creationId="{131A76DE-C9FA-2C5E-DE78-BE7510B6EA78}"/>
          </ac:spMkLst>
        </pc:spChg>
        <pc:spChg chg="mod">
          <ac:chgData name="Gaoling(Alan) Liu/刘高岭" userId="cd8f52e9-3348-4396-bcd7-f7a8ba35d3b3" providerId="ADAL" clId="{79CE5644-A893-48FD-A87C-1B65EDD32871}" dt="2023-05-30T14:14:03.599" v="959" actId="1036"/>
          <ac:spMkLst>
            <pc:docMk/>
            <pc:sldMk cId="315879447" sldId="260"/>
            <ac:spMk id="8" creationId="{00000000-0000-0000-0000-000000000000}"/>
          </ac:spMkLst>
        </pc:spChg>
        <pc:spChg chg="mod">
          <ac:chgData name="Gaoling(Alan) Liu/刘高岭" userId="cd8f52e9-3348-4396-bcd7-f7a8ba35d3b3" providerId="ADAL" clId="{79CE5644-A893-48FD-A87C-1B65EDD32871}" dt="2023-05-30T14:14:03.599" v="959" actId="1036"/>
          <ac:spMkLst>
            <pc:docMk/>
            <pc:sldMk cId="315879447" sldId="260"/>
            <ac:spMk id="9" creationId="{00000000-0000-0000-0000-000000000000}"/>
          </ac:spMkLst>
        </pc:spChg>
        <pc:spChg chg="mod">
          <ac:chgData name="Gaoling(Alan) Liu/刘高岭" userId="cd8f52e9-3348-4396-bcd7-f7a8ba35d3b3" providerId="ADAL" clId="{79CE5644-A893-48FD-A87C-1B65EDD32871}" dt="2023-05-30T14:15:14.035" v="981" actId="1036"/>
          <ac:spMkLst>
            <pc:docMk/>
            <pc:sldMk cId="315879447" sldId="260"/>
            <ac:spMk id="10" creationId="{00000000-0000-0000-0000-000000000000}"/>
          </ac:spMkLst>
        </pc:spChg>
        <pc:spChg chg="mod">
          <ac:chgData name="Gaoling(Alan) Liu/刘高岭" userId="cd8f52e9-3348-4396-bcd7-f7a8ba35d3b3" providerId="ADAL" clId="{79CE5644-A893-48FD-A87C-1B65EDD32871}" dt="2023-05-30T14:15:14.035" v="981" actId="1036"/>
          <ac:spMkLst>
            <pc:docMk/>
            <pc:sldMk cId="315879447" sldId="260"/>
            <ac:spMk id="11" creationId="{00000000-0000-0000-0000-000000000000}"/>
          </ac:spMkLst>
        </pc:spChg>
        <pc:spChg chg="mod">
          <ac:chgData name="Gaoling(Alan) Liu/刘高岭" userId="cd8f52e9-3348-4396-bcd7-f7a8ba35d3b3" providerId="ADAL" clId="{79CE5644-A893-48FD-A87C-1B65EDD32871}" dt="2023-05-30T14:16:28.993" v="995" actId="1076"/>
          <ac:spMkLst>
            <pc:docMk/>
            <pc:sldMk cId="315879447" sldId="260"/>
            <ac:spMk id="12" creationId="{00000000-0000-0000-0000-000000000000}"/>
          </ac:spMkLst>
        </pc:spChg>
        <pc:spChg chg="del mod">
          <ac:chgData name="Gaoling(Alan) Liu/刘高岭" userId="cd8f52e9-3348-4396-bcd7-f7a8ba35d3b3" providerId="ADAL" clId="{79CE5644-A893-48FD-A87C-1B65EDD32871}" dt="2023-05-30T14:14:53.711" v="973" actId="478"/>
          <ac:spMkLst>
            <pc:docMk/>
            <pc:sldMk cId="315879447" sldId="260"/>
            <ac:spMk id="18" creationId="{00000000-0000-0000-0000-000000000000}"/>
          </ac:spMkLst>
        </pc:spChg>
        <pc:spChg chg="del mod">
          <ac:chgData name="Gaoling(Alan) Liu/刘高岭" userId="cd8f52e9-3348-4396-bcd7-f7a8ba35d3b3" providerId="ADAL" clId="{79CE5644-A893-48FD-A87C-1B65EDD32871}" dt="2023-05-30T14:14:52.118" v="972" actId="478"/>
          <ac:spMkLst>
            <pc:docMk/>
            <pc:sldMk cId="315879447" sldId="260"/>
            <ac:spMk id="20" creationId="{00000000-0000-0000-0000-000000000000}"/>
          </ac:spMkLst>
        </pc:spChg>
        <pc:spChg chg="del mod">
          <ac:chgData name="Gaoling(Alan) Liu/刘高岭" userId="cd8f52e9-3348-4396-bcd7-f7a8ba35d3b3" providerId="ADAL" clId="{79CE5644-A893-48FD-A87C-1B65EDD32871}" dt="2023-05-30T14:14:40.394" v="966" actId="478"/>
          <ac:spMkLst>
            <pc:docMk/>
            <pc:sldMk cId="315879447" sldId="260"/>
            <ac:spMk id="22" creationId="{00000000-0000-0000-0000-000000000000}"/>
          </ac:spMkLst>
        </pc:spChg>
        <pc:spChg chg="del mod">
          <ac:chgData name="Gaoling(Alan) Liu/刘高岭" userId="cd8f52e9-3348-4396-bcd7-f7a8ba35d3b3" providerId="ADAL" clId="{79CE5644-A893-48FD-A87C-1B65EDD32871}" dt="2023-05-30T14:14:50.483" v="971" actId="478"/>
          <ac:spMkLst>
            <pc:docMk/>
            <pc:sldMk cId="315879447" sldId="260"/>
            <ac:spMk id="24" creationId="{00000000-0000-0000-0000-000000000000}"/>
          </ac:spMkLst>
        </pc:spChg>
        <pc:spChg chg="del mod">
          <ac:chgData name="Gaoling(Alan) Liu/刘高岭" userId="cd8f52e9-3348-4396-bcd7-f7a8ba35d3b3" providerId="ADAL" clId="{79CE5644-A893-48FD-A87C-1B65EDD32871}" dt="2023-05-30T14:14:48.237" v="970" actId="478"/>
          <ac:spMkLst>
            <pc:docMk/>
            <pc:sldMk cId="315879447" sldId="260"/>
            <ac:spMk id="26" creationId="{00000000-0000-0000-0000-000000000000}"/>
          </ac:spMkLst>
        </pc:spChg>
        <pc:spChg chg="del mod">
          <ac:chgData name="Gaoling(Alan) Liu/刘高岭" userId="cd8f52e9-3348-4396-bcd7-f7a8ba35d3b3" providerId="ADAL" clId="{79CE5644-A893-48FD-A87C-1B65EDD32871}" dt="2023-05-30T14:14:44.820" v="969" actId="478"/>
          <ac:spMkLst>
            <pc:docMk/>
            <pc:sldMk cId="315879447" sldId="260"/>
            <ac:spMk id="28" creationId="{00000000-0000-0000-0000-000000000000}"/>
          </ac:spMkLst>
        </pc:spChg>
        <pc:spChg chg="mod">
          <ac:chgData name="Gaoling(Alan) Liu/刘高岭" userId="cd8f52e9-3348-4396-bcd7-f7a8ba35d3b3" providerId="ADAL" clId="{79CE5644-A893-48FD-A87C-1B65EDD32871}" dt="2023-05-30T14:18:57.334" v="1037" actId="20577"/>
          <ac:spMkLst>
            <pc:docMk/>
            <pc:sldMk cId="315879447" sldId="260"/>
            <ac:spMk id="37" creationId="{00000000-0000-0000-0000-000000000000}"/>
          </ac:spMkLst>
        </pc:spChg>
        <pc:grpChg chg="add del">
          <ac:chgData name="Gaoling(Alan) Liu/刘高岭" userId="cd8f52e9-3348-4396-bcd7-f7a8ba35d3b3" providerId="ADAL" clId="{79CE5644-A893-48FD-A87C-1B65EDD32871}" dt="2023-05-30T14:14:43.024" v="968" actId="478"/>
          <ac:grpSpMkLst>
            <pc:docMk/>
            <pc:sldMk cId="315879447" sldId="260"/>
            <ac:grpSpMk id="16" creationId="{00000000-0000-0000-0000-000000000000}"/>
          </ac:grpSpMkLst>
        </pc:grpChg>
        <pc:picChg chg="add del mod">
          <ac:chgData name="Gaoling(Alan) Liu/刘高岭" userId="cd8f52e9-3348-4396-bcd7-f7a8ba35d3b3" providerId="ADAL" clId="{79CE5644-A893-48FD-A87C-1B65EDD32871}" dt="2023-05-30T14:15:34.773" v="985" actId="478"/>
          <ac:picMkLst>
            <pc:docMk/>
            <pc:sldMk cId="315879447" sldId="260"/>
            <ac:picMk id="3" creationId="{1B5D1208-3C75-FBCC-CDC8-5E7B4DCA095A}"/>
          </ac:picMkLst>
        </pc:picChg>
        <pc:picChg chg="add del mod">
          <ac:chgData name="Gaoling(Alan) Liu/刘高岭" userId="cd8f52e9-3348-4396-bcd7-f7a8ba35d3b3" providerId="ADAL" clId="{79CE5644-A893-48FD-A87C-1B65EDD32871}" dt="2023-05-30T14:16:46.241" v="1000" actId="14100"/>
          <ac:picMkLst>
            <pc:docMk/>
            <pc:sldMk cId="315879447" sldId="260"/>
            <ac:picMk id="19" creationId="{00000000-0000-0000-0000-000000000000}"/>
          </ac:picMkLst>
        </pc:picChg>
        <pc:picChg chg="mod">
          <ac:chgData name="Gaoling(Alan) Liu/刘高岭" userId="cd8f52e9-3348-4396-bcd7-f7a8ba35d3b3" providerId="ADAL" clId="{79CE5644-A893-48FD-A87C-1B65EDD32871}" dt="2023-05-30T14:16:46.584" v="1001" actId="1076"/>
          <ac:picMkLst>
            <pc:docMk/>
            <pc:sldMk cId="315879447" sldId="260"/>
            <ac:picMk id="21" creationId="{00000000-0000-0000-0000-000000000000}"/>
          </ac:picMkLst>
        </pc:picChg>
        <pc:picChg chg="mod">
          <ac:chgData name="Gaoling(Alan) Liu/刘高岭" userId="cd8f52e9-3348-4396-bcd7-f7a8ba35d3b3" providerId="ADAL" clId="{79CE5644-A893-48FD-A87C-1B65EDD32871}" dt="2023-05-30T14:13:21.929" v="945" actId="1076"/>
          <ac:picMkLst>
            <pc:docMk/>
            <pc:sldMk cId="315879447" sldId="260"/>
            <ac:picMk id="2050" creationId="{7A60FFE3-7B99-54F7-AF41-D32B5714B2FF}"/>
          </ac:picMkLst>
        </pc:picChg>
      </pc:sldChg>
      <pc:sldChg chg="modSp mod">
        <pc:chgData name="Gaoling(Alan) Liu/刘高岭" userId="cd8f52e9-3348-4396-bcd7-f7a8ba35d3b3" providerId="ADAL" clId="{79CE5644-A893-48FD-A87C-1B65EDD32871}" dt="2023-05-30T14:26:29.024" v="1046" actId="20577"/>
        <pc:sldMkLst>
          <pc:docMk/>
          <pc:sldMk cId="706583058" sldId="261"/>
        </pc:sldMkLst>
        <pc:spChg chg="mod">
          <ac:chgData name="Gaoling(Alan) Liu/刘高岭" userId="cd8f52e9-3348-4396-bcd7-f7a8ba35d3b3" providerId="ADAL" clId="{79CE5644-A893-48FD-A87C-1B65EDD32871}" dt="2023-05-30T14:26:12.082" v="1045" actId="14100"/>
          <ac:spMkLst>
            <pc:docMk/>
            <pc:sldMk cId="706583058" sldId="261"/>
            <ac:spMk id="24" creationId="{00000000-0000-0000-0000-000000000000}"/>
          </ac:spMkLst>
        </pc:spChg>
        <pc:spChg chg="mod">
          <ac:chgData name="Gaoling(Alan) Liu/刘高岭" userId="cd8f52e9-3348-4396-bcd7-f7a8ba35d3b3" providerId="ADAL" clId="{79CE5644-A893-48FD-A87C-1B65EDD32871}" dt="2023-05-30T14:11:48.789" v="937" actId="20577"/>
          <ac:spMkLst>
            <pc:docMk/>
            <pc:sldMk cId="706583058" sldId="261"/>
            <ac:spMk id="25" creationId="{00000000-0000-0000-0000-000000000000}"/>
          </ac:spMkLst>
        </pc:spChg>
        <pc:spChg chg="mod">
          <ac:chgData name="Gaoling(Alan) Liu/刘高岭" userId="cd8f52e9-3348-4396-bcd7-f7a8ba35d3b3" providerId="ADAL" clId="{79CE5644-A893-48FD-A87C-1B65EDD32871}" dt="2023-05-30T14:26:10" v="1044" actId="14100"/>
          <ac:spMkLst>
            <pc:docMk/>
            <pc:sldMk cId="706583058" sldId="261"/>
            <ac:spMk id="26" creationId="{00000000-0000-0000-0000-000000000000}"/>
          </ac:spMkLst>
        </pc:spChg>
        <pc:spChg chg="mod">
          <ac:chgData name="Gaoling(Alan) Liu/刘高岭" userId="cd8f52e9-3348-4396-bcd7-f7a8ba35d3b3" providerId="ADAL" clId="{79CE5644-A893-48FD-A87C-1B65EDD32871}" dt="2023-05-30T14:11:24.212" v="933" actId="20577"/>
          <ac:spMkLst>
            <pc:docMk/>
            <pc:sldMk cId="706583058" sldId="261"/>
            <ac:spMk id="35" creationId="{00000000-0000-0000-0000-000000000000}"/>
          </ac:spMkLst>
        </pc:spChg>
        <pc:spChg chg="mod">
          <ac:chgData name="Gaoling(Alan) Liu/刘高岭" userId="cd8f52e9-3348-4396-bcd7-f7a8ba35d3b3" providerId="ADAL" clId="{79CE5644-A893-48FD-A87C-1B65EDD32871}" dt="2023-05-30T14:11:55.341" v="941" actId="20577"/>
          <ac:spMkLst>
            <pc:docMk/>
            <pc:sldMk cId="706583058" sldId="261"/>
            <ac:spMk id="48" creationId="{00000000-0000-0000-0000-000000000000}"/>
          </ac:spMkLst>
        </pc:spChg>
        <pc:spChg chg="mod">
          <ac:chgData name="Gaoling(Alan) Liu/刘高岭" userId="cd8f52e9-3348-4396-bcd7-f7a8ba35d3b3" providerId="ADAL" clId="{79CE5644-A893-48FD-A87C-1B65EDD32871}" dt="2023-05-30T14:26:29.024" v="1046" actId="20577"/>
          <ac:spMkLst>
            <pc:docMk/>
            <pc:sldMk cId="706583058" sldId="261"/>
            <ac:spMk id="57" creationId="{00000000-0000-0000-0000-000000000000}"/>
          </ac:spMkLst>
        </pc:spChg>
      </pc:sldChg>
      <pc:sldChg chg="modSp mod">
        <pc:chgData name="Gaoling(Alan) Liu/刘高岭" userId="cd8f52e9-3348-4396-bcd7-f7a8ba35d3b3" providerId="ADAL" clId="{79CE5644-A893-48FD-A87C-1B65EDD32871}" dt="2023-05-30T14:27:30.581" v="1054" actId="108"/>
        <pc:sldMkLst>
          <pc:docMk/>
          <pc:sldMk cId="2303801828" sldId="262"/>
        </pc:sldMkLst>
        <pc:spChg chg="mod">
          <ac:chgData name="Gaoling(Alan) Liu/刘高岭" userId="cd8f52e9-3348-4396-bcd7-f7a8ba35d3b3" providerId="ADAL" clId="{79CE5644-A893-48FD-A87C-1B65EDD32871}" dt="2023-05-30T14:07:37.290" v="923" actId="20577"/>
          <ac:spMkLst>
            <pc:docMk/>
            <pc:sldMk cId="2303801828" sldId="262"/>
            <ac:spMk id="15" creationId="{00000000-0000-0000-0000-000000000000}"/>
          </ac:spMkLst>
        </pc:spChg>
        <pc:spChg chg="mod">
          <ac:chgData name="Gaoling(Alan) Liu/刘高岭" userId="cd8f52e9-3348-4396-bcd7-f7a8ba35d3b3" providerId="ADAL" clId="{79CE5644-A893-48FD-A87C-1B65EDD32871}" dt="2023-05-30T14:06:53.148" v="915" actId="20577"/>
          <ac:spMkLst>
            <pc:docMk/>
            <pc:sldMk cId="2303801828" sldId="262"/>
            <ac:spMk id="16" creationId="{00000000-0000-0000-0000-000000000000}"/>
          </ac:spMkLst>
        </pc:spChg>
        <pc:spChg chg="mod">
          <ac:chgData name="Gaoling(Alan) Liu/刘高岭" userId="cd8f52e9-3348-4396-bcd7-f7a8ba35d3b3" providerId="ADAL" clId="{79CE5644-A893-48FD-A87C-1B65EDD32871}" dt="2023-05-30T14:27:30.581" v="1054" actId="108"/>
          <ac:spMkLst>
            <pc:docMk/>
            <pc:sldMk cId="2303801828" sldId="262"/>
            <ac:spMk id="19" creationId="{00000000-0000-0000-0000-000000000000}"/>
          </ac:spMkLst>
        </pc:spChg>
        <pc:spChg chg="mod">
          <ac:chgData name="Gaoling(Alan) Liu/刘高岭" userId="cd8f52e9-3348-4396-bcd7-f7a8ba35d3b3" providerId="ADAL" clId="{79CE5644-A893-48FD-A87C-1B65EDD32871}" dt="2023-05-30T14:23:20.163" v="1043" actId="20577"/>
          <ac:spMkLst>
            <pc:docMk/>
            <pc:sldMk cId="2303801828" sldId="262"/>
            <ac:spMk id="21" creationId="{00000000-0000-0000-0000-000000000000}"/>
          </ac:spMkLst>
        </pc:spChg>
      </pc:sldChg>
      <pc:sldChg chg="modSp mod">
        <pc:chgData name="Gaoling(Alan) Liu/刘高岭" userId="cd8f52e9-3348-4396-bcd7-f7a8ba35d3b3" providerId="ADAL" clId="{79CE5644-A893-48FD-A87C-1B65EDD32871}" dt="2023-05-30T14:27:04.590" v="1051" actId="20577"/>
        <pc:sldMkLst>
          <pc:docMk/>
          <pc:sldMk cId="1661611093" sldId="263"/>
        </pc:sldMkLst>
        <pc:graphicFrameChg chg="modGraphic">
          <ac:chgData name="Gaoling(Alan) Liu/刘高岭" userId="cd8f52e9-3348-4396-bcd7-f7a8ba35d3b3" providerId="ADAL" clId="{79CE5644-A893-48FD-A87C-1B65EDD32871}" dt="2023-05-30T14:27:04.590" v="1051" actId="20577"/>
          <ac:graphicFrameMkLst>
            <pc:docMk/>
            <pc:sldMk cId="1661611093" sldId="263"/>
            <ac:graphicFrameMk id="9" creationId="{00000000-0000-0000-0000-000000000000}"/>
          </ac:graphicFrameMkLst>
        </pc:graphicFrameChg>
        <pc:graphicFrameChg chg="modGraphic">
          <ac:chgData name="Gaoling(Alan) Liu/刘高岭" userId="cd8f52e9-3348-4396-bcd7-f7a8ba35d3b3" providerId="ADAL" clId="{79CE5644-A893-48FD-A87C-1B65EDD32871}" dt="2023-05-30T14:20:12.976" v="1041" actId="14734"/>
          <ac:graphicFrameMkLst>
            <pc:docMk/>
            <pc:sldMk cId="1661611093" sldId="263"/>
            <ac:graphicFrameMk id="10" creationId="{00000000-0000-0000-0000-000000000000}"/>
          </ac:graphicFrameMkLst>
        </pc:graphicFrameChg>
      </pc:sldChg>
    </pc:docChg>
  </pc:docChgLst>
  <pc:docChgLst>
    <pc:chgData name="Gaoling(Alan) Liu/刘高岭" userId="S::liugaoling@hisense.com::cd8f52e9-3348-4396-bcd7-f7a8ba35d3b3" providerId="AD" clId="Web-{88030C9E-CCCB-C31B-8CBE-34A169F1B0DB}"/>
    <pc:docChg chg="modSld">
      <pc:chgData name="Gaoling(Alan) Liu/刘高岭" userId="S::liugaoling@hisense.com::cd8f52e9-3348-4396-bcd7-f7a8ba35d3b3" providerId="AD" clId="Web-{88030C9E-CCCB-C31B-8CBE-34A169F1B0DB}" dt="2024-08-29T19:53:32.748" v="18"/>
      <pc:docMkLst>
        <pc:docMk/>
      </pc:docMkLst>
      <pc:sldChg chg="addSp delSp modSp">
        <pc:chgData name="Gaoling(Alan) Liu/刘高岭" userId="S::liugaoling@hisense.com::cd8f52e9-3348-4396-bcd7-f7a8ba35d3b3" providerId="AD" clId="Web-{88030C9E-CCCB-C31B-8CBE-34A169F1B0DB}" dt="2024-08-29T19:53:32.748" v="18"/>
        <pc:sldMkLst>
          <pc:docMk/>
          <pc:sldMk cId="2303801828" sldId="262"/>
        </pc:sldMkLst>
        <pc:spChg chg="del">
          <ac:chgData name="Gaoling(Alan) Liu/刘高岭" userId="S::liugaoling@hisense.com::cd8f52e9-3348-4396-bcd7-f7a8ba35d3b3" providerId="AD" clId="Web-{88030C9E-CCCB-C31B-8CBE-34A169F1B0DB}" dt="2024-08-29T19:51:49.604" v="6"/>
          <ac:spMkLst>
            <pc:docMk/>
            <pc:sldMk cId="2303801828" sldId="262"/>
            <ac:spMk id="4" creationId="{93D621B3-8422-21D4-3F16-B92BED52C782}"/>
          </ac:spMkLst>
        </pc:spChg>
        <pc:spChg chg="del">
          <ac:chgData name="Gaoling(Alan) Liu/刘高岭" userId="S::liugaoling@hisense.com::cd8f52e9-3348-4396-bcd7-f7a8ba35d3b3" providerId="AD" clId="Web-{88030C9E-CCCB-C31B-8CBE-34A169F1B0DB}" dt="2024-08-29T19:51:42.400" v="0"/>
          <ac:spMkLst>
            <pc:docMk/>
            <pc:sldMk cId="2303801828" sldId="262"/>
            <ac:spMk id="5" creationId="{00000000-0000-0000-0000-000000000000}"/>
          </ac:spMkLst>
        </pc:spChg>
        <pc:spChg chg="del">
          <ac:chgData name="Gaoling(Alan) Liu/刘高岭" userId="S::liugaoling@hisense.com::cd8f52e9-3348-4396-bcd7-f7a8ba35d3b3" providerId="AD" clId="Web-{88030C9E-CCCB-C31B-8CBE-34A169F1B0DB}" dt="2024-08-29T19:51:49.604" v="16"/>
          <ac:spMkLst>
            <pc:docMk/>
            <pc:sldMk cId="2303801828" sldId="262"/>
            <ac:spMk id="15" creationId="{00000000-0000-0000-0000-000000000000}"/>
          </ac:spMkLst>
        </pc:spChg>
        <pc:spChg chg="del mod">
          <ac:chgData name="Gaoling(Alan) Liu/刘高岭" userId="S::liugaoling@hisense.com::cd8f52e9-3348-4396-bcd7-f7a8ba35d3b3" providerId="AD" clId="Web-{88030C9E-CCCB-C31B-8CBE-34A169F1B0DB}" dt="2024-08-29T19:51:49.604" v="15"/>
          <ac:spMkLst>
            <pc:docMk/>
            <pc:sldMk cId="2303801828" sldId="262"/>
            <ac:spMk id="16" creationId="{00000000-0000-0000-0000-000000000000}"/>
          </ac:spMkLst>
        </pc:spChg>
        <pc:spChg chg="del">
          <ac:chgData name="Gaoling(Alan) Liu/刘高岭" userId="S::liugaoling@hisense.com::cd8f52e9-3348-4396-bcd7-f7a8ba35d3b3" providerId="AD" clId="Web-{88030C9E-CCCB-C31B-8CBE-34A169F1B0DB}" dt="2024-08-29T19:51:49.604" v="14"/>
          <ac:spMkLst>
            <pc:docMk/>
            <pc:sldMk cId="2303801828" sldId="262"/>
            <ac:spMk id="17" creationId="{00000000-0000-0000-0000-000000000000}"/>
          </ac:spMkLst>
        </pc:spChg>
        <pc:spChg chg="del">
          <ac:chgData name="Gaoling(Alan) Liu/刘高岭" userId="S::liugaoling@hisense.com::cd8f52e9-3348-4396-bcd7-f7a8ba35d3b3" providerId="AD" clId="Web-{88030C9E-CCCB-C31B-8CBE-34A169F1B0DB}" dt="2024-08-29T19:51:49.604" v="13"/>
          <ac:spMkLst>
            <pc:docMk/>
            <pc:sldMk cId="2303801828" sldId="262"/>
            <ac:spMk id="18" creationId="{00000000-0000-0000-0000-000000000000}"/>
          </ac:spMkLst>
        </pc:spChg>
        <pc:spChg chg="del">
          <ac:chgData name="Gaoling(Alan) Liu/刘高岭" userId="S::liugaoling@hisense.com::cd8f52e9-3348-4396-bcd7-f7a8ba35d3b3" providerId="AD" clId="Web-{88030C9E-CCCB-C31B-8CBE-34A169F1B0DB}" dt="2024-08-29T19:51:49.604" v="12"/>
          <ac:spMkLst>
            <pc:docMk/>
            <pc:sldMk cId="2303801828" sldId="262"/>
            <ac:spMk id="19" creationId="{00000000-0000-0000-0000-000000000000}"/>
          </ac:spMkLst>
        </pc:spChg>
        <pc:spChg chg="del">
          <ac:chgData name="Gaoling(Alan) Liu/刘高岭" userId="S::liugaoling@hisense.com::cd8f52e9-3348-4396-bcd7-f7a8ba35d3b3" providerId="AD" clId="Web-{88030C9E-CCCB-C31B-8CBE-34A169F1B0DB}" dt="2024-08-29T19:51:49.604" v="11"/>
          <ac:spMkLst>
            <pc:docMk/>
            <pc:sldMk cId="2303801828" sldId="262"/>
            <ac:spMk id="20" creationId="{00000000-0000-0000-0000-000000000000}"/>
          </ac:spMkLst>
        </pc:spChg>
        <pc:spChg chg="del">
          <ac:chgData name="Gaoling(Alan) Liu/刘高岭" userId="S::liugaoling@hisense.com::cd8f52e9-3348-4396-bcd7-f7a8ba35d3b3" providerId="AD" clId="Web-{88030C9E-CCCB-C31B-8CBE-34A169F1B0DB}" dt="2024-08-29T19:51:49.604" v="10"/>
          <ac:spMkLst>
            <pc:docMk/>
            <pc:sldMk cId="2303801828" sldId="262"/>
            <ac:spMk id="21" creationId="{00000000-0000-0000-0000-000000000000}"/>
          </ac:spMkLst>
        </pc:spChg>
        <pc:grpChg chg="del">
          <ac:chgData name="Gaoling(Alan) Liu/刘高岭" userId="S::liugaoling@hisense.com::cd8f52e9-3348-4396-bcd7-f7a8ba35d3b3" providerId="AD" clId="Web-{88030C9E-CCCB-C31B-8CBE-34A169F1B0DB}" dt="2024-08-29T19:51:42.947" v="2"/>
          <ac:grpSpMkLst>
            <pc:docMk/>
            <pc:sldMk cId="2303801828" sldId="262"/>
            <ac:grpSpMk id="3" creationId="{00000000-0000-0000-0000-000000000000}"/>
          </ac:grpSpMkLst>
        </pc:grpChg>
        <pc:grpChg chg="del">
          <ac:chgData name="Gaoling(Alan) Liu/刘高岭" userId="S::liugaoling@hisense.com::cd8f52e9-3348-4396-bcd7-f7a8ba35d3b3" providerId="AD" clId="Web-{88030C9E-CCCB-C31B-8CBE-34A169F1B0DB}" dt="2024-08-29T19:51:49.604" v="9"/>
          <ac:grpSpMkLst>
            <pc:docMk/>
            <pc:sldMk cId="2303801828" sldId="262"/>
            <ac:grpSpMk id="22" creationId="{00000000-0000-0000-0000-000000000000}"/>
          </ac:grpSpMkLst>
        </pc:grpChg>
        <pc:grpChg chg="del">
          <ac:chgData name="Gaoling(Alan) Liu/刘高岭" userId="S::liugaoling@hisense.com::cd8f52e9-3348-4396-bcd7-f7a8ba35d3b3" providerId="AD" clId="Web-{88030C9E-CCCB-C31B-8CBE-34A169F1B0DB}" dt="2024-08-29T19:51:49.604" v="8"/>
          <ac:grpSpMkLst>
            <pc:docMk/>
            <pc:sldMk cId="2303801828" sldId="262"/>
            <ac:grpSpMk id="27" creationId="{00000000-0000-0000-0000-000000000000}"/>
          </ac:grpSpMkLst>
        </pc:grpChg>
        <pc:grpChg chg="del">
          <ac:chgData name="Gaoling(Alan) Liu/刘高岭" userId="S::liugaoling@hisense.com::cd8f52e9-3348-4396-bcd7-f7a8ba35d3b3" providerId="AD" clId="Web-{88030C9E-CCCB-C31B-8CBE-34A169F1B0DB}" dt="2024-08-29T19:51:49.604" v="7"/>
          <ac:grpSpMkLst>
            <pc:docMk/>
            <pc:sldMk cId="2303801828" sldId="262"/>
            <ac:grpSpMk id="30" creationId="{00000000-0000-0000-0000-000000000000}"/>
          </ac:grpSpMkLst>
        </pc:grpChg>
        <pc:grpChg chg="del">
          <ac:chgData name="Gaoling(Alan) Liu/刘高岭" userId="S::liugaoling@hisense.com::cd8f52e9-3348-4396-bcd7-f7a8ba35d3b3" providerId="AD" clId="Web-{88030C9E-CCCB-C31B-8CBE-34A169F1B0DB}" dt="2024-08-29T19:51:43.932" v="3"/>
          <ac:grpSpMkLst>
            <pc:docMk/>
            <pc:sldMk cId="2303801828" sldId="262"/>
            <ac:grpSpMk id="33" creationId="{00000000-0000-0000-0000-000000000000}"/>
          </ac:grpSpMkLst>
        </pc:grpChg>
        <pc:picChg chg="add del mod">
          <ac:chgData name="Gaoling(Alan) Liu/刘高岭" userId="S::liugaoling@hisense.com::cd8f52e9-3348-4396-bcd7-f7a8ba35d3b3" providerId="AD" clId="Web-{88030C9E-CCCB-C31B-8CBE-34A169F1B0DB}" dt="2024-08-29T19:53:32.748" v="18"/>
          <ac:picMkLst>
            <pc:docMk/>
            <pc:sldMk cId="2303801828" sldId="262"/>
            <ac:picMk id="2" creationId="{425DF3CC-6428-8705-B176-E7EF9096CCF8}"/>
          </ac:picMkLst>
        </pc:picChg>
        <pc:picChg chg="del">
          <ac:chgData name="Gaoling(Alan) Liu/刘高岭" userId="S::liugaoling@hisense.com::cd8f52e9-3348-4396-bcd7-f7a8ba35d3b3" providerId="AD" clId="Web-{88030C9E-CCCB-C31B-8CBE-34A169F1B0DB}" dt="2024-08-29T19:51:42.744" v="1"/>
          <ac:picMkLst>
            <pc:docMk/>
            <pc:sldMk cId="2303801828" sldId="262"/>
            <ac:picMk id="38" creationId="{35C0682E-DAE2-7276-7CD0-BA0DA5430309}"/>
          </ac:picMkLst>
        </pc:picChg>
        <pc:picChg chg="del">
          <ac:chgData name="Gaoling(Alan) Liu/刘高岭" userId="S::liugaoling@hisense.com::cd8f52e9-3348-4396-bcd7-f7a8ba35d3b3" providerId="AD" clId="Web-{88030C9E-CCCB-C31B-8CBE-34A169F1B0DB}" dt="2024-08-29T19:51:46.526" v="5"/>
          <ac:picMkLst>
            <pc:docMk/>
            <pc:sldMk cId="2303801828" sldId="262"/>
            <ac:picMk id="1026" creationId="{B23FEA43-7A8C-517C-69A6-717E04E46FE4}"/>
          </ac:picMkLst>
        </pc:picChg>
      </pc:sldChg>
    </pc:docChg>
  </pc:docChgLst>
  <pc:docChgLst>
    <pc:chgData name="Gaoling(Alan) Liu/刘高岭" userId="cd8f52e9-3348-4396-bcd7-f7a8ba35d3b3" providerId="ADAL" clId="{588633E2-E513-4083-8FC4-819C6170955C}"/>
    <pc:docChg chg="undo custSel delSld modSld">
      <pc:chgData name="Gaoling(Alan) Liu/刘高岭" userId="cd8f52e9-3348-4396-bcd7-f7a8ba35d3b3" providerId="ADAL" clId="{588633E2-E513-4083-8FC4-819C6170955C}" dt="2024-08-30T15:56:27.229" v="536" actId="1076"/>
      <pc:docMkLst>
        <pc:docMk/>
      </pc:docMkLst>
      <pc:sldChg chg="delSp modSp del mod">
        <pc:chgData name="Gaoling(Alan) Liu/刘高岭" userId="cd8f52e9-3348-4396-bcd7-f7a8ba35d3b3" providerId="ADAL" clId="{588633E2-E513-4083-8FC4-819C6170955C}" dt="2024-08-29T20:51:15.649" v="65" actId="47"/>
        <pc:sldMkLst>
          <pc:docMk/>
          <pc:sldMk cId="315879447" sldId="260"/>
        </pc:sldMkLst>
        <pc:spChg chg="del">
          <ac:chgData name="Gaoling(Alan) Liu/刘高岭" userId="cd8f52e9-3348-4396-bcd7-f7a8ba35d3b3" providerId="ADAL" clId="{588633E2-E513-4083-8FC4-819C6170955C}" dt="2024-08-29T20:50:12.634" v="60" actId="478"/>
          <ac:spMkLst>
            <pc:docMk/>
            <pc:sldMk cId="315879447" sldId="260"/>
            <ac:spMk id="2" creationId="{00000000-0000-0000-0000-000000000000}"/>
          </ac:spMkLst>
        </pc:spChg>
        <pc:spChg chg="mod">
          <ac:chgData name="Gaoling(Alan) Liu/刘高岭" userId="cd8f52e9-3348-4396-bcd7-f7a8ba35d3b3" providerId="ADAL" clId="{588633E2-E513-4083-8FC4-819C6170955C}" dt="2024-08-29T20:50:11.035" v="59" actId="6549"/>
          <ac:spMkLst>
            <pc:docMk/>
            <pc:sldMk cId="315879447" sldId="260"/>
            <ac:spMk id="34" creationId="{00000000-0000-0000-0000-000000000000}"/>
          </ac:spMkLst>
        </pc:spChg>
      </pc:sldChg>
      <pc:sldChg chg="addSp delSp modSp mod">
        <pc:chgData name="Gaoling(Alan) Liu/刘高岭" userId="cd8f52e9-3348-4396-bcd7-f7a8ba35d3b3" providerId="ADAL" clId="{588633E2-E513-4083-8FC4-819C6170955C}" dt="2024-08-30T15:56:27.229" v="536" actId="1076"/>
        <pc:sldMkLst>
          <pc:docMk/>
          <pc:sldMk cId="706583058" sldId="261"/>
        </pc:sldMkLst>
        <pc:spChg chg="del">
          <ac:chgData name="Gaoling(Alan) Liu/刘高岭" userId="cd8f52e9-3348-4396-bcd7-f7a8ba35d3b3" providerId="ADAL" clId="{588633E2-E513-4083-8FC4-819C6170955C}" dt="2024-08-29T20:45:22.949" v="43" actId="478"/>
          <ac:spMkLst>
            <pc:docMk/>
            <pc:sldMk cId="706583058" sldId="261"/>
            <ac:spMk id="2" creationId="{00000000-0000-0000-0000-000000000000}"/>
          </ac:spMkLst>
        </pc:spChg>
        <pc:spChg chg="add mod">
          <ac:chgData name="Gaoling(Alan) Liu/刘高岭" userId="cd8f52e9-3348-4396-bcd7-f7a8ba35d3b3" providerId="ADAL" clId="{588633E2-E513-4083-8FC4-819C6170955C}" dt="2024-08-29T21:06:28.336" v="89" actId="1076"/>
          <ac:spMkLst>
            <pc:docMk/>
            <pc:sldMk cId="706583058" sldId="261"/>
            <ac:spMk id="7" creationId="{70F27218-8F30-4C09-BA3E-573944A2EF38}"/>
          </ac:spMkLst>
        </pc:spChg>
        <pc:spChg chg="add mod">
          <ac:chgData name="Gaoling(Alan) Liu/刘高岭" userId="cd8f52e9-3348-4396-bcd7-f7a8ba35d3b3" providerId="ADAL" clId="{588633E2-E513-4083-8FC4-819C6170955C}" dt="2024-08-29T21:58:47.270" v="505" actId="20577"/>
          <ac:spMkLst>
            <pc:docMk/>
            <pc:sldMk cId="706583058" sldId="261"/>
            <ac:spMk id="8" creationId="{5D75241A-323C-3DF4-A6D2-F17CAD5613D4}"/>
          </ac:spMkLst>
        </pc:spChg>
        <pc:spChg chg="add mod">
          <ac:chgData name="Gaoling(Alan) Liu/刘高岭" userId="cd8f52e9-3348-4396-bcd7-f7a8ba35d3b3" providerId="ADAL" clId="{588633E2-E513-4083-8FC4-819C6170955C}" dt="2024-08-29T21:06:28.336" v="89" actId="1076"/>
          <ac:spMkLst>
            <pc:docMk/>
            <pc:sldMk cId="706583058" sldId="261"/>
            <ac:spMk id="9" creationId="{44569CE9-563B-1959-64C9-CFCFFCEEA51D}"/>
          </ac:spMkLst>
        </pc:spChg>
        <pc:spChg chg="add mod">
          <ac:chgData name="Gaoling(Alan) Liu/刘高岭" userId="cd8f52e9-3348-4396-bcd7-f7a8ba35d3b3" providerId="ADAL" clId="{588633E2-E513-4083-8FC4-819C6170955C}" dt="2024-08-29T21:06:28.336" v="89" actId="1076"/>
          <ac:spMkLst>
            <pc:docMk/>
            <pc:sldMk cId="706583058" sldId="261"/>
            <ac:spMk id="10" creationId="{6281EFC6-78E5-5CBA-4FDA-67F2CB93121F}"/>
          </ac:spMkLst>
        </pc:spChg>
        <pc:spChg chg="add mod">
          <ac:chgData name="Gaoling(Alan) Liu/刘高岭" userId="cd8f52e9-3348-4396-bcd7-f7a8ba35d3b3" providerId="ADAL" clId="{588633E2-E513-4083-8FC4-819C6170955C}" dt="2024-08-29T22:00:31.394" v="518" actId="1076"/>
          <ac:spMkLst>
            <pc:docMk/>
            <pc:sldMk cId="706583058" sldId="261"/>
            <ac:spMk id="11" creationId="{3CAAAE1C-9BDE-27A6-129F-B3DB9E4C4AFA}"/>
          </ac:spMkLst>
        </pc:spChg>
        <pc:spChg chg="add mod">
          <ac:chgData name="Gaoling(Alan) Liu/刘高岭" userId="cd8f52e9-3348-4396-bcd7-f7a8ba35d3b3" providerId="ADAL" clId="{588633E2-E513-4083-8FC4-819C6170955C}" dt="2024-08-29T22:00:31.394" v="518" actId="1076"/>
          <ac:spMkLst>
            <pc:docMk/>
            <pc:sldMk cId="706583058" sldId="261"/>
            <ac:spMk id="12" creationId="{CAD683D4-513A-5E08-71F1-2722E85C251D}"/>
          </ac:spMkLst>
        </pc:spChg>
        <pc:spChg chg="add mod">
          <ac:chgData name="Gaoling(Alan) Liu/刘高岭" userId="cd8f52e9-3348-4396-bcd7-f7a8ba35d3b3" providerId="ADAL" clId="{588633E2-E513-4083-8FC4-819C6170955C}" dt="2024-08-29T21:59:13.219" v="507" actId="20577"/>
          <ac:spMkLst>
            <pc:docMk/>
            <pc:sldMk cId="706583058" sldId="261"/>
            <ac:spMk id="13" creationId="{A52B5403-F9C1-C412-B3B1-6C88D433CD00}"/>
          </ac:spMkLst>
        </pc:spChg>
        <pc:spChg chg="add del mod">
          <ac:chgData name="Gaoling(Alan) Liu/刘高岭" userId="cd8f52e9-3348-4396-bcd7-f7a8ba35d3b3" providerId="ADAL" clId="{588633E2-E513-4083-8FC4-819C6170955C}" dt="2024-08-29T21:59:38.916" v="508" actId="478"/>
          <ac:spMkLst>
            <pc:docMk/>
            <pc:sldMk cId="706583058" sldId="261"/>
            <ac:spMk id="14" creationId="{D866B54C-4398-24EC-2AD2-F66884E3094F}"/>
          </ac:spMkLst>
        </pc:spChg>
        <pc:spChg chg="add mod">
          <ac:chgData name="Gaoling(Alan) Liu/刘高岭" userId="cd8f52e9-3348-4396-bcd7-f7a8ba35d3b3" providerId="ADAL" clId="{588633E2-E513-4083-8FC4-819C6170955C}" dt="2024-08-29T22:00:31.394" v="518" actId="1076"/>
          <ac:spMkLst>
            <pc:docMk/>
            <pc:sldMk cId="706583058" sldId="261"/>
            <ac:spMk id="15" creationId="{BF4037CF-098D-B912-2035-A64070430CC0}"/>
          </ac:spMkLst>
        </pc:spChg>
        <pc:spChg chg="del">
          <ac:chgData name="Gaoling(Alan) Liu/刘高岭" userId="cd8f52e9-3348-4396-bcd7-f7a8ba35d3b3" providerId="ADAL" clId="{588633E2-E513-4083-8FC4-819C6170955C}" dt="2024-08-29T20:45:30.777" v="46" actId="478"/>
          <ac:spMkLst>
            <pc:docMk/>
            <pc:sldMk cId="706583058" sldId="261"/>
            <ac:spMk id="16" creationId="{00000000-0000-0000-0000-000000000000}"/>
          </ac:spMkLst>
        </pc:spChg>
        <pc:spChg chg="del">
          <ac:chgData name="Gaoling(Alan) Liu/刘高岭" userId="cd8f52e9-3348-4396-bcd7-f7a8ba35d3b3" providerId="ADAL" clId="{588633E2-E513-4083-8FC4-819C6170955C}" dt="2024-08-29T20:45:30.777" v="46" actId="478"/>
          <ac:spMkLst>
            <pc:docMk/>
            <pc:sldMk cId="706583058" sldId="261"/>
            <ac:spMk id="17" creationId="{00000000-0000-0000-0000-000000000000}"/>
          </ac:spMkLst>
        </pc:spChg>
        <pc:spChg chg="del">
          <ac:chgData name="Gaoling(Alan) Liu/刘高岭" userId="cd8f52e9-3348-4396-bcd7-f7a8ba35d3b3" providerId="ADAL" clId="{588633E2-E513-4083-8FC4-819C6170955C}" dt="2024-08-29T20:45:30.777" v="46" actId="478"/>
          <ac:spMkLst>
            <pc:docMk/>
            <pc:sldMk cId="706583058" sldId="261"/>
            <ac:spMk id="24" creationId="{00000000-0000-0000-0000-000000000000}"/>
          </ac:spMkLst>
        </pc:spChg>
        <pc:spChg chg="del">
          <ac:chgData name="Gaoling(Alan) Liu/刘高岭" userId="cd8f52e9-3348-4396-bcd7-f7a8ba35d3b3" providerId="ADAL" clId="{588633E2-E513-4083-8FC4-819C6170955C}" dt="2024-08-29T20:45:35.919" v="47" actId="478"/>
          <ac:spMkLst>
            <pc:docMk/>
            <pc:sldMk cId="706583058" sldId="261"/>
            <ac:spMk id="25" creationId="{00000000-0000-0000-0000-000000000000}"/>
          </ac:spMkLst>
        </pc:spChg>
        <pc:spChg chg="del">
          <ac:chgData name="Gaoling(Alan) Liu/刘高岭" userId="cd8f52e9-3348-4396-bcd7-f7a8ba35d3b3" providerId="ADAL" clId="{588633E2-E513-4083-8FC4-819C6170955C}" dt="2024-08-29T20:45:30.777" v="46" actId="478"/>
          <ac:spMkLst>
            <pc:docMk/>
            <pc:sldMk cId="706583058" sldId="261"/>
            <ac:spMk id="26" creationId="{00000000-0000-0000-0000-000000000000}"/>
          </ac:spMkLst>
        </pc:spChg>
        <pc:spChg chg="del">
          <ac:chgData name="Gaoling(Alan) Liu/刘高岭" userId="cd8f52e9-3348-4396-bcd7-f7a8ba35d3b3" providerId="ADAL" clId="{588633E2-E513-4083-8FC4-819C6170955C}" dt="2024-08-29T20:45:26.127" v="44" actId="478"/>
          <ac:spMkLst>
            <pc:docMk/>
            <pc:sldMk cId="706583058" sldId="261"/>
            <ac:spMk id="35" creationId="{00000000-0000-0000-0000-000000000000}"/>
          </ac:spMkLst>
        </pc:spChg>
        <pc:spChg chg="del">
          <ac:chgData name="Gaoling(Alan) Liu/刘高岭" userId="cd8f52e9-3348-4396-bcd7-f7a8ba35d3b3" providerId="ADAL" clId="{588633E2-E513-4083-8FC4-819C6170955C}" dt="2024-08-29T20:45:27.791" v="45" actId="478"/>
          <ac:spMkLst>
            <pc:docMk/>
            <pc:sldMk cId="706583058" sldId="261"/>
            <ac:spMk id="36" creationId="{00000000-0000-0000-0000-000000000000}"/>
          </ac:spMkLst>
        </pc:spChg>
        <pc:spChg chg="del">
          <ac:chgData name="Gaoling(Alan) Liu/刘高岭" userId="cd8f52e9-3348-4396-bcd7-f7a8ba35d3b3" providerId="ADAL" clId="{588633E2-E513-4083-8FC4-819C6170955C}" dt="2024-08-29T20:45:35.919" v="47" actId="478"/>
          <ac:spMkLst>
            <pc:docMk/>
            <pc:sldMk cId="706583058" sldId="261"/>
            <ac:spMk id="40" creationId="{00000000-0000-0000-0000-000000000000}"/>
          </ac:spMkLst>
        </pc:spChg>
        <pc:spChg chg="del">
          <ac:chgData name="Gaoling(Alan) Liu/刘高岭" userId="cd8f52e9-3348-4396-bcd7-f7a8ba35d3b3" providerId="ADAL" clId="{588633E2-E513-4083-8FC4-819C6170955C}" dt="2024-08-29T20:45:35.919" v="47" actId="478"/>
          <ac:spMkLst>
            <pc:docMk/>
            <pc:sldMk cId="706583058" sldId="261"/>
            <ac:spMk id="41" creationId="{00000000-0000-0000-0000-000000000000}"/>
          </ac:spMkLst>
        </pc:spChg>
        <pc:spChg chg="del">
          <ac:chgData name="Gaoling(Alan) Liu/刘高岭" userId="cd8f52e9-3348-4396-bcd7-f7a8ba35d3b3" providerId="ADAL" clId="{588633E2-E513-4083-8FC4-819C6170955C}" dt="2024-08-29T20:45:35.919" v="47" actId="478"/>
          <ac:spMkLst>
            <pc:docMk/>
            <pc:sldMk cId="706583058" sldId="261"/>
            <ac:spMk id="48" creationId="{00000000-0000-0000-0000-000000000000}"/>
          </ac:spMkLst>
        </pc:spChg>
        <pc:spChg chg="del">
          <ac:chgData name="Gaoling(Alan) Liu/刘高岭" userId="cd8f52e9-3348-4396-bcd7-f7a8ba35d3b3" providerId="ADAL" clId="{588633E2-E513-4083-8FC4-819C6170955C}" dt="2024-08-29T20:45:35.919" v="47" actId="478"/>
          <ac:spMkLst>
            <pc:docMk/>
            <pc:sldMk cId="706583058" sldId="261"/>
            <ac:spMk id="57" creationId="{00000000-0000-0000-0000-000000000000}"/>
          </ac:spMkLst>
        </pc:spChg>
        <pc:spChg chg="del">
          <ac:chgData name="Gaoling(Alan) Liu/刘高岭" userId="cd8f52e9-3348-4396-bcd7-f7a8ba35d3b3" providerId="ADAL" clId="{588633E2-E513-4083-8FC4-819C6170955C}" dt="2024-08-29T20:45:35.919" v="47" actId="478"/>
          <ac:spMkLst>
            <pc:docMk/>
            <pc:sldMk cId="706583058" sldId="261"/>
            <ac:spMk id="58" creationId="{00000000-0000-0000-0000-000000000000}"/>
          </ac:spMkLst>
        </pc:spChg>
        <pc:spChg chg="add del mod">
          <ac:chgData name="Gaoling(Alan) Liu/刘高岭" userId="cd8f52e9-3348-4396-bcd7-f7a8ba35d3b3" providerId="ADAL" clId="{588633E2-E513-4083-8FC4-819C6170955C}" dt="2024-08-29T21:59:38.916" v="508" actId="478"/>
          <ac:spMkLst>
            <pc:docMk/>
            <pc:sldMk cId="706583058" sldId="261"/>
            <ac:spMk id="62" creationId="{C964942C-F908-F1ED-11C8-0AD97C242F2C}"/>
          </ac:spMkLst>
        </pc:spChg>
        <pc:grpChg chg="add mod">
          <ac:chgData name="Gaoling(Alan) Liu/刘高岭" userId="cd8f52e9-3348-4396-bcd7-f7a8ba35d3b3" providerId="ADAL" clId="{588633E2-E513-4083-8FC4-819C6170955C}" dt="2024-08-29T22:00:18.548" v="517" actId="1076"/>
          <ac:grpSpMkLst>
            <pc:docMk/>
            <pc:sldMk cId="706583058" sldId="261"/>
            <ac:grpSpMk id="2" creationId="{A8A54B3E-BCD8-6075-C330-0ED6F8773CEA}"/>
          </ac:grpSpMkLst>
        </pc:grpChg>
        <pc:grpChg chg="del">
          <ac:chgData name="Gaoling(Alan) Liu/刘高岭" userId="cd8f52e9-3348-4396-bcd7-f7a8ba35d3b3" providerId="ADAL" clId="{588633E2-E513-4083-8FC4-819C6170955C}" dt="2024-08-29T20:45:30.777" v="46" actId="478"/>
          <ac:grpSpMkLst>
            <pc:docMk/>
            <pc:sldMk cId="706583058" sldId="261"/>
            <ac:grpSpMk id="18" creationId="{00000000-0000-0000-0000-000000000000}"/>
          </ac:grpSpMkLst>
        </pc:grpChg>
        <pc:grpChg chg="del">
          <ac:chgData name="Gaoling(Alan) Liu/刘高岭" userId="cd8f52e9-3348-4396-bcd7-f7a8ba35d3b3" providerId="ADAL" clId="{588633E2-E513-4083-8FC4-819C6170955C}" dt="2024-08-29T20:45:30.777" v="46" actId="478"/>
          <ac:grpSpMkLst>
            <pc:docMk/>
            <pc:sldMk cId="706583058" sldId="261"/>
            <ac:grpSpMk id="21" creationId="{00000000-0000-0000-0000-000000000000}"/>
          </ac:grpSpMkLst>
        </pc:grpChg>
        <pc:grpChg chg="del">
          <ac:chgData name="Gaoling(Alan) Liu/刘高岭" userId="cd8f52e9-3348-4396-bcd7-f7a8ba35d3b3" providerId="ADAL" clId="{588633E2-E513-4083-8FC4-819C6170955C}" dt="2024-08-29T20:45:30.777" v="46" actId="478"/>
          <ac:grpSpMkLst>
            <pc:docMk/>
            <pc:sldMk cId="706583058" sldId="261"/>
            <ac:grpSpMk id="27" creationId="{00000000-0000-0000-0000-000000000000}"/>
          </ac:grpSpMkLst>
        </pc:grpChg>
        <pc:grpChg chg="del">
          <ac:chgData name="Gaoling(Alan) Liu/刘高岭" userId="cd8f52e9-3348-4396-bcd7-f7a8ba35d3b3" providerId="ADAL" clId="{588633E2-E513-4083-8FC4-819C6170955C}" dt="2024-08-29T20:45:30.777" v="46" actId="478"/>
          <ac:grpSpMkLst>
            <pc:docMk/>
            <pc:sldMk cId="706583058" sldId="261"/>
            <ac:grpSpMk id="31" creationId="{00000000-0000-0000-0000-000000000000}"/>
          </ac:grpSpMkLst>
        </pc:grpChg>
        <pc:grpChg chg="add mod">
          <ac:chgData name="Gaoling(Alan) Liu/刘高岭" userId="cd8f52e9-3348-4396-bcd7-f7a8ba35d3b3" providerId="ADAL" clId="{588633E2-E513-4083-8FC4-819C6170955C}" dt="2024-08-29T21:06:28.336" v="89" actId="1076"/>
          <ac:grpSpMkLst>
            <pc:docMk/>
            <pc:sldMk cId="706583058" sldId="261"/>
            <ac:grpSpMk id="37" creationId="{F466D63D-DE41-F7C7-78E5-F7BCC80E8539}"/>
          </ac:grpSpMkLst>
        </pc:grpChg>
        <pc:grpChg chg="del">
          <ac:chgData name="Gaoling(Alan) Liu/刘高岭" userId="cd8f52e9-3348-4396-bcd7-f7a8ba35d3b3" providerId="ADAL" clId="{588633E2-E513-4083-8FC4-819C6170955C}" dt="2024-08-29T20:45:35.919" v="47" actId="478"/>
          <ac:grpSpMkLst>
            <pc:docMk/>
            <pc:sldMk cId="706583058" sldId="261"/>
            <ac:grpSpMk id="42" creationId="{00000000-0000-0000-0000-000000000000}"/>
          </ac:grpSpMkLst>
        </pc:grpChg>
        <pc:grpChg chg="del">
          <ac:chgData name="Gaoling(Alan) Liu/刘高岭" userId="cd8f52e9-3348-4396-bcd7-f7a8ba35d3b3" providerId="ADAL" clId="{588633E2-E513-4083-8FC4-819C6170955C}" dt="2024-08-29T20:45:35.919" v="47" actId="478"/>
          <ac:grpSpMkLst>
            <pc:docMk/>
            <pc:sldMk cId="706583058" sldId="261"/>
            <ac:grpSpMk id="45" creationId="{00000000-0000-0000-0000-000000000000}"/>
          </ac:grpSpMkLst>
        </pc:grpChg>
        <pc:grpChg chg="del">
          <ac:chgData name="Gaoling(Alan) Liu/刘高岭" userId="cd8f52e9-3348-4396-bcd7-f7a8ba35d3b3" providerId="ADAL" clId="{588633E2-E513-4083-8FC4-819C6170955C}" dt="2024-08-29T20:45:35.919" v="47" actId="478"/>
          <ac:grpSpMkLst>
            <pc:docMk/>
            <pc:sldMk cId="706583058" sldId="261"/>
            <ac:grpSpMk id="49" creationId="{00000000-0000-0000-0000-000000000000}"/>
          </ac:grpSpMkLst>
        </pc:grpChg>
        <pc:grpChg chg="del">
          <ac:chgData name="Gaoling(Alan) Liu/刘高岭" userId="cd8f52e9-3348-4396-bcd7-f7a8ba35d3b3" providerId="ADAL" clId="{588633E2-E513-4083-8FC4-819C6170955C}" dt="2024-08-29T20:45:35.919" v="47" actId="478"/>
          <ac:grpSpMkLst>
            <pc:docMk/>
            <pc:sldMk cId="706583058" sldId="261"/>
            <ac:grpSpMk id="53" creationId="{00000000-0000-0000-0000-000000000000}"/>
          </ac:grpSpMkLst>
        </pc:grpChg>
        <pc:picChg chg="mod">
          <ac:chgData name="Gaoling(Alan) Liu/刘高岭" userId="cd8f52e9-3348-4396-bcd7-f7a8ba35d3b3" providerId="ADAL" clId="{588633E2-E513-4083-8FC4-819C6170955C}" dt="2024-08-29T22:00:14.269" v="516"/>
          <ac:picMkLst>
            <pc:docMk/>
            <pc:sldMk cId="706583058" sldId="261"/>
            <ac:picMk id="3" creationId="{154A51C2-9834-8D2B-489C-77B5F26142D1}"/>
          </ac:picMkLst>
        </pc:picChg>
        <pc:picChg chg="add mod">
          <ac:chgData name="Gaoling(Alan) Liu/刘高岭" userId="cd8f52e9-3348-4396-bcd7-f7a8ba35d3b3" providerId="ADAL" clId="{588633E2-E513-4083-8FC4-819C6170955C}" dt="2024-08-29T20:49:04.333" v="54" actId="1076"/>
          <ac:picMkLst>
            <pc:docMk/>
            <pc:sldMk cId="706583058" sldId="261"/>
            <ac:picMk id="4" creationId="{22231485-00EF-0E63-13F5-B229970B67EA}"/>
          </ac:picMkLst>
        </pc:picChg>
        <pc:picChg chg="mod">
          <ac:chgData name="Gaoling(Alan) Liu/刘高岭" userId="cd8f52e9-3348-4396-bcd7-f7a8ba35d3b3" providerId="ADAL" clId="{588633E2-E513-4083-8FC4-819C6170955C}" dt="2024-08-29T22:00:14.269" v="516"/>
          <ac:picMkLst>
            <pc:docMk/>
            <pc:sldMk cId="706583058" sldId="261"/>
            <ac:picMk id="5" creationId="{F1BC4A03-97F8-C458-44DE-3B6464D15019}"/>
          </ac:picMkLst>
        </pc:picChg>
        <pc:picChg chg="add mod">
          <ac:chgData name="Gaoling(Alan) Liu/刘高岭" userId="cd8f52e9-3348-4396-bcd7-f7a8ba35d3b3" providerId="ADAL" clId="{588633E2-E513-4083-8FC4-819C6170955C}" dt="2024-08-29T20:49:54.737" v="58" actId="14100"/>
          <ac:picMkLst>
            <pc:docMk/>
            <pc:sldMk cId="706583058" sldId="261"/>
            <ac:picMk id="6" creationId="{46B1A71B-BED4-B2A4-0FC2-15EAA9DD0007}"/>
          </ac:picMkLst>
        </pc:picChg>
        <pc:picChg chg="add mod">
          <ac:chgData name="Gaoling(Alan) Liu/刘高岭" userId="cd8f52e9-3348-4396-bcd7-f7a8ba35d3b3" providerId="ADAL" clId="{588633E2-E513-4083-8FC4-819C6170955C}" dt="2024-08-30T15:56:27.229" v="536" actId="1076"/>
          <ac:picMkLst>
            <pc:docMk/>
            <pc:sldMk cId="706583058" sldId="261"/>
            <ac:picMk id="16" creationId="{A67ECA0C-3CC2-3C8E-BAA7-326B20546A7E}"/>
          </ac:picMkLst>
        </pc:picChg>
        <pc:picChg chg="mod">
          <ac:chgData name="Gaoling(Alan) Liu/刘高岭" userId="cd8f52e9-3348-4396-bcd7-f7a8ba35d3b3" providerId="ADAL" clId="{588633E2-E513-4083-8FC4-819C6170955C}" dt="2024-08-29T20:50:49.455" v="61"/>
          <ac:picMkLst>
            <pc:docMk/>
            <pc:sldMk cId="706583058" sldId="261"/>
            <ac:picMk id="38" creationId="{E06B5057-89A7-417A-6728-1B7EFBC54F80}"/>
          </ac:picMkLst>
        </pc:picChg>
        <pc:picChg chg="del mod">
          <ac:chgData name="Gaoling(Alan) Liu/刘高岭" userId="cd8f52e9-3348-4396-bcd7-f7a8ba35d3b3" providerId="ADAL" clId="{588633E2-E513-4083-8FC4-819C6170955C}" dt="2024-08-29T22:00:07.711" v="514" actId="478"/>
          <ac:picMkLst>
            <pc:docMk/>
            <pc:sldMk cId="706583058" sldId="261"/>
            <ac:picMk id="39" creationId="{EF430BE9-6184-0C78-D059-5438692DDBD4}"/>
          </ac:picMkLst>
        </pc:picChg>
        <pc:picChg chg="mod">
          <ac:chgData name="Gaoling(Alan) Liu/刘高岭" userId="cd8f52e9-3348-4396-bcd7-f7a8ba35d3b3" providerId="ADAL" clId="{588633E2-E513-4083-8FC4-819C6170955C}" dt="2024-08-29T20:50:49.455" v="61"/>
          <ac:picMkLst>
            <pc:docMk/>
            <pc:sldMk cId="706583058" sldId="261"/>
            <ac:picMk id="59" creationId="{4EDC1710-F5AA-94F4-44A1-E9065E9B7057}"/>
          </ac:picMkLst>
        </pc:picChg>
        <pc:picChg chg="del mod">
          <ac:chgData name="Gaoling(Alan) Liu/刘高岭" userId="cd8f52e9-3348-4396-bcd7-f7a8ba35d3b3" providerId="ADAL" clId="{588633E2-E513-4083-8FC4-819C6170955C}" dt="2024-08-29T21:59:41.667" v="509" actId="478"/>
          <ac:picMkLst>
            <pc:docMk/>
            <pc:sldMk cId="706583058" sldId="261"/>
            <ac:picMk id="60" creationId="{89EA4EBD-4062-32C0-00D7-DB3251A677D8}"/>
          </ac:picMkLst>
        </pc:picChg>
        <pc:picChg chg="del mod">
          <ac:chgData name="Gaoling(Alan) Liu/刘高岭" userId="cd8f52e9-3348-4396-bcd7-f7a8ba35d3b3" providerId="ADAL" clId="{588633E2-E513-4083-8FC4-819C6170955C}" dt="2024-08-29T22:00:10.046" v="515" actId="478"/>
          <ac:picMkLst>
            <pc:docMk/>
            <pc:sldMk cId="706583058" sldId="261"/>
            <ac:picMk id="61" creationId="{310AD8DB-BA48-B187-B090-04D1707DECB4}"/>
          </ac:picMkLst>
        </pc:picChg>
        <pc:picChg chg="add del mod">
          <ac:chgData name="Gaoling(Alan) Liu/刘高岭" userId="cd8f52e9-3348-4396-bcd7-f7a8ba35d3b3" providerId="ADAL" clId="{588633E2-E513-4083-8FC4-819C6170955C}" dt="2024-08-29T20:56:13.124" v="69" actId="478"/>
          <ac:picMkLst>
            <pc:docMk/>
            <pc:sldMk cId="706583058" sldId="261"/>
            <ac:picMk id="63" creationId="{BE12AE1E-E6E1-06AE-860B-263C82AA65E0}"/>
          </ac:picMkLst>
        </pc:picChg>
        <pc:picChg chg="add del mod">
          <ac:chgData name="Gaoling(Alan) Liu/刘高岭" userId="cd8f52e9-3348-4396-bcd7-f7a8ba35d3b3" providerId="ADAL" clId="{588633E2-E513-4083-8FC4-819C6170955C}" dt="2024-08-29T20:57:30.457" v="77" actId="478"/>
          <ac:picMkLst>
            <pc:docMk/>
            <pc:sldMk cId="706583058" sldId="261"/>
            <ac:picMk id="66" creationId="{14B9AB7C-1BA1-0888-063A-10573D532426}"/>
          </ac:picMkLst>
        </pc:picChg>
        <pc:picChg chg="del">
          <ac:chgData name="Gaoling(Alan) Liu/刘高岭" userId="cd8f52e9-3348-4396-bcd7-f7a8ba35d3b3" providerId="ADAL" clId="{588633E2-E513-4083-8FC4-819C6170955C}" dt="2024-08-29T20:45:20.673" v="42" actId="478"/>
          <ac:picMkLst>
            <pc:docMk/>
            <pc:sldMk cId="706583058" sldId="261"/>
            <ac:picMk id="67" creationId="{00000000-0000-0000-0000-000000000000}"/>
          </ac:picMkLst>
        </pc:picChg>
        <pc:picChg chg="add del mod">
          <ac:chgData name="Gaoling(Alan) Liu/刘高岭" userId="cd8f52e9-3348-4396-bcd7-f7a8ba35d3b3" providerId="ADAL" clId="{588633E2-E513-4083-8FC4-819C6170955C}" dt="2024-08-30T15:55:20.624" v="529" actId="478"/>
          <ac:picMkLst>
            <pc:docMk/>
            <pc:sldMk cId="706583058" sldId="261"/>
            <ac:picMk id="69" creationId="{D061636A-C888-CA71-4E38-F223D067A4A4}"/>
          </ac:picMkLst>
        </pc:picChg>
        <pc:picChg chg="del">
          <ac:chgData name="Gaoling(Alan) Liu/刘高岭" userId="cd8f52e9-3348-4396-bcd7-f7a8ba35d3b3" providerId="ADAL" clId="{588633E2-E513-4083-8FC4-819C6170955C}" dt="2024-08-29T20:45:20.057" v="41" actId="478"/>
          <ac:picMkLst>
            <pc:docMk/>
            <pc:sldMk cId="706583058" sldId="261"/>
            <ac:picMk id="70" creationId="{D15FB6EE-4AF2-3884-8344-A36A58CFFAC1}"/>
          </ac:picMkLst>
        </pc:picChg>
        <pc:picChg chg="del">
          <ac:chgData name="Gaoling(Alan) Liu/刘高岭" userId="cd8f52e9-3348-4396-bcd7-f7a8ba35d3b3" providerId="ADAL" clId="{588633E2-E513-4083-8FC4-819C6170955C}" dt="2024-08-29T20:45:30.777" v="46" actId="478"/>
          <ac:picMkLst>
            <pc:docMk/>
            <pc:sldMk cId="706583058" sldId="261"/>
            <ac:picMk id="72" creationId="{4C93A22F-6334-9215-9CDD-D16722D7DC41}"/>
          </ac:picMkLst>
        </pc:picChg>
        <pc:picChg chg="del">
          <ac:chgData name="Gaoling(Alan) Liu/刘高岭" userId="cd8f52e9-3348-4396-bcd7-f7a8ba35d3b3" providerId="ADAL" clId="{588633E2-E513-4083-8FC4-819C6170955C}" dt="2024-08-29T20:45:30.777" v="46" actId="478"/>
          <ac:picMkLst>
            <pc:docMk/>
            <pc:sldMk cId="706583058" sldId="261"/>
            <ac:picMk id="73" creationId="{BB035061-0CAC-4374-859D-D01D6366653E}"/>
          </ac:picMkLst>
        </pc:picChg>
        <pc:picChg chg="add del mod">
          <ac:chgData name="Gaoling(Alan) Liu/刘高岭" userId="cd8f52e9-3348-4396-bcd7-f7a8ba35d3b3" providerId="ADAL" clId="{588633E2-E513-4083-8FC4-819C6170955C}" dt="2024-08-29T21:06:18.900" v="88" actId="478"/>
          <ac:picMkLst>
            <pc:docMk/>
            <pc:sldMk cId="706583058" sldId="261"/>
            <ac:picMk id="74" creationId="{D5FEFCAF-49EB-72D9-C7E4-BDD920F149BF}"/>
          </ac:picMkLst>
        </pc:picChg>
        <pc:picChg chg="add mod">
          <ac:chgData name="Gaoling(Alan) Liu/刘高岭" userId="cd8f52e9-3348-4396-bcd7-f7a8ba35d3b3" providerId="ADAL" clId="{588633E2-E513-4083-8FC4-819C6170955C}" dt="2024-08-29T21:07:33.092" v="94" actId="14100"/>
          <ac:picMkLst>
            <pc:docMk/>
            <pc:sldMk cId="706583058" sldId="261"/>
            <ac:picMk id="76" creationId="{6673D73C-82FE-8C3D-F90B-2A8CF321030E}"/>
          </ac:picMkLst>
        </pc:picChg>
      </pc:sldChg>
      <pc:sldChg chg="addSp delSp modSp mod">
        <pc:chgData name="Gaoling(Alan) Liu/刘高岭" userId="cd8f52e9-3348-4396-bcd7-f7a8ba35d3b3" providerId="ADAL" clId="{588633E2-E513-4083-8FC4-819C6170955C}" dt="2024-08-29T21:12:56.102" v="140" actId="14100"/>
        <pc:sldMkLst>
          <pc:docMk/>
          <pc:sldMk cId="2303801828" sldId="262"/>
        </pc:sldMkLst>
        <pc:picChg chg="add del mod">
          <ac:chgData name="Gaoling(Alan) Liu/刘高岭" userId="cd8f52e9-3348-4396-bcd7-f7a8ba35d3b3" providerId="ADAL" clId="{588633E2-E513-4083-8FC4-819C6170955C}" dt="2024-08-29T19:55:42.121" v="2" actId="478"/>
          <ac:picMkLst>
            <pc:docMk/>
            <pc:sldMk cId="2303801828" sldId="262"/>
            <ac:picMk id="3" creationId="{6148ED9C-BCCF-647A-79C3-F488CEC4F80C}"/>
          </ac:picMkLst>
        </pc:picChg>
        <pc:picChg chg="add del mod">
          <ac:chgData name="Gaoling(Alan) Liu/刘高岭" userId="cd8f52e9-3348-4396-bcd7-f7a8ba35d3b3" providerId="ADAL" clId="{588633E2-E513-4083-8FC4-819C6170955C}" dt="2024-08-29T20:39:20.229" v="15" actId="478"/>
          <ac:picMkLst>
            <pc:docMk/>
            <pc:sldMk cId="2303801828" sldId="262"/>
            <ac:picMk id="5" creationId="{8C7628AF-AABB-CCE6-07B5-6DCE79461C4D}"/>
          </ac:picMkLst>
        </pc:picChg>
        <pc:picChg chg="add del mod">
          <ac:chgData name="Gaoling(Alan) Liu/刘高岭" userId="cd8f52e9-3348-4396-bcd7-f7a8ba35d3b3" providerId="ADAL" clId="{588633E2-E513-4083-8FC4-819C6170955C}" dt="2024-08-29T21:11:05.696" v="115" actId="21"/>
          <ac:picMkLst>
            <pc:docMk/>
            <pc:sldMk cId="2303801828" sldId="262"/>
            <ac:picMk id="7" creationId="{7C110419-C7A8-20CE-8142-436626886476}"/>
          </ac:picMkLst>
        </pc:picChg>
        <pc:picChg chg="add del mod">
          <ac:chgData name="Gaoling(Alan) Liu/刘高岭" userId="cd8f52e9-3348-4396-bcd7-f7a8ba35d3b3" providerId="ADAL" clId="{588633E2-E513-4083-8FC4-819C6170955C}" dt="2024-08-29T20:39:06.147" v="14" actId="478"/>
          <ac:picMkLst>
            <pc:docMk/>
            <pc:sldMk cId="2303801828" sldId="262"/>
            <ac:picMk id="9" creationId="{9F5C555D-4759-CAE5-4E25-56E01E995F76}"/>
          </ac:picMkLst>
        </pc:picChg>
        <pc:picChg chg="add mod">
          <ac:chgData name="Gaoling(Alan) Liu/刘高岭" userId="cd8f52e9-3348-4396-bcd7-f7a8ba35d3b3" providerId="ADAL" clId="{588633E2-E513-4083-8FC4-819C6170955C}" dt="2024-08-29T20:40:30.732" v="17" actId="1076"/>
          <ac:picMkLst>
            <pc:docMk/>
            <pc:sldMk cId="2303801828" sldId="262"/>
            <ac:picMk id="11" creationId="{8601B139-5CDC-B3DA-6AD5-E9FCB7BD781C}"/>
          </ac:picMkLst>
        </pc:picChg>
        <pc:picChg chg="add del">
          <ac:chgData name="Gaoling(Alan) Liu/刘高岭" userId="cd8f52e9-3348-4396-bcd7-f7a8ba35d3b3" providerId="ADAL" clId="{588633E2-E513-4083-8FC4-819C6170955C}" dt="2024-08-29T20:45:09.480" v="40" actId="478"/>
          <ac:picMkLst>
            <pc:docMk/>
            <pc:sldMk cId="2303801828" sldId="262"/>
            <ac:picMk id="13" creationId="{7B7E2414-32D1-1D56-7403-F482107507F3}"/>
          </ac:picMkLst>
        </pc:picChg>
        <pc:picChg chg="add del mod">
          <ac:chgData name="Gaoling(Alan) Liu/刘高岭" userId="cd8f52e9-3348-4396-bcd7-f7a8ba35d3b3" providerId="ADAL" clId="{588633E2-E513-4083-8FC4-819C6170955C}" dt="2024-08-29T20:42:17.614" v="26" actId="478"/>
          <ac:picMkLst>
            <pc:docMk/>
            <pc:sldMk cId="2303801828" sldId="262"/>
            <ac:picMk id="16" creationId="{A9681C6D-7A82-775D-7300-532D1455BD31}"/>
          </ac:picMkLst>
        </pc:picChg>
        <pc:picChg chg="add del mod">
          <ac:chgData name="Gaoling(Alan) Liu/刘高岭" userId="cd8f52e9-3348-4396-bcd7-f7a8ba35d3b3" providerId="ADAL" clId="{588633E2-E513-4083-8FC4-819C6170955C}" dt="2024-08-29T20:42:16.917" v="25" actId="478"/>
          <ac:picMkLst>
            <pc:docMk/>
            <pc:sldMk cId="2303801828" sldId="262"/>
            <ac:picMk id="18" creationId="{AA64F5CB-0A36-CA45-646E-85D7AE5A5753}"/>
          </ac:picMkLst>
        </pc:picChg>
        <pc:picChg chg="add del mod">
          <ac:chgData name="Gaoling(Alan) Liu/刘高岭" userId="cd8f52e9-3348-4396-bcd7-f7a8ba35d3b3" providerId="ADAL" clId="{588633E2-E513-4083-8FC4-819C6170955C}" dt="2024-08-29T20:43:00.153" v="29" actId="478"/>
          <ac:picMkLst>
            <pc:docMk/>
            <pc:sldMk cId="2303801828" sldId="262"/>
            <ac:picMk id="20" creationId="{58052651-975E-0B37-D3B0-1C810CF6B591}"/>
          </ac:picMkLst>
        </pc:picChg>
        <pc:picChg chg="add mod">
          <ac:chgData name="Gaoling(Alan) Liu/刘高岭" userId="cd8f52e9-3348-4396-bcd7-f7a8ba35d3b3" providerId="ADAL" clId="{588633E2-E513-4083-8FC4-819C6170955C}" dt="2024-08-29T21:10:39.324" v="111" actId="1076"/>
          <ac:picMkLst>
            <pc:docMk/>
            <pc:sldMk cId="2303801828" sldId="262"/>
            <ac:picMk id="22" creationId="{8E62A818-45E4-ACDB-5318-73C25FBA46C1}"/>
          </ac:picMkLst>
        </pc:picChg>
        <pc:picChg chg="add del mod">
          <ac:chgData name="Gaoling(Alan) Liu/刘高岭" userId="cd8f52e9-3348-4396-bcd7-f7a8ba35d3b3" providerId="ADAL" clId="{588633E2-E513-4083-8FC4-819C6170955C}" dt="2024-08-29T20:44:07.274" v="34" actId="478"/>
          <ac:picMkLst>
            <pc:docMk/>
            <pc:sldMk cId="2303801828" sldId="262"/>
            <ac:picMk id="24" creationId="{248866B7-22B6-DFCB-B6B1-FDAA039B5FD5}"/>
          </ac:picMkLst>
        </pc:picChg>
        <pc:picChg chg="add mod">
          <ac:chgData name="Gaoling(Alan) Liu/刘高岭" userId="cd8f52e9-3348-4396-bcd7-f7a8ba35d3b3" providerId="ADAL" clId="{588633E2-E513-4083-8FC4-819C6170955C}" dt="2024-08-29T21:12:21.451" v="129" actId="1076"/>
          <ac:picMkLst>
            <pc:docMk/>
            <pc:sldMk cId="2303801828" sldId="262"/>
            <ac:picMk id="26" creationId="{95376B8D-FFD0-6981-E1D9-0373940379B1}"/>
          </ac:picMkLst>
        </pc:picChg>
        <pc:picChg chg="add mod">
          <ac:chgData name="Gaoling(Alan) Liu/刘高岭" userId="cd8f52e9-3348-4396-bcd7-f7a8ba35d3b3" providerId="ADAL" clId="{588633E2-E513-4083-8FC4-819C6170955C}" dt="2024-08-29T21:10:53.060" v="113"/>
          <ac:picMkLst>
            <pc:docMk/>
            <pc:sldMk cId="2303801828" sldId="262"/>
            <ac:picMk id="27" creationId="{F342087C-CADC-17B9-431A-EAEFE9DDE166}"/>
          </ac:picMkLst>
        </pc:picChg>
        <pc:picChg chg="add mod">
          <ac:chgData name="Gaoling(Alan) Liu/刘高岭" userId="cd8f52e9-3348-4396-bcd7-f7a8ba35d3b3" providerId="ADAL" clId="{588633E2-E513-4083-8FC4-819C6170955C}" dt="2024-08-29T21:12:56.102" v="140" actId="14100"/>
          <ac:picMkLst>
            <pc:docMk/>
            <pc:sldMk cId="2303801828" sldId="262"/>
            <ac:picMk id="28" creationId="{E61265B7-5A16-8B88-724E-E65A28214682}"/>
          </ac:picMkLst>
        </pc:picChg>
      </pc:sldChg>
      <pc:sldChg chg="addSp delSp modSp mod">
        <pc:chgData name="Gaoling(Alan) Liu/刘高岭" userId="cd8f52e9-3348-4396-bcd7-f7a8ba35d3b3" providerId="ADAL" clId="{588633E2-E513-4083-8FC4-819C6170955C}" dt="2024-08-29T22:03:30.553" v="528" actId="108"/>
        <pc:sldMkLst>
          <pc:docMk/>
          <pc:sldMk cId="1661611093" sldId="263"/>
        </pc:sldMkLst>
        <pc:spChg chg="mod">
          <ac:chgData name="Gaoling(Alan) Liu/刘高岭" userId="cd8f52e9-3348-4396-bcd7-f7a8ba35d3b3" providerId="ADAL" clId="{588633E2-E513-4083-8FC4-819C6170955C}" dt="2024-08-29T21:18:32.244" v="174" actId="20577"/>
          <ac:spMkLst>
            <pc:docMk/>
            <pc:sldMk cId="1661611093" sldId="263"/>
            <ac:spMk id="8" creationId="{00000000-0000-0000-0000-000000000000}"/>
          </ac:spMkLst>
        </pc:spChg>
        <pc:spChg chg="del mod">
          <ac:chgData name="Gaoling(Alan) Liu/刘高岭" userId="cd8f52e9-3348-4396-bcd7-f7a8ba35d3b3" providerId="ADAL" clId="{588633E2-E513-4083-8FC4-819C6170955C}" dt="2024-08-29T21:51:08.635" v="412" actId="478"/>
          <ac:spMkLst>
            <pc:docMk/>
            <pc:sldMk cId="1661611093" sldId="263"/>
            <ac:spMk id="14" creationId="{00000000-0000-0000-0000-000000000000}"/>
          </ac:spMkLst>
        </pc:spChg>
        <pc:spChg chg="add mod">
          <ac:chgData name="Gaoling(Alan) Liu/刘高岭" userId="cd8f52e9-3348-4396-bcd7-f7a8ba35d3b3" providerId="ADAL" clId="{588633E2-E513-4083-8FC4-819C6170955C}" dt="2024-08-29T21:09:49.424" v="107" actId="1076"/>
          <ac:spMkLst>
            <pc:docMk/>
            <pc:sldMk cId="1661611093" sldId="263"/>
            <ac:spMk id="15" creationId="{D1578DBB-5F58-0295-4B78-5242E358E8E1}"/>
          </ac:spMkLst>
        </pc:spChg>
        <pc:spChg chg="del mod">
          <ac:chgData name="Gaoling(Alan) Liu/刘高岭" userId="cd8f52e9-3348-4396-bcd7-f7a8ba35d3b3" providerId="ADAL" clId="{588633E2-E513-4083-8FC4-819C6170955C}" dt="2024-08-29T21:51:16.760" v="414" actId="478"/>
          <ac:spMkLst>
            <pc:docMk/>
            <pc:sldMk cId="1661611093" sldId="263"/>
            <ac:spMk id="16" creationId="{D650E1BA-4056-577D-D76C-496DEDBA0109}"/>
          </ac:spMkLst>
        </pc:spChg>
        <pc:spChg chg="mod">
          <ac:chgData name="Gaoling(Alan) Liu/刘高岭" userId="cd8f52e9-3348-4396-bcd7-f7a8ba35d3b3" providerId="ADAL" clId="{588633E2-E513-4083-8FC4-819C6170955C}" dt="2024-08-29T21:55:52.601" v="503" actId="1076"/>
          <ac:spMkLst>
            <pc:docMk/>
            <pc:sldMk cId="1661611093" sldId="263"/>
            <ac:spMk id="18" creationId="{FC3BC425-7033-EA2B-B276-B79BC93B96A4}"/>
          </ac:spMkLst>
        </pc:spChg>
        <pc:spChg chg="add del mod">
          <ac:chgData name="Gaoling(Alan) Liu/刘高岭" userId="cd8f52e9-3348-4396-bcd7-f7a8ba35d3b3" providerId="ADAL" clId="{588633E2-E513-4083-8FC4-819C6170955C}" dt="2024-08-29T21:52:29.877" v="426" actId="478"/>
          <ac:spMkLst>
            <pc:docMk/>
            <pc:sldMk cId="1661611093" sldId="263"/>
            <ac:spMk id="22" creationId="{C4FCB9AA-ADBC-268A-42AF-EFE43D8110C6}"/>
          </ac:spMkLst>
        </pc:spChg>
        <pc:spChg chg="del mod">
          <ac:chgData name="Gaoling(Alan) Liu/刘高岭" userId="cd8f52e9-3348-4396-bcd7-f7a8ba35d3b3" providerId="ADAL" clId="{588633E2-E513-4083-8FC4-819C6170955C}" dt="2024-08-29T21:51:16.760" v="414" actId="478"/>
          <ac:spMkLst>
            <pc:docMk/>
            <pc:sldMk cId="1661611093" sldId="263"/>
            <ac:spMk id="142" creationId="{00F515B2-8A78-8252-B6EC-70AA0E3867F7}"/>
          </ac:spMkLst>
        </pc:spChg>
        <pc:spChg chg="del mod">
          <ac:chgData name="Gaoling(Alan) Liu/刘高岭" userId="cd8f52e9-3348-4396-bcd7-f7a8ba35d3b3" providerId="ADAL" clId="{588633E2-E513-4083-8FC4-819C6170955C}" dt="2024-08-29T21:51:08.635" v="412" actId="478"/>
          <ac:spMkLst>
            <pc:docMk/>
            <pc:sldMk cId="1661611093" sldId="263"/>
            <ac:spMk id="143" creationId="{E434933D-F580-160E-8152-383045A0538C}"/>
          </ac:spMkLst>
        </pc:spChg>
        <pc:spChg chg="del mod">
          <ac:chgData name="Gaoling(Alan) Liu/刘高岭" userId="cd8f52e9-3348-4396-bcd7-f7a8ba35d3b3" providerId="ADAL" clId="{588633E2-E513-4083-8FC4-819C6170955C}" dt="2024-08-29T21:51:08.635" v="412" actId="478"/>
          <ac:spMkLst>
            <pc:docMk/>
            <pc:sldMk cId="1661611093" sldId="263"/>
            <ac:spMk id="144" creationId="{65E3E2F1-CC49-1561-87F8-3FCF9795C28B}"/>
          </ac:spMkLst>
        </pc:spChg>
        <pc:spChg chg="del mod">
          <ac:chgData name="Gaoling(Alan) Liu/刘高岭" userId="cd8f52e9-3348-4396-bcd7-f7a8ba35d3b3" providerId="ADAL" clId="{588633E2-E513-4083-8FC4-819C6170955C}" dt="2024-08-29T21:51:08.635" v="412" actId="478"/>
          <ac:spMkLst>
            <pc:docMk/>
            <pc:sldMk cId="1661611093" sldId="263"/>
            <ac:spMk id="145" creationId="{1FAEBD1A-A7BB-BF20-18F4-3BA99C3FBABD}"/>
          </ac:spMkLst>
        </pc:spChg>
        <pc:spChg chg="del mod">
          <ac:chgData name="Gaoling(Alan) Liu/刘高岭" userId="cd8f52e9-3348-4396-bcd7-f7a8ba35d3b3" providerId="ADAL" clId="{588633E2-E513-4083-8FC4-819C6170955C}" dt="2024-08-29T21:51:08.635" v="412" actId="478"/>
          <ac:spMkLst>
            <pc:docMk/>
            <pc:sldMk cId="1661611093" sldId="263"/>
            <ac:spMk id="146" creationId="{09560770-054A-B9EA-0ACB-BAFFC3CAC132}"/>
          </ac:spMkLst>
        </pc:spChg>
        <pc:spChg chg="del mod">
          <ac:chgData name="Gaoling(Alan) Liu/刘高岭" userId="cd8f52e9-3348-4396-bcd7-f7a8ba35d3b3" providerId="ADAL" clId="{588633E2-E513-4083-8FC4-819C6170955C}" dt="2024-08-29T21:51:08.635" v="412" actId="478"/>
          <ac:spMkLst>
            <pc:docMk/>
            <pc:sldMk cId="1661611093" sldId="263"/>
            <ac:spMk id="147" creationId="{08749F3B-F09B-1C83-72A8-BA455C0E20FB}"/>
          </ac:spMkLst>
        </pc:spChg>
        <pc:spChg chg="del mod">
          <ac:chgData name="Gaoling(Alan) Liu/刘高岭" userId="cd8f52e9-3348-4396-bcd7-f7a8ba35d3b3" providerId="ADAL" clId="{588633E2-E513-4083-8FC4-819C6170955C}" dt="2024-08-29T21:51:08.635" v="412" actId="478"/>
          <ac:spMkLst>
            <pc:docMk/>
            <pc:sldMk cId="1661611093" sldId="263"/>
            <ac:spMk id="148" creationId="{AF461045-216D-0311-081B-F573FCA80606}"/>
          </ac:spMkLst>
        </pc:spChg>
        <pc:graphicFrameChg chg="mod modGraphic">
          <ac:chgData name="Gaoling(Alan) Liu/刘高岭" userId="cd8f52e9-3348-4396-bcd7-f7a8ba35d3b3" providerId="ADAL" clId="{588633E2-E513-4083-8FC4-819C6170955C}" dt="2024-08-29T21:54:49.851" v="484"/>
          <ac:graphicFrameMkLst>
            <pc:docMk/>
            <pc:sldMk cId="1661611093" sldId="263"/>
            <ac:graphicFrameMk id="9" creationId="{00000000-0000-0000-0000-000000000000}"/>
          </ac:graphicFrameMkLst>
        </pc:graphicFrameChg>
        <pc:graphicFrameChg chg="mod modGraphic">
          <ac:chgData name="Gaoling(Alan) Liu/刘高岭" userId="cd8f52e9-3348-4396-bcd7-f7a8ba35d3b3" providerId="ADAL" clId="{588633E2-E513-4083-8FC4-819C6170955C}" dt="2024-08-29T22:03:30.553" v="528" actId="108"/>
          <ac:graphicFrameMkLst>
            <pc:docMk/>
            <pc:sldMk cId="1661611093" sldId="263"/>
            <ac:graphicFrameMk id="10" creationId="{00000000-0000-0000-0000-000000000000}"/>
          </ac:graphicFrameMkLst>
        </pc:graphicFrameChg>
        <pc:graphicFrameChg chg="del mod">
          <ac:chgData name="Gaoling(Alan) Liu/刘高岭" userId="cd8f52e9-3348-4396-bcd7-f7a8ba35d3b3" providerId="ADAL" clId="{588633E2-E513-4083-8FC4-819C6170955C}" dt="2024-08-29T21:51:08.635" v="412" actId="478"/>
          <ac:graphicFrameMkLst>
            <pc:docMk/>
            <pc:sldMk cId="1661611093" sldId="263"/>
            <ac:graphicFrameMk id="13" creationId="{00000000-0000-0000-0000-000000000000}"/>
          </ac:graphicFrameMkLst>
        </pc:graphicFrameChg>
        <pc:graphicFrameChg chg="add del mod">
          <ac:chgData name="Gaoling(Alan) Liu/刘高岭" userId="cd8f52e9-3348-4396-bcd7-f7a8ba35d3b3" providerId="ADAL" clId="{588633E2-E513-4083-8FC4-819C6170955C}" dt="2024-08-29T21:46:58.253" v="399" actId="478"/>
          <ac:graphicFrameMkLst>
            <pc:docMk/>
            <pc:sldMk cId="1661611093" sldId="263"/>
            <ac:graphicFrameMk id="17" creationId="{D90DD80B-09F2-8421-DA30-611C9965ACA6}"/>
          </ac:graphicFrameMkLst>
        </pc:graphicFrameChg>
        <pc:picChg chg="add mod ord">
          <ac:chgData name="Gaoling(Alan) Liu/刘高岭" userId="cd8f52e9-3348-4396-bcd7-f7a8ba35d3b3" providerId="ADAL" clId="{588633E2-E513-4083-8FC4-819C6170955C}" dt="2024-08-29T21:18:04.688" v="144" actId="167"/>
          <ac:picMkLst>
            <pc:docMk/>
            <pc:sldMk cId="1661611093" sldId="263"/>
            <ac:picMk id="2" creationId="{BCFEB73F-61DA-CB54-0C5A-B386135621A0}"/>
          </ac:picMkLst>
        </pc:picChg>
        <pc:picChg chg="del">
          <ac:chgData name="Gaoling(Alan) Liu/刘高岭" userId="cd8f52e9-3348-4396-bcd7-f7a8ba35d3b3" providerId="ADAL" clId="{588633E2-E513-4083-8FC4-819C6170955C}" dt="2024-08-29T21:19:35.649" v="176" actId="478"/>
          <ac:picMkLst>
            <pc:docMk/>
            <pc:sldMk cId="1661611093" sldId="263"/>
            <ac:picMk id="12" creationId="{AA108154-C869-2B2C-159F-029587A61520}"/>
          </ac:picMkLst>
        </pc:picChg>
        <pc:picChg chg="add del mod">
          <ac:chgData name="Gaoling(Alan) Liu/刘高岭" userId="cd8f52e9-3348-4396-bcd7-f7a8ba35d3b3" providerId="ADAL" clId="{588633E2-E513-4083-8FC4-819C6170955C}" dt="2024-08-29T21:53:19.257" v="438" actId="478"/>
          <ac:picMkLst>
            <pc:docMk/>
            <pc:sldMk cId="1661611093" sldId="263"/>
            <ac:picMk id="20" creationId="{028F8089-EEC2-C853-B615-5AF09128AEB9}"/>
          </ac:picMkLst>
        </pc:picChg>
        <pc:picChg chg="add mod ord">
          <ac:chgData name="Gaoling(Alan) Liu/刘高岭" userId="cd8f52e9-3348-4396-bcd7-f7a8ba35d3b3" providerId="ADAL" clId="{588633E2-E513-4083-8FC4-819C6170955C}" dt="2024-08-29T21:55:40.068" v="502" actId="167"/>
          <ac:picMkLst>
            <pc:docMk/>
            <pc:sldMk cId="1661611093" sldId="263"/>
            <ac:picMk id="24" creationId="{FA0F6683-7268-D4B2-FEE3-D93253D739A1}"/>
          </ac:picMkLst>
        </pc:picChg>
        <pc:picChg chg="del">
          <ac:chgData name="Gaoling(Alan) Liu/刘高岭" userId="cd8f52e9-3348-4396-bcd7-f7a8ba35d3b3" providerId="ADAL" clId="{588633E2-E513-4083-8FC4-819C6170955C}" dt="2024-08-29T21:19:37.089" v="177" actId="478"/>
          <ac:picMkLst>
            <pc:docMk/>
            <pc:sldMk cId="1661611093" sldId="263"/>
            <ac:picMk id="31" creationId="{9432B279-7EE8-488A-5728-C2EE1A9250A2}"/>
          </ac:picMkLst>
        </pc:picChg>
        <pc:picChg chg="del">
          <ac:chgData name="Gaoling(Alan) Liu/刘高岭" userId="cd8f52e9-3348-4396-bcd7-f7a8ba35d3b3" providerId="ADAL" clId="{588633E2-E513-4083-8FC4-819C6170955C}" dt="2024-08-29T20:51:23.951" v="68" actId="478"/>
          <ac:picMkLst>
            <pc:docMk/>
            <pc:sldMk cId="1661611093" sldId="263"/>
            <ac:picMk id="33" creationId="{E54EBE10-2799-EB2E-4DC6-9308F5060AB9}"/>
          </ac:picMkLst>
        </pc:picChg>
        <pc:picChg chg="del">
          <ac:chgData name="Gaoling(Alan) Liu/刘高岭" userId="cd8f52e9-3348-4396-bcd7-f7a8ba35d3b3" providerId="ADAL" clId="{588633E2-E513-4083-8FC4-819C6170955C}" dt="2024-08-29T20:51:23.570" v="67" actId="478"/>
          <ac:picMkLst>
            <pc:docMk/>
            <pc:sldMk cId="1661611093" sldId="263"/>
            <ac:picMk id="35" creationId="{F855C323-DDA6-75C9-4164-A9488E565922}"/>
          </ac:picMkLst>
        </pc:picChg>
        <pc:picChg chg="del">
          <ac:chgData name="Gaoling(Alan) Liu/刘高岭" userId="cd8f52e9-3348-4396-bcd7-f7a8ba35d3b3" providerId="ADAL" clId="{588633E2-E513-4083-8FC4-819C6170955C}" dt="2024-08-29T20:51:22.909" v="66" actId="478"/>
          <ac:picMkLst>
            <pc:docMk/>
            <pc:sldMk cId="1661611093" sldId="263"/>
            <ac:picMk id="37" creationId="{C725931B-EA2C-49CB-37CC-D7A4AB7365B7}"/>
          </ac:picMkLst>
        </pc:picChg>
        <pc:picChg chg="del">
          <ac:chgData name="Gaoling(Alan) Liu/刘高岭" userId="cd8f52e9-3348-4396-bcd7-f7a8ba35d3b3" providerId="ADAL" clId="{588633E2-E513-4083-8FC4-819C6170955C}" dt="2024-08-29T21:19:35.153" v="175" actId="478"/>
          <ac:picMkLst>
            <pc:docMk/>
            <pc:sldMk cId="1661611093" sldId="263"/>
            <ac:picMk id="39" creationId="{ECFBF2E5-DF36-F9C8-007C-255A6D79353C}"/>
          </ac:picMkLst>
        </pc:picChg>
        <pc:cxnChg chg="del mod">
          <ac:chgData name="Gaoling(Alan) Liu/刘高岭" userId="cd8f52e9-3348-4396-bcd7-f7a8ba35d3b3" providerId="ADAL" clId="{588633E2-E513-4083-8FC4-819C6170955C}" dt="2024-08-29T21:51:16.760" v="414" actId="478"/>
          <ac:cxnSpMkLst>
            <pc:docMk/>
            <pc:sldMk cId="1661611093" sldId="263"/>
            <ac:cxnSpMk id="43" creationId="{4DE2520F-5729-79BC-EAA6-7D5ADB472DE7}"/>
          </ac:cxnSpMkLst>
        </pc:cxnChg>
        <pc:cxnChg chg="del mod">
          <ac:chgData name="Gaoling(Alan) Liu/刘高岭" userId="cd8f52e9-3348-4396-bcd7-f7a8ba35d3b3" providerId="ADAL" clId="{588633E2-E513-4083-8FC4-819C6170955C}" dt="2024-08-29T21:51:08.635" v="412" actId="478"/>
          <ac:cxnSpMkLst>
            <pc:docMk/>
            <pc:sldMk cId="1661611093" sldId="263"/>
            <ac:cxnSpMk id="46" creationId="{36CD1C7E-3CC9-9E0E-0145-48763CBC49C3}"/>
          </ac:cxnSpMkLst>
        </pc:cxnChg>
        <pc:cxnChg chg="del mod">
          <ac:chgData name="Gaoling(Alan) Liu/刘高岭" userId="cd8f52e9-3348-4396-bcd7-f7a8ba35d3b3" providerId="ADAL" clId="{588633E2-E513-4083-8FC4-819C6170955C}" dt="2024-08-29T21:51:16.760" v="414" actId="478"/>
          <ac:cxnSpMkLst>
            <pc:docMk/>
            <pc:sldMk cId="1661611093" sldId="263"/>
            <ac:cxnSpMk id="52" creationId="{55214A0C-88AD-CEC8-9B68-41BA66CF4311}"/>
          </ac:cxnSpMkLst>
        </pc:cxnChg>
        <pc:cxnChg chg="del mod">
          <ac:chgData name="Gaoling(Alan) Liu/刘高岭" userId="cd8f52e9-3348-4396-bcd7-f7a8ba35d3b3" providerId="ADAL" clId="{588633E2-E513-4083-8FC4-819C6170955C}" dt="2024-08-29T21:51:16.760" v="414" actId="478"/>
          <ac:cxnSpMkLst>
            <pc:docMk/>
            <pc:sldMk cId="1661611093" sldId="263"/>
            <ac:cxnSpMk id="72" creationId="{61C66D1A-B9D3-EB89-9F5C-86827D682DDD}"/>
          </ac:cxnSpMkLst>
        </pc:cxnChg>
        <pc:cxnChg chg="del mod">
          <ac:chgData name="Gaoling(Alan) Liu/刘高岭" userId="cd8f52e9-3348-4396-bcd7-f7a8ba35d3b3" providerId="ADAL" clId="{588633E2-E513-4083-8FC4-819C6170955C}" dt="2024-08-29T21:51:16.760" v="414" actId="478"/>
          <ac:cxnSpMkLst>
            <pc:docMk/>
            <pc:sldMk cId="1661611093" sldId="263"/>
            <ac:cxnSpMk id="74" creationId="{47DB1C10-BF40-1B47-B11A-E726C6DED50C}"/>
          </ac:cxnSpMkLst>
        </pc:cxnChg>
        <pc:cxnChg chg="del mod">
          <ac:chgData name="Gaoling(Alan) Liu/刘高岭" userId="cd8f52e9-3348-4396-bcd7-f7a8ba35d3b3" providerId="ADAL" clId="{588633E2-E513-4083-8FC4-819C6170955C}" dt="2024-08-29T21:51:16.760" v="414" actId="478"/>
          <ac:cxnSpMkLst>
            <pc:docMk/>
            <pc:sldMk cId="1661611093" sldId="263"/>
            <ac:cxnSpMk id="78" creationId="{C2E030A3-C15C-2326-47F0-2FA0324F8A75}"/>
          </ac:cxnSpMkLst>
        </pc:cxnChg>
        <pc:cxnChg chg="del mod">
          <ac:chgData name="Gaoling(Alan) Liu/刘高岭" userId="cd8f52e9-3348-4396-bcd7-f7a8ba35d3b3" providerId="ADAL" clId="{588633E2-E513-4083-8FC4-819C6170955C}" dt="2024-08-29T21:51:16.760" v="414" actId="478"/>
          <ac:cxnSpMkLst>
            <pc:docMk/>
            <pc:sldMk cId="1661611093" sldId="263"/>
            <ac:cxnSpMk id="80" creationId="{4CEDB008-B9B8-1794-665E-A74E2C1EB21D}"/>
          </ac:cxnSpMkLst>
        </pc:cxnChg>
        <pc:cxnChg chg="del mod">
          <ac:chgData name="Gaoling(Alan) Liu/刘高岭" userId="cd8f52e9-3348-4396-bcd7-f7a8ba35d3b3" providerId="ADAL" clId="{588633E2-E513-4083-8FC4-819C6170955C}" dt="2024-08-29T21:51:16.760" v="414" actId="478"/>
          <ac:cxnSpMkLst>
            <pc:docMk/>
            <pc:sldMk cId="1661611093" sldId="263"/>
            <ac:cxnSpMk id="82" creationId="{441AF8FD-7011-24BB-615B-F149CF1AC63B}"/>
          </ac:cxnSpMkLst>
        </pc:cxnChg>
        <pc:cxnChg chg="del mod">
          <ac:chgData name="Gaoling(Alan) Liu/刘高岭" userId="cd8f52e9-3348-4396-bcd7-f7a8ba35d3b3" providerId="ADAL" clId="{588633E2-E513-4083-8FC4-819C6170955C}" dt="2024-08-29T21:51:16.760" v="414" actId="478"/>
          <ac:cxnSpMkLst>
            <pc:docMk/>
            <pc:sldMk cId="1661611093" sldId="263"/>
            <ac:cxnSpMk id="88" creationId="{1908A7BE-4C74-668A-E22D-C092A6BD5776}"/>
          </ac:cxnSpMkLst>
        </pc:cxnChg>
        <pc:cxnChg chg="del mod">
          <ac:chgData name="Gaoling(Alan) Liu/刘高岭" userId="cd8f52e9-3348-4396-bcd7-f7a8ba35d3b3" providerId="ADAL" clId="{588633E2-E513-4083-8FC4-819C6170955C}" dt="2024-08-29T21:51:16.760" v="414" actId="478"/>
          <ac:cxnSpMkLst>
            <pc:docMk/>
            <pc:sldMk cId="1661611093" sldId="263"/>
            <ac:cxnSpMk id="94" creationId="{5AB6A7FE-59FC-991B-EDD0-B2444164A705}"/>
          </ac:cxnSpMkLst>
        </pc:cxnChg>
        <pc:cxnChg chg="del mod">
          <ac:chgData name="Gaoling(Alan) Liu/刘高岭" userId="cd8f52e9-3348-4396-bcd7-f7a8ba35d3b3" providerId="ADAL" clId="{588633E2-E513-4083-8FC4-819C6170955C}" dt="2024-08-29T21:51:08.635" v="412" actId="478"/>
          <ac:cxnSpMkLst>
            <pc:docMk/>
            <pc:sldMk cId="1661611093" sldId="263"/>
            <ac:cxnSpMk id="95" creationId="{99DF9D64-FCC2-27CD-D5F6-3306A9895DE4}"/>
          </ac:cxnSpMkLst>
        </pc:cxnChg>
        <pc:cxnChg chg="del mod">
          <ac:chgData name="Gaoling(Alan) Liu/刘高岭" userId="cd8f52e9-3348-4396-bcd7-f7a8ba35d3b3" providerId="ADAL" clId="{588633E2-E513-4083-8FC4-819C6170955C}" dt="2024-08-29T21:51:08.635" v="412" actId="478"/>
          <ac:cxnSpMkLst>
            <pc:docMk/>
            <pc:sldMk cId="1661611093" sldId="263"/>
            <ac:cxnSpMk id="97" creationId="{E0E14BF9-9B64-7B20-6BF1-CAB0EC28F59E}"/>
          </ac:cxnSpMkLst>
        </pc:cxnChg>
        <pc:cxnChg chg="del mod">
          <ac:chgData name="Gaoling(Alan) Liu/刘高岭" userId="cd8f52e9-3348-4396-bcd7-f7a8ba35d3b3" providerId="ADAL" clId="{588633E2-E513-4083-8FC4-819C6170955C}" dt="2024-08-29T21:51:16.760" v="414" actId="478"/>
          <ac:cxnSpMkLst>
            <pc:docMk/>
            <pc:sldMk cId="1661611093" sldId="263"/>
            <ac:cxnSpMk id="101" creationId="{F691610A-0F86-A408-72F2-0309A1147976}"/>
          </ac:cxnSpMkLst>
        </pc:cxnChg>
        <pc:cxnChg chg="del mod">
          <ac:chgData name="Gaoling(Alan) Liu/刘高岭" userId="cd8f52e9-3348-4396-bcd7-f7a8ba35d3b3" providerId="ADAL" clId="{588633E2-E513-4083-8FC4-819C6170955C}" dt="2024-08-29T21:51:08.635" v="412" actId="478"/>
          <ac:cxnSpMkLst>
            <pc:docMk/>
            <pc:sldMk cId="1661611093" sldId="263"/>
            <ac:cxnSpMk id="102" creationId="{A59B98FB-55A3-4EB2-D596-84A44A2F3F1E}"/>
          </ac:cxnSpMkLst>
        </pc:cxnChg>
        <pc:cxnChg chg="del mod">
          <ac:chgData name="Gaoling(Alan) Liu/刘高岭" userId="cd8f52e9-3348-4396-bcd7-f7a8ba35d3b3" providerId="ADAL" clId="{588633E2-E513-4083-8FC4-819C6170955C}" dt="2024-08-29T21:51:08.635" v="412" actId="478"/>
          <ac:cxnSpMkLst>
            <pc:docMk/>
            <pc:sldMk cId="1661611093" sldId="263"/>
            <ac:cxnSpMk id="104" creationId="{358CFC18-F636-4400-8812-C165C863C3DA}"/>
          </ac:cxnSpMkLst>
        </pc:cxnChg>
        <pc:cxnChg chg="del mod">
          <ac:chgData name="Gaoling(Alan) Liu/刘高岭" userId="cd8f52e9-3348-4396-bcd7-f7a8ba35d3b3" providerId="ADAL" clId="{588633E2-E513-4083-8FC4-819C6170955C}" dt="2024-08-29T21:51:16.760" v="414" actId="478"/>
          <ac:cxnSpMkLst>
            <pc:docMk/>
            <pc:sldMk cId="1661611093" sldId="263"/>
            <ac:cxnSpMk id="106" creationId="{CF116881-32E4-6C4B-C176-47175591F432}"/>
          </ac:cxnSpMkLst>
        </pc:cxnChg>
        <pc:cxnChg chg="del mod">
          <ac:chgData name="Gaoling(Alan) Liu/刘高岭" userId="cd8f52e9-3348-4396-bcd7-f7a8ba35d3b3" providerId="ADAL" clId="{588633E2-E513-4083-8FC4-819C6170955C}" dt="2024-08-29T21:51:08.635" v="412" actId="478"/>
          <ac:cxnSpMkLst>
            <pc:docMk/>
            <pc:sldMk cId="1661611093" sldId="263"/>
            <ac:cxnSpMk id="107" creationId="{551FB469-6C29-FC7C-194E-E212105865F6}"/>
          </ac:cxnSpMkLst>
        </pc:cxnChg>
        <pc:cxnChg chg="del mod">
          <ac:chgData name="Gaoling(Alan) Liu/刘高岭" userId="cd8f52e9-3348-4396-bcd7-f7a8ba35d3b3" providerId="ADAL" clId="{588633E2-E513-4083-8FC4-819C6170955C}" dt="2024-08-29T21:51:08.635" v="412" actId="478"/>
          <ac:cxnSpMkLst>
            <pc:docMk/>
            <pc:sldMk cId="1661611093" sldId="263"/>
            <ac:cxnSpMk id="109" creationId="{297EA95F-FAE6-6EB9-018E-D68EE90307F9}"/>
          </ac:cxnSpMkLst>
        </pc:cxnChg>
        <pc:cxnChg chg="del mod">
          <ac:chgData name="Gaoling(Alan) Liu/刘高岭" userId="cd8f52e9-3348-4396-bcd7-f7a8ba35d3b3" providerId="ADAL" clId="{588633E2-E513-4083-8FC4-819C6170955C}" dt="2024-08-29T21:51:16.760" v="414" actId="478"/>
          <ac:cxnSpMkLst>
            <pc:docMk/>
            <pc:sldMk cId="1661611093" sldId="263"/>
            <ac:cxnSpMk id="112" creationId="{E1536025-8D54-AD40-F769-CD9081D116C0}"/>
          </ac:cxnSpMkLst>
        </pc:cxnChg>
        <pc:cxnChg chg="del mod">
          <ac:chgData name="Gaoling(Alan) Liu/刘高岭" userId="cd8f52e9-3348-4396-bcd7-f7a8ba35d3b3" providerId="ADAL" clId="{588633E2-E513-4083-8FC4-819C6170955C}" dt="2024-08-29T21:51:08.635" v="412" actId="478"/>
          <ac:cxnSpMkLst>
            <pc:docMk/>
            <pc:sldMk cId="1661611093" sldId="263"/>
            <ac:cxnSpMk id="113" creationId="{3E61DBF3-35B3-6125-D352-F3D8C821F8F3}"/>
          </ac:cxnSpMkLst>
        </pc:cxnChg>
        <pc:cxnChg chg="del mod">
          <ac:chgData name="Gaoling(Alan) Liu/刘高岭" userId="cd8f52e9-3348-4396-bcd7-f7a8ba35d3b3" providerId="ADAL" clId="{588633E2-E513-4083-8FC4-819C6170955C}" dt="2024-08-29T21:51:08.635" v="412" actId="478"/>
          <ac:cxnSpMkLst>
            <pc:docMk/>
            <pc:sldMk cId="1661611093" sldId="263"/>
            <ac:cxnSpMk id="115" creationId="{3E0F9688-75D2-2B27-B713-095762A80F68}"/>
          </ac:cxnSpMkLst>
        </pc:cxnChg>
        <pc:cxnChg chg="del mod">
          <ac:chgData name="Gaoling(Alan) Liu/刘高岭" userId="cd8f52e9-3348-4396-bcd7-f7a8ba35d3b3" providerId="ADAL" clId="{588633E2-E513-4083-8FC4-819C6170955C}" dt="2024-08-29T21:51:16.760" v="414" actId="478"/>
          <ac:cxnSpMkLst>
            <pc:docMk/>
            <pc:sldMk cId="1661611093" sldId="263"/>
            <ac:cxnSpMk id="118" creationId="{91ABFD09-9390-A9E2-F959-399B037379EC}"/>
          </ac:cxnSpMkLst>
        </pc:cxnChg>
        <pc:cxnChg chg="del mod">
          <ac:chgData name="Gaoling(Alan) Liu/刘高岭" userId="cd8f52e9-3348-4396-bcd7-f7a8ba35d3b3" providerId="ADAL" clId="{588633E2-E513-4083-8FC4-819C6170955C}" dt="2024-08-29T21:51:08.635" v="412" actId="478"/>
          <ac:cxnSpMkLst>
            <pc:docMk/>
            <pc:sldMk cId="1661611093" sldId="263"/>
            <ac:cxnSpMk id="119" creationId="{5F77567C-B936-7A33-5152-48893744F1D3}"/>
          </ac:cxnSpMkLst>
        </pc:cxnChg>
        <pc:cxnChg chg="del mod">
          <ac:chgData name="Gaoling(Alan) Liu/刘高岭" userId="cd8f52e9-3348-4396-bcd7-f7a8ba35d3b3" providerId="ADAL" clId="{588633E2-E513-4083-8FC4-819C6170955C}" dt="2024-08-29T21:51:08.635" v="412" actId="478"/>
          <ac:cxnSpMkLst>
            <pc:docMk/>
            <pc:sldMk cId="1661611093" sldId="263"/>
            <ac:cxnSpMk id="121" creationId="{6C279E4C-3C9D-8528-4E2F-89B55ECEF966}"/>
          </ac:cxnSpMkLst>
        </pc:cxnChg>
        <pc:cxnChg chg="del mod">
          <ac:chgData name="Gaoling(Alan) Liu/刘高岭" userId="cd8f52e9-3348-4396-bcd7-f7a8ba35d3b3" providerId="ADAL" clId="{588633E2-E513-4083-8FC4-819C6170955C}" dt="2024-08-29T21:51:16.760" v="414" actId="478"/>
          <ac:cxnSpMkLst>
            <pc:docMk/>
            <pc:sldMk cId="1661611093" sldId="263"/>
            <ac:cxnSpMk id="128" creationId="{74216DBA-104E-AD96-90FC-F4655A715902}"/>
          </ac:cxnSpMkLst>
        </pc:cxnChg>
        <pc:cxnChg chg="del mod">
          <ac:chgData name="Gaoling(Alan) Liu/刘高岭" userId="cd8f52e9-3348-4396-bcd7-f7a8ba35d3b3" providerId="ADAL" clId="{588633E2-E513-4083-8FC4-819C6170955C}" dt="2024-08-29T21:51:08.635" v="412" actId="478"/>
          <ac:cxnSpMkLst>
            <pc:docMk/>
            <pc:sldMk cId="1661611093" sldId="263"/>
            <ac:cxnSpMk id="130" creationId="{AD74E80C-9724-88E6-4F86-13FE66026978}"/>
          </ac:cxnSpMkLst>
        </pc:cxnChg>
        <pc:cxnChg chg="del mod">
          <ac:chgData name="Gaoling(Alan) Liu/刘高岭" userId="cd8f52e9-3348-4396-bcd7-f7a8ba35d3b3" providerId="ADAL" clId="{588633E2-E513-4083-8FC4-819C6170955C}" dt="2024-08-29T21:51:08.635" v="412" actId="478"/>
          <ac:cxnSpMkLst>
            <pc:docMk/>
            <pc:sldMk cId="1661611093" sldId="263"/>
            <ac:cxnSpMk id="132" creationId="{23F1A346-C476-6B3C-38B1-9339A33CBE86}"/>
          </ac:cxnSpMkLst>
        </pc:cxnChg>
        <pc:cxnChg chg="del mod">
          <ac:chgData name="Gaoling(Alan) Liu/刘高岭" userId="cd8f52e9-3348-4396-bcd7-f7a8ba35d3b3" providerId="ADAL" clId="{588633E2-E513-4083-8FC4-819C6170955C}" dt="2024-08-29T21:51:16.760" v="414" actId="478"/>
          <ac:cxnSpMkLst>
            <pc:docMk/>
            <pc:sldMk cId="1661611093" sldId="263"/>
            <ac:cxnSpMk id="137" creationId="{AC5D0A00-E931-8D6D-8533-430579DCBF1B}"/>
          </ac:cxnSpMkLst>
        </pc:cxnChg>
        <pc:cxnChg chg="del mod">
          <ac:chgData name="Gaoling(Alan) Liu/刘高岭" userId="cd8f52e9-3348-4396-bcd7-f7a8ba35d3b3" providerId="ADAL" clId="{588633E2-E513-4083-8FC4-819C6170955C}" dt="2024-08-29T21:51:08.635" v="412" actId="478"/>
          <ac:cxnSpMkLst>
            <pc:docMk/>
            <pc:sldMk cId="1661611093" sldId="263"/>
            <ac:cxnSpMk id="138" creationId="{F3F28FD1-1BF8-79A8-05B2-D80ABCD68B88}"/>
          </ac:cxnSpMkLst>
        </pc:cxnChg>
        <pc:cxnChg chg="del mod">
          <ac:chgData name="Gaoling(Alan) Liu/刘高岭" userId="cd8f52e9-3348-4396-bcd7-f7a8ba35d3b3" providerId="ADAL" clId="{588633E2-E513-4083-8FC4-819C6170955C}" dt="2024-08-29T21:51:08.635" v="412" actId="478"/>
          <ac:cxnSpMkLst>
            <pc:docMk/>
            <pc:sldMk cId="1661611093" sldId="263"/>
            <ac:cxnSpMk id="140" creationId="{678FCCF2-B7D8-8AB8-D44A-35B1A61BBC34}"/>
          </ac:cxnSpMkLst>
        </pc:cxnChg>
      </pc:sldChg>
    </pc:docChg>
  </pc:docChgLst>
  <pc:docChgLst>
    <pc:chgData name="liubaoping" userId="84f163ff-e225-4908-974b-ac0971c40193" providerId="ADAL" clId="{CFEE53AF-3DBD-4572-8922-31E1B4FCE340}"/>
    <pc:docChg chg="undo custSel modSld">
      <pc:chgData name="liubaoping" userId="84f163ff-e225-4908-974b-ac0971c40193" providerId="ADAL" clId="{CFEE53AF-3DBD-4572-8922-31E1B4FCE340}" dt="2023-05-30T15:58:13.329" v="137" actId="1076"/>
      <pc:docMkLst>
        <pc:docMk/>
      </pc:docMkLst>
      <pc:sldChg chg="delSp modSp mod">
        <pc:chgData name="liubaoping" userId="84f163ff-e225-4908-974b-ac0971c40193" providerId="ADAL" clId="{CFEE53AF-3DBD-4572-8922-31E1B4FCE340}" dt="2023-05-30T15:44:30.829" v="52" actId="1076"/>
        <pc:sldMkLst>
          <pc:docMk/>
          <pc:sldMk cId="315879447" sldId="260"/>
        </pc:sldMkLst>
        <pc:spChg chg="mod">
          <ac:chgData name="liubaoping" userId="84f163ff-e225-4908-974b-ac0971c40193" providerId="ADAL" clId="{CFEE53AF-3DBD-4572-8922-31E1B4FCE340}" dt="2023-05-30T15:43:57.790" v="48" actId="1076"/>
          <ac:spMkLst>
            <pc:docMk/>
            <pc:sldMk cId="315879447" sldId="260"/>
            <ac:spMk id="2" creationId="{00000000-0000-0000-0000-000000000000}"/>
          </ac:spMkLst>
        </pc:spChg>
        <pc:spChg chg="mod">
          <ac:chgData name="liubaoping" userId="84f163ff-e225-4908-974b-ac0971c40193" providerId="ADAL" clId="{CFEE53AF-3DBD-4572-8922-31E1B4FCE340}" dt="2023-05-30T15:35:18.260" v="44" actId="20577"/>
          <ac:spMkLst>
            <pc:docMk/>
            <pc:sldMk cId="315879447" sldId="260"/>
            <ac:spMk id="8" creationId="{00000000-0000-0000-0000-000000000000}"/>
          </ac:spMkLst>
        </pc:spChg>
        <pc:spChg chg="mod">
          <ac:chgData name="liubaoping" userId="84f163ff-e225-4908-974b-ac0971c40193" providerId="ADAL" clId="{CFEE53AF-3DBD-4572-8922-31E1B4FCE340}" dt="2023-05-30T15:44:15.115" v="50" actId="1076"/>
          <ac:spMkLst>
            <pc:docMk/>
            <pc:sldMk cId="315879447" sldId="260"/>
            <ac:spMk id="29" creationId="{00000000-0000-0000-0000-000000000000}"/>
          </ac:spMkLst>
        </pc:spChg>
        <pc:spChg chg="mod">
          <ac:chgData name="liubaoping" userId="84f163ff-e225-4908-974b-ac0971c40193" providerId="ADAL" clId="{CFEE53AF-3DBD-4572-8922-31E1B4FCE340}" dt="2023-05-30T15:44:30.829" v="52" actId="1076"/>
          <ac:spMkLst>
            <pc:docMk/>
            <pc:sldMk cId="315879447" sldId="260"/>
            <ac:spMk id="30" creationId="{00000000-0000-0000-0000-000000000000}"/>
          </ac:spMkLst>
        </pc:spChg>
        <pc:spChg chg="mod">
          <ac:chgData name="liubaoping" userId="84f163ff-e225-4908-974b-ac0971c40193" providerId="ADAL" clId="{CFEE53AF-3DBD-4572-8922-31E1B4FCE340}" dt="2023-05-30T15:44:22.162" v="51" actId="1076"/>
          <ac:spMkLst>
            <pc:docMk/>
            <pc:sldMk cId="315879447" sldId="260"/>
            <ac:spMk id="32" creationId="{00000000-0000-0000-0000-000000000000}"/>
          </ac:spMkLst>
        </pc:spChg>
        <pc:spChg chg="del mod">
          <ac:chgData name="liubaoping" userId="84f163ff-e225-4908-974b-ac0971c40193" providerId="ADAL" clId="{CFEE53AF-3DBD-4572-8922-31E1B4FCE340}" dt="2023-05-30T15:42:39.630" v="46" actId="478"/>
          <ac:spMkLst>
            <pc:docMk/>
            <pc:sldMk cId="315879447" sldId="260"/>
            <ac:spMk id="33" creationId="{00000000-0000-0000-0000-000000000000}"/>
          </ac:spMkLst>
        </pc:spChg>
        <pc:spChg chg="mod">
          <ac:chgData name="liubaoping" userId="84f163ff-e225-4908-974b-ac0971c40193" providerId="ADAL" clId="{CFEE53AF-3DBD-4572-8922-31E1B4FCE340}" dt="2023-05-30T15:43:49.265" v="47" actId="1076"/>
          <ac:spMkLst>
            <pc:docMk/>
            <pc:sldMk cId="315879447" sldId="260"/>
            <ac:spMk id="34" creationId="{00000000-0000-0000-0000-000000000000}"/>
          </ac:spMkLst>
        </pc:spChg>
      </pc:sldChg>
      <pc:sldChg chg="modSp mod">
        <pc:chgData name="liubaoping" userId="84f163ff-e225-4908-974b-ac0971c40193" providerId="ADAL" clId="{CFEE53AF-3DBD-4572-8922-31E1B4FCE340}" dt="2023-05-30T15:34:13.984" v="36" actId="14100"/>
        <pc:sldMkLst>
          <pc:docMk/>
          <pc:sldMk cId="706583058" sldId="261"/>
        </pc:sldMkLst>
        <pc:spChg chg="mod">
          <ac:chgData name="liubaoping" userId="84f163ff-e225-4908-974b-ac0971c40193" providerId="ADAL" clId="{CFEE53AF-3DBD-4572-8922-31E1B4FCE340}" dt="2023-05-30T15:32:56.342" v="26" actId="20577"/>
          <ac:spMkLst>
            <pc:docMk/>
            <pc:sldMk cId="706583058" sldId="261"/>
            <ac:spMk id="24" creationId="{00000000-0000-0000-0000-000000000000}"/>
          </ac:spMkLst>
        </pc:spChg>
        <pc:spChg chg="mod">
          <ac:chgData name="liubaoping" userId="84f163ff-e225-4908-974b-ac0971c40193" providerId="ADAL" clId="{CFEE53AF-3DBD-4572-8922-31E1B4FCE340}" dt="2023-05-30T15:34:13.984" v="36" actId="14100"/>
          <ac:spMkLst>
            <pc:docMk/>
            <pc:sldMk cId="706583058" sldId="261"/>
            <ac:spMk id="58" creationId="{00000000-0000-0000-0000-000000000000}"/>
          </ac:spMkLst>
        </pc:spChg>
      </pc:sldChg>
      <pc:sldChg chg="modSp mod">
        <pc:chgData name="liubaoping" userId="84f163ff-e225-4908-974b-ac0971c40193" providerId="ADAL" clId="{CFEE53AF-3DBD-4572-8922-31E1B4FCE340}" dt="2023-05-30T15:32:01.530" v="24" actId="20577"/>
        <pc:sldMkLst>
          <pc:docMk/>
          <pc:sldMk cId="2303801828" sldId="262"/>
        </pc:sldMkLst>
        <pc:spChg chg="mod">
          <ac:chgData name="liubaoping" userId="84f163ff-e225-4908-974b-ac0971c40193" providerId="ADAL" clId="{CFEE53AF-3DBD-4572-8922-31E1B4FCE340}" dt="2023-05-30T15:31:15.824" v="5" actId="20577"/>
          <ac:spMkLst>
            <pc:docMk/>
            <pc:sldMk cId="2303801828" sldId="262"/>
            <ac:spMk id="14" creationId="{00000000-0000-0000-0000-000000000000}"/>
          </ac:spMkLst>
        </pc:spChg>
        <pc:spChg chg="mod">
          <ac:chgData name="liubaoping" userId="84f163ff-e225-4908-974b-ac0971c40193" providerId="ADAL" clId="{CFEE53AF-3DBD-4572-8922-31E1B4FCE340}" dt="2023-05-30T15:31:35.128" v="11" actId="20577"/>
          <ac:spMkLst>
            <pc:docMk/>
            <pc:sldMk cId="2303801828" sldId="262"/>
            <ac:spMk id="16" creationId="{00000000-0000-0000-0000-000000000000}"/>
          </ac:spMkLst>
        </pc:spChg>
        <pc:spChg chg="mod">
          <ac:chgData name="liubaoping" userId="84f163ff-e225-4908-974b-ac0971c40193" providerId="ADAL" clId="{CFEE53AF-3DBD-4572-8922-31E1B4FCE340}" dt="2023-05-30T15:32:01.530" v="24" actId="20577"/>
          <ac:spMkLst>
            <pc:docMk/>
            <pc:sldMk cId="2303801828" sldId="262"/>
            <ac:spMk id="21" creationId="{00000000-0000-0000-0000-000000000000}"/>
          </ac:spMkLst>
        </pc:spChg>
      </pc:sldChg>
      <pc:sldChg chg="addSp modSp mod">
        <pc:chgData name="liubaoping" userId="84f163ff-e225-4908-974b-ac0971c40193" providerId="ADAL" clId="{CFEE53AF-3DBD-4572-8922-31E1B4FCE340}" dt="2023-05-30T15:58:13.329" v="137" actId="1076"/>
        <pc:sldMkLst>
          <pc:docMk/>
          <pc:sldMk cId="1661611093" sldId="263"/>
        </pc:sldMkLst>
        <pc:spChg chg="mod">
          <ac:chgData name="liubaoping" userId="84f163ff-e225-4908-974b-ac0971c40193" providerId="ADAL" clId="{CFEE53AF-3DBD-4572-8922-31E1B4FCE340}" dt="2023-05-30T15:51:31.439" v="107" actId="1036"/>
          <ac:spMkLst>
            <pc:docMk/>
            <pc:sldMk cId="1661611093" sldId="263"/>
            <ac:spMk id="14" creationId="{00000000-0000-0000-0000-000000000000}"/>
          </ac:spMkLst>
        </pc:spChg>
        <pc:spChg chg="add mod">
          <ac:chgData name="liubaoping" userId="84f163ff-e225-4908-974b-ac0971c40193" providerId="ADAL" clId="{CFEE53AF-3DBD-4572-8922-31E1B4FCE340}" dt="2023-05-30T15:57:20.899" v="128" actId="1076"/>
          <ac:spMkLst>
            <pc:docMk/>
            <pc:sldMk cId="1661611093" sldId="263"/>
            <ac:spMk id="16" creationId="{D650E1BA-4056-577D-D76C-496DEDBA0109}"/>
          </ac:spMkLst>
        </pc:spChg>
        <pc:spChg chg="mod">
          <ac:chgData name="liubaoping" userId="84f163ff-e225-4908-974b-ac0971c40193" providerId="ADAL" clId="{CFEE53AF-3DBD-4572-8922-31E1B4FCE340}" dt="2023-05-30T15:51:31.439" v="107" actId="1036"/>
          <ac:spMkLst>
            <pc:docMk/>
            <pc:sldMk cId="1661611093" sldId="263"/>
            <ac:spMk id="142" creationId="{00F515B2-8A78-8252-B6EC-70AA0E3867F7}"/>
          </ac:spMkLst>
        </pc:spChg>
        <pc:spChg chg="mod">
          <ac:chgData name="liubaoping" userId="84f163ff-e225-4908-974b-ac0971c40193" providerId="ADAL" clId="{CFEE53AF-3DBD-4572-8922-31E1B4FCE340}" dt="2023-05-30T15:51:31.439" v="107" actId="1036"/>
          <ac:spMkLst>
            <pc:docMk/>
            <pc:sldMk cId="1661611093" sldId="263"/>
            <ac:spMk id="143" creationId="{E434933D-F580-160E-8152-383045A0538C}"/>
          </ac:spMkLst>
        </pc:spChg>
        <pc:spChg chg="mod">
          <ac:chgData name="liubaoping" userId="84f163ff-e225-4908-974b-ac0971c40193" providerId="ADAL" clId="{CFEE53AF-3DBD-4572-8922-31E1B4FCE340}" dt="2023-05-30T15:51:31.439" v="107" actId="1036"/>
          <ac:spMkLst>
            <pc:docMk/>
            <pc:sldMk cId="1661611093" sldId="263"/>
            <ac:spMk id="144" creationId="{65E3E2F1-CC49-1561-87F8-3FCF9795C28B}"/>
          </ac:spMkLst>
        </pc:spChg>
        <pc:spChg chg="mod">
          <ac:chgData name="liubaoping" userId="84f163ff-e225-4908-974b-ac0971c40193" providerId="ADAL" clId="{CFEE53AF-3DBD-4572-8922-31E1B4FCE340}" dt="2023-05-30T15:51:31.439" v="107" actId="1036"/>
          <ac:spMkLst>
            <pc:docMk/>
            <pc:sldMk cId="1661611093" sldId="263"/>
            <ac:spMk id="145" creationId="{1FAEBD1A-A7BB-BF20-18F4-3BA99C3FBABD}"/>
          </ac:spMkLst>
        </pc:spChg>
        <pc:spChg chg="mod">
          <ac:chgData name="liubaoping" userId="84f163ff-e225-4908-974b-ac0971c40193" providerId="ADAL" clId="{CFEE53AF-3DBD-4572-8922-31E1B4FCE340}" dt="2023-05-30T15:51:31.439" v="107" actId="1036"/>
          <ac:spMkLst>
            <pc:docMk/>
            <pc:sldMk cId="1661611093" sldId="263"/>
            <ac:spMk id="146" creationId="{09560770-054A-B9EA-0ACB-BAFFC3CAC132}"/>
          </ac:spMkLst>
        </pc:spChg>
        <pc:spChg chg="mod">
          <ac:chgData name="liubaoping" userId="84f163ff-e225-4908-974b-ac0971c40193" providerId="ADAL" clId="{CFEE53AF-3DBD-4572-8922-31E1B4FCE340}" dt="2023-05-30T15:51:31.439" v="107" actId="1036"/>
          <ac:spMkLst>
            <pc:docMk/>
            <pc:sldMk cId="1661611093" sldId="263"/>
            <ac:spMk id="147" creationId="{08749F3B-F09B-1C83-72A8-BA455C0E20FB}"/>
          </ac:spMkLst>
        </pc:spChg>
        <pc:spChg chg="mod">
          <ac:chgData name="liubaoping" userId="84f163ff-e225-4908-974b-ac0971c40193" providerId="ADAL" clId="{CFEE53AF-3DBD-4572-8922-31E1B4FCE340}" dt="2023-05-30T15:51:31.439" v="107" actId="1036"/>
          <ac:spMkLst>
            <pc:docMk/>
            <pc:sldMk cId="1661611093" sldId="263"/>
            <ac:spMk id="148" creationId="{AF461045-216D-0311-081B-F573FCA80606}"/>
          </ac:spMkLst>
        </pc:spChg>
        <pc:graphicFrameChg chg="modGraphic">
          <ac:chgData name="liubaoping" userId="84f163ff-e225-4908-974b-ac0971c40193" providerId="ADAL" clId="{CFEE53AF-3DBD-4572-8922-31E1B4FCE340}" dt="2023-05-30T15:51:10.691" v="64" actId="255"/>
          <ac:graphicFrameMkLst>
            <pc:docMk/>
            <pc:sldMk cId="1661611093" sldId="263"/>
            <ac:graphicFrameMk id="9" creationId="{00000000-0000-0000-0000-000000000000}"/>
          </ac:graphicFrameMkLst>
        </pc:graphicFrameChg>
        <pc:graphicFrameChg chg="modGraphic">
          <ac:chgData name="liubaoping" userId="84f163ff-e225-4908-974b-ac0971c40193" providerId="ADAL" clId="{CFEE53AF-3DBD-4572-8922-31E1B4FCE340}" dt="2023-05-30T15:51:00.589" v="62" actId="255"/>
          <ac:graphicFrameMkLst>
            <pc:docMk/>
            <pc:sldMk cId="1661611093" sldId="263"/>
            <ac:graphicFrameMk id="10" creationId="{00000000-0000-0000-0000-000000000000}"/>
          </ac:graphicFrameMkLst>
        </pc:graphicFrameChg>
        <pc:graphicFrameChg chg="mod">
          <ac:chgData name="liubaoping" userId="84f163ff-e225-4908-974b-ac0971c40193" providerId="ADAL" clId="{CFEE53AF-3DBD-4572-8922-31E1B4FCE340}" dt="2023-05-30T15:51:31.439" v="107" actId="1036"/>
          <ac:graphicFrameMkLst>
            <pc:docMk/>
            <pc:sldMk cId="1661611093" sldId="263"/>
            <ac:graphicFrameMk id="13" creationId="{00000000-0000-0000-0000-000000000000}"/>
          </ac:graphicFrameMkLst>
        </pc:graphicFrameChg>
        <pc:picChg chg="add mod">
          <ac:chgData name="liubaoping" userId="84f163ff-e225-4908-974b-ac0971c40193" providerId="ADAL" clId="{CFEE53AF-3DBD-4572-8922-31E1B4FCE340}" dt="2023-05-30T15:58:07.103" v="135" actId="1076"/>
          <ac:picMkLst>
            <pc:docMk/>
            <pc:sldMk cId="1661611093" sldId="263"/>
            <ac:picMk id="12" creationId="{AA108154-C869-2B2C-159F-029587A61520}"/>
          </ac:picMkLst>
        </pc:picChg>
        <pc:picChg chg="mod">
          <ac:chgData name="liubaoping" userId="84f163ff-e225-4908-974b-ac0971c40193" providerId="ADAL" clId="{CFEE53AF-3DBD-4572-8922-31E1B4FCE340}" dt="2023-05-30T15:57:52.770" v="132" actId="1076"/>
          <ac:picMkLst>
            <pc:docMk/>
            <pc:sldMk cId="1661611093" sldId="263"/>
            <ac:picMk id="31" creationId="{9432B279-7EE8-488A-5728-C2EE1A9250A2}"/>
          </ac:picMkLst>
        </pc:picChg>
        <pc:picChg chg="mod">
          <ac:chgData name="liubaoping" userId="84f163ff-e225-4908-974b-ac0971c40193" providerId="ADAL" clId="{CFEE53AF-3DBD-4572-8922-31E1B4FCE340}" dt="2023-05-30T15:58:13.329" v="137" actId="1076"/>
          <ac:picMkLst>
            <pc:docMk/>
            <pc:sldMk cId="1661611093" sldId="263"/>
            <ac:picMk id="39" creationId="{ECFBF2E5-DF36-F9C8-007C-255A6D79353C}"/>
          </ac:picMkLst>
        </pc:picChg>
        <pc:cxnChg chg="mod">
          <ac:chgData name="liubaoping" userId="84f163ff-e225-4908-974b-ac0971c40193" providerId="ADAL" clId="{CFEE53AF-3DBD-4572-8922-31E1B4FCE340}" dt="2023-05-30T15:58:01.598" v="133" actId="14100"/>
          <ac:cxnSpMkLst>
            <pc:docMk/>
            <pc:sldMk cId="1661611093" sldId="263"/>
            <ac:cxnSpMk id="43" creationId="{4DE2520F-5729-79BC-EAA6-7D5ADB472DE7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46" creationId="{36CD1C7E-3CC9-9E0E-0145-48763CBC49C3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52" creationId="{55214A0C-88AD-CEC8-9B68-41BA66CF4311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72" creationId="{61C66D1A-B9D3-EB89-9F5C-86827D682DDD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74" creationId="{47DB1C10-BF40-1B47-B11A-E726C6DED50C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78" creationId="{C2E030A3-C15C-2326-47F0-2FA0324F8A75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80" creationId="{4CEDB008-B9B8-1794-665E-A74E2C1EB21D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82" creationId="{441AF8FD-7011-24BB-615B-F149CF1AC63B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88" creationId="{1908A7BE-4C74-668A-E22D-C092A6BD5776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94" creationId="{5AB6A7FE-59FC-991B-EDD0-B2444164A705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95" creationId="{99DF9D64-FCC2-27CD-D5F6-3306A9895DE4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97" creationId="{E0E14BF9-9B64-7B20-6BF1-CAB0EC28F59E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101" creationId="{F691610A-0F86-A408-72F2-0309A1147976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102" creationId="{A59B98FB-55A3-4EB2-D596-84A44A2F3F1E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104" creationId="{358CFC18-F636-4400-8812-C165C863C3DA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106" creationId="{CF116881-32E4-6C4B-C176-47175591F432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107" creationId="{551FB469-6C29-FC7C-194E-E212105865F6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109" creationId="{297EA95F-FAE6-6EB9-018E-D68EE90307F9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112" creationId="{E1536025-8D54-AD40-F769-CD9081D116C0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113" creationId="{3E61DBF3-35B3-6125-D352-F3D8C821F8F3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115" creationId="{3E0F9688-75D2-2B27-B713-095762A80F68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118" creationId="{91ABFD09-9390-A9E2-F959-399B037379EC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119" creationId="{5F77567C-B936-7A33-5152-48893744F1D3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121" creationId="{6C279E4C-3C9D-8528-4E2F-89B55ECEF966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128" creationId="{74216DBA-104E-AD96-90FC-F4655A715902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130" creationId="{AD74E80C-9724-88E6-4F86-13FE66026978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132" creationId="{23F1A346-C476-6B3C-38B1-9339A33CBE86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137" creationId="{AC5D0A00-E931-8D6D-8533-430579DCBF1B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138" creationId="{F3F28FD1-1BF8-79A8-05B2-D80ABCD68B88}"/>
          </ac:cxnSpMkLst>
        </pc:cxnChg>
        <pc:cxnChg chg="mod">
          <ac:chgData name="liubaoping" userId="84f163ff-e225-4908-974b-ac0971c40193" providerId="ADAL" clId="{CFEE53AF-3DBD-4572-8922-31E1B4FCE340}" dt="2023-05-30T15:51:31.439" v="107" actId="1036"/>
          <ac:cxnSpMkLst>
            <pc:docMk/>
            <pc:sldMk cId="1661611093" sldId="263"/>
            <ac:cxnSpMk id="140" creationId="{678FCCF2-B7D8-8AB8-D44A-35B1A61BBC34}"/>
          </ac:cxnSpMkLst>
        </pc:cxnChg>
      </pc:sldChg>
    </pc:docChg>
  </pc:docChgLst>
  <pc:docChgLst>
    <pc:chgData name="Gaoling(Alan) Liu/刘高岭" userId="cd8f52e9-3348-4396-bcd7-f7a8ba35d3b3" providerId="ADAL" clId="{7D320AED-FC0C-4A6C-90C6-8736018DA929}"/>
    <pc:docChg chg="custSel modSld">
      <pc:chgData name="Gaoling(Alan) Liu/刘高岭" userId="cd8f52e9-3348-4396-bcd7-f7a8ba35d3b3" providerId="ADAL" clId="{7D320AED-FC0C-4A6C-90C6-8736018DA929}" dt="2023-05-19T21:02:22.422" v="144" actId="207"/>
      <pc:docMkLst>
        <pc:docMk/>
      </pc:docMkLst>
      <pc:sldChg chg="modSp mod">
        <pc:chgData name="Gaoling(Alan) Liu/刘高岭" userId="cd8f52e9-3348-4396-bcd7-f7a8ba35d3b3" providerId="ADAL" clId="{7D320AED-FC0C-4A6C-90C6-8736018DA929}" dt="2023-05-19T21:02:22.422" v="144" actId="207"/>
        <pc:sldMkLst>
          <pc:docMk/>
          <pc:sldMk cId="0" sldId="259"/>
        </pc:sldMkLst>
        <pc:spChg chg="mod">
          <ac:chgData name="Gaoling(Alan) Liu/刘高岭" userId="cd8f52e9-3348-4396-bcd7-f7a8ba35d3b3" providerId="ADAL" clId="{7D320AED-FC0C-4A6C-90C6-8736018DA929}" dt="2023-05-19T20:35:54.879" v="16" actId="20577"/>
          <ac:spMkLst>
            <pc:docMk/>
            <pc:sldMk cId="0" sldId="259"/>
            <ac:spMk id="8" creationId="{00000000-0000-0000-0000-000000000000}"/>
          </ac:spMkLst>
        </pc:spChg>
        <pc:graphicFrameChg chg="mod modGraphic">
          <ac:chgData name="Gaoling(Alan) Liu/刘高岭" userId="cd8f52e9-3348-4396-bcd7-f7a8ba35d3b3" providerId="ADAL" clId="{7D320AED-FC0C-4A6C-90C6-8736018DA929}" dt="2023-05-19T20:50:18.031" v="103" actId="207"/>
          <ac:graphicFrameMkLst>
            <pc:docMk/>
            <pc:sldMk cId="0" sldId="259"/>
            <ac:graphicFrameMk id="9" creationId="{00000000-0000-0000-0000-000000000000}"/>
          </ac:graphicFrameMkLst>
        </pc:graphicFrameChg>
        <pc:graphicFrameChg chg="mod modGraphic">
          <ac:chgData name="Gaoling(Alan) Liu/刘高岭" userId="cd8f52e9-3348-4396-bcd7-f7a8ba35d3b3" providerId="ADAL" clId="{7D320AED-FC0C-4A6C-90C6-8736018DA929}" dt="2023-05-19T21:02:22.422" v="144" actId="207"/>
          <ac:graphicFrameMkLst>
            <pc:docMk/>
            <pc:sldMk cId="0" sldId="259"/>
            <ac:graphicFrameMk id="10" creationId="{00000000-0000-0000-0000-000000000000}"/>
          </ac:graphicFrameMkLst>
        </pc:graphicFrameChg>
      </pc:sldChg>
    </pc:docChg>
  </pc:docChgLst>
  <pc:docChgLst>
    <pc:chgData name="Gaoling(Alan) Liu/刘高岭" userId="cd8f52e9-3348-4396-bcd7-f7a8ba35d3b3" providerId="ADAL" clId="{0AC3BF64-CF92-45D7-9FF2-59CD034FE41B}"/>
    <pc:docChg chg="custSel modSld">
      <pc:chgData name="Gaoling(Alan) Liu/刘高岭" userId="cd8f52e9-3348-4396-bcd7-f7a8ba35d3b3" providerId="ADAL" clId="{0AC3BF64-CF92-45D7-9FF2-59CD034FE41B}" dt="2023-07-10T01:44:11.795" v="61" actId="478"/>
      <pc:docMkLst>
        <pc:docMk/>
      </pc:docMkLst>
      <pc:sldChg chg="delSp modSp mod">
        <pc:chgData name="Gaoling(Alan) Liu/刘高岭" userId="cd8f52e9-3348-4396-bcd7-f7a8ba35d3b3" providerId="ADAL" clId="{0AC3BF64-CF92-45D7-9FF2-59CD034FE41B}" dt="2023-07-10T01:44:11.795" v="61" actId="478"/>
        <pc:sldMkLst>
          <pc:docMk/>
          <pc:sldMk cId="315879447" sldId="260"/>
        </pc:sldMkLst>
        <pc:spChg chg="del">
          <ac:chgData name="Gaoling(Alan) Liu/刘高岭" userId="cd8f52e9-3348-4396-bcd7-f7a8ba35d3b3" providerId="ADAL" clId="{0AC3BF64-CF92-45D7-9FF2-59CD034FE41B}" dt="2023-07-10T01:44:06.480" v="60" actId="478"/>
          <ac:spMkLst>
            <pc:docMk/>
            <pc:sldMk cId="315879447" sldId="260"/>
            <ac:spMk id="12" creationId="{00000000-0000-0000-0000-000000000000}"/>
          </ac:spMkLst>
        </pc:spChg>
        <pc:picChg chg="del">
          <ac:chgData name="Gaoling(Alan) Liu/刘高岭" userId="cd8f52e9-3348-4396-bcd7-f7a8ba35d3b3" providerId="ADAL" clId="{0AC3BF64-CF92-45D7-9FF2-59CD034FE41B}" dt="2023-07-10T01:44:11.795" v="61" actId="478"/>
          <ac:picMkLst>
            <pc:docMk/>
            <pc:sldMk cId="315879447" sldId="260"/>
            <ac:picMk id="19" creationId="{00000000-0000-0000-0000-000000000000}"/>
          </ac:picMkLst>
        </pc:picChg>
        <pc:picChg chg="mod">
          <ac:chgData name="Gaoling(Alan) Liu/刘高岭" userId="cd8f52e9-3348-4396-bcd7-f7a8ba35d3b3" providerId="ADAL" clId="{0AC3BF64-CF92-45D7-9FF2-59CD034FE41B}" dt="2023-07-04T06:38:56.745" v="59" actId="1076"/>
          <ac:picMkLst>
            <pc:docMk/>
            <pc:sldMk cId="315879447" sldId="260"/>
            <ac:picMk id="2050" creationId="{7A60FFE3-7B99-54F7-AF41-D32B5714B2FF}"/>
          </ac:picMkLst>
        </pc:picChg>
      </pc:sldChg>
      <pc:sldChg chg="modSp mod">
        <pc:chgData name="Gaoling(Alan) Liu/刘高岭" userId="cd8f52e9-3348-4396-bcd7-f7a8ba35d3b3" providerId="ADAL" clId="{0AC3BF64-CF92-45D7-9FF2-59CD034FE41B}" dt="2023-07-04T06:36:35.202" v="1" actId="20577"/>
        <pc:sldMkLst>
          <pc:docMk/>
          <pc:sldMk cId="2303801828" sldId="262"/>
        </pc:sldMkLst>
        <pc:spChg chg="mod">
          <ac:chgData name="Gaoling(Alan) Liu/刘高岭" userId="cd8f52e9-3348-4396-bcd7-f7a8ba35d3b3" providerId="ADAL" clId="{0AC3BF64-CF92-45D7-9FF2-59CD034FE41B}" dt="2023-07-04T06:36:35.202" v="1" actId="20577"/>
          <ac:spMkLst>
            <pc:docMk/>
            <pc:sldMk cId="2303801828" sldId="262"/>
            <ac:spMk id="18" creationId="{00000000-0000-0000-0000-000000000000}"/>
          </ac:spMkLst>
        </pc:spChg>
      </pc:sldChg>
    </pc:docChg>
  </pc:docChgLst>
  <pc:docChgLst>
    <pc:chgData name="liubaoping" userId="84f163ff-e225-4908-974b-ac0971c40193" providerId="ADAL" clId="{01AD1AAB-75E9-469A-8FBA-02B9CE43CBFC}"/>
    <pc:docChg chg="modSld">
      <pc:chgData name="liubaoping" userId="84f163ff-e225-4908-974b-ac0971c40193" providerId="ADAL" clId="{01AD1AAB-75E9-469A-8FBA-02B9CE43CBFC}" dt="2023-05-17T15:34:09.702" v="67" actId="20577"/>
      <pc:docMkLst>
        <pc:docMk/>
      </pc:docMkLst>
      <pc:sldChg chg="modSp mod">
        <pc:chgData name="liubaoping" userId="84f163ff-e225-4908-974b-ac0971c40193" providerId="ADAL" clId="{01AD1AAB-75E9-469A-8FBA-02B9CE43CBFC}" dt="2023-05-17T14:21:53.693" v="17" actId="20577"/>
        <pc:sldMkLst>
          <pc:docMk/>
          <pc:sldMk cId="0" sldId="256"/>
        </pc:sldMkLst>
        <pc:spChg chg="mod">
          <ac:chgData name="liubaoping" userId="84f163ff-e225-4908-974b-ac0971c40193" providerId="ADAL" clId="{01AD1AAB-75E9-469A-8FBA-02B9CE43CBFC}" dt="2023-05-17T14:21:53.693" v="17" actId="20577"/>
          <ac:spMkLst>
            <pc:docMk/>
            <pc:sldMk cId="0" sldId="256"/>
            <ac:spMk id="15" creationId="{00000000-0000-0000-0000-000000000000}"/>
          </ac:spMkLst>
        </pc:spChg>
        <pc:spChg chg="mod">
          <ac:chgData name="liubaoping" userId="84f163ff-e225-4908-974b-ac0971c40193" providerId="ADAL" clId="{01AD1AAB-75E9-469A-8FBA-02B9CE43CBFC}" dt="2023-05-17T14:21:46.702" v="7" actId="20577"/>
          <ac:spMkLst>
            <pc:docMk/>
            <pc:sldMk cId="0" sldId="256"/>
            <ac:spMk id="17" creationId="{00000000-0000-0000-0000-000000000000}"/>
          </ac:spMkLst>
        </pc:spChg>
        <pc:spChg chg="mod">
          <ac:chgData name="liubaoping" userId="84f163ff-e225-4908-974b-ac0971c40193" providerId="ADAL" clId="{01AD1AAB-75E9-469A-8FBA-02B9CE43CBFC}" dt="2023-05-17T14:21:38.143" v="3" actId="20577"/>
          <ac:spMkLst>
            <pc:docMk/>
            <pc:sldMk cId="0" sldId="256"/>
            <ac:spMk id="19" creationId="{00000000-0000-0000-0000-000000000000}"/>
          </ac:spMkLst>
        </pc:spChg>
      </pc:sldChg>
      <pc:sldChg chg="modSp mod">
        <pc:chgData name="liubaoping" userId="84f163ff-e225-4908-974b-ac0971c40193" providerId="ADAL" clId="{01AD1AAB-75E9-469A-8FBA-02B9CE43CBFC}" dt="2023-05-17T15:34:09.702" v="67" actId="20577"/>
        <pc:sldMkLst>
          <pc:docMk/>
          <pc:sldMk cId="0" sldId="259"/>
        </pc:sldMkLst>
        <pc:graphicFrameChg chg="modGraphic">
          <ac:chgData name="liubaoping" userId="84f163ff-e225-4908-974b-ac0971c40193" providerId="ADAL" clId="{01AD1AAB-75E9-469A-8FBA-02B9CE43CBFC}" dt="2023-05-17T14:22:52.556" v="31" actId="20577"/>
          <ac:graphicFrameMkLst>
            <pc:docMk/>
            <pc:sldMk cId="0" sldId="259"/>
            <ac:graphicFrameMk id="9" creationId="{00000000-0000-0000-0000-000000000000}"/>
          </ac:graphicFrameMkLst>
        </pc:graphicFrameChg>
        <pc:graphicFrameChg chg="modGraphic">
          <ac:chgData name="liubaoping" userId="84f163ff-e225-4908-974b-ac0971c40193" providerId="ADAL" clId="{01AD1AAB-75E9-469A-8FBA-02B9CE43CBFC}" dt="2023-05-17T15:34:09.702" v="67" actId="20577"/>
          <ac:graphicFrameMkLst>
            <pc:docMk/>
            <pc:sldMk cId="0" sldId="259"/>
            <ac:graphicFrameMk id="10" creationId="{00000000-0000-0000-0000-000000000000}"/>
          </ac:graphicFrameMkLst>
        </pc:graphicFrameChg>
      </pc:sldChg>
    </pc:docChg>
  </pc:docChgLst>
  <pc:docChgLst>
    <pc:chgData name="Scarlett Nie/聂铭" userId="S::nieming@hisense.com::2aae2d88-7970-48fa-9a51-865984f81f59" providerId="AD" clId="Web-{52CBBF38-2152-4675-9ED2-19AB334D496B}"/>
    <pc:docChg chg="addSld delSld">
      <pc:chgData name="Scarlett Nie/聂铭" userId="S::nieming@hisense.com::2aae2d88-7970-48fa-9a51-865984f81f59" providerId="AD" clId="Web-{52CBBF38-2152-4675-9ED2-19AB334D496B}" dt="2023-05-26T19:10:50.022" v="7"/>
      <pc:docMkLst>
        <pc:docMk/>
      </pc:docMkLst>
      <pc:sldChg chg="del">
        <pc:chgData name="Scarlett Nie/聂铭" userId="S::nieming@hisense.com::2aae2d88-7970-48fa-9a51-865984f81f59" providerId="AD" clId="Web-{52CBBF38-2152-4675-9ED2-19AB334D496B}" dt="2023-05-26T19:10:27.615" v="2"/>
        <pc:sldMkLst>
          <pc:docMk/>
          <pc:sldMk cId="0" sldId="256"/>
        </pc:sldMkLst>
      </pc:sldChg>
      <pc:sldChg chg="del">
        <pc:chgData name="Scarlett Nie/聂铭" userId="S::nieming@hisense.com::2aae2d88-7970-48fa-9a51-865984f81f59" providerId="AD" clId="Web-{52CBBF38-2152-4675-9ED2-19AB334D496B}" dt="2023-05-26T19:10:27.615" v="1"/>
        <pc:sldMkLst>
          <pc:docMk/>
          <pc:sldMk cId="0" sldId="257"/>
        </pc:sldMkLst>
      </pc:sldChg>
      <pc:sldChg chg="del">
        <pc:chgData name="Scarlett Nie/聂铭" userId="S::nieming@hisense.com::2aae2d88-7970-48fa-9a51-865984f81f59" providerId="AD" clId="Web-{52CBBF38-2152-4675-9ED2-19AB334D496B}" dt="2023-05-26T19:10:27.615" v="0"/>
        <pc:sldMkLst>
          <pc:docMk/>
          <pc:sldMk cId="0" sldId="258"/>
        </pc:sldMkLst>
      </pc:sldChg>
      <pc:sldChg chg="del">
        <pc:chgData name="Scarlett Nie/聂铭" userId="S::nieming@hisense.com::2aae2d88-7970-48fa-9a51-865984f81f59" providerId="AD" clId="Web-{52CBBF38-2152-4675-9ED2-19AB334D496B}" dt="2023-05-26T19:10:44.288" v="6"/>
        <pc:sldMkLst>
          <pc:docMk/>
          <pc:sldMk cId="0" sldId="259"/>
        </pc:sldMkLst>
      </pc:sldChg>
      <pc:sldChg chg="add">
        <pc:chgData name="Scarlett Nie/聂铭" userId="S::nieming@hisense.com::2aae2d88-7970-48fa-9a51-865984f81f59" providerId="AD" clId="Web-{52CBBF38-2152-4675-9ED2-19AB334D496B}" dt="2023-05-26T19:10:37.913" v="3"/>
        <pc:sldMkLst>
          <pc:docMk/>
          <pc:sldMk cId="315879447" sldId="260"/>
        </pc:sldMkLst>
      </pc:sldChg>
      <pc:sldChg chg="add">
        <pc:chgData name="Scarlett Nie/聂铭" userId="S::nieming@hisense.com::2aae2d88-7970-48fa-9a51-865984f81f59" providerId="AD" clId="Web-{52CBBF38-2152-4675-9ED2-19AB334D496B}" dt="2023-05-26T19:10:38.225" v="4"/>
        <pc:sldMkLst>
          <pc:docMk/>
          <pc:sldMk cId="706583058" sldId="261"/>
        </pc:sldMkLst>
      </pc:sldChg>
      <pc:sldChg chg="add">
        <pc:chgData name="Scarlett Nie/聂铭" userId="S::nieming@hisense.com::2aae2d88-7970-48fa-9a51-865984f81f59" providerId="AD" clId="Web-{52CBBF38-2152-4675-9ED2-19AB334D496B}" dt="2023-05-26T19:10:38.459" v="5"/>
        <pc:sldMkLst>
          <pc:docMk/>
          <pc:sldMk cId="2303801828" sldId="262"/>
        </pc:sldMkLst>
      </pc:sldChg>
      <pc:sldChg chg="add">
        <pc:chgData name="Scarlett Nie/聂铭" userId="S::nieming@hisense.com::2aae2d88-7970-48fa-9a51-865984f81f59" providerId="AD" clId="Web-{52CBBF38-2152-4675-9ED2-19AB334D496B}" dt="2023-05-26T19:10:50.022" v="7"/>
        <pc:sldMkLst>
          <pc:docMk/>
          <pc:sldMk cId="1661611093" sldId="263"/>
        </pc:sldMkLst>
      </pc:sldChg>
    </pc:docChg>
  </pc:docChgLst>
  <pc:docChgLst>
    <pc:chgData name="Gaoling(Alan) Liu/刘高岭" userId="S::liugaoling@hisense.com::cd8f52e9-3348-4396-bcd7-f7a8ba35d3b3" providerId="AD" clId="Web-{D3492D58-91DC-DDBC-0F4F-975C42B3DF20}"/>
    <pc:docChg chg="modSld">
      <pc:chgData name="Gaoling(Alan) Liu/刘高岭" userId="S::liugaoling@hisense.com::cd8f52e9-3348-4396-bcd7-f7a8ba35d3b3" providerId="AD" clId="Web-{D3492D58-91DC-DDBC-0F4F-975C42B3DF20}" dt="2023-05-23T02:40:31.262" v="3"/>
      <pc:docMkLst>
        <pc:docMk/>
      </pc:docMkLst>
      <pc:sldChg chg="modSp">
        <pc:chgData name="Gaoling(Alan) Liu/刘高岭" userId="S::liugaoling@hisense.com::cd8f52e9-3348-4396-bcd7-f7a8ba35d3b3" providerId="AD" clId="Web-{D3492D58-91DC-DDBC-0F4F-975C42B3DF20}" dt="2023-05-23T02:40:31.262" v="3"/>
        <pc:sldMkLst>
          <pc:docMk/>
          <pc:sldMk cId="0" sldId="259"/>
        </pc:sldMkLst>
        <pc:graphicFrameChg chg="mod modGraphic">
          <ac:chgData name="Gaoling(Alan) Liu/刘高岭" userId="S::liugaoling@hisense.com::cd8f52e9-3348-4396-bcd7-f7a8ba35d3b3" providerId="AD" clId="Web-{D3492D58-91DC-DDBC-0F4F-975C42B3DF20}" dt="2023-05-23T02:40:31.262" v="3"/>
          <ac:graphicFrameMkLst>
            <pc:docMk/>
            <pc:sldMk cId="0" sldId="259"/>
            <ac:graphicFrameMk id="9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796CFF-287C-477C-A94A-38CEAE85826A}" type="datetimeFigureOut"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74925" y="1257300"/>
            <a:ext cx="262255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D0C15-7ED4-479D-9A80-BB8B437B34F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6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7DAA2-833B-43F3-B2CD-26FCC0A975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3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620" y="402336"/>
            <a:ext cx="6995160" cy="16093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hisense-usa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444500" y="579635"/>
            <a:ext cx="163385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900" spc="-35">
                <a:solidFill>
                  <a:srgbClr val="FFFFFF"/>
                </a:solidFill>
                <a:latin typeface="Hisense Alfabet Light" panose="00000500000000000000" pitchFamily="50" charset="0"/>
                <a:cs typeface="Lucida Sans Unicode"/>
              </a:rPr>
              <a:t>C1 Laser Mini Projector</a:t>
            </a:r>
            <a:endParaRPr sz="800">
              <a:latin typeface="Hisense Alfabet Light" panose="00000500000000000000" pitchFamily="50" charset="0"/>
              <a:cs typeface="Lucida Sans Unicode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C110419-C7A8-20CE-8142-436626886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9848"/>
            <a:ext cx="7772400" cy="356509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601B139-5CDC-B3DA-6AD5-E9FCB7BD7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72400" cy="498946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E62A818-45E4-ACDB-5318-73C25FBA4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41145"/>
            <a:ext cx="7772400" cy="59891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5376B8D-FFD0-6981-E1D9-037394037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004287"/>
            <a:ext cx="7772400" cy="90805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61265B7-5A16-8B88-724E-E65A282146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905251"/>
            <a:ext cx="7772400" cy="15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01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ject 65"/>
          <p:cNvSpPr txBox="1"/>
          <p:nvPr/>
        </p:nvSpPr>
        <p:spPr>
          <a:xfrm>
            <a:off x="871369" y="2415604"/>
            <a:ext cx="340995" cy="15709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500"/>
              </a:lnSpc>
              <a:spcBef>
                <a:spcPts val="200"/>
              </a:spcBef>
            </a:pPr>
            <a:r>
              <a:rPr sz="500">
                <a:solidFill>
                  <a:srgbClr val="FFFFFF"/>
                </a:solidFill>
                <a:latin typeface="Hisense Sans Alfabet Light" pitchFamily="2" charset="77"/>
                <a:cs typeface="Lucida Sans Unicode"/>
              </a:rPr>
              <a:t>Up</a:t>
            </a:r>
            <a:r>
              <a:rPr sz="500" spc="-40">
                <a:solidFill>
                  <a:srgbClr val="FFFFFF"/>
                </a:solidFill>
                <a:latin typeface="Hisense Sans Alfabet Light" pitchFamily="2" charset="77"/>
                <a:cs typeface="Lucida Sans Unicode"/>
              </a:rPr>
              <a:t> </a:t>
            </a:r>
            <a:r>
              <a:rPr sz="500">
                <a:solidFill>
                  <a:srgbClr val="FFFFFF"/>
                </a:solidFill>
                <a:latin typeface="Hisense Sans Alfabet Light" pitchFamily="2" charset="77"/>
                <a:cs typeface="Lucida Sans Unicode"/>
              </a:rPr>
              <a:t>to</a:t>
            </a:r>
            <a:r>
              <a:rPr sz="500" spc="-40">
                <a:solidFill>
                  <a:srgbClr val="FFFFFF"/>
                </a:solidFill>
                <a:latin typeface="Hisense Sans Alfabet Light" pitchFamily="2" charset="77"/>
                <a:cs typeface="Lucida Sans Unicode"/>
              </a:rPr>
              <a:t> </a:t>
            </a:r>
            <a:r>
              <a:rPr sz="500" spc="-30">
                <a:solidFill>
                  <a:srgbClr val="FFFFFF"/>
                </a:solidFill>
                <a:latin typeface="Hisense Sans Alfabet Light" pitchFamily="2" charset="77"/>
                <a:cs typeface="Lucida Sans Unicode"/>
              </a:rPr>
              <a:t>130”</a:t>
            </a:r>
            <a:r>
              <a:rPr sz="500" spc="500">
                <a:solidFill>
                  <a:srgbClr val="FFFFFF"/>
                </a:solidFill>
                <a:latin typeface="Hisense Sans Alfabet Light" pitchFamily="2" charset="77"/>
                <a:cs typeface="Lucida Sans Unicode"/>
              </a:rPr>
              <a:t> </a:t>
            </a:r>
            <a:r>
              <a:rPr sz="500" spc="-10">
                <a:solidFill>
                  <a:srgbClr val="FFFFFF"/>
                </a:solidFill>
                <a:latin typeface="Hisense Sans Alfabet Light" pitchFamily="2" charset="77"/>
                <a:cs typeface="Lucida Sans Unicode"/>
              </a:rPr>
              <a:t>Projection</a:t>
            </a:r>
            <a:endParaRPr sz="500">
              <a:latin typeface="Hisense Sans Alfabet Light" pitchFamily="2" charset="77"/>
              <a:cs typeface="Lucida Sans Unicode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231485-00EF-0E63-13F5-B229970B6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67" y="-7556"/>
            <a:ext cx="7804734" cy="37486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6B1A71B-BED4-B2A4-0FC2-15EAA9DD0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68" y="3253533"/>
            <a:ext cx="7804735" cy="3551334"/>
          </a:xfrm>
          <a:prstGeom prst="rect">
            <a:avLst/>
          </a:prstGeom>
        </p:spPr>
      </p:pic>
      <p:sp>
        <p:nvSpPr>
          <p:cNvPr id="7" name="object 6">
            <a:extLst>
              <a:ext uri="{FF2B5EF4-FFF2-40B4-BE49-F238E27FC236}">
                <a16:creationId xmlns:a16="http://schemas.microsoft.com/office/drawing/2014/main" id="{70F27218-8F30-4C09-BA3E-573944A2EF38}"/>
              </a:ext>
            </a:extLst>
          </p:cNvPr>
          <p:cNvSpPr txBox="1"/>
          <p:nvPr/>
        </p:nvSpPr>
        <p:spPr>
          <a:xfrm>
            <a:off x="471177" y="7322197"/>
            <a:ext cx="18288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52524"/>
                </a:solidFill>
                <a:latin typeface="Hisense Alfabet Light" panose="00000500000000000000" pitchFamily="50" charset="0"/>
                <a:cs typeface="Lucida Sans Unicode"/>
              </a:rPr>
              <a:t>Ports &amp; Connectivity</a:t>
            </a:r>
            <a:endParaRPr sz="1400" dirty="0">
              <a:latin typeface="Hisense Alfabet Light" panose="00000500000000000000" pitchFamily="50" charset="0"/>
              <a:cs typeface="Lucida Sans Unicode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5D75241A-323C-3DF4-A6D2-F17CAD5613D4}"/>
              </a:ext>
            </a:extLst>
          </p:cNvPr>
          <p:cNvSpPr txBox="1"/>
          <p:nvPr/>
        </p:nvSpPr>
        <p:spPr>
          <a:xfrm>
            <a:off x="482414" y="7898676"/>
            <a:ext cx="22669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252524"/>
                </a:solidFill>
                <a:latin typeface="Hisense Alfabet Light" panose="00000500000000000000" pitchFamily="50" charset="0"/>
                <a:cs typeface="Lucida Sans Unicode"/>
              </a:rPr>
              <a:t>2</a:t>
            </a:r>
            <a:r>
              <a:rPr sz="1400" dirty="0">
                <a:solidFill>
                  <a:srgbClr val="252524"/>
                </a:solidFill>
                <a:latin typeface="Hisense Alfabet Light" panose="00000500000000000000" pitchFamily="50" charset="0"/>
                <a:cs typeface="Lucida Sans Unicode"/>
              </a:rPr>
              <a:t>x</a:t>
            </a:r>
            <a:endParaRPr sz="1400" dirty="0">
              <a:latin typeface="Hisense Alfabet Light" panose="00000500000000000000" pitchFamily="50" charset="0"/>
              <a:cs typeface="Lucida Sans Unicode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44569CE9-563B-1959-64C9-CFCFFCEEA51D}"/>
              </a:ext>
            </a:extLst>
          </p:cNvPr>
          <p:cNvSpPr txBox="1"/>
          <p:nvPr/>
        </p:nvSpPr>
        <p:spPr>
          <a:xfrm>
            <a:off x="482461" y="8147249"/>
            <a:ext cx="1144526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700">
                <a:solidFill>
                  <a:srgbClr val="9A9A9B"/>
                </a:solidFill>
                <a:latin typeface="Hisense Alfabet Light" panose="00000500000000000000" pitchFamily="50" charset="0"/>
                <a:cs typeface="Lucida Sans Unicode"/>
              </a:rPr>
              <a:t>Ultra </a:t>
            </a:r>
            <a:r>
              <a:rPr sz="700">
                <a:solidFill>
                  <a:srgbClr val="9A9A9B"/>
                </a:solidFill>
                <a:latin typeface="Hisense Alfabet Light" panose="00000500000000000000" pitchFamily="50" charset="0"/>
                <a:cs typeface="Lucida Sans Unicode"/>
              </a:rPr>
              <a:t>High-Speed HDMI</a:t>
            </a:r>
            <a:endParaRPr sz="700">
              <a:latin typeface="Hisense Alfabet Light" panose="00000500000000000000" pitchFamily="50" charset="0"/>
              <a:cs typeface="Lucida Sans Unicode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6281EFC6-78E5-5CBA-4FDA-67F2CB93121F}"/>
              </a:ext>
            </a:extLst>
          </p:cNvPr>
          <p:cNvSpPr txBox="1"/>
          <p:nvPr/>
        </p:nvSpPr>
        <p:spPr>
          <a:xfrm>
            <a:off x="482461" y="8253929"/>
            <a:ext cx="768984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>
                <a:solidFill>
                  <a:srgbClr val="9A9A9B"/>
                </a:solidFill>
                <a:latin typeface="Hisense Alfabet Light" panose="00000500000000000000" pitchFamily="50" charset="0"/>
                <a:cs typeface="Lucida Sans Unicode"/>
              </a:rPr>
              <a:t>(1 with eARC)</a:t>
            </a:r>
            <a:endParaRPr sz="700">
              <a:latin typeface="Hisense Alfabet Light" panose="00000500000000000000" pitchFamily="50" charset="0"/>
              <a:cs typeface="Lucida Sans Unicode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3CAAAE1C-9BDE-27A6-129F-B3DB9E4C4AFA}"/>
              </a:ext>
            </a:extLst>
          </p:cNvPr>
          <p:cNvSpPr txBox="1"/>
          <p:nvPr/>
        </p:nvSpPr>
        <p:spPr>
          <a:xfrm>
            <a:off x="482461" y="8692751"/>
            <a:ext cx="38252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>
                <a:solidFill>
                  <a:srgbClr val="252524"/>
                </a:solidFill>
                <a:latin typeface="Hisense Alfabet Light" panose="00000500000000000000" pitchFamily="50" charset="0"/>
                <a:cs typeface="Lucida Sans Unicode"/>
              </a:rPr>
              <a:t>1x</a:t>
            </a:r>
            <a:endParaRPr sz="1400">
              <a:latin typeface="Hisense Alfabet Light" panose="00000500000000000000" pitchFamily="50" charset="0"/>
              <a:cs typeface="Lucida Sans Unicode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CAD683D4-513A-5E08-71F1-2722E85C251D}"/>
              </a:ext>
            </a:extLst>
          </p:cNvPr>
          <p:cNvSpPr txBox="1"/>
          <p:nvPr/>
        </p:nvSpPr>
        <p:spPr>
          <a:xfrm>
            <a:off x="482461" y="8959451"/>
            <a:ext cx="768985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>
                <a:solidFill>
                  <a:srgbClr val="9A9A9B"/>
                </a:solidFill>
                <a:latin typeface="Hisense Alfabet Light" panose="00000500000000000000" pitchFamily="50" charset="0"/>
                <a:cs typeface="Lucida Sans Unicode"/>
              </a:rPr>
              <a:t>Digital Audio Out</a:t>
            </a:r>
            <a:endParaRPr sz="700">
              <a:latin typeface="Hisense Alfabet Light" panose="00000500000000000000" pitchFamily="50" charset="0"/>
              <a:cs typeface="Lucida Sans Unicode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A52B5403-F9C1-C412-B3B1-6C88D433CD00}"/>
              </a:ext>
            </a:extLst>
          </p:cNvPr>
          <p:cNvSpPr txBox="1"/>
          <p:nvPr/>
        </p:nvSpPr>
        <p:spPr>
          <a:xfrm>
            <a:off x="1777861" y="7792033"/>
            <a:ext cx="341630" cy="505459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lang="en-US" sz="1400" dirty="0">
                <a:solidFill>
                  <a:srgbClr val="252524"/>
                </a:solidFill>
                <a:latin typeface="Hisense Alfabet Light" panose="00000500000000000000" pitchFamily="50" charset="0"/>
                <a:cs typeface="Lucida Sans Unicode"/>
              </a:rPr>
              <a:t>2</a:t>
            </a:r>
            <a:r>
              <a:rPr sz="1400" dirty="0">
                <a:solidFill>
                  <a:srgbClr val="252524"/>
                </a:solidFill>
                <a:latin typeface="Hisense Alfabet Light" panose="00000500000000000000" pitchFamily="50" charset="0"/>
                <a:cs typeface="Lucida Sans Unicode"/>
              </a:rPr>
              <a:t>x</a:t>
            </a:r>
            <a:endParaRPr sz="1400" dirty="0">
              <a:latin typeface="Hisense Alfabet Light" panose="00000500000000000000" pitchFamily="50" charset="0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700" dirty="0">
                <a:solidFill>
                  <a:srgbClr val="9A9A9B"/>
                </a:solidFill>
                <a:latin typeface="Hisense Alfabet Light" panose="00000500000000000000" pitchFamily="50" charset="0"/>
                <a:cs typeface="Lucida Sans Unicode"/>
              </a:rPr>
              <a:t>USB 3.0</a:t>
            </a:r>
            <a:endParaRPr sz="700" dirty="0">
              <a:latin typeface="Hisense Alfabet Light" panose="00000500000000000000" pitchFamily="50" charset="0"/>
              <a:cs typeface="Lucida Sans Unicode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BF4037CF-098D-B912-2035-A64070430CC0}"/>
              </a:ext>
            </a:extLst>
          </p:cNvPr>
          <p:cNvSpPr txBox="1"/>
          <p:nvPr/>
        </p:nvSpPr>
        <p:spPr>
          <a:xfrm>
            <a:off x="1777861" y="8611849"/>
            <a:ext cx="582295" cy="505459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400" dirty="0">
                <a:solidFill>
                  <a:srgbClr val="252524"/>
                </a:solidFill>
                <a:latin typeface="Hisense Alfabet Light" panose="00000500000000000000" pitchFamily="50" charset="0"/>
                <a:cs typeface="Lucida Sans Unicode"/>
              </a:rPr>
              <a:t>1x</a:t>
            </a:r>
            <a:endParaRPr sz="1400" dirty="0">
              <a:latin typeface="Hisense Alfabet Light" panose="00000500000000000000" pitchFamily="50" charset="0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700" dirty="0">
                <a:solidFill>
                  <a:srgbClr val="9A9A9B"/>
                </a:solidFill>
                <a:latin typeface="Hisense Alfabet Light" panose="00000500000000000000" pitchFamily="50" charset="0"/>
                <a:cs typeface="Lucida Sans Unicode"/>
              </a:rPr>
              <a:t>LAN Ethernet</a:t>
            </a:r>
            <a:endParaRPr sz="700" dirty="0">
              <a:latin typeface="Hisense Alfabet Light" panose="00000500000000000000" pitchFamily="50" charset="0"/>
              <a:cs typeface="Lucida Sans Unicode"/>
            </a:endParaRPr>
          </a:p>
        </p:txBody>
      </p:sp>
      <p:grpSp>
        <p:nvGrpSpPr>
          <p:cNvPr id="37" name="object 16">
            <a:extLst>
              <a:ext uri="{FF2B5EF4-FFF2-40B4-BE49-F238E27FC236}">
                <a16:creationId xmlns:a16="http://schemas.microsoft.com/office/drawing/2014/main" id="{F466D63D-DE41-F7C7-78E5-F7BCC80E8539}"/>
              </a:ext>
            </a:extLst>
          </p:cNvPr>
          <p:cNvGrpSpPr/>
          <p:nvPr/>
        </p:nvGrpSpPr>
        <p:grpSpPr>
          <a:xfrm>
            <a:off x="495163" y="7847286"/>
            <a:ext cx="2308137" cy="9135"/>
            <a:chOff x="468376" y="7325115"/>
            <a:chExt cx="2308137" cy="9135"/>
          </a:xfrm>
        </p:grpSpPr>
        <p:pic>
          <p:nvPicPr>
            <p:cNvPr id="38" name="object 17">
              <a:extLst>
                <a:ext uri="{FF2B5EF4-FFF2-40B4-BE49-F238E27FC236}">
                  <a16:creationId xmlns:a16="http://schemas.microsoft.com/office/drawing/2014/main" id="{E06B5057-89A7-417A-6728-1B7EFBC54F8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8376" y="7325115"/>
              <a:ext cx="1009476" cy="9135"/>
            </a:xfrm>
            <a:prstGeom prst="rect">
              <a:avLst/>
            </a:prstGeom>
          </p:spPr>
        </p:pic>
        <p:pic>
          <p:nvPicPr>
            <p:cNvPr id="59" name="object 23">
              <a:extLst>
                <a:ext uri="{FF2B5EF4-FFF2-40B4-BE49-F238E27FC236}">
                  <a16:creationId xmlns:a16="http://schemas.microsoft.com/office/drawing/2014/main" id="{4EDC1710-F5AA-94F4-44A1-E9065E9B705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67038" y="7325115"/>
              <a:ext cx="1009475" cy="9135"/>
            </a:xfrm>
            <a:prstGeom prst="rect">
              <a:avLst/>
            </a:prstGeom>
          </p:spPr>
        </p:pic>
      </p:grpSp>
      <p:pic>
        <p:nvPicPr>
          <p:cNvPr id="76" name="图片 75">
            <a:extLst>
              <a:ext uri="{FF2B5EF4-FFF2-40B4-BE49-F238E27FC236}">
                <a16:creationId xmlns:a16="http://schemas.microsoft.com/office/drawing/2014/main" id="{6673D73C-82FE-8C3D-F90B-2A8CF32103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170" y="6773743"/>
            <a:ext cx="7804733" cy="396275"/>
          </a:xfrm>
          <a:prstGeom prst="rect">
            <a:avLst/>
          </a:prstGeom>
        </p:spPr>
      </p:pic>
      <p:grpSp>
        <p:nvGrpSpPr>
          <p:cNvPr id="2" name="object 16">
            <a:extLst>
              <a:ext uri="{FF2B5EF4-FFF2-40B4-BE49-F238E27FC236}">
                <a16:creationId xmlns:a16="http://schemas.microsoft.com/office/drawing/2014/main" id="{A8A54B3E-BCD8-6075-C330-0ED6F8773CEA}"/>
              </a:ext>
            </a:extLst>
          </p:cNvPr>
          <p:cNvGrpSpPr/>
          <p:nvPr/>
        </p:nvGrpSpPr>
        <p:grpSpPr>
          <a:xfrm>
            <a:off x="471177" y="8622177"/>
            <a:ext cx="2308137" cy="9135"/>
            <a:chOff x="468376" y="7325115"/>
            <a:chExt cx="2308137" cy="9135"/>
          </a:xfrm>
        </p:grpSpPr>
        <p:pic>
          <p:nvPicPr>
            <p:cNvPr id="3" name="object 17">
              <a:extLst>
                <a:ext uri="{FF2B5EF4-FFF2-40B4-BE49-F238E27FC236}">
                  <a16:creationId xmlns:a16="http://schemas.microsoft.com/office/drawing/2014/main" id="{154A51C2-9834-8D2B-489C-77B5F26142D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8376" y="7325115"/>
              <a:ext cx="1009476" cy="9135"/>
            </a:xfrm>
            <a:prstGeom prst="rect">
              <a:avLst/>
            </a:prstGeom>
          </p:spPr>
        </p:pic>
        <p:pic>
          <p:nvPicPr>
            <p:cNvPr id="5" name="object 23">
              <a:extLst>
                <a:ext uri="{FF2B5EF4-FFF2-40B4-BE49-F238E27FC236}">
                  <a16:creationId xmlns:a16="http://schemas.microsoft.com/office/drawing/2014/main" id="{F1BC4A03-97F8-C458-44DE-3B6464D1501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67038" y="7325115"/>
              <a:ext cx="1009475" cy="9135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A67ECA0C-3CC2-3C8E-BAA7-326B20546A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40" y="6879608"/>
            <a:ext cx="3259891" cy="325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83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FA0F6683-7268-D4B2-FEE3-D93253D73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13" y="6233890"/>
            <a:ext cx="4469991" cy="2849413"/>
          </a:xfrm>
          <a:prstGeom prst="rect">
            <a:avLst/>
          </a:prstGeom>
        </p:spPr>
      </p:pic>
      <p:pic>
        <p:nvPicPr>
          <p:cNvPr id="2" name="object 4">
            <a:extLst>
              <a:ext uri="{FF2B5EF4-FFF2-40B4-BE49-F238E27FC236}">
                <a16:creationId xmlns:a16="http://schemas.microsoft.com/office/drawing/2014/main" id="{BCFEB73F-61DA-CB54-0C5A-B386135621A0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095"/>
            <a:ext cx="7772400" cy="4572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9601200"/>
            <a:ext cx="7772400" cy="457200"/>
            <a:chOff x="0" y="9601200"/>
            <a:chExt cx="7772400" cy="457200"/>
          </a:xfrm>
        </p:grpSpPr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601200"/>
              <a:ext cx="7772400" cy="457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096622" y="9733394"/>
              <a:ext cx="1217295" cy="193040"/>
            </a:xfrm>
            <a:custGeom>
              <a:avLst/>
              <a:gdLst/>
              <a:ahLst/>
              <a:cxnLst/>
              <a:rect l="l" t="t" r="r" b="b"/>
              <a:pathLst>
                <a:path w="1217295" h="193040">
                  <a:moveTo>
                    <a:pt x="219722" y="0"/>
                  </a:moveTo>
                  <a:lnTo>
                    <a:pt x="160147" y="0"/>
                  </a:lnTo>
                  <a:lnTo>
                    <a:pt x="154990" y="66446"/>
                  </a:lnTo>
                  <a:lnTo>
                    <a:pt x="69405" y="66446"/>
                  </a:lnTo>
                  <a:lnTo>
                    <a:pt x="73609" y="12128"/>
                  </a:lnTo>
                  <a:lnTo>
                    <a:pt x="73761" y="444"/>
                  </a:lnTo>
                  <a:lnTo>
                    <a:pt x="63868" y="0"/>
                  </a:lnTo>
                  <a:lnTo>
                    <a:pt x="14795" y="0"/>
                  </a:lnTo>
                  <a:lnTo>
                    <a:pt x="0" y="190131"/>
                  </a:lnTo>
                  <a:lnTo>
                    <a:pt x="59791" y="190131"/>
                  </a:lnTo>
                  <a:lnTo>
                    <a:pt x="66319" y="106095"/>
                  </a:lnTo>
                  <a:lnTo>
                    <a:pt x="151904" y="106095"/>
                  </a:lnTo>
                  <a:lnTo>
                    <a:pt x="145364" y="190131"/>
                  </a:lnTo>
                  <a:lnTo>
                    <a:pt x="204952" y="190131"/>
                  </a:lnTo>
                  <a:lnTo>
                    <a:pt x="219722" y="0"/>
                  </a:lnTo>
                  <a:close/>
                </a:path>
                <a:path w="1217295" h="193040">
                  <a:moveTo>
                    <a:pt x="302145" y="51790"/>
                  </a:moveTo>
                  <a:lnTo>
                    <a:pt x="243674" y="51790"/>
                  </a:lnTo>
                  <a:lnTo>
                    <a:pt x="233032" y="190131"/>
                  </a:lnTo>
                  <a:lnTo>
                    <a:pt x="291439" y="190131"/>
                  </a:lnTo>
                  <a:lnTo>
                    <a:pt x="302145" y="51790"/>
                  </a:lnTo>
                  <a:close/>
                </a:path>
                <a:path w="1217295" h="193040">
                  <a:moveTo>
                    <a:pt x="305828" y="4000"/>
                  </a:moveTo>
                  <a:lnTo>
                    <a:pt x="302564" y="0"/>
                  </a:lnTo>
                  <a:lnTo>
                    <a:pt x="247865" y="0"/>
                  </a:lnTo>
                  <a:lnTo>
                    <a:pt x="245122" y="36271"/>
                  </a:lnTo>
                  <a:lnTo>
                    <a:pt x="303606" y="36271"/>
                  </a:lnTo>
                  <a:lnTo>
                    <a:pt x="305092" y="15595"/>
                  </a:lnTo>
                  <a:lnTo>
                    <a:pt x="305828" y="4000"/>
                  </a:lnTo>
                  <a:close/>
                </a:path>
                <a:path w="1217295" h="193040">
                  <a:moveTo>
                    <a:pt x="477583" y="157467"/>
                  </a:moveTo>
                  <a:lnTo>
                    <a:pt x="447395" y="117068"/>
                  </a:lnTo>
                  <a:lnTo>
                    <a:pt x="396709" y="95021"/>
                  </a:lnTo>
                  <a:lnTo>
                    <a:pt x="388772" y="91122"/>
                  </a:lnTo>
                  <a:lnTo>
                    <a:pt x="383946" y="87198"/>
                  </a:lnTo>
                  <a:lnTo>
                    <a:pt x="383082" y="82943"/>
                  </a:lnTo>
                  <a:lnTo>
                    <a:pt x="385089" y="80632"/>
                  </a:lnTo>
                  <a:lnTo>
                    <a:pt x="389915" y="78841"/>
                  </a:lnTo>
                  <a:lnTo>
                    <a:pt x="398297" y="77698"/>
                  </a:lnTo>
                  <a:lnTo>
                    <a:pt x="410946" y="77279"/>
                  </a:lnTo>
                  <a:lnTo>
                    <a:pt x="434047" y="78320"/>
                  </a:lnTo>
                  <a:lnTo>
                    <a:pt x="454164" y="80657"/>
                  </a:lnTo>
                  <a:lnTo>
                    <a:pt x="468388" y="83007"/>
                  </a:lnTo>
                  <a:lnTo>
                    <a:pt x="473773" y="84086"/>
                  </a:lnTo>
                  <a:lnTo>
                    <a:pt x="476567" y="55435"/>
                  </a:lnTo>
                  <a:lnTo>
                    <a:pt x="458990" y="51765"/>
                  </a:lnTo>
                  <a:lnTo>
                    <a:pt x="446392" y="49834"/>
                  </a:lnTo>
                  <a:lnTo>
                    <a:pt x="432727" y="49022"/>
                  </a:lnTo>
                  <a:lnTo>
                    <a:pt x="400748" y="48704"/>
                  </a:lnTo>
                  <a:lnTo>
                    <a:pt x="390855" y="49022"/>
                  </a:lnTo>
                  <a:lnTo>
                    <a:pt x="341223" y="60312"/>
                  </a:lnTo>
                  <a:lnTo>
                    <a:pt x="321754" y="87490"/>
                  </a:lnTo>
                  <a:lnTo>
                    <a:pt x="326110" y="104825"/>
                  </a:lnTo>
                  <a:lnTo>
                    <a:pt x="338709" y="117614"/>
                  </a:lnTo>
                  <a:lnTo>
                    <a:pt x="355269" y="126936"/>
                  </a:lnTo>
                  <a:lnTo>
                    <a:pt x="371475" y="133845"/>
                  </a:lnTo>
                  <a:lnTo>
                    <a:pt x="399592" y="145008"/>
                  </a:lnTo>
                  <a:lnTo>
                    <a:pt x="408000" y="148717"/>
                  </a:lnTo>
                  <a:lnTo>
                    <a:pt x="412902" y="152069"/>
                  </a:lnTo>
                  <a:lnTo>
                    <a:pt x="414362" y="155752"/>
                  </a:lnTo>
                  <a:lnTo>
                    <a:pt x="411924" y="159346"/>
                  </a:lnTo>
                  <a:lnTo>
                    <a:pt x="405549" y="161391"/>
                  </a:lnTo>
                  <a:lnTo>
                    <a:pt x="395986" y="162217"/>
                  </a:lnTo>
                  <a:lnTo>
                    <a:pt x="383959" y="162153"/>
                  </a:lnTo>
                  <a:lnTo>
                    <a:pt x="361226" y="160667"/>
                  </a:lnTo>
                  <a:lnTo>
                    <a:pt x="341045" y="158318"/>
                  </a:lnTo>
                  <a:lnTo>
                    <a:pt x="321068" y="155219"/>
                  </a:lnTo>
                  <a:lnTo>
                    <a:pt x="319112" y="186042"/>
                  </a:lnTo>
                  <a:lnTo>
                    <a:pt x="333362" y="188188"/>
                  </a:lnTo>
                  <a:lnTo>
                    <a:pt x="345427" y="189433"/>
                  </a:lnTo>
                  <a:lnTo>
                    <a:pt x="361861" y="190220"/>
                  </a:lnTo>
                  <a:lnTo>
                    <a:pt x="397510" y="191122"/>
                  </a:lnTo>
                  <a:lnTo>
                    <a:pt x="423748" y="189839"/>
                  </a:lnTo>
                  <a:lnTo>
                    <a:pt x="448614" y="184912"/>
                  </a:lnTo>
                  <a:lnTo>
                    <a:pt x="467956" y="174675"/>
                  </a:lnTo>
                  <a:lnTo>
                    <a:pt x="477583" y="157467"/>
                  </a:lnTo>
                  <a:close/>
                </a:path>
                <a:path w="1217295" h="193040">
                  <a:moveTo>
                    <a:pt x="666229" y="132016"/>
                  </a:moveTo>
                  <a:lnTo>
                    <a:pt x="663562" y="91452"/>
                  </a:lnTo>
                  <a:lnTo>
                    <a:pt x="622096" y="54610"/>
                  </a:lnTo>
                  <a:lnTo>
                    <a:pt x="619785" y="54038"/>
                  </a:lnTo>
                  <a:lnTo>
                    <a:pt x="619785" y="105892"/>
                  </a:lnTo>
                  <a:lnTo>
                    <a:pt x="549617" y="105892"/>
                  </a:lnTo>
                  <a:lnTo>
                    <a:pt x="553250" y="95161"/>
                  </a:lnTo>
                  <a:lnTo>
                    <a:pt x="560501" y="85737"/>
                  </a:lnTo>
                  <a:lnTo>
                    <a:pt x="571741" y="79019"/>
                  </a:lnTo>
                  <a:lnTo>
                    <a:pt x="587324" y="76390"/>
                  </a:lnTo>
                  <a:lnTo>
                    <a:pt x="607060" y="81127"/>
                  </a:lnTo>
                  <a:lnTo>
                    <a:pt x="616585" y="91262"/>
                  </a:lnTo>
                  <a:lnTo>
                    <a:pt x="619594" y="101333"/>
                  </a:lnTo>
                  <a:lnTo>
                    <a:pt x="619785" y="105892"/>
                  </a:lnTo>
                  <a:lnTo>
                    <a:pt x="619785" y="54038"/>
                  </a:lnTo>
                  <a:lnTo>
                    <a:pt x="605053" y="50330"/>
                  </a:lnTo>
                  <a:lnTo>
                    <a:pt x="599922" y="49657"/>
                  </a:lnTo>
                  <a:lnTo>
                    <a:pt x="594436" y="49161"/>
                  </a:lnTo>
                  <a:lnTo>
                    <a:pt x="588467" y="49098"/>
                  </a:lnTo>
                  <a:lnTo>
                    <a:pt x="547712" y="55410"/>
                  </a:lnTo>
                  <a:lnTo>
                    <a:pt x="518350" y="72237"/>
                  </a:lnTo>
                  <a:lnTo>
                    <a:pt x="500126" y="95237"/>
                  </a:lnTo>
                  <a:lnTo>
                    <a:pt x="492798" y="120053"/>
                  </a:lnTo>
                  <a:lnTo>
                    <a:pt x="494601" y="143814"/>
                  </a:lnTo>
                  <a:lnTo>
                    <a:pt x="507695" y="167449"/>
                  </a:lnTo>
                  <a:lnTo>
                    <a:pt x="538314" y="185572"/>
                  </a:lnTo>
                  <a:lnTo>
                    <a:pt x="592709" y="192811"/>
                  </a:lnTo>
                  <a:lnTo>
                    <a:pt x="615569" y="191998"/>
                  </a:lnTo>
                  <a:lnTo>
                    <a:pt x="633920" y="190030"/>
                  </a:lnTo>
                  <a:lnTo>
                    <a:pt x="647687" y="187540"/>
                  </a:lnTo>
                  <a:lnTo>
                    <a:pt x="656869" y="185242"/>
                  </a:lnTo>
                  <a:lnTo>
                    <a:pt x="660285" y="163563"/>
                  </a:lnTo>
                  <a:lnTo>
                    <a:pt x="661365" y="156730"/>
                  </a:lnTo>
                  <a:lnTo>
                    <a:pt x="654024" y="158229"/>
                  </a:lnTo>
                  <a:lnTo>
                    <a:pt x="640041" y="160528"/>
                  </a:lnTo>
                  <a:lnTo>
                    <a:pt x="621334" y="162636"/>
                  </a:lnTo>
                  <a:lnTo>
                    <a:pt x="599808" y="163563"/>
                  </a:lnTo>
                  <a:lnTo>
                    <a:pt x="598855" y="163563"/>
                  </a:lnTo>
                  <a:lnTo>
                    <a:pt x="597966" y="163512"/>
                  </a:lnTo>
                  <a:lnTo>
                    <a:pt x="597065" y="163499"/>
                  </a:lnTo>
                  <a:lnTo>
                    <a:pt x="556704" y="150939"/>
                  </a:lnTo>
                  <a:lnTo>
                    <a:pt x="547319" y="132016"/>
                  </a:lnTo>
                  <a:lnTo>
                    <a:pt x="666229" y="132016"/>
                  </a:lnTo>
                  <a:close/>
                </a:path>
                <a:path w="1217295" h="193040">
                  <a:moveTo>
                    <a:pt x="853706" y="97777"/>
                  </a:moveTo>
                  <a:lnTo>
                    <a:pt x="838758" y="59385"/>
                  </a:lnTo>
                  <a:lnTo>
                    <a:pt x="791095" y="49999"/>
                  </a:lnTo>
                  <a:lnTo>
                    <a:pt x="769505" y="50038"/>
                  </a:lnTo>
                  <a:lnTo>
                    <a:pt x="743153" y="51498"/>
                  </a:lnTo>
                  <a:lnTo>
                    <a:pt x="718248" y="53568"/>
                  </a:lnTo>
                  <a:lnTo>
                    <a:pt x="692454" y="56222"/>
                  </a:lnTo>
                  <a:lnTo>
                    <a:pt x="683895" y="189865"/>
                  </a:lnTo>
                  <a:lnTo>
                    <a:pt x="738657" y="189865"/>
                  </a:lnTo>
                  <a:lnTo>
                    <a:pt x="745324" y="81394"/>
                  </a:lnTo>
                  <a:lnTo>
                    <a:pt x="756793" y="79794"/>
                  </a:lnTo>
                  <a:lnTo>
                    <a:pt x="764235" y="79044"/>
                  </a:lnTo>
                  <a:lnTo>
                    <a:pt x="770902" y="78930"/>
                  </a:lnTo>
                  <a:lnTo>
                    <a:pt x="785406" y="79679"/>
                  </a:lnTo>
                  <a:lnTo>
                    <a:pt x="791997" y="81838"/>
                  </a:lnTo>
                  <a:lnTo>
                    <a:pt x="797382" y="87706"/>
                  </a:lnTo>
                  <a:lnTo>
                    <a:pt x="799109" y="99199"/>
                  </a:lnTo>
                  <a:lnTo>
                    <a:pt x="793305" y="189865"/>
                  </a:lnTo>
                  <a:lnTo>
                    <a:pt x="847864" y="189865"/>
                  </a:lnTo>
                  <a:lnTo>
                    <a:pt x="853706" y="97777"/>
                  </a:lnTo>
                  <a:close/>
                </a:path>
                <a:path w="1217295" h="193040">
                  <a:moveTo>
                    <a:pt x="1029042" y="157441"/>
                  </a:moveTo>
                  <a:lnTo>
                    <a:pt x="998842" y="117055"/>
                  </a:lnTo>
                  <a:lnTo>
                    <a:pt x="948156" y="94996"/>
                  </a:lnTo>
                  <a:lnTo>
                    <a:pt x="940219" y="91109"/>
                  </a:lnTo>
                  <a:lnTo>
                    <a:pt x="935393" y="87172"/>
                  </a:lnTo>
                  <a:lnTo>
                    <a:pt x="934529" y="82905"/>
                  </a:lnTo>
                  <a:lnTo>
                    <a:pt x="936523" y="80606"/>
                  </a:lnTo>
                  <a:lnTo>
                    <a:pt x="941362" y="78828"/>
                  </a:lnTo>
                  <a:lnTo>
                    <a:pt x="949744" y="77673"/>
                  </a:lnTo>
                  <a:lnTo>
                    <a:pt x="962406" y="77254"/>
                  </a:lnTo>
                  <a:lnTo>
                    <a:pt x="985494" y="78295"/>
                  </a:lnTo>
                  <a:lnTo>
                    <a:pt x="1005611" y="80645"/>
                  </a:lnTo>
                  <a:lnTo>
                    <a:pt x="1019835" y="83007"/>
                  </a:lnTo>
                  <a:lnTo>
                    <a:pt x="1025220" y="84074"/>
                  </a:lnTo>
                  <a:lnTo>
                    <a:pt x="1028014" y="55410"/>
                  </a:lnTo>
                  <a:lnTo>
                    <a:pt x="1010437" y="51752"/>
                  </a:lnTo>
                  <a:lnTo>
                    <a:pt x="997839" y="49822"/>
                  </a:lnTo>
                  <a:lnTo>
                    <a:pt x="984173" y="49009"/>
                  </a:lnTo>
                  <a:lnTo>
                    <a:pt x="952182" y="48691"/>
                  </a:lnTo>
                  <a:lnTo>
                    <a:pt x="942301" y="49009"/>
                  </a:lnTo>
                  <a:lnTo>
                    <a:pt x="892670" y="60299"/>
                  </a:lnTo>
                  <a:lnTo>
                    <a:pt x="873201" y="87464"/>
                  </a:lnTo>
                  <a:lnTo>
                    <a:pt x="877557" y="104813"/>
                  </a:lnTo>
                  <a:lnTo>
                    <a:pt x="890155" y="117614"/>
                  </a:lnTo>
                  <a:lnTo>
                    <a:pt x="906703" y="126923"/>
                  </a:lnTo>
                  <a:lnTo>
                    <a:pt x="922909" y="133832"/>
                  </a:lnTo>
                  <a:lnTo>
                    <a:pt x="951052" y="144995"/>
                  </a:lnTo>
                  <a:lnTo>
                    <a:pt x="959446" y="148717"/>
                  </a:lnTo>
                  <a:lnTo>
                    <a:pt x="964349" y="152069"/>
                  </a:lnTo>
                  <a:lnTo>
                    <a:pt x="965809" y="155740"/>
                  </a:lnTo>
                  <a:lnTo>
                    <a:pt x="963371" y="159334"/>
                  </a:lnTo>
                  <a:lnTo>
                    <a:pt x="956995" y="161378"/>
                  </a:lnTo>
                  <a:lnTo>
                    <a:pt x="947432" y="162204"/>
                  </a:lnTo>
                  <a:lnTo>
                    <a:pt x="935405" y="162140"/>
                  </a:lnTo>
                  <a:lnTo>
                    <a:pt x="912672" y="160655"/>
                  </a:lnTo>
                  <a:lnTo>
                    <a:pt x="892492" y="158318"/>
                  </a:lnTo>
                  <a:lnTo>
                    <a:pt x="872515" y="155206"/>
                  </a:lnTo>
                  <a:lnTo>
                    <a:pt x="870546" y="186029"/>
                  </a:lnTo>
                  <a:lnTo>
                    <a:pt x="884809" y="188175"/>
                  </a:lnTo>
                  <a:lnTo>
                    <a:pt x="896861" y="189420"/>
                  </a:lnTo>
                  <a:lnTo>
                    <a:pt x="913307" y="190195"/>
                  </a:lnTo>
                  <a:lnTo>
                    <a:pt x="948944" y="191096"/>
                  </a:lnTo>
                  <a:lnTo>
                    <a:pt x="975182" y="189826"/>
                  </a:lnTo>
                  <a:lnTo>
                    <a:pt x="1000061" y="184899"/>
                  </a:lnTo>
                  <a:lnTo>
                    <a:pt x="1019390" y="174663"/>
                  </a:lnTo>
                  <a:lnTo>
                    <a:pt x="1029042" y="157441"/>
                  </a:lnTo>
                  <a:close/>
                </a:path>
                <a:path w="1217295" h="193040">
                  <a:moveTo>
                    <a:pt x="1217041" y="132016"/>
                  </a:moveTo>
                  <a:lnTo>
                    <a:pt x="1214374" y="91452"/>
                  </a:lnTo>
                  <a:lnTo>
                    <a:pt x="1172908" y="54610"/>
                  </a:lnTo>
                  <a:lnTo>
                    <a:pt x="1170597" y="54038"/>
                  </a:lnTo>
                  <a:lnTo>
                    <a:pt x="1170597" y="105892"/>
                  </a:lnTo>
                  <a:lnTo>
                    <a:pt x="1100442" y="105892"/>
                  </a:lnTo>
                  <a:lnTo>
                    <a:pt x="1104074" y="95161"/>
                  </a:lnTo>
                  <a:lnTo>
                    <a:pt x="1111326" y="85737"/>
                  </a:lnTo>
                  <a:lnTo>
                    <a:pt x="1122553" y="79019"/>
                  </a:lnTo>
                  <a:lnTo>
                    <a:pt x="1138135" y="76390"/>
                  </a:lnTo>
                  <a:lnTo>
                    <a:pt x="1157871" y="81127"/>
                  </a:lnTo>
                  <a:lnTo>
                    <a:pt x="1167396" y="91262"/>
                  </a:lnTo>
                  <a:lnTo>
                    <a:pt x="1170406" y="101333"/>
                  </a:lnTo>
                  <a:lnTo>
                    <a:pt x="1170597" y="105892"/>
                  </a:lnTo>
                  <a:lnTo>
                    <a:pt x="1170597" y="54038"/>
                  </a:lnTo>
                  <a:lnTo>
                    <a:pt x="1155865" y="50330"/>
                  </a:lnTo>
                  <a:lnTo>
                    <a:pt x="1150747" y="49657"/>
                  </a:lnTo>
                  <a:lnTo>
                    <a:pt x="1145260" y="49161"/>
                  </a:lnTo>
                  <a:lnTo>
                    <a:pt x="1139291" y="49098"/>
                  </a:lnTo>
                  <a:lnTo>
                    <a:pt x="1098537" y="55410"/>
                  </a:lnTo>
                  <a:lnTo>
                    <a:pt x="1069174" y="72237"/>
                  </a:lnTo>
                  <a:lnTo>
                    <a:pt x="1050950" y="95237"/>
                  </a:lnTo>
                  <a:lnTo>
                    <a:pt x="1043622" y="120053"/>
                  </a:lnTo>
                  <a:lnTo>
                    <a:pt x="1045413" y="143814"/>
                  </a:lnTo>
                  <a:lnTo>
                    <a:pt x="1058506" y="167449"/>
                  </a:lnTo>
                  <a:lnTo>
                    <a:pt x="1089126" y="185572"/>
                  </a:lnTo>
                  <a:lnTo>
                    <a:pt x="1143520" y="192811"/>
                  </a:lnTo>
                  <a:lnTo>
                    <a:pt x="1166393" y="191998"/>
                  </a:lnTo>
                  <a:lnTo>
                    <a:pt x="1184732" y="190030"/>
                  </a:lnTo>
                  <a:lnTo>
                    <a:pt x="1198511" y="187540"/>
                  </a:lnTo>
                  <a:lnTo>
                    <a:pt x="1207693" y="185242"/>
                  </a:lnTo>
                  <a:lnTo>
                    <a:pt x="1211110" y="163563"/>
                  </a:lnTo>
                  <a:lnTo>
                    <a:pt x="1212189" y="156730"/>
                  </a:lnTo>
                  <a:lnTo>
                    <a:pt x="1204849" y="158229"/>
                  </a:lnTo>
                  <a:lnTo>
                    <a:pt x="1190866" y="160528"/>
                  </a:lnTo>
                  <a:lnTo>
                    <a:pt x="1172146" y="162636"/>
                  </a:lnTo>
                  <a:lnTo>
                    <a:pt x="1150620" y="163563"/>
                  </a:lnTo>
                  <a:lnTo>
                    <a:pt x="1149680" y="163563"/>
                  </a:lnTo>
                  <a:lnTo>
                    <a:pt x="1148791" y="163512"/>
                  </a:lnTo>
                  <a:lnTo>
                    <a:pt x="1147876" y="163499"/>
                  </a:lnTo>
                  <a:lnTo>
                    <a:pt x="1107516" y="150939"/>
                  </a:lnTo>
                  <a:lnTo>
                    <a:pt x="1098130" y="132016"/>
                  </a:lnTo>
                  <a:lnTo>
                    <a:pt x="1217041" y="1320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18541" y="9137665"/>
            <a:ext cx="3161665" cy="28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8900"/>
              </a:lnSpc>
              <a:spcBef>
                <a:spcPts val="100"/>
              </a:spcBef>
            </a:pP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600" spc="1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product,</a:t>
            </a:r>
            <a:r>
              <a:rPr sz="600" spc="1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45">
                <a:solidFill>
                  <a:srgbClr val="231F20"/>
                </a:solidFill>
                <a:latin typeface="Arial"/>
                <a:cs typeface="Arial"/>
              </a:rPr>
              <a:t>product</a:t>
            </a:r>
            <a:r>
              <a:rPr sz="600" spc="1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specifications,</a:t>
            </a:r>
            <a:r>
              <a:rPr sz="600" spc="1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6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600" spc="1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55">
                <a:solidFill>
                  <a:srgbClr val="231F20"/>
                </a:solidFill>
                <a:latin typeface="Arial"/>
                <a:cs typeface="Arial"/>
              </a:rPr>
              <a:t>data</a:t>
            </a:r>
            <a:r>
              <a:rPr sz="600" spc="1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600" spc="1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subject</a:t>
            </a:r>
            <a:r>
              <a:rPr sz="600" spc="1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600" spc="1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55">
                <a:solidFill>
                  <a:srgbClr val="231F20"/>
                </a:solidFill>
                <a:latin typeface="Arial"/>
                <a:cs typeface="Arial"/>
              </a:rPr>
              <a:t>change</a:t>
            </a:r>
            <a:r>
              <a:rPr sz="600" spc="10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without</a:t>
            </a:r>
            <a:r>
              <a:rPr sz="600" spc="1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notice</a:t>
            </a:r>
            <a:r>
              <a:rPr sz="600" spc="1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25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6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improve</a:t>
            </a:r>
            <a:r>
              <a:rPr sz="600" spc="1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reliability,</a:t>
            </a:r>
            <a:r>
              <a:rPr sz="600" spc="1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function,</a:t>
            </a:r>
            <a:r>
              <a:rPr sz="600" spc="1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design</a:t>
            </a:r>
            <a:r>
              <a:rPr sz="600" spc="1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sz="600" spc="1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otherwise.</a:t>
            </a:r>
            <a:r>
              <a:rPr sz="600" spc="1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Release</a:t>
            </a:r>
            <a:r>
              <a:rPr sz="600" spc="1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10">
                <a:solidFill>
                  <a:srgbClr val="231F20"/>
                </a:solidFill>
                <a:latin typeface="Arial"/>
                <a:cs typeface="Arial"/>
              </a:rPr>
              <a:t>120321.</a:t>
            </a:r>
            <a:endParaRPr sz="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10430" y="9137665"/>
            <a:ext cx="3016250" cy="28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8900"/>
              </a:lnSpc>
              <a:spcBef>
                <a:spcPts val="100"/>
              </a:spcBef>
            </a:pP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600" spc="1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trademarks</a:t>
            </a:r>
            <a:r>
              <a:rPr sz="600" spc="1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6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600" spc="1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logos</a:t>
            </a:r>
            <a:r>
              <a:rPr sz="600" spc="1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used</a:t>
            </a:r>
            <a:r>
              <a:rPr sz="600" spc="1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herein</a:t>
            </a:r>
            <a:r>
              <a:rPr sz="600" spc="1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600" spc="1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600" spc="1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property</a:t>
            </a:r>
            <a:r>
              <a:rPr sz="600" spc="10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600" spc="1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their</a:t>
            </a:r>
            <a:r>
              <a:rPr sz="600" spc="10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respective</a:t>
            </a:r>
            <a:r>
              <a:rPr sz="600" spc="1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10">
                <a:solidFill>
                  <a:srgbClr val="231F20"/>
                </a:solidFill>
                <a:latin typeface="Arial"/>
                <a:cs typeface="Arial"/>
              </a:rPr>
              <a:t>owners.</a:t>
            </a:r>
            <a:r>
              <a:rPr sz="6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Copyright</a:t>
            </a:r>
            <a:r>
              <a:rPr sz="60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©</a:t>
            </a:r>
            <a:r>
              <a:rPr sz="60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2022</a:t>
            </a:r>
            <a:r>
              <a:rPr sz="600" spc="385">
                <a:solidFill>
                  <a:srgbClr val="231F20"/>
                </a:solidFill>
                <a:latin typeface="Arial"/>
                <a:cs typeface="Arial"/>
              </a:rPr>
              <a:t>   </a:t>
            </a:r>
            <a:r>
              <a:rPr sz="600" spc="-55">
                <a:solidFill>
                  <a:srgbClr val="231F20"/>
                </a:solidFill>
                <a:latin typeface="Arial"/>
                <a:cs typeface="Arial"/>
              </a:rPr>
              <a:t>USA,</a:t>
            </a:r>
            <a:r>
              <a:rPr sz="6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60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231F20"/>
                </a:solidFill>
                <a:latin typeface="Arial"/>
                <a:cs typeface="Arial"/>
              </a:rPr>
              <a:t>rights</a:t>
            </a:r>
            <a:r>
              <a:rPr sz="60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10">
                <a:solidFill>
                  <a:srgbClr val="231F20"/>
                </a:solidFill>
                <a:latin typeface="Arial"/>
                <a:cs typeface="Arial"/>
              </a:rPr>
              <a:t>reserved.</a:t>
            </a:r>
            <a:endParaRPr sz="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6937" y="100900"/>
            <a:ext cx="18999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chemeClr val="bg1"/>
                </a:solidFill>
                <a:latin typeface="Hisense Sans Alfabet Light" pitchFamily="2" charset="77"/>
                <a:cs typeface="Lucida Sans Unicode"/>
              </a:rPr>
              <a:t>Tech</a:t>
            </a:r>
            <a:r>
              <a:rPr sz="1400" spc="-90" dirty="0">
                <a:solidFill>
                  <a:schemeClr val="bg1"/>
                </a:solidFill>
                <a:latin typeface="Hisense Sans Alfabet Light" pitchFamily="2" charset="77"/>
                <a:cs typeface="Lucida Sans Unicode"/>
              </a:rPr>
              <a:t> </a:t>
            </a:r>
            <a:r>
              <a:rPr sz="1400" spc="50" dirty="0">
                <a:solidFill>
                  <a:schemeClr val="bg1"/>
                </a:solidFill>
                <a:latin typeface="Hisense Sans Alfabet Light" pitchFamily="2" charset="77"/>
                <a:cs typeface="Lucida Sans Unicode"/>
              </a:rPr>
              <a:t>Specs</a:t>
            </a:r>
            <a:r>
              <a:rPr lang="en-US" sz="1400" spc="50" dirty="0">
                <a:solidFill>
                  <a:schemeClr val="bg1"/>
                </a:solidFill>
                <a:latin typeface="Hisense Sans Alfabet Light" pitchFamily="2" charset="77"/>
                <a:cs typeface="Lucida Sans Unicode"/>
              </a:rPr>
              <a:t>  C2 U</a:t>
            </a:r>
            <a:r>
              <a:rPr lang="en-US" altLang="zh-CN" sz="1400" spc="50" dirty="0">
                <a:solidFill>
                  <a:schemeClr val="bg1"/>
                </a:solidFill>
                <a:latin typeface="Hisense Sans Alfabet Light" pitchFamily="2" charset="77"/>
                <a:cs typeface="Lucida Sans Unicode"/>
              </a:rPr>
              <a:t>ltra </a:t>
            </a:r>
            <a:endParaRPr sz="1400" dirty="0">
              <a:solidFill>
                <a:schemeClr val="bg1"/>
              </a:solidFill>
              <a:latin typeface="Hisense Sans Alfabet Light" pitchFamily="2" charset="77"/>
              <a:cs typeface="Lucida Sans Unicode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705050"/>
              </p:ext>
            </p:extLst>
          </p:nvPr>
        </p:nvGraphicFramePr>
        <p:xfrm>
          <a:off x="222256" y="465039"/>
          <a:ext cx="3411220" cy="56876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7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0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3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7950">
                <a:tc rowSpan="4">
                  <a:txBody>
                    <a:bodyPr/>
                    <a:lstStyle/>
                    <a:p>
                      <a:pPr marL="15938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Physical</a:t>
                      </a:r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 algn="l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Dimensions</a:t>
                      </a:r>
                      <a:r>
                        <a:rPr lang="pl-PL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(W x H x D)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4445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9.7’’ × 11.3’’ × 9.7’</a:t>
                      </a:r>
                    </a:p>
                  </a:txBody>
                  <a:tcPr marL="0" marR="0" marT="4445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59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 algn="l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Weight</a:t>
                      </a:r>
                    </a:p>
                  </a:txBody>
                  <a:tcPr marL="0" marR="0" marT="3175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0" algn="l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13.9</a:t>
                      </a: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 </a:t>
                      </a:r>
                      <a:r>
                        <a:rPr sz="800" b="0" spc="0" dirty="0" err="1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lbs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31115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43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 algn="l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Packaged Dimensions</a:t>
                      </a:r>
                      <a:endParaRPr lang="en-US"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  <a:p>
                      <a:pPr marL="130810" algn="l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pl-PL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(W x H x D)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2159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0" algn="l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15.8</a:t>
                      </a: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”</a:t>
                      </a: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 x 13.3” </a:t>
                      </a: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 x 1</a:t>
                      </a: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5.6</a:t>
                      </a: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”</a:t>
                      </a:r>
                    </a:p>
                  </a:txBody>
                  <a:tcPr marL="0" marR="0" marT="2159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64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 algn="l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Packaged Weight</a:t>
                      </a:r>
                    </a:p>
                  </a:txBody>
                  <a:tcPr marL="0" marR="0" marT="1905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0" algn="l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21.4</a:t>
                      </a: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 </a:t>
                      </a:r>
                      <a:r>
                        <a:rPr sz="800" b="0" spc="0" dirty="0" err="1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lbs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1905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950">
                <a:tc rowSpan="9"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Picture</a:t>
                      </a:r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 algn="l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Projection Size</a:t>
                      </a:r>
                    </a:p>
                  </a:txBody>
                  <a:tcPr marL="0" marR="0" marT="4318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0" algn="l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65</a:t>
                      </a: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”-3</a:t>
                      </a: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0</a:t>
                      </a: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0”</a:t>
                      </a:r>
                    </a:p>
                  </a:txBody>
                  <a:tcPr marL="0" marR="0" marT="4318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59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 algn="l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Brightness</a:t>
                      </a:r>
                    </a:p>
                  </a:txBody>
                  <a:tcPr marL="0" marR="0" marT="29845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0" algn="l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30</a:t>
                      </a: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00 </a:t>
                      </a: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ANSI </a:t>
                      </a: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Lumens</a:t>
                      </a:r>
                    </a:p>
                  </a:txBody>
                  <a:tcPr marL="0" marR="0" marT="29845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14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 algn="l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Color Space</a:t>
                      </a:r>
                    </a:p>
                  </a:txBody>
                  <a:tcPr marL="0" marR="0" marT="17780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0" algn="l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110%</a:t>
                      </a: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BT.2020</a:t>
                      </a:r>
                    </a:p>
                  </a:txBody>
                  <a:tcPr marL="0" marR="0" marT="17780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59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 algn="l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lang="en-US" sz="800" spc="0" dirty="0">
                          <a:solidFill>
                            <a:schemeClr val="tx1"/>
                          </a:solidFill>
                          <a:latin typeface="Hisense Alfabet Light"/>
                          <a:cs typeface="Arial"/>
                        </a:rPr>
                        <a:t>Native Contrast Ratio</a:t>
                      </a:r>
                    </a:p>
                  </a:txBody>
                  <a:tcPr marL="0" marR="0" marT="24765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0" algn="l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2</a:t>
                      </a: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,000:1</a:t>
                      </a:r>
                    </a:p>
                  </a:txBody>
                  <a:tcPr marL="0" marR="0" marT="24765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8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 algn="l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HDR</a:t>
                      </a:r>
                    </a:p>
                  </a:txBody>
                  <a:tcPr marL="0" marR="0" marT="1524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0" algn="l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lang="en-US" sz="800" spc="0" dirty="0">
                          <a:solidFill>
                            <a:schemeClr val="tx1"/>
                          </a:solidFill>
                          <a:latin typeface="Hisense Alfabet Light"/>
                          <a:cs typeface="Arial"/>
                        </a:rPr>
                        <a:t>HDR10+, HDR10</a:t>
                      </a:r>
                      <a:r>
                        <a:rPr lang="zh-CN" altLang="en-US" sz="800" spc="0" dirty="0">
                          <a:solidFill>
                            <a:schemeClr val="tx1"/>
                          </a:solidFill>
                          <a:latin typeface="Hisense Alfabet Light"/>
                          <a:cs typeface="Arial"/>
                        </a:rPr>
                        <a:t>，</a:t>
                      </a:r>
                      <a:r>
                        <a:rPr lang="en-US" sz="800" spc="0" dirty="0">
                          <a:solidFill>
                            <a:schemeClr val="tx1"/>
                          </a:solidFill>
                          <a:latin typeface="Hisense Alfabet Light"/>
                          <a:cs typeface="Arial"/>
                        </a:rPr>
                        <a:t>Dolby Vision, HLG</a:t>
                      </a:r>
                    </a:p>
                  </a:txBody>
                  <a:tcPr marL="0" marR="0" marT="1524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7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 algn="l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Light Source</a:t>
                      </a:r>
                    </a:p>
                  </a:txBody>
                  <a:tcPr marL="0" marR="0" marT="1270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0" algn="l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s-ES" sz="800" spc="0" dirty="0">
                          <a:solidFill>
                            <a:schemeClr val="tx1"/>
                          </a:solidFill>
                          <a:latin typeface="Hisense Alfabet Light" panose="00000500000000000000" pitchFamily="50" charset="0"/>
                          <a:cs typeface="Arial"/>
                        </a:rPr>
                        <a:t>R+G+B Triple Laser</a:t>
                      </a:r>
                    </a:p>
                  </a:txBody>
                  <a:tcPr marL="0" marR="0" marT="1270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788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 algn="l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Laser Life</a:t>
                      </a:r>
                    </a:p>
                  </a:txBody>
                  <a:tcPr marL="0" marR="0" marT="22225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 algn="l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25,000+ Hours</a:t>
                      </a:r>
                    </a:p>
                  </a:txBody>
                  <a:tcPr marL="0" marR="0" marT="22225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519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 algn="l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Throw Ratio</a:t>
                      </a:r>
                    </a:p>
                  </a:txBody>
                  <a:tcPr marL="0" marR="0" marT="1905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 algn="l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0.9-1.5：1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18415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936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 algn="l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Chipset</a:t>
                      </a:r>
                    </a:p>
                  </a:txBody>
                  <a:tcPr marL="0" marR="0" marT="18415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0" algn="l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0.47” DMD</a:t>
                      </a:r>
                    </a:p>
                  </a:txBody>
                  <a:tcPr marL="0" marR="0" marT="1778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5728">
                <a:tc row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Audio</a:t>
                      </a:r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Audio Output Power</a:t>
                      </a:r>
                    </a:p>
                  </a:txBody>
                  <a:tcPr marL="0" marR="0" marT="38735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0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pl-PL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2*10W+20W Powered by JBL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38735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226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 algn="l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Surround Sound</a:t>
                      </a:r>
                    </a:p>
                  </a:txBody>
                  <a:tcPr marL="0" marR="0" marT="3048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0" algn="l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Dolby Digital</a:t>
                      </a: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, DTS </a:t>
                      </a:r>
                      <a:r>
                        <a:rPr lang="en-US" sz="800" b="0" spc="0" dirty="0" err="1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Virtual:X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29845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9223">
                <a:tc rowSpan="5">
                  <a:txBody>
                    <a:bodyPr/>
                    <a:lstStyle/>
                    <a:p>
                      <a:pPr marL="27813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Smart Features</a:t>
                      </a:r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 algn="l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Smart TV Platform</a:t>
                      </a:r>
                    </a:p>
                  </a:txBody>
                  <a:tcPr marL="0" marR="0" marT="3683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4460" algn="l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VIDAA OS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3683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459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 algn="l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App Store</a:t>
                      </a:r>
                    </a:p>
                  </a:txBody>
                  <a:tcPr marL="0" marR="0" marT="3175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4460" algn="l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VIDAA App </a:t>
                      </a: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Store</a:t>
                      </a:r>
                    </a:p>
                  </a:txBody>
                  <a:tcPr marL="0" marR="0" marT="3175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2913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 algn="l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Streaming Services</a:t>
                      </a:r>
                    </a:p>
                  </a:txBody>
                  <a:tcPr marL="0" marR="0" marT="22225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marR="570865" algn="l">
                        <a:lnSpc>
                          <a:spcPct val="111100"/>
                        </a:lnSpc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Netflix, </a:t>
                      </a:r>
                      <a:r>
                        <a:rPr lang="en-US" altLang="zh-CN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Amazon </a:t>
                      </a: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Prime Video, YouTube</a:t>
                      </a:r>
                      <a:r>
                        <a:rPr lang="zh-CN" alt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，</a:t>
                      </a:r>
                      <a:r>
                        <a:rPr lang="en-US" altLang="zh-CN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Disney+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459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 algn="l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Voice Assistant</a:t>
                      </a:r>
                    </a:p>
                  </a:txBody>
                  <a:tcPr marL="0" marR="0" marT="2667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4460" algn="l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A</a:t>
                      </a:r>
                      <a:r>
                        <a:rPr lang="en-US" altLang="zh-CN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mazon Alexa</a:t>
                      </a:r>
                      <a:r>
                        <a:rPr lang="zh-CN" alt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，</a:t>
                      </a:r>
                      <a:r>
                        <a:rPr lang="en-US" altLang="zh-CN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VIDAA Voice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2667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45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 algn="l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Screen Mirroring</a:t>
                      </a:r>
                    </a:p>
                  </a:txBody>
                  <a:tcPr marL="0" marR="0" marT="10160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4460" algn="l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Airplay2(will be available through OTA)</a:t>
                      </a:r>
                      <a:r>
                        <a:rPr lang="zh-CN" alt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，</a:t>
                      </a:r>
                      <a:r>
                        <a:rPr lang="en-US" altLang="zh-CN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Miracast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10160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85373">
                <a:tc rowSpan="3"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Connectivity</a:t>
                      </a:r>
                    </a:p>
                  </a:txBody>
                  <a:tcPr marL="0" marR="0" marT="889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0810" algn="l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Wi-Fi</a:t>
                      </a:r>
                    </a:p>
                  </a:txBody>
                  <a:tcPr marL="0" marR="0" marT="45085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4460" algn="l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pt-BR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802.11a/b/g/n/ac/ax</a:t>
                      </a:r>
                      <a:r>
                        <a:rPr lang="zh-CN" alt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，</a:t>
                      </a:r>
                      <a:r>
                        <a:rPr lang="en-US" altLang="zh-CN" sz="800" b="0" spc="0" dirty="0" err="1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WiFi</a:t>
                      </a:r>
                      <a:r>
                        <a:rPr lang="en-US" altLang="zh-CN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 6e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45085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4809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89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 algn="l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Bluetooth</a:t>
                      </a:r>
                    </a:p>
                  </a:txBody>
                  <a:tcPr marL="0" marR="0" marT="27305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4460" algn="l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Yes</a:t>
                      </a:r>
                    </a:p>
                  </a:txBody>
                  <a:tcPr marL="0" marR="0" marT="27305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2682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89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 algn="l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Wired Ethernet</a:t>
                      </a:r>
                    </a:p>
                  </a:txBody>
                  <a:tcPr marL="0" marR="0" marT="1270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4460" algn="l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Yes</a:t>
                      </a:r>
                    </a:p>
                  </a:txBody>
                  <a:tcPr marL="0" marR="0" marT="1270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26828">
                <a:tc rowSpan="3">
                  <a:txBody>
                    <a:bodyPr/>
                    <a:lstStyle/>
                    <a:p>
                      <a:pPr marL="15938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Power</a:t>
                      </a:r>
                    </a:p>
                  </a:txBody>
                  <a:tcPr marL="0" marR="0" marT="76200" marB="0" vert="vert270"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Power Consumption</a:t>
                      </a:r>
                    </a:p>
                  </a:txBody>
                  <a:tcPr marL="0" marR="0" marT="88900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180</a:t>
                      </a: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W</a:t>
                      </a:r>
                    </a:p>
                  </a:txBody>
                  <a:tcPr marL="0" marR="0" marT="88900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4000377"/>
                  </a:ext>
                </a:extLst>
              </a:tr>
              <a:tr h="20554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Standby Consumption</a:t>
                      </a:r>
                    </a:p>
                  </a:txBody>
                  <a:tcPr marL="0" marR="0" marT="34925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&lt;0.5W</a:t>
                      </a:r>
                    </a:p>
                  </a:txBody>
                  <a:tcPr marL="0" marR="0" marT="34925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3230413"/>
                  </a:ext>
                </a:extLst>
              </a:tr>
              <a:tr h="19845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Power Supply</a:t>
                      </a:r>
                    </a:p>
                  </a:txBody>
                  <a:tcPr marL="0" marR="0" marT="20955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100-240V~ 60/50Hz Max 2.5A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20320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0058584"/>
                  </a:ext>
                </a:extLst>
              </a:tr>
            </a:tbl>
          </a:graphicData>
        </a:graphic>
      </p:graphicFrame>
      <p:graphicFrame>
        <p:nvGraphicFramePr>
          <p:cNvPr id="10" name="objec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563607"/>
              </p:ext>
            </p:extLst>
          </p:nvPr>
        </p:nvGraphicFramePr>
        <p:xfrm>
          <a:off x="3972621" y="463109"/>
          <a:ext cx="3411220" cy="5212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7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0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3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201">
                <a:tc rowSpan="7">
                  <a:txBody>
                    <a:bodyPr/>
                    <a:lstStyle/>
                    <a:p>
                      <a:pPr marL="159385" marR="59055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Ports</a:t>
                      </a:r>
                    </a:p>
                  </a:txBody>
                  <a:tcPr marL="0" marR="0" marT="76200" marB="0" vert="vert270"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HDMI</a:t>
                      </a:r>
                    </a:p>
                  </a:txBody>
                  <a:tcPr marL="0" marR="0" marT="44450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altLang="zh-CN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2xHDMI2.1(ALLM)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44450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894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HDMI ARC, CEC</a:t>
                      </a:r>
                    </a:p>
                  </a:txBody>
                  <a:tcPr marL="0" marR="0" marT="3175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Yes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31115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13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USB</a:t>
                      </a:r>
                    </a:p>
                  </a:txBody>
                  <a:tcPr marL="0" marR="0" marT="2159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2</a:t>
                      </a: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x USB 3.0</a:t>
                      </a:r>
                    </a:p>
                  </a:txBody>
                  <a:tcPr marL="0" marR="0" marT="2159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23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RF Antenna</a:t>
                      </a:r>
                    </a:p>
                  </a:txBody>
                  <a:tcPr marL="0" marR="0" marT="1905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No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1905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69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Ethernet (LAN)</a:t>
                      </a:r>
                    </a:p>
                  </a:txBody>
                  <a:tcPr marL="0" marR="0" marT="20955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1x</a:t>
                      </a:r>
                    </a:p>
                  </a:txBody>
                  <a:tcPr marL="0" marR="0" marT="2032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918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Digital Audio Output</a:t>
                      </a:r>
                    </a:p>
                  </a:txBody>
                  <a:tcPr marL="0" marR="0" marT="1397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1x Optical</a:t>
                      </a:r>
                    </a:p>
                  </a:txBody>
                  <a:tcPr marL="0" marR="0" marT="1397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569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Analog Audio Output</a:t>
                      </a:r>
                    </a:p>
                  </a:txBody>
                  <a:tcPr marL="0" marR="0" marT="1397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1x</a:t>
                      </a:r>
                    </a:p>
                  </a:txBody>
                  <a:tcPr marL="0" marR="0" marT="13335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2613">
                <a:tc rowSpan="14">
                  <a:txBody>
                    <a:bodyPr/>
                    <a:lstStyle/>
                    <a:p>
                      <a:pPr marL="15938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Ohter Features</a:t>
                      </a:r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C</a:t>
                      </a:r>
                      <a:r>
                        <a:rPr lang="en-US" altLang="zh-CN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onsole</a:t>
                      </a: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 Color</a:t>
                      </a:r>
                    </a:p>
                  </a:txBody>
                  <a:tcPr marL="0" marR="0" marT="4826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Gun metal grey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47625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24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Eye </a:t>
                      </a: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P</a:t>
                      </a:r>
                      <a:r>
                        <a:rPr lang="en-US" altLang="zh-CN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rotection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18415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Yes</a:t>
                      </a:r>
                    </a:p>
                  </a:txBody>
                  <a:tcPr marL="0" marR="0" marT="18415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24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HSR240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1524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Y</a:t>
                      </a:r>
                      <a:r>
                        <a:rPr lang="en-US" altLang="zh-CN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es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14604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74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Remote Finder</a:t>
                      </a:r>
                    </a:p>
                  </a:txBody>
                  <a:tcPr marL="0" marR="0" marT="26034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Yes</a:t>
                      </a:r>
                    </a:p>
                  </a:txBody>
                  <a:tcPr marL="0" marR="0" marT="26034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211325"/>
                  </a:ext>
                </a:extLst>
              </a:tr>
              <a:tr h="1574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Sound Send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22860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Yes</a:t>
                      </a:r>
                    </a:p>
                  </a:txBody>
                  <a:tcPr marL="0" marR="0" marT="22225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2319521"/>
                  </a:ext>
                </a:extLst>
              </a:tr>
              <a:tr h="1574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IMAX Enhance</a:t>
                      </a:r>
                      <a:r>
                        <a:rPr lang="en-US" altLang="zh-CN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d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22860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Yes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22225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2493502"/>
                  </a:ext>
                </a:extLst>
              </a:tr>
              <a:tr h="1574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Control4 Compatible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22860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Yes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22225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623203"/>
                  </a:ext>
                </a:extLst>
              </a:tr>
              <a:tr h="20450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3D Ready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2286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A</a:t>
                      </a:r>
                      <a:r>
                        <a:rPr lang="en-US" altLang="zh-CN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ctive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22225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0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TOF Type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22860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3D TOF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22225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318283"/>
                  </a:ext>
                </a:extLst>
              </a:tr>
              <a:tr h="1820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Zoom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22860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Optical and Digital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22225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1884178"/>
                  </a:ext>
                </a:extLst>
              </a:tr>
              <a:tr h="1820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Auto focus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22860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Yes, seamless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22225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860090"/>
                  </a:ext>
                </a:extLst>
              </a:tr>
              <a:tr h="1820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Auto Screen Fit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22860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Yes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22225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175117"/>
                  </a:ext>
                </a:extLst>
              </a:tr>
              <a:tr h="1820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Auto Keystone correction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22860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Yes, seamless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22225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9720488"/>
                  </a:ext>
                </a:extLst>
              </a:tr>
              <a:tr h="18206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Auto Obstacle Avoidance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2286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Yes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22225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07139">
                <a:tc rowSpan="4">
                  <a:txBody>
                    <a:bodyPr/>
                    <a:lstStyle/>
                    <a:p>
                      <a:pPr marL="15938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Accessories</a:t>
                      </a:r>
                    </a:p>
                  </a:txBody>
                  <a:tcPr marL="0" marR="0" marT="76200" marB="0" vert="vert270"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Remote</a:t>
                      </a:r>
                    </a:p>
                  </a:txBody>
                  <a:tcPr marL="0" marR="0" marT="55880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Yes, voice remote with backlight</a:t>
                      </a:r>
                    </a:p>
                  </a:txBody>
                  <a:tcPr marL="0" marR="0" marT="55880" marB="0" anchor="ctr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9282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Quick Start Guide / Manual</a:t>
                      </a:r>
                    </a:p>
                  </a:txBody>
                  <a:tcPr marL="0" marR="0" marT="4191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QSG in box, Manual online</a:t>
                      </a:r>
                    </a:p>
                  </a:txBody>
                  <a:tcPr marL="0" marR="0" marT="4191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001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Power Cable</a:t>
                      </a:r>
                    </a:p>
                  </a:txBody>
                  <a:tcPr marL="0" marR="0" marT="3937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Yes</a:t>
                      </a:r>
                    </a:p>
                  </a:txBody>
                  <a:tcPr marL="0" marR="0" marT="38735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415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 vert="vert27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Cleaning Kit</a:t>
                      </a:r>
                    </a:p>
                  </a:txBody>
                  <a:tcPr marL="0" marR="0" marT="18415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Yes</a:t>
                      </a:r>
                    </a:p>
                  </a:txBody>
                  <a:tcPr marL="0" marR="0" marT="18415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2134">
                <a:tc rowSpan="2">
                  <a:txBody>
                    <a:bodyPr/>
                    <a:lstStyle/>
                    <a:p>
                      <a:pPr marL="15938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endParaRPr sz="800" b="0" spc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0" marB="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Warranty</a:t>
                      </a:r>
                    </a:p>
                  </a:txBody>
                  <a:tcPr marL="0" marR="0" marT="8509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1</a:t>
                      </a:r>
                      <a:r>
                        <a:rPr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 Year</a:t>
                      </a: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 limited Warranty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8509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32566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UPC</a:t>
                      </a:r>
                      <a:r>
                        <a:rPr lang="en-US" sz="800" b="0" spc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 / EAN</a:t>
                      </a:r>
                      <a:endParaRPr sz="800" b="0" spc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2159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UPC:888143020563</a:t>
                      </a:r>
                    </a:p>
                    <a:p>
                      <a:pPr marL="159385"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800" b="0" spc="0" dirty="0">
                          <a:solidFill>
                            <a:schemeClr val="tx1"/>
                          </a:solidFill>
                          <a:latin typeface="Hisense Alfabet Light"/>
                          <a:ea typeface="+mn-ea"/>
                          <a:cs typeface="Arial"/>
                        </a:rPr>
                        <a:t>EAN:6942351409405 </a:t>
                      </a:r>
                      <a:endParaRPr sz="800" b="0" spc="0" dirty="0">
                        <a:solidFill>
                          <a:schemeClr val="tx1"/>
                        </a:solidFill>
                        <a:latin typeface="Hisense Alfabet Light"/>
                        <a:ea typeface="+mn-ea"/>
                        <a:cs typeface="Arial"/>
                      </a:endParaRPr>
                    </a:p>
                  </a:txBody>
                  <a:tcPr marL="0" marR="0" marT="2159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354291" y="9768836"/>
            <a:ext cx="524827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>
                <a:solidFill>
                  <a:srgbClr val="F1F2F2"/>
                </a:solidFill>
                <a:latin typeface="Verdana"/>
                <a:cs typeface="Verdana"/>
              </a:rPr>
              <a:t>Hisense</a:t>
            </a:r>
            <a:r>
              <a:rPr sz="700" spc="-65">
                <a:solidFill>
                  <a:srgbClr val="F1F2F2"/>
                </a:solidFill>
                <a:latin typeface="Verdana"/>
                <a:cs typeface="Verdana"/>
              </a:rPr>
              <a:t> </a:t>
            </a:r>
            <a:r>
              <a:rPr sz="700">
                <a:solidFill>
                  <a:srgbClr val="F1F2F2"/>
                </a:solidFill>
                <a:latin typeface="Verdana"/>
                <a:cs typeface="Verdana"/>
              </a:rPr>
              <a:t>USA</a:t>
            </a:r>
            <a:r>
              <a:rPr sz="700" spc="-60">
                <a:solidFill>
                  <a:srgbClr val="F1F2F2"/>
                </a:solidFill>
                <a:latin typeface="Verdana"/>
                <a:cs typeface="Verdana"/>
              </a:rPr>
              <a:t> </a:t>
            </a:r>
            <a:r>
              <a:rPr sz="700">
                <a:solidFill>
                  <a:srgbClr val="F1F2F2"/>
                </a:solidFill>
                <a:latin typeface="Verdana"/>
                <a:cs typeface="Verdana"/>
              </a:rPr>
              <a:t>Corporation</a:t>
            </a:r>
            <a:r>
              <a:rPr sz="700" spc="125">
                <a:solidFill>
                  <a:srgbClr val="F1F2F2"/>
                </a:solidFill>
                <a:latin typeface="Verdana"/>
                <a:cs typeface="Verdana"/>
              </a:rPr>
              <a:t> </a:t>
            </a:r>
            <a:r>
              <a:rPr sz="700">
                <a:solidFill>
                  <a:srgbClr val="F1F2F2"/>
                </a:solidFill>
                <a:latin typeface="Verdana"/>
                <a:cs typeface="Verdana"/>
              </a:rPr>
              <a:t>|</a:t>
            </a:r>
            <a:r>
              <a:rPr sz="700" spc="125">
                <a:solidFill>
                  <a:srgbClr val="F1F2F2"/>
                </a:solidFill>
                <a:latin typeface="Verdana"/>
                <a:cs typeface="Verdana"/>
              </a:rPr>
              <a:t> </a:t>
            </a:r>
            <a:r>
              <a:rPr sz="700" spc="-75">
                <a:solidFill>
                  <a:srgbClr val="F1F2F2"/>
                </a:solidFill>
                <a:latin typeface="Verdana"/>
                <a:cs typeface="Verdana"/>
              </a:rPr>
              <a:t>7310</a:t>
            </a:r>
            <a:r>
              <a:rPr sz="700" spc="-60">
                <a:solidFill>
                  <a:srgbClr val="F1F2F2"/>
                </a:solidFill>
                <a:latin typeface="Verdana"/>
                <a:cs typeface="Verdana"/>
              </a:rPr>
              <a:t> </a:t>
            </a:r>
            <a:r>
              <a:rPr sz="700">
                <a:solidFill>
                  <a:srgbClr val="F1F2F2"/>
                </a:solidFill>
                <a:latin typeface="Verdana"/>
                <a:cs typeface="Verdana"/>
              </a:rPr>
              <a:t>McGinnis</a:t>
            </a:r>
            <a:r>
              <a:rPr sz="700" spc="-65">
                <a:solidFill>
                  <a:srgbClr val="F1F2F2"/>
                </a:solidFill>
                <a:latin typeface="Verdana"/>
                <a:cs typeface="Verdana"/>
              </a:rPr>
              <a:t> </a:t>
            </a:r>
            <a:r>
              <a:rPr sz="700" spc="-10">
                <a:solidFill>
                  <a:srgbClr val="F1F2F2"/>
                </a:solidFill>
                <a:latin typeface="Verdana"/>
                <a:cs typeface="Verdana"/>
              </a:rPr>
              <a:t>Ferry</a:t>
            </a:r>
            <a:r>
              <a:rPr sz="700" spc="-60">
                <a:solidFill>
                  <a:srgbClr val="F1F2F2"/>
                </a:solidFill>
                <a:latin typeface="Verdana"/>
                <a:cs typeface="Verdana"/>
              </a:rPr>
              <a:t> </a:t>
            </a:r>
            <a:r>
              <a:rPr sz="700" spc="-20">
                <a:solidFill>
                  <a:srgbClr val="F1F2F2"/>
                </a:solidFill>
                <a:latin typeface="Verdana"/>
                <a:cs typeface="Verdana"/>
              </a:rPr>
              <a:t>Road,</a:t>
            </a:r>
            <a:r>
              <a:rPr sz="700" spc="-65">
                <a:solidFill>
                  <a:srgbClr val="F1F2F2"/>
                </a:solidFill>
                <a:latin typeface="Verdana"/>
                <a:cs typeface="Verdana"/>
              </a:rPr>
              <a:t> </a:t>
            </a:r>
            <a:r>
              <a:rPr sz="700" spc="-20">
                <a:solidFill>
                  <a:srgbClr val="F1F2F2"/>
                </a:solidFill>
                <a:latin typeface="Verdana"/>
                <a:cs typeface="Verdana"/>
              </a:rPr>
              <a:t>Suwanee,</a:t>
            </a:r>
            <a:r>
              <a:rPr sz="700" spc="-60">
                <a:solidFill>
                  <a:srgbClr val="F1F2F2"/>
                </a:solidFill>
                <a:latin typeface="Verdana"/>
                <a:cs typeface="Verdana"/>
              </a:rPr>
              <a:t> </a:t>
            </a:r>
            <a:r>
              <a:rPr sz="700">
                <a:solidFill>
                  <a:srgbClr val="F1F2F2"/>
                </a:solidFill>
                <a:latin typeface="Verdana"/>
                <a:cs typeface="Verdana"/>
              </a:rPr>
              <a:t>GA</a:t>
            </a:r>
            <a:r>
              <a:rPr sz="700" spc="-60">
                <a:solidFill>
                  <a:srgbClr val="F1F2F2"/>
                </a:solidFill>
                <a:latin typeface="Verdana"/>
                <a:cs typeface="Verdana"/>
              </a:rPr>
              <a:t> </a:t>
            </a:r>
            <a:r>
              <a:rPr sz="700">
                <a:solidFill>
                  <a:srgbClr val="F1F2F2"/>
                </a:solidFill>
                <a:latin typeface="Verdana"/>
                <a:cs typeface="Verdana"/>
              </a:rPr>
              <a:t>30024</a:t>
            </a:r>
            <a:r>
              <a:rPr sz="700" spc="125">
                <a:solidFill>
                  <a:srgbClr val="F1F2F2"/>
                </a:solidFill>
                <a:latin typeface="Verdana"/>
                <a:cs typeface="Verdana"/>
              </a:rPr>
              <a:t> </a:t>
            </a:r>
            <a:r>
              <a:rPr sz="700">
                <a:solidFill>
                  <a:srgbClr val="F1F2F2"/>
                </a:solidFill>
                <a:latin typeface="Verdana"/>
                <a:cs typeface="Verdana"/>
              </a:rPr>
              <a:t>|</a:t>
            </a:r>
            <a:r>
              <a:rPr sz="700" spc="125">
                <a:solidFill>
                  <a:srgbClr val="F1F2F2"/>
                </a:solidFill>
                <a:latin typeface="Verdana"/>
                <a:cs typeface="Verdana"/>
              </a:rPr>
              <a:t> </a:t>
            </a:r>
            <a:r>
              <a:rPr sz="700" spc="-50">
                <a:solidFill>
                  <a:srgbClr val="F1F2F2"/>
                </a:solidFill>
                <a:latin typeface="Verdana"/>
                <a:cs typeface="Verdana"/>
              </a:rPr>
              <a:t>1-</a:t>
            </a:r>
            <a:r>
              <a:rPr sz="700" spc="-55">
                <a:solidFill>
                  <a:srgbClr val="F1F2F2"/>
                </a:solidFill>
                <a:latin typeface="Verdana"/>
                <a:cs typeface="Verdana"/>
              </a:rPr>
              <a:t>888-</a:t>
            </a:r>
            <a:r>
              <a:rPr sz="700" spc="-45">
                <a:solidFill>
                  <a:srgbClr val="F1F2F2"/>
                </a:solidFill>
                <a:latin typeface="Verdana"/>
                <a:cs typeface="Verdana"/>
              </a:rPr>
              <a:t>935-</a:t>
            </a:r>
            <a:r>
              <a:rPr sz="700">
                <a:solidFill>
                  <a:srgbClr val="F1F2F2"/>
                </a:solidFill>
                <a:latin typeface="Verdana"/>
                <a:cs typeface="Verdana"/>
              </a:rPr>
              <a:t>8880</a:t>
            </a:r>
            <a:r>
              <a:rPr sz="700" spc="125">
                <a:solidFill>
                  <a:srgbClr val="F1F2F2"/>
                </a:solidFill>
                <a:latin typeface="Verdana"/>
                <a:cs typeface="Verdana"/>
              </a:rPr>
              <a:t> </a:t>
            </a:r>
            <a:r>
              <a:rPr sz="700">
                <a:solidFill>
                  <a:srgbClr val="F1F2F2"/>
                </a:solidFill>
                <a:latin typeface="Verdana"/>
                <a:cs typeface="Verdana"/>
              </a:rPr>
              <a:t>|</a:t>
            </a:r>
            <a:r>
              <a:rPr sz="700" spc="125">
                <a:solidFill>
                  <a:srgbClr val="F1F2F2"/>
                </a:solidFill>
                <a:latin typeface="Verdana"/>
                <a:cs typeface="Verdana"/>
              </a:rPr>
              <a:t> </a:t>
            </a:r>
            <a:r>
              <a:rPr sz="700" spc="-10">
                <a:solidFill>
                  <a:srgbClr val="F1F2F2"/>
                </a:solidFill>
                <a:latin typeface="Verdana"/>
                <a:cs typeface="Verdana"/>
                <a:hlinkClick r:id="rId4"/>
              </a:rPr>
              <a:t>www.hisense-usa.com</a:t>
            </a:r>
            <a:endParaRPr sz="700">
              <a:latin typeface="Verdana"/>
              <a:cs typeface="Verdan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C3BC425-7033-EA2B-B276-B79BC93B96A4}"/>
              </a:ext>
            </a:extLst>
          </p:cNvPr>
          <p:cNvSpPr txBox="1"/>
          <p:nvPr/>
        </p:nvSpPr>
        <p:spPr>
          <a:xfrm>
            <a:off x="4231311" y="6733955"/>
            <a:ext cx="3289224" cy="1254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l" defTabSz="6858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00" b="1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NOTE: </a:t>
            </a:r>
          </a:p>
          <a:p>
            <a:pPr marL="184150" marR="0" lvl="0" indent="-171450" algn="l" defTabSz="6858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chemeClr val="tx1"/>
                </a:solidFill>
                <a:latin typeface="Hisense Alfabet Light"/>
                <a:ea typeface="+mn-ea"/>
                <a:cs typeface="Arial"/>
              </a:rPr>
              <a:t>When the projection size is greater than 150 inches, Auto Shift Correction may be unavailable, Manual Focus and Screen Alignment are required.</a:t>
            </a:r>
          </a:p>
          <a:p>
            <a:pPr marL="184150" marR="0" lvl="0" indent="-171450" algn="l" defTabSz="6858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chemeClr val="tx1"/>
                </a:solidFill>
                <a:latin typeface="Hisense Alfabet Light"/>
                <a:ea typeface="+mn-ea"/>
                <a:cs typeface="Arial"/>
              </a:rPr>
              <a:t>The projection distances are provided for reference, and the actual distance varies with the selection of optical zoom.</a:t>
            </a:r>
          </a:p>
          <a:p>
            <a:pPr marL="184150" marR="0" lvl="0" indent="-171450" algn="l" defTabSz="6858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800" dirty="0">
                <a:solidFill>
                  <a:schemeClr val="tx1"/>
                </a:solidFill>
                <a:latin typeface="Hisense Alfabet Light"/>
                <a:ea typeface="+mn-ea"/>
                <a:cs typeface="Arial"/>
              </a:rPr>
              <a:t>A 5% deviation is considered acceptable for the measurements about the projection distance.</a:t>
            </a:r>
            <a:endParaRPr lang="zh-CN" altLang="en-US" sz="800" dirty="0">
              <a:solidFill>
                <a:schemeClr val="tx1"/>
              </a:solidFill>
              <a:latin typeface="Hisense Alfabet Light"/>
              <a:ea typeface="+mn-ea"/>
              <a:cs typeface="Arial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D1578DBB-5F58-0295-4B78-5242E358E8E1}"/>
              </a:ext>
            </a:extLst>
          </p:cNvPr>
          <p:cNvSpPr/>
          <p:nvPr/>
        </p:nvSpPr>
        <p:spPr>
          <a:xfrm>
            <a:off x="6166546" y="86895"/>
            <a:ext cx="1217295" cy="193040"/>
          </a:xfrm>
          <a:custGeom>
            <a:avLst/>
            <a:gdLst/>
            <a:ahLst/>
            <a:cxnLst/>
            <a:rect l="l" t="t" r="r" b="b"/>
            <a:pathLst>
              <a:path w="1217295" h="193040">
                <a:moveTo>
                  <a:pt x="219722" y="0"/>
                </a:moveTo>
                <a:lnTo>
                  <a:pt x="160147" y="0"/>
                </a:lnTo>
                <a:lnTo>
                  <a:pt x="154990" y="66446"/>
                </a:lnTo>
                <a:lnTo>
                  <a:pt x="69405" y="66446"/>
                </a:lnTo>
                <a:lnTo>
                  <a:pt x="73609" y="12128"/>
                </a:lnTo>
                <a:lnTo>
                  <a:pt x="73761" y="444"/>
                </a:lnTo>
                <a:lnTo>
                  <a:pt x="63868" y="0"/>
                </a:lnTo>
                <a:lnTo>
                  <a:pt x="14795" y="0"/>
                </a:lnTo>
                <a:lnTo>
                  <a:pt x="0" y="190131"/>
                </a:lnTo>
                <a:lnTo>
                  <a:pt x="59791" y="190131"/>
                </a:lnTo>
                <a:lnTo>
                  <a:pt x="66319" y="106095"/>
                </a:lnTo>
                <a:lnTo>
                  <a:pt x="151904" y="106095"/>
                </a:lnTo>
                <a:lnTo>
                  <a:pt x="145364" y="190131"/>
                </a:lnTo>
                <a:lnTo>
                  <a:pt x="204952" y="190131"/>
                </a:lnTo>
                <a:lnTo>
                  <a:pt x="219722" y="0"/>
                </a:lnTo>
                <a:close/>
              </a:path>
              <a:path w="1217295" h="193040">
                <a:moveTo>
                  <a:pt x="302145" y="51790"/>
                </a:moveTo>
                <a:lnTo>
                  <a:pt x="243674" y="51790"/>
                </a:lnTo>
                <a:lnTo>
                  <a:pt x="233032" y="190131"/>
                </a:lnTo>
                <a:lnTo>
                  <a:pt x="291439" y="190131"/>
                </a:lnTo>
                <a:lnTo>
                  <a:pt x="302145" y="51790"/>
                </a:lnTo>
                <a:close/>
              </a:path>
              <a:path w="1217295" h="193040">
                <a:moveTo>
                  <a:pt x="305828" y="4000"/>
                </a:moveTo>
                <a:lnTo>
                  <a:pt x="302564" y="0"/>
                </a:lnTo>
                <a:lnTo>
                  <a:pt x="247865" y="0"/>
                </a:lnTo>
                <a:lnTo>
                  <a:pt x="245122" y="36271"/>
                </a:lnTo>
                <a:lnTo>
                  <a:pt x="303606" y="36271"/>
                </a:lnTo>
                <a:lnTo>
                  <a:pt x="305092" y="15595"/>
                </a:lnTo>
                <a:lnTo>
                  <a:pt x="305828" y="4000"/>
                </a:lnTo>
                <a:close/>
              </a:path>
              <a:path w="1217295" h="193040">
                <a:moveTo>
                  <a:pt x="477583" y="157467"/>
                </a:moveTo>
                <a:lnTo>
                  <a:pt x="447395" y="117068"/>
                </a:lnTo>
                <a:lnTo>
                  <a:pt x="396709" y="95021"/>
                </a:lnTo>
                <a:lnTo>
                  <a:pt x="388772" y="91122"/>
                </a:lnTo>
                <a:lnTo>
                  <a:pt x="383946" y="87198"/>
                </a:lnTo>
                <a:lnTo>
                  <a:pt x="383082" y="82943"/>
                </a:lnTo>
                <a:lnTo>
                  <a:pt x="385089" y="80632"/>
                </a:lnTo>
                <a:lnTo>
                  <a:pt x="389915" y="78841"/>
                </a:lnTo>
                <a:lnTo>
                  <a:pt x="398297" y="77698"/>
                </a:lnTo>
                <a:lnTo>
                  <a:pt x="410946" y="77279"/>
                </a:lnTo>
                <a:lnTo>
                  <a:pt x="434047" y="78320"/>
                </a:lnTo>
                <a:lnTo>
                  <a:pt x="454164" y="80657"/>
                </a:lnTo>
                <a:lnTo>
                  <a:pt x="468388" y="83007"/>
                </a:lnTo>
                <a:lnTo>
                  <a:pt x="473773" y="84086"/>
                </a:lnTo>
                <a:lnTo>
                  <a:pt x="476567" y="55435"/>
                </a:lnTo>
                <a:lnTo>
                  <a:pt x="458990" y="51765"/>
                </a:lnTo>
                <a:lnTo>
                  <a:pt x="446392" y="49834"/>
                </a:lnTo>
                <a:lnTo>
                  <a:pt x="432727" y="49022"/>
                </a:lnTo>
                <a:lnTo>
                  <a:pt x="400748" y="48704"/>
                </a:lnTo>
                <a:lnTo>
                  <a:pt x="390855" y="49022"/>
                </a:lnTo>
                <a:lnTo>
                  <a:pt x="341223" y="60312"/>
                </a:lnTo>
                <a:lnTo>
                  <a:pt x="321754" y="87490"/>
                </a:lnTo>
                <a:lnTo>
                  <a:pt x="326110" y="104825"/>
                </a:lnTo>
                <a:lnTo>
                  <a:pt x="338709" y="117614"/>
                </a:lnTo>
                <a:lnTo>
                  <a:pt x="355269" y="126936"/>
                </a:lnTo>
                <a:lnTo>
                  <a:pt x="371475" y="133845"/>
                </a:lnTo>
                <a:lnTo>
                  <a:pt x="399592" y="145008"/>
                </a:lnTo>
                <a:lnTo>
                  <a:pt x="408000" y="148717"/>
                </a:lnTo>
                <a:lnTo>
                  <a:pt x="412902" y="152069"/>
                </a:lnTo>
                <a:lnTo>
                  <a:pt x="414362" y="155752"/>
                </a:lnTo>
                <a:lnTo>
                  <a:pt x="411924" y="159346"/>
                </a:lnTo>
                <a:lnTo>
                  <a:pt x="405549" y="161391"/>
                </a:lnTo>
                <a:lnTo>
                  <a:pt x="395986" y="162217"/>
                </a:lnTo>
                <a:lnTo>
                  <a:pt x="383959" y="162153"/>
                </a:lnTo>
                <a:lnTo>
                  <a:pt x="361226" y="160667"/>
                </a:lnTo>
                <a:lnTo>
                  <a:pt x="341045" y="158318"/>
                </a:lnTo>
                <a:lnTo>
                  <a:pt x="321068" y="155219"/>
                </a:lnTo>
                <a:lnTo>
                  <a:pt x="319112" y="186042"/>
                </a:lnTo>
                <a:lnTo>
                  <a:pt x="333362" y="188188"/>
                </a:lnTo>
                <a:lnTo>
                  <a:pt x="345427" y="189433"/>
                </a:lnTo>
                <a:lnTo>
                  <a:pt x="361861" y="190220"/>
                </a:lnTo>
                <a:lnTo>
                  <a:pt x="397510" y="191122"/>
                </a:lnTo>
                <a:lnTo>
                  <a:pt x="423748" y="189839"/>
                </a:lnTo>
                <a:lnTo>
                  <a:pt x="448614" y="184912"/>
                </a:lnTo>
                <a:lnTo>
                  <a:pt x="467956" y="174675"/>
                </a:lnTo>
                <a:lnTo>
                  <a:pt x="477583" y="157467"/>
                </a:lnTo>
                <a:close/>
              </a:path>
              <a:path w="1217295" h="193040">
                <a:moveTo>
                  <a:pt x="666229" y="132016"/>
                </a:moveTo>
                <a:lnTo>
                  <a:pt x="663562" y="91452"/>
                </a:lnTo>
                <a:lnTo>
                  <a:pt x="622096" y="54610"/>
                </a:lnTo>
                <a:lnTo>
                  <a:pt x="619785" y="54038"/>
                </a:lnTo>
                <a:lnTo>
                  <a:pt x="619785" y="105892"/>
                </a:lnTo>
                <a:lnTo>
                  <a:pt x="549617" y="105892"/>
                </a:lnTo>
                <a:lnTo>
                  <a:pt x="553250" y="95161"/>
                </a:lnTo>
                <a:lnTo>
                  <a:pt x="560501" y="85737"/>
                </a:lnTo>
                <a:lnTo>
                  <a:pt x="571741" y="79019"/>
                </a:lnTo>
                <a:lnTo>
                  <a:pt x="587324" y="76390"/>
                </a:lnTo>
                <a:lnTo>
                  <a:pt x="607060" y="81127"/>
                </a:lnTo>
                <a:lnTo>
                  <a:pt x="616585" y="91262"/>
                </a:lnTo>
                <a:lnTo>
                  <a:pt x="619594" y="101333"/>
                </a:lnTo>
                <a:lnTo>
                  <a:pt x="619785" y="105892"/>
                </a:lnTo>
                <a:lnTo>
                  <a:pt x="619785" y="54038"/>
                </a:lnTo>
                <a:lnTo>
                  <a:pt x="605053" y="50330"/>
                </a:lnTo>
                <a:lnTo>
                  <a:pt x="599922" y="49657"/>
                </a:lnTo>
                <a:lnTo>
                  <a:pt x="594436" y="49161"/>
                </a:lnTo>
                <a:lnTo>
                  <a:pt x="588467" y="49098"/>
                </a:lnTo>
                <a:lnTo>
                  <a:pt x="547712" y="55410"/>
                </a:lnTo>
                <a:lnTo>
                  <a:pt x="518350" y="72237"/>
                </a:lnTo>
                <a:lnTo>
                  <a:pt x="500126" y="95237"/>
                </a:lnTo>
                <a:lnTo>
                  <a:pt x="492798" y="120053"/>
                </a:lnTo>
                <a:lnTo>
                  <a:pt x="494601" y="143814"/>
                </a:lnTo>
                <a:lnTo>
                  <a:pt x="507695" y="167449"/>
                </a:lnTo>
                <a:lnTo>
                  <a:pt x="538314" y="185572"/>
                </a:lnTo>
                <a:lnTo>
                  <a:pt x="592709" y="192811"/>
                </a:lnTo>
                <a:lnTo>
                  <a:pt x="615569" y="191998"/>
                </a:lnTo>
                <a:lnTo>
                  <a:pt x="633920" y="190030"/>
                </a:lnTo>
                <a:lnTo>
                  <a:pt x="647687" y="187540"/>
                </a:lnTo>
                <a:lnTo>
                  <a:pt x="656869" y="185242"/>
                </a:lnTo>
                <a:lnTo>
                  <a:pt x="660285" y="163563"/>
                </a:lnTo>
                <a:lnTo>
                  <a:pt x="661365" y="156730"/>
                </a:lnTo>
                <a:lnTo>
                  <a:pt x="654024" y="158229"/>
                </a:lnTo>
                <a:lnTo>
                  <a:pt x="640041" y="160528"/>
                </a:lnTo>
                <a:lnTo>
                  <a:pt x="621334" y="162636"/>
                </a:lnTo>
                <a:lnTo>
                  <a:pt x="599808" y="163563"/>
                </a:lnTo>
                <a:lnTo>
                  <a:pt x="598855" y="163563"/>
                </a:lnTo>
                <a:lnTo>
                  <a:pt x="597966" y="163512"/>
                </a:lnTo>
                <a:lnTo>
                  <a:pt x="597065" y="163499"/>
                </a:lnTo>
                <a:lnTo>
                  <a:pt x="556704" y="150939"/>
                </a:lnTo>
                <a:lnTo>
                  <a:pt x="547319" y="132016"/>
                </a:lnTo>
                <a:lnTo>
                  <a:pt x="666229" y="132016"/>
                </a:lnTo>
                <a:close/>
              </a:path>
              <a:path w="1217295" h="193040">
                <a:moveTo>
                  <a:pt x="853706" y="97777"/>
                </a:moveTo>
                <a:lnTo>
                  <a:pt x="838758" y="59385"/>
                </a:lnTo>
                <a:lnTo>
                  <a:pt x="791095" y="49999"/>
                </a:lnTo>
                <a:lnTo>
                  <a:pt x="769505" y="50038"/>
                </a:lnTo>
                <a:lnTo>
                  <a:pt x="743153" y="51498"/>
                </a:lnTo>
                <a:lnTo>
                  <a:pt x="718248" y="53568"/>
                </a:lnTo>
                <a:lnTo>
                  <a:pt x="692454" y="56222"/>
                </a:lnTo>
                <a:lnTo>
                  <a:pt x="683895" y="189865"/>
                </a:lnTo>
                <a:lnTo>
                  <a:pt x="738657" y="189865"/>
                </a:lnTo>
                <a:lnTo>
                  <a:pt x="745324" y="81394"/>
                </a:lnTo>
                <a:lnTo>
                  <a:pt x="756793" y="79794"/>
                </a:lnTo>
                <a:lnTo>
                  <a:pt x="764235" y="79044"/>
                </a:lnTo>
                <a:lnTo>
                  <a:pt x="770902" y="78930"/>
                </a:lnTo>
                <a:lnTo>
                  <a:pt x="785406" y="79679"/>
                </a:lnTo>
                <a:lnTo>
                  <a:pt x="791997" y="81838"/>
                </a:lnTo>
                <a:lnTo>
                  <a:pt x="797382" y="87706"/>
                </a:lnTo>
                <a:lnTo>
                  <a:pt x="799109" y="99199"/>
                </a:lnTo>
                <a:lnTo>
                  <a:pt x="793305" y="189865"/>
                </a:lnTo>
                <a:lnTo>
                  <a:pt x="847864" y="189865"/>
                </a:lnTo>
                <a:lnTo>
                  <a:pt x="853706" y="97777"/>
                </a:lnTo>
                <a:close/>
              </a:path>
              <a:path w="1217295" h="193040">
                <a:moveTo>
                  <a:pt x="1029042" y="157441"/>
                </a:moveTo>
                <a:lnTo>
                  <a:pt x="998842" y="117055"/>
                </a:lnTo>
                <a:lnTo>
                  <a:pt x="948156" y="94996"/>
                </a:lnTo>
                <a:lnTo>
                  <a:pt x="940219" y="91109"/>
                </a:lnTo>
                <a:lnTo>
                  <a:pt x="935393" y="87172"/>
                </a:lnTo>
                <a:lnTo>
                  <a:pt x="934529" y="82905"/>
                </a:lnTo>
                <a:lnTo>
                  <a:pt x="936523" y="80606"/>
                </a:lnTo>
                <a:lnTo>
                  <a:pt x="941362" y="78828"/>
                </a:lnTo>
                <a:lnTo>
                  <a:pt x="949744" y="77673"/>
                </a:lnTo>
                <a:lnTo>
                  <a:pt x="962406" y="77254"/>
                </a:lnTo>
                <a:lnTo>
                  <a:pt x="985494" y="78295"/>
                </a:lnTo>
                <a:lnTo>
                  <a:pt x="1005611" y="80645"/>
                </a:lnTo>
                <a:lnTo>
                  <a:pt x="1019835" y="83007"/>
                </a:lnTo>
                <a:lnTo>
                  <a:pt x="1025220" y="84074"/>
                </a:lnTo>
                <a:lnTo>
                  <a:pt x="1028014" y="55410"/>
                </a:lnTo>
                <a:lnTo>
                  <a:pt x="1010437" y="51752"/>
                </a:lnTo>
                <a:lnTo>
                  <a:pt x="997839" y="49822"/>
                </a:lnTo>
                <a:lnTo>
                  <a:pt x="984173" y="49009"/>
                </a:lnTo>
                <a:lnTo>
                  <a:pt x="952182" y="48691"/>
                </a:lnTo>
                <a:lnTo>
                  <a:pt x="942301" y="49009"/>
                </a:lnTo>
                <a:lnTo>
                  <a:pt x="892670" y="60299"/>
                </a:lnTo>
                <a:lnTo>
                  <a:pt x="873201" y="87464"/>
                </a:lnTo>
                <a:lnTo>
                  <a:pt x="877557" y="104813"/>
                </a:lnTo>
                <a:lnTo>
                  <a:pt x="890155" y="117614"/>
                </a:lnTo>
                <a:lnTo>
                  <a:pt x="906703" y="126923"/>
                </a:lnTo>
                <a:lnTo>
                  <a:pt x="922909" y="133832"/>
                </a:lnTo>
                <a:lnTo>
                  <a:pt x="951052" y="144995"/>
                </a:lnTo>
                <a:lnTo>
                  <a:pt x="959446" y="148717"/>
                </a:lnTo>
                <a:lnTo>
                  <a:pt x="964349" y="152069"/>
                </a:lnTo>
                <a:lnTo>
                  <a:pt x="965809" y="155740"/>
                </a:lnTo>
                <a:lnTo>
                  <a:pt x="963371" y="159334"/>
                </a:lnTo>
                <a:lnTo>
                  <a:pt x="956995" y="161378"/>
                </a:lnTo>
                <a:lnTo>
                  <a:pt x="947432" y="162204"/>
                </a:lnTo>
                <a:lnTo>
                  <a:pt x="935405" y="162140"/>
                </a:lnTo>
                <a:lnTo>
                  <a:pt x="912672" y="160655"/>
                </a:lnTo>
                <a:lnTo>
                  <a:pt x="892492" y="158318"/>
                </a:lnTo>
                <a:lnTo>
                  <a:pt x="872515" y="155206"/>
                </a:lnTo>
                <a:lnTo>
                  <a:pt x="870546" y="186029"/>
                </a:lnTo>
                <a:lnTo>
                  <a:pt x="884809" y="188175"/>
                </a:lnTo>
                <a:lnTo>
                  <a:pt x="896861" y="189420"/>
                </a:lnTo>
                <a:lnTo>
                  <a:pt x="913307" y="190195"/>
                </a:lnTo>
                <a:lnTo>
                  <a:pt x="948944" y="191096"/>
                </a:lnTo>
                <a:lnTo>
                  <a:pt x="975182" y="189826"/>
                </a:lnTo>
                <a:lnTo>
                  <a:pt x="1000061" y="184899"/>
                </a:lnTo>
                <a:lnTo>
                  <a:pt x="1019390" y="174663"/>
                </a:lnTo>
                <a:lnTo>
                  <a:pt x="1029042" y="157441"/>
                </a:lnTo>
                <a:close/>
              </a:path>
              <a:path w="1217295" h="193040">
                <a:moveTo>
                  <a:pt x="1217041" y="132016"/>
                </a:moveTo>
                <a:lnTo>
                  <a:pt x="1214374" y="91452"/>
                </a:lnTo>
                <a:lnTo>
                  <a:pt x="1172908" y="54610"/>
                </a:lnTo>
                <a:lnTo>
                  <a:pt x="1170597" y="54038"/>
                </a:lnTo>
                <a:lnTo>
                  <a:pt x="1170597" y="105892"/>
                </a:lnTo>
                <a:lnTo>
                  <a:pt x="1100442" y="105892"/>
                </a:lnTo>
                <a:lnTo>
                  <a:pt x="1104074" y="95161"/>
                </a:lnTo>
                <a:lnTo>
                  <a:pt x="1111326" y="85737"/>
                </a:lnTo>
                <a:lnTo>
                  <a:pt x="1122553" y="79019"/>
                </a:lnTo>
                <a:lnTo>
                  <a:pt x="1138135" y="76390"/>
                </a:lnTo>
                <a:lnTo>
                  <a:pt x="1157871" y="81127"/>
                </a:lnTo>
                <a:lnTo>
                  <a:pt x="1167396" y="91262"/>
                </a:lnTo>
                <a:lnTo>
                  <a:pt x="1170406" y="101333"/>
                </a:lnTo>
                <a:lnTo>
                  <a:pt x="1170597" y="105892"/>
                </a:lnTo>
                <a:lnTo>
                  <a:pt x="1170597" y="54038"/>
                </a:lnTo>
                <a:lnTo>
                  <a:pt x="1155865" y="50330"/>
                </a:lnTo>
                <a:lnTo>
                  <a:pt x="1150747" y="49657"/>
                </a:lnTo>
                <a:lnTo>
                  <a:pt x="1145260" y="49161"/>
                </a:lnTo>
                <a:lnTo>
                  <a:pt x="1139291" y="49098"/>
                </a:lnTo>
                <a:lnTo>
                  <a:pt x="1098537" y="55410"/>
                </a:lnTo>
                <a:lnTo>
                  <a:pt x="1069174" y="72237"/>
                </a:lnTo>
                <a:lnTo>
                  <a:pt x="1050950" y="95237"/>
                </a:lnTo>
                <a:lnTo>
                  <a:pt x="1043622" y="120053"/>
                </a:lnTo>
                <a:lnTo>
                  <a:pt x="1045413" y="143814"/>
                </a:lnTo>
                <a:lnTo>
                  <a:pt x="1058506" y="167449"/>
                </a:lnTo>
                <a:lnTo>
                  <a:pt x="1089126" y="185572"/>
                </a:lnTo>
                <a:lnTo>
                  <a:pt x="1143520" y="192811"/>
                </a:lnTo>
                <a:lnTo>
                  <a:pt x="1166393" y="191998"/>
                </a:lnTo>
                <a:lnTo>
                  <a:pt x="1184732" y="190030"/>
                </a:lnTo>
                <a:lnTo>
                  <a:pt x="1198511" y="187540"/>
                </a:lnTo>
                <a:lnTo>
                  <a:pt x="1207693" y="185242"/>
                </a:lnTo>
                <a:lnTo>
                  <a:pt x="1211110" y="163563"/>
                </a:lnTo>
                <a:lnTo>
                  <a:pt x="1212189" y="156730"/>
                </a:lnTo>
                <a:lnTo>
                  <a:pt x="1204849" y="158229"/>
                </a:lnTo>
                <a:lnTo>
                  <a:pt x="1190866" y="160528"/>
                </a:lnTo>
                <a:lnTo>
                  <a:pt x="1172146" y="162636"/>
                </a:lnTo>
                <a:lnTo>
                  <a:pt x="1150620" y="163563"/>
                </a:lnTo>
                <a:lnTo>
                  <a:pt x="1149680" y="163563"/>
                </a:lnTo>
                <a:lnTo>
                  <a:pt x="1148791" y="163512"/>
                </a:lnTo>
                <a:lnTo>
                  <a:pt x="1147876" y="163499"/>
                </a:lnTo>
                <a:lnTo>
                  <a:pt x="1107516" y="150939"/>
                </a:lnTo>
                <a:lnTo>
                  <a:pt x="1098130" y="132016"/>
                </a:lnTo>
                <a:lnTo>
                  <a:pt x="1217041" y="1320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1611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1F2F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CE3ED8F107790499C17905CE2C418F4" ma:contentTypeVersion="19" ma:contentTypeDescription="Ustvari nov dokument." ma:contentTypeScope="" ma:versionID="3612a96776557135a658a0a479c60249">
  <xsd:schema xmlns:xsd="http://www.w3.org/2001/XMLSchema" xmlns:xs="http://www.w3.org/2001/XMLSchema" xmlns:p="http://schemas.microsoft.com/office/2006/metadata/properties" xmlns:ns2="83f3e7ed-d104-4de1-b8a6-cafa8e1b7b8d" xmlns:ns3="2769b248-48d8-4662-b1e9-7e476aa7905f" targetNamespace="http://schemas.microsoft.com/office/2006/metadata/properties" ma:root="true" ma:fieldsID="08809f9eb296bd169d98dfbcba6a5b6c" ns2:_="" ns3:_="">
    <xsd:import namespace="83f3e7ed-d104-4de1-b8a6-cafa8e1b7b8d"/>
    <xsd:import namespace="2769b248-48d8-4662-b1e9-7e476aa7905f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f3e7ed-d104-4de1-b8a6-cafa8e1b7b8d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Oznake slike" ma:readOnly="false" ma:fieldId="{5cf76f15-5ced-4ddc-b409-7134ff3c332f}" ma:taxonomyMulti="true" ma:sspId="327b33a9-5e18-4ee5-8323-620c243daf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69b248-48d8-4662-b1e9-7e476aa7905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d74fa5f-12ad-4e01-be6d-b753205baa34}" ma:internalName="TaxCatchAll" ma:showField="CatchAllData" ma:web="2769b248-48d8-4662-b1e9-7e476aa790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DocumentLibraryPermissions xmlns="83f3e7ed-d104-4de1-b8a6-cafa8e1b7b8d" xsi:nil="true"/>
    <MigrationWizIdSecurityGroups xmlns="83f3e7ed-d104-4de1-b8a6-cafa8e1b7b8d" xsi:nil="true"/>
    <lcf76f155ced4ddcb4097134ff3c332f xmlns="83f3e7ed-d104-4de1-b8a6-cafa8e1b7b8d">
      <Terms xmlns="http://schemas.microsoft.com/office/infopath/2007/PartnerControls"/>
    </lcf76f155ced4ddcb4097134ff3c332f>
    <MigrationWizIdPermissionLevels xmlns="83f3e7ed-d104-4de1-b8a6-cafa8e1b7b8d" xsi:nil="true"/>
    <TaxCatchAll xmlns="2769b248-48d8-4662-b1e9-7e476aa7905f" xsi:nil="true"/>
    <MigrationWizIdPermissions xmlns="83f3e7ed-d104-4de1-b8a6-cafa8e1b7b8d" xsi:nil="true"/>
    <MigrationWizId xmlns="83f3e7ed-d104-4de1-b8a6-cafa8e1b7b8d" xsi:nil="true"/>
  </documentManagement>
</p:properties>
</file>

<file path=customXml/itemProps1.xml><?xml version="1.0" encoding="utf-8"?>
<ds:datastoreItem xmlns:ds="http://schemas.openxmlformats.org/officeDocument/2006/customXml" ds:itemID="{E6C53373-E527-4CD8-B438-F85F29CE56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B2F1B0-2C2F-48B5-A948-04F4D78A26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f3e7ed-d104-4de1-b8a6-cafa8e1b7b8d"/>
    <ds:schemaRef ds:uri="2769b248-48d8-4662-b1e9-7e476aa790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52FA80E-EFF1-405C-B599-C4E1D0D6D077}">
  <ds:schemaRefs>
    <ds:schemaRef ds:uri="2769b248-48d8-4662-b1e9-7e476aa7905f"/>
    <ds:schemaRef ds:uri="http://schemas.microsoft.com/office/2006/metadata/properties"/>
    <ds:schemaRef ds:uri="http://purl.org/dc/elements/1.1/"/>
    <ds:schemaRef ds:uri="http://www.w3.org/XML/1998/namespace"/>
    <ds:schemaRef ds:uri="83f3e7ed-d104-4de1-b8a6-cafa8e1b7b8d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</TotalTime>
  <Words>494</Words>
  <Application>Microsoft Office PowerPoint</Application>
  <PresentationFormat>自定义</PresentationFormat>
  <Paragraphs>138</Paragraphs>
  <Slides>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0" baseType="lpstr">
      <vt:lpstr>Hisense Alfabet Light</vt:lpstr>
      <vt:lpstr>Lucida Sans Unicode</vt:lpstr>
      <vt:lpstr>Hisense Sans Alfabet Light</vt:lpstr>
      <vt:lpstr>Verdana</vt:lpstr>
      <vt:lpstr>Arial</vt:lpstr>
      <vt:lpstr>Calibri</vt:lpstr>
      <vt:lpstr>Office Theme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PX1-PRO Spec Sheet - release</dc:title>
  <dc:creator>Gaoling(Alan) Liu/刘高岭</dc:creator>
  <cp:lastModifiedBy>Gaoling(Alan) Liu/刘高岭</cp:lastModifiedBy>
  <cp:revision>5</cp:revision>
  <dcterms:created xsi:type="dcterms:W3CDTF">2023-04-13T06:29:12Z</dcterms:created>
  <dcterms:modified xsi:type="dcterms:W3CDTF">2024-08-30T15:56:31Z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2021-12-03T00:00:00Z</vt:filetime>
  </property>
  <property fmtid="{D5CDD505-2E9C-101B-9397-08002B2CF9AE}" pid="3" name="Creator">
    <vt:lpwstr>Adobe Illustrator 26.0 (Windows)</vt:lpwstr>
  </property>
  <property fmtid="{D5CDD505-2E9C-101B-9397-08002B2CF9AE}" pid="4" name="LastSaved">
    <vt:filetime>2023-04-13T00:00:00Z</vt:filetime>
  </property>
  <property fmtid="{D5CDD505-2E9C-101B-9397-08002B2CF9AE}" pid="5" name="Producer">
    <vt:lpwstr>Adobe PDF library 16.03</vt:lpwstr>
  </property>
  <property fmtid="{D5CDD505-2E9C-101B-9397-08002B2CF9AE}" pid="6" name="ContentTypeId">
    <vt:lpwstr>0x0101002CE3ED8F107790499C17905CE2C418F4</vt:lpwstr>
  </property>
  <property fmtid="{D5CDD505-2E9C-101B-9397-08002B2CF9AE}" pid="7" name="MediaServiceImageTags">
    <vt:lpwstr/>
  </property>
</Properties>
</file>