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70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C5E5BF-E628-4E26-A312-11AF582FFBFB}" type="datetimeFigureOut">
              <a:rPr lang="en-US" smtClean="0"/>
              <a:t>7/26/2026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319FB-5D70-4BC2-8B02-00C2D608B2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61042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C5E5BF-E628-4E26-A312-11AF582FFBFB}" type="datetimeFigureOut">
              <a:rPr lang="en-US" smtClean="0"/>
              <a:t>7/26/2026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319FB-5D70-4BC2-8B02-00C2D608B2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50995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C5E5BF-E628-4E26-A312-11AF582FFBFB}" type="datetimeFigureOut">
              <a:rPr lang="en-US" smtClean="0"/>
              <a:t>7/26/2026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319FB-5D70-4BC2-8B02-00C2D608B2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40037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C5E5BF-E628-4E26-A312-11AF582FFBFB}" type="datetimeFigureOut">
              <a:rPr lang="en-US" smtClean="0"/>
              <a:t>7/26/2026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319FB-5D70-4BC2-8B02-00C2D608B2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16692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C5E5BF-E628-4E26-A312-11AF582FFBFB}" type="datetimeFigureOut">
              <a:rPr lang="en-US" smtClean="0"/>
              <a:t>7/26/2026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319FB-5D70-4BC2-8B02-00C2D608B2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72072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C5E5BF-E628-4E26-A312-11AF582FFBFB}" type="datetimeFigureOut">
              <a:rPr lang="en-US" smtClean="0"/>
              <a:t>7/26/2026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319FB-5D70-4BC2-8B02-00C2D608B2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30770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C5E5BF-E628-4E26-A312-11AF582FFBFB}" type="datetimeFigureOut">
              <a:rPr lang="en-US" smtClean="0"/>
              <a:t>7/26/2026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319FB-5D70-4BC2-8B02-00C2D608B2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89361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C5E5BF-E628-4E26-A312-11AF582FFBFB}" type="datetimeFigureOut">
              <a:rPr lang="en-US" smtClean="0"/>
              <a:t>7/26/2026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319FB-5D70-4BC2-8B02-00C2D608B2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1792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C5E5BF-E628-4E26-A312-11AF582FFBFB}" type="datetimeFigureOut">
              <a:rPr lang="en-US" smtClean="0"/>
              <a:t>7/26/2026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319FB-5D70-4BC2-8B02-00C2D608B2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82376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C5E5BF-E628-4E26-A312-11AF582FFBFB}" type="datetimeFigureOut">
              <a:rPr lang="en-US" smtClean="0"/>
              <a:t>7/26/2026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319FB-5D70-4BC2-8B02-00C2D608B2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04835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C5E5BF-E628-4E26-A312-11AF582FFBFB}" type="datetimeFigureOut">
              <a:rPr lang="en-US" smtClean="0"/>
              <a:t>7/26/2026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319FB-5D70-4BC2-8B02-00C2D608B2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69733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vmlDrawing" Target="../drawings/vmlDrawing1.v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oleObject" Target="../embeddings/oleObject1.bin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ags" Target="../tags/tag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hink-cell data - do not delete" hidden="1"/>
          <p:cNvGraphicFramePr>
            <a:graphicFrameLocks/>
          </p:cNvGraphicFramePr>
          <p:nvPr userDrawn="1">
            <p:custDataLst>
              <p:tags r:id="rId14"/>
            </p:custDataLst>
            <p:extLst>
              <p:ext uri="{D42A27DB-BD31-4B8C-83A1-F6EECF244321}">
                <p14:modId xmlns:p14="http://schemas.microsoft.com/office/powerpoint/2010/main" val="3608008755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5" name="think-cell Slide" r:id="rId15" imgW="395" imgH="396" progId="TCLayout.ActiveDocument.1">
                  <p:embed/>
                </p:oleObj>
              </mc:Choice>
              <mc:Fallback>
                <p:oleObj name="think-cell Slide" r:id="rId15" imgW="395" imgH="396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C5E5BF-E628-4E26-A312-11AF582FFBFB}" type="datetimeFigureOut">
              <a:rPr lang="en-US" smtClean="0"/>
              <a:t>7/26/2026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8319FB-5D70-4BC2-8B02-00C2D608B2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74865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2.png"/><Relationship Id="rId5" Type="http://schemas.openxmlformats.org/officeDocument/2006/relationships/image" Target="../media/image1.emf"/><Relationship Id="rId4" Type="http://schemas.openxmlformats.org/officeDocument/2006/relationships/oleObject" Target="../embeddings/oleObject2.bin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3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3.jpeg"/><Relationship Id="rId5" Type="http://schemas.openxmlformats.org/officeDocument/2006/relationships/image" Target="../media/image1.emf"/><Relationship Id="rId4" Type="http://schemas.openxmlformats.org/officeDocument/2006/relationships/oleObject" Target="../embeddings/oleObject3.bin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5.png"/><Relationship Id="rId2" Type="http://schemas.openxmlformats.org/officeDocument/2006/relationships/tags" Target="../tags/tag4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4.png"/><Relationship Id="rId5" Type="http://schemas.openxmlformats.org/officeDocument/2006/relationships/image" Target="../media/image1.emf"/><Relationship Id="rId4" Type="http://schemas.openxmlformats.org/officeDocument/2006/relationships/oleObject" Target="../embeddings/oleObject4.bin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5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6.png"/><Relationship Id="rId5" Type="http://schemas.openxmlformats.org/officeDocument/2006/relationships/image" Target="../media/image1.emf"/><Relationship Id="rId4" Type="http://schemas.openxmlformats.org/officeDocument/2006/relationships/oleObject" Target="../embeddings/oleObject5.bin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6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7.png"/><Relationship Id="rId5" Type="http://schemas.openxmlformats.org/officeDocument/2006/relationships/image" Target="../media/image1.emf"/><Relationship Id="rId4" Type="http://schemas.openxmlformats.org/officeDocument/2006/relationships/oleObject" Target="../embeddings/oleObject6.bin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7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8.png"/><Relationship Id="rId5" Type="http://schemas.openxmlformats.org/officeDocument/2006/relationships/image" Target="../media/image1.emf"/><Relationship Id="rId4" Type="http://schemas.openxmlformats.org/officeDocument/2006/relationships/oleObject" Target="../embeddings/oleObject7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0.png"/><Relationship Id="rId2" Type="http://schemas.openxmlformats.org/officeDocument/2006/relationships/tags" Target="../tags/tag8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9.png"/><Relationship Id="rId5" Type="http://schemas.openxmlformats.org/officeDocument/2006/relationships/image" Target="../media/image1.emf"/><Relationship Id="rId4" Type="http://schemas.openxmlformats.org/officeDocument/2006/relationships/oleObject" Target="../embeddings/oleObject8.bin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9.xml"/><Relationship Id="rId1" Type="http://schemas.openxmlformats.org/officeDocument/2006/relationships/vmlDrawing" Target="../drawings/vmlDrawing9.vml"/><Relationship Id="rId6" Type="http://schemas.openxmlformats.org/officeDocument/2006/relationships/image" Target="../media/image11.png"/><Relationship Id="rId5" Type="http://schemas.openxmlformats.org/officeDocument/2006/relationships/image" Target="../media/image1.emf"/><Relationship Id="rId4" Type="http://schemas.openxmlformats.org/officeDocument/2006/relationships/oleObject" Target="../embeddings/oleObject9.bin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0.xml"/><Relationship Id="rId1" Type="http://schemas.openxmlformats.org/officeDocument/2006/relationships/vmlDrawing" Target="../drawings/vmlDrawing10.vml"/><Relationship Id="rId6" Type="http://schemas.openxmlformats.org/officeDocument/2006/relationships/image" Target="../media/image12.png"/><Relationship Id="rId5" Type="http://schemas.openxmlformats.org/officeDocument/2006/relationships/image" Target="../media/image1.emf"/><Relationship Id="rId4" Type="http://schemas.openxmlformats.org/officeDocument/2006/relationships/oleObject" Target="../embeddings/oleObject10.bin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hink-cell data - do not delete" hidden="1"/>
          <p:cNvGraphicFramePr>
            <a:graphicFrameLocks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934120849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46" name="think-cell Slide" r:id="rId4" imgW="395" imgH="396" progId="TCLayout.ActiveDocument.1">
                  <p:embed/>
                </p:oleObj>
              </mc:Choice>
              <mc:Fallback>
                <p:oleObj name="think-cell Slide" r:id="rId4" imgW="395" imgH="396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1760" y="1777271"/>
            <a:ext cx="2159111" cy="448333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24466" y="393289"/>
            <a:ext cx="9822424" cy="584775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/>
              <a:t>Default for the website to be AR instead if EN</a:t>
            </a:r>
            <a:endParaRPr lang="en-US" sz="3200" b="1" dirty="0"/>
          </a:p>
        </p:txBody>
      </p:sp>
      <p:sp>
        <p:nvSpPr>
          <p:cNvPr id="7" name="Rectangle 6"/>
          <p:cNvSpPr/>
          <p:nvPr/>
        </p:nvSpPr>
        <p:spPr>
          <a:xfrm>
            <a:off x="3097847" y="2831380"/>
            <a:ext cx="1768433" cy="369332"/>
          </a:xfrm>
          <a:prstGeom prst="rect">
            <a:avLst/>
          </a:prstGeom>
          <a:solidFill>
            <a:schemeClr val="accent2"/>
          </a:solidFill>
        </p:spPr>
        <p:txBody>
          <a:bodyPr wrap="none">
            <a:spAutoFit/>
          </a:bodyPr>
          <a:lstStyle/>
          <a:p>
            <a:r>
              <a:rPr lang="ar-EG" dirty="0" smtClean="0"/>
              <a:t>انضم واجمع المكافآت</a:t>
            </a:r>
            <a:endParaRPr lang="en-US" dirty="0"/>
          </a:p>
        </p:txBody>
      </p:sp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2910347" y="3504041"/>
            <a:ext cx="6624402" cy="646331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ar-SA" altLang="en-U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العب، اجمع النقاط، واستبدلها بهدايا وقسائم إلكترونية، مع فرصة للفوز بالمكافآت الكبرى</a:t>
            </a:r>
            <a:r>
              <a:rPr kumimoji="0" lang="en-US" altLang="en-U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kumimoji="0" lang="en-US" altLang="en-US" sz="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3440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hink-cell data - do not delete" hidden="1"/>
          <p:cNvGraphicFramePr>
            <a:graphicFrameLocks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2309117230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1" name="think-cell Slide" r:id="rId4" imgW="395" imgH="396" progId="TCLayout.ActiveDocument.1">
                  <p:embed/>
                </p:oleObj>
              </mc:Choice>
              <mc:Fallback>
                <p:oleObj name="think-cell Slide" r:id="rId4" imgW="395" imgH="396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035" b="27592"/>
          <a:stretch/>
        </p:blipFill>
        <p:spPr>
          <a:xfrm>
            <a:off x="405036" y="1799303"/>
            <a:ext cx="2829778" cy="3775587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3962401" y="2923626"/>
            <a:ext cx="3431458" cy="369332"/>
          </a:xfrm>
          <a:prstGeom prst="rect">
            <a:avLst/>
          </a:prstGeom>
          <a:solidFill>
            <a:schemeClr val="accent2"/>
          </a:solidFill>
        </p:spPr>
        <p:txBody>
          <a:bodyPr wrap="square" anchor="ctr">
            <a:spAutoFit/>
          </a:bodyPr>
          <a:lstStyle/>
          <a:p>
            <a:pPr algn="ctr"/>
            <a:r>
              <a:rPr lang="ar-EG" b="1" dirty="0" smtClean="0"/>
              <a:t>تابع المباريات... وكسبك مضمون</a:t>
            </a:r>
            <a:endParaRPr lang="en-US" b="1" dirty="0"/>
          </a:p>
        </p:txBody>
      </p:sp>
      <p:sp>
        <p:nvSpPr>
          <p:cNvPr id="10" name="Rectangle 9"/>
          <p:cNvSpPr/>
          <p:nvPr/>
        </p:nvSpPr>
        <p:spPr>
          <a:xfrm>
            <a:off x="3727609" y="3912927"/>
            <a:ext cx="4461478" cy="369332"/>
          </a:xfrm>
          <a:prstGeom prst="rect">
            <a:avLst/>
          </a:prstGeom>
          <a:solidFill>
            <a:schemeClr val="accent2"/>
          </a:solidFill>
        </p:spPr>
        <p:txBody>
          <a:bodyPr wrap="none">
            <a:spAutoFit/>
          </a:bodyPr>
          <a:lstStyle/>
          <a:p>
            <a:r>
              <a:rPr lang="ar-EG" b="1" dirty="0" smtClean="0"/>
              <a:t>استبدل نقاطك بهدايا وقسائم، ونافس على الجائزة الكبرى.</a:t>
            </a:r>
            <a:endParaRPr lang="ar-EG" dirty="0"/>
          </a:p>
        </p:txBody>
      </p:sp>
    </p:spTree>
    <p:extLst>
      <p:ext uri="{BB962C8B-B14F-4D97-AF65-F5344CB8AC3E}">
        <p14:creationId xmlns:p14="http://schemas.microsoft.com/office/powerpoint/2010/main" val="12463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hink-cell data - do not delete" hidden="1"/>
          <p:cNvGraphicFramePr>
            <a:graphicFrameLocks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055708005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4" name="think-cell Slide" r:id="rId4" imgW="395" imgH="396" progId="TCLayout.ActiveDocument.1">
                  <p:embed/>
                </p:oleObj>
              </mc:Choice>
              <mc:Fallback>
                <p:oleObj name="think-cell Slide" r:id="rId4" imgW="395" imgH="396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5149" y="435835"/>
            <a:ext cx="2025754" cy="2387723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2477730" y="613045"/>
            <a:ext cx="3431458" cy="369332"/>
          </a:xfrm>
          <a:prstGeom prst="rect">
            <a:avLst/>
          </a:prstGeom>
          <a:solidFill>
            <a:schemeClr val="accent2"/>
          </a:solidFill>
        </p:spPr>
        <p:txBody>
          <a:bodyPr wrap="square" anchor="ctr">
            <a:spAutoFit/>
          </a:bodyPr>
          <a:lstStyle/>
          <a:p>
            <a:pPr algn="ctr"/>
            <a:r>
              <a:rPr lang="ar-EG" b="1" dirty="0" smtClean="0"/>
              <a:t>تحديات ماتشا</a:t>
            </a:r>
            <a:endParaRPr lang="en-US" b="1" dirty="0"/>
          </a:p>
        </p:txBody>
      </p:sp>
      <p:sp>
        <p:nvSpPr>
          <p:cNvPr id="10" name="Rectangle 9"/>
          <p:cNvSpPr/>
          <p:nvPr/>
        </p:nvSpPr>
        <p:spPr>
          <a:xfrm>
            <a:off x="2580969" y="2250116"/>
            <a:ext cx="3431458" cy="369332"/>
          </a:xfrm>
          <a:prstGeom prst="rect">
            <a:avLst/>
          </a:prstGeom>
          <a:solidFill>
            <a:schemeClr val="accent2"/>
          </a:solidFill>
        </p:spPr>
        <p:txBody>
          <a:bodyPr wrap="square" anchor="ctr">
            <a:spAutoFit/>
          </a:bodyPr>
          <a:lstStyle/>
          <a:p>
            <a:pPr algn="ctr"/>
            <a:r>
              <a:rPr lang="ar-EG" b="1" dirty="0" smtClean="0"/>
              <a:t>ابداء التحدى </a:t>
            </a:r>
            <a:endParaRPr lang="en-US" b="1" dirty="0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75149" y="3711328"/>
            <a:ext cx="3249568" cy="2827124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3991896" y="6050709"/>
            <a:ext cx="1917292" cy="369332"/>
          </a:xfrm>
          <a:prstGeom prst="rect">
            <a:avLst/>
          </a:prstGeom>
          <a:solidFill>
            <a:schemeClr val="accent2"/>
          </a:solidFill>
        </p:spPr>
        <p:txBody>
          <a:bodyPr wrap="square" anchor="ctr">
            <a:spAutoFit/>
          </a:bodyPr>
          <a:lstStyle/>
          <a:p>
            <a:pPr algn="ctr"/>
            <a:r>
              <a:rPr lang="ar-EG" b="1" dirty="0" smtClean="0"/>
              <a:t>توقع الان</a:t>
            </a:r>
            <a:endParaRPr lang="en-US" b="1" dirty="0"/>
          </a:p>
        </p:txBody>
      </p:sp>
      <p:cxnSp>
        <p:nvCxnSpPr>
          <p:cNvPr id="17" name="Straight Arrow Connector 16"/>
          <p:cNvCxnSpPr>
            <a:stCxn id="15" idx="1"/>
          </p:cNvCxnSpPr>
          <p:nvPr/>
        </p:nvCxnSpPr>
        <p:spPr>
          <a:xfrm flipH="1" flipV="1">
            <a:off x="2300903" y="6105832"/>
            <a:ext cx="1690993" cy="12954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Rectangle 17"/>
          <p:cNvSpPr/>
          <p:nvPr/>
        </p:nvSpPr>
        <p:spPr>
          <a:xfrm>
            <a:off x="4095135" y="5505019"/>
            <a:ext cx="1917292" cy="369332"/>
          </a:xfrm>
          <a:prstGeom prst="rect">
            <a:avLst/>
          </a:prstGeom>
          <a:solidFill>
            <a:schemeClr val="accent2"/>
          </a:solidFill>
        </p:spPr>
        <p:txBody>
          <a:bodyPr wrap="square" anchor="ctr">
            <a:spAutoFit/>
          </a:bodyPr>
          <a:lstStyle/>
          <a:p>
            <a:pPr algn="ctr"/>
            <a:r>
              <a:rPr lang="ar-EG" b="1" dirty="0" smtClean="0"/>
              <a:t>توقع و اجمع المكافأت</a:t>
            </a:r>
            <a:endParaRPr lang="en-US" b="1" dirty="0"/>
          </a:p>
        </p:txBody>
      </p:sp>
      <p:cxnSp>
        <p:nvCxnSpPr>
          <p:cNvPr id="20" name="Straight Arrow Connector 19"/>
          <p:cNvCxnSpPr>
            <a:stCxn id="18" idx="1"/>
          </p:cNvCxnSpPr>
          <p:nvPr/>
        </p:nvCxnSpPr>
        <p:spPr>
          <a:xfrm flipH="1">
            <a:off x="2580969" y="5689685"/>
            <a:ext cx="1514166" cy="18466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60328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hink-cell data - do not delete" hidden="1"/>
          <p:cNvGraphicFramePr>
            <a:graphicFrameLocks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375180763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13" name="think-cell Slide" r:id="rId4" imgW="395" imgH="396" progId="TCLayout.ActiveDocument.1">
                  <p:embed/>
                </p:oleObj>
              </mc:Choice>
              <mc:Fallback>
                <p:oleObj name="think-cell Slide" r:id="rId4" imgW="395" imgH="396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AutoShape 2" descr="1000304709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7975" y="626589"/>
            <a:ext cx="4819898" cy="4464279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5636055" y="992747"/>
            <a:ext cx="1313180" cy="369332"/>
          </a:xfrm>
          <a:prstGeom prst="rect">
            <a:avLst/>
          </a:prstGeom>
          <a:solidFill>
            <a:schemeClr val="accent2"/>
          </a:solidFill>
        </p:spPr>
        <p:txBody>
          <a:bodyPr wrap="none">
            <a:spAutoFit/>
          </a:bodyPr>
          <a:lstStyle/>
          <a:p>
            <a:r>
              <a:rPr lang="ar-EG" b="1" smtClean="0"/>
              <a:t>اختبر معلوماتك</a:t>
            </a:r>
            <a:endParaRPr lang="en-US" b="1" dirty="0"/>
          </a:p>
        </p:txBody>
      </p:sp>
      <p:sp>
        <p:nvSpPr>
          <p:cNvPr id="8" name="Rectangle 7"/>
          <p:cNvSpPr/>
          <p:nvPr/>
        </p:nvSpPr>
        <p:spPr>
          <a:xfrm>
            <a:off x="5311943" y="2489396"/>
            <a:ext cx="4778872" cy="369332"/>
          </a:xfrm>
          <a:prstGeom prst="rect">
            <a:avLst/>
          </a:prstGeom>
          <a:solidFill>
            <a:schemeClr val="accent2"/>
          </a:solidFill>
        </p:spPr>
        <p:txBody>
          <a:bodyPr wrap="none">
            <a:spAutoFit/>
          </a:bodyPr>
          <a:lstStyle/>
          <a:p>
            <a:r>
              <a:rPr lang="ar-EG" b="1" smtClean="0"/>
              <a:t>أجب عن الأسئلة، اجمع النقاط، واستبدلها بمكافآت من المتجر.</a:t>
            </a:r>
            <a:endParaRPr lang="ar-EG" b="1" dirty="0"/>
          </a:p>
        </p:txBody>
      </p:sp>
      <p:sp>
        <p:nvSpPr>
          <p:cNvPr id="9" name="Rectangle 8"/>
          <p:cNvSpPr/>
          <p:nvPr/>
        </p:nvSpPr>
        <p:spPr>
          <a:xfrm>
            <a:off x="5655815" y="3244334"/>
            <a:ext cx="880369" cy="369332"/>
          </a:xfrm>
          <a:prstGeom prst="rect">
            <a:avLst/>
          </a:prstGeom>
          <a:solidFill>
            <a:schemeClr val="accent2"/>
          </a:solidFill>
        </p:spPr>
        <p:txBody>
          <a:bodyPr wrap="none">
            <a:spAutoFit/>
          </a:bodyPr>
          <a:lstStyle/>
          <a:p>
            <a:r>
              <a:rPr lang="ar-EG" b="1" dirty="0" smtClean="0"/>
              <a:t>ابدأ اللعب</a:t>
            </a:r>
            <a:endParaRPr lang="en-US" b="1" dirty="0"/>
          </a:p>
        </p:txBody>
      </p:sp>
      <p:cxnSp>
        <p:nvCxnSpPr>
          <p:cNvPr id="11" name="Straight Arrow Connector 10"/>
          <p:cNvCxnSpPr>
            <a:stCxn id="7" idx="1"/>
          </p:cNvCxnSpPr>
          <p:nvPr/>
        </p:nvCxnSpPr>
        <p:spPr>
          <a:xfrm flipH="1">
            <a:off x="3470787" y="1177413"/>
            <a:ext cx="2165268" cy="11061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flipH="1">
            <a:off x="3854245" y="2674062"/>
            <a:ext cx="1573161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>
            <a:stCxn id="9" idx="1"/>
          </p:cNvCxnSpPr>
          <p:nvPr/>
        </p:nvCxnSpPr>
        <p:spPr>
          <a:xfrm flipH="1">
            <a:off x="3165987" y="3429000"/>
            <a:ext cx="2489828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06092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hink-cell data - do not delete" hidden="1"/>
          <p:cNvGraphicFramePr>
            <a:graphicFrameLocks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2412833673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7" name="think-cell Slide" r:id="rId4" imgW="395" imgH="396" progId="TCLayout.ActiveDocument.1">
                  <p:embed/>
                </p:oleObj>
              </mc:Choice>
              <mc:Fallback>
                <p:oleObj name="think-cell Slide" r:id="rId4" imgW="395" imgH="396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0500" y="505857"/>
            <a:ext cx="3568883" cy="3683189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4493212" y="786269"/>
            <a:ext cx="1180131" cy="369332"/>
          </a:xfrm>
          <a:prstGeom prst="rect">
            <a:avLst/>
          </a:prstGeom>
          <a:solidFill>
            <a:schemeClr val="accent2"/>
          </a:solidFill>
        </p:spPr>
        <p:txBody>
          <a:bodyPr wrap="none">
            <a:spAutoFit/>
          </a:bodyPr>
          <a:lstStyle/>
          <a:p>
            <a:r>
              <a:rPr lang="ar-EG" b="1" dirty="0" smtClean="0"/>
              <a:t>تحدي المرمى</a:t>
            </a:r>
            <a:endParaRPr lang="en-US" b="1" dirty="0"/>
          </a:p>
        </p:txBody>
      </p:sp>
      <p:sp>
        <p:nvSpPr>
          <p:cNvPr id="9" name="Rectangle 8"/>
          <p:cNvSpPr/>
          <p:nvPr/>
        </p:nvSpPr>
        <p:spPr>
          <a:xfrm>
            <a:off x="4018618" y="2251276"/>
            <a:ext cx="4253087" cy="369332"/>
          </a:xfrm>
          <a:prstGeom prst="rect">
            <a:avLst/>
          </a:prstGeom>
          <a:solidFill>
            <a:schemeClr val="accent2"/>
          </a:solidFill>
        </p:spPr>
        <p:txBody>
          <a:bodyPr wrap="none">
            <a:spAutoFit/>
          </a:bodyPr>
          <a:lstStyle/>
          <a:p>
            <a:r>
              <a:rPr lang="ar-EG" b="1" dirty="0" smtClean="0"/>
              <a:t>اختبر دقتك، سجّل أكبر عدد من الأهداف، واجمع النقاط.</a:t>
            </a:r>
            <a:endParaRPr lang="ar-EG" b="1" dirty="0"/>
          </a:p>
        </p:txBody>
      </p:sp>
      <p:sp>
        <p:nvSpPr>
          <p:cNvPr id="10" name="Rectangle 9"/>
          <p:cNvSpPr/>
          <p:nvPr/>
        </p:nvSpPr>
        <p:spPr>
          <a:xfrm>
            <a:off x="5655815" y="3244334"/>
            <a:ext cx="880369" cy="369332"/>
          </a:xfrm>
          <a:prstGeom prst="rect">
            <a:avLst/>
          </a:prstGeom>
          <a:solidFill>
            <a:schemeClr val="accent2"/>
          </a:solidFill>
        </p:spPr>
        <p:txBody>
          <a:bodyPr wrap="none">
            <a:spAutoFit/>
          </a:bodyPr>
          <a:lstStyle/>
          <a:p>
            <a:r>
              <a:rPr lang="ar-EG" b="1" dirty="0" smtClean="0"/>
              <a:t>ابدأ اللعب</a:t>
            </a:r>
            <a:endParaRPr lang="en-US" b="1" dirty="0"/>
          </a:p>
        </p:txBody>
      </p:sp>
      <p:cxnSp>
        <p:nvCxnSpPr>
          <p:cNvPr id="12" name="Straight Arrow Connector 11"/>
          <p:cNvCxnSpPr>
            <a:stCxn id="8" idx="1"/>
          </p:cNvCxnSpPr>
          <p:nvPr/>
        </p:nvCxnSpPr>
        <p:spPr>
          <a:xfrm flipH="1">
            <a:off x="2920181" y="970935"/>
            <a:ext cx="1573031" cy="18927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 flipH="1">
            <a:off x="3142485" y="2435942"/>
            <a:ext cx="1036225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>
            <a:stCxn id="10" idx="1"/>
          </p:cNvCxnSpPr>
          <p:nvPr/>
        </p:nvCxnSpPr>
        <p:spPr>
          <a:xfrm flipH="1" flipV="1">
            <a:off x="2497394" y="2989006"/>
            <a:ext cx="3158421" cy="43999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0496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hink-cell data - do not delete" hidden="1"/>
          <p:cNvGraphicFramePr>
            <a:graphicFrameLocks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405559203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9" name="think-cell Slide" r:id="rId4" imgW="395" imgH="396" progId="TCLayout.ActiveDocument.1">
                  <p:embed/>
                </p:oleObj>
              </mc:Choice>
              <mc:Fallback>
                <p:oleObj name="think-cell Slide" r:id="rId4" imgW="395" imgH="396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4600" y="268963"/>
            <a:ext cx="3505380" cy="3626036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4726722" y="1954161"/>
            <a:ext cx="4168129" cy="369332"/>
          </a:xfrm>
          <a:prstGeom prst="rect">
            <a:avLst/>
          </a:prstGeom>
          <a:solidFill>
            <a:schemeClr val="accent2"/>
          </a:solidFill>
        </p:spPr>
        <p:txBody>
          <a:bodyPr wrap="none">
            <a:spAutoFit/>
          </a:bodyPr>
          <a:lstStyle/>
          <a:p>
            <a:r>
              <a:rPr lang="ar-EG" b="1" dirty="0" smtClean="0"/>
              <a:t>أكمل الخانات بأسرع وقت، وجمع أكبر عدد من النقاط.</a:t>
            </a:r>
            <a:endParaRPr lang="en-US" b="1" dirty="0"/>
          </a:p>
        </p:txBody>
      </p:sp>
      <p:sp>
        <p:nvSpPr>
          <p:cNvPr id="9" name="Rectangle 8"/>
          <p:cNvSpPr/>
          <p:nvPr/>
        </p:nvSpPr>
        <p:spPr>
          <a:xfrm>
            <a:off x="4908618" y="2480187"/>
            <a:ext cx="873957" cy="369332"/>
          </a:xfrm>
          <a:prstGeom prst="rect">
            <a:avLst/>
          </a:prstGeom>
          <a:solidFill>
            <a:schemeClr val="accent2"/>
          </a:solidFill>
        </p:spPr>
        <p:txBody>
          <a:bodyPr wrap="none">
            <a:spAutoFit/>
          </a:bodyPr>
          <a:lstStyle/>
          <a:p>
            <a:r>
              <a:rPr lang="ar-EG" b="1" dirty="0" smtClean="0"/>
              <a:t>العب الان</a:t>
            </a:r>
            <a:endParaRPr lang="en-US" b="1" dirty="0"/>
          </a:p>
        </p:txBody>
      </p:sp>
      <p:cxnSp>
        <p:nvCxnSpPr>
          <p:cNvPr id="11" name="Straight Arrow Connector 10"/>
          <p:cNvCxnSpPr>
            <a:stCxn id="8" idx="1"/>
          </p:cNvCxnSpPr>
          <p:nvPr/>
        </p:nvCxnSpPr>
        <p:spPr>
          <a:xfrm flipH="1">
            <a:off x="3106994" y="2138827"/>
            <a:ext cx="1619728" cy="11276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>
            <a:stCxn id="9" idx="1"/>
          </p:cNvCxnSpPr>
          <p:nvPr/>
        </p:nvCxnSpPr>
        <p:spPr>
          <a:xfrm flipH="1">
            <a:off x="2379406" y="2664853"/>
            <a:ext cx="2529212" cy="6851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82092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hink-cell data - do not delete" hidden="1"/>
          <p:cNvGraphicFramePr>
            <a:graphicFrameLocks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2730704712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82" name="think-cell Slide" r:id="rId4" imgW="395" imgH="396" progId="TCLayout.ActiveDocument.1">
                  <p:embed/>
                </p:oleObj>
              </mc:Choice>
              <mc:Fallback>
                <p:oleObj name="think-cell Slide" r:id="rId4" imgW="395" imgH="396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28918" y="3753043"/>
            <a:ext cx="1759040" cy="244487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65415" y="0"/>
            <a:ext cx="1886047" cy="37530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4906167" y="4473366"/>
            <a:ext cx="1622560" cy="369332"/>
          </a:xfrm>
          <a:prstGeom prst="rect">
            <a:avLst/>
          </a:prstGeom>
          <a:solidFill>
            <a:schemeClr val="accent2"/>
          </a:solidFill>
        </p:spPr>
        <p:txBody>
          <a:bodyPr wrap="none">
            <a:spAutoFit/>
          </a:bodyPr>
          <a:lstStyle/>
          <a:p>
            <a:r>
              <a:rPr lang="ar-EG" b="1" dirty="0" smtClean="0"/>
              <a:t>أوائل تحدى المرمي</a:t>
            </a:r>
            <a:endParaRPr lang="en-US" b="1" dirty="0"/>
          </a:p>
        </p:txBody>
      </p:sp>
      <p:sp>
        <p:nvSpPr>
          <p:cNvPr id="9" name="Rectangle 8"/>
          <p:cNvSpPr/>
          <p:nvPr/>
        </p:nvSpPr>
        <p:spPr>
          <a:xfrm>
            <a:off x="4714438" y="289740"/>
            <a:ext cx="2228495" cy="369332"/>
          </a:xfrm>
          <a:prstGeom prst="rect">
            <a:avLst/>
          </a:prstGeom>
          <a:solidFill>
            <a:schemeClr val="accent2"/>
          </a:solidFill>
        </p:spPr>
        <p:txBody>
          <a:bodyPr wrap="none">
            <a:spAutoFit/>
          </a:bodyPr>
          <a:lstStyle/>
          <a:p>
            <a:r>
              <a:rPr lang="ar-EG" b="1" dirty="0" smtClean="0"/>
              <a:t>أوائل تحدى أختبر معلوماتك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262939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hink-cell data - do not delete" hidden="1"/>
          <p:cNvGraphicFramePr>
            <a:graphicFrameLocks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170017906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05" name="think-cell Slide" r:id="rId4" imgW="395" imgH="396" progId="TCLayout.ActiveDocument.1">
                  <p:embed/>
                </p:oleObj>
              </mc:Choice>
              <mc:Fallback>
                <p:oleObj name="think-cell Slide" r:id="rId4" imgW="395" imgH="396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9685" y="261380"/>
            <a:ext cx="2673956" cy="5864118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3156730" y="3096850"/>
            <a:ext cx="1611339" cy="369332"/>
          </a:xfrm>
          <a:prstGeom prst="rect">
            <a:avLst/>
          </a:prstGeom>
          <a:solidFill>
            <a:schemeClr val="accent2"/>
          </a:solidFill>
        </p:spPr>
        <p:txBody>
          <a:bodyPr wrap="none">
            <a:spAutoFit/>
          </a:bodyPr>
          <a:lstStyle/>
          <a:p>
            <a:r>
              <a:rPr lang="ar-EG" dirty="0" smtClean="0"/>
              <a:t>العب، نافس، واربح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3156730" y="4217728"/>
            <a:ext cx="1401346" cy="369332"/>
          </a:xfrm>
          <a:prstGeom prst="rect">
            <a:avLst/>
          </a:prstGeom>
          <a:solidFill>
            <a:schemeClr val="accent2"/>
          </a:solidFill>
        </p:spPr>
        <p:txBody>
          <a:bodyPr wrap="none">
            <a:spAutoFit/>
          </a:bodyPr>
          <a:lstStyle/>
          <a:p>
            <a:r>
              <a:rPr lang="en-US" dirty="0" err="1" smtClean="0"/>
              <a:t>لوحة</a:t>
            </a:r>
            <a:r>
              <a:rPr lang="en-US" dirty="0" smtClean="0"/>
              <a:t> </a:t>
            </a:r>
            <a:r>
              <a:rPr lang="en-US" dirty="0" err="1" smtClean="0"/>
              <a:t>المتصدرين</a:t>
            </a:r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3150958" y="4512695"/>
            <a:ext cx="811441" cy="369332"/>
          </a:xfrm>
          <a:prstGeom prst="rect">
            <a:avLst/>
          </a:prstGeom>
          <a:solidFill>
            <a:schemeClr val="accent2"/>
          </a:solidFill>
        </p:spPr>
        <p:txBody>
          <a:bodyPr wrap="none">
            <a:spAutoFit/>
          </a:bodyPr>
          <a:lstStyle/>
          <a:p>
            <a:r>
              <a:rPr lang="en-US" smtClean="0"/>
              <a:t>التحديات</a:t>
            </a:r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3026725" y="4992328"/>
            <a:ext cx="1059906" cy="369332"/>
          </a:xfrm>
          <a:prstGeom prst="rect">
            <a:avLst/>
          </a:prstGeom>
          <a:solidFill>
            <a:schemeClr val="accent2"/>
          </a:solidFill>
        </p:spPr>
        <p:txBody>
          <a:bodyPr wrap="none">
            <a:spAutoFit/>
          </a:bodyPr>
          <a:lstStyle/>
          <a:p>
            <a:r>
              <a:rPr lang="en-US" dirty="0" err="1" smtClean="0"/>
              <a:t>سجل</a:t>
            </a:r>
            <a:r>
              <a:rPr lang="en-US" dirty="0" smtClean="0"/>
              <a:t> </a:t>
            </a:r>
            <a:r>
              <a:rPr lang="en-US" dirty="0" err="1" smtClean="0"/>
              <a:t>النشاط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3367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hink-cell data - do not delete" hidden="1"/>
          <p:cNvGraphicFramePr>
            <a:graphicFrameLocks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2443549117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8" name="think-cell Slide" r:id="rId4" imgW="395" imgH="396" progId="TCLayout.ActiveDocument.1">
                  <p:embed/>
                </p:oleObj>
              </mc:Choice>
              <mc:Fallback>
                <p:oleObj name="think-cell Slide" r:id="rId4" imgW="395" imgH="396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16240" y="160808"/>
            <a:ext cx="2651475" cy="591403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7701589" y="2172619"/>
            <a:ext cx="3809056" cy="369332"/>
          </a:xfrm>
          <a:prstGeom prst="rect">
            <a:avLst/>
          </a:prstGeom>
          <a:solidFill>
            <a:schemeClr val="accent2"/>
          </a:solidFill>
        </p:spPr>
        <p:txBody>
          <a:bodyPr wrap="none">
            <a:spAutoFit/>
          </a:bodyPr>
          <a:lstStyle/>
          <a:p>
            <a:r>
              <a:rPr lang="en-US" b="1" dirty="0" err="1" smtClean="0"/>
              <a:t>تعرّف</a:t>
            </a:r>
            <a:r>
              <a:rPr lang="en-US" b="1" dirty="0" smtClean="0"/>
              <a:t> </a:t>
            </a:r>
            <a:r>
              <a:rPr lang="en-US" b="1" dirty="0" err="1" smtClean="0"/>
              <a:t>على</a:t>
            </a:r>
            <a:r>
              <a:rPr lang="en-US" b="1" dirty="0" smtClean="0"/>
              <a:t> </a:t>
            </a:r>
            <a:r>
              <a:rPr lang="en-US" b="1" dirty="0" err="1" smtClean="0"/>
              <a:t>أفضل</a:t>
            </a:r>
            <a:r>
              <a:rPr lang="en-US" b="1" dirty="0" smtClean="0"/>
              <a:t> </a:t>
            </a:r>
            <a:r>
              <a:rPr lang="en-US" b="1" dirty="0" err="1" smtClean="0"/>
              <a:t>اللاعبين</a:t>
            </a:r>
            <a:r>
              <a:rPr lang="en-US" b="1" dirty="0" smtClean="0"/>
              <a:t>، </a:t>
            </a:r>
            <a:r>
              <a:rPr lang="en-US" b="1" dirty="0" err="1" smtClean="0"/>
              <a:t>واكتشف</a:t>
            </a:r>
            <a:r>
              <a:rPr lang="en-US" b="1" dirty="0" smtClean="0"/>
              <a:t> </a:t>
            </a:r>
            <a:r>
              <a:rPr lang="en-US" b="1" dirty="0" err="1" smtClean="0"/>
              <a:t>ترتيبك</a:t>
            </a:r>
            <a:r>
              <a:rPr lang="en-US" b="1" dirty="0" smtClean="0"/>
              <a:t> </a:t>
            </a:r>
            <a:r>
              <a:rPr lang="en-US" b="1" dirty="0" err="1" smtClean="0"/>
              <a:t>بينهم</a:t>
            </a:r>
            <a:r>
              <a:rPr lang="en-US" b="1" dirty="0" smtClean="0"/>
              <a:t>.</a:t>
            </a:r>
            <a:endParaRPr lang="en-US" b="1" dirty="0"/>
          </a:p>
        </p:txBody>
      </p:sp>
      <p:sp>
        <p:nvSpPr>
          <p:cNvPr id="9" name="Rectangle 8"/>
          <p:cNvSpPr/>
          <p:nvPr/>
        </p:nvSpPr>
        <p:spPr>
          <a:xfrm>
            <a:off x="7401385" y="4561857"/>
            <a:ext cx="131959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EG" b="1" dirty="0" smtClean="0"/>
              <a:t>أختبر معلوماتك</a:t>
            </a:r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7401385" y="5078051"/>
            <a:ext cx="11881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EG" b="1" dirty="0" smtClean="0"/>
              <a:t>تحدى المرمي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0407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54096" y="85801"/>
            <a:ext cx="2790369" cy="5597152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131013" y="3991586"/>
            <a:ext cx="881973" cy="369332"/>
          </a:xfrm>
          <a:prstGeom prst="rect">
            <a:avLst/>
          </a:prstGeom>
          <a:solidFill>
            <a:schemeClr val="accent2"/>
          </a:solidFill>
        </p:spPr>
        <p:txBody>
          <a:bodyPr wrap="none">
            <a:spAutoFit/>
          </a:bodyPr>
          <a:lstStyle/>
          <a:p>
            <a:r>
              <a:rPr lang="ar-EG" b="1" dirty="0" smtClean="0"/>
              <a:t>ابدأ اللعب</a:t>
            </a:r>
            <a:endParaRPr lang="en-US" b="1" dirty="0"/>
          </a:p>
        </p:txBody>
      </p:sp>
      <p:sp>
        <p:nvSpPr>
          <p:cNvPr id="4" name="Rectangle 3"/>
          <p:cNvSpPr/>
          <p:nvPr/>
        </p:nvSpPr>
        <p:spPr>
          <a:xfrm>
            <a:off x="8274553" y="3991586"/>
            <a:ext cx="535724" cy="369332"/>
          </a:xfrm>
          <a:prstGeom prst="rect">
            <a:avLst/>
          </a:prstGeom>
          <a:solidFill>
            <a:schemeClr val="accent2"/>
          </a:solidFill>
        </p:spPr>
        <p:txBody>
          <a:bodyPr wrap="none">
            <a:spAutoFit/>
          </a:bodyPr>
          <a:lstStyle/>
          <a:p>
            <a:r>
              <a:rPr lang="ar-EG" b="1" dirty="0" smtClean="0"/>
              <a:t>إلغاء</a:t>
            </a:r>
            <a:endParaRPr lang="en-US" b="1" dirty="0"/>
          </a:p>
        </p:txBody>
      </p:sp>
      <p:sp>
        <p:nvSpPr>
          <p:cNvPr id="5" name="Rectangle 4"/>
          <p:cNvSpPr/>
          <p:nvPr/>
        </p:nvSpPr>
        <p:spPr>
          <a:xfrm>
            <a:off x="3332557" y="1425366"/>
            <a:ext cx="1596912" cy="369332"/>
          </a:xfrm>
          <a:prstGeom prst="rect">
            <a:avLst/>
          </a:prstGeom>
          <a:solidFill>
            <a:schemeClr val="accent2"/>
          </a:solidFill>
        </p:spPr>
        <p:txBody>
          <a:bodyPr wrap="none">
            <a:spAutoFit/>
          </a:bodyPr>
          <a:lstStyle/>
          <a:p>
            <a:r>
              <a:rPr lang="ar-EG" b="1" dirty="0" smtClean="0"/>
              <a:t>جاهز لبدء التحدي؟</a:t>
            </a:r>
            <a:endParaRPr lang="ar-EG" dirty="0"/>
          </a:p>
        </p:txBody>
      </p:sp>
      <p:sp>
        <p:nvSpPr>
          <p:cNvPr id="6" name="Rectangle 5"/>
          <p:cNvSpPr/>
          <p:nvPr/>
        </p:nvSpPr>
        <p:spPr>
          <a:xfrm>
            <a:off x="873734" y="3037856"/>
            <a:ext cx="4209807" cy="369332"/>
          </a:xfrm>
          <a:prstGeom prst="rect">
            <a:avLst/>
          </a:prstGeom>
          <a:solidFill>
            <a:schemeClr val="accent2"/>
          </a:solidFill>
        </p:spPr>
        <p:txBody>
          <a:bodyPr wrap="none">
            <a:spAutoFit/>
          </a:bodyPr>
          <a:lstStyle/>
          <a:p>
            <a:r>
              <a:rPr lang="ar-EG" b="1" dirty="0" smtClean="0"/>
              <a:t>سيتم خصم عملة واحدة من رصيدك للدخول إلى اللعبة.</a:t>
            </a:r>
            <a:endParaRPr lang="ar-EG" dirty="0"/>
          </a:p>
        </p:txBody>
      </p:sp>
    </p:spTree>
    <p:extLst>
      <p:ext uri="{BB962C8B-B14F-4D97-AF65-F5344CB8AC3E}">
        <p14:creationId xmlns:p14="http://schemas.microsoft.com/office/powerpoint/2010/main" val="2185884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1693" y="1083214"/>
            <a:ext cx="1924149" cy="2902099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409954" y="2119332"/>
            <a:ext cx="1313180" cy="369332"/>
          </a:xfrm>
          <a:prstGeom prst="rect">
            <a:avLst/>
          </a:prstGeom>
          <a:solidFill>
            <a:schemeClr val="accent2"/>
          </a:solidFill>
        </p:spPr>
        <p:txBody>
          <a:bodyPr wrap="none">
            <a:spAutoFit/>
          </a:bodyPr>
          <a:lstStyle/>
          <a:p>
            <a:r>
              <a:rPr lang="ar-EG" b="1" smtClean="0"/>
              <a:t>اختبر معلوماتك</a:t>
            </a:r>
            <a:endParaRPr lang="en-US" b="1" dirty="0"/>
          </a:p>
        </p:txBody>
      </p:sp>
      <p:sp>
        <p:nvSpPr>
          <p:cNvPr id="4" name="Rectangle 3"/>
          <p:cNvSpPr/>
          <p:nvPr/>
        </p:nvSpPr>
        <p:spPr>
          <a:xfrm>
            <a:off x="3282487" y="2731078"/>
            <a:ext cx="4778872" cy="369332"/>
          </a:xfrm>
          <a:prstGeom prst="rect">
            <a:avLst/>
          </a:prstGeom>
          <a:solidFill>
            <a:schemeClr val="accent2"/>
          </a:solidFill>
        </p:spPr>
        <p:txBody>
          <a:bodyPr wrap="none">
            <a:spAutoFit/>
          </a:bodyPr>
          <a:lstStyle/>
          <a:p>
            <a:r>
              <a:rPr lang="ar-EG" b="1" smtClean="0"/>
              <a:t>أجب عن الأسئلة، اجمع النقاط، واستبدلها بمكافآت من المتجر.</a:t>
            </a:r>
            <a:endParaRPr lang="ar-EG" b="1" dirty="0"/>
          </a:p>
        </p:txBody>
      </p:sp>
      <p:sp>
        <p:nvSpPr>
          <p:cNvPr id="5" name="Rectangle 4"/>
          <p:cNvSpPr/>
          <p:nvPr/>
        </p:nvSpPr>
        <p:spPr>
          <a:xfrm>
            <a:off x="3282487" y="3342824"/>
            <a:ext cx="880369" cy="369332"/>
          </a:xfrm>
          <a:prstGeom prst="rect">
            <a:avLst/>
          </a:prstGeom>
          <a:solidFill>
            <a:schemeClr val="accent2"/>
          </a:solidFill>
        </p:spPr>
        <p:txBody>
          <a:bodyPr wrap="none">
            <a:spAutoFit/>
          </a:bodyPr>
          <a:lstStyle/>
          <a:p>
            <a:r>
              <a:rPr lang="ar-EG" b="1" dirty="0" smtClean="0"/>
              <a:t>ابدأ اللعب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3094359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6745" y="851535"/>
            <a:ext cx="4921503" cy="316881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840232" y="1494192"/>
            <a:ext cx="1180131" cy="369332"/>
          </a:xfrm>
          <a:prstGeom prst="rect">
            <a:avLst/>
          </a:prstGeom>
          <a:solidFill>
            <a:schemeClr val="accent2"/>
          </a:solidFill>
        </p:spPr>
        <p:txBody>
          <a:bodyPr wrap="none">
            <a:spAutoFit/>
          </a:bodyPr>
          <a:lstStyle/>
          <a:p>
            <a:r>
              <a:rPr lang="ar-EG" b="1" dirty="0" smtClean="0"/>
              <a:t>تحدي المرمى</a:t>
            </a:r>
            <a:endParaRPr lang="en-US" b="1" dirty="0"/>
          </a:p>
        </p:txBody>
      </p:sp>
      <p:sp>
        <p:nvSpPr>
          <p:cNvPr id="4" name="Rectangle 3"/>
          <p:cNvSpPr/>
          <p:nvPr/>
        </p:nvSpPr>
        <p:spPr>
          <a:xfrm>
            <a:off x="5990112" y="2066609"/>
            <a:ext cx="880369" cy="369332"/>
          </a:xfrm>
          <a:prstGeom prst="rect">
            <a:avLst/>
          </a:prstGeom>
          <a:solidFill>
            <a:schemeClr val="accent2"/>
          </a:solidFill>
        </p:spPr>
        <p:txBody>
          <a:bodyPr wrap="none">
            <a:spAutoFit/>
          </a:bodyPr>
          <a:lstStyle/>
          <a:p>
            <a:r>
              <a:rPr lang="ar-EG" b="1" dirty="0" smtClean="0"/>
              <a:t>ابدأ اللعب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525819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1985" y="609701"/>
            <a:ext cx="2121009" cy="40261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316690" y="1327044"/>
            <a:ext cx="2024785" cy="369332"/>
          </a:xfrm>
          <a:prstGeom prst="rect">
            <a:avLst/>
          </a:prstGeom>
          <a:solidFill>
            <a:schemeClr val="accent2"/>
          </a:solidFill>
        </p:spPr>
        <p:txBody>
          <a:bodyPr wrap="none">
            <a:spAutoFit/>
          </a:bodyPr>
          <a:lstStyle/>
          <a:p>
            <a:r>
              <a:rPr lang="en-US" dirty="0" smtClean="0"/>
              <a:t>Play. Earn. Redeem.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2762863" y="1945628"/>
            <a:ext cx="6096000" cy="646331"/>
          </a:xfrm>
          <a:prstGeom prst="rect">
            <a:avLst/>
          </a:prstGeom>
          <a:solidFill>
            <a:schemeClr val="accent2"/>
          </a:solidFill>
        </p:spPr>
        <p:txBody>
          <a:bodyPr>
            <a:spAutoFit/>
          </a:bodyPr>
          <a:lstStyle/>
          <a:p>
            <a:r>
              <a:rPr lang="en-US" dirty="0" smtClean="0"/>
              <a:t>Play games, earn points, redeem rewards, and compete for exclusive prizes.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3193099" y="3519637"/>
            <a:ext cx="1277657" cy="369332"/>
          </a:xfrm>
          <a:prstGeom prst="rect">
            <a:avLst/>
          </a:prstGeom>
          <a:solidFill>
            <a:schemeClr val="accent2"/>
          </a:solidFill>
        </p:spPr>
        <p:txBody>
          <a:bodyPr wrap="none">
            <a:spAutoFit/>
          </a:bodyPr>
          <a:lstStyle/>
          <a:p>
            <a:r>
              <a:rPr lang="en-US" b="1" dirty="0" smtClean="0"/>
              <a:t>Get Started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3522962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1123" y="-125586"/>
            <a:ext cx="2025754" cy="476909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998838" y="963561"/>
            <a:ext cx="2094272" cy="369332"/>
          </a:xfrm>
          <a:prstGeom prst="rect">
            <a:avLst/>
          </a:prstGeom>
          <a:solidFill>
            <a:schemeClr val="accent2"/>
          </a:solidFill>
        </p:spPr>
        <p:txBody>
          <a:bodyPr wrap="square">
            <a:spAutoFit/>
          </a:bodyPr>
          <a:lstStyle/>
          <a:p>
            <a:r>
              <a:rPr lang="en-US" b="1" smtClean="0"/>
              <a:t>Predict. Play. Win.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2910348" y="1945629"/>
            <a:ext cx="6096000" cy="646331"/>
          </a:xfrm>
          <a:prstGeom prst="rect">
            <a:avLst/>
          </a:prstGeom>
          <a:solidFill>
            <a:schemeClr val="accent2"/>
          </a:solidFill>
        </p:spPr>
        <p:txBody>
          <a:bodyPr>
            <a:spAutoFit/>
          </a:bodyPr>
          <a:lstStyle/>
          <a:p>
            <a:pPr algn="ctr"/>
            <a:r>
              <a:rPr lang="en-US" dirty="0" smtClean="0"/>
              <a:t>Predict before kick-off, earn points, redeem exciting rewards, and climb the leaderboard.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4680691" y="2835364"/>
            <a:ext cx="1277657" cy="369332"/>
          </a:xfrm>
          <a:prstGeom prst="rect">
            <a:avLst/>
          </a:prstGeom>
          <a:solidFill>
            <a:schemeClr val="accent2"/>
          </a:solidFill>
        </p:spPr>
        <p:txBody>
          <a:bodyPr wrap="none">
            <a:spAutoFit/>
          </a:bodyPr>
          <a:lstStyle/>
          <a:p>
            <a:r>
              <a:rPr lang="en-US" b="1" dirty="0" smtClean="0"/>
              <a:t>Get Started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7966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5311" y="671580"/>
            <a:ext cx="3242959" cy="5138694"/>
          </a:xfrm>
          <a:prstGeom prst="rect">
            <a:avLst/>
          </a:prstGeom>
        </p:spPr>
      </p:pic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4119716" y="3631012"/>
            <a:ext cx="5538875" cy="92333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Test your knowledge, earn points, and climb the leaderboard.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0871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2812026" y="2120290"/>
            <a:ext cx="7826478" cy="646331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Predict match results, collect points, and compete for the Grand Prize.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9939" y="337621"/>
            <a:ext cx="2171812" cy="4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6995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1669" y="1019604"/>
            <a:ext cx="3483749" cy="499927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021394" y="2791203"/>
            <a:ext cx="6096000" cy="646331"/>
          </a:xfrm>
          <a:prstGeom prst="rect">
            <a:avLst/>
          </a:prstGeom>
          <a:solidFill>
            <a:schemeClr val="accent2"/>
          </a:solidFill>
        </p:spPr>
        <p:txBody>
          <a:bodyPr>
            <a:spAutoFit/>
          </a:bodyPr>
          <a:lstStyle/>
          <a:p>
            <a:r>
              <a:rPr lang="en-US" dirty="0" smtClean="0"/>
              <a:t>Take your shot, score goals, and earn points! Redeem it with rewards </a:t>
            </a:r>
          </a:p>
        </p:txBody>
      </p:sp>
    </p:spTree>
    <p:extLst>
      <p:ext uri="{BB962C8B-B14F-4D97-AF65-F5344CB8AC3E}">
        <p14:creationId xmlns:p14="http://schemas.microsoft.com/office/powerpoint/2010/main" val="4076887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490" y="519816"/>
            <a:ext cx="3390443" cy="3984022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893574" y="2188661"/>
            <a:ext cx="6096000" cy="646331"/>
          </a:xfrm>
          <a:prstGeom prst="rect">
            <a:avLst/>
          </a:prstGeom>
          <a:solidFill>
            <a:schemeClr val="accent2"/>
          </a:solidFill>
        </p:spPr>
        <p:txBody>
          <a:bodyPr>
            <a:spAutoFit/>
          </a:bodyPr>
          <a:lstStyle/>
          <a:p>
            <a:pPr algn="ctr"/>
            <a:r>
              <a:rPr lang="en-US" b="1" dirty="0" smtClean="0"/>
              <a:t>Complete the categories using the same letter.</a:t>
            </a:r>
            <a:br>
              <a:rPr lang="en-US" b="1" dirty="0" smtClean="0"/>
            </a:br>
            <a:r>
              <a:rPr lang="en-US" b="1" dirty="0" smtClean="0"/>
              <a:t>Think fast, earn points, and climb the leaderboard!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3893574" y="826893"/>
            <a:ext cx="6096000" cy="369332"/>
          </a:xfrm>
          <a:prstGeom prst="rect">
            <a:avLst/>
          </a:prstGeom>
          <a:solidFill>
            <a:schemeClr val="accent2"/>
          </a:solidFill>
        </p:spPr>
        <p:txBody>
          <a:bodyPr>
            <a:spAutoFit/>
          </a:bodyPr>
          <a:lstStyle/>
          <a:p>
            <a:pPr algn="ctr"/>
            <a:r>
              <a:rPr lang="en-US" b="1" dirty="0" smtClean="0"/>
              <a:t>Stop it’s complete !</a:t>
            </a:r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79063" y="3573843"/>
            <a:ext cx="2076557" cy="3092609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7055620" y="4935481"/>
            <a:ext cx="2648819" cy="369332"/>
          </a:xfrm>
          <a:prstGeom prst="rect">
            <a:avLst/>
          </a:prstGeom>
          <a:solidFill>
            <a:schemeClr val="accent2"/>
          </a:solidFill>
        </p:spPr>
        <p:txBody>
          <a:bodyPr wrap="square">
            <a:spAutoFit/>
          </a:bodyPr>
          <a:lstStyle/>
          <a:p>
            <a:pPr algn="ctr"/>
            <a:r>
              <a:rPr lang="en-US" b="1" dirty="0" smtClean="0"/>
              <a:t>Stop it’s complete !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8145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03175" y="-644987"/>
            <a:ext cx="3590063" cy="545265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8684964" y="4109573"/>
            <a:ext cx="918072" cy="369332"/>
          </a:xfrm>
          <a:prstGeom prst="rect">
            <a:avLst/>
          </a:prstGeom>
          <a:solidFill>
            <a:schemeClr val="accent2"/>
          </a:solidFill>
        </p:spPr>
        <p:txBody>
          <a:bodyPr wrap="none">
            <a:spAutoFit/>
          </a:bodyPr>
          <a:lstStyle/>
          <a:p>
            <a:r>
              <a:rPr lang="en-US" b="1" dirty="0" smtClean="0"/>
              <a:t>Overall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1657710" y="4175939"/>
            <a:ext cx="2648819" cy="369332"/>
          </a:xfrm>
          <a:prstGeom prst="rect">
            <a:avLst/>
          </a:prstGeom>
          <a:solidFill>
            <a:schemeClr val="accent2"/>
          </a:solidFill>
        </p:spPr>
        <p:txBody>
          <a:bodyPr wrap="square">
            <a:spAutoFit/>
          </a:bodyPr>
          <a:lstStyle/>
          <a:p>
            <a:pPr algn="ctr"/>
            <a:r>
              <a:rPr lang="en-US" b="1" dirty="0" smtClean="0"/>
              <a:t>Stop it’s complete !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8715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1948</TotalTime>
  <Words>275</Words>
  <Application>Microsoft Office PowerPoint</Application>
  <PresentationFormat>Widescreen</PresentationFormat>
  <Paragraphs>49</Paragraphs>
  <Slides>19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4" baseType="lpstr">
      <vt:lpstr>Arial</vt:lpstr>
      <vt:lpstr>Calibri</vt:lpstr>
      <vt:lpstr>Calibri Light</vt:lpstr>
      <vt:lpstr>Office Theme</vt:lpstr>
      <vt:lpstr>think-cell Slide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account</dc:creator>
  <cp:lastModifiedBy>Microsoft account</cp:lastModifiedBy>
  <cp:revision>17</cp:revision>
  <dcterms:created xsi:type="dcterms:W3CDTF">2026-07-26T07:24:57Z</dcterms:created>
  <dcterms:modified xsi:type="dcterms:W3CDTF">2026-07-27T15:53:36Z</dcterms:modified>
</cp:coreProperties>
</file>