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P. Wilder" initials="NPW" lastIdx="1" clrIdx="0">
    <p:extLst>
      <p:ext uri="{19B8F6BF-5375-455C-9EA6-DF929625EA0E}">
        <p15:presenceInfo xmlns:p15="http://schemas.microsoft.com/office/powerpoint/2012/main" userId="S::nwilder@cbu.edu::37511b9d-9093-481f-872f-328ed9ad98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27T16:15:52.362" idx="1">
    <p:pos x="2003" y="2157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26C97-A144-4516-9869-2BD8139AF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39038-50C6-4E81-B5AB-F5FCD7CC5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1D3A6-CA16-4313-ADF7-009CA77F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2DD7E-BFE1-48CD-A8E2-4AE0AF66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2521E-16E4-4E63-9C54-51B8D489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7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42B92-F2D1-45D1-B92E-01C5A651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22A0E-14A7-42F8-BE9B-EC6F58AFA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015E0-A201-4C16-B56D-784E2BE7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22A0-6C64-4631-9E2D-6DA6CD3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DAE0-3398-463B-96A0-F9A83D243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BF51F-A91E-4102-8EA9-7FBDE1FAE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EDB826-B024-4D6C-8E73-705ACB05C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6054-95E6-4448-93A3-B9AEDB8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9490D-7A9B-4314-9BD5-BE3B60E2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F95BF-1E92-42E5-ADD6-11650C0D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650-049E-407C-BD26-4C8FDF2F1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00A4D-C341-499C-AFF1-2FF9F368E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1FAE-4614-453F-9F01-B75AB0028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8F938-058A-4FF2-979F-7B709686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E1EC-BC30-4044-8261-D2B1F470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5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7C64-895A-468C-B1AD-C3DE5A46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97CA9-1C44-459B-A33A-F0C33520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A1145-6832-42DA-A4AE-6FEFA11F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1460D-3DD9-44DD-9113-E355DE853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A9E64-EF0A-4FCD-BA33-5CC0AE9F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9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81942-873F-408A-ADAC-365F2CA2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B90C7-D1E3-462A-82FA-D67B5C81A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5E041-2B06-4A0E-AF42-01EE7E6FF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08E5C-33EE-4532-A23D-5B106611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2B99B1-9319-4D1C-A410-A2F8CE3FE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402A8-4BF7-47DD-AA76-2218943D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0C8A-B711-49E7-872E-7070177C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6923A-6699-49BA-BE92-DAEA4874C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89B2B-98A3-4FD2-AD5B-A3A2FF3E1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EAD10-2289-47C9-B0FF-8259052E4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CAF7B-6FCF-4121-A6E9-5A753C5C2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89914-8A0D-4263-9FB3-BA7CD068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26AC9-3F34-4677-B9ED-60B55801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FE54C-9125-4328-90A0-DEF374D8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4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E0F1-A0CC-468F-83F6-014BD20F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A9F0E4-2B03-447D-B352-F76E0D36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F6A0A-FCB3-4318-9CAB-2AA70E35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CFD68-46EF-40F3-891B-F3D25D68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26716-E173-4C25-8693-0C634CD9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59593-42CE-4D22-B179-180844FA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1DA6C-0AC3-4E2C-B845-7D649608B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9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10D8D-A283-4631-AC56-02B9BD47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05C80-A0B6-4D41-8FD9-DBCB4F46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A359F-7A71-4F80-BA19-C58D60DDC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7AA2C-9DFD-4206-8F77-5FE59F60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10ECD-6C9C-4AA5-A106-D6AE1D66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0AFDB-ED85-4891-ADF6-9259620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7368-87BC-47CF-8A24-1FFF6930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F636-9927-49EB-9ADB-BDAB0117F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041E-433C-4526-9653-E25E318D3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1E44A-7E7A-4476-B902-74D6AA17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F5B67-20C7-4438-A51A-D93A35CC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AC9C5-4E84-4A8A-978D-4148D742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90DFB-48E7-41BF-8657-FF79A5AED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8AD0-4220-4471-9433-21440A82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14B3-DE36-4508-9D68-4B9DF845F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813FA-FD8C-4F5B-BCD3-9FE18765E15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08D3-6B18-401B-894B-0B3E134C2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AE3A0-9FBF-4B2A-B1E1-7065CEC09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3381B-460F-4BC9-A908-949B9D03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6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Completer Satisfaction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840" y="1431042"/>
            <a:ext cx="3877026" cy="3995916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CBU Completers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Teacher Education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4.21 to 4.65</a:t>
            </a:r>
          </a:p>
          <a:p>
            <a:pPr marL="0" indent="0" algn="ctr">
              <a:buNone/>
            </a:pPr>
            <a:r>
              <a:rPr lang="en-US" sz="4000" b="1" dirty="0">
                <a:solidFill>
                  <a:srgbClr val="00B050"/>
                </a:solidFill>
              </a:rPr>
              <a:t>Agreement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A1E81CB-71D6-4838-ACAC-8ACBD497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Quote From Completer Satisfaction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6C8E-E16D-409B-9C46-2BEB7C877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chemeClr val="tx2"/>
                </a:solidFill>
                <a:effectLst/>
                <a:latin typeface="Segoe UI Web (West European)"/>
              </a:rPr>
              <a:t>“The professors care about me as a student and person and want the best for me. I can feel that in each class. Professors care about my well being and success as a teacher.”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24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Completer Satisfaction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Completers returned a satisfaction survey that asked them to rate their level of satisfaction (scale of 1, strongly disagree,  to 5 strongly agree)with the program at CBU. Responses indicated high levels of satisfaction with CBU’s teacher education department.</a:t>
            </a:r>
          </a:p>
        </p:txBody>
      </p:sp>
    </p:spTree>
    <p:extLst>
      <p:ext uri="{BB962C8B-B14F-4D97-AF65-F5344CB8AC3E}">
        <p14:creationId xmlns:p14="http://schemas.microsoft.com/office/powerpoint/2010/main" val="177589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8C927C7-4E35-42F5-BE84-393B3C3A5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B050"/>
                </a:solidFill>
              </a:rPr>
              <a:t>Completer Satisfaction</a:t>
            </a:r>
          </a:p>
        </p:txBody>
      </p:sp>
      <p:sp>
        <p:nvSpPr>
          <p:cNvPr id="54" name="Content Placeholder 4">
            <a:extLst>
              <a:ext uri="{FF2B5EF4-FFF2-40B4-BE49-F238E27FC236}">
                <a16:creationId xmlns:a16="http://schemas.microsoft.com/office/drawing/2014/main" id="{0E9B36C7-6A31-4050-A284-783A43035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9009" y="813816"/>
            <a:ext cx="5221224" cy="523036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50"/>
                </a:solidFill>
              </a:rPr>
              <a:t>CBU Leadership Candidates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50"/>
                </a:solidFill>
              </a:rPr>
              <a:t>2.4 to 3.0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50"/>
                </a:solidFill>
              </a:rPr>
              <a:t>Agreement</a:t>
            </a:r>
          </a:p>
          <a:p>
            <a:pPr marL="0" indent="0">
              <a:buNone/>
            </a:pP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9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9B27-FDD5-4F82-B49F-BA8720EA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Completer Satisfaction -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C4C27-86E5-4808-B680-BDEABAA00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Completers returned a satisfaction survey that asked them to rate their level of satisfaction (scale of 1, below expectations,  to 3 above expectations)with the program at CBU. Responses indicated high levels of satisfaction with CBU’s leadership program.</a:t>
            </a:r>
          </a:p>
        </p:txBody>
      </p:sp>
    </p:spTree>
    <p:extLst>
      <p:ext uri="{BB962C8B-B14F-4D97-AF65-F5344CB8AC3E}">
        <p14:creationId xmlns:p14="http://schemas.microsoft.com/office/powerpoint/2010/main" val="145059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 Web (West European)</vt:lpstr>
      <vt:lpstr>Office Theme</vt:lpstr>
      <vt:lpstr>Completer Satisfaction</vt:lpstr>
      <vt:lpstr>Quote From Completer Satisfaction Survey</vt:lpstr>
      <vt:lpstr>Completer Satisfaction</vt:lpstr>
      <vt:lpstr>Completer Satisfaction</vt:lpstr>
      <vt:lpstr>Completer Satisfaction - Leadership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on P-12 Learning and Development</dc:title>
  <dc:creator>Nancy P. Wilder</dc:creator>
  <cp:lastModifiedBy>Leslie Graff</cp:lastModifiedBy>
  <cp:revision>12</cp:revision>
  <dcterms:created xsi:type="dcterms:W3CDTF">2021-05-27T19:57:24Z</dcterms:created>
  <dcterms:modified xsi:type="dcterms:W3CDTF">2021-06-04T15:13:51Z</dcterms:modified>
</cp:coreProperties>
</file>