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6C97-A144-4516-9869-2BD8139AF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39038-50C6-4E81-B5AB-F5FCD7CC5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D3A6-CA16-4313-ADF7-009CA77F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DD7E-BFE1-48CD-A8E2-4AE0AF66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2521E-16E4-4E63-9C54-51B8D489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7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2B92-F2D1-45D1-B92E-01C5A651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22A0E-14A7-42F8-BE9B-EC6F58AFA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15E0-A201-4C16-B56D-784E2BE7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22A0-6C64-4631-9E2D-6DA6CD3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DAE0-3398-463B-96A0-F9A83D24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BF51F-A91E-4102-8EA9-7FBDE1FAE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DB826-B024-4D6C-8E73-705ACB05C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6054-95E6-4448-93A3-B9AEDB8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9490D-7A9B-4314-9BD5-BE3B60E2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95BF-1E92-42E5-ADD6-11650C0D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650-049E-407C-BD26-4C8FDF2F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00A4D-C341-499C-AFF1-2FF9F368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1FAE-4614-453F-9F01-B75AB002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8F938-058A-4FF2-979F-7B709686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E1EC-BC30-4044-8261-D2B1F470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5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7C64-895A-468C-B1AD-C3DE5A46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97CA9-1C44-459B-A33A-F0C33520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A1145-6832-42DA-A4AE-6FEFA11F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1460D-3DD9-44DD-9113-E355DE85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A9E64-EF0A-4FCD-BA33-5CC0AE9F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1942-873F-408A-ADAC-365F2CA2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90C7-D1E3-462A-82FA-D67B5C81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5E041-2B06-4A0E-AF42-01EE7E6FF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08E5C-33EE-4532-A23D-5B106611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B99B1-9319-4D1C-A410-A2F8CE3F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402A8-4BF7-47DD-AA76-2218943D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0C8A-B711-49E7-872E-7070177C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6923A-6699-49BA-BE92-DAEA4874C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89B2B-98A3-4FD2-AD5B-A3A2FF3E1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EAD10-2289-47C9-B0FF-8259052E4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CAF7B-6FCF-4121-A6E9-5A753C5C2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89914-8A0D-4263-9FB3-BA7CD068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26AC9-3F34-4677-B9ED-60B5580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FE54C-9125-4328-90A0-DEF374D8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E0F1-A0CC-468F-83F6-014BD20F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9F0E4-2B03-447D-B352-F76E0D36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F6A0A-FCB3-4318-9CAB-2AA70E35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CFD68-46EF-40F3-891B-F3D25D68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26716-E173-4C25-8693-0C634CD9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59593-42CE-4D22-B179-180844FA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1DA6C-0AC3-4E2C-B845-7D649608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9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0D8D-A283-4631-AC56-02B9BD47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5C80-A0B6-4D41-8FD9-DBCB4F46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A359F-7A71-4F80-BA19-C58D60DDC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7AA2C-9DFD-4206-8F77-5FE59F60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10ECD-6C9C-4AA5-A106-D6AE1D66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0AFDB-ED85-4891-ADF6-9259620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7368-87BC-47CF-8A24-1FFF6930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F636-9927-49EB-9ADB-BDAB0117F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041E-433C-4526-9653-E25E318D3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1E44A-7E7A-4476-B902-74D6AA17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F5B67-20C7-4438-A51A-D93A35CC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AC9C5-4E84-4A8A-978D-4148D742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90DFB-48E7-41BF-8657-FF79A5AE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8AD0-4220-4471-9433-21440A82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14B3-DE36-4508-9D68-4B9DF845F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13FA-FD8C-4F5B-BCD3-9FE18765E15F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08D3-6B18-401B-894B-0B3E134C2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AE3A0-9FBF-4B2A-B1E1-7065CEC09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Indicators of Teaching Effectiveness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840" y="1431042"/>
            <a:ext cx="3877026" cy="3995916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>
                <a:solidFill>
                  <a:srgbClr val="00B050"/>
                </a:solidFill>
              </a:rPr>
              <a:t>CBU Teacher Preparation</a:t>
            </a: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>
                <a:solidFill>
                  <a:srgbClr val="00B050"/>
                </a:solidFill>
              </a:rPr>
              <a:t>EdTPA Pass Rate</a:t>
            </a: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>
                <a:solidFill>
                  <a:srgbClr val="00B050"/>
                </a:solidFill>
              </a:rPr>
              <a:t>96%</a:t>
            </a: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EdTPA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EdTPA is a performance assessment designed to evaluate whether CBU students are ready to teach. The assessment includes written and video portions in 3 areas – planning, instruction, and assessment of learners.</a:t>
            </a:r>
            <a:endParaRPr lang="en-US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9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Indicators of Teaching Effectiveness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B050"/>
                </a:solidFill>
              </a:rPr>
              <a:t>CBU Completers</a:t>
            </a:r>
          </a:p>
          <a:p>
            <a:pPr marL="0" indent="0" algn="ctr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B050"/>
                </a:solidFill>
              </a:rPr>
              <a:t>Observation Ratings</a:t>
            </a:r>
          </a:p>
          <a:p>
            <a:pPr marL="0" indent="0" algn="ctr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B050"/>
                </a:solidFill>
              </a:rPr>
              <a:t>100%</a:t>
            </a: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9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Indicators of Teaching Effectiveness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endParaRPr lang="en-US" sz="13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3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100" b="1" dirty="0">
                <a:solidFill>
                  <a:srgbClr val="00B050"/>
                </a:solidFill>
              </a:rPr>
              <a:t>Teacher Observation:</a:t>
            </a:r>
          </a:p>
          <a:p>
            <a:pPr marL="0" indent="0" algn="ctr">
              <a:buNone/>
            </a:pPr>
            <a:endParaRPr lang="en-US" sz="31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100" b="1" dirty="0">
                <a:solidFill>
                  <a:srgbClr val="00B050"/>
                </a:solidFill>
              </a:rPr>
              <a:t>Domain Scores</a:t>
            </a:r>
          </a:p>
          <a:p>
            <a:pPr marL="0" indent="0" algn="ctr">
              <a:buNone/>
            </a:pPr>
            <a:endParaRPr lang="en-US" sz="31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100" b="1" dirty="0">
                <a:solidFill>
                  <a:srgbClr val="00B050"/>
                </a:solidFill>
              </a:rPr>
              <a:t>100%</a:t>
            </a:r>
          </a:p>
          <a:p>
            <a:pPr marL="0" indent="0">
              <a:buNone/>
            </a:pPr>
            <a:endParaRPr lang="en-US" sz="13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3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300" b="1" dirty="0">
              <a:solidFill>
                <a:schemeClr val="tx2"/>
              </a:solidFill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406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The teacher obs</a:t>
            </a: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ervation scores include 3 different areas, or domains. For CBU completers, 100% of the domain scores were above level 4.</a:t>
            </a:r>
          </a:p>
          <a:p>
            <a:endParaRPr lang="en-US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lvl="3"/>
            <a:r>
              <a:rPr lang="en-US" sz="4000" dirty="0">
                <a:solidFill>
                  <a:srgbClr val="202124"/>
                </a:solidFill>
                <a:latin typeface="Roboto" panose="02000000000000000000" pitchFamily="2" charset="0"/>
              </a:rPr>
              <a:t>Instruction – 4.3</a:t>
            </a:r>
          </a:p>
          <a:p>
            <a:pPr lvl="3"/>
            <a:r>
              <a:rPr lang="en-US" sz="40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Environment – 4.7</a:t>
            </a:r>
          </a:p>
          <a:p>
            <a:pPr lvl="3"/>
            <a:r>
              <a:rPr lang="en-US" sz="4000" dirty="0">
                <a:solidFill>
                  <a:srgbClr val="202124"/>
                </a:solidFill>
                <a:latin typeface="Roboto" panose="02000000000000000000" pitchFamily="2" charset="0"/>
              </a:rPr>
              <a:t>Planning – 4.5</a:t>
            </a:r>
            <a:endParaRPr lang="en-US" sz="40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3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 Theme</vt:lpstr>
      <vt:lpstr>Indicators of Teaching Effectiveness</vt:lpstr>
      <vt:lpstr>EdTPA</vt:lpstr>
      <vt:lpstr>Indicators of Teaching Effectiveness</vt:lpstr>
      <vt:lpstr>Indicators of Teaching Effectiveness</vt:lpstr>
      <vt:lpstr>Observation Ratings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on P-12 Learning and Development</dc:title>
  <dc:creator>Nancy P. Wilder</dc:creator>
  <cp:lastModifiedBy>Nancy P. Wilder</cp:lastModifiedBy>
  <cp:revision>7</cp:revision>
  <dcterms:created xsi:type="dcterms:W3CDTF">2021-05-27T19:57:24Z</dcterms:created>
  <dcterms:modified xsi:type="dcterms:W3CDTF">2021-05-27T20:53:14Z</dcterms:modified>
</cp:coreProperties>
</file>