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7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3"/>
  </p:notesMasterIdLst>
  <p:sldIdLst>
    <p:sldId id="256" r:id="rId2"/>
    <p:sldId id="265" r:id="rId3"/>
    <p:sldId id="267" r:id="rId4"/>
    <p:sldId id="268" r:id="rId5"/>
    <p:sldId id="1069" r:id="rId6"/>
    <p:sldId id="1076" r:id="rId7"/>
    <p:sldId id="1077" r:id="rId8"/>
    <p:sldId id="1078" r:id="rId9"/>
    <p:sldId id="1075" r:id="rId10"/>
    <p:sldId id="1079" r:id="rId11"/>
    <p:sldId id="10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8"/>
    <p:restoredTop sz="96296"/>
  </p:normalViewPr>
  <p:slideViewPr>
    <p:cSldViewPr snapToGrid="0" snapToObjects="1">
      <p:cViewPr varScale="1">
        <p:scale>
          <a:sx n="128" d="100"/>
          <a:sy n="128" d="100"/>
        </p:scale>
        <p:origin x="96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F46AC-1A19-DC46-9CD5-3F1D0CCAD06A}" type="datetimeFigureOut">
              <a:rPr lang="en-US" smtClean="0"/>
              <a:t>9/23/21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56150-147A-F24B-84E0-F228E10FAF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19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go back to the abstract that we submitted to check that we are acknowledging everything that we said we would within the presentation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F4686-B037-B640-8053-FAF0DCB7F4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773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F4686-B037-B640-8053-FAF0DCB7F4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228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F4686-B037-B640-8053-FAF0DCB7F4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937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F4686-B037-B640-8053-FAF0DCB7F4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284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F4686-B037-B640-8053-FAF0DCB7F4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64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AC5D-8385-B041-9A81-908FC5CC61B5}" type="datetimeFigureOut">
              <a:rPr lang="en-US" smtClean="0"/>
              <a:t>9/23/21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AD585-471A-EC40-A10C-B75BABAB6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8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AC5D-8385-B041-9A81-908FC5CC61B5}" type="datetimeFigureOut">
              <a:rPr lang="en-US" smtClean="0"/>
              <a:t>9/23/21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AD585-471A-EC40-A10C-B75BABAB6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8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AC5D-8385-B041-9A81-908FC5CC61B5}" type="datetimeFigureOut">
              <a:rPr lang="en-US" smtClean="0"/>
              <a:t>9/23/21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AD585-471A-EC40-A10C-B75BABAB6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44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AC5D-8385-B041-9A81-908FC5CC61B5}" type="datetimeFigureOut">
              <a:rPr lang="en-US" smtClean="0"/>
              <a:t>9/23/21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AD585-471A-EC40-A10C-B75BABAB6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2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AC5D-8385-B041-9A81-908FC5CC61B5}" type="datetimeFigureOut">
              <a:rPr lang="en-US" smtClean="0"/>
              <a:t>9/23/21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AD585-471A-EC40-A10C-B75BABAB6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48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AC5D-8385-B041-9A81-908FC5CC61B5}" type="datetimeFigureOut">
              <a:rPr lang="en-US" smtClean="0"/>
              <a:t>9/23/21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AD585-471A-EC40-A10C-B75BABAB6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AC5D-8385-B041-9A81-908FC5CC61B5}" type="datetimeFigureOut">
              <a:rPr lang="en-US" smtClean="0"/>
              <a:t>9/23/21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AD585-471A-EC40-A10C-B75BABAB6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0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AC5D-8385-B041-9A81-908FC5CC61B5}" type="datetimeFigureOut">
              <a:rPr lang="en-US" smtClean="0"/>
              <a:t>9/23/21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AD585-471A-EC40-A10C-B75BABAB6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3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AC5D-8385-B041-9A81-908FC5CC61B5}" type="datetimeFigureOut">
              <a:rPr lang="en-US" smtClean="0"/>
              <a:t>9/23/21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AD585-471A-EC40-A10C-B75BABAB6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6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AC5D-8385-B041-9A81-908FC5CC61B5}" type="datetimeFigureOut">
              <a:rPr lang="en-US" smtClean="0"/>
              <a:t>9/23/21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AD585-471A-EC40-A10C-B75BABAB6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1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AC5D-8385-B041-9A81-908FC5CC61B5}" type="datetimeFigureOut">
              <a:rPr lang="en-US" smtClean="0"/>
              <a:t>9/23/21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AD585-471A-EC40-A10C-B75BABAB6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0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AC5D-8385-B041-9A81-908FC5CC61B5}" type="datetimeFigureOut">
              <a:rPr lang="en-US" smtClean="0"/>
              <a:t>9/23/21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AD585-471A-EC40-A10C-B75BABAB6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6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hyperlink" Target="http://www.inournaturemcr.co.uk/" TargetMode="External"/><Relationship Id="rId3" Type="http://schemas.openxmlformats.org/officeDocument/2006/relationships/image" Target="../media/image16.png"/><Relationship Id="rId21" Type="http://schemas.openxmlformats.org/officeDocument/2006/relationships/hyperlink" Target="https://www.instagram.com/inournaturemcr/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20" Type="http://schemas.openxmlformats.org/officeDocument/2006/relationships/hyperlink" Target="https://www.facebook.com/InOurNatureMCR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hyperlink" Target="https://twitter.com/InOurNatureMCR" TargetMode="External"/><Relationship Id="rId4" Type="http://schemas.openxmlformats.org/officeDocument/2006/relationships/image" Target="../media/image17.jp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ur03.safelinks.protection.outlook.com/?url=https%3A%2F%2Fzerocarbonmanchester.commonplace.is%2Fproposals%2Fhave-your-say%2Fstep1&amp;data=04%7C01%7Clorna.herbert%40manchester.gov.uk%7Ca6a965d965434d07df6a08d978796f10%7Cb0ce7d5e81cd47fb94f7276c626b7b09%7C0%7C1%7C637673285297956252%7CUnknown%7CTWFpbGZsb3d8eyJWIjoiMC4wLjAwMDAiLCJQIjoiV2luMzIiLCJBTiI6Ik1haWwiLCJXVCI6Mn0%3D%7C2000&amp;sdata=sDoGoKGC3T0gH4E2GmhWoBe2HddY9qmv1XdvqnwhySQ%3D&amp;reserved=0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eur03.safelinks.protection.outlook.com/?url=https%3A%2F%2Ftwitter.com%2Fhashtag%2Fbusinesses%3Fsrc%3Dhashtag_click&amp;data=04%7C01%7Clorna.herbert%40manchester.gov.uk%7Ca6a965d965434d07df6a08d978796f10%7Cb0ce7d5e81cd47fb94f7276c626b7b09%7C0%7C1%7C637673285297956252%7CUnknown%7CTWFpbGZsb3d8eyJWIjoiMC4wLjAwMDAiLCJQIjoiV2luMzIiLCJBTiI6Ik1haWwiLCJXVCI6Mn0%3D%7C2000&amp;sdata=nnvjD3vbZx%2FSO51ULUOCrc512X%2FisxqHlfx17V3Oz9A%3D&amp;reserved=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ur03.safelinks.protection.outlook.com/?url=https%3A%2F%2Ftwitter.com%2Fhashtag%2FResidents%3Fsrc%3Dhashtag_click&amp;data=04%7C01%7Clorna.herbert%40manchester.gov.uk%7Ca6a965d965434d07df6a08d978796f10%7Cb0ce7d5e81cd47fb94f7276c626b7b09%7C0%7C1%7C637673285297946258%7CUnknown%7CTWFpbGZsb3d8eyJWIjoiMC4wLjAwMDAiLCJQIjoiV2luMzIiLCJBTiI6Ik1haWwiLCJXVCI6Mn0%3D%7C2000&amp;sdata=zVczQ3SnoEaubCQU0DtZmLWjzTDq79VyTCvubX8VH2c%3D&amp;reserved=0" TargetMode="External"/><Relationship Id="rId5" Type="http://schemas.openxmlformats.org/officeDocument/2006/relationships/hyperlink" Target="https://eur03.safelinks.protection.outlook.com/?url=https%3A%2F%2Ftwitter.com%2Fhashtag%2FManchester%3Fsrc%3Dhashtag_click&amp;data=04%7C01%7Clorna.herbert%40manchester.gov.uk%7Ca6a965d965434d07df6a08d978796f10%7Cb0ce7d5e81cd47fb94f7276c626b7b09%7C0%7C1%7C637673285297936264%7CUnknown%7CTWFpbGZsb3d8eyJWIjoiMC4wLjAwMDAiLCJQIjoiV2luMzIiLCJBTiI6Ik1haWwiLCJXVCI6Mn0%3D%7C2000&amp;sdata=QmhVByY6lKM2%2BiKUhXYZJMgfz9Se1qLbKA70RIhFE1Y%3D&amp;reserved=0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15.jpeg"/><Relationship Id="rId9" Type="http://schemas.openxmlformats.org/officeDocument/2006/relationships/hyperlink" Target="https://eur03.safelinks.protection.outlook.com/?url=https%3A%2F%2Fwww.manchesterclimate.com%2Fcontent%2Fhave-your-say-framework-v2-0&amp;data=04%7C01%7Clorna.herbert%40manchester.gov.uk%7Ca6a965d965434d07df6a08d978796f10%7Cb0ce7d5e81cd47fb94f7276c626b7b09%7C0%7C1%7C637673285297966248%7CUnknown%7CTWFpbGZsb3d8eyJWIjoiMC4wLjAwMDAiLCJQIjoiV2luMzIiLCJBTiI6Ik1haWwiLCJXVCI6Mn0%3D%7C2000&amp;sdata=1jZbRRPbGQbpVnpEFzXBUSzE4amxy4hpam2ovDJCdqA%3D&amp;reserved=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16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A0676D-4C18-CF43-88CE-CFEF91B6B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553" y="3032983"/>
            <a:ext cx="4498976" cy="984885"/>
          </a:xfrm>
        </p:spPr>
        <p:txBody>
          <a:bodyPr anchor="ctr">
            <a:normAutofit/>
          </a:bodyPr>
          <a:lstStyle/>
          <a:p>
            <a:pPr algn="r"/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90DE24F-F8C9-C84A-82DC-C8931E07D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79"/>
          <a:stretch/>
        </p:blipFill>
        <p:spPr>
          <a:xfrm>
            <a:off x="20" y="2083435"/>
            <a:ext cx="12191980" cy="4774564"/>
          </a:xfrm>
          <a:custGeom>
            <a:avLst/>
            <a:gdLst/>
            <a:ahLst/>
            <a:cxnLst/>
            <a:rect l="l" t="t" r="r" b="b"/>
            <a:pathLst>
              <a:path w="12192000" h="4774564">
                <a:moveTo>
                  <a:pt x="0" y="0"/>
                </a:moveTo>
                <a:lnTo>
                  <a:pt x="12192000" y="0"/>
                </a:lnTo>
                <a:lnTo>
                  <a:pt x="12192000" y="4774564"/>
                </a:lnTo>
                <a:lnTo>
                  <a:pt x="0" y="4774564"/>
                </a:lnTo>
                <a:close/>
              </a:path>
            </a:pathLst>
          </a:custGeom>
        </p:spPr>
      </p:pic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C99BCE7C-46F7-084C-80AD-A94D497BA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1" y="2181437"/>
            <a:ext cx="4668666" cy="12494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76CA3B-E10A-5C4D-9D4A-36AC9C76C2DA}"/>
              </a:ext>
            </a:extLst>
          </p:cNvPr>
          <p:cNvSpPr txBox="1"/>
          <p:nvPr/>
        </p:nvSpPr>
        <p:spPr>
          <a:xfrm>
            <a:off x="1174168" y="3417704"/>
            <a:ext cx="9018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oppins ExtraBold" pitchFamily="2" charset="77"/>
                <a:cs typeface="Poppins ExtraBold" pitchFamily="2" charset="77"/>
              </a:rPr>
              <a:t>Bob Walley</a:t>
            </a:r>
          </a:p>
          <a:p>
            <a:r>
              <a:rPr lang="en-US" sz="2000" dirty="0" err="1">
                <a:latin typeface="Poppins ExtraBold" pitchFamily="2" charset="77"/>
                <a:cs typeface="Poppins ExtraBold" pitchFamily="2" charset="77"/>
              </a:rPr>
              <a:t>Envirolution</a:t>
            </a:r>
            <a:r>
              <a:rPr lang="en-US" sz="2000" dirty="0">
                <a:latin typeface="Poppins ExtraBold" pitchFamily="2" charset="77"/>
                <a:cs typeface="Poppins ExtraBold" pitchFamily="2" charset="77"/>
              </a:rPr>
              <a:t> co - founder and </a:t>
            </a:r>
            <a:r>
              <a:rPr lang="en-US" sz="2000">
                <a:latin typeface="Poppins ExtraBold" pitchFamily="2" charset="77"/>
                <a:cs typeface="Poppins ExtraBold" pitchFamily="2" charset="77"/>
              </a:rPr>
              <a:t>cooperative member</a:t>
            </a:r>
            <a:endParaRPr lang="en-US" sz="2000" dirty="0">
              <a:latin typeface="Poppins ExtraBold" pitchFamily="2" charset="77"/>
              <a:cs typeface="Poppins ExtraBold" pitchFamily="2" charset="77"/>
            </a:endParaRPr>
          </a:p>
          <a:p>
            <a:r>
              <a:rPr lang="en-US" sz="2000" dirty="0">
                <a:latin typeface="Poppins ExtraBold" pitchFamily="2" charset="77"/>
                <a:cs typeface="Poppins ExtraBold" pitchFamily="2" charset="77"/>
              </a:rPr>
              <a:t>Researcher of climate change engagement and communication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F7D2AD-53B0-5940-9A3F-2828B5E0005B}"/>
              </a:ext>
            </a:extLst>
          </p:cNvPr>
          <p:cNvSpPr/>
          <p:nvPr/>
        </p:nvSpPr>
        <p:spPr>
          <a:xfrm>
            <a:off x="0" y="-14168"/>
            <a:ext cx="12192000" cy="20834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BFEB2971-5F5B-6F47-B9AE-E2DE6A68A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906" y="2084766"/>
            <a:ext cx="3654557" cy="1541767"/>
          </a:xfrm>
          <a:prstGeom prst="rect">
            <a:avLst/>
          </a:prstGeom>
        </p:spPr>
      </p:pic>
      <p:pic>
        <p:nvPicPr>
          <p:cNvPr id="18" name="Picture 17" descr="Logo&#10;&#10;Description automatically generated with low confidence">
            <a:extLst>
              <a:ext uri="{FF2B5EF4-FFF2-40B4-BE49-F238E27FC236}">
                <a16:creationId xmlns:a16="http://schemas.microsoft.com/office/drawing/2014/main" id="{8B332951-EE51-DF4E-B377-CA3ACD703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1302" y="2243706"/>
            <a:ext cx="2819400" cy="1143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8EACA-A95C-1043-8A9D-376457E8E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11249839" cy="984885"/>
          </a:xfrm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Impact" panose="020B0806030902050204" pitchFamily="34" charset="0"/>
              </a:rPr>
              <a:t>MANCHESTER CLIMATE CHANGE ASSEMBLY</a:t>
            </a:r>
          </a:p>
        </p:txBody>
      </p:sp>
    </p:spTree>
    <p:extLst>
      <p:ext uri="{BB962C8B-B14F-4D97-AF65-F5344CB8AC3E}">
        <p14:creationId xmlns:p14="http://schemas.microsoft.com/office/powerpoint/2010/main" val="2933799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A0676D-4C18-CF43-88CE-CFEF91B6B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553" y="3032983"/>
            <a:ext cx="4498976" cy="984885"/>
          </a:xfrm>
        </p:spPr>
        <p:txBody>
          <a:bodyPr anchor="ctr">
            <a:normAutofit/>
          </a:bodyPr>
          <a:lstStyle/>
          <a:p>
            <a:pPr algn="r"/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90DE24F-F8C9-C84A-82DC-C8931E07D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79"/>
          <a:stretch/>
        </p:blipFill>
        <p:spPr>
          <a:xfrm>
            <a:off x="20" y="2083435"/>
            <a:ext cx="12191980" cy="4774564"/>
          </a:xfrm>
          <a:custGeom>
            <a:avLst/>
            <a:gdLst/>
            <a:ahLst/>
            <a:cxnLst/>
            <a:rect l="l" t="t" r="r" b="b"/>
            <a:pathLst>
              <a:path w="12192000" h="4774564">
                <a:moveTo>
                  <a:pt x="0" y="0"/>
                </a:moveTo>
                <a:lnTo>
                  <a:pt x="12192000" y="0"/>
                </a:lnTo>
                <a:lnTo>
                  <a:pt x="12192000" y="4774564"/>
                </a:lnTo>
                <a:lnTo>
                  <a:pt x="0" y="4774564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8B7A4-D78F-F343-AD97-2C8B0A09629A}"/>
              </a:ext>
            </a:extLst>
          </p:cNvPr>
          <p:cNvSpPr txBox="1"/>
          <p:nvPr/>
        </p:nvSpPr>
        <p:spPr>
          <a:xfrm>
            <a:off x="208901" y="105538"/>
            <a:ext cx="1177419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Poppins ExtraBold" pitchFamily="2" charset="77"/>
                <a:cs typeface="Poppins ExtraBold" pitchFamily="2" charset="77"/>
              </a:rPr>
              <a:t>Group expectations</a:t>
            </a:r>
          </a:p>
          <a:p>
            <a:r>
              <a:rPr lang="en-GB" sz="2000" dirty="0"/>
              <a:t>Come up with practical ideas we can put forward</a:t>
            </a:r>
          </a:p>
          <a:p>
            <a:r>
              <a:rPr lang="en-GB" sz="2000" dirty="0"/>
              <a:t>Hope to debate with diverse groups </a:t>
            </a:r>
            <a:r>
              <a:rPr lang="en-GB" sz="2000" dirty="0">
                <a:cs typeface="Poppins ExtraBold" pitchFamily="2" charset="77"/>
              </a:rPr>
              <a:t>- Gaps? - How are we reaching all people?</a:t>
            </a:r>
            <a:endParaRPr lang="en-GB" sz="2000" dirty="0"/>
          </a:p>
          <a:p>
            <a:r>
              <a:rPr lang="en-GB" sz="2000" dirty="0"/>
              <a:t>How to talk to people without them feeling like they’re being attacked! Can get quite emotional</a:t>
            </a:r>
          </a:p>
          <a:p>
            <a:r>
              <a:rPr lang="en-GB" sz="2000" dirty="0">
                <a:cs typeface="Poppins ExtraBold" pitchFamily="2" charset="77"/>
              </a:rPr>
              <a:t>How can communities get involved? - </a:t>
            </a:r>
            <a:r>
              <a:rPr lang="en-GB" sz="2000" dirty="0"/>
              <a:t>Individual actions and community level action is a great start</a:t>
            </a:r>
          </a:p>
          <a:p>
            <a:r>
              <a:rPr lang="en-GB" sz="2000" dirty="0"/>
              <a:t>Meet people who are into this and learn more about it - Listen to local voices for local challenges</a:t>
            </a:r>
          </a:p>
          <a:p>
            <a:r>
              <a:rPr lang="en-GB" sz="2000" dirty="0"/>
              <a:t>Want to engage different groups and find out about net zero goals </a:t>
            </a:r>
          </a:p>
          <a:p>
            <a:r>
              <a:rPr lang="en-GB" sz="2000" dirty="0"/>
              <a:t>Feel like spent the last two years complaining about climate change and want to do </a:t>
            </a:r>
            <a:r>
              <a:rPr lang="en-GB" sz="2000" u="sng" dirty="0"/>
              <a:t>more</a:t>
            </a:r>
            <a:endParaRPr lang="en-GB" sz="2000" dirty="0"/>
          </a:p>
          <a:p>
            <a:r>
              <a:rPr lang="en-GB" sz="2000" dirty="0"/>
              <a:t>Been struggling with engaging communities so this might be a chance to test what was going on</a:t>
            </a:r>
          </a:p>
          <a:p>
            <a:r>
              <a:rPr lang="en-GB" sz="2000" dirty="0"/>
              <a:t>Want to meet people from different bubbles and maybe make a career change</a:t>
            </a:r>
          </a:p>
          <a:p>
            <a:r>
              <a:rPr lang="en-GB" sz="2000" dirty="0"/>
              <a:t>MCC sceptic. Want to know what they are going to do locally - </a:t>
            </a:r>
            <a:r>
              <a:rPr lang="en-GB" sz="2000" dirty="0" err="1">
                <a:cs typeface="Poppins ExtraBold" pitchFamily="2" charset="77"/>
              </a:rPr>
              <a:t>Whats</a:t>
            </a:r>
            <a:r>
              <a:rPr lang="en-GB" sz="2000" dirty="0">
                <a:cs typeface="Poppins ExtraBold" pitchFamily="2" charset="77"/>
              </a:rPr>
              <a:t> happening in Manchester? </a:t>
            </a:r>
          </a:p>
          <a:p>
            <a:r>
              <a:rPr lang="en-GB" sz="2000" dirty="0"/>
              <a:t>Come up with people based ideas that the people at the top wouldn’t think of</a:t>
            </a:r>
          </a:p>
          <a:p>
            <a:r>
              <a:rPr lang="en-GB" sz="2000" dirty="0">
                <a:cs typeface="Poppins ExtraBold" pitchFamily="2" charset="77"/>
              </a:rPr>
              <a:t>Make climate actions more accessible for wider impacts</a:t>
            </a:r>
          </a:p>
          <a:p>
            <a:r>
              <a:rPr lang="en-GB" sz="2000" dirty="0"/>
              <a:t>What more can we do and what impact can we make?</a:t>
            </a:r>
          </a:p>
          <a:p>
            <a:r>
              <a:rPr lang="en-GB" sz="2000" dirty="0"/>
              <a:t>Look at what other groups have done (also abroad)</a:t>
            </a:r>
          </a:p>
          <a:p>
            <a:r>
              <a:rPr lang="en-GB" sz="2000" dirty="0"/>
              <a:t>How do we get innovative funding?</a:t>
            </a:r>
            <a:endParaRPr lang="en-GB" sz="2000" dirty="0">
              <a:cs typeface="Poppins ExtraBold" pitchFamily="2" charset="77"/>
            </a:endParaRPr>
          </a:p>
          <a:p>
            <a:r>
              <a:rPr lang="en-GB" sz="2000" dirty="0">
                <a:cs typeface="Poppins ExtraBold" pitchFamily="2" charset="77"/>
              </a:rPr>
              <a:t>Tackle the social justice perspective</a:t>
            </a:r>
          </a:p>
          <a:p>
            <a:r>
              <a:rPr lang="en-GB" sz="2000" dirty="0"/>
              <a:t>To influence (from a scientific lens)</a:t>
            </a:r>
            <a:endParaRPr lang="en-GB" sz="2000" dirty="0">
              <a:cs typeface="Poppins ExtraBold" pitchFamily="2" charset="77"/>
            </a:endParaRPr>
          </a:p>
          <a:p>
            <a:r>
              <a:rPr lang="en-GB" sz="2000" dirty="0"/>
              <a:t>Dissemination of information</a:t>
            </a:r>
          </a:p>
          <a:p>
            <a:r>
              <a:rPr lang="en-GB" sz="2000" dirty="0"/>
              <a:t>Find a consensus</a:t>
            </a:r>
          </a:p>
          <a:p>
            <a:r>
              <a:rPr lang="en-GB" sz="2000" dirty="0"/>
              <a:t>Learn quite a lot</a:t>
            </a:r>
          </a:p>
        </p:txBody>
      </p:sp>
    </p:spTree>
    <p:extLst>
      <p:ext uri="{BB962C8B-B14F-4D97-AF65-F5344CB8AC3E}">
        <p14:creationId xmlns:p14="http://schemas.microsoft.com/office/powerpoint/2010/main" val="3237814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A0676D-4C18-CF43-88CE-CFEF91B6B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553" y="3032983"/>
            <a:ext cx="4498976" cy="984885"/>
          </a:xfrm>
        </p:spPr>
        <p:txBody>
          <a:bodyPr anchor="ctr">
            <a:normAutofit/>
          </a:bodyPr>
          <a:lstStyle/>
          <a:p>
            <a:pPr algn="r"/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90DE24F-F8C9-C84A-82DC-C8931E07D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79"/>
          <a:stretch/>
        </p:blipFill>
        <p:spPr>
          <a:xfrm>
            <a:off x="20" y="2083435"/>
            <a:ext cx="12191980" cy="4774564"/>
          </a:xfrm>
          <a:custGeom>
            <a:avLst/>
            <a:gdLst/>
            <a:ahLst/>
            <a:cxnLst/>
            <a:rect l="l" t="t" r="r" b="b"/>
            <a:pathLst>
              <a:path w="12192000" h="4774564">
                <a:moveTo>
                  <a:pt x="0" y="0"/>
                </a:moveTo>
                <a:lnTo>
                  <a:pt x="12192000" y="0"/>
                </a:lnTo>
                <a:lnTo>
                  <a:pt x="12192000" y="4774564"/>
                </a:lnTo>
                <a:lnTo>
                  <a:pt x="0" y="4774564"/>
                </a:lnTo>
                <a:close/>
              </a:path>
            </a:pathLst>
          </a:custGeom>
        </p:spPr>
      </p:pic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C99BCE7C-46F7-084C-80AD-A94D497BA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1" y="2181437"/>
            <a:ext cx="4668666" cy="12494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76CA3B-E10A-5C4D-9D4A-36AC9C76C2DA}"/>
              </a:ext>
            </a:extLst>
          </p:cNvPr>
          <p:cNvSpPr txBox="1"/>
          <p:nvPr/>
        </p:nvSpPr>
        <p:spPr>
          <a:xfrm>
            <a:off x="1174168" y="3417704"/>
            <a:ext cx="90188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oppins ExtraBold" pitchFamily="2" charset="77"/>
                <a:cs typeface="Poppins ExtraBold" pitchFamily="2" charset="77"/>
              </a:rPr>
              <a:t>Bob Walley</a:t>
            </a:r>
          </a:p>
          <a:p>
            <a:r>
              <a:rPr lang="en-US" sz="2000" dirty="0" err="1">
                <a:latin typeface="Poppins ExtraBold" pitchFamily="2" charset="77"/>
                <a:cs typeface="Poppins ExtraBold" pitchFamily="2" charset="77"/>
              </a:rPr>
              <a:t>Envirolution</a:t>
            </a:r>
            <a:r>
              <a:rPr lang="en-US" sz="2000" dirty="0">
                <a:latin typeface="Poppins ExtraBold" pitchFamily="2" charset="77"/>
                <a:cs typeface="Poppins ExtraBold" pitchFamily="2" charset="77"/>
              </a:rPr>
              <a:t> co - founder and cooperative member</a:t>
            </a:r>
          </a:p>
          <a:p>
            <a:r>
              <a:rPr lang="en-US" sz="2000" dirty="0">
                <a:latin typeface="Poppins ExtraBold" pitchFamily="2" charset="77"/>
                <a:cs typeface="Poppins ExtraBold" pitchFamily="2" charset="77"/>
              </a:rPr>
              <a:t>Researcher of climate change engagement and communication</a:t>
            </a:r>
          </a:p>
          <a:p>
            <a:endParaRPr lang="en-GB" sz="3200" dirty="0">
              <a:latin typeface="Poppins ExtraBold" pitchFamily="2" charset="77"/>
              <a:cs typeface="Poppins ExtraBold" pitchFamily="2" charset="77"/>
            </a:endParaRPr>
          </a:p>
          <a:p>
            <a:r>
              <a:rPr lang="en-GB" sz="3200" dirty="0">
                <a:latin typeface="Poppins ExtraBold" pitchFamily="2" charset="77"/>
                <a:cs typeface="Poppins ExtraBold" pitchFamily="2" charset="77"/>
              </a:rPr>
              <a:t>Lisa Lingard</a:t>
            </a:r>
            <a:endParaRPr lang="en-GB" sz="2000" dirty="0">
              <a:latin typeface="Poppins ExtraBold" pitchFamily="2" charset="77"/>
              <a:cs typeface="Poppins ExtraBold" pitchFamily="2" charset="77"/>
            </a:endParaRPr>
          </a:p>
          <a:p>
            <a:r>
              <a:rPr lang="en-GB" sz="2000" dirty="0">
                <a:latin typeface="Poppins ExtraBold" pitchFamily="2" charset="77"/>
                <a:cs typeface="Poppins ExtraBold" pitchFamily="2" charset="77"/>
              </a:rPr>
              <a:t>Communities Lead</a:t>
            </a:r>
          </a:p>
          <a:p>
            <a:r>
              <a:rPr lang="en-GB" sz="2000" dirty="0">
                <a:latin typeface="Poppins ExtraBold" pitchFamily="2" charset="77"/>
                <a:cs typeface="Poppins ExtraBold" pitchFamily="2" charset="77"/>
              </a:rPr>
              <a:t>Manchester Climate Change Agency </a:t>
            </a:r>
          </a:p>
          <a:p>
            <a:endParaRPr lang="en-US" sz="2000" dirty="0">
              <a:latin typeface="Poppins ExtraBold" pitchFamily="2" charset="77"/>
              <a:cs typeface="Poppins ExtraBold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F7D2AD-53B0-5940-9A3F-2828B5E0005B}"/>
              </a:ext>
            </a:extLst>
          </p:cNvPr>
          <p:cNvSpPr/>
          <p:nvPr/>
        </p:nvSpPr>
        <p:spPr>
          <a:xfrm>
            <a:off x="0" y="-14168"/>
            <a:ext cx="12192000" cy="20834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BFEB2971-5F5B-6F47-B9AE-E2DE6A68A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906" y="2084766"/>
            <a:ext cx="3654557" cy="1541767"/>
          </a:xfrm>
          <a:prstGeom prst="rect">
            <a:avLst/>
          </a:prstGeom>
        </p:spPr>
      </p:pic>
      <p:pic>
        <p:nvPicPr>
          <p:cNvPr id="18" name="Picture 17" descr="Logo&#10;&#10;Description automatically generated with low confidence">
            <a:extLst>
              <a:ext uri="{FF2B5EF4-FFF2-40B4-BE49-F238E27FC236}">
                <a16:creationId xmlns:a16="http://schemas.microsoft.com/office/drawing/2014/main" id="{8B332951-EE51-DF4E-B377-CA3ACD703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1302" y="2243706"/>
            <a:ext cx="2819400" cy="1143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8EACA-A95C-1043-8A9D-376457E8E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11249839" cy="984885"/>
          </a:xfrm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Impact" panose="020B0806030902050204" pitchFamily="34" charset="0"/>
              </a:rPr>
              <a:t>MANCHESTER CLIMATE CHANGE ASSEMBLY</a:t>
            </a:r>
          </a:p>
        </p:txBody>
      </p:sp>
    </p:spTree>
    <p:extLst>
      <p:ext uri="{BB962C8B-B14F-4D97-AF65-F5344CB8AC3E}">
        <p14:creationId xmlns:p14="http://schemas.microsoft.com/office/powerpoint/2010/main" val="2426235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8EACA-A95C-1043-8A9D-376457E8E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11249839" cy="984885"/>
          </a:xfrm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latin typeface="Impact" panose="020B0806030902050204" pitchFamily="34" charset="0"/>
              </a:rPr>
              <a:t>MANCHESTER CLIMATE CHANGE ASSEMBLY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0676D-4C18-CF43-88CE-CFEF91B6B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553" y="3032983"/>
            <a:ext cx="4498976" cy="984885"/>
          </a:xfrm>
        </p:spPr>
        <p:txBody>
          <a:bodyPr anchor="ctr">
            <a:normAutofit/>
          </a:bodyPr>
          <a:lstStyle/>
          <a:p>
            <a:pPr algn="r"/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90DE24F-F8C9-C84A-82DC-C8931E07D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79"/>
          <a:stretch/>
        </p:blipFill>
        <p:spPr>
          <a:xfrm>
            <a:off x="20" y="2083435"/>
            <a:ext cx="12191980" cy="4774564"/>
          </a:xfrm>
          <a:custGeom>
            <a:avLst/>
            <a:gdLst/>
            <a:ahLst/>
            <a:cxnLst/>
            <a:rect l="l" t="t" r="r" b="b"/>
            <a:pathLst>
              <a:path w="12192000" h="4774564">
                <a:moveTo>
                  <a:pt x="0" y="0"/>
                </a:moveTo>
                <a:lnTo>
                  <a:pt x="12192000" y="0"/>
                </a:lnTo>
                <a:lnTo>
                  <a:pt x="12192000" y="4774564"/>
                </a:lnTo>
                <a:lnTo>
                  <a:pt x="0" y="4774564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8B7A4-D78F-F343-AD97-2C8B0A09629A}"/>
              </a:ext>
            </a:extLst>
          </p:cNvPr>
          <p:cNvSpPr txBox="1"/>
          <p:nvPr/>
        </p:nvSpPr>
        <p:spPr>
          <a:xfrm>
            <a:off x="1541929" y="2504661"/>
            <a:ext cx="9858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Poppins ExtraBold" pitchFamily="2" charset="77"/>
                <a:cs typeface="Poppins ExtraBold" pitchFamily="2" charset="77"/>
              </a:rPr>
              <a:t>OUR MANDATE</a:t>
            </a:r>
          </a:p>
          <a:p>
            <a:pPr algn="ctr"/>
            <a:r>
              <a:rPr lang="en-GB" sz="3200" dirty="0">
                <a:latin typeface="Poppins ExtraBold" pitchFamily="2" charset="77"/>
                <a:cs typeface="Poppins ExtraBold" pitchFamily="2" charset="77"/>
              </a:rPr>
              <a:t>What do we want our society to look like?</a:t>
            </a:r>
            <a:endParaRPr lang="en-US" sz="3200" dirty="0">
              <a:latin typeface="Poppins ExtraBold" pitchFamily="2" charset="77"/>
              <a:cs typeface="Poppins ExtraBold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F6F064-35FD-CB4B-9017-FF174E8AB356}"/>
              </a:ext>
            </a:extLst>
          </p:cNvPr>
          <p:cNvSpPr/>
          <p:nvPr/>
        </p:nvSpPr>
        <p:spPr>
          <a:xfrm>
            <a:off x="0" y="-14168"/>
            <a:ext cx="12192000" cy="20834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66627C-6D28-4446-A6CF-985EA09C52DF}"/>
              </a:ext>
            </a:extLst>
          </p:cNvPr>
          <p:cNvSpPr txBox="1">
            <a:spLocks/>
          </p:cNvSpPr>
          <p:nvPr/>
        </p:nvSpPr>
        <p:spPr>
          <a:xfrm>
            <a:off x="703263" y="701675"/>
            <a:ext cx="11249839" cy="98488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>
                <a:solidFill>
                  <a:schemeClr val="bg1"/>
                </a:solidFill>
                <a:latin typeface="Impact" panose="020B0806030902050204" pitchFamily="34" charset="0"/>
              </a:rPr>
              <a:t>MANCHESTER CLIMATE CHANGE ASSEMBLY</a:t>
            </a:r>
            <a:endParaRPr lang="en-US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5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A08FEC0-2ACB-5149-8F3C-3EB5F6025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t="13109" r="19710" b="17"/>
          <a:stretch/>
        </p:blipFill>
        <p:spPr>
          <a:xfrm>
            <a:off x="9308134" y="5168900"/>
            <a:ext cx="1377332" cy="8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t="4807"/>
          <a:stretch/>
        </p:blipFill>
        <p:spPr>
          <a:xfrm>
            <a:off x="7549502" y="1824755"/>
            <a:ext cx="2919002" cy="1845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532" y="1647240"/>
            <a:ext cx="2068865" cy="201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20318" y="1836190"/>
            <a:ext cx="1249448" cy="83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82484" y="1744382"/>
            <a:ext cx="2579450" cy="193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9">
            <a:alphaModFix/>
          </a:blip>
          <a:srcRect l="20407"/>
          <a:stretch/>
        </p:blipFill>
        <p:spPr>
          <a:xfrm>
            <a:off x="5087021" y="1812471"/>
            <a:ext cx="2325334" cy="1845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20318" y="2711675"/>
            <a:ext cx="1277592" cy="958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85467" y="5628567"/>
            <a:ext cx="1041400" cy="6956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5A8D6B7-B1B6-9B4C-842C-B3FC04747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532" y="3816626"/>
            <a:ext cx="9744362" cy="288234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 Led Cooperative registered as a Community Benefit Society</a:t>
            </a:r>
          </a:p>
          <a:p>
            <a:pPr algn="l"/>
            <a:r>
              <a:rPr lang="en-US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Began in 2009 as a platform for presenting positive and pro-active solutions that are relevant and appropriate for communities</a:t>
            </a:r>
          </a:p>
          <a:p>
            <a:pPr algn="l"/>
            <a:r>
              <a:rPr lang="en-US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FREE large community engagement events and projects</a:t>
            </a:r>
          </a:p>
          <a:p>
            <a:pPr algn="l"/>
            <a:r>
              <a:rPr lang="en-US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target group are those </a:t>
            </a:r>
            <a:r>
              <a:rPr lang="en-US" u="sng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engaged with climate change</a:t>
            </a:r>
          </a:p>
          <a:p>
            <a:pPr algn="l"/>
            <a:r>
              <a:rPr lang="en-US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involved in the </a:t>
            </a:r>
            <a:r>
              <a:rPr lang="en-US" b="1" dirty="0" err="1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Envirolution</a:t>
            </a:r>
            <a:r>
              <a:rPr lang="en-US" b="1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Revolution!</a:t>
            </a: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D84CB68F-6F10-0D46-B590-F894DD03D1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5374"/>
            <a:ext cx="6247950" cy="17670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AE7A43-E373-C243-9B22-8A598D0C78F3}"/>
              </a:ext>
            </a:extLst>
          </p:cNvPr>
          <p:cNvSpPr/>
          <p:nvPr/>
        </p:nvSpPr>
        <p:spPr>
          <a:xfrm>
            <a:off x="6135471" y="363526"/>
            <a:ext cx="5985934" cy="1461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err="1">
                <a:solidFill>
                  <a:schemeClr val="tx1">
                    <a:alpha val="80000"/>
                  </a:schemeClr>
                </a:solidFill>
                <a:latin typeface="Poppins ExtraBold" pitchFamily="2" charset="77"/>
                <a:cs typeface="Poppins ExtraBold" pitchFamily="2" charset="77"/>
              </a:rPr>
              <a:t>www.envirolution.org.uk</a:t>
            </a:r>
            <a:endParaRPr lang="en-US" sz="3500" dirty="0">
              <a:solidFill>
                <a:schemeClr val="tx1">
                  <a:alpha val="80000"/>
                </a:schemeClr>
              </a:solidFill>
              <a:latin typeface="Poppins ExtraBold" pitchFamily="2" charset="77"/>
              <a:cs typeface="Poppins ExtraBold" pitchFamily="2" charset="77"/>
            </a:endParaRPr>
          </a:p>
          <a:p>
            <a:endParaRPr lang="en-US" dirty="0">
              <a:solidFill>
                <a:schemeClr val="tx1">
                  <a:alpha val="80000"/>
                </a:schemeClr>
              </a:solidFill>
              <a:latin typeface="Poppins ExtraBold" pitchFamily="2" charset="77"/>
              <a:cs typeface="Poppins ExtraBold" pitchFamily="2" charset="77"/>
            </a:endParaRP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  <a:latin typeface="Poppins ExtraBold" pitchFamily="2" charset="77"/>
                <a:cs typeface="Poppins ExtraBold" pitchFamily="2" charset="77"/>
              </a:rPr>
              <a:t>@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latin typeface="Poppins ExtraBold" pitchFamily="2" charset="77"/>
                <a:cs typeface="Poppins ExtraBold" pitchFamily="2" charset="77"/>
              </a:rPr>
              <a:t>EnvirolutionUK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Poppins ExtraBold" pitchFamily="2" charset="77"/>
                <a:cs typeface="Poppins ExtraBold" pitchFamily="2" charset="77"/>
              </a:rPr>
              <a:t> - Twitter/Instagram/Facebook</a:t>
            </a:r>
          </a:p>
          <a:p>
            <a:endParaRPr lang="en-US" dirty="0">
              <a:solidFill>
                <a:schemeClr val="bg1">
                  <a:alpha val="80000"/>
                </a:schemeClr>
              </a:solidFill>
              <a:latin typeface="Poppins ExtraBold" pitchFamily="2" charset="77"/>
              <a:cs typeface="Poppins ExtraBold" pitchFamily="2" charset="7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4C85A-40D4-2242-A8E4-04E4C15ED7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6447F7-55EC-7B4D-B775-EE38996C0917}"/>
              </a:ext>
            </a:extLst>
          </p:cNvPr>
          <p:cNvSpPr/>
          <p:nvPr/>
        </p:nvSpPr>
        <p:spPr>
          <a:xfrm>
            <a:off x="2800628" y="3167628"/>
            <a:ext cx="7364304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100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Lisa Lingard, Communities Lead,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100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Manchester Climate Change Agency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C04A9A-D290-E94B-96F8-85469FE39492}"/>
              </a:ext>
            </a:extLst>
          </p:cNvPr>
          <p:cNvSpPr/>
          <p:nvPr/>
        </p:nvSpPr>
        <p:spPr>
          <a:xfrm>
            <a:off x="443884" y="611513"/>
            <a:ext cx="11017188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solidFill>
                  <a:srgbClr val="2100FF"/>
                </a:solidFill>
                <a:latin typeface="Helvetica"/>
                <a:cs typeface="Helvetica"/>
              </a:rPr>
              <a:t>In Our Nature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solidFill>
                  <a:srgbClr val="2100FF"/>
                </a:solidFill>
                <a:latin typeface="Helvetica"/>
                <a:cs typeface="Helvetica"/>
              </a:rPr>
              <a:t>Climate Action Programme 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2100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814E40-2F38-BC41-B2C9-42B6D94DDF96}"/>
              </a:ext>
            </a:extLst>
          </p:cNvPr>
          <p:cNvCxnSpPr>
            <a:cxnSpLocks/>
          </p:cNvCxnSpPr>
          <p:nvPr/>
        </p:nvCxnSpPr>
        <p:spPr>
          <a:xfrm>
            <a:off x="368423" y="2730651"/>
            <a:ext cx="11310151" cy="0"/>
          </a:xfrm>
          <a:prstGeom prst="line">
            <a:avLst/>
          </a:prstGeom>
          <a:ln w="38100">
            <a:solidFill>
              <a:srgbClr val="FCEA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E3F3FC18-0D1C-457B-B7F4-90F37C5AC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6209" y="111580"/>
            <a:ext cx="3135791" cy="99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0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yellow and black flag&#10;&#10;Description automatically generated with low confidence">
            <a:extLst>
              <a:ext uri="{FF2B5EF4-FFF2-40B4-BE49-F238E27FC236}">
                <a16:creationId xmlns:a16="http://schemas.microsoft.com/office/drawing/2014/main" id="{28F5A9F3-5696-7746-86F1-4C61A7C0A2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5569" y="91158"/>
            <a:ext cx="11904955" cy="11613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1D563F-9BB4-AD4E-9122-58258B2B6F6E}"/>
              </a:ext>
            </a:extLst>
          </p:cNvPr>
          <p:cNvSpPr/>
          <p:nvPr/>
        </p:nvSpPr>
        <p:spPr>
          <a:xfrm>
            <a:off x="360042" y="397288"/>
            <a:ext cx="10144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100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	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100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Follow the In Our Nature campaign!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100F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12" name="object 3">
            <a:extLst>
              <a:ext uri="{FF2B5EF4-FFF2-40B4-BE49-F238E27FC236}">
                <a16:creationId xmlns:a16="http://schemas.microsoft.com/office/drawing/2014/main" id="{A1DE5F98-4015-4F82-84AF-892108EAEDBF}"/>
              </a:ext>
            </a:extLst>
          </p:cNvPr>
          <p:cNvGrpSpPr/>
          <p:nvPr/>
        </p:nvGrpSpPr>
        <p:grpSpPr>
          <a:xfrm>
            <a:off x="184287" y="1445648"/>
            <a:ext cx="3819095" cy="4944165"/>
            <a:chOff x="457200" y="1728000"/>
            <a:chExt cx="3122930" cy="4341495"/>
          </a:xfrm>
        </p:grpSpPr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64820254-E293-41C2-B1B4-96C5C8061225}"/>
                </a:ext>
              </a:extLst>
            </p:cNvPr>
            <p:cNvSpPr/>
            <p:nvPr/>
          </p:nvSpPr>
          <p:spPr>
            <a:xfrm>
              <a:off x="470407" y="1728000"/>
              <a:ext cx="3109595" cy="4341495"/>
            </a:xfrm>
            <a:custGeom>
              <a:avLst/>
              <a:gdLst/>
              <a:ahLst/>
              <a:cxnLst/>
              <a:rect l="l" t="t" r="r" b="b"/>
              <a:pathLst>
                <a:path w="3109595" h="4341495">
                  <a:moveTo>
                    <a:pt x="3109455" y="0"/>
                  </a:moveTo>
                  <a:lnTo>
                    <a:pt x="0" y="0"/>
                  </a:lnTo>
                  <a:lnTo>
                    <a:pt x="0" y="4340999"/>
                  </a:lnTo>
                  <a:lnTo>
                    <a:pt x="3109455" y="4340999"/>
                  </a:lnTo>
                  <a:lnTo>
                    <a:pt x="3109455" y="0"/>
                  </a:lnTo>
                  <a:close/>
                </a:path>
              </a:pathLst>
            </a:custGeom>
            <a:solidFill>
              <a:srgbClr val="FCE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74B99706-24E2-49CE-9C1E-9FA7BB07B28D}"/>
                </a:ext>
              </a:extLst>
            </p:cNvPr>
            <p:cNvSpPr/>
            <p:nvPr/>
          </p:nvSpPr>
          <p:spPr>
            <a:xfrm>
              <a:off x="470407" y="1728000"/>
              <a:ext cx="3109468" cy="33930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9B3D0EE0-9A27-4D09-8712-DFE0B2604F48}"/>
                </a:ext>
              </a:extLst>
            </p:cNvPr>
            <p:cNvSpPr/>
            <p:nvPr/>
          </p:nvSpPr>
          <p:spPr>
            <a:xfrm>
              <a:off x="457200" y="4849571"/>
              <a:ext cx="3122930" cy="443230"/>
            </a:xfrm>
            <a:custGeom>
              <a:avLst/>
              <a:gdLst/>
              <a:ahLst/>
              <a:cxnLst/>
              <a:rect l="l" t="t" r="r" b="b"/>
              <a:pathLst>
                <a:path w="3122929" h="443229">
                  <a:moveTo>
                    <a:pt x="608444" y="262889"/>
                  </a:moveTo>
                  <a:lnTo>
                    <a:pt x="583628" y="262889"/>
                  </a:lnTo>
                  <a:lnTo>
                    <a:pt x="561141" y="265429"/>
                  </a:lnTo>
                  <a:lnTo>
                    <a:pt x="549961" y="267969"/>
                  </a:lnTo>
                  <a:lnTo>
                    <a:pt x="538873" y="269239"/>
                  </a:lnTo>
                  <a:lnTo>
                    <a:pt x="494602" y="287019"/>
                  </a:lnTo>
                  <a:lnTo>
                    <a:pt x="450773" y="303529"/>
                  </a:lnTo>
                  <a:lnTo>
                    <a:pt x="406935" y="321309"/>
                  </a:lnTo>
                  <a:lnTo>
                    <a:pt x="362635" y="337819"/>
                  </a:lnTo>
                  <a:lnTo>
                    <a:pt x="356920" y="340359"/>
                  </a:lnTo>
                  <a:lnTo>
                    <a:pt x="345236" y="342899"/>
                  </a:lnTo>
                  <a:lnTo>
                    <a:pt x="303395" y="365759"/>
                  </a:lnTo>
                  <a:lnTo>
                    <a:pt x="265879" y="382269"/>
                  </a:lnTo>
                  <a:lnTo>
                    <a:pt x="188036" y="407669"/>
                  </a:lnTo>
                  <a:lnTo>
                    <a:pt x="142236" y="417829"/>
                  </a:lnTo>
                  <a:lnTo>
                    <a:pt x="96042" y="426719"/>
                  </a:lnTo>
                  <a:lnTo>
                    <a:pt x="49417" y="431799"/>
                  </a:lnTo>
                  <a:lnTo>
                    <a:pt x="2324" y="434339"/>
                  </a:lnTo>
                  <a:lnTo>
                    <a:pt x="0" y="443229"/>
                  </a:lnTo>
                  <a:lnTo>
                    <a:pt x="3121520" y="443229"/>
                  </a:lnTo>
                  <a:lnTo>
                    <a:pt x="3122714" y="441959"/>
                  </a:lnTo>
                  <a:lnTo>
                    <a:pt x="3122617" y="426719"/>
                  </a:lnTo>
                  <a:lnTo>
                    <a:pt x="3122513" y="375919"/>
                  </a:lnTo>
                  <a:lnTo>
                    <a:pt x="2112289" y="375919"/>
                  </a:lnTo>
                  <a:lnTo>
                    <a:pt x="2106777" y="373379"/>
                  </a:lnTo>
                  <a:lnTo>
                    <a:pt x="1948383" y="373379"/>
                  </a:lnTo>
                  <a:lnTo>
                    <a:pt x="1945868" y="372109"/>
                  </a:lnTo>
                  <a:lnTo>
                    <a:pt x="1945956" y="337819"/>
                  </a:lnTo>
                  <a:lnTo>
                    <a:pt x="1946063" y="270509"/>
                  </a:lnTo>
                  <a:lnTo>
                    <a:pt x="1758924" y="270509"/>
                  </a:lnTo>
                  <a:lnTo>
                    <a:pt x="1760084" y="267969"/>
                  </a:lnTo>
                  <a:lnTo>
                    <a:pt x="666902" y="267969"/>
                  </a:lnTo>
                  <a:lnTo>
                    <a:pt x="608444" y="262889"/>
                  </a:lnTo>
                  <a:close/>
                </a:path>
                <a:path w="3122929" h="443229">
                  <a:moveTo>
                    <a:pt x="2151265" y="373379"/>
                  </a:moveTo>
                  <a:lnTo>
                    <a:pt x="2123363" y="373379"/>
                  </a:lnTo>
                  <a:lnTo>
                    <a:pt x="2117813" y="375919"/>
                  </a:lnTo>
                  <a:lnTo>
                    <a:pt x="2156802" y="375919"/>
                  </a:lnTo>
                  <a:lnTo>
                    <a:pt x="2151265" y="373379"/>
                  </a:lnTo>
                  <a:close/>
                </a:path>
                <a:path w="3122929" h="443229">
                  <a:moveTo>
                    <a:pt x="2194509" y="373379"/>
                  </a:moveTo>
                  <a:lnTo>
                    <a:pt x="2167839" y="373379"/>
                  </a:lnTo>
                  <a:lnTo>
                    <a:pt x="2162327" y="375919"/>
                  </a:lnTo>
                  <a:lnTo>
                    <a:pt x="2200389" y="375919"/>
                  </a:lnTo>
                  <a:lnTo>
                    <a:pt x="2194509" y="373379"/>
                  </a:lnTo>
                  <a:close/>
                </a:path>
                <a:path w="3122929" h="443229">
                  <a:moveTo>
                    <a:pt x="2238819" y="373379"/>
                  </a:moveTo>
                  <a:lnTo>
                    <a:pt x="2212149" y="373379"/>
                  </a:lnTo>
                  <a:lnTo>
                    <a:pt x="2206269" y="375919"/>
                  </a:lnTo>
                  <a:lnTo>
                    <a:pt x="2244432" y="375919"/>
                  </a:lnTo>
                  <a:lnTo>
                    <a:pt x="2238819" y="373379"/>
                  </a:lnTo>
                  <a:close/>
                </a:path>
                <a:path w="3122929" h="443229">
                  <a:moveTo>
                    <a:pt x="2283307" y="373379"/>
                  </a:moveTo>
                  <a:lnTo>
                    <a:pt x="2255748" y="373379"/>
                  </a:lnTo>
                  <a:lnTo>
                    <a:pt x="2250071" y="375919"/>
                  </a:lnTo>
                  <a:lnTo>
                    <a:pt x="2288844" y="375919"/>
                  </a:lnTo>
                  <a:lnTo>
                    <a:pt x="2283307" y="373379"/>
                  </a:lnTo>
                  <a:close/>
                </a:path>
                <a:path w="3122929" h="443229">
                  <a:moveTo>
                    <a:pt x="2327643" y="373379"/>
                  </a:moveTo>
                  <a:lnTo>
                    <a:pt x="2299881" y="373379"/>
                  </a:lnTo>
                  <a:lnTo>
                    <a:pt x="2294369" y="375919"/>
                  </a:lnTo>
                  <a:lnTo>
                    <a:pt x="2333205" y="375919"/>
                  </a:lnTo>
                  <a:lnTo>
                    <a:pt x="2327643" y="373379"/>
                  </a:lnTo>
                  <a:close/>
                </a:path>
                <a:path w="3122929" h="443229">
                  <a:moveTo>
                    <a:pt x="2489377" y="373379"/>
                  </a:moveTo>
                  <a:lnTo>
                    <a:pt x="2344191" y="373379"/>
                  </a:lnTo>
                  <a:lnTo>
                    <a:pt x="2338730" y="375919"/>
                  </a:lnTo>
                  <a:lnTo>
                    <a:pt x="3122513" y="375919"/>
                  </a:lnTo>
                  <a:lnTo>
                    <a:pt x="3122513" y="374649"/>
                  </a:lnTo>
                  <a:lnTo>
                    <a:pt x="2498242" y="374649"/>
                  </a:lnTo>
                  <a:lnTo>
                    <a:pt x="2489377" y="373379"/>
                  </a:lnTo>
                  <a:close/>
                </a:path>
                <a:path w="3122929" h="443229">
                  <a:moveTo>
                    <a:pt x="2834779" y="342899"/>
                  </a:moveTo>
                  <a:lnTo>
                    <a:pt x="2641377" y="342899"/>
                  </a:lnTo>
                  <a:lnTo>
                    <a:pt x="2611081" y="344169"/>
                  </a:lnTo>
                  <a:lnTo>
                    <a:pt x="2506929" y="344169"/>
                  </a:lnTo>
                  <a:lnTo>
                    <a:pt x="2504884" y="345439"/>
                  </a:lnTo>
                  <a:lnTo>
                    <a:pt x="2504757" y="358139"/>
                  </a:lnTo>
                  <a:lnTo>
                    <a:pt x="2508288" y="368299"/>
                  </a:lnTo>
                  <a:lnTo>
                    <a:pt x="2503004" y="372109"/>
                  </a:lnTo>
                  <a:lnTo>
                    <a:pt x="2498242" y="374649"/>
                  </a:lnTo>
                  <a:lnTo>
                    <a:pt x="3122513" y="374649"/>
                  </a:lnTo>
                  <a:lnTo>
                    <a:pt x="3122536" y="345439"/>
                  </a:lnTo>
                  <a:lnTo>
                    <a:pt x="2894076" y="345439"/>
                  </a:lnTo>
                  <a:lnTo>
                    <a:pt x="2890926" y="344169"/>
                  </a:lnTo>
                  <a:lnTo>
                    <a:pt x="2834779" y="342899"/>
                  </a:lnTo>
                  <a:close/>
                </a:path>
                <a:path w="3122929" h="443229">
                  <a:moveTo>
                    <a:pt x="2574480" y="153669"/>
                  </a:moveTo>
                  <a:lnTo>
                    <a:pt x="2563096" y="166369"/>
                  </a:lnTo>
                  <a:lnTo>
                    <a:pt x="2556157" y="173989"/>
                  </a:lnTo>
                  <a:lnTo>
                    <a:pt x="2549004" y="180339"/>
                  </a:lnTo>
                  <a:lnTo>
                    <a:pt x="2541511" y="187959"/>
                  </a:lnTo>
                  <a:lnTo>
                    <a:pt x="2540988" y="215899"/>
                  </a:lnTo>
                  <a:lnTo>
                    <a:pt x="2540871" y="234949"/>
                  </a:lnTo>
                  <a:lnTo>
                    <a:pt x="2541164" y="259079"/>
                  </a:lnTo>
                  <a:lnTo>
                    <a:pt x="2541286" y="299719"/>
                  </a:lnTo>
                  <a:lnTo>
                    <a:pt x="2541196" y="314959"/>
                  </a:lnTo>
                  <a:lnTo>
                    <a:pt x="2540381" y="344169"/>
                  </a:lnTo>
                  <a:lnTo>
                    <a:pt x="2611081" y="344169"/>
                  </a:lnTo>
                  <a:lnTo>
                    <a:pt x="2609240" y="341629"/>
                  </a:lnTo>
                  <a:lnTo>
                    <a:pt x="2609444" y="285749"/>
                  </a:lnTo>
                  <a:lnTo>
                    <a:pt x="2609646" y="189229"/>
                  </a:lnTo>
                  <a:lnTo>
                    <a:pt x="2577782" y="154939"/>
                  </a:lnTo>
                  <a:lnTo>
                    <a:pt x="2574480" y="153669"/>
                  </a:lnTo>
                  <a:close/>
                </a:path>
                <a:path w="3122929" h="443229">
                  <a:moveTo>
                    <a:pt x="1791589" y="144779"/>
                  </a:moveTo>
                  <a:lnTo>
                    <a:pt x="1788198" y="144779"/>
                  </a:lnTo>
                  <a:lnTo>
                    <a:pt x="1789957" y="167639"/>
                  </a:lnTo>
                  <a:lnTo>
                    <a:pt x="1787059" y="189229"/>
                  </a:lnTo>
                  <a:lnTo>
                    <a:pt x="1779530" y="208279"/>
                  </a:lnTo>
                  <a:lnTo>
                    <a:pt x="1767395" y="227329"/>
                  </a:lnTo>
                  <a:lnTo>
                    <a:pt x="1765611" y="236219"/>
                  </a:lnTo>
                  <a:lnTo>
                    <a:pt x="1765457" y="246379"/>
                  </a:lnTo>
                  <a:lnTo>
                    <a:pt x="1765636" y="251459"/>
                  </a:lnTo>
                  <a:lnTo>
                    <a:pt x="1765690" y="255269"/>
                  </a:lnTo>
                  <a:lnTo>
                    <a:pt x="1765477" y="262889"/>
                  </a:lnTo>
                  <a:lnTo>
                    <a:pt x="1765223" y="265429"/>
                  </a:lnTo>
                  <a:lnTo>
                    <a:pt x="1767573" y="270509"/>
                  </a:lnTo>
                  <a:lnTo>
                    <a:pt x="1826704" y="270509"/>
                  </a:lnTo>
                  <a:lnTo>
                    <a:pt x="1827644" y="266699"/>
                  </a:lnTo>
                  <a:lnTo>
                    <a:pt x="1827644" y="161289"/>
                  </a:lnTo>
                  <a:lnTo>
                    <a:pt x="1826704" y="158749"/>
                  </a:lnTo>
                  <a:lnTo>
                    <a:pt x="1870833" y="158749"/>
                  </a:lnTo>
                  <a:lnTo>
                    <a:pt x="1870824" y="156209"/>
                  </a:lnTo>
                  <a:lnTo>
                    <a:pt x="1871179" y="153669"/>
                  </a:lnTo>
                  <a:lnTo>
                    <a:pt x="1871281" y="149859"/>
                  </a:lnTo>
                  <a:lnTo>
                    <a:pt x="1858035" y="149859"/>
                  </a:lnTo>
                  <a:lnTo>
                    <a:pt x="1854530" y="147319"/>
                  </a:lnTo>
                  <a:lnTo>
                    <a:pt x="1801545" y="147319"/>
                  </a:lnTo>
                  <a:lnTo>
                    <a:pt x="1791589" y="144779"/>
                  </a:lnTo>
                  <a:close/>
                </a:path>
                <a:path w="3122929" h="443229">
                  <a:moveTo>
                    <a:pt x="1870833" y="158749"/>
                  </a:moveTo>
                  <a:lnTo>
                    <a:pt x="1833740" y="158749"/>
                  </a:lnTo>
                  <a:lnTo>
                    <a:pt x="1832546" y="161289"/>
                  </a:lnTo>
                  <a:lnTo>
                    <a:pt x="1832533" y="266699"/>
                  </a:lnTo>
                  <a:lnTo>
                    <a:pt x="1833727" y="270509"/>
                  </a:lnTo>
                  <a:lnTo>
                    <a:pt x="1892160" y="270509"/>
                  </a:lnTo>
                  <a:lnTo>
                    <a:pt x="1894852" y="264159"/>
                  </a:lnTo>
                  <a:lnTo>
                    <a:pt x="1894636" y="261619"/>
                  </a:lnTo>
                  <a:lnTo>
                    <a:pt x="1894520" y="256539"/>
                  </a:lnTo>
                  <a:lnTo>
                    <a:pt x="1894443" y="236219"/>
                  </a:lnTo>
                  <a:lnTo>
                    <a:pt x="1893468" y="228599"/>
                  </a:lnTo>
                  <a:lnTo>
                    <a:pt x="1882547" y="212089"/>
                  </a:lnTo>
                  <a:lnTo>
                    <a:pt x="1874916" y="194309"/>
                  </a:lnTo>
                  <a:lnTo>
                    <a:pt x="1870901" y="176529"/>
                  </a:lnTo>
                  <a:lnTo>
                    <a:pt x="1870833" y="158749"/>
                  </a:lnTo>
                  <a:close/>
                </a:path>
                <a:path w="3122929" h="443229">
                  <a:moveTo>
                    <a:pt x="2018030" y="85089"/>
                  </a:moveTo>
                  <a:lnTo>
                    <a:pt x="1980648" y="93979"/>
                  </a:lnTo>
                  <a:lnTo>
                    <a:pt x="1929829" y="120649"/>
                  </a:lnTo>
                  <a:lnTo>
                    <a:pt x="1916772" y="128269"/>
                  </a:lnTo>
                  <a:lnTo>
                    <a:pt x="1920757" y="142239"/>
                  </a:lnTo>
                  <a:lnTo>
                    <a:pt x="1923491" y="156209"/>
                  </a:lnTo>
                  <a:lnTo>
                    <a:pt x="1924177" y="170179"/>
                  </a:lnTo>
                  <a:lnTo>
                    <a:pt x="1922018" y="185419"/>
                  </a:lnTo>
                  <a:lnTo>
                    <a:pt x="1918346" y="196849"/>
                  </a:lnTo>
                  <a:lnTo>
                    <a:pt x="1913583" y="208279"/>
                  </a:lnTo>
                  <a:lnTo>
                    <a:pt x="1907503" y="219709"/>
                  </a:lnTo>
                  <a:lnTo>
                    <a:pt x="1899881" y="229869"/>
                  </a:lnTo>
                  <a:lnTo>
                    <a:pt x="1899741" y="252729"/>
                  </a:lnTo>
                  <a:lnTo>
                    <a:pt x="1899412" y="265429"/>
                  </a:lnTo>
                  <a:lnTo>
                    <a:pt x="1901736" y="270509"/>
                  </a:lnTo>
                  <a:lnTo>
                    <a:pt x="1946063" y="270509"/>
                  </a:lnTo>
                  <a:lnTo>
                    <a:pt x="1946109" y="139699"/>
                  </a:lnTo>
                  <a:lnTo>
                    <a:pt x="1944954" y="135889"/>
                  </a:lnTo>
                  <a:lnTo>
                    <a:pt x="1948014" y="134619"/>
                  </a:lnTo>
                  <a:lnTo>
                    <a:pt x="1978056" y="110489"/>
                  </a:lnTo>
                  <a:lnTo>
                    <a:pt x="2010460" y="90169"/>
                  </a:lnTo>
                  <a:lnTo>
                    <a:pt x="2013178" y="88899"/>
                  </a:lnTo>
                  <a:lnTo>
                    <a:pt x="2017255" y="88899"/>
                  </a:lnTo>
                  <a:lnTo>
                    <a:pt x="2018030" y="85089"/>
                  </a:lnTo>
                  <a:close/>
                </a:path>
                <a:path w="3122929" h="443229">
                  <a:moveTo>
                    <a:pt x="780211" y="0"/>
                  </a:moveTo>
                  <a:lnTo>
                    <a:pt x="731507" y="77469"/>
                  </a:lnTo>
                  <a:lnTo>
                    <a:pt x="731865" y="218439"/>
                  </a:lnTo>
                  <a:lnTo>
                    <a:pt x="731989" y="255269"/>
                  </a:lnTo>
                  <a:lnTo>
                    <a:pt x="730808" y="257809"/>
                  </a:lnTo>
                  <a:lnTo>
                    <a:pt x="712842" y="262889"/>
                  </a:lnTo>
                  <a:lnTo>
                    <a:pt x="685216" y="267969"/>
                  </a:lnTo>
                  <a:lnTo>
                    <a:pt x="1760084" y="267969"/>
                  </a:lnTo>
                  <a:lnTo>
                    <a:pt x="1760664" y="266699"/>
                  </a:lnTo>
                  <a:lnTo>
                    <a:pt x="1760554" y="264159"/>
                  </a:lnTo>
                  <a:lnTo>
                    <a:pt x="1760441" y="259079"/>
                  </a:lnTo>
                  <a:lnTo>
                    <a:pt x="1032167" y="259079"/>
                  </a:lnTo>
                  <a:lnTo>
                    <a:pt x="1032146" y="253999"/>
                  </a:lnTo>
                  <a:lnTo>
                    <a:pt x="955929" y="253999"/>
                  </a:lnTo>
                  <a:lnTo>
                    <a:pt x="955867" y="251459"/>
                  </a:lnTo>
                  <a:lnTo>
                    <a:pt x="830059" y="251459"/>
                  </a:lnTo>
                  <a:lnTo>
                    <a:pt x="829957" y="222249"/>
                  </a:lnTo>
                  <a:lnTo>
                    <a:pt x="830694" y="219709"/>
                  </a:lnTo>
                  <a:lnTo>
                    <a:pt x="825944" y="217169"/>
                  </a:lnTo>
                  <a:lnTo>
                    <a:pt x="817220" y="210819"/>
                  </a:lnTo>
                  <a:lnTo>
                    <a:pt x="811768" y="201929"/>
                  </a:lnTo>
                  <a:lnTo>
                    <a:pt x="809663" y="193039"/>
                  </a:lnTo>
                  <a:lnTo>
                    <a:pt x="810983" y="181609"/>
                  </a:lnTo>
                  <a:lnTo>
                    <a:pt x="812709" y="173989"/>
                  </a:lnTo>
                  <a:lnTo>
                    <a:pt x="813903" y="167639"/>
                  </a:lnTo>
                  <a:lnTo>
                    <a:pt x="814561" y="160019"/>
                  </a:lnTo>
                  <a:lnTo>
                    <a:pt x="814679" y="152399"/>
                  </a:lnTo>
                  <a:lnTo>
                    <a:pt x="815456" y="143509"/>
                  </a:lnTo>
                  <a:lnTo>
                    <a:pt x="818319" y="138429"/>
                  </a:lnTo>
                  <a:lnTo>
                    <a:pt x="823471" y="133349"/>
                  </a:lnTo>
                  <a:lnTo>
                    <a:pt x="831113" y="129539"/>
                  </a:lnTo>
                  <a:lnTo>
                    <a:pt x="832250" y="104139"/>
                  </a:lnTo>
                  <a:lnTo>
                    <a:pt x="828430" y="80009"/>
                  </a:lnTo>
                  <a:lnTo>
                    <a:pt x="819290" y="57149"/>
                  </a:lnTo>
                  <a:lnTo>
                    <a:pt x="804468" y="35559"/>
                  </a:lnTo>
                  <a:lnTo>
                    <a:pt x="802970" y="33019"/>
                  </a:lnTo>
                  <a:lnTo>
                    <a:pt x="802132" y="31749"/>
                  </a:lnTo>
                  <a:lnTo>
                    <a:pt x="800988" y="29209"/>
                  </a:lnTo>
                  <a:lnTo>
                    <a:pt x="795704" y="21589"/>
                  </a:lnTo>
                  <a:lnTo>
                    <a:pt x="791157" y="13969"/>
                  </a:lnTo>
                  <a:lnTo>
                    <a:pt x="786331" y="6349"/>
                  </a:lnTo>
                  <a:lnTo>
                    <a:pt x="780211" y="0"/>
                  </a:lnTo>
                  <a:close/>
                </a:path>
                <a:path w="3122929" h="443229">
                  <a:moveTo>
                    <a:pt x="1095095" y="17779"/>
                  </a:moveTo>
                  <a:lnTo>
                    <a:pt x="1076680" y="53339"/>
                  </a:lnTo>
                  <a:lnTo>
                    <a:pt x="1070404" y="96519"/>
                  </a:lnTo>
                  <a:lnTo>
                    <a:pt x="1071829" y="111759"/>
                  </a:lnTo>
                  <a:lnTo>
                    <a:pt x="1072349" y="115569"/>
                  </a:lnTo>
                  <a:lnTo>
                    <a:pt x="1071765" y="116839"/>
                  </a:lnTo>
                  <a:lnTo>
                    <a:pt x="1063663" y="121919"/>
                  </a:lnTo>
                  <a:lnTo>
                    <a:pt x="1058316" y="126999"/>
                  </a:lnTo>
                  <a:lnTo>
                    <a:pt x="1052893" y="130809"/>
                  </a:lnTo>
                  <a:lnTo>
                    <a:pt x="1049382" y="139699"/>
                  </a:lnTo>
                  <a:lnTo>
                    <a:pt x="1045791" y="148589"/>
                  </a:lnTo>
                  <a:lnTo>
                    <a:pt x="1041613" y="156209"/>
                  </a:lnTo>
                  <a:lnTo>
                    <a:pt x="1036345" y="165099"/>
                  </a:lnTo>
                  <a:lnTo>
                    <a:pt x="1036345" y="259079"/>
                  </a:lnTo>
                  <a:lnTo>
                    <a:pt x="1093851" y="259079"/>
                  </a:lnTo>
                  <a:lnTo>
                    <a:pt x="1093851" y="83819"/>
                  </a:lnTo>
                  <a:lnTo>
                    <a:pt x="1118516" y="83819"/>
                  </a:lnTo>
                  <a:lnTo>
                    <a:pt x="1117653" y="72389"/>
                  </a:lnTo>
                  <a:lnTo>
                    <a:pt x="1112937" y="53339"/>
                  </a:lnTo>
                  <a:lnTo>
                    <a:pt x="1105323" y="35559"/>
                  </a:lnTo>
                  <a:lnTo>
                    <a:pt x="1095095" y="17779"/>
                  </a:lnTo>
                  <a:close/>
                </a:path>
                <a:path w="3122929" h="443229">
                  <a:moveTo>
                    <a:pt x="1118516" y="83819"/>
                  </a:moveTo>
                  <a:lnTo>
                    <a:pt x="1096022" y="83819"/>
                  </a:lnTo>
                  <a:lnTo>
                    <a:pt x="1096022" y="259079"/>
                  </a:lnTo>
                  <a:lnTo>
                    <a:pt x="1153248" y="259079"/>
                  </a:lnTo>
                  <a:lnTo>
                    <a:pt x="1153248" y="165099"/>
                  </a:lnTo>
                  <a:lnTo>
                    <a:pt x="1145154" y="151129"/>
                  </a:lnTo>
                  <a:lnTo>
                    <a:pt x="1138840" y="135889"/>
                  </a:lnTo>
                  <a:lnTo>
                    <a:pt x="1134260" y="120649"/>
                  </a:lnTo>
                  <a:lnTo>
                    <a:pt x="1131589" y="105409"/>
                  </a:lnTo>
                  <a:lnTo>
                    <a:pt x="1122070" y="105409"/>
                  </a:lnTo>
                  <a:lnTo>
                    <a:pt x="1119111" y="102869"/>
                  </a:lnTo>
                  <a:lnTo>
                    <a:pt x="1118995" y="90169"/>
                  </a:lnTo>
                  <a:lnTo>
                    <a:pt x="1118516" y="83819"/>
                  </a:lnTo>
                  <a:close/>
                </a:path>
                <a:path w="3122929" h="443229">
                  <a:moveTo>
                    <a:pt x="1180503" y="104139"/>
                  </a:moveTo>
                  <a:lnTo>
                    <a:pt x="1177135" y="119379"/>
                  </a:lnTo>
                  <a:lnTo>
                    <a:pt x="1172718" y="135889"/>
                  </a:lnTo>
                  <a:lnTo>
                    <a:pt x="1166633" y="149859"/>
                  </a:lnTo>
                  <a:lnTo>
                    <a:pt x="1158265" y="163829"/>
                  </a:lnTo>
                  <a:lnTo>
                    <a:pt x="1158265" y="259079"/>
                  </a:lnTo>
                  <a:lnTo>
                    <a:pt x="1760441" y="259079"/>
                  </a:lnTo>
                  <a:lnTo>
                    <a:pt x="1760381" y="237489"/>
                  </a:lnTo>
                  <a:lnTo>
                    <a:pt x="1759549" y="231139"/>
                  </a:lnTo>
                  <a:lnTo>
                    <a:pt x="1359433" y="231139"/>
                  </a:lnTo>
                  <a:lnTo>
                    <a:pt x="1356004" y="224789"/>
                  </a:lnTo>
                  <a:lnTo>
                    <a:pt x="1356906" y="218439"/>
                  </a:lnTo>
                  <a:lnTo>
                    <a:pt x="1357109" y="213359"/>
                  </a:lnTo>
                  <a:lnTo>
                    <a:pt x="1357224" y="205739"/>
                  </a:lnTo>
                  <a:lnTo>
                    <a:pt x="1357189" y="196849"/>
                  </a:lnTo>
                  <a:lnTo>
                    <a:pt x="1356059" y="184149"/>
                  </a:lnTo>
                  <a:lnTo>
                    <a:pt x="1352643" y="171449"/>
                  </a:lnTo>
                  <a:lnTo>
                    <a:pt x="1346263" y="158749"/>
                  </a:lnTo>
                  <a:lnTo>
                    <a:pt x="1342034" y="149859"/>
                  </a:lnTo>
                  <a:lnTo>
                    <a:pt x="1339276" y="140969"/>
                  </a:lnTo>
                  <a:lnTo>
                    <a:pt x="1337192" y="130809"/>
                  </a:lnTo>
                  <a:lnTo>
                    <a:pt x="1334985" y="121919"/>
                  </a:lnTo>
                  <a:lnTo>
                    <a:pt x="1306296" y="116839"/>
                  </a:lnTo>
                  <a:lnTo>
                    <a:pt x="1180503" y="104139"/>
                  </a:lnTo>
                  <a:close/>
                </a:path>
                <a:path w="3122929" h="443229">
                  <a:moveTo>
                    <a:pt x="1026299" y="157479"/>
                  </a:moveTo>
                  <a:lnTo>
                    <a:pt x="1017695" y="166369"/>
                  </a:lnTo>
                  <a:lnTo>
                    <a:pt x="1008399" y="173989"/>
                  </a:lnTo>
                  <a:lnTo>
                    <a:pt x="998349" y="179069"/>
                  </a:lnTo>
                  <a:lnTo>
                    <a:pt x="987488" y="184149"/>
                  </a:lnTo>
                  <a:lnTo>
                    <a:pt x="982515" y="191769"/>
                  </a:lnTo>
                  <a:lnTo>
                    <a:pt x="976771" y="196849"/>
                  </a:lnTo>
                  <a:lnTo>
                    <a:pt x="969791" y="200659"/>
                  </a:lnTo>
                  <a:lnTo>
                    <a:pt x="961110" y="203199"/>
                  </a:lnTo>
                  <a:lnTo>
                    <a:pt x="959485" y="253999"/>
                  </a:lnTo>
                  <a:lnTo>
                    <a:pt x="1032146" y="253999"/>
                  </a:lnTo>
                  <a:lnTo>
                    <a:pt x="1031786" y="165099"/>
                  </a:lnTo>
                  <a:lnTo>
                    <a:pt x="1026299" y="157479"/>
                  </a:lnTo>
                  <a:close/>
                </a:path>
                <a:path w="3122929" h="443229">
                  <a:moveTo>
                    <a:pt x="878179" y="91439"/>
                  </a:moveTo>
                  <a:lnTo>
                    <a:pt x="854862" y="137159"/>
                  </a:lnTo>
                  <a:lnTo>
                    <a:pt x="853924" y="144779"/>
                  </a:lnTo>
                  <a:lnTo>
                    <a:pt x="851547" y="152399"/>
                  </a:lnTo>
                  <a:lnTo>
                    <a:pt x="849370" y="162559"/>
                  </a:lnTo>
                  <a:lnTo>
                    <a:pt x="848737" y="172719"/>
                  </a:lnTo>
                  <a:lnTo>
                    <a:pt x="850072" y="182879"/>
                  </a:lnTo>
                  <a:lnTo>
                    <a:pt x="853795" y="193039"/>
                  </a:lnTo>
                  <a:lnTo>
                    <a:pt x="854664" y="198119"/>
                  </a:lnTo>
                  <a:lnTo>
                    <a:pt x="852382" y="205739"/>
                  </a:lnTo>
                  <a:lnTo>
                    <a:pt x="847619" y="212089"/>
                  </a:lnTo>
                  <a:lnTo>
                    <a:pt x="841044" y="215899"/>
                  </a:lnTo>
                  <a:lnTo>
                    <a:pt x="834986" y="218439"/>
                  </a:lnTo>
                  <a:lnTo>
                    <a:pt x="834123" y="222249"/>
                  </a:lnTo>
                  <a:lnTo>
                    <a:pt x="834047" y="234949"/>
                  </a:lnTo>
                  <a:lnTo>
                    <a:pt x="835418" y="243839"/>
                  </a:lnTo>
                  <a:lnTo>
                    <a:pt x="833132" y="251459"/>
                  </a:lnTo>
                  <a:lnTo>
                    <a:pt x="876223" y="251459"/>
                  </a:lnTo>
                  <a:lnTo>
                    <a:pt x="876223" y="132079"/>
                  </a:lnTo>
                  <a:lnTo>
                    <a:pt x="903029" y="132079"/>
                  </a:lnTo>
                  <a:lnTo>
                    <a:pt x="902842" y="130809"/>
                  </a:lnTo>
                  <a:lnTo>
                    <a:pt x="902296" y="120649"/>
                  </a:lnTo>
                  <a:lnTo>
                    <a:pt x="900914" y="109219"/>
                  </a:lnTo>
                  <a:lnTo>
                    <a:pt x="896343" y="101599"/>
                  </a:lnTo>
                  <a:lnTo>
                    <a:pt x="888720" y="95249"/>
                  </a:lnTo>
                  <a:lnTo>
                    <a:pt x="878179" y="91439"/>
                  </a:lnTo>
                  <a:close/>
                </a:path>
                <a:path w="3122929" h="443229">
                  <a:moveTo>
                    <a:pt x="903029" y="132079"/>
                  </a:moveTo>
                  <a:lnTo>
                    <a:pt x="878420" y="132079"/>
                  </a:lnTo>
                  <a:lnTo>
                    <a:pt x="878420" y="251459"/>
                  </a:lnTo>
                  <a:lnTo>
                    <a:pt x="955867" y="251459"/>
                  </a:lnTo>
                  <a:lnTo>
                    <a:pt x="954659" y="201929"/>
                  </a:lnTo>
                  <a:lnTo>
                    <a:pt x="945603" y="200659"/>
                  </a:lnTo>
                  <a:lnTo>
                    <a:pt x="940612" y="194309"/>
                  </a:lnTo>
                  <a:lnTo>
                    <a:pt x="935139" y="187959"/>
                  </a:lnTo>
                  <a:lnTo>
                    <a:pt x="933500" y="187959"/>
                  </a:lnTo>
                  <a:lnTo>
                    <a:pt x="931811" y="186689"/>
                  </a:lnTo>
                  <a:lnTo>
                    <a:pt x="905920" y="151129"/>
                  </a:lnTo>
                  <a:lnTo>
                    <a:pt x="904340" y="140969"/>
                  </a:lnTo>
                  <a:lnTo>
                    <a:pt x="903029" y="132079"/>
                  </a:lnTo>
                  <a:close/>
                </a:path>
                <a:path w="3122929" h="443229">
                  <a:moveTo>
                    <a:pt x="1381213" y="130809"/>
                  </a:moveTo>
                  <a:lnTo>
                    <a:pt x="1362278" y="176529"/>
                  </a:lnTo>
                  <a:lnTo>
                    <a:pt x="1359928" y="180339"/>
                  </a:lnTo>
                  <a:lnTo>
                    <a:pt x="1360944" y="184149"/>
                  </a:lnTo>
                  <a:lnTo>
                    <a:pt x="1360827" y="200659"/>
                  </a:lnTo>
                  <a:lnTo>
                    <a:pt x="1360702" y="208279"/>
                  </a:lnTo>
                  <a:lnTo>
                    <a:pt x="1360262" y="219709"/>
                  </a:lnTo>
                  <a:lnTo>
                    <a:pt x="1359433" y="231139"/>
                  </a:lnTo>
                  <a:lnTo>
                    <a:pt x="1759549" y="231139"/>
                  </a:lnTo>
                  <a:lnTo>
                    <a:pt x="1759216" y="228599"/>
                  </a:lnTo>
                  <a:lnTo>
                    <a:pt x="1749875" y="214629"/>
                  </a:lnTo>
                  <a:lnTo>
                    <a:pt x="1403578" y="214629"/>
                  </a:lnTo>
                  <a:lnTo>
                    <a:pt x="1403578" y="175259"/>
                  </a:lnTo>
                  <a:lnTo>
                    <a:pt x="1390834" y="153669"/>
                  </a:lnTo>
                  <a:lnTo>
                    <a:pt x="1385619" y="142239"/>
                  </a:lnTo>
                  <a:lnTo>
                    <a:pt x="1381213" y="130809"/>
                  </a:lnTo>
                  <a:close/>
                </a:path>
                <a:path w="3122929" h="443229">
                  <a:moveTo>
                    <a:pt x="1427988" y="140969"/>
                  </a:moveTo>
                  <a:lnTo>
                    <a:pt x="1422876" y="149859"/>
                  </a:lnTo>
                  <a:lnTo>
                    <a:pt x="1418588" y="157479"/>
                  </a:lnTo>
                  <a:lnTo>
                    <a:pt x="1414088" y="166369"/>
                  </a:lnTo>
                  <a:lnTo>
                    <a:pt x="1408341" y="172719"/>
                  </a:lnTo>
                  <a:lnTo>
                    <a:pt x="1408341" y="214629"/>
                  </a:lnTo>
                  <a:lnTo>
                    <a:pt x="1749875" y="214629"/>
                  </a:lnTo>
                  <a:lnTo>
                    <a:pt x="1748176" y="212089"/>
                  </a:lnTo>
                  <a:lnTo>
                    <a:pt x="1740534" y="194309"/>
                  </a:lnTo>
                  <a:lnTo>
                    <a:pt x="1740275" y="193039"/>
                  </a:lnTo>
                  <a:lnTo>
                    <a:pt x="1613230" y="193039"/>
                  </a:lnTo>
                  <a:lnTo>
                    <a:pt x="1613649" y="190499"/>
                  </a:lnTo>
                  <a:lnTo>
                    <a:pt x="1613496" y="187959"/>
                  </a:lnTo>
                  <a:lnTo>
                    <a:pt x="1492745" y="187959"/>
                  </a:lnTo>
                  <a:lnTo>
                    <a:pt x="1492389" y="185419"/>
                  </a:lnTo>
                  <a:lnTo>
                    <a:pt x="1492269" y="180339"/>
                  </a:lnTo>
                  <a:lnTo>
                    <a:pt x="1492371" y="172719"/>
                  </a:lnTo>
                  <a:lnTo>
                    <a:pt x="1492290" y="165099"/>
                  </a:lnTo>
                  <a:lnTo>
                    <a:pt x="1491437" y="158749"/>
                  </a:lnTo>
                  <a:lnTo>
                    <a:pt x="1475661" y="153669"/>
                  </a:lnTo>
                  <a:lnTo>
                    <a:pt x="1459912" y="149859"/>
                  </a:lnTo>
                  <a:lnTo>
                    <a:pt x="1444063" y="144779"/>
                  </a:lnTo>
                  <a:lnTo>
                    <a:pt x="1427988" y="140969"/>
                  </a:lnTo>
                  <a:close/>
                </a:path>
                <a:path w="3122929" h="443229">
                  <a:moveTo>
                    <a:pt x="1737563" y="144779"/>
                  </a:moveTo>
                  <a:lnTo>
                    <a:pt x="1707514" y="149859"/>
                  </a:lnTo>
                  <a:lnTo>
                    <a:pt x="1686920" y="153669"/>
                  </a:lnTo>
                  <a:lnTo>
                    <a:pt x="1666473" y="158749"/>
                  </a:lnTo>
                  <a:lnTo>
                    <a:pt x="1625307" y="166369"/>
                  </a:lnTo>
                  <a:lnTo>
                    <a:pt x="1619326" y="173989"/>
                  </a:lnTo>
                  <a:lnTo>
                    <a:pt x="1618208" y="190499"/>
                  </a:lnTo>
                  <a:lnTo>
                    <a:pt x="1618614" y="193039"/>
                  </a:lnTo>
                  <a:lnTo>
                    <a:pt x="1740275" y="193039"/>
                  </a:lnTo>
                  <a:lnTo>
                    <a:pt x="1736646" y="175259"/>
                  </a:lnTo>
                  <a:lnTo>
                    <a:pt x="1736864" y="154939"/>
                  </a:lnTo>
                  <a:lnTo>
                    <a:pt x="1737245" y="151129"/>
                  </a:lnTo>
                  <a:lnTo>
                    <a:pt x="1737334" y="148589"/>
                  </a:lnTo>
                  <a:lnTo>
                    <a:pt x="1737563" y="144779"/>
                  </a:lnTo>
                  <a:close/>
                </a:path>
                <a:path w="3122929" h="443229">
                  <a:moveTo>
                    <a:pt x="1497482" y="160019"/>
                  </a:moveTo>
                  <a:lnTo>
                    <a:pt x="1497190" y="176529"/>
                  </a:lnTo>
                  <a:lnTo>
                    <a:pt x="1497076" y="185419"/>
                  </a:lnTo>
                  <a:lnTo>
                    <a:pt x="1496771" y="187959"/>
                  </a:lnTo>
                  <a:lnTo>
                    <a:pt x="1613496" y="187959"/>
                  </a:lnTo>
                  <a:lnTo>
                    <a:pt x="1613268" y="184149"/>
                  </a:lnTo>
                  <a:lnTo>
                    <a:pt x="1569110" y="184149"/>
                  </a:lnTo>
                  <a:lnTo>
                    <a:pt x="1563687" y="180339"/>
                  </a:lnTo>
                  <a:lnTo>
                    <a:pt x="1567357" y="173989"/>
                  </a:lnTo>
                  <a:lnTo>
                    <a:pt x="1565960" y="170179"/>
                  </a:lnTo>
                  <a:lnTo>
                    <a:pt x="1548733" y="167639"/>
                  </a:lnTo>
                  <a:lnTo>
                    <a:pt x="1531554" y="166369"/>
                  </a:lnTo>
                  <a:lnTo>
                    <a:pt x="1514459" y="163829"/>
                  </a:lnTo>
                  <a:lnTo>
                    <a:pt x="1497482" y="160019"/>
                  </a:lnTo>
                  <a:close/>
                </a:path>
                <a:path w="3122929" h="443229">
                  <a:moveTo>
                    <a:pt x="1607908" y="168909"/>
                  </a:moveTo>
                  <a:lnTo>
                    <a:pt x="1598631" y="170179"/>
                  </a:lnTo>
                  <a:lnTo>
                    <a:pt x="1570685" y="170179"/>
                  </a:lnTo>
                  <a:lnTo>
                    <a:pt x="1569910" y="173989"/>
                  </a:lnTo>
                  <a:lnTo>
                    <a:pt x="1571739" y="179069"/>
                  </a:lnTo>
                  <a:lnTo>
                    <a:pt x="1569110" y="184149"/>
                  </a:lnTo>
                  <a:lnTo>
                    <a:pt x="1613268" y="184149"/>
                  </a:lnTo>
                  <a:lnTo>
                    <a:pt x="1612773" y="173989"/>
                  </a:lnTo>
                  <a:lnTo>
                    <a:pt x="1607908" y="168909"/>
                  </a:lnTo>
                  <a:close/>
                </a:path>
                <a:path w="3122929" h="443229">
                  <a:moveTo>
                    <a:pt x="1871510" y="146049"/>
                  </a:moveTo>
                  <a:lnTo>
                    <a:pt x="1868055" y="146049"/>
                  </a:lnTo>
                  <a:lnTo>
                    <a:pt x="1858035" y="149859"/>
                  </a:lnTo>
                  <a:lnTo>
                    <a:pt x="1871281" y="149859"/>
                  </a:lnTo>
                  <a:lnTo>
                    <a:pt x="1871510" y="146049"/>
                  </a:lnTo>
                  <a:close/>
                </a:path>
                <a:path w="3122929" h="443229">
                  <a:moveTo>
                    <a:pt x="1831111" y="99059"/>
                  </a:moveTo>
                  <a:lnTo>
                    <a:pt x="1829092" y="99059"/>
                  </a:lnTo>
                  <a:lnTo>
                    <a:pt x="1825802" y="102869"/>
                  </a:lnTo>
                  <a:lnTo>
                    <a:pt x="1820488" y="111759"/>
                  </a:lnTo>
                  <a:lnTo>
                    <a:pt x="1815633" y="119379"/>
                  </a:lnTo>
                  <a:lnTo>
                    <a:pt x="1811583" y="126999"/>
                  </a:lnTo>
                  <a:lnTo>
                    <a:pt x="1808683" y="135889"/>
                  </a:lnTo>
                  <a:lnTo>
                    <a:pt x="1806320" y="146049"/>
                  </a:lnTo>
                  <a:lnTo>
                    <a:pt x="1801545" y="147319"/>
                  </a:lnTo>
                  <a:lnTo>
                    <a:pt x="1854530" y="147319"/>
                  </a:lnTo>
                  <a:lnTo>
                    <a:pt x="1852320" y="138429"/>
                  </a:lnTo>
                  <a:lnTo>
                    <a:pt x="1849219" y="128269"/>
                  </a:lnTo>
                  <a:lnTo>
                    <a:pt x="1845002" y="120649"/>
                  </a:lnTo>
                  <a:lnTo>
                    <a:pt x="1839979" y="111759"/>
                  </a:lnTo>
                  <a:lnTo>
                    <a:pt x="1834464" y="102869"/>
                  </a:lnTo>
                  <a:lnTo>
                    <a:pt x="1831111" y="99059"/>
                  </a:lnTo>
                  <a:close/>
                </a:path>
                <a:path w="3122929" h="443229">
                  <a:moveTo>
                    <a:pt x="1131366" y="104139"/>
                  </a:moveTo>
                  <a:lnTo>
                    <a:pt x="1122070" y="105409"/>
                  </a:lnTo>
                  <a:lnTo>
                    <a:pt x="1131589" y="105409"/>
                  </a:lnTo>
                  <a:lnTo>
                    <a:pt x="1131366" y="104139"/>
                  </a:lnTo>
                  <a:close/>
                </a:path>
              </a:pathLst>
            </a:custGeom>
            <a:solidFill>
              <a:srgbClr val="FCE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96AD5C10-4D0A-4309-B047-5BDB8F462FD2}"/>
                </a:ext>
              </a:extLst>
            </p:cNvPr>
            <p:cNvSpPr/>
            <p:nvPr/>
          </p:nvSpPr>
          <p:spPr>
            <a:xfrm>
              <a:off x="459515" y="4503864"/>
              <a:ext cx="536575" cy="780415"/>
            </a:xfrm>
            <a:custGeom>
              <a:avLst/>
              <a:gdLst/>
              <a:ahLst/>
              <a:cxnLst/>
              <a:rect l="l" t="t" r="r" b="b"/>
              <a:pathLst>
                <a:path w="536575" h="780414">
                  <a:moveTo>
                    <a:pt x="27094" y="472977"/>
                  </a:moveTo>
                  <a:lnTo>
                    <a:pt x="4229" y="476948"/>
                  </a:lnTo>
                  <a:lnTo>
                    <a:pt x="0" y="477177"/>
                  </a:lnTo>
                  <a:lnTo>
                    <a:pt x="0" y="779818"/>
                  </a:lnTo>
                  <a:lnTo>
                    <a:pt x="47094" y="777344"/>
                  </a:lnTo>
                  <a:lnTo>
                    <a:pt x="93724" y="771709"/>
                  </a:lnTo>
                  <a:lnTo>
                    <a:pt x="139922" y="763216"/>
                  </a:lnTo>
                  <a:lnTo>
                    <a:pt x="185724" y="752170"/>
                  </a:lnTo>
                  <a:lnTo>
                    <a:pt x="225043" y="740671"/>
                  </a:lnTo>
                  <a:lnTo>
                    <a:pt x="263561" y="727100"/>
                  </a:lnTo>
                  <a:lnTo>
                    <a:pt x="301076" y="710986"/>
                  </a:lnTo>
                  <a:lnTo>
                    <a:pt x="337388" y="691857"/>
                  </a:lnTo>
                  <a:lnTo>
                    <a:pt x="335324" y="690460"/>
                  </a:lnTo>
                  <a:lnTo>
                    <a:pt x="325526" y="690460"/>
                  </a:lnTo>
                  <a:lnTo>
                    <a:pt x="261580" y="690144"/>
                  </a:lnTo>
                  <a:lnTo>
                    <a:pt x="229580" y="689537"/>
                  </a:lnTo>
                  <a:lnTo>
                    <a:pt x="197548" y="688352"/>
                  </a:lnTo>
                  <a:lnTo>
                    <a:pt x="213410" y="688352"/>
                  </a:lnTo>
                  <a:lnTo>
                    <a:pt x="213397" y="687273"/>
                  </a:lnTo>
                  <a:lnTo>
                    <a:pt x="68783" y="687273"/>
                  </a:lnTo>
                  <a:lnTo>
                    <a:pt x="68659" y="650201"/>
                  </a:lnTo>
                  <a:lnTo>
                    <a:pt x="49123" y="628143"/>
                  </a:lnTo>
                  <a:lnTo>
                    <a:pt x="42176" y="600746"/>
                  </a:lnTo>
                  <a:lnTo>
                    <a:pt x="48012" y="572965"/>
                  </a:lnTo>
                  <a:lnTo>
                    <a:pt x="66700" y="549617"/>
                  </a:lnTo>
                  <a:lnTo>
                    <a:pt x="70548" y="546633"/>
                  </a:lnTo>
                  <a:lnTo>
                    <a:pt x="305197" y="546633"/>
                  </a:lnTo>
                  <a:lnTo>
                    <a:pt x="289991" y="535876"/>
                  </a:lnTo>
                  <a:lnTo>
                    <a:pt x="262445" y="517131"/>
                  </a:lnTo>
                  <a:lnTo>
                    <a:pt x="240436" y="505232"/>
                  </a:lnTo>
                  <a:lnTo>
                    <a:pt x="238924" y="504796"/>
                  </a:lnTo>
                  <a:lnTo>
                    <a:pt x="141622" y="504796"/>
                  </a:lnTo>
                  <a:lnTo>
                    <a:pt x="127995" y="503999"/>
                  </a:lnTo>
                  <a:lnTo>
                    <a:pt x="114401" y="500138"/>
                  </a:lnTo>
                  <a:lnTo>
                    <a:pt x="106019" y="498284"/>
                  </a:lnTo>
                  <a:lnTo>
                    <a:pt x="98869" y="493712"/>
                  </a:lnTo>
                  <a:lnTo>
                    <a:pt x="91655" y="489457"/>
                  </a:lnTo>
                  <a:lnTo>
                    <a:pt x="70762" y="479455"/>
                  </a:lnTo>
                  <a:lnTo>
                    <a:pt x="49256" y="473887"/>
                  </a:lnTo>
                  <a:lnTo>
                    <a:pt x="27094" y="472977"/>
                  </a:lnTo>
                  <a:close/>
                </a:path>
                <a:path w="536575" h="780414">
                  <a:moveTo>
                    <a:pt x="333692" y="689355"/>
                  </a:moveTo>
                  <a:lnTo>
                    <a:pt x="329501" y="690460"/>
                  </a:lnTo>
                  <a:lnTo>
                    <a:pt x="335324" y="690460"/>
                  </a:lnTo>
                  <a:lnTo>
                    <a:pt x="333692" y="689355"/>
                  </a:lnTo>
                  <a:close/>
                </a:path>
                <a:path w="536575" h="780414">
                  <a:moveTo>
                    <a:pt x="306364" y="547458"/>
                  </a:moveTo>
                  <a:lnTo>
                    <a:pt x="212801" y="547458"/>
                  </a:lnTo>
                  <a:lnTo>
                    <a:pt x="216344" y="547560"/>
                  </a:lnTo>
                  <a:lnTo>
                    <a:pt x="220002" y="550075"/>
                  </a:lnTo>
                  <a:lnTo>
                    <a:pt x="237613" y="571356"/>
                  </a:lnTo>
                  <a:lnTo>
                    <a:pt x="243422" y="598860"/>
                  </a:lnTo>
                  <a:lnTo>
                    <a:pt x="237441" y="626343"/>
                  </a:lnTo>
                  <a:lnTo>
                    <a:pt x="219684" y="647560"/>
                  </a:lnTo>
                  <a:lnTo>
                    <a:pt x="219151" y="647915"/>
                  </a:lnTo>
                  <a:lnTo>
                    <a:pt x="218389" y="647928"/>
                  </a:lnTo>
                  <a:lnTo>
                    <a:pt x="217741" y="648093"/>
                  </a:lnTo>
                  <a:lnTo>
                    <a:pt x="217246" y="688352"/>
                  </a:lnTo>
                  <a:lnTo>
                    <a:pt x="342912" y="688416"/>
                  </a:lnTo>
                  <a:lnTo>
                    <a:pt x="348716" y="686714"/>
                  </a:lnTo>
                  <a:lnTo>
                    <a:pt x="354609" y="685253"/>
                  </a:lnTo>
                  <a:lnTo>
                    <a:pt x="360311" y="683272"/>
                  </a:lnTo>
                  <a:lnTo>
                    <a:pt x="404619" y="666820"/>
                  </a:lnTo>
                  <a:lnTo>
                    <a:pt x="451646" y="647877"/>
                  </a:lnTo>
                  <a:lnTo>
                    <a:pt x="492290" y="631473"/>
                  </a:lnTo>
                  <a:lnTo>
                    <a:pt x="536562" y="614921"/>
                  </a:lnTo>
                  <a:lnTo>
                    <a:pt x="500051" y="587005"/>
                  </a:lnTo>
                  <a:lnTo>
                    <a:pt x="457111" y="570776"/>
                  </a:lnTo>
                  <a:lnTo>
                    <a:pt x="452545" y="569506"/>
                  </a:lnTo>
                  <a:lnTo>
                    <a:pt x="378866" y="569506"/>
                  </a:lnTo>
                  <a:lnTo>
                    <a:pt x="369938" y="569048"/>
                  </a:lnTo>
                  <a:lnTo>
                    <a:pt x="347793" y="565814"/>
                  </a:lnTo>
                  <a:lnTo>
                    <a:pt x="327249" y="558831"/>
                  </a:lnTo>
                  <a:lnTo>
                    <a:pt x="308085" y="548676"/>
                  </a:lnTo>
                  <a:lnTo>
                    <a:pt x="306364" y="547458"/>
                  </a:lnTo>
                  <a:close/>
                </a:path>
                <a:path w="536575" h="780414">
                  <a:moveTo>
                    <a:pt x="305197" y="546633"/>
                  </a:moveTo>
                  <a:lnTo>
                    <a:pt x="70548" y="546633"/>
                  </a:lnTo>
                  <a:lnTo>
                    <a:pt x="72466" y="548170"/>
                  </a:lnTo>
                  <a:lnTo>
                    <a:pt x="75196" y="550532"/>
                  </a:lnTo>
                  <a:lnTo>
                    <a:pt x="93561" y="574137"/>
                  </a:lnTo>
                  <a:lnTo>
                    <a:pt x="99255" y="600079"/>
                  </a:lnTo>
                  <a:lnTo>
                    <a:pt x="99199" y="600746"/>
                  </a:lnTo>
                  <a:lnTo>
                    <a:pt x="92486" y="626532"/>
                  </a:lnTo>
                  <a:lnTo>
                    <a:pt x="73139" y="650201"/>
                  </a:lnTo>
                  <a:lnTo>
                    <a:pt x="73139" y="687184"/>
                  </a:lnTo>
                  <a:lnTo>
                    <a:pt x="68783" y="687273"/>
                  </a:lnTo>
                  <a:lnTo>
                    <a:pt x="213397" y="687273"/>
                  </a:lnTo>
                  <a:lnTo>
                    <a:pt x="140462" y="687222"/>
                  </a:lnTo>
                  <a:lnTo>
                    <a:pt x="140430" y="650201"/>
                  </a:lnTo>
                  <a:lnTo>
                    <a:pt x="121131" y="627073"/>
                  </a:lnTo>
                  <a:lnTo>
                    <a:pt x="114082" y="601778"/>
                  </a:lnTo>
                  <a:lnTo>
                    <a:pt x="119346" y="576200"/>
                  </a:lnTo>
                  <a:lnTo>
                    <a:pt x="136956" y="552183"/>
                  </a:lnTo>
                  <a:lnTo>
                    <a:pt x="141833" y="547535"/>
                  </a:lnTo>
                  <a:lnTo>
                    <a:pt x="212738" y="547535"/>
                  </a:lnTo>
                  <a:lnTo>
                    <a:pt x="306364" y="547458"/>
                  </a:lnTo>
                  <a:lnTo>
                    <a:pt x="305197" y="546633"/>
                  </a:lnTo>
                  <a:close/>
                </a:path>
                <a:path w="536575" h="780414">
                  <a:moveTo>
                    <a:pt x="144576" y="649706"/>
                  </a:moveTo>
                  <a:lnTo>
                    <a:pt x="144576" y="687146"/>
                  </a:lnTo>
                  <a:lnTo>
                    <a:pt x="140462" y="687222"/>
                  </a:lnTo>
                  <a:lnTo>
                    <a:pt x="213396" y="687222"/>
                  </a:lnTo>
                  <a:lnTo>
                    <a:pt x="212935" y="649757"/>
                  </a:lnTo>
                  <a:lnTo>
                    <a:pt x="146151" y="649757"/>
                  </a:lnTo>
                  <a:lnTo>
                    <a:pt x="144576" y="649706"/>
                  </a:lnTo>
                  <a:close/>
                </a:path>
                <a:path w="536575" h="780414">
                  <a:moveTo>
                    <a:pt x="212738" y="547535"/>
                  </a:moveTo>
                  <a:lnTo>
                    <a:pt x="141833" y="547535"/>
                  </a:lnTo>
                  <a:lnTo>
                    <a:pt x="144881" y="547700"/>
                  </a:lnTo>
                  <a:lnTo>
                    <a:pt x="149352" y="552386"/>
                  </a:lnTo>
                  <a:lnTo>
                    <a:pt x="166276" y="576002"/>
                  </a:lnTo>
                  <a:lnTo>
                    <a:pt x="166385" y="576200"/>
                  </a:lnTo>
                  <a:lnTo>
                    <a:pt x="172091" y="600079"/>
                  </a:lnTo>
                  <a:lnTo>
                    <a:pt x="166193" y="624054"/>
                  </a:lnTo>
                  <a:lnTo>
                    <a:pt x="148348" y="647877"/>
                  </a:lnTo>
                  <a:lnTo>
                    <a:pt x="147561" y="649452"/>
                  </a:lnTo>
                  <a:lnTo>
                    <a:pt x="146151" y="649757"/>
                  </a:lnTo>
                  <a:lnTo>
                    <a:pt x="212935" y="649757"/>
                  </a:lnTo>
                  <a:lnTo>
                    <a:pt x="212915" y="648093"/>
                  </a:lnTo>
                  <a:lnTo>
                    <a:pt x="200701" y="637886"/>
                  </a:lnTo>
                  <a:lnTo>
                    <a:pt x="191420" y="622488"/>
                  </a:lnTo>
                  <a:lnTo>
                    <a:pt x="186740" y="604307"/>
                  </a:lnTo>
                  <a:lnTo>
                    <a:pt x="188328" y="585749"/>
                  </a:lnTo>
                  <a:lnTo>
                    <a:pt x="192187" y="576002"/>
                  </a:lnTo>
                  <a:lnTo>
                    <a:pt x="197421" y="567118"/>
                  </a:lnTo>
                  <a:lnTo>
                    <a:pt x="203526" y="558831"/>
                  </a:lnTo>
                  <a:lnTo>
                    <a:pt x="210058" y="550798"/>
                  </a:lnTo>
                  <a:lnTo>
                    <a:pt x="212738" y="547535"/>
                  </a:lnTo>
                  <a:close/>
                </a:path>
                <a:path w="536575" h="780414">
                  <a:moveTo>
                    <a:pt x="446328" y="0"/>
                  </a:moveTo>
                  <a:lnTo>
                    <a:pt x="381139" y="63"/>
                  </a:lnTo>
                  <a:lnTo>
                    <a:pt x="381038" y="500595"/>
                  </a:lnTo>
                  <a:lnTo>
                    <a:pt x="381165" y="567131"/>
                  </a:lnTo>
                  <a:lnTo>
                    <a:pt x="378866" y="569506"/>
                  </a:lnTo>
                  <a:lnTo>
                    <a:pt x="452545" y="569506"/>
                  </a:lnTo>
                  <a:lnTo>
                    <a:pt x="449440" y="568642"/>
                  </a:lnTo>
                  <a:lnTo>
                    <a:pt x="446265" y="566127"/>
                  </a:lnTo>
                  <a:lnTo>
                    <a:pt x="446371" y="558831"/>
                  </a:lnTo>
                  <a:lnTo>
                    <a:pt x="446736" y="523653"/>
                  </a:lnTo>
                  <a:lnTo>
                    <a:pt x="446855" y="493712"/>
                  </a:lnTo>
                  <a:lnTo>
                    <a:pt x="446938" y="422389"/>
                  </a:lnTo>
                  <a:lnTo>
                    <a:pt x="446481" y="420369"/>
                  </a:lnTo>
                  <a:lnTo>
                    <a:pt x="444296" y="416902"/>
                  </a:lnTo>
                  <a:lnTo>
                    <a:pt x="443941" y="413486"/>
                  </a:lnTo>
                  <a:lnTo>
                    <a:pt x="446773" y="410159"/>
                  </a:lnTo>
                  <a:lnTo>
                    <a:pt x="446722" y="385749"/>
                  </a:lnTo>
                  <a:lnTo>
                    <a:pt x="444423" y="383679"/>
                  </a:lnTo>
                  <a:lnTo>
                    <a:pt x="444398" y="381647"/>
                  </a:lnTo>
                  <a:lnTo>
                    <a:pt x="446862" y="379679"/>
                  </a:lnTo>
                  <a:lnTo>
                    <a:pt x="446811" y="353263"/>
                  </a:lnTo>
                  <a:lnTo>
                    <a:pt x="444398" y="351256"/>
                  </a:lnTo>
                  <a:lnTo>
                    <a:pt x="444411" y="349237"/>
                  </a:lnTo>
                  <a:lnTo>
                    <a:pt x="446773" y="347192"/>
                  </a:lnTo>
                  <a:lnTo>
                    <a:pt x="446709" y="322833"/>
                  </a:lnTo>
                  <a:lnTo>
                    <a:pt x="444423" y="320738"/>
                  </a:lnTo>
                  <a:lnTo>
                    <a:pt x="444373" y="318693"/>
                  </a:lnTo>
                  <a:lnTo>
                    <a:pt x="446849" y="316699"/>
                  </a:lnTo>
                  <a:lnTo>
                    <a:pt x="446798" y="290321"/>
                  </a:lnTo>
                  <a:lnTo>
                    <a:pt x="444385" y="288302"/>
                  </a:lnTo>
                  <a:lnTo>
                    <a:pt x="444398" y="286257"/>
                  </a:lnTo>
                  <a:lnTo>
                    <a:pt x="446760" y="284200"/>
                  </a:lnTo>
                  <a:lnTo>
                    <a:pt x="446709" y="259867"/>
                  </a:lnTo>
                  <a:lnTo>
                    <a:pt x="444423" y="257771"/>
                  </a:lnTo>
                  <a:lnTo>
                    <a:pt x="444373" y="255714"/>
                  </a:lnTo>
                  <a:lnTo>
                    <a:pt x="446849" y="253733"/>
                  </a:lnTo>
                  <a:lnTo>
                    <a:pt x="446798" y="227355"/>
                  </a:lnTo>
                  <a:lnTo>
                    <a:pt x="444385" y="225336"/>
                  </a:lnTo>
                  <a:lnTo>
                    <a:pt x="444398" y="223291"/>
                  </a:lnTo>
                  <a:lnTo>
                    <a:pt x="446760" y="221233"/>
                  </a:lnTo>
                  <a:lnTo>
                    <a:pt x="446709" y="196900"/>
                  </a:lnTo>
                  <a:lnTo>
                    <a:pt x="444423" y="194805"/>
                  </a:lnTo>
                  <a:lnTo>
                    <a:pt x="444373" y="192760"/>
                  </a:lnTo>
                  <a:lnTo>
                    <a:pt x="446849" y="190766"/>
                  </a:lnTo>
                  <a:lnTo>
                    <a:pt x="446849" y="164388"/>
                  </a:lnTo>
                  <a:lnTo>
                    <a:pt x="444373" y="162382"/>
                  </a:lnTo>
                  <a:lnTo>
                    <a:pt x="444411" y="160337"/>
                  </a:lnTo>
                  <a:lnTo>
                    <a:pt x="446760" y="158267"/>
                  </a:lnTo>
                  <a:lnTo>
                    <a:pt x="446760" y="133921"/>
                  </a:lnTo>
                  <a:lnTo>
                    <a:pt x="444411" y="131851"/>
                  </a:lnTo>
                  <a:lnTo>
                    <a:pt x="444373" y="129819"/>
                  </a:lnTo>
                  <a:lnTo>
                    <a:pt x="446862" y="127812"/>
                  </a:lnTo>
                  <a:lnTo>
                    <a:pt x="446887" y="50444"/>
                  </a:lnTo>
                  <a:lnTo>
                    <a:pt x="446328" y="0"/>
                  </a:lnTo>
                  <a:close/>
                </a:path>
                <a:path w="536575" h="780414">
                  <a:moveTo>
                    <a:pt x="193647" y="497135"/>
                  </a:moveTo>
                  <a:lnTo>
                    <a:pt x="168910" y="500595"/>
                  </a:lnTo>
                  <a:lnTo>
                    <a:pt x="155265" y="503378"/>
                  </a:lnTo>
                  <a:lnTo>
                    <a:pt x="141622" y="504796"/>
                  </a:lnTo>
                  <a:lnTo>
                    <a:pt x="238924" y="504796"/>
                  </a:lnTo>
                  <a:lnTo>
                    <a:pt x="217497" y="498624"/>
                  </a:lnTo>
                  <a:lnTo>
                    <a:pt x="193647" y="497135"/>
                  </a:lnTo>
                  <a:close/>
                </a:path>
              </a:pathLst>
            </a:custGeom>
            <a:solidFill>
              <a:srgbClr val="64C5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F2C13990-220B-4DF3-9868-78FE3A7D0AFB}"/>
                </a:ext>
              </a:extLst>
            </p:cNvPr>
            <p:cNvSpPr/>
            <p:nvPr/>
          </p:nvSpPr>
          <p:spPr>
            <a:xfrm>
              <a:off x="3347718" y="4919045"/>
              <a:ext cx="232410" cy="240665"/>
            </a:xfrm>
            <a:custGeom>
              <a:avLst/>
              <a:gdLst/>
              <a:ahLst/>
              <a:cxnLst/>
              <a:rect l="l" t="t" r="r" b="b"/>
              <a:pathLst>
                <a:path w="232410" h="240664">
                  <a:moveTo>
                    <a:pt x="152579" y="0"/>
                  </a:moveTo>
                  <a:lnTo>
                    <a:pt x="137085" y="2247"/>
                  </a:lnTo>
                  <a:lnTo>
                    <a:pt x="120410" y="10434"/>
                  </a:lnTo>
                  <a:lnTo>
                    <a:pt x="118733" y="14485"/>
                  </a:lnTo>
                  <a:lnTo>
                    <a:pt x="116447" y="16276"/>
                  </a:lnTo>
                  <a:lnTo>
                    <a:pt x="108954" y="12390"/>
                  </a:lnTo>
                  <a:lnTo>
                    <a:pt x="105500" y="12009"/>
                  </a:lnTo>
                  <a:lnTo>
                    <a:pt x="102287" y="11120"/>
                  </a:lnTo>
                  <a:lnTo>
                    <a:pt x="100572" y="11171"/>
                  </a:lnTo>
                  <a:lnTo>
                    <a:pt x="98998" y="10853"/>
                  </a:lnTo>
                  <a:lnTo>
                    <a:pt x="97994" y="9253"/>
                  </a:lnTo>
                  <a:lnTo>
                    <a:pt x="84971" y="10482"/>
                  </a:lnTo>
                  <a:lnTo>
                    <a:pt x="73431" y="14573"/>
                  </a:lnTo>
                  <a:lnTo>
                    <a:pt x="63402" y="21585"/>
                  </a:lnTo>
                  <a:lnTo>
                    <a:pt x="54916" y="31580"/>
                  </a:lnTo>
                  <a:lnTo>
                    <a:pt x="50979" y="29205"/>
                  </a:lnTo>
                  <a:lnTo>
                    <a:pt x="43333" y="30233"/>
                  </a:lnTo>
                  <a:lnTo>
                    <a:pt x="36018" y="26601"/>
                  </a:lnTo>
                  <a:lnTo>
                    <a:pt x="28030" y="28582"/>
                  </a:lnTo>
                  <a:lnTo>
                    <a:pt x="79" y="71452"/>
                  </a:lnTo>
                  <a:lnTo>
                    <a:pt x="0" y="95684"/>
                  </a:lnTo>
                  <a:lnTo>
                    <a:pt x="174" y="119919"/>
                  </a:lnTo>
                  <a:lnTo>
                    <a:pt x="14" y="158288"/>
                  </a:lnTo>
                  <a:lnTo>
                    <a:pt x="26735" y="191104"/>
                  </a:lnTo>
                  <a:lnTo>
                    <a:pt x="31141" y="187523"/>
                  </a:lnTo>
                  <a:lnTo>
                    <a:pt x="34990" y="186228"/>
                  </a:lnTo>
                  <a:lnTo>
                    <a:pt x="34888" y="153309"/>
                  </a:lnTo>
                  <a:lnTo>
                    <a:pt x="26135" y="141608"/>
                  </a:lnTo>
                  <a:lnTo>
                    <a:pt x="20283" y="128898"/>
                  </a:lnTo>
                  <a:lnTo>
                    <a:pt x="17221" y="115253"/>
                  </a:lnTo>
                  <a:lnTo>
                    <a:pt x="16841" y="100744"/>
                  </a:lnTo>
                  <a:lnTo>
                    <a:pt x="18710" y="94172"/>
                  </a:lnTo>
                  <a:lnTo>
                    <a:pt x="23015" y="89003"/>
                  </a:lnTo>
                  <a:lnTo>
                    <a:pt x="29152" y="85596"/>
                  </a:lnTo>
                  <a:lnTo>
                    <a:pt x="36514" y="84310"/>
                  </a:lnTo>
                  <a:lnTo>
                    <a:pt x="44300" y="85432"/>
                  </a:lnTo>
                  <a:lnTo>
                    <a:pt x="50730" y="88768"/>
                  </a:lnTo>
                  <a:lnTo>
                    <a:pt x="55214" y="93990"/>
                  </a:lnTo>
                  <a:lnTo>
                    <a:pt x="57164" y="100769"/>
                  </a:lnTo>
                  <a:lnTo>
                    <a:pt x="56851" y="115296"/>
                  </a:lnTo>
                  <a:lnTo>
                    <a:pt x="53854" y="128960"/>
                  </a:lnTo>
                  <a:lnTo>
                    <a:pt x="47997" y="141667"/>
                  </a:lnTo>
                  <a:lnTo>
                    <a:pt x="39104" y="153322"/>
                  </a:lnTo>
                  <a:lnTo>
                    <a:pt x="39028" y="186228"/>
                  </a:lnTo>
                  <a:lnTo>
                    <a:pt x="49892" y="189242"/>
                  </a:lnTo>
                  <a:lnTo>
                    <a:pt x="58462" y="194776"/>
                  </a:lnTo>
                  <a:lnTo>
                    <a:pt x="64628" y="202999"/>
                  </a:lnTo>
                  <a:lnTo>
                    <a:pt x="68276" y="214079"/>
                  </a:lnTo>
                  <a:lnTo>
                    <a:pt x="79490" y="207373"/>
                  </a:lnTo>
                  <a:lnTo>
                    <a:pt x="85751" y="205938"/>
                  </a:lnTo>
                  <a:lnTo>
                    <a:pt x="85663" y="153246"/>
                  </a:lnTo>
                  <a:lnTo>
                    <a:pt x="76962" y="141496"/>
                  </a:lnTo>
                  <a:lnTo>
                    <a:pt x="71083" y="128774"/>
                  </a:lnTo>
                  <a:lnTo>
                    <a:pt x="68014" y="115121"/>
                  </a:lnTo>
                  <a:lnTo>
                    <a:pt x="67743" y="100579"/>
                  </a:lnTo>
                  <a:lnTo>
                    <a:pt x="68441" y="91130"/>
                  </a:lnTo>
                  <a:lnTo>
                    <a:pt x="76620" y="84615"/>
                  </a:lnTo>
                  <a:lnTo>
                    <a:pt x="86513" y="84170"/>
                  </a:lnTo>
                  <a:lnTo>
                    <a:pt x="94149" y="84929"/>
                  </a:lnTo>
                  <a:lnTo>
                    <a:pt x="100647" y="87791"/>
                  </a:lnTo>
                  <a:lnTo>
                    <a:pt x="105371" y="92523"/>
                  </a:lnTo>
                  <a:lnTo>
                    <a:pt x="107684" y="98890"/>
                  </a:lnTo>
                  <a:lnTo>
                    <a:pt x="107999" y="113967"/>
                  </a:lnTo>
                  <a:lnTo>
                    <a:pt x="105087" y="128085"/>
                  </a:lnTo>
                  <a:lnTo>
                    <a:pt x="99023" y="141211"/>
                  </a:lnTo>
                  <a:lnTo>
                    <a:pt x="89879" y="153309"/>
                  </a:lnTo>
                  <a:lnTo>
                    <a:pt x="89841" y="205874"/>
                  </a:lnTo>
                  <a:lnTo>
                    <a:pt x="100886" y="209956"/>
                  </a:lnTo>
                  <a:lnTo>
                    <a:pt x="109477" y="217171"/>
                  </a:lnTo>
                  <a:lnTo>
                    <a:pt x="115517" y="227406"/>
                  </a:lnTo>
                  <a:lnTo>
                    <a:pt x="118911" y="240545"/>
                  </a:lnTo>
                  <a:lnTo>
                    <a:pt x="121286" y="236469"/>
                  </a:lnTo>
                  <a:lnTo>
                    <a:pt x="120232" y="231973"/>
                  </a:lnTo>
                  <a:lnTo>
                    <a:pt x="120346" y="42032"/>
                  </a:lnTo>
                  <a:lnTo>
                    <a:pt x="119368" y="37866"/>
                  </a:lnTo>
                  <a:lnTo>
                    <a:pt x="121540" y="34069"/>
                  </a:lnTo>
                  <a:lnTo>
                    <a:pt x="199239" y="33345"/>
                  </a:lnTo>
                  <a:lnTo>
                    <a:pt x="201258" y="36990"/>
                  </a:lnTo>
                  <a:lnTo>
                    <a:pt x="216958" y="68341"/>
                  </a:lnTo>
                  <a:lnTo>
                    <a:pt x="224156" y="81598"/>
                  </a:lnTo>
                  <a:lnTo>
                    <a:pt x="232017" y="94495"/>
                  </a:lnTo>
                  <a:lnTo>
                    <a:pt x="232017" y="29497"/>
                  </a:lnTo>
                  <a:lnTo>
                    <a:pt x="221519" y="23700"/>
                  </a:lnTo>
                  <a:lnTo>
                    <a:pt x="210591" y="20939"/>
                  </a:lnTo>
                  <a:lnTo>
                    <a:pt x="199279" y="20894"/>
                  </a:lnTo>
                  <a:lnTo>
                    <a:pt x="187631" y="23248"/>
                  </a:lnTo>
                  <a:lnTo>
                    <a:pt x="184380" y="20797"/>
                  </a:lnTo>
                  <a:lnTo>
                    <a:pt x="184278" y="16937"/>
                  </a:lnTo>
                  <a:lnTo>
                    <a:pt x="183262" y="13482"/>
                  </a:lnTo>
                  <a:lnTo>
                    <a:pt x="167701" y="3732"/>
                  </a:lnTo>
                  <a:lnTo>
                    <a:pt x="152579" y="0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004FD229-D160-4578-B9A0-D1A6FCB76836}"/>
                </a:ext>
              </a:extLst>
            </p:cNvPr>
            <p:cNvSpPr/>
            <p:nvPr/>
          </p:nvSpPr>
          <p:spPr>
            <a:xfrm>
              <a:off x="3510140" y="5031829"/>
              <a:ext cx="69850" cy="160655"/>
            </a:xfrm>
            <a:custGeom>
              <a:avLst/>
              <a:gdLst/>
              <a:ahLst/>
              <a:cxnLst/>
              <a:rect l="l" t="t" r="r" b="b"/>
              <a:pathLst>
                <a:path w="69850" h="160654">
                  <a:moveTo>
                    <a:pt x="69583" y="0"/>
                  </a:moveTo>
                  <a:lnTo>
                    <a:pt x="469" y="139"/>
                  </a:lnTo>
                  <a:lnTo>
                    <a:pt x="0" y="160337"/>
                  </a:lnTo>
                  <a:lnTo>
                    <a:pt x="69583" y="160451"/>
                  </a:lnTo>
                  <a:lnTo>
                    <a:pt x="69583" y="97840"/>
                  </a:lnTo>
                  <a:lnTo>
                    <a:pt x="27901" y="97840"/>
                  </a:lnTo>
                  <a:lnTo>
                    <a:pt x="30441" y="91503"/>
                  </a:lnTo>
                  <a:lnTo>
                    <a:pt x="29845" y="85788"/>
                  </a:lnTo>
                  <a:lnTo>
                    <a:pt x="29057" y="78549"/>
                  </a:lnTo>
                  <a:lnTo>
                    <a:pt x="31076" y="76073"/>
                  </a:lnTo>
                  <a:lnTo>
                    <a:pt x="49720" y="75349"/>
                  </a:lnTo>
                  <a:lnTo>
                    <a:pt x="69583" y="75349"/>
                  </a:lnTo>
                  <a:lnTo>
                    <a:pt x="69583" y="51600"/>
                  </a:lnTo>
                  <a:lnTo>
                    <a:pt x="48539" y="51600"/>
                  </a:lnTo>
                  <a:lnTo>
                    <a:pt x="30721" y="51435"/>
                  </a:lnTo>
                  <a:lnTo>
                    <a:pt x="29591" y="48310"/>
                  </a:lnTo>
                  <a:lnTo>
                    <a:pt x="29895" y="34328"/>
                  </a:lnTo>
                  <a:lnTo>
                    <a:pt x="29959" y="29514"/>
                  </a:lnTo>
                  <a:lnTo>
                    <a:pt x="69583" y="29514"/>
                  </a:lnTo>
                  <a:lnTo>
                    <a:pt x="69583" y="0"/>
                  </a:lnTo>
                  <a:close/>
                </a:path>
                <a:path w="69850" h="160654">
                  <a:moveTo>
                    <a:pt x="69583" y="75349"/>
                  </a:moveTo>
                  <a:lnTo>
                    <a:pt x="49720" y="75349"/>
                  </a:lnTo>
                  <a:lnTo>
                    <a:pt x="46951" y="81978"/>
                  </a:lnTo>
                  <a:lnTo>
                    <a:pt x="47307" y="88760"/>
                  </a:lnTo>
                  <a:lnTo>
                    <a:pt x="48564" y="94729"/>
                  </a:lnTo>
                  <a:lnTo>
                    <a:pt x="46380" y="97269"/>
                  </a:lnTo>
                  <a:lnTo>
                    <a:pt x="27901" y="97840"/>
                  </a:lnTo>
                  <a:lnTo>
                    <a:pt x="69583" y="97840"/>
                  </a:lnTo>
                  <a:lnTo>
                    <a:pt x="69583" y="75349"/>
                  </a:lnTo>
                  <a:close/>
                </a:path>
                <a:path w="69850" h="160654">
                  <a:moveTo>
                    <a:pt x="69583" y="30848"/>
                  </a:moveTo>
                  <a:lnTo>
                    <a:pt x="47231" y="30848"/>
                  </a:lnTo>
                  <a:lnTo>
                    <a:pt x="47244" y="42278"/>
                  </a:lnTo>
                  <a:lnTo>
                    <a:pt x="47663" y="46786"/>
                  </a:lnTo>
                  <a:lnTo>
                    <a:pt x="48539" y="51600"/>
                  </a:lnTo>
                  <a:lnTo>
                    <a:pt x="69583" y="51600"/>
                  </a:lnTo>
                  <a:lnTo>
                    <a:pt x="69583" y="30848"/>
                  </a:lnTo>
                  <a:close/>
                </a:path>
                <a:path w="69850" h="160654">
                  <a:moveTo>
                    <a:pt x="69583" y="29514"/>
                  </a:moveTo>
                  <a:lnTo>
                    <a:pt x="29959" y="29514"/>
                  </a:lnTo>
                  <a:lnTo>
                    <a:pt x="47142" y="31559"/>
                  </a:lnTo>
                  <a:lnTo>
                    <a:pt x="47231" y="30848"/>
                  </a:lnTo>
                  <a:lnTo>
                    <a:pt x="69583" y="30848"/>
                  </a:lnTo>
                  <a:lnTo>
                    <a:pt x="69583" y="29514"/>
                  </a:lnTo>
                  <a:close/>
                </a:path>
              </a:pathLst>
            </a:custGeom>
            <a:solidFill>
              <a:srgbClr val="FDF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B479DCA3-3492-4E6C-B5B0-36E3CFB24894}"/>
                </a:ext>
              </a:extLst>
            </p:cNvPr>
            <p:cNvSpPr/>
            <p:nvPr/>
          </p:nvSpPr>
          <p:spPr>
            <a:xfrm>
              <a:off x="3469258" y="4952390"/>
              <a:ext cx="110489" cy="80010"/>
            </a:xfrm>
            <a:custGeom>
              <a:avLst/>
              <a:gdLst/>
              <a:ahLst/>
              <a:cxnLst/>
              <a:rect l="l" t="t" r="r" b="b"/>
              <a:pathLst>
                <a:path w="110489" h="80010">
                  <a:moveTo>
                    <a:pt x="77698" y="0"/>
                  </a:moveTo>
                  <a:lnTo>
                    <a:pt x="0" y="723"/>
                  </a:lnTo>
                  <a:lnTo>
                    <a:pt x="41363" y="79565"/>
                  </a:lnTo>
                  <a:lnTo>
                    <a:pt x="110477" y="79425"/>
                  </a:lnTo>
                  <a:lnTo>
                    <a:pt x="110477" y="61150"/>
                  </a:lnTo>
                  <a:lnTo>
                    <a:pt x="102615" y="48247"/>
                  </a:lnTo>
                  <a:lnTo>
                    <a:pt x="95418" y="34991"/>
                  </a:lnTo>
                  <a:lnTo>
                    <a:pt x="81902" y="8013"/>
                  </a:lnTo>
                  <a:lnTo>
                    <a:pt x="77698" y="0"/>
                  </a:lnTo>
                  <a:close/>
                </a:path>
              </a:pathLst>
            </a:custGeom>
            <a:solidFill>
              <a:srgbClr val="022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B4ED28D2-CB3E-4B0D-9158-BC3553213449}"/>
                </a:ext>
              </a:extLst>
            </p:cNvPr>
            <p:cNvSpPr/>
            <p:nvPr/>
          </p:nvSpPr>
          <p:spPr>
            <a:xfrm>
              <a:off x="3468116" y="4464227"/>
              <a:ext cx="111760" cy="484505"/>
            </a:xfrm>
            <a:custGeom>
              <a:avLst/>
              <a:gdLst/>
              <a:ahLst/>
              <a:cxnLst/>
              <a:rect l="l" t="t" r="r" b="b"/>
              <a:pathLst>
                <a:path w="111760" h="484504">
                  <a:moveTo>
                    <a:pt x="342" y="27114"/>
                  </a:moveTo>
                  <a:lnTo>
                    <a:pt x="330" y="26885"/>
                  </a:lnTo>
                  <a:lnTo>
                    <a:pt x="76" y="26873"/>
                  </a:lnTo>
                  <a:lnTo>
                    <a:pt x="342" y="27114"/>
                  </a:lnTo>
                  <a:close/>
                </a:path>
                <a:path w="111760" h="484504">
                  <a:moveTo>
                    <a:pt x="111607" y="1270"/>
                  </a:moveTo>
                  <a:lnTo>
                    <a:pt x="81775" y="1270"/>
                  </a:lnTo>
                  <a:lnTo>
                    <a:pt x="81775" y="0"/>
                  </a:lnTo>
                  <a:lnTo>
                    <a:pt x="24511" y="0"/>
                  </a:lnTo>
                  <a:lnTo>
                    <a:pt x="24511" y="1270"/>
                  </a:lnTo>
                  <a:lnTo>
                    <a:pt x="38" y="1270"/>
                  </a:lnTo>
                  <a:lnTo>
                    <a:pt x="38" y="26670"/>
                  </a:lnTo>
                  <a:lnTo>
                    <a:pt x="111607" y="26670"/>
                  </a:lnTo>
                  <a:lnTo>
                    <a:pt x="111607" y="1270"/>
                  </a:lnTo>
                  <a:close/>
                </a:path>
                <a:path w="111760" h="484504">
                  <a:moveTo>
                    <a:pt x="111620" y="338074"/>
                  </a:moveTo>
                  <a:lnTo>
                    <a:pt x="83477" y="337591"/>
                  </a:lnTo>
                  <a:lnTo>
                    <a:pt x="80225" y="342176"/>
                  </a:lnTo>
                  <a:lnTo>
                    <a:pt x="82283" y="345541"/>
                  </a:lnTo>
                  <a:lnTo>
                    <a:pt x="85623" y="349072"/>
                  </a:lnTo>
                  <a:lnTo>
                    <a:pt x="90297" y="355346"/>
                  </a:lnTo>
                  <a:lnTo>
                    <a:pt x="92887" y="362115"/>
                  </a:lnTo>
                  <a:lnTo>
                    <a:pt x="93357" y="369354"/>
                  </a:lnTo>
                  <a:lnTo>
                    <a:pt x="91668" y="377050"/>
                  </a:lnTo>
                  <a:lnTo>
                    <a:pt x="90525" y="380314"/>
                  </a:lnTo>
                  <a:lnTo>
                    <a:pt x="90004" y="383527"/>
                  </a:lnTo>
                  <a:lnTo>
                    <a:pt x="92240" y="386689"/>
                  </a:lnTo>
                  <a:lnTo>
                    <a:pt x="98018" y="402856"/>
                  </a:lnTo>
                  <a:lnTo>
                    <a:pt x="94932" y="418934"/>
                  </a:lnTo>
                  <a:lnTo>
                    <a:pt x="84239" y="431533"/>
                  </a:lnTo>
                  <a:lnTo>
                    <a:pt x="67259" y="437261"/>
                  </a:lnTo>
                  <a:lnTo>
                    <a:pt x="67233" y="478066"/>
                  </a:lnTo>
                  <a:lnTo>
                    <a:pt x="78879" y="475716"/>
                  </a:lnTo>
                  <a:lnTo>
                    <a:pt x="90182" y="475767"/>
                  </a:lnTo>
                  <a:lnTo>
                    <a:pt x="101117" y="478523"/>
                  </a:lnTo>
                  <a:lnTo>
                    <a:pt x="111620" y="484314"/>
                  </a:lnTo>
                  <a:lnTo>
                    <a:pt x="111620" y="338074"/>
                  </a:lnTo>
                  <a:close/>
                </a:path>
                <a:path w="111760" h="484504">
                  <a:moveTo>
                    <a:pt x="111620" y="254787"/>
                  </a:moveTo>
                  <a:lnTo>
                    <a:pt x="16370" y="254787"/>
                  </a:lnTo>
                  <a:lnTo>
                    <a:pt x="16370" y="253517"/>
                  </a:lnTo>
                  <a:lnTo>
                    <a:pt x="1054" y="253517"/>
                  </a:lnTo>
                  <a:lnTo>
                    <a:pt x="1054" y="254787"/>
                  </a:lnTo>
                  <a:lnTo>
                    <a:pt x="0" y="254787"/>
                  </a:lnTo>
                  <a:lnTo>
                    <a:pt x="0" y="256057"/>
                  </a:lnTo>
                  <a:lnTo>
                    <a:pt x="0" y="266217"/>
                  </a:lnTo>
                  <a:lnTo>
                    <a:pt x="330" y="266217"/>
                  </a:lnTo>
                  <a:lnTo>
                    <a:pt x="330" y="276377"/>
                  </a:lnTo>
                  <a:lnTo>
                    <a:pt x="69875" y="276377"/>
                  </a:lnTo>
                  <a:lnTo>
                    <a:pt x="69875" y="277647"/>
                  </a:lnTo>
                  <a:lnTo>
                    <a:pt x="111620" y="277647"/>
                  </a:lnTo>
                  <a:lnTo>
                    <a:pt x="111620" y="276377"/>
                  </a:lnTo>
                  <a:lnTo>
                    <a:pt x="111620" y="266217"/>
                  </a:lnTo>
                  <a:lnTo>
                    <a:pt x="111620" y="256057"/>
                  </a:lnTo>
                  <a:lnTo>
                    <a:pt x="111620" y="254787"/>
                  </a:lnTo>
                  <a:close/>
                </a:path>
                <a:path w="111760" h="484504">
                  <a:moveTo>
                    <a:pt x="111620" y="197916"/>
                  </a:moveTo>
                  <a:lnTo>
                    <a:pt x="330" y="198221"/>
                  </a:lnTo>
                  <a:lnTo>
                    <a:pt x="38" y="211328"/>
                  </a:lnTo>
                  <a:lnTo>
                    <a:pt x="2133" y="218059"/>
                  </a:lnTo>
                  <a:lnTo>
                    <a:pt x="8585" y="220535"/>
                  </a:lnTo>
                  <a:lnTo>
                    <a:pt x="21374" y="220840"/>
                  </a:lnTo>
                  <a:lnTo>
                    <a:pt x="111620" y="220256"/>
                  </a:lnTo>
                  <a:lnTo>
                    <a:pt x="111620" y="197916"/>
                  </a:lnTo>
                  <a:close/>
                </a:path>
                <a:path w="111760" h="484504">
                  <a:moveTo>
                    <a:pt x="111620" y="31369"/>
                  </a:moveTo>
                  <a:lnTo>
                    <a:pt x="12" y="31940"/>
                  </a:lnTo>
                  <a:lnTo>
                    <a:pt x="368" y="44894"/>
                  </a:lnTo>
                  <a:lnTo>
                    <a:pt x="2844" y="51549"/>
                  </a:lnTo>
                  <a:lnTo>
                    <a:pt x="9537" y="53987"/>
                  </a:lnTo>
                  <a:lnTo>
                    <a:pt x="22567" y="54292"/>
                  </a:lnTo>
                  <a:lnTo>
                    <a:pt x="111620" y="53708"/>
                  </a:lnTo>
                  <a:lnTo>
                    <a:pt x="111620" y="31369"/>
                  </a:lnTo>
                  <a:close/>
                </a:path>
              </a:pathLst>
            </a:custGeom>
            <a:solidFill>
              <a:srgbClr val="FD05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2">
              <a:extLst>
                <a:ext uri="{FF2B5EF4-FFF2-40B4-BE49-F238E27FC236}">
                  <a16:creationId xmlns:a16="http://schemas.microsoft.com/office/drawing/2014/main" id="{41B45978-A983-4015-BABF-1B71288929DC}"/>
                </a:ext>
              </a:extLst>
            </p:cNvPr>
            <p:cNvSpPr/>
            <p:nvPr/>
          </p:nvSpPr>
          <p:spPr>
            <a:xfrm>
              <a:off x="3466223" y="4524031"/>
              <a:ext cx="113664" cy="22860"/>
            </a:xfrm>
            <a:custGeom>
              <a:avLst/>
              <a:gdLst/>
              <a:ahLst/>
              <a:cxnLst/>
              <a:rect l="l" t="t" r="r" b="b"/>
              <a:pathLst>
                <a:path w="113664" h="22860">
                  <a:moveTo>
                    <a:pt x="113512" y="0"/>
                  </a:moveTo>
                  <a:lnTo>
                    <a:pt x="876" y="0"/>
                  </a:lnTo>
                  <a:lnTo>
                    <a:pt x="876" y="5080"/>
                  </a:lnTo>
                  <a:lnTo>
                    <a:pt x="1955" y="5080"/>
                  </a:lnTo>
                  <a:lnTo>
                    <a:pt x="1955" y="16510"/>
                  </a:lnTo>
                  <a:lnTo>
                    <a:pt x="1155" y="16510"/>
                  </a:lnTo>
                  <a:lnTo>
                    <a:pt x="1155" y="21590"/>
                  </a:lnTo>
                  <a:lnTo>
                    <a:pt x="0" y="21590"/>
                  </a:lnTo>
                  <a:lnTo>
                    <a:pt x="0" y="22860"/>
                  </a:lnTo>
                  <a:lnTo>
                    <a:pt x="29019" y="22860"/>
                  </a:lnTo>
                  <a:lnTo>
                    <a:pt x="29019" y="21590"/>
                  </a:lnTo>
                  <a:lnTo>
                    <a:pt x="74815" y="21590"/>
                  </a:lnTo>
                  <a:lnTo>
                    <a:pt x="74815" y="22860"/>
                  </a:lnTo>
                  <a:lnTo>
                    <a:pt x="113512" y="22860"/>
                  </a:lnTo>
                  <a:lnTo>
                    <a:pt x="113512" y="21590"/>
                  </a:lnTo>
                  <a:lnTo>
                    <a:pt x="113512" y="16510"/>
                  </a:lnTo>
                  <a:lnTo>
                    <a:pt x="113512" y="5080"/>
                  </a:lnTo>
                  <a:lnTo>
                    <a:pt x="113512" y="0"/>
                  </a:lnTo>
                  <a:close/>
                </a:path>
              </a:pathLst>
            </a:custGeom>
            <a:solidFill>
              <a:srgbClr val="FE03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3">
              <a:extLst>
                <a:ext uri="{FF2B5EF4-FFF2-40B4-BE49-F238E27FC236}">
                  <a16:creationId xmlns:a16="http://schemas.microsoft.com/office/drawing/2014/main" id="{3A6A78EE-C278-423B-990C-8EF3AD48FB34}"/>
                </a:ext>
              </a:extLst>
            </p:cNvPr>
            <p:cNvSpPr/>
            <p:nvPr/>
          </p:nvSpPr>
          <p:spPr>
            <a:xfrm>
              <a:off x="3468160" y="4745431"/>
              <a:ext cx="111760" cy="23495"/>
            </a:xfrm>
            <a:custGeom>
              <a:avLst/>
              <a:gdLst/>
              <a:ahLst/>
              <a:cxnLst/>
              <a:rect l="l" t="t" r="r" b="b"/>
              <a:pathLst>
                <a:path w="111760" h="23495">
                  <a:moveTo>
                    <a:pt x="111575" y="0"/>
                  </a:moveTo>
                  <a:lnTo>
                    <a:pt x="285" y="304"/>
                  </a:lnTo>
                  <a:lnTo>
                    <a:pt x="0" y="13404"/>
                  </a:lnTo>
                  <a:lnTo>
                    <a:pt x="2096" y="20139"/>
                  </a:lnTo>
                  <a:lnTo>
                    <a:pt x="8549" y="22611"/>
                  </a:lnTo>
                  <a:lnTo>
                    <a:pt x="21329" y="22923"/>
                  </a:lnTo>
                  <a:lnTo>
                    <a:pt x="111575" y="22339"/>
                  </a:lnTo>
                  <a:lnTo>
                    <a:pt x="111575" y="0"/>
                  </a:lnTo>
                  <a:close/>
                </a:path>
              </a:pathLst>
            </a:custGeom>
            <a:solidFill>
              <a:srgbClr val="FD05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247367AC-350E-4F31-96BA-7CD460B86125}"/>
                </a:ext>
              </a:extLst>
            </p:cNvPr>
            <p:cNvSpPr/>
            <p:nvPr/>
          </p:nvSpPr>
          <p:spPr>
            <a:xfrm>
              <a:off x="3466223" y="4690579"/>
              <a:ext cx="113664" cy="22860"/>
            </a:xfrm>
            <a:custGeom>
              <a:avLst/>
              <a:gdLst/>
              <a:ahLst/>
              <a:cxnLst/>
              <a:rect l="l" t="t" r="r" b="b"/>
              <a:pathLst>
                <a:path w="113664" h="22860">
                  <a:moveTo>
                    <a:pt x="113512" y="0"/>
                  </a:moveTo>
                  <a:lnTo>
                    <a:pt x="876" y="0"/>
                  </a:lnTo>
                  <a:lnTo>
                    <a:pt x="876" y="5080"/>
                  </a:lnTo>
                  <a:lnTo>
                    <a:pt x="1955" y="5080"/>
                  </a:lnTo>
                  <a:lnTo>
                    <a:pt x="1955" y="16510"/>
                  </a:lnTo>
                  <a:lnTo>
                    <a:pt x="1155" y="16510"/>
                  </a:lnTo>
                  <a:lnTo>
                    <a:pt x="1155" y="21590"/>
                  </a:lnTo>
                  <a:lnTo>
                    <a:pt x="0" y="21590"/>
                  </a:lnTo>
                  <a:lnTo>
                    <a:pt x="0" y="22860"/>
                  </a:lnTo>
                  <a:lnTo>
                    <a:pt x="29019" y="22860"/>
                  </a:lnTo>
                  <a:lnTo>
                    <a:pt x="29019" y="21590"/>
                  </a:lnTo>
                  <a:lnTo>
                    <a:pt x="74815" y="21590"/>
                  </a:lnTo>
                  <a:lnTo>
                    <a:pt x="74815" y="22860"/>
                  </a:lnTo>
                  <a:lnTo>
                    <a:pt x="113512" y="22860"/>
                  </a:lnTo>
                  <a:lnTo>
                    <a:pt x="113512" y="21590"/>
                  </a:lnTo>
                  <a:lnTo>
                    <a:pt x="113512" y="16510"/>
                  </a:lnTo>
                  <a:lnTo>
                    <a:pt x="113512" y="5080"/>
                  </a:lnTo>
                  <a:lnTo>
                    <a:pt x="113512" y="0"/>
                  </a:lnTo>
                  <a:close/>
                </a:path>
              </a:pathLst>
            </a:custGeom>
            <a:solidFill>
              <a:srgbClr val="FE03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73FC5353-1B27-49B5-AC1A-168DBEE4D940}"/>
                </a:ext>
              </a:extLst>
            </p:cNvPr>
            <p:cNvSpPr/>
            <p:nvPr/>
          </p:nvSpPr>
          <p:spPr>
            <a:xfrm>
              <a:off x="3468116" y="4578870"/>
              <a:ext cx="111760" cy="80010"/>
            </a:xfrm>
            <a:custGeom>
              <a:avLst/>
              <a:gdLst/>
              <a:ahLst/>
              <a:cxnLst/>
              <a:rect l="l" t="t" r="r" b="b"/>
              <a:pathLst>
                <a:path w="111760" h="80010">
                  <a:moveTo>
                    <a:pt x="111620" y="56870"/>
                  </a:moveTo>
                  <a:lnTo>
                    <a:pt x="16370" y="56870"/>
                  </a:lnTo>
                  <a:lnTo>
                    <a:pt x="16370" y="55600"/>
                  </a:lnTo>
                  <a:lnTo>
                    <a:pt x="1054" y="55600"/>
                  </a:lnTo>
                  <a:lnTo>
                    <a:pt x="1054" y="56870"/>
                  </a:lnTo>
                  <a:lnTo>
                    <a:pt x="0" y="56870"/>
                  </a:lnTo>
                  <a:lnTo>
                    <a:pt x="0" y="58140"/>
                  </a:lnTo>
                  <a:lnTo>
                    <a:pt x="0" y="68300"/>
                  </a:lnTo>
                  <a:lnTo>
                    <a:pt x="330" y="68300"/>
                  </a:lnTo>
                  <a:lnTo>
                    <a:pt x="330" y="78460"/>
                  </a:lnTo>
                  <a:lnTo>
                    <a:pt x="69875" y="78460"/>
                  </a:lnTo>
                  <a:lnTo>
                    <a:pt x="69875" y="79730"/>
                  </a:lnTo>
                  <a:lnTo>
                    <a:pt x="111620" y="79730"/>
                  </a:lnTo>
                  <a:lnTo>
                    <a:pt x="111620" y="78460"/>
                  </a:lnTo>
                  <a:lnTo>
                    <a:pt x="111620" y="68300"/>
                  </a:lnTo>
                  <a:lnTo>
                    <a:pt x="111620" y="58140"/>
                  </a:lnTo>
                  <a:lnTo>
                    <a:pt x="111620" y="56870"/>
                  </a:lnTo>
                  <a:close/>
                </a:path>
                <a:path w="111760" h="80010">
                  <a:moveTo>
                    <a:pt x="111620" y="0"/>
                  </a:moveTo>
                  <a:lnTo>
                    <a:pt x="330" y="304"/>
                  </a:lnTo>
                  <a:lnTo>
                    <a:pt x="38" y="13411"/>
                  </a:lnTo>
                  <a:lnTo>
                    <a:pt x="2133" y="20142"/>
                  </a:lnTo>
                  <a:lnTo>
                    <a:pt x="8585" y="22618"/>
                  </a:lnTo>
                  <a:lnTo>
                    <a:pt x="21374" y="22923"/>
                  </a:lnTo>
                  <a:lnTo>
                    <a:pt x="111620" y="22339"/>
                  </a:lnTo>
                  <a:lnTo>
                    <a:pt x="111620" y="0"/>
                  </a:lnTo>
                  <a:close/>
                </a:path>
              </a:pathLst>
            </a:custGeom>
            <a:solidFill>
              <a:srgbClr val="FD05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6">
              <a:extLst>
                <a:ext uri="{FF2B5EF4-FFF2-40B4-BE49-F238E27FC236}">
                  <a16:creationId xmlns:a16="http://schemas.microsoft.com/office/drawing/2014/main" id="{D95E416D-1DB5-42EB-BC50-622F446DD590}"/>
                </a:ext>
              </a:extLst>
            </p:cNvPr>
            <p:cNvSpPr/>
            <p:nvPr/>
          </p:nvSpPr>
          <p:spPr>
            <a:xfrm>
              <a:off x="3466223" y="4607305"/>
              <a:ext cx="113664" cy="22860"/>
            </a:xfrm>
            <a:custGeom>
              <a:avLst/>
              <a:gdLst/>
              <a:ahLst/>
              <a:cxnLst/>
              <a:rect l="l" t="t" r="r" b="b"/>
              <a:pathLst>
                <a:path w="113664" h="22860">
                  <a:moveTo>
                    <a:pt x="113512" y="0"/>
                  </a:moveTo>
                  <a:lnTo>
                    <a:pt x="876" y="0"/>
                  </a:lnTo>
                  <a:lnTo>
                    <a:pt x="876" y="5080"/>
                  </a:lnTo>
                  <a:lnTo>
                    <a:pt x="1955" y="5080"/>
                  </a:lnTo>
                  <a:lnTo>
                    <a:pt x="1955" y="16510"/>
                  </a:lnTo>
                  <a:lnTo>
                    <a:pt x="1155" y="16510"/>
                  </a:lnTo>
                  <a:lnTo>
                    <a:pt x="1155" y="21590"/>
                  </a:lnTo>
                  <a:lnTo>
                    <a:pt x="0" y="21590"/>
                  </a:lnTo>
                  <a:lnTo>
                    <a:pt x="0" y="22860"/>
                  </a:lnTo>
                  <a:lnTo>
                    <a:pt x="29019" y="22860"/>
                  </a:lnTo>
                  <a:lnTo>
                    <a:pt x="29019" y="21590"/>
                  </a:lnTo>
                  <a:lnTo>
                    <a:pt x="74815" y="21590"/>
                  </a:lnTo>
                  <a:lnTo>
                    <a:pt x="74815" y="22860"/>
                  </a:lnTo>
                  <a:lnTo>
                    <a:pt x="113512" y="22860"/>
                  </a:lnTo>
                  <a:lnTo>
                    <a:pt x="113512" y="21590"/>
                  </a:lnTo>
                  <a:lnTo>
                    <a:pt x="113512" y="16510"/>
                  </a:lnTo>
                  <a:lnTo>
                    <a:pt x="113512" y="5080"/>
                  </a:lnTo>
                  <a:lnTo>
                    <a:pt x="113512" y="0"/>
                  </a:lnTo>
                  <a:close/>
                </a:path>
              </a:pathLst>
            </a:custGeom>
            <a:solidFill>
              <a:srgbClr val="FE03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7">
              <a:extLst>
                <a:ext uri="{FF2B5EF4-FFF2-40B4-BE49-F238E27FC236}">
                  <a16:creationId xmlns:a16="http://schemas.microsoft.com/office/drawing/2014/main" id="{A5ECF6C7-4C17-47DD-88B4-B842DDBA0514}"/>
                </a:ext>
              </a:extLst>
            </p:cNvPr>
            <p:cNvSpPr/>
            <p:nvPr/>
          </p:nvSpPr>
          <p:spPr>
            <a:xfrm>
              <a:off x="3468116" y="4551197"/>
              <a:ext cx="111760" cy="24130"/>
            </a:xfrm>
            <a:custGeom>
              <a:avLst/>
              <a:gdLst/>
              <a:ahLst/>
              <a:cxnLst/>
              <a:rect l="l" t="t" r="r" b="b"/>
              <a:pathLst>
                <a:path w="111760" h="24129">
                  <a:moveTo>
                    <a:pt x="111620" y="1270"/>
                  </a:moveTo>
                  <a:lnTo>
                    <a:pt x="16370" y="1270"/>
                  </a:lnTo>
                  <a:lnTo>
                    <a:pt x="16370" y="0"/>
                  </a:lnTo>
                  <a:lnTo>
                    <a:pt x="1054" y="0"/>
                  </a:lnTo>
                  <a:lnTo>
                    <a:pt x="1054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12700"/>
                  </a:lnTo>
                  <a:lnTo>
                    <a:pt x="330" y="12700"/>
                  </a:lnTo>
                  <a:lnTo>
                    <a:pt x="330" y="22860"/>
                  </a:lnTo>
                  <a:lnTo>
                    <a:pt x="69875" y="22860"/>
                  </a:lnTo>
                  <a:lnTo>
                    <a:pt x="69875" y="24130"/>
                  </a:lnTo>
                  <a:lnTo>
                    <a:pt x="111620" y="24130"/>
                  </a:lnTo>
                  <a:lnTo>
                    <a:pt x="111620" y="22860"/>
                  </a:lnTo>
                  <a:lnTo>
                    <a:pt x="111620" y="12700"/>
                  </a:lnTo>
                  <a:lnTo>
                    <a:pt x="111620" y="2540"/>
                  </a:lnTo>
                  <a:lnTo>
                    <a:pt x="111620" y="1270"/>
                  </a:lnTo>
                  <a:close/>
                </a:path>
              </a:pathLst>
            </a:custGeom>
            <a:solidFill>
              <a:srgbClr val="FD05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8">
              <a:extLst>
                <a:ext uri="{FF2B5EF4-FFF2-40B4-BE49-F238E27FC236}">
                  <a16:creationId xmlns:a16="http://schemas.microsoft.com/office/drawing/2014/main" id="{5AD68857-ECE9-4B24-AA0F-2F20582B77F5}"/>
                </a:ext>
              </a:extLst>
            </p:cNvPr>
            <p:cNvSpPr/>
            <p:nvPr/>
          </p:nvSpPr>
          <p:spPr>
            <a:xfrm>
              <a:off x="3466452" y="4773574"/>
              <a:ext cx="113664" cy="22860"/>
            </a:xfrm>
            <a:custGeom>
              <a:avLst/>
              <a:gdLst/>
              <a:ahLst/>
              <a:cxnLst/>
              <a:rect l="l" t="t" r="r" b="b"/>
              <a:pathLst>
                <a:path w="113664" h="22860">
                  <a:moveTo>
                    <a:pt x="3340" y="0"/>
                  </a:moveTo>
                  <a:lnTo>
                    <a:pt x="0" y="2743"/>
                  </a:lnTo>
                  <a:lnTo>
                    <a:pt x="2044" y="14884"/>
                  </a:lnTo>
                  <a:lnTo>
                    <a:pt x="1435" y="17652"/>
                  </a:lnTo>
                  <a:lnTo>
                    <a:pt x="1295" y="20332"/>
                  </a:lnTo>
                  <a:lnTo>
                    <a:pt x="1892" y="22542"/>
                  </a:lnTo>
                  <a:lnTo>
                    <a:pt x="49631" y="22351"/>
                  </a:lnTo>
                  <a:lnTo>
                    <a:pt x="51543" y="14151"/>
                  </a:lnTo>
                  <a:lnTo>
                    <a:pt x="55089" y="8123"/>
                  </a:lnTo>
                  <a:lnTo>
                    <a:pt x="60240" y="4297"/>
                  </a:lnTo>
                  <a:lnTo>
                    <a:pt x="66967" y="2705"/>
                  </a:lnTo>
                  <a:lnTo>
                    <a:pt x="73970" y="3585"/>
                  </a:lnTo>
                  <a:lnTo>
                    <a:pt x="79635" y="7167"/>
                  </a:lnTo>
                  <a:lnTo>
                    <a:pt x="83947" y="13433"/>
                  </a:lnTo>
                  <a:lnTo>
                    <a:pt x="86893" y="22364"/>
                  </a:lnTo>
                  <a:lnTo>
                    <a:pt x="113284" y="22631"/>
                  </a:lnTo>
                  <a:lnTo>
                    <a:pt x="113284" y="292"/>
                  </a:lnTo>
                  <a:lnTo>
                    <a:pt x="38285" y="509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rgbClr val="FE03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9">
              <a:extLst>
                <a:ext uri="{FF2B5EF4-FFF2-40B4-BE49-F238E27FC236}">
                  <a16:creationId xmlns:a16="http://schemas.microsoft.com/office/drawing/2014/main" id="{43FF539A-9A32-4D16-AB68-C9CE1E9585AB}"/>
                </a:ext>
              </a:extLst>
            </p:cNvPr>
            <p:cNvSpPr/>
            <p:nvPr/>
          </p:nvSpPr>
          <p:spPr>
            <a:xfrm>
              <a:off x="3464585" y="4491100"/>
              <a:ext cx="115570" cy="302895"/>
            </a:xfrm>
            <a:custGeom>
              <a:avLst/>
              <a:gdLst/>
              <a:ahLst/>
              <a:cxnLst/>
              <a:rect l="l" t="t" r="r" b="b"/>
              <a:pathLst>
                <a:path w="115570" h="302895">
                  <a:moveTo>
                    <a:pt x="2717" y="289229"/>
                  </a:moveTo>
                  <a:lnTo>
                    <a:pt x="1879" y="285203"/>
                  </a:lnTo>
                  <a:lnTo>
                    <a:pt x="2590" y="289547"/>
                  </a:lnTo>
                  <a:lnTo>
                    <a:pt x="2717" y="289229"/>
                  </a:lnTo>
                  <a:close/>
                </a:path>
                <a:path w="115570" h="302895">
                  <a:moveTo>
                    <a:pt x="3594" y="204952"/>
                  </a:moveTo>
                  <a:lnTo>
                    <a:pt x="1485" y="199174"/>
                  </a:lnTo>
                  <a:lnTo>
                    <a:pt x="1485" y="222148"/>
                  </a:lnTo>
                  <a:lnTo>
                    <a:pt x="3594" y="216357"/>
                  </a:lnTo>
                  <a:lnTo>
                    <a:pt x="3594" y="204952"/>
                  </a:lnTo>
                  <a:close/>
                </a:path>
                <a:path w="115570" h="302895">
                  <a:moveTo>
                    <a:pt x="3594" y="121678"/>
                  </a:moveTo>
                  <a:lnTo>
                    <a:pt x="1485" y="115900"/>
                  </a:lnTo>
                  <a:lnTo>
                    <a:pt x="1485" y="138874"/>
                  </a:lnTo>
                  <a:lnTo>
                    <a:pt x="3594" y="133083"/>
                  </a:lnTo>
                  <a:lnTo>
                    <a:pt x="3594" y="121678"/>
                  </a:lnTo>
                  <a:close/>
                </a:path>
                <a:path w="115570" h="302895">
                  <a:moveTo>
                    <a:pt x="3873" y="254"/>
                  </a:moveTo>
                  <a:lnTo>
                    <a:pt x="3606" y="0"/>
                  </a:lnTo>
                  <a:lnTo>
                    <a:pt x="3594" y="279"/>
                  </a:lnTo>
                  <a:lnTo>
                    <a:pt x="3873" y="254"/>
                  </a:lnTo>
                  <a:close/>
                </a:path>
                <a:path w="115570" h="302895">
                  <a:moveTo>
                    <a:pt x="3911" y="297357"/>
                  </a:moveTo>
                  <a:lnTo>
                    <a:pt x="2590" y="289547"/>
                  </a:lnTo>
                  <a:lnTo>
                    <a:pt x="0" y="296291"/>
                  </a:lnTo>
                  <a:lnTo>
                    <a:pt x="3162" y="302818"/>
                  </a:lnTo>
                  <a:lnTo>
                    <a:pt x="3302" y="300126"/>
                  </a:lnTo>
                  <a:lnTo>
                    <a:pt x="3911" y="297357"/>
                  </a:lnTo>
                  <a:close/>
                </a:path>
                <a:path w="115570" h="302895">
                  <a:moveTo>
                    <a:pt x="115150" y="276669"/>
                  </a:moveTo>
                  <a:lnTo>
                    <a:pt x="24904" y="277253"/>
                  </a:lnTo>
                  <a:lnTo>
                    <a:pt x="12115" y="276948"/>
                  </a:lnTo>
                  <a:lnTo>
                    <a:pt x="5664" y="274472"/>
                  </a:lnTo>
                  <a:lnTo>
                    <a:pt x="3568" y="267741"/>
                  </a:lnTo>
                  <a:lnTo>
                    <a:pt x="3860" y="254635"/>
                  </a:lnTo>
                  <a:lnTo>
                    <a:pt x="1524" y="254419"/>
                  </a:lnTo>
                  <a:lnTo>
                    <a:pt x="1435" y="283006"/>
                  </a:lnTo>
                  <a:lnTo>
                    <a:pt x="1879" y="285203"/>
                  </a:lnTo>
                  <a:lnTo>
                    <a:pt x="5207" y="282473"/>
                  </a:lnTo>
                  <a:lnTo>
                    <a:pt x="40144" y="282994"/>
                  </a:lnTo>
                  <a:lnTo>
                    <a:pt x="65138" y="283006"/>
                  </a:lnTo>
                  <a:lnTo>
                    <a:pt x="115150" y="282765"/>
                  </a:lnTo>
                  <a:lnTo>
                    <a:pt x="115150" y="282473"/>
                  </a:lnTo>
                  <a:lnTo>
                    <a:pt x="115150" y="277253"/>
                  </a:lnTo>
                  <a:lnTo>
                    <a:pt x="115150" y="276669"/>
                  </a:lnTo>
                  <a:close/>
                </a:path>
                <a:path w="115570" h="302895">
                  <a:moveTo>
                    <a:pt x="115150" y="221818"/>
                  </a:moveTo>
                  <a:lnTo>
                    <a:pt x="37769" y="221589"/>
                  </a:lnTo>
                  <a:lnTo>
                    <a:pt x="1485" y="222173"/>
                  </a:lnTo>
                  <a:lnTo>
                    <a:pt x="1485" y="250202"/>
                  </a:lnTo>
                  <a:lnTo>
                    <a:pt x="3848" y="249948"/>
                  </a:lnTo>
                  <a:lnTo>
                    <a:pt x="3873" y="239115"/>
                  </a:lnTo>
                  <a:lnTo>
                    <a:pt x="3162" y="229006"/>
                  </a:lnTo>
                  <a:lnTo>
                    <a:pt x="4673" y="227177"/>
                  </a:lnTo>
                  <a:lnTo>
                    <a:pt x="115150" y="227914"/>
                  </a:lnTo>
                  <a:lnTo>
                    <a:pt x="115150" y="221818"/>
                  </a:lnTo>
                  <a:close/>
                </a:path>
                <a:path w="115570" h="302895">
                  <a:moveTo>
                    <a:pt x="115150" y="193382"/>
                  </a:moveTo>
                  <a:lnTo>
                    <a:pt x="24904" y="193967"/>
                  </a:lnTo>
                  <a:lnTo>
                    <a:pt x="12115" y="193662"/>
                  </a:lnTo>
                  <a:lnTo>
                    <a:pt x="5664" y="191185"/>
                  </a:lnTo>
                  <a:lnTo>
                    <a:pt x="3568" y="184454"/>
                  </a:lnTo>
                  <a:lnTo>
                    <a:pt x="3860" y="171348"/>
                  </a:lnTo>
                  <a:lnTo>
                    <a:pt x="1485" y="171056"/>
                  </a:lnTo>
                  <a:lnTo>
                    <a:pt x="1485" y="199148"/>
                  </a:lnTo>
                  <a:lnTo>
                    <a:pt x="37769" y="199707"/>
                  </a:lnTo>
                  <a:lnTo>
                    <a:pt x="115150" y="199478"/>
                  </a:lnTo>
                  <a:lnTo>
                    <a:pt x="115150" y="193382"/>
                  </a:lnTo>
                  <a:close/>
                </a:path>
                <a:path w="115570" h="302895">
                  <a:moveTo>
                    <a:pt x="115150" y="138544"/>
                  </a:moveTo>
                  <a:lnTo>
                    <a:pt x="37769" y="138315"/>
                  </a:lnTo>
                  <a:lnTo>
                    <a:pt x="1485" y="138899"/>
                  </a:lnTo>
                  <a:lnTo>
                    <a:pt x="1485" y="166928"/>
                  </a:lnTo>
                  <a:lnTo>
                    <a:pt x="3848" y="166674"/>
                  </a:lnTo>
                  <a:lnTo>
                    <a:pt x="3873" y="155841"/>
                  </a:lnTo>
                  <a:lnTo>
                    <a:pt x="3162" y="145732"/>
                  </a:lnTo>
                  <a:lnTo>
                    <a:pt x="4673" y="143903"/>
                  </a:lnTo>
                  <a:lnTo>
                    <a:pt x="115150" y="144640"/>
                  </a:lnTo>
                  <a:lnTo>
                    <a:pt x="115150" y="138544"/>
                  </a:lnTo>
                  <a:close/>
                </a:path>
                <a:path w="115570" h="302895">
                  <a:moveTo>
                    <a:pt x="115150" y="110109"/>
                  </a:moveTo>
                  <a:lnTo>
                    <a:pt x="24904" y="110693"/>
                  </a:lnTo>
                  <a:lnTo>
                    <a:pt x="12115" y="110388"/>
                  </a:lnTo>
                  <a:lnTo>
                    <a:pt x="5664" y="107911"/>
                  </a:lnTo>
                  <a:lnTo>
                    <a:pt x="3568" y="101180"/>
                  </a:lnTo>
                  <a:lnTo>
                    <a:pt x="3860" y="88074"/>
                  </a:lnTo>
                  <a:lnTo>
                    <a:pt x="1485" y="87845"/>
                  </a:lnTo>
                  <a:lnTo>
                    <a:pt x="1485" y="115874"/>
                  </a:lnTo>
                  <a:lnTo>
                    <a:pt x="37769" y="116433"/>
                  </a:lnTo>
                  <a:lnTo>
                    <a:pt x="115150" y="116205"/>
                  </a:lnTo>
                  <a:lnTo>
                    <a:pt x="115150" y="110109"/>
                  </a:lnTo>
                  <a:close/>
                </a:path>
                <a:path w="115570" h="302895">
                  <a:moveTo>
                    <a:pt x="115150" y="26835"/>
                  </a:moveTo>
                  <a:lnTo>
                    <a:pt x="26098" y="27419"/>
                  </a:lnTo>
                  <a:lnTo>
                    <a:pt x="13068" y="27114"/>
                  </a:lnTo>
                  <a:lnTo>
                    <a:pt x="6375" y="24663"/>
                  </a:lnTo>
                  <a:lnTo>
                    <a:pt x="3898" y="18008"/>
                  </a:lnTo>
                  <a:lnTo>
                    <a:pt x="3543" y="5067"/>
                  </a:lnTo>
                  <a:lnTo>
                    <a:pt x="3594" y="279"/>
                  </a:lnTo>
                  <a:lnTo>
                    <a:pt x="1460" y="393"/>
                  </a:lnTo>
                  <a:lnTo>
                    <a:pt x="1333" y="55626"/>
                  </a:lnTo>
                  <a:lnTo>
                    <a:pt x="1117" y="60299"/>
                  </a:lnTo>
                  <a:lnTo>
                    <a:pt x="1485" y="83654"/>
                  </a:lnTo>
                  <a:lnTo>
                    <a:pt x="3848" y="83400"/>
                  </a:lnTo>
                  <a:lnTo>
                    <a:pt x="3873" y="72567"/>
                  </a:lnTo>
                  <a:lnTo>
                    <a:pt x="3162" y="62458"/>
                  </a:lnTo>
                  <a:lnTo>
                    <a:pt x="4673" y="60629"/>
                  </a:lnTo>
                  <a:lnTo>
                    <a:pt x="115150" y="61366"/>
                  </a:lnTo>
                  <a:lnTo>
                    <a:pt x="115150" y="60629"/>
                  </a:lnTo>
                  <a:lnTo>
                    <a:pt x="115150" y="55626"/>
                  </a:lnTo>
                  <a:lnTo>
                    <a:pt x="115150" y="55270"/>
                  </a:lnTo>
                  <a:lnTo>
                    <a:pt x="63550" y="55029"/>
                  </a:lnTo>
                  <a:lnTo>
                    <a:pt x="37769" y="55041"/>
                  </a:lnTo>
                  <a:lnTo>
                    <a:pt x="1473" y="55626"/>
                  </a:lnTo>
                  <a:lnTo>
                    <a:pt x="3594" y="49809"/>
                  </a:lnTo>
                  <a:lnTo>
                    <a:pt x="3594" y="38392"/>
                  </a:lnTo>
                  <a:lnTo>
                    <a:pt x="1473" y="32575"/>
                  </a:lnTo>
                  <a:lnTo>
                    <a:pt x="37769" y="33159"/>
                  </a:lnTo>
                  <a:lnTo>
                    <a:pt x="63550" y="33185"/>
                  </a:lnTo>
                  <a:lnTo>
                    <a:pt x="115150" y="32931"/>
                  </a:lnTo>
                  <a:lnTo>
                    <a:pt x="115150" y="32575"/>
                  </a:lnTo>
                  <a:lnTo>
                    <a:pt x="115150" y="27419"/>
                  </a:lnTo>
                  <a:lnTo>
                    <a:pt x="115150" y="26835"/>
                  </a:lnTo>
                  <a:close/>
                </a:path>
              </a:pathLst>
            </a:custGeom>
            <a:solidFill>
              <a:srgbClr val="86AE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0">
              <a:extLst>
                <a:ext uri="{FF2B5EF4-FFF2-40B4-BE49-F238E27FC236}">
                  <a16:creationId xmlns:a16="http://schemas.microsoft.com/office/drawing/2014/main" id="{BB1C691F-66EB-4136-AD5D-0B5ED6CE43EE}"/>
                </a:ext>
              </a:extLst>
            </p:cNvPr>
            <p:cNvSpPr/>
            <p:nvPr/>
          </p:nvSpPr>
          <p:spPr>
            <a:xfrm>
              <a:off x="3349587" y="5192153"/>
              <a:ext cx="230504" cy="2540"/>
            </a:xfrm>
            <a:custGeom>
              <a:avLst/>
              <a:gdLst/>
              <a:ahLst/>
              <a:cxnLst/>
              <a:rect l="l" t="t" r="r" b="b"/>
              <a:pathLst>
                <a:path w="230504" h="2539">
                  <a:moveTo>
                    <a:pt x="230149" y="0"/>
                  </a:moveTo>
                  <a:lnTo>
                    <a:pt x="15722" y="0"/>
                  </a:lnTo>
                  <a:lnTo>
                    <a:pt x="15722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230149" y="2540"/>
                  </a:lnTo>
                  <a:lnTo>
                    <a:pt x="230149" y="1270"/>
                  </a:lnTo>
                  <a:lnTo>
                    <a:pt x="230149" y="0"/>
                  </a:lnTo>
                  <a:close/>
                </a:path>
              </a:pathLst>
            </a:custGeom>
            <a:solidFill>
              <a:srgbClr val="F5E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1">
              <a:extLst>
                <a:ext uri="{FF2B5EF4-FFF2-40B4-BE49-F238E27FC236}">
                  <a16:creationId xmlns:a16="http://schemas.microsoft.com/office/drawing/2014/main" id="{444DCCBE-823B-468F-8580-9659BE0532E1}"/>
                </a:ext>
              </a:extLst>
            </p:cNvPr>
            <p:cNvSpPr/>
            <p:nvPr/>
          </p:nvSpPr>
          <p:spPr>
            <a:xfrm>
              <a:off x="3466033" y="4491100"/>
              <a:ext cx="114300" cy="254635"/>
            </a:xfrm>
            <a:custGeom>
              <a:avLst/>
              <a:gdLst/>
              <a:ahLst/>
              <a:cxnLst/>
              <a:rect l="l" t="t" r="r" b="b"/>
              <a:pathLst>
                <a:path w="114300" h="254635">
                  <a:moveTo>
                    <a:pt x="113690" y="250825"/>
                  </a:moveTo>
                  <a:lnTo>
                    <a:pt x="86969" y="250825"/>
                  </a:lnTo>
                  <a:lnTo>
                    <a:pt x="86969" y="249555"/>
                  </a:lnTo>
                  <a:lnTo>
                    <a:pt x="139" y="249555"/>
                  </a:lnTo>
                  <a:lnTo>
                    <a:pt x="139" y="250825"/>
                  </a:lnTo>
                  <a:lnTo>
                    <a:pt x="0" y="250825"/>
                  </a:lnTo>
                  <a:lnTo>
                    <a:pt x="0" y="254635"/>
                  </a:lnTo>
                  <a:lnTo>
                    <a:pt x="113690" y="254635"/>
                  </a:lnTo>
                  <a:lnTo>
                    <a:pt x="113690" y="250825"/>
                  </a:lnTo>
                  <a:close/>
                </a:path>
                <a:path w="114300" h="254635">
                  <a:moveTo>
                    <a:pt x="113690" y="167551"/>
                  </a:moveTo>
                  <a:lnTo>
                    <a:pt x="86969" y="167551"/>
                  </a:lnTo>
                  <a:lnTo>
                    <a:pt x="86969" y="166281"/>
                  </a:lnTo>
                  <a:lnTo>
                    <a:pt x="139" y="166281"/>
                  </a:lnTo>
                  <a:lnTo>
                    <a:pt x="139" y="167551"/>
                  </a:lnTo>
                  <a:lnTo>
                    <a:pt x="25" y="171361"/>
                  </a:lnTo>
                  <a:lnTo>
                    <a:pt x="113690" y="171361"/>
                  </a:lnTo>
                  <a:lnTo>
                    <a:pt x="113690" y="167551"/>
                  </a:lnTo>
                  <a:close/>
                </a:path>
                <a:path w="114300" h="254635">
                  <a:moveTo>
                    <a:pt x="113690" y="84264"/>
                  </a:moveTo>
                  <a:lnTo>
                    <a:pt x="86969" y="84264"/>
                  </a:lnTo>
                  <a:lnTo>
                    <a:pt x="86969" y="82994"/>
                  </a:lnTo>
                  <a:lnTo>
                    <a:pt x="139" y="82994"/>
                  </a:lnTo>
                  <a:lnTo>
                    <a:pt x="139" y="84264"/>
                  </a:lnTo>
                  <a:lnTo>
                    <a:pt x="0" y="84264"/>
                  </a:lnTo>
                  <a:lnTo>
                    <a:pt x="0" y="88074"/>
                  </a:lnTo>
                  <a:lnTo>
                    <a:pt x="113690" y="88074"/>
                  </a:lnTo>
                  <a:lnTo>
                    <a:pt x="113690" y="84264"/>
                  </a:lnTo>
                  <a:close/>
                </a:path>
                <a:path w="114300" h="254635">
                  <a:moveTo>
                    <a:pt x="113690" y="431"/>
                  </a:moveTo>
                  <a:lnTo>
                    <a:pt x="2146" y="0"/>
                  </a:lnTo>
                  <a:lnTo>
                    <a:pt x="2082" y="5067"/>
                  </a:lnTo>
                  <a:lnTo>
                    <a:pt x="113690" y="4495"/>
                  </a:lnTo>
                  <a:lnTo>
                    <a:pt x="113690" y="431"/>
                  </a:lnTo>
                  <a:close/>
                </a:path>
              </a:pathLst>
            </a:custGeom>
            <a:solidFill>
              <a:srgbClr val="5DB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2">
              <a:extLst>
                <a:ext uri="{FF2B5EF4-FFF2-40B4-BE49-F238E27FC236}">
                  <a16:creationId xmlns:a16="http://schemas.microsoft.com/office/drawing/2014/main" id="{6F8AAEE6-FED9-4D00-8398-1A55D1296F36}"/>
                </a:ext>
              </a:extLst>
            </p:cNvPr>
            <p:cNvSpPr/>
            <p:nvPr/>
          </p:nvSpPr>
          <p:spPr>
            <a:xfrm>
              <a:off x="3551580" y="4795939"/>
              <a:ext cx="28575" cy="6985"/>
            </a:xfrm>
            <a:custGeom>
              <a:avLst/>
              <a:gdLst/>
              <a:ahLst/>
              <a:cxnLst/>
              <a:rect l="l" t="t" r="r" b="b"/>
              <a:pathLst>
                <a:path w="28575" h="6985">
                  <a:moveTo>
                    <a:pt x="1765" y="0"/>
                  </a:moveTo>
                  <a:lnTo>
                    <a:pt x="0" y="5880"/>
                  </a:lnTo>
                  <a:lnTo>
                    <a:pt x="28155" y="6362"/>
                  </a:lnTo>
                  <a:lnTo>
                    <a:pt x="28155" y="266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rgbClr val="86AE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3">
              <a:extLst>
                <a:ext uri="{FF2B5EF4-FFF2-40B4-BE49-F238E27FC236}">
                  <a16:creationId xmlns:a16="http://schemas.microsoft.com/office/drawing/2014/main" id="{F2B3AE61-1DA3-4BB7-9619-00559232BBA2}"/>
                </a:ext>
              </a:extLst>
            </p:cNvPr>
            <p:cNvSpPr/>
            <p:nvPr/>
          </p:nvSpPr>
          <p:spPr>
            <a:xfrm>
              <a:off x="536409" y="4306480"/>
              <a:ext cx="2639695" cy="519430"/>
            </a:xfrm>
            <a:custGeom>
              <a:avLst/>
              <a:gdLst/>
              <a:ahLst/>
              <a:cxnLst/>
              <a:rect l="l" t="t" r="r" b="b"/>
              <a:pathLst>
                <a:path w="2639695" h="519429">
                  <a:moveTo>
                    <a:pt x="118884" y="42278"/>
                  </a:moveTo>
                  <a:lnTo>
                    <a:pt x="111810" y="43548"/>
                  </a:lnTo>
                  <a:lnTo>
                    <a:pt x="100787" y="43548"/>
                  </a:lnTo>
                  <a:lnTo>
                    <a:pt x="100787" y="361048"/>
                  </a:lnTo>
                  <a:lnTo>
                    <a:pt x="100660" y="360984"/>
                  </a:lnTo>
                  <a:lnTo>
                    <a:pt x="100660" y="385178"/>
                  </a:lnTo>
                  <a:lnTo>
                    <a:pt x="100647" y="385622"/>
                  </a:lnTo>
                  <a:lnTo>
                    <a:pt x="100647" y="428358"/>
                  </a:lnTo>
                  <a:lnTo>
                    <a:pt x="99847" y="447408"/>
                  </a:lnTo>
                  <a:lnTo>
                    <a:pt x="92417" y="442328"/>
                  </a:lnTo>
                  <a:lnTo>
                    <a:pt x="88658" y="443598"/>
                  </a:lnTo>
                  <a:lnTo>
                    <a:pt x="83858" y="443598"/>
                  </a:lnTo>
                  <a:lnTo>
                    <a:pt x="76911" y="447408"/>
                  </a:lnTo>
                  <a:lnTo>
                    <a:pt x="76962" y="446138"/>
                  </a:lnTo>
                  <a:lnTo>
                    <a:pt x="77685" y="429628"/>
                  </a:lnTo>
                  <a:lnTo>
                    <a:pt x="77800" y="427088"/>
                  </a:lnTo>
                  <a:lnTo>
                    <a:pt x="84963" y="432168"/>
                  </a:lnTo>
                  <a:lnTo>
                    <a:pt x="93700" y="430898"/>
                  </a:lnTo>
                  <a:lnTo>
                    <a:pt x="100647" y="428358"/>
                  </a:lnTo>
                  <a:lnTo>
                    <a:pt x="100647" y="385622"/>
                  </a:lnTo>
                  <a:lnTo>
                    <a:pt x="100114" y="404228"/>
                  </a:lnTo>
                  <a:lnTo>
                    <a:pt x="96520" y="401688"/>
                  </a:lnTo>
                  <a:lnTo>
                    <a:pt x="92938" y="399148"/>
                  </a:lnTo>
                  <a:lnTo>
                    <a:pt x="89039" y="401688"/>
                  </a:lnTo>
                  <a:lnTo>
                    <a:pt x="84112" y="400418"/>
                  </a:lnTo>
                  <a:lnTo>
                    <a:pt x="76860" y="404228"/>
                  </a:lnTo>
                  <a:lnTo>
                    <a:pt x="77571" y="383908"/>
                  </a:lnTo>
                  <a:lnTo>
                    <a:pt x="84302" y="387718"/>
                  </a:lnTo>
                  <a:lnTo>
                    <a:pt x="93713" y="387718"/>
                  </a:lnTo>
                  <a:lnTo>
                    <a:pt x="100660" y="385178"/>
                  </a:lnTo>
                  <a:lnTo>
                    <a:pt x="100660" y="360984"/>
                  </a:lnTo>
                  <a:lnTo>
                    <a:pt x="95999" y="358508"/>
                  </a:lnTo>
                  <a:lnTo>
                    <a:pt x="93611" y="357238"/>
                  </a:lnTo>
                  <a:lnTo>
                    <a:pt x="88671" y="358508"/>
                  </a:lnTo>
                  <a:lnTo>
                    <a:pt x="84505" y="357238"/>
                  </a:lnTo>
                  <a:lnTo>
                    <a:pt x="77533" y="361048"/>
                  </a:lnTo>
                  <a:lnTo>
                    <a:pt x="76911" y="341998"/>
                  </a:lnTo>
                  <a:lnTo>
                    <a:pt x="83845" y="344538"/>
                  </a:lnTo>
                  <a:lnTo>
                    <a:pt x="93218" y="344538"/>
                  </a:lnTo>
                  <a:lnTo>
                    <a:pt x="97751" y="341998"/>
                  </a:lnTo>
                  <a:lnTo>
                    <a:pt x="100025" y="340728"/>
                  </a:lnTo>
                  <a:lnTo>
                    <a:pt x="100787" y="361048"/>
                  </a:lnTo>
                  <a:lnTo>
                    <a:pt x="100787" y="43548"/>
                  </a:lnTo>
                  <a:lnTo>
                    <a:pt x="100711" y="189598"/>
                  </a:lnTo>
                  <a:lnTo>
                    <a:pt x="100711" y="297548"/>
                  </a:lnTo>
                  <a:lnTo>
                    <a:pt x="100088" y="317868"/>
                  </a:lnTo>
                  <a:lnTo>
                    <a:pt x="95516" y="315328"/>
                  </a:lnTo>
                  <a:lnTo>
                    <a:pt x="93230" y="314058"/>
                  </a:lnTo>
                  <a:lnTo>
                    <a:pt x="89039" y="315328"/>
                  </a:lnTo>
                  <a:lnTo>
                    <a:pt x="83947" y="314058"/>
                  </a:lnTo>
                  <a:lnTo>
                    <a:pt x="76923" y="317868"/>
                  </a:lnTo>
                  <a:lnTo>
                    <a:pt x="77533" y="297548"/>
                  </a:lnTo>
                  <a:lnTo>
                    <a:pt x="84442" y="301358"/>
                  </a:lnTo>
                  <a:lnTo>
                    <a:pt x="93433" y="301358"/>
                  </a:lnTo>
                  <a:lnTo>
                    <a:pt x="100711" y="297548"/>
                  </a:lnTo>
                  <a:lnTo>
                    <a:pt x="100711" y="189598"/>
                  </a:lnTo>
                  <a:lnTo>
                    <a:pt x="100647" y="274688"/>
                  </a:lnTo>
                  <a:lnTo>
                    <a:pt x="93599" y="270878"/>
                  </a:lnTo>
                  <a:lnTo>
                    <a:pt x="88861" y="270878"/>
                  </a:lnTo>
                  <a:lnTo>
                    <a:pt x="85090" y="269608"/>
                  </a:lnTo>
                  <a:lnTo>
                    <a:pt x="77685" y="275958"/>
                  </a:lnTo>
                  <a:lnTo>
                    <a:pt x="77635" y="274688"/>
                  </a:lnTo>
                  <a:lnTo>
                    <a:pt x="77558" y="272148"/>
                  </a:lnTo>
                  <a:lnTo>
                    <a:pt x="77050" y="256908"/>
                  </a:lnTo>
                  <a:lnTo>
                    <a:pt x="77012" y="255638"/>
                  </a:lnTo>
                  <a:lnTo>
                    <a:pt x="83959" y="258178"/>
                  </a:lnTo>
                  <a:lnTo>
                    <a:pt x="92697" y="259448"/>
                  </a:lnTo>
                  <a:lnTo>
                    <a:pt x="98069" y="255638"/>
                  </a:lnTo>
                  <a:lnTo>
                    <a:pt x="99860" y="254368"/>
                  </a:lnTo>
                  <a:lnTo>
                    <a:pt x="100647" y="274688"/>
                  </a:lnTo>
                  <a:lnTo>
                    <a:pt x="100647" y="189560"/>
                  </a:lnTo>
                  <a:lnTo>
                    <a:pt x="100596" y="232778"/>
                  </a:lnTo>
                  <a:lnTo>
                    <a:pt x="99009" y="231508"/>
                  </a:lnTo>
                  <a:lnTo>
                    <a:pt x="95846" y="228968"/>
                  </a:lnTo>
                  <a:lnTo>
                    <a:pt x="92697" y="226428"/>
                  </a:lnTo>
                  <a:lnTo>
                    <a:pt x="88988" y="228968"/>
                  </a:lnTo>
                  <a:lnTo>
                    <a:pt x="84175" y="227698"/>
                  </a:lnTo>
                  <a:lnTo>
                    <a:pt x="77241" y="231508"/>
                  </a:lnTo>
                  <a:lnTo>
                    <a:pt x="77190" y="211188"/>
                  </a:lnTo>
                  <a:lnTo>
                    <a:pt x="84328" y="214998"/>
                  </a:lnTo>
                  <a:lnTo>
                    <a:pt x="93713" y="214998"/>
                  </a:lnTo>
                  <a:lnTo>
                    <a:pt x="100228" y="212458"/>
                  </a:lnTo>
                  <a:lnTo>
                    <a:pt x="100596" y="232778"/>
                  </a:lnTo>
                  <a:lnTo>
                    <a:pt x="100596" y="189522"/>
                  </a:lnTo>
                  <a:lnTo>
                    <a:pt x="95135" y="185788"/>
                  </a:lnTo>
                  <a:lnTo>
                    <a:pt x="93281" y="184518"/>
                  </a:lnTo>
                  <a:lnTo>
                    <a:pt x="88506" y="185788"/>
                  </a:lnTo>
                  <a:lnTo>
                    <a:pt x="84518" y="184518"/>
                  </a:lnTo>
                  <a:lnTo>
                    <a:pt x="77431" y="189598"/>
                  </a:lnTo>
                  <a:lnTo>
                    <a:pt x="77012" y="169278"/>
                  </a:lnTo>
                  <a:lnTo>
                    <a:pt x="84010" y="171818"/>
                  </a:lnTo>
                  <a:lnTo>
                    <a:pt x="93421" y="171818"/>
                  </a:lnTo>
                  <a:lnTo>
                    <a:pt x="100101" y="169278"/>
                  </a:lnTo>
                  <a:lnTo>
                    <a:pt x="100711" y="189598"/>
                  </a:lnTo>
                  <a:lnTo>
                    <a:pt x="100711" y="43548"/>
                  </a:lnTo>
                  <a:lnTo>
                    <a:pt x="100685" y="146418"/>
                  </a:lnTo>
                  <a:lnTo>
                    <a:pt x="93535" y="142608"/>
                  </a:lnTo>
                  <a:lnTo>
                    <a:pt x="88480" y="142608"/>
                  </a:lnTo>
                  <a:lnTo>
                    <a:pt x="84366" y="141338"/>
                  </a:lnTo>
                  <a:lnTo>
                    <a:pt x="77457" y="146418"/>
                  </a:lnTo>
                  <a:lnTo>
                    <a:pt x="76974" y="126098"/>
                  </a:lnTo>
                  <a:lnTo>
                    <a:pt x="83985" y="128638"/>
                  </a:lnTo>
                  <a:lnTo>
                    <a:pt x="93345" y="129908"/>
                  </a:lnTo>
                  <a:lnTo>
                    <a:pt x="100101" y="126098"/>
                  </a:lnTo>
                  <a:lnTo>
                    <a:pt x="100685" y="146418"/>
                  </a:lnTo>
                  <a:lnTo>
                    <a:pt x="100685" y="43548"/>
                  </a:lnTo>
                  <a:lnTo>
                    <a:pt x="100647" y="103238"/>
                  </a:lnTo>
                  <a:lnTo>
                    <a:pt x="95173" y="99428"/>
                  </a:lnTo>
                  <a:lnTo>
                    <a:pt x="93357" y="98158"/>
                  </a:lnTo>
                  <a:lnTo>
                    <a:pt x="88785" y="99428"/>
                  </a:lnTo>
                  <a:lnTo>
                    <a:pt x="84226" y="98158"/>
                  </a:lnTo>
                  <a:lnTo>
                    <a:pt x="77431" y="103238"/>
                  </a:lnTo>
                  <a:lnTo>
                    <a:pt x="77000" y="82918"/>
                  </a:lnTo>
                  <a:lnTo>
                    <a:pt x="84264" y="86728"/>
                  </a:lnTo>
                  <a:lnTo>
                    <a:pt x="93243" y="86728"/>
                  </a:lnTo>
                  <a:lnTo>
                    <a:pt x="100164" y="82918"/>
                  </a:lnTo>
                  <a:lnTo>
                    <a:pt x="100647" y="103238"/>
                  </a:lnTo>
                  <a:lnTo>
                    <a:pt x="100647" y="43548"/>
                  </a:lnTo>
                  <a:lnTo>
                    <a:pt x="69748" y="43548"/>
                  </a:lnTo>
                  <a:lnTo>
                    <a:pt x="69748" y="383908"/>
                  </a:lnTo>
                  <a:lnTo>
                    <a:pt x="69291" y="394423"/>
                  </a:lnTo>
                  <a:lnTo>
                    <a:pt x="69291" y="443598"/>
                  </a:lnTo>
                  <a:lnTo>
                    <a:pt x="53314" y="443598"/>
                  </a:lnTo>
                  <a:lnTo>
                    <a:pt x="49060" y="446138"/>
                  </a:lnTo>
                  <a:lnTo>
                    <a:pt x="44183" y="439788"/>
                  </a:lnTo>
                  <a:lnTo>
                    <a:pt x="45148" y="437248"/>
                  </a:lnTo>
                  <a:lnTo>
                    <a:pt x="46050" y="430898"/>
                  </a:lnTo>
                  <a:lnTo>
                    <a:pt x="64871" y="430898"/>
                  </a:lnTo>
                  <a:lnTo>
                    <a:pt x="69215" y="429628"/>
                  </a:lnTo>
                  <a:lnTo>
                    <a:pt x="69291" y="443598"/>
                  </a:lnTo>
                  <a:lnTo>
                    <a:pt x="69291" y="394423"/>
                  </a:lnTo>
                  <a:lnTo>
                    <a:pt x="68808" y="405498"/>
                  </a:lnTo>
                  <a:lnTo>
                    <a:pt x="66890" y="404228"/>
                  </a:lnTo>
                  <a:lnTo>
                    <a:pt x="61150" y="400418"/>
                  </a:lnTo>
                  <a:lnTo>
                    <a:pt x="51968" y="401688"/>
                  </a:lnTo>
                  <a:lnTo>
                    <a:pt x="44640" y="404228"/>
                  </a:lnTo>
                  <a:lnTo>
                    <a:pt x="45453" y="383908"/>
                  </a:lnTo>
                  <a:lnTo>
                    <a:pt x="45504" y="382638"/>
                  </a:lnTo>
                  <a:lnTo>
                    <a:pt x="53314" y="388988"/>
                  </a:lnTo>
                  <a:lnTo>
                    <a:pt x="57277" y="387718"/>
                  </a:lnTo>
                  <a:lnTo>
                    <a:pt x="62572" y="387718"/>
                  </a:lnTo>
                  <a:lnTo>
                    <a:pt x="69748" y="383908"/>
                  </a:lnTo>
                  <a:lnTo>
                    <a:pt x="69748" y="43548"/>
                  </a:lnTo>
                  <a:lnTo>
                    <a:pt x="69608" y="43548"/>
                  </a:lnTo>
                  <a:lnTo>
                    <a:pt x="69608" y="261988"/>
                  </a:lnTo>
                  <a:lnTo>
                    <a:pt x="69342" y="263855"/>
                  </a:lnTo>
                  <a:lnTo>
                    <a:pt x="69342" y="341998"/>
                  </a:lnTo>
                  <a:lnTo>
                    <a:pt x="69075" y="362318"/>
                  </a:lnTo>
                  <a:lnTo>
                    <a:pt x="67068" y="361048"/>
                  </a:lnTo>
                  <a:lnTo>
                    <a:pt x="61048" y="357238"/>
                  </a:lnTo>
                  <a:lnTo>
                    <a:pt x="51765" y="358508"/>
                  </a:lnTo>
                  <a:lnTo>
                    <a:pt x="45072" y="361048"/>
                  </a:lnTo>
                  <a:lnTo>
                    <a:pt x="45199" y="340728"/>
                  </a:lnTo>
                  <a:lnTo>
                    <a:pt x="45212" y="339458"/>
                  </a:lnTo>
                  <a:lnTo>
                    <a:pt x="53543" y="345808"/>
                  </a:lnTo>
                  <a:lnTo>
                    <a:pt x="57772" y="344538"/>
                  </a:lnTo>
                  <a:lnTo>
                    <a:pt x="62611" y="345808"/>
                  </a:lnTo>
                  <a:lnTo>
                    <a:pt x="64846" y="344538"/>
                  </a:lnTo>
                  <a:lnTo>
                    <a:pt x="69342" y="341998"/>
                  </a:lnTo>
                  <a:lnTo>
                    <a:pt x="69342" y="263855"/>
                  </a:lnTo>
                  <a:lnTo>
                    <a:pt x="69329" y="319138"/>
                  </a:lnTo>
                  <a:lnTo>
                    <a:pt x="67322" y="317868"/>
                  </a:lnTo>
                  <a:lnTo>
                    <a:pt x="61328" y="314058"/>
                  </a:lnTo>
                  <a:lnTo>
                    <a:pt x="51968" y="315328"/>
                  </a:lnTo>
                  <a:lnTo>
                    <a:pt x="45161" y="317868"/>
                  </a:lnTo>
                  <a:lnTo>
                    <a:pt x="44945" y="298818"/>
                  </a:lnTo>
                  <a:lnTo>
                    <a:pt x="44932" y="297548"/>
                  </a:lnTo>
                  <a:lnTo>
                    <a:pt x="53365" y="302628"/>
                  </a:lnTo>
                  <a:lnTo>
                    <a:pt x="57759" y="301358"/>
                  </a:lnTo>
                  <a:lnTo>
                    <a:pt x="62179" y="302628"/>
                  </a:lnTo>
                  <a:lnTo>
                    <a:pt x="63944" y="301358"/>
                  </a:lnTo>
                  <a:lnTo>
                    <a:pt x="69265" y="297548"/>
                  </a:lnTo>
                  <a:lnTo>
                    <a:pt x="69329" y="319138"/>
                  </a:lnTo>
                  <a:lnTo>
                    <a:pt x="69329" y="263944"/>
                  </a:lnTo>
                  <a:lnTo>
                    <a:pt x="69062" y="265798"/>
                  </a:lnTo>
                  <a:lnTo>
                    <a:pt x="68237" y="270878"/>
                  </a:lnTo>
                  <a:lnTo>
                    <a:pt x="56197" y="270878"/>
                  </a:lnTo>
                  <a:lnTo>
                    <a:pt x="47663" y="272148"/>
                  </a:lnTo>
                  <a:lnTo>
                    <a:pt x="45148" y="270878"/>
                  </a:lnTo>
                  <a:lnTo>
                    <a:pt x="45123" y="258178"/>
                  </a:lnTo>
                  <a:lnTo>
                    <a:pt x="58242" y="258178"/>
                  </a:lnTo>
                  <a:lnTo>
                    <a:pt x="61341" y="259448"/>
                  </a:lnTo>
                  <a:lnTo>
                    <a:pt x="63627" y="258178"/>
                  </a:lnTo>
                  <a:lnTo>
                    <a:pt x="65913" y="256908"/>
                  </a:lnTo>
                  <a:lnTo>
                    <a:pt x="69608" y="261988"/>
                  </a:lnTo>
                  <a:lnTo>
                    <a:pt x="69608" y="43548"/>
                  </a:lnTo>
                  <a:lnTo>
                    <a:pt x="69557" y="126098"/>
                  </a:lnTo>
                  <a:lnTo>
                    <a:pt x="69532" y="126923"/>
                  </a:lnTo>
                  <a:lnTo>
                    <a:pt x="69532" y="211188"/>
                  </a:lnTo>
                  <a:lnTo>
                    <a:pt x="69049" y="232778"/>
                  </a:lnTo>
                  <a:lnTo>
                    <a:pt x="67462" y="231508"/>
                  </a:lnTo>
                  <a:lnTo>
                    <a:pt x="64300" y="228968"/>
                  </a:lnTo>
                  <a:lnTo>
                    <a:pt x="61150" y="226428"/>
                  </a:lnTo>
                  <a:lnTo>
                    <a:pt x="57111" y="228968"/>
                  </a:lnTo>
                  <a:lnTo>
                    <a:pt x="52273" y="227698"/>
                  </a:lnTo>
                  <a:lnTo>
                    <a:pt x="44742" y="231508"/>
                  </a:lnTo>
                  <a:lnTo>
                    <a:pt x="45377" y="211188"/>
                  </a:lnTo>
                  <a:lnTo>
                    <a:pt x="52857" y="214998"/>
                  </a:lnTo>
                  <a:lnTo>
                    <a:pt x="62280" y="214998"/>
                  </a:lnTo>
                  <a:lnTo>
                    <a:pt x="69532" y="211188"/>
                  </a:lnTo>
                  <a:lnTo>
                    <a:pt x="69532" y="126923"/>
                  </a:lnTo>
                  <a:lnTo>
                    <a:pt x="69392" y="131394"/>
                  </a:lnTo>
                  <a:lnTo>
                    <a:pt x="69392" y="190868"/>
                  </a:lnTo>
                  <a:lnTo>
                    <a:pt x="67703" y="189598"/>
                  </a:lnTo>
                  <a:lnTo>
                    <a:pt x="62636" y="185788"/>
                  </a:lnTo>
                  <a:lnTo>
                    <a:pt x="60947" y="184518"/>
                  </a:lnTo>
                  <a:lnTo>
                    <a:pt x="56591" y="185788"/>
                  </a:lnTo>
                  <a:lnTo>
                    <a:pt x="52133" y="184518"/>
                  </a:lnTo>
                  <a:lnTo>
                    <a:pt x="45059" y="189598"/>
                  </a:lnTo>
                  <a:lnTo>
                    <a:pt x="45059" y="169278"/>
                  </a:lnTo>
                  <a:lnTo>
                    <a:pt x="45059" y="168008"/>
                  </a:lnTo>
                  <a:lnTo>
                    <a:pt x="53073" y="173088"/>
                  </a:lnTo>
                  <a:lnTo>
                    <a:pt x="62433" y="171818"/>
                  </a:lnTo>
                  <a:lnTo>
                    <a:pt x="69215" y="169278"/>
                  </a:lnTo>
                  <a:lnTo>
                    <a:pt x="69392" y="190868"/>
                  </a:lnTo>
                  <a:lnTo>
                    <a:pt x="69392" y="131394"/>
                  </a:lnTo>
                  <a:lnTo>
                    <a:pt x="68884" y="147688"/>
                  </a:lnTo>
                  <a:lnTo>
                    <a:pt x="67525" y="146418"/>
                  </a:lnTo>
                  <a:lnTo>
                    <a:pt x="66167" y="145148"/>
                  </a:lnTo>
                  <a:lnTo>
                    <a:pt x="63449" y="142608"/>
                  </a:lnTo>
                  <a:lnTo>
                    <a:pt x="60744" y="140068"/>
                  </a:lnTo>
                  <a:lnTo>
                    <a:pt x="57594" y="142608"/>
                  </a:lnTo>
                  <a:lnTo>
                    <a:pt x="51866" y="141338"/>
                  </a:lnTo>
                  <a:lnTo>
                    <a:pt x="44691" y="145148"/>
                  </a:lnTo>
                  <a:lnTo>
                    <a:pt x="45554" y="126098"/>
                  </a:lnTo>
                  <a:lnTo>
                    <a:pt x="45618" y="124828"/>
                  </a:lnTo>
                  <a:lnTo>
                    <a:pt x="53124" y="129908"/>
                  </a:lnTo>
                  <a:lnTo>
                    <a:pt x="62471" y="128638"/>
                  </a:lnTo>
                  <a:lnTo>
                    <a:pt x="69557" y="126098"/>
                  </a:lnTo>
                  <a:lnTo>
                    <a:pt x="69557" y="43548"/>
                  </a:lnTo>
                  <a:lnTo>
                    <a:pt x="69430" y="43548"/>
                  </a:lnTo>
                  <a:lnTo>
                    <a:pt x="69430" y="82918"/>
                  </a:lnTo>
                  <a:lnTo>
                    <a:pt x="69151" y="104508"/>
                  </a:lnTo>
                  <a:lnTo>
                    <a:pt x="67144" y="103238"/>
                  </a:lnTo>
                  <a:lnTo>
                    <a:pt x="65138" y="101968"/>
                  </a:lnTo>
                  <a:lnTo>
                    <a:pt x="61125" y="99428"/>
                  </a:lnTo>
                  <a:lnTo>
                    <a:pt x="51714" y="99428"/>
                  </a:lnTo>
                  <a:lnTo>
                    <a:pt x="45021" y="101968"/>
                  </a:lnTo>
                  <a:lnTo>
                    <a:pt x="45072" y="84188"/>
                  </a:lnTo>
                  <a:lnTo>
                    <a:pt x="45085" y="81648"/>
                  </a:lnTo>
                  <a:lnTo>
                    <a:pt x="53644" y="87998"/>
                  </a:lnTo>
                  <a:lnTo>
                    <a:pt x="57708" y="85458"/>
                  </a:lnTo>
                  <a:lnTo>
                    <a:pt x="62458" y="86728"/>
                  </a:lnTo>
                  <a:lnTo>
                    <a:pt x="64782" y="85458"/>
                  </a:lnTo>
                  <a:lnTo>
                    <a:pt x="69430" y="82918"/>
                  </a:lnTo>
                  <a:lnTo>
                    <a:pt x="69430" y="43548"/>
                  </a:lnTo>
                  <a:lnTo>
                    <a:pt x="37426" y="43548"/>
                  </a:lnTo>
                  <a:lnTo>
                    <a:pt x="37426" y="404228"/>
                  </a:lnTo>
                  <a:lnTo>
                    <a:pt x="37223" y="404126"/>
                  </a:lnTo>
                  <a:lnTo>
                    <a:pt x="37223" y="447408"/>
                  </a:lnTo>
                  <a:lnTo>
                    <a:pt x="31851" y="443598"/>
                  </a:lnTo>
                  <a:lnTo>
                    <a:pt x="30073" y="442328"/>
                  </a:lnTo>
                  <a:lnTo>
                    <a:pt x="25641" y="443598"/>
                  </a:lnTo>
                  <a:lnTo>
                    <a:pt x="21602" y="442328"/>
                  </a:lnTo>
                  <a:lnTo>
                    <a:pt x="14262" y="447408"/>
                  </a:lnTo>
                  <a:lnTo>
                    <a:pt x="13931" y="428358"/>
                  </a:lnTo>
                  <a:lnTo>
                    <a:pt x="20993" y="430898"/>
                  </a:lnTo>
                  <a:lnTo>
                    <a:pt x="29667" y="430898"/>
                  </a:lnTo>
                  <a:lnTo>
                    <a:pt x="34417" y="428358"/>
                  </a:lnTo>
                  <a:lnTo>
                    <a:pt x="36791" y="427088"/>
                  </a:lnTo>
                  <a:lnTo>
                    <a:pt x="37223" y="447408"/>
                  </a:lnTo>
                  <a:lnTo>
                    <a:pt x="37223" y="404126"/>
                  </a:lnTo>
                  <a:lnTo>
                    <a:pt x="30226" y="400418"/>
                  </a:lnTo>
                  <a:lnTo>
                    <a:pt x="21221" y="400418"/>
                  </a:lnTo>
                  <a:lnTo>
                    <a:pt x="14262" y="404228"/>
                  </a:lnTo>
                  <a:lnTo>
                    <a:pt x="13677" y="385178"/>
                  </a:lnTo>
                  <a:lnTo>
                    <a:pt x="20713" y="387718"/>
                  </a:lnTo>
                  <a:lnTo>
                    <a:pt x="25882" y="387718"/>
                  </a:lnTo>
                  <a:lnTo>
                    <a:pt x="29972" y="388988"/>
                  </a:lnTo>
                  <a:lnTo>
                    <a:pt x="35128" y="385178"/>
                  </a:lnTo>
                  <a:lnTo>
                    <a:pt x="36855" y="383908"/>
                  </a:lnTo>
                  <a:lnTo>
                    <a:pt x="37426" y="404228"/>
                  </a:lnTo>
                  <a:lnTo>
                    <a:pt x="37426" y="43548"/>
                  </a:lnTo>
                  <a:lnTo>
                    <a:pt x="37376" y="126098"/>
                  </a:lnTo>
                  <a:lnTo>
                    <a:pt x="37287" y="129946"/>
                  </a:lnTo>
                  <a:lnTo>
                    <a:pt x="37287" y="169278"/>
                  </a:lnTo>
                  <a:lnTo>
                    <a:pt x="37261" y="171132"/>
                  </a:lnTo>
                  <a:lnTo>
                    <a:pt x="37261" y="361048"/>
                  </a:lnTo>
                  <a:lnTo>
                    <a:pt x="32397" y="358508"/>
                  </a:lnTo>
                  <a:lnTo>
                    <a:pt x="29972" y="357238"/>
                  </a:lnTo>
                  <a:lnTo>
                    <a:pt x="25323" y="358508"/>
                  </a:lnTo>
                  <a:lnTo>
                    <a:pt x="20789" y="357238"/>
                  </a:lnTo>
                  <a:lnTo>
                    <a:pt x="14046" y="361048"/>
                  </a:lnTo>
                  <a:lnTo>
                    <a:pt x="13881" y="340728"/>
                  </a:lnTo>
                  <a:lnTo>
                    <a:pt x="21082" y="344538"/>
                  </a:lnTo>
                  <a:lnTo>
                    <a:pt x="30403" y="344538"/>
                  </a:lnTo>
                  <a:lnTo>
                    <a:pt x="37020" y="340728"/>
                  </a:lnTo>
                  <a:lnTo>
                    <a:pt x="37261" y="361048"/>
                  </a:lnTo>
                  <a:lnTo>
                    <a:pt x="37261" y="171132"/>
                  </a:lnTo>
                  <a:lnTo>
                    <a:pt x="37223" y="173901"/>
                  </a:lnTo>
                  <a:lnTo>
                    <a:pt x="37223" y="274688"/>
                  </a:lnTo>
                  <a:lnTo>
                    <a:pt x="37185" y="298818"/>
                  </a:lnTo>
                  <a:lnTo>
                    <a:pt x="37122" y="319138"/>
                  </a:lnTo>
                  <a:lnTo>
                    <a:pt x="35280" y="317868"/>
                  </a:lnTo>
                  <a:lnTo>
                    <a:pt x="31597" y="315328"/>
                  </a:lnTo>
                  <a:lnTo>
                    <a:pt x="29756" y="314058"/>
                  </a:lnTo>
                  <a:lnTo>
                    <a:pt x="25336" y="315328"/>
                  </a:lnTo>
                  <a:lnTo>
                    <a:pt x="20535" y="314058"/>
                  </a:lnTo>
                  <a:lnTo>
                    <a:pt x="13868" y="317868"/>
                  </a:lnTo>
                  <a:lnTo>
                    <a:pt x="14160" y="296278"/>
                  </a:lnTo>
                  <a:lnTo>
                    <a:pt x="22288" y="302628"/>
                  </a:lnTo>
                  <a:lnTo>
                    <a:pt x="31419" y="301358"/>
                  </a:lnTo>
                  <a:lnTo>
                    <a:pt x="37185" y="298818"/>
                  </a:lnTo>
                  <a:lnTo>
                    <a:pt x="37185" y="274662"/>
                  </a:lnTo>
                  <a:lnTo>
                    <a:pt x="31851" y="270878"/>
                  </a:lnTo>
                  <a:lnTo>
                    <a:pt x="30073" y="269608"/>
                  </a:lnTo>
                  <a:lnTo>
                    <a:pt x="25641" y="270878"/>
                  </a:lnTo>
                  <a:lnTo>
                    <a:pt x="21602" y="269608"/>
                  </a:lnTo>
                  <a:lnTo>
                    <a:pt x="14262" y="274688"/>
                  </a:lnTo>
                  <a:lnTo>
                    <a:pt x="13931" y="255638"/>
                  </a:lnTo>
                  <a:lnTo>
                    <a:pt x="20993" y="258178"/>
                  </a:lnTo>
                  <a:lnTo>
                    <a:pt x="29667" y="259448"/>
                  </a:lnTo>
                  <a:lnTo>
                    <a:pt x="35001" y="255638"/>
                  </a:lnTo>
                  <a:lnTo>
                    <a:pt x="36791" y="254368"/>
                  </a:lnTo>
                  <a:lnTo>
                    <a:pt x="37223" y="274688"/>
                  </a:lnTo>
                  <a:lnTo>
                    <a:pt x="37223" y="173901"/>
                  </a:lnTo>
                  <a:lnTo>
                    <a:pt x="37172" y="177596"/>
                  </a:lnTo>
                  <a:lnTo>
                    <a:pt x="37172" y="211188"/>
                  </a:lnTo>
                  <a:lnTo>
                    <a:pt x="37109" y="231508"/>
                  </a:lnTo>
                  <a:lnTo>
                    <a:pt x="32448" y="228968"/>
                  </a:lnTo>
                  <a:lnTo>
                    <a:pt x="30124" y="227698"/>
                  </a:lnTo>
                  <a:lnTo>
                    <a:pt x="25971" y="228968"/>
                  </a:lnTo>
                  <a:lnTo>
                    <a:pt x="21386" y="227698"/>
                  </a:lnTo>
                  <a:lnTo>
                    <a:pt x="13804" y="231508"/>
                  </a:lnTo>
                  <a:lnTo>
                    <a:pt x="14109" y="212458"/>
                  </a:lnTo>
                  <a:lnTo>
                    <a:pt x="20688" y="214998"/>
                  </a:lnTo>
                  <a:lnTo>
                    <a:pt x="30060" y="214998"/>
                  </a:lnTo>
                  <a:lnTo>
                    <a:pt x="34798" y="212458"/>
                  </a:lnTo>
                  <a:lnTo>
                    <a:pt x="37172" y="211188"/>
                  </a:lnTo>
                  <a:lnTo>
                    <a:pt x="37172" y="177596"/>
                  </a:lnTo>
                  <a:lnTo>
                    <a:pt x="37007" y="189598"/>
                  </a:lnTo>
                  <a:lnTo>
                    <a:pt x="31445" y="185788"/>
                  </a:lnTo>
                  <a:lnTo>
                    <a:pt x="29591" y="184518"/>
                  </a:lnTo>
                  <a:lnTo>
                    <a:pt x="26352" y="185788"/>
                  </a:lnTo>
                  <a:lnTo>
                    <a:pt x="21056" y="184518"/>
                  </a:lnTo>
                  <a:lnTo>
                    <a:pt x="13652" y="189598"/>
                  </a:lnTo>
                  <a:lnTo>
                    <a:pt x="14262" y="169278"/>
                  </a:lnTo>
                  <a:lnTo>
                    <a:pt x="20955" y="171818"/>
                  </a:lnTo>
                  <a:lnTo>
                    <a:pt x="30353" y="171818"/>
                  </a:lnTo>
                  <a:lnTo>
                    <a:pt x="37287" y="169278"/>
                  </a:lnTo>
                  <a:lnTo>
                    <a:pt x="37287" y="129946"/>
                  </a:lnTo>
                  <a:lnTo>
                    <a:pt x="36906" y="146418"/>
                  </a:lnTo>
                  <a:lnTo>
                    <a:pt x="29984" y="141338"/>
                  </a:lnTo>
                  <a:lnTo>
                    <a:pt x="25882" y="142608"/>
                  </a:lnTo>
                  <a:lnTo>
                    <a:pt x="20815" y="142608"/>
                  </a:lnTo>
                  <a:lnTo>
                    <a:pt x="13665" y="146418"/>
                  </a:lnTo>
                  <a:lnTo>
                    <a:pt x="14249" y="126098"/>
                  </a:lnTo>
                  <a:lnTo>
                    <a:pt x="21018" y="129908"/>
                  </a:lnTo>
                  <a:lnTo>
                    <a:pt x="30378" y="128638"/>
                  </a:lnTo>
                  <a:lnTo>
                    <a:pt x="37376" y="126098"/>
                  </a:lnTo>
                  <a:lnTo>
                    <a:pt x="37376" y="43548"/>
                  </a:lnTo>
                  <a:lnTo>
                    <a:pt x="37299" y="84188"/>
                  </a:lnTo>
                  <a:lnTo>
                    <a:pt x="36931" y="103238"/>
                  </a:lnTo>
                  <a:lnTo>
                    <a:pt x="35026" y="101968"/>
                  </a:lnTo>
                  <a:lnTo>
                    <a:pt x="29337" y="98158"/>
                  </a:lnTo>
                  <a:lnTo>
                    <a:pt x="25323" y="99428"/>
                  </a:lnTo>
                  <a:lnTo>
                    <a:pt x="20066" y="99428"/>
                  </a:lnTo>
                  <a:lnTo>
                    <a:pt x="13665" y="101968"/>
                  </a:lnTo>
                  <a:lnTo>
                    <a:pt x="14414" y="81648"/>
                  </a:lnTo>
                  <a:lnTo>
                    <a:pt x="22580" y="86728"/>
                  </a:lnTo>
                  <a:lnTo>
                    <a:pt x="31902" y="85458"/>
                  </a:lnTo>
                  <a:lnTo>
                    <a:pt x="37299" y="84188"/>
                  </a:lnTo>
                  <a:lnTo>
                    <a:pt x="37299" y="43548"/>
                  </a:lnTo>
                  <a:lnTo>
                    <a:pt x="355" y="43548"/>
                  </a:lnTo>
                  <a:lnTo>
                    <a:pt x="0" y="81648"/>
                  </a:lnTo>
                  <a:lnTo>
                    <a:pt x="12" y="475348"/>
                  </a:lnTo>
                  <a:lnTo>
                    <a:pt x="469" y="485508"/>
                  </a:lnTo>
                  <a:lnTo>
                    <a:pt x="14173" y="485508"/>
                  </a:lnTo>
                  <a:lnTo>
                    <a:pt x="12052" y="475348"/>
                  </a:lnTo>
                  <a:lnTo>
                    <a:pt x="17145" y="474078"/>
                  </a:lnTo>
                  <a:lnTo>
                    <a:pt x="37134" y="472808"/>
                  </a:lnTo>
                  <a:lnTo>
                    <a:pt x="37871" y="477888"/>
                  </a:lnTo>
                  <a:lnTo>
                    <a:pt x="36880" y="485508"/>
                  </a:lnTo>
                  <a:lnTo>
                    <a:pt x="45300" y="485508"/>
                  </a:lnTo>
                  <a:lnTo>
                    <a:pt x="43408" y="476618"/>
                  </a:lnTo>
                  <a:lnTo>
                    <a:pt x="47421" y="474078"/>
                  </a:lnTo>
                  <a:lnTo>
                    <a:pt x="66929" y="474078"/>
                  </a:lnTo>
                  <a:lnTo>
                    <a:pt x="70942" y="476618"/>
                  </a:lnTo>
                  <a:lnTo>
                    <a:pt x="69062" y="485508"/>
                  </a:lnTo>
                  <a:lnTo>
                    <a:pt x="77482" y="485508"/>
                  </a:lnTo>
                  <a:lnTo>
                    <a:pt x="76492" y="477888"/>
                  </a:lnTo>
                  <a:lnTo>
                    <a:pt x="77038" y="474078"/>
                  </a:lnTo>
                  <a:lnTo>
                    <a:pt x="77228" y="472808"/>
                  </a:lnTo>
                  <a:lnTo>
                    <a:pt x="97205" y="474078"/>
                  </a:lnTo>
                  <a:lnTo>
                    <a:pt x="102311" y="475348"/>
                  </a:lnTo>
                  <a:lnTo>
                    <a:pt x="100177" y="485508"/>
                  </a:lnTo>
                  <a:lnTo>
                    <a:pt x="117779" y="485508"/>
                  </a:lnTo>
                  <a:lnTo>
                    <a:pt x="117779" y="472808"/>
                  </a:lnTo>
                  <a:lnTo>
                    <a:pt x="117779" y="447408"/>
                  </a:lnTo>
                  <a:lnTo>
                    <a:pt x="117779" y="428358"/>
                  </a:lnTo>
                  <a:lnTo>
                    <a:pt x="117779" y="427088"/>
                  </a:lnTo>
                  <a:lnTo>
                    <a:pt x="117792" y="405498"/>
                  </a:lnTo>
                  <a:lnTo>
                    <a:pt x="117792" y="361048"/>
                  </a:lnTo>
                  <a:lnTo>
                    <a:pt x="117805" y="340728"/>
                  </a:lnTo>
                  <a:lnTo>
                    <a:pt x="117805" y="296278"/>
                  </a:lnTo>
                  <a:lnTo>
                    <a:pt x="117817" y="275958"/>
                  </a:lnTo>
                  <a:lnTo>
                    <a:pt x="117817" y="211188"/>
                  </a:lnTo>
                  <a:lnTo>
                    <a:pt x="117830" y="206108"/>
                  </a:lnTo>
                  <a:lnTo>
                    <a:pt x="117995" y="202298"/>
                  </a:lnTo>
                  <a:lnTo>
                    <a:pt x="118084" y="197218"/>
                  </a:lnTo>
                  <a:lnTo>
                    <a:pt x="117805" y="190868"/>
                  </a:lnTo>
                  <a:lnTo>
                    <a:pt x="117754" y="189598"/>
                  </a:lnTo>
                  <a:lnTo>
                    <a:pt x="117576" y="183248"/>
                  </a:lnTo>
                  <a:lnTo>
                    <a:pt x="117729" y="175628"/>
                  </a:lnTo>
                  <a:lnTo>
                    <a:pt x="118249" y="169278"/>
                  </a:lnTo>
                  <a:lnTo>
                    <a:pt x="118364" y="168008"/>
                  </a:lnTo>
                  <a:lnTo>
                    <a:pt x="118071" y="166738"/>
                  </a:lnTo>
                  <a:lnTo>
                    <a:pt x="118554" y="165468"/>
                  </a:lnTo>
                  <a:lnTo>
                    <a:pt x="118402" y="161658"/>
                  </a:lnTo>
                  <a:lnTo>
                    <a:pt x="118148" y="157848"/>
                  </a:lnTo>
                  <a:lnTo>
                    <a:pt x="118135" y="147688"/>
                  </a:lnTo>
                  <a:lnTo>
                    <a:pt x="118135" y="146418"/>
                  </a:lnTo>
                  <a:lnTo>
                    <a:pt x="118122" y="126098"/>
                  </a:lnTo>
                  <a:lnTo>
                    <a:pt x="118122" y="124828"/>
                  </a:lnTo>
                  <a:lnTo>
                    <a:pt x="118110" y="104508"/>
                  </a:lnTo>
                  <a:lnTo>
                    <a:pt x="118110" y="103238"/>
                  </a:lnTo>
                  <a:lnTo>
                    <a:pt x="118122" y="82918"/>
                  </a:lnTo>
                  <a:lnTo>
                    <a:pt x="118122" y="81648"/>
                  </a:lnTo>
                  <a:lnTo>
                    <a:pt x="118160" y="46088"/>
                  </a:lnTo>
                  <a:lnTo>
                    <a:pt x="118884" y="42278"/>
                  </a:lnTo>
                  <a:close/>
                </a:path>
                <a:path w="2639695" h="519429">
                  <a:moveTo>
                    <a:pt x="2639555" y="217893"/>
                  </a:moveTo>
                  <a:lnTo>
                    <a:pt x="2638514" y="211074"/>
                  </a:lnTo>
                  <a:lnTo>
                    <a:pt x="2625788" y="170167"/>
                  </a:lnTo>
                  <a:lnTo>
                    <a:pt x="2606281" y="107010"/>
                  </a:lnTo>
                  <a:lnTo>
                    <a:pt x="2606281" y="267271"/>
                  </a:lnTo>
                  <a:lnTo>
                    <a:pt x="2603741" y="280479"/>
                  </a:lnTo>
                  <a:lnTo>
                    <a:pt x="2596438" y="291503"/>
                  </a:lnTo>
                  <a:lnTo>
                    <a:pt x="2585580" y="299097"/>
                  </a:lnTo>
                  <a:lnTo>
                    <a:pt x="2572385" y="302044"/>
                  </a:lnTo>
                  <a:lnTo>
                    <a:pt x="2559215" y="299466"/>
                  </a:lnTo>
                  <a:lnTo>
                    <a:pt x="2548229" y="292100"/>
                  </a:lnTo>
                  <a:lnTo>
                    <a:pt x="2540673" y="281203"/>
                  </a:lnTo>
                  <a:lnTo>
                    <a:pt x="2537803" y="267970"/>
                  </a:lnTo>
                  <a:lnTo>
                    <a:pt x="2540381" y="255104"/>
                  </a:lnTo>
                  <a:lnTo>
                    <a:pt x="2584475" y="236232"/>
                  </a:lnTo>
                  <a:lnTo>
                    <a:pt x="2606281" y="267271"/>
                  </a:lnTo>
                  <a:lnTo>
                    <a:pt x="2606281" y="107010"/>
                  </a:lnTo>
                  <a:lnTo>
                    <a:pt x="2588996" y="51041"/>
                  </a:lnTo>
                  <a:lnTo>
                    <a:pt x="2573159" y="0"/>
                  </a:lnTo>
                  <a:lnTo>
                    <a:pt x="2569629" y="2476"/>
                  </a:lnTo>
                  <a:lnTo>
                    <a:pt x="2569781" y="5499"/>
                  </a:lnTo>
                  <a:lnTo>
                    <a:pt x="2505189" y="212547"/>
                  </a:lnTo>
                  <a:lnTo>
                    <a:pt x="2504630" y="217893"/>
                  </a:lnTo>
                  <a:lnTo>
                    <a:pt x="2504605" y="518287"/>
                  </a:lnTo>
                  <a:lnTo>
                    <a:pt x="2518460" y="519176"/>
                  </a:lnTo>
                  <a:lnTo>
                    <a:pt x="2532329" y="519303"/>
                  </a:lnTo>
                  <a:lnTo>
                    <a:pt x="2608986" y="519049"/>
                  </a:lnTo>
                  <a:lnTo>
                    <a:pt x="2636939" y="518934"/>
                  </a:lnTo>
                  <a:lnTo>
                    <a:pt x="2637129" y="416280"/>
                  </a:lnTo>
                  <a:lnTo>
                    <a:pt x="2637256" y="364947"/>
                  </a:lnTo>
                  <a:lnTo>
                    <a:pt x="2637447" y="309816"/>
                  </a:lnTo>
                  <a:lnTo>
                    <a:pt x="2635605" y="305460"/>
                  </a:lnTo>
                  <a:lnTo>
                    <a:pt x="2639441" y="302247"/>
                  </a:lnTo>
                  <a:lnTo>
                    <a:pt x="2639428" y="302044"/>
                  </a:lnTo>
                  <a:lnTo>
                    <a:pt x="2639441" y="233794"/>
                  </a:lnTo>
                  <a:lnTo>
                    <a:pt x="2639555" y="217893"/>
                  </a:lnTo>
                  <a:close/>
                </a:path>
              </a:pathLst>
            </a:custGeom>
            <a:solidFill>
              <a:srgbClr val="FBE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4">
              <a:extLst>
                <a:ext uri="{FF2B5EF4-FFF2-40B4-BE49-F238E27FC236}">
                  <a16:creationId xmlns:a16="http://schemas.microsoft.com/office/drawing/2014/main" id="{981015B7-BDAB-4C7F-8D1B-4CAEA13A6AF2}"/>
                </a:ext>
              </a:extLst>
            </p:cNvPr>
            <p:cNvSpPr/>
            <p:nvPr/>
          </p:nvSpPr>
          <p:spPr>
            <a:xfrm>
              <a:off x="2405202" y="4866525"/>
              <a:ext cx="553085" cy="116839"/>
            </a:xfrm>
            <a:custGeom>
              <a:avLst/>
              <a:gdLst/>
              <a:ahLst/>
              <a:cxnLst/>
              <a:rect l="l" t="t" r="r" b="b"/>
              <a:pathLst>
                <a:path w="553085" h="116839">
                  <a:moveTo>
                    <a:pt x="329412" y="45567"/>
                  </a:moveTo>
                  <a:lnTo>
                    <a:pt x="173151" y="45872"/>
                  </a:lnTo>
                  <a:lnTo>
                    <a:pt x="120492" y="51574"/>
                  </a:lnTo>
                  <a:lnTo>
                    <a:pt x="86798" y="61747"/>
                  </a:lnTo>
                  <a:lnTo>
                    <a:pt x="70015" y="67094"/>
                  </a:lnTo>
                  <a:lnTo>
                    <a:pt x="69240" y="71285"/>
                  </a:lnTo>
                  <a:lnTo>
                    <a:pt x="65152" y="71285"/>
                  </a:lnTo>
                  <a:lnTo>
                    <a:pt x="62445" y="72707"/>
                  </a:lnTo>
                  <a:lnTo>
                    <a:pt x="45843" y="82331"/>
                  </a:lnTo>
                  <a:lnTo>
                    <a:pt x="30046" y="93092"/>
                  </a:lnTo>
                  <a:lnTo>
                    <a:pt x="14838" y="104684"/>
                  </a:lnTo>
                  <a:lnTo>
                    <a:pt x="0" y="116801"/>
                  </a:lnTo>
                  <a:lnTo>
                    <a:pt x="552907" y="116763"/>
                  </a:lnTo>
                  <a:lnTo>
                    <a:pt x="550786" y="112471"/>
                  </a:lnTo>
                  <a:lnTo>
                    <a:pt x="547725" y="110413"/>
                  </a:lnTo>
                  <a:lnTo>
                    <a:pt x="544741" y="108242"/>
                  </a:lnTo>
                  <a:lnTo>
                    <a:pt x="541604" y="106311"/>
                  </a:lnTo>
                  <a:lnTo>
                    <a:pt x="536168" y="101945"/>
                  </a:lnTo>
                  <a:lnTo>
                    <a:pt x="533244" y="96908"/>
                  </a:lnTo>
                  <a:lnTo>
                    <a:pt x="532878" y="91036"/>
                  </a:lnTo>
                  <a:lnTo>
                    <a:pt x="534234" y="86868"/>
                  </a:lnTo>
                  <a:lnTo>
                    <a:pt x="517042" y="86868"/>
                  </a:lnTo>
                  <a:lnTo>
                    <a:pt x="517042" y="73761"/>
                  </a:lnTo>
                  <a:lnTo>
                    <a:pt x="496328" y="73761"/>
                  </a:lnTo>
                  <a:lnTo>
                    <a:pt x="493623" y="73545"/>
                  </a:lnTo>
                  <a:lnTo>
                    <a:pt x="488757" y="71285"/>
                  </a:lnTo>
                  <a:lnTo>
                    <a:pt x="69240" y="71285"/>
                  </a:lnTo>
                  <a:lnTo>
                    <a:pt x="488730" y="71272"/>
                  </a:lnTo>
                  <a:lnTo>
                    <a:pt x="442679" y="53884"/>
                  </a:lnTo>
                  <a:lnTo>
                    <a:pt x="398264" y="46988"/>
                  </a:lnTo>
                  <a:lnTo>
                    <a:pt x="337426" y="46291"/>
                  </a:lnTo>
                  <a:lnTo>
                    <a:pt x="333425" y="45821"/>
                  </a:lnTo>
                  <a:lnTo>
                    <a:pt x="329412" y="45567"/>
                  </a:lnTo>
                  <a:close/>
                </a:path>
                <a:path w="553085" h="116839">
                  <a:moveTo>
                    <a:pt x="540599" y="50698"/>
                  </a:moveTo>
                  <a:lnTo>
                    <a:pt x="519023" y="50698"/>
                  </a:lnTo>
                  <a:lnTo>
                    <a:pt x="519023" y="86804"/>
                  </a:lnTo>
                  <a:lnTo>
                    <a:pt x="517042" y="86868"/>
                  </a:lnTo>
                  <a:lnTo>
                    <a:pt x="534234" y="86868"/>
                  </a:lnTo>
                  <a:lnTo>
                    <a:pt x="535114" y="84162"/>
                  </a:lnTo>
                  <a:lnTo>
                    <a:pt x="538962" y="73367"/>
                  </a:lnTo>
                  <a:lnTo>
                    <a:pt x="540659" y="62282"/>
                  </a:lnTo>
                  <a:lnTo>
                    <a:pt x="540599" y="50698"/>
                  </a:lnTo>
                  <a:close/>
                </a:path>
                <a:path w="553085" h="116839">
                  <a:moveTo>
                    <a:pt x="519417" y="0"/>
                  </a:moveTo>
                  <a:lnTo>
                    <a:pt x="498347" y="35534"/>
                  </a:lnTo>
                  <a:lnTo>
                    <a:pt x="497598" y="38049"/>
                  </a:lnTo>
                  <a:lnTo>
                    <a:pt x="497979" y="41198"/>
                  </a:lnTo>
                  <a:lnTo>
                    <a:pt x="494080" y="41325"/>
                  </a:lnTo>
                  <a:lnTo>
                    <a:pt x="495885" y="48144"/>
                  </a:lnTo>
                  <a:lnTo>
                    <a:pt x="496003" y="50698"/>
                  </a:lnTo>
                  <a:lnTo>
                    <a:pt x="496117" y="57348"/>
                  </a:lnTo>
                  <a:lnTo>
                    <a:pt x="495952" y="61658"/>
                  </a:lnTo>
                  <a:lnTo>
                    <a:pt x="495985" y="68986"/>
                  </a:lnTo>
                  <a:lnTo>
                    <a:pt x="496328" y="73761"/>
                  </a:lnTo>
                  <a:lnTo>
                    <a:pt x="517042" y="73761"/>
                  </a:lnTo>
                  <a:lnTo>
                    <a:pt x="517042" y="50774"/>
                  </a:lnTo>
                  <a:lnTo>
                    <a:pt x="519023" y="50698"/>
                  </a:lnTo>
                  <a:lnTo>
                    <a:pt x="540599" y="50698"/>
                  </a:lnTo>
                  <a:lnTo>
                    <a:pt x="539318" y="39611"/>
                  </a:lnTo>
                  <a:lnTo>
                    <a:pt x="536043" y="30838"/>
                  </a:lnTo>
                  <a:lnTo>
                    <a:pt x="532310" y="22286"/>
                  </a:lnTo>
                  <a:lnTo>
                    <a:pt x="528059" y="13970"/>
                  </a:lnTo>
                  <a:lnTo>
                    <a:pt x="523227" y="5905"/>
                  </a:lnTo>
                  <a:lnTo>
                    <a:pt x="519417" y="0"/>
                  </a:lnTo>
                  <a:close/>
                </a:path>
              </a:pathLst>
            </a:custGeom>
            <a:solidFill>
              <a:srgbClr val="186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5">
              <a:extLst>
                <a:ext uri="{FF2B5EF4-FFF2-40B4-BE49-F238E27FC236}">
                  <a16:creationId xmlns:a16="http://schemas.microsoft.com/office/drawing/2014/main" id="{993E43B9-D2ED-4E80-A7A3-79838EEF2EC5}"/>
                </a:ext>
              </a:extLst>
            </p:cNvPr>
            <p:cNvSpPr/>
            <p:nvPr/>
          </p:nvSpPr>
          <p:spPr>
            <a:xfrm>
              <a:off x="1258188" y="4636960"/>
              <a:ext cx="78105" cy="364490"/>
            </a:xfrm>
            <a:custGeom>
              <a:avLst/>
              <a:gdLst/>
              <a:ahLst/>
              <a:cxnLst/>
              <a:rect l="l" t="t" r="r" b="b"/>
              <a:pathLst>
                <a:path w="78105" h="364489">
                  <a:moveTo>
                    <a:pt x="76619" y="0"/>
                  </a:moveTo>
                  <a:lnTo>
                    <a:pt x="596" y="736"/>
                  </a:lnTo>
                  <a:lnTo>
                    <a:pt x="558" y="232448"/>
                  </a:lnTo>
                  <a:lnTo>
                    <a:pt x="0" y="241211"/>
                  </a:lnTo>
                  <a:lnTo>
                    <a:pt x="1143" y="243268"/>
                  </a:lnTo>
                  <a:lnTo>
                    <a:pt x="1968" y="245579"/>
                  </a:lnTo>
                  <a:lnTo>
                    <a:pt x="3479" y="247319"/>
                  </a:lnTo>
                  <a:lnTo>
                    <a:pt x="18301" y="268625"/>
                  </a:lnTo>
                  <a:lnTo>
                    <a:pt x="27441" y="291523"/>
                  </a:lnTo>
                  <a:lnTo>
                    <a:pt x="31261" y="315919"/>
                  </a:lnTo>
                  <a:lnTo>
                    <a:pt x="30124" y="341718"/>
                  </a:lnTo>
                  <a:lnTo>
                    <a:pt x="38450" y="343680"/>
                  </a:lnTo>
                  <a:lnTo>
                    <a:pt x="44113" y="347503"/>
                  </a:lnTo>
                  <a:lnTo>
                    <a:pt x="47890" y="354041"/>
                  </a:lnTo>
                  <a:lnTo>
                    <a:pt x="50558" y="364147"/>
                  </a:lnTo>
                  <a:lnTo>
                    <a:pt x="52934" y="356676"/>
                  </a:lnTo>
                  <a:lnTo>
                    <a:pt x="53871" y="349061"/>
                  </a:lnTo>
                  <a:lnTo>
                    <a:pt x="53822" y="333603"/>
                  </a:lnTo>
                  <a:lnTo>
                    <a:pt x="55128" y="322240"/>
                  </a:lnTo>
                  <a:lnTo>
                    <a:pt x="59348" y="313601"/>
                  </a:lnTo>
                  <a:lnTo>
                    <a:pt x="66647" y="307400"/>
                  </a:lnTo>
                  <a:lnTo>
                    <a:pt x="77190" y="303352"/>
                  </a:lnTo>
                  <a:lnTo>
                    <a:pt x="77635" y="195833"/>
                  </a:lnTo>
                  <a:lnTo>
                    <a:pt x="76619" y="0"/>
                  </a:lnTo>
                  <a:close/>
                </a:path>
              </a:pathLst>
            </a:custGeom>
            <a:solidFill>
              <a:srgbClr val="FD05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6">
              <a:extLst>
                <a:ext uri="{FF2B5EF4-FFF2-40B4-BE49-F238E27FC236}">
                  <a16:creationId xmlns:a16="http://schemas.microsoft.com/office/drawing/2014/main" id="{3F0C23B2-6CB5-4AA2-83B7-D93D886A1487}"/>
                </a:ext>
              </a:extLst>
            </p:cNvPr>
            <p:cNvSpPr/>
            <p:nvPr/>
          </p:nvSpPr>
          <p:spPr>
            <a:xfrm>
              <a:off x="2733914" y="4684610"/>
              <a:ext cx="287655" cy="140970"/>
            </a:xfrm>
            <a:custGeom>
              <a:avLst/>
              <a:gdLst/>
              <a:ahLst/>
              <a:cxnLst/>
              <a:rect l="l" t="t" r="r" b="b"/>
              <a:pathLst>
                <a:path w="287655" h="140970">
                  <a:moveTo>
                    <a:pt x="242125" y="26"/>
                  </a:moveTo>
                  <a:lnTo>
                    <a:pt x="234393" y="0"/>
                  </a:lnTo>
                  <a:lnTo>
                    <a:pt x="216930" y="8178"/>
                  </a:lnTo>
                  <a:lnTo>
                    <a:pt x="212574" y="12903"/>
                  </a:lnTo>
                  <a:lnTo>
                    <a:pt x="207596" y="16408"/>
                  </a:lnTo>
                  <a:lnTo>
                    <a:pt x="200827" y="16433"/>
                  </a:lnTo>
                  <a:lnTo>
                    <a:pt x="200865" y="16205"/>
                  </a:lnTo>
                  <a:lnTo>
                    <a:pt x="197220" y="19189"/>
                  </a:lnTo>
                  <a:lnTo>
                    <a:pt x="192838" y="19685"/>
                  </a:lnTo>
                  <a:lnTo>
                    <a:pt x="188381" y="19850"/>
                  </a:lnTo>
                  <a:lnTo>
                    <a:pt x="180062" y="20612"/>
                  </a:lnTo>
                  <a:lnTo>
                    <a:pt x="165495" y="27952"/>
                  </a:lnTo>
                  <a:lnTo>
                    <a:pt x="163692" y="30403"/>
                  </a:lnTo>
                  <a:lnTo>
                    <a:pt x="161355" y="32067"/>
                  </a:lnTo>
                  <a:lnTo>
                    <a:pt x="158345" y="32715"/>
                  </a:lnTo>
                  <a:lnTo>
                    <a:pt x="157113" y="37858"/>
                  </a:lnTo>
                  <a:lnTo>
                    <a:pt x="149049" y="43116"/>
                  </a:lnTo>
                  <a:lnTo>
                    <a:pt x="146788" y="46621"/>
                  </a:lnTo>
                  <a:lnTo>
                    <a:pt x="139740" y="50393"/>
                  </a:lnTo>
                  <a:lnTo>
                    <a:pt x="130116" y="53900"/>
                  </a:lnTo>
                  <a:lnTo>
                    <a:pt x="120501" y="54062"/>
                  </a:lnTo>
                  <a:lnTo>
                    <a:pt x="110888" y="52374"/>
                  </a:lnTo>
                  <a:lnTo>
                    <a:pt x="101271" y="50330"/>
                  </a:lnTo>
                  <a:lnTo>
                    <a:pt x="88680" y="51496"/>
                  </a:lnTo>
                  <a:lnTo>
                    <a:pt x="77737" y="55767"/>
                  </a:lnTo>
                  <a:lnTo>
                    <a:pt x="68316" y="62812"/>
                  </a:lnTo>
                  <a:lnTo>
                    <a:pt x="60289" y="72301"/>
                  </a:lnTo>
                  <a:lnTo>
                    <a:pt x="55323" y="79451"/>
                  </a:lnTo>
                  <a:lnTo>
                    <a:pt x="48973" y="83591"/>
                  </a:lnTo>
                  <a:lnTo>
                    <a:pt x="12628" y="96821"/>
                  </a:lnTo>
                  <a:lnTo>
                    <a:pt x="0" y="124246"/>
                  </a:lnTo>
                  <a:lnTo>
                    <a:pt x="929" y="140385"/>
                  </a:lnTo>
                  <a:lnTo>
                    <a:pt x="41620" y="102235"/>
                  </a:lnTo>
                  <a:lnTo>
                    <a:pt x="43156" y="98488"/>
                  </a:lnTo>
                  <a:lnTo>
                    <a:pt x="47449" y="99517"/>
                  </a:lnTo>
                  <a:lnTo>
                    <a:pt x="184215" y="99034"/>
                  </a:lnTo>
                  <a:lnTo>
                    <a:pt x="186857" y="99758"/>
                  </a:lnTo>
                  <a:lnTo>
                    <a:pt x="228094" y="140258"/>
                  </a:lnTo>
                  <a:lnTo>
                    <a:pt x="229897" y="140919"/>
                  </a:lnTo>
                  <a:lnTo>
                    <a:pt x="244193" y="140044"/>
                  </a:lnTo>
                  <a:lnTo>
                    <a:pt x="272808" y="140156"/>
                  </a:lnTo>
                  <a:lnTo>
                    <a:pt x="287111" y="140017"/>
                  </a:lnTo>
                  <a:lnTo>
                    <a:pt x="286831" y="24130"/>
                  </a:lnTo>
                  <a:lnTo>
                    <a:pt x="249760" y="847"/>
                  </a:lnTo>
                  <a:lnTo>
                    <a:pt x="242125" y="26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7">
              <a:extLst>
                <a:ext uri="{FF2B5EF4-FFF2-40B4-BE49-F238E27FC236}">
                  <a16:creationId xmlns:a16="http://schemas.microsoft.com/office/drawing/2014/main" id="{4C856E58-AE19-4289-9785-2B13C0726EFD}"/>
                </a:ext>
              </a:extLst>
            </p:cNvPr>
            <p:cNvSpPr/>
            <p:nvPr/>
          </p:nvSpPr>
          <p:spPr>
            <a:xfrm>
              <a:off x="2963621" y="4824647"/>
              <a:ext cx="209727" cy="152418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8">
              <a:extLst>
                <a:ext uri="{FF2B5EF4-FFF2-40B4-BE49-F238E27FC236}">
                  <a16:creationId xmlns:a16="http://schemas.microsoft.com/office/drawing/2014/main" id="{B553B377-324D-49D8-9A64-615EDD9BF766}"/>
                </a:ext>
              </a:extLst>
            </p:cNvPr>
            <p:cNvSpPr/>
            <p:nvPr/>
          </p:nvSpPr>
          <p:spPr>
            <a:xfrm>
              <a:off x="463720" y="4792306"/>
              <a:ext cx="110972" cy="211709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9">
              <a:extLst>
                <a:ext uri="{FF2B5EF4-FFF2-40B4-BE49-F238E27FC236}">
                  <a16:creationId xmlns:a16="http://schemas.microsoft.com/office/drawing/2014/main" id="{010A6A42-F758-4234-8577-0AC0CAD13378}"/>
                </a:ext>
              </a:extLst>
            </p:cNvPr>
            <p:cNvSpPr/>
            <p:nvPr/>
          </p:nvSpPr>
          <p:spPr>
            <a:xfrm>
              <a:off x="3171304" y="4608728"/>
              <a:ext cx="92075" cy="429895"/>
            </a:xfrm>
            <a:custGeom>
              <a:avLst/>
              <a:gdLst/>
              <a:ahLst/>
              <a:cxnLst/>
              <a:rect l="l" t="t" r="r" b="b"/>
              <a:pathLst>
                <a:path w="92075" h="429895">
                  <a:moveTo>
                    <a:pt x="4533" y="0"/>
                  </a:moveTo>
                  <a:lnTo>
                    <a:pt x="711" y="3213"/>
                  </a:lnTo>
                  <a:lnTo>
                    <a:pt x="2552" y="7581"/>
                  </a:lnTo>
                  <a:lnTo>
                    <a:pt x="2362" y="62698"/>
                  </a:lnTo>
                  <a:lnTo>
                    <a:pt x="1739" y="357695"/>
                  </a:lnTo>
                  <a:lnTo>
                    <a:pt x="2133" y="423354"/>
                  </a:lnTo>
                  <a:lnTo>
                    <a:pt x="2425" y="425513"/>
                  </a:lnTo>
                  <a:lnTo>
                    <a:pt x="127" y="426631"/>
                  </a:lnTo>
                  <a:lnTo>
                    <a:pt x="0" y="428612"/>
                  </a:lnTo>
                  <a:lnTo>
                    <a:pt x="3365" y="429602"/>
                  </a:lnTo>
                  <a:lnTo>
                    <a:pt x="3238" y="230441"/>
                  </a:lnTo>
                  <a:lnTo>
                    <a:pt x="4927" y="226225"/>
                  </a:lnTo>
                  <a:lnTo>
                    <a:pt x="10071" y="222211"/>
                  </a:lnTo>
                  <a:lnTo>
                    <a:pt x="30253" y="206069"/>
                  </a:lnTo>
                  <a:lnTo>
                    <a:pt x="50247" y="189687"/>
                  </a:lnTo>
                  <a:lnTo>
                    <a:pt x="70375" y="173466"/>
                  </a:lnTo>
                  <a:lnTo>
                    <a:pt x="90957" y="157810"/>
                  </a:lnTo>
                  <a:lnTo>
                    <a:pt x="89560" y="142968"/>
                  </a:lnTo>
                  <a:lnTo>
                    <a:pt x="89494" y="137109"/>
                  </a:lnTo>
                  <a:lnTo>
                    <a:pt x="15176" y="137109"/>
                  </a:lnTo>
                  <a:lnTo>
                    <a:pt x="15049" y="18300"/>
                  </a:lnTo>
                  <a:lnTo>
                    <a:pt x="32476" y="18300"/>
                  </a:lnTo>
                  <a:lnTo>
                    <a:pt x="89571" y="18288"/>
                  </a:lnTo>
                  <a:lnTo>
                    <a:pt x="89598" y="749"/>
                  </a:lnTo>
                  <a:lnTo>
                    <a:pt x="4533" y="0"/>
                  </a:lnTo>
                  <a:close/>
                </a:path>
                <a:path w="92075" h="429895">
                  <a:moveTo>
                    <a:pt x="32476" y="18300"/>
                  </a:moveTo>
                  <a:lnTo>
                    <a:pt x="15049" y="18300"/>
                  </a:lnTo>
                  <a:lnTo>
                    <a:pt x="23634" y="18567"/>
                  </a:lnTo>
                  <a:lnTo>
                    <a:pt x="23634" y="132181"/>
                  </a:lnTo>
                  <a:lnTo>
                    <a:pt x="20942" y="134759"/>
                  </a:lnTo>
                  <a:lnTo>
                    <a:pt x="15176" y="137109"/>
                  </a:lnTo>
                  <a:lnTo>
                    <a:pt x="89494" y="137109"/>
                  </a:lnTo>
                  <a:lnTo>
                    <a:pt x="89513" y="122478"/>
                  </a:lnTo>
                  <a:lnTo>
                    <a:pt x="33464" y="122478"/>
                  </a:lnTo>
                  <a:lnTo>
                    <a:pt x="33488" y="22555"/>
                  </a:lnTo>
                  <a:lnTo>
                    <a:pt x="32476" y="18300"/>
                  </a:lnTo>
                  <a:close/>
                </a:path>
                <a:path w="92075" h="429895">
                  <a:moveTo>
                    <a:pt x="89571" y="18288"/>
                  </a:moveTo>
                  <a:lnTo>
                    <a:pt x="32473" y="18288"/>
                  </a:lnTo>
                  <a:lnTo>
                    <a:pt x="42773" y="19151"/>
                  </a:lnTo>
                  <a:lnTo>
                    <a:pt x="41135" y="22961"/>
                  </a:lnTo>
                  <a:lnTo>
                    <a:pt x="41060" y="52789"/>
                  </a:lnTo>
                  <a:lnTo>
                    <a:pt x="41186" y="116903"/>
                  </a:lnTo>
                  <a:lnTo>
                    <a:pt x="39446" y="120002"/>
                  </a:lnTo>
                  <a:lnTo>
                    <a:pt x="33464" y="122478"/>
                  </a:lnTo>
                  <a:lnTo>
                    <a:pt x="89513" y="122478"/>
                  </a:lnTo>
                  <a:lnTo>
                    <a:pt x="89634" y="116903"/>
                  </a:lnTo>
                  <a:lnTo>
                    <a:pt x="89743" y="107340"/>
                  </a:lnTo>
                  <a:lnTo>
                    <a:pt x="51206" y="107340"/>
                  </a:lnTo>
                  <a:lnTo>
                    <a:pt x="51231" y="22555"/>
                  </a:lnTo>
                  <a:lnTo>
                    <a:pt x="50203" y="18453"/>
                  </a:lnTo>
                  <a:lnTo>
                    <a:pt x="89571" y="18453"/>
                  </a:lnTo>
                  <a:lnTo>
                    <a:pt x="89571" y="18288"/>
                  </a:lnTo>
                  <a:close/>
                </a:path>
                <a:path w="92075" h="429895">
                  <a:moveTo>
                    <a:pt x="89571" y="18453"/>
                  </a:moveTo>
                  <a:lnTo>
                    <a:pt x="50203" y="18453"/>
                  </a:lnTo>
                  <a:lnTo>
                    <a:pt x="60693" y="18859"/>
                  </a:lnTo>
                  <a:lnTo>
                    <a:pt x="59369" y="22555"/>
                  </a:lnTo>
                  <a:lnTo>
                    <a:pt x="59337" y="40260"/>
                  </a:lnTo>
                  <a:lnTo>
                    <a:pt x="59436" y="103149"/>
                  </a:lnTo>
                  <a:lnTo>
                    <a:pt x="57099" y="106260"/>
                  </a:lnTo>
                  <a:lnTo>
                    <a:pt x="51206" y="107340"/>
                  </a:lnTo>
                  <a:lnTo>
                    <a:pt x="89743" y="107340"/>
                  </a:lnTo>
                  <a:lnTo>
                    <a:pt x="89682" y="92621"/>
                  </a:lnTo>
                  <a:lnTo>
                    <a:pt x="69481" y="92621"/>
                  </a:lnTo>
                  <a:lnTo>
                    <a:pt x="69414" y="22555"/>
                  </a:lnTo>
                  <a:lnTo>
                    <a:pt x="68110" y="18503"/>
                  </a:lnTo>
                  <a:lnTo>
                    <a:pt x="89571" y="18503"/>
                  </a:lnTo>
                  <a:close/>
                </a:path>
                <a:path w="92075" h="429895">
                  <a:moveTo>
                    <a:pt x="89571" y="18503"/>
                  </a:moveTo>
                  <a:lnTo>
                    <a:pt x="68110" y="18503"/>
                  </a:lnTo>
                  <a:lnTo>
                    <a:pt x="79451" y="18923"/>
                  </a:lnTo>
                  <a:lnTo>
                    <a:pt x="77313" y="23317"/>
                  </a:lnTo>
                  <a:lnTo>
                    <a:pt x="77299" y="40260"/>
                  </a:lnTo>
                  <a:lnTo>
                    <a:pt x="77346" y="73507"/>
                  </a:lnTo>
                  <a:lnTo>
                    <a:pt x="77470" y="87363"/>
                  </a:lnTo>
                  <a:lnTo>
                    <a:pt x="76136" y="91122"/>
                  </a:lnTo>
                  <a:lnTo>
                    <a:pt x="69481" y="92621"/>
                  </a:lnTo>
                  <a:lnTo>
                    <a:pt x="89682" y="92621"/>
                  </a:lnTo>
                  <a:lnTo>
                    <a:pt x="89674" y="92176"/>
                  </a:lnTo>
                  <a:lnTo>
                    <a:pt x="87642" y="85585"/>
                  </a:lnTo>
                  <a:lnTo>
                    <a:pt x="91541" y="79717"/>
                  </a:lnTo>
                  <a:lnTo>
                    <a:pt x="89382" y="76835"/>
                  </a:lnTo>
                  <a:lnTo>
                    <a:pt x="89489" y="62698"/>
                  </a:lnTo>
                  <a:lnTo>
                    <a:pt x="89571" y="18503"/>
                  </a:lnTo>
                  <a:close/>
                </a:path>
              </a:pathLst>
            </a:custGeom>
            <a:solidFill>
              <a:srgbClr val="60B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0">
              <a:extLst>
                <a:ext uri="{FF2B5EF4-FFF2-40B4-BE49-F238E27FC236}">
                  <a16:creationId xmlns:a16="http://schemas.microsoft.com/office/drawing/2014/main" id="{9A530486-9922-4288-BFC4-E0F955E4F4AE}"/>
                </a:ext>
              </a:extLst>
            </p:cNvPr>
            <p:cNvSpPr/>
            <p:nvPr/>
          </p:nvSpPr>
          <p:spPr>
            <a:xfrm>
              <a:off x="2834982" y="4588306"/>
              <a:ext cx="115862" cy="150360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1">
              <a:extLst>
                <a:ext uri="{FF2B5EF4-FFF2-40B4-BE49-F238E27FC236}">
                  <a16:creationId xmlns:a16="http://schemas.microsoft.com/office/drawing/2014/main" id="{DCE1569B-A87E-4F69-86C5-397A4340FF24}"/>
                </a:ext>
              </a:extLst>
            </p:cNvPr>
            <p:cNvSpPr/>
            <p:nvPr/>
          </p:nvSpPr>
          <p:spPr>
            <a:xfrm>
              <a:off x="2734627" y="4783086"/>
              <a:ext cx="88506" cy="132130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2">
              <a:extLst>
                <a:ext uri="{FF2B5EF4-FFF2-40B4-BE49-F238E27FC236}">
                  <a16:creationId xmlns:a16="http://schemas.microsoft.com/office/drawing/2014/main" id="{327C8D5F-CA3A-4077-AE8E-8EB35B7FB4E7}"/>
                </a:ext>
              </a:extLst>
            </p:cNvPr>
            <p:cNvSpPr/>
            <p:nvPr/>
          </p:nvSpPr>
          <p:spPr>
            <a:xfrm>
              <a:off x="906371" y="4554309"/>
              <a:ext cx="118186" cy="77609"/>
            </a:xfrm>
            <a:prstGeom prst="rect">
              <a:avLst/>
            </a:pr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3">
              <a:extLst>
                <a:ext uri="{FF2B5EF4-FFF2-40B4-BE49-F238E27FC236}">
                  <a16:creationId xmlns:a16="http://schemas.microsoft.com/office/drawing/2014/main" id="{1E22EE34-87FE-40AC-AA91-0FB3A4BB1F0E}"/>
                </a:ext>
              </a:extLst>
            </p:cNvPr>
            <p:cNvSpPr/>
            <p:nvPr/>
          </p:nvSpPr>
          <p:spPr>
            <a:xfrm>
              <a:off x="1828978" y="4834280"/>
              <a:ext cx="67634" cy="189306"/>
            </a:xfrm>
            <a:prstGeom prst="rect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4">
              <a:extLst>
                <a:ext uri="{FF2B5EF4-FFF2-40B4-BE49-F238E27FC236}">
                  <a16:creationId xmlns:a16="http://schemas.microsoft.com/office/drawing/2014/main" id="{A103785E-DB68-47C1-8F3C-DA43FC9DAF88}"/>
                </a:ext>
              </a:extLst>
            </p:cNvPr>
            <p:cNvSpPr/>
            <p:nvPr/>
          </p:nvSpPr>
          <p:spPr>
            <a:xfrm>
              <a:off x="1335824" y="4783789"/>
              <a:ext cx="427990" cy="182880"/>
            </a:xfrm>
            <a:custGeom>
              <a:avLst/>
              <a:gdLst/>
              <a:ahLst/>
              <a:cxnLst/>
              <a:rect l="l" t="t" r="r" b="b"/>
              <a:pathLst>
                <a:path w="427989" h="182879">
                  <a:moveTo>
                    <a:pt x="132106" y="0"/>
                  </a:moveTo>
                  <a:lnTo>
                    <a:pt x="87521" y="4866"/>
                  </a:lnTo>
                  <a:lnTo>
                    <a:pt x="43270" y="16339"/>
                  </a:lnTo>
                  <a:lnTo>
                    <a:pt x="0" y="34628"/>
                  </a:lnTo>
                  <a:lnTo>
                    <a:pt x="0" y="49005"/>
                  </a:lnTo>
                  <a:lnTo>
                    <a:pt x="5168" y="50313"/>
                  </a:lnTo>
                  <a:lnTo>
                    <a:pt x="50102" y="30704"/>
                  </a:lnTo>
                  <a:lnTo>
                    <a:pt x="96171" y="19045"/>
                  </a:lnTo>
                  <a:lnTo>
                    <a:pt x="142519" y="15060"/>
                  </a:lnTo>
                  <a:lnTo>
                    <a:pt x="188292" y="18471"/>
                  </a:lnTo>
                  <a:lnTo>
                    <a:pt x="232635" y="29004"/>
                  </a:lnTo>
                  <a:lnTo>
                    <a:pt x="274692" y="46381"/>
                  </a:lnTo>
                  <a:lnTo>
                    <a:pt x="313610" y="70326"/>
                  </a:lnTo>
                  <a:lnTo>
                    <a:pt x="348532" y="100564"/>
                  </a:lnTo>
                  <a:lnTo>
                    <a:pt x="378604" y="136818"/>
                  </a:lnTo>
                  <a:lnTo>
                    <a:pt x="402971" y="178811"/>
                  </a:lnTo>
                  <a:lnTo>
                    <a:pt x="427672" y="182545"/>
                  </a:lnTo>
                  <a:lnTo>
                    <a:pt x="399300" y="133080"/>
                  </a:lnTo>
                  <a:lnTo>
                    <a:pt x="370463" y="97643"/>
                  </a:lnTo>
                  <a:lnTo>
                    <a:pt x="337438" y="67328"/>
                  </a:lnTo>
                  <a:lnTo>
                    <a:pt x="300871" y="42347"/>
                  </a:lnTo>
                  <a:lnTo>
                    <a:pt x="261408" y="22912"/>
                  </a:lnTo>
                  <a:lnTo>
                    <a:pt x="219696" y="9234"/>
                  </a:lnTo>
                  <a:lnTo>
                    <a:pt x="176380" y="1526"/>
                  </a:lnTo>
                  <a:lnTo>
                    <a:pt x="132106" y="0"/>
                  </a:lnTo>
                  <a:close/>
                </a:path>
              </a:pathLst>
            </a:custGeom>
            <a:solidFill>
              <a:srgbClr val="60B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35">
              <a:extLst>
                <a:ext uri="{FF2B5EF4-FFF2-40B4-BE49-F238E27FC236}">
                  <a16:creationId xmlns:a16="http://schemas.microsoft.com/office/drawing/2014/main" id="{64B31BAB-ADE4-4C56-BDE1-D867E9693F78}"/>
                </a:ext>
              </a:extLst>
            </p:cNvPr>
            <p:cNvSpPr/>
            <p:nvPr/>
          </p:nvSpPr>
          <p:spPr>
            <a:xfrm>
              <a:off x="2039575" y="4835550"/>
              <a:ext cx="67229" cy="187096"/>
            </a:xfrm>
            <a:prstGeom prst="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36">
              <a:extLst>
                <a:ext uri="{FF2B5EF4-FFF2-40B4-BE49-F238E27FC236}">
                  <a16:creationId xmlns:a16="http://schemas.microsoft.com/office/drawing/2014/main" id="{BAF80338-3B9C-41D1-86EB-1851F37FAE59}"/>
                </a:ext>
              </a:extLst>
            </p:cNvPr>
            <p:cNvSpPr/>
            <p:nvPr/>
          </p:nvSpPr>
          <p:spPr>
            <a:xfrm>
              <a:off x="2950591" y="4588548"/>
              <a:ext cx="70485" cy="120192"/>
            </a:xfrm>
            <a:prstGeom prst="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37">
              <a:extLst>
                <a:ext uri="{FF2B5EF4-FFF2-40B4-BE49-F238E27FC236}">
                  <a16:creationId xmlns:a16="http://schemas.microsoft.com/office/drawing/2014/main" id="{24987432-CD35-4E93-8908-831C8F58FEA8}"/>
                </a:ext>
              </a:extLst>
            </p:cNvPr>
            <p:cNvSpPr/>
            <p:nvPr/>
          </p:nvSpPr>
          <p:spPr>
            <a:xfrm>
              <a:off x="903881" y="4554639"/>
              <a:ext cx="123189" cy="294005"/>
            </a:xfrm>
            <a:custGeom>
              <a:avLst/>
              <a:gdLst/>
              <a:ahLst/>
              <a:cxnLst/>
              <a:rect l="l" t="t" r="r" b="b"/>
              <a:pathLst>
                <a:path w="123190" h="294004">
                  <a:moveTo>
                    <a:pt x="120218" y="0"/>
                  </a:moveTo>
                  <a:lnTo>
                    <a:pt x="120194" y="50252"/>
                  </a:lnTo>
                  <a:lnTo>
                    <a:pt x="120675" y="75184"/>
                  </a:lnTo>
                  <a:lnTo>
                    <a:pt x="117995" y="77279"/>
                  </a:lnTo>
                  <a:lnTo>
                    <a:pt x="83195" y="77011"/>
                  </a:lnTo>
                  <a:lnTo>
                    <a:pt x="2489" y="77038"/>
                  </a:lnTo>
                  <a:lnTo>
                    <a:pt x="0" y="79044"/>
                  </a:lnTo>
                  <a:lnTo>
                    <a:pt x="50" y="81076"/>
                  </a:lnTo>
                  <a:lnTo>
                    <a:pt x="2400" y="83146"/>
                  </a:lnTo>
                  <a:lnTo>
                    <a:pt x="83701" y="83193"/>
                  </a:lnTo>
                  <a:lnTo>
                    <a:pt x="122034" y="82664"/>
                  </a:lnTo>
                  <a:lnTo>
                    <a:pt x="120129" y="89166"/>
                  </a:lnTo>
                  <a:lnTo>
                    <a:pt x="120878" y="107924"/>
                  </a:lnTo>
                  <a:lnTo>
                    <a:pt x="83701" y="107467"/>
                  </a:lnTo>
                  <a:lnTo>
                    <a:pt x="2400" y="107492"/>
                  </a:lnTo>
                  <a:lnTo>
                    <a:pt x="38" y="109562"/>
                  </a:lnTo>
                  <a:lnTo>
                    <a:pt x="12" y="111607"/>
                  </a:lnTo>
                  <a:lnTo>
                    <a:pt x="2489" y="113614"/>
                  </a:lnTo>
                  <a:lnTo>
                    <a:pt x="56133" y="113690"/>
                  </a:lnTo>
                  <a:lnTo>
                    <a:pt x="118313" y="113322"/>
                  </a:lnTo>
                  <a:lnTo>
                    <a:pt x="121538" y="115963"/>
                  </a:lnTo>
                  <a:lnTo>
                    <a:pt x="120027" y="126263"/>
                  </a:lnTo>
                  <a:lnTo>
                    <a:pt x="120040" y="128358"/>
                  </a:lnTo>
                  <a:lnTo>
                    <a:pt x="121361" y="137807"/>
                  </a:lnTo>
                  <a:lnTo>
                    <a:pt x="118465" y="140233"/>
                  </a:lnTo>
                  <a:lnTo>
                    <a:pt x="83717" y="139976"/>
                  </a:lnTo>
                  <a:lnTo>
                    <a:pt x="2489" y="139992"/>
                  </a:lnTo>
                  <a:lnTo>
                    <a:pt x="0" y="141973"/>
                  </a:lnTo>
                  <a:lnTo>
                    <a:pt x="63" y="144030"/>
                  </a:lnTo>
                  <a:lnTo>
                    <a:pt x="2349" y="146126"/>
                  </a:lnTo>
                  <a:lnTo>
                    <a:pt x="83668" y="146144"/>
                  </a:lnTo>
                  <a:lnTo>
                    <a:pt x="121983" y="145605"/>
                  </a:lnTo>
                  <a:lnTo>
                    <a:pt x="120154" y="152069"/>
                  </a:lnTo>
                  <a:lnTo>
                    <a:pt x="120535" y="165608"/>
                  </a:lnTo>
                  <a:lnTo>
                    <a:pt x="120954" y="170891"/>
                  </a:lnTo>
                  <a:lnTo>
                    <a:pt x="83724" y="170429"/>
                  </a:lnTo>
                  <a:lnTo>
                    <a:pt x="2400" y="170459"/>
                  </a:lnTo>
                  <a:lnTo>
                    <a:pt x="38" y="172516"/>
                  </a:lnTo>
                  <a:lnTo>
                    <a:pt x="25" y="174561"/>
                  </a:lnTo>
                  <a:lnTo>
                    <a:pt x="2438" y="176580"/>
                  </a:lnTo>
                  <a:lnTo>
                    <a:pt x="56100" y="176650"/>
                  </a:lnTo>
                  <a:lnTo>
                    <a:pt x="118275" y="176263"/>
                  </a:lnTo>
                  <a:lnTo>
                    <a:pt x="121564" y="178866"/>
                  </a:lnTo>
                  <a:lnTo>
                    <a:pt x="120307" y="187210"/>
                  </a:lnTo>
                  <a:lnTo>
                    <a:pt x="120065" y="190614"/>
                  </a:lnTo>
                  <a:lnTo>
                    <a:pt x="121538" y="200533"/>
                  </a:lnTo>
                  <a:lnTo>
                    <a:pt x="118389" y="203250"/>
                  </a:lnTo>
                  <a:lnTo>
                    <a:pt x="82979" y="202926"/>
                  </a:lnTo>
                  <a:lnTo>
                    <a:pt x="2489" y="202958"/>
                  </a:lnTo>
                  <a:lnTo>
                    <a:pt x="0" y="204939"/>
                  </a:lnTo>
                  <a:lnTo>
                    <a:pt x="63" y="206984"/>
                  </a:lnTo>
                  <a:lnTo>
                    <a:pt x="2349" y="209092"/>
                  </a:lnTo>
                  <a:lnTo>
                    <a:pt x="83668" y="209105"/>
                  </a:lnTo>
                  <a:lnTo>
                    <a:pt x="121983" y="208572"/>
                  </a:lnTo>
                  <a:lnTo>
                    <a:pt x="120154" y="215036"/>
                  </a:lnTo>
                  <a:lnTo>
                    <a:pt x="120535" y="228574"/>
                  </a:lnTo>
                  <a:lnTo>
                    <a:pt x="120954" y="233857"/>
                  </a:lnTo>
                  <a:lnTo>
                    <a:pt x="83724" y="233395"/>
                  </a:lnTo>
                  <a:lnTo>
                    <a:pt x="2400" y="233426"/>
                  </a:lnTo>
                  <a:lnTo>
                    <a:pt x="38" y="235483"/>
                  </a:lnTo>
                  <a:lnTo>
                    <a:pt x="25" y="237515"/>
                  </a:lnTo>
                  <a:lnTo>
                    <a:pt x="2438" y="239547"/>
                  </a:lnTo>
                  <a:lnTo>
                    <a:pt x="56100" y="239617"/>
                  </a:lnTo>
                  <a:lnTo>
                    <a:pt x="118275" y="239229"/>
                  </a:lnTo>
                  <a:lnTo>
                    <a:pt x="121564" y="241833"/>
                  </a:lnTo>
                  <a:lnTo>
                    <a:pt x="120307" y="250177"/>
                  </a:lnTo>
                  <a:lnTo>
                    <a:pt x="120065" y="253580"/>
                  </a:lnTo>
                  <a:lnTo>
                    <a:pt x="121538" y="263486"/>
                  </a:lnTo>
                  <a:lnTo>
                    <a:pt x="118389" y="266230"/>
                  </a:lnTo>
                  <a:lnTo>
                    <a:pt x="82979" y="265893"/>
                  </a:lnTo>
                  <a:lnTo>
                    <a:pt x="2489" y="265925"/>
                  </a:lnTo>
                  <a:lnTo>
                    <a:pt x="0" y="267906"/>
                  </a:lnTo>
                  <a:lnTo>
                    <a:pt x="63" y="269963"/>
                  </a:lnTo>
                  <a:lnTo>
                    <a:pt x="2349" y="272059"/>
                  </a:lnTo>
                  <a:lnTo>
                    <a:pt x="120268" y="271983"/>
                  </a:lnTo>
                  <a:lnTo>
                    <a:pt x="120230" y="293471"/>
                  </a:lnTo>
                  <a:lnTo>
                    <a:pt x="120853" y="293839"/>
                  </a:lnTo>
                  <a:lnTo>
                    <a:pt x="121488" y="293865"/>
                  </a:lnTo>
                  <a:lnTo>
                    <a:pt x="122135" y="293547"/>
                  </a:lnTo>
                  <a:lnTo>
                    <a:pt x="122275" y="271538"/>
                  </a:lnTo>
                  <a:lnTo>
                    <a:pt x="122567" y="265607"/>
                  </a:lnTo>
                  <a:lnTo>
                    <a:pt x="122275" y="208572"/>
                  </a:lnTo>
                  <a:lnTo>
                    <a:pt x="122567" y="202653"/>
                  </a:lnTo>
                  <a:lnTo>
                    <a:pt x="122275" y="145605"/>
                  </a:lnTo>
                  <a:lnTo>
                    <a:pt x="122567" y="139674"/>
                  </a:lnTo>
                  <a:lnTo>
                    <a:pt x="122504" y="177"/>
                  </a:lnTo>
                  <a:lnTo>
                    <a:pt x="120218" y="0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38">
              <a:extLst>
                <a:ext uri="{FF2B5EF4-FFF2-40B4-BE49-F238E27FC236}">
                  <a16:creationId xmlns:a16="http://schemas.microsoft.com/office/drawing/2014/main" id="{B29C59AB-A50B-47A5-B299-10B892C8A0F4}"/>
                </a:ext>
              </a:extLst>
            </p:cNvPr>
            <p:cNvSpPr/>
            <p:nvPr/>
          </p:nvSpPr>
          <p:spPr>
            <a:xfrm>
              <a:off x="1026375" y="4554816"/>
              <a:ext cx="2322195" cy="201295"/>
            </a:xfrm>
            <a:custGeom>
              <a:avLst/>
              <a:gdLst/>
              <a:ahLst/>
              <a:cxnLst/>
              <a:rect l="l" t="t" r="r" b="b"/>
              <a:pathLst>
                <a:path w="2322195" h="201295">
                  <a:moveTo>
                    <a:pt x="115824" y="75069"/>
                  </a:moveTo>
                  <a:lnTo>
                    <a:pt x="0" y="0"/>
                  </a:lnTo>
                  <a:lnTo>
                    <a:pt x="63" y="76542"/>
                  </a:lnTo>
                  <a:lnTo>
                    <a:pt x="115557" y="76492"/>
                  </a:lnTo>
                  <a:lnTo>
                    <a:pt x="115519" y="75996"/>
                  </a:lnTo>
                  <a:lnTo>
                    <a:pt x="115824" y="75069"/>
                  </a:lnTo>
                  <a:close/>
                </a:path>
                <a:path w="2322195" h="201295">
                  <a:moveTo>
                    <a:pt x="2321776" y="135699"/>
                  </a:moveTo>
                  <a:lnTo>
                    <a:pt x="2321102" y="109931"/>
                  </a:lnTo>
                  <a:lnTo>
                    <a:pt x="2320353" y="109905"/>
                  </a:lnTo>
                  <a:lnTo>
                    <a:pt x="2319896" y="109550"/>
                  </a:lnTo>
                  <a:lnTo>
                    <a:pt x="2319731" y="108877"/>
                  </a:lnTo>
                  <a:lnTo>
                    <a:pt x="2306815" y="100266"/>
                  </a:lnTo>
                  <a:lnTo>
                    <a:pt x="2283879" y="85661"/>
                  </a:lnTo>
                  <a:lnTo>
                    <a:pt x="2267674" y="74917"/>
                  </a:lnTo>
                  <a:lnTo>
                    <a:pt x="2251329" y="64439"/>
                  </a:lnTo>
                  <a:lnTo>
                    <a:pt x="2234514" y="54660"/>
                  </a:lnTo>
                  <a:lnTo>
                    <a:pt x="2234298" y="130746"/>
                  </a:lnTo>
                  <a:lnTo>
                    <a:pt x="2236457" y="133629"/>
                  </a:lnTo>
                  <a:lnTo>
                    <a:pt x="2246477" y="140931"/>
                  </a:lnTo>
                  <a:lnTo>
                    <a:pt x="2246477" y="73647"/>
                  </a:lnTo>
                  <a:lnTo>
                    <a:pt x="2253475" y="73850"/>
                  </a:lnTo>
                  <a:lnTo>
                    <a:pt x="2255139" y="77254"/>
                  </a:lnTo>
                  <a:lnTo>
                    <a:pt x="2254770" y="147612"/>
                  </a:lnTo>
                  <a:lnTo>
                    <a:pt x="2264930" y="155841"/>
                  </a:lnTo>
                  <a:lnTo>
                    <a:pt x="2264930" y="85648"/>
                  </a:lnTo>
                  <a:lnTo>
                    <a:pt x="2271687" y="85598"/>
                  </a:lnTo>
                  <a:lnTo>
                    <a:pt x="2273096" y="89001"/>
                  </a:lnTo>
                  <a:lnTo>
                    <a:pt x="2272728" y="162140"/>
                  </a:lnTo>
                  <a:lnTo>
                    <a:pt x="2275535" y="165608"/>
                  </a:lnTo>
                  <a:lnTo>
                    <a:pt x="2279053" y="168173"/>
                  </a:lnTo>
                  <a:lnTo>
                    <a:pt x="2282901" y="170319"/>
                  </a:lnTo>
                  <a:lnTo>
                    <a:pt x="2282901" y="96723"/>
                  </a:lnTo>
                  <a:lnTo>
                    <a:pt x="2289111" y="97586"/>
                  </a:lnTo>
                  <a:lnTo>
                    <a:pt x="2291397" y="100330"/>
                  </a:lnTo>
                  <a:lnTo>
                    <a:pt x="2290965" y="176822"/>
                  </a:lnTo>
                  <a:lnTo>
                    <a:pt x="2293747" y="180327"/>
                  </a:lnTo>
                  <a:lnTo>
                    <a:pt x="2297099" y="183134"/>
                  </a:lnTo>
                  <a:lnTo>
                    <a:pt x="2301125" y="185115"/>
                  </a:lnTo>
                  <a:lnTo>
                    <a:pt x="2301125" y="108597"/>
                  </a:lnTo>
                  <a:lnTo>
                    <a:pt x="2307590" y="109296"/>
                  </a:lnTo>
                  <a:lnTo>
                    <a:pt x="2309406" y="112509"/>
                  </a:lnTo>
                  <a:lnTo>
                    <a:pt x="2309037" y="191808"/>
                  </a:lnTo>
                  <a:lnTo>
                    <a:pt x="2313063" y="195224"/>
                  </a:lnTo>
                  <a:lnTo>
                    <a:pt x="2316467" y="199466"/>
                  </a:lnTo>
                  <a:lnTo>
                    <a:pt x="2321699" y="201269"/>
                  </a:lnTo>
                  <a:lnTo>
                    <a:pt x="2321776" y="135699"/>
                  </a:lnTo>
                  <a:close/>
                </a:path>
              </a:pathLst>
            </a:custGeom>
            <a:solidFill>
              <a:srgbClr val="FDF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39">
              <a:extLst>
                <a:ext uri="{FF2B5EF4-FFF2-40B4-BE49-F238E27FC236}">
                  <a16:creationId xmlns:a16="http://schemas.microsoft.com/office/drawing/2014/main" id="{585849F8-8BB5-4350-84AE-74EDAF568A7A}"/>
                </a:ext>
              </a:extLst>
            </p:cNvPr>
            <p:cNvSpPr/>
            <p:nvPr/>
          </p:nvSpPr>
          <p:spPr>
            <a:xfrm>
              <a:off x="1792185" y="4883670"/>
              <a:ext cx="46355" cy="196215"/>
            </a:xfrm>
            <a:custGeom>
              <a:avLst/>
              <a:gdLst/>
              <a:ahLst/>
              <a:cxnLst/>
              <a:rect l="l" t="t" r="r" b="b"/>
              <a:pathLst>
                <a:path w="46355" h="196214">
                  <a:moveTo>
                    <a:pt x="23329" y="0"/>
                  </a:moveTo>
                  <a:lnTo>
                    <a:pt x="3174" y="46940"/>
                  </a:lnTo>
                  <a:lnTo>
                    <a:pt x="0" y="87223"/>
                  </a:lnTo>
                  <a:lnTo>
                    <a:pt x="4284" y="106081"/>
                  </a:lnTo>
                  <a:lnTo>
                    <a:pt x="7041" y="115246"/>
                  </a:lnTo>
                  <a:lnTo>
                    <a:pt x="17644" y="136477"/>
                  </a:lnTo>
                  <a:lnTo>
                    <a:pt x="21061" y="149625"/>
                  </a:lnTo>
                  <a:lnTo>
                    <a:pt x="22303" y="163153"/>
                  </a:lnTo>
                  <a:lnTo>
                    <a:pt x="22161" y="177025"/>
                  </a:lnTo>
                  <a:lnTo>
                    <a:pt x="21907" y="183261"/>
                  </a:lnTo>
                  <a:lnTo>
                    <a:pt x="21005" y="189788"/>
                  </a:lnTo>
                  <a:lnTo>
                    <a:pt x="24434" y="195846"/>
                  </a:lnTo>
                  <a:lnTo>
                    <a:pt x="25263" y="185347"/>
                  </a:lnTo>
                  <a:lnTo>
                    <a:pt x="25682" y="174858"/>
                  </a:lnTo>
                  <a:lnTo>
                    <a:pt x="25946" y="149923"/>
                  </a:lnTo>
                  <a:lnTo>
                    <a:pt x="24942" y="145669"/>
                  </a:lnTo>
                  <a:lnTo>
                    <a:pt x="27292" y="142024"/>
                  </a:lnTo>
                  <a:lnTo>
                    <a:pt x="33279" y="131184"/>
                  </a:lnTo>
                  <a:lnTo>
                    <a:pt x="38065" y="119848"/>
                  </a:lnTo>
                  <a:lnTo>
                    <a:pt x="46227" y="96596"/>
                  </a:lnTo>
                  <a:lnTo>
                    <a:pt x="41173" y="79298"/>
                  </a:lnTo>
                  <a:lnTo>
                    <a:pt x="37888" y="61798"/>
                  </a:lnTo>
                  <a:lnTo>
                    <a:pt x="36792" y="44050"/>
                  </a:lnTo>
                  <a:lnTo>
                    <a:pt x="38303" y="26009"/>
                  </a:lnTo>
                  <a:lnTo>
                    <a:pt x="33019" y="15125"/>
                  </a:lnTo>
                  <a:lnTo>
                    <a:pt x="24663" y="190"/>
                  </a:lnTo>
                  <a:lnTo>
                    <a:pt x="23329" y="0"/>
                  </a:lnTo>
                  <a:close/>
                </a:path>
              </a:pathLst>
            </a:custGeom>
            <a:solidFill>
              <a:srgbClr val="022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0">
              <a:extLst>
                <a:ext uri="{FF2B5EF4-FFF2-40B4-BE49-F238E27FC236}">
                  <a16:creationId xmlns:a16="http://schemas.microsoft.com/office/drawing/2014/main" id="{7E6B85E4-AAAE-4B24-9FC5-54E707711DDA}"/>
                </a:ext>
              </a:extLst>
            </p:cNvPr>
            <p:cNvSpPr/>
            <p:nvPr/>
          </p:nvSpPr>
          <p:spPr>
            <a:xfrm>
              <a:off x="2328011" y="4948997"/>
              <a:ext cx="53975" cy="130175"/>
            </a:xfrm>
            <a:custGeom>
              <a:avLst/>
              <a:gdLst/>
              <a:ahLst/>
              <a:cxnLst/>
              <a:rect l="l" t="t" r="r" b="b"/>
              <a:pathLst>
                <a:path w="53975" h="130175">
                  <a:moveTo>
                    <a:pt x="26703" y="0"/>
                  </a:moveTo>
                  <a:lnTo>
                    <a:pt x="685" y="45759"/>
                  </a:lnTo>
                  <a:lnTo>
                    <a:pt x="355" y="53074"/>
                  </a:lnTo>
                  <a:lnTo>
                    <a:pt x="0" y="56707"/>
                  </a:lnTo>
                  <a:lnTo>
                    <a:pt x="76" y="76372"/>
                  </a:lnTo>
                  <a:lnTo>
                    <a:pt x="4092" y="94786"/>
                  </a:lnTo>
                  <a:lnTo>
                    <a:pt x="11722" y="112055"/>
                  </a:lnTo>
                  <a:lnTo>
                    <a:pt x="22644" y="128284"/>
                  </a:lnTo>
                  <a:lnTo>
                    <a:pt x="23088" y="60288"/>
                  </a:lnTo>
                  <a:lnTo>
                    <a:pt x="23685" y="57837"/>
                  </a:lnTo>
                  <a:lnTo>
                    <a:pt x="29629" y="57469"/>
                  </a:lnTo>
                  <a:lnTo>
                    <a:pt x="28752" y="60783"/>
                  </a:lnTo>
                  <a:lnTo>
                    <a:pt x="29070" y="129757"/>
                  </a:lnTo>
                  <a:lnTo>
                    <a:pt x="51193" y="85218"/>
                  </a:lnTo>
                  <a:lnTo>
                    <a:pt x="53353" y="70582"/>
                  </a:lnTo>
                  <a:lnTo>
                    <a:pt x="52666" y="56210"/>
                  </a:lnTo>
                  <a:lnTo>
                    <a:pt x="49932" y="42025"/>
                  </a:lnTo>
                  <a:lnTo>
                    <a:pt x="45948" y="27954"/>
                  </a:lnTo>
                  <a:lnTo>
                    <a:pt x="38138" y="14606"/>
                  </a:lnTo>
                  <a:lnTo>
                    <a:pt x="29663" y="2022"/>
                  </a:lnTo>
                  <a:lnTo>
                    <a:pt x="26703" y="0"/>
                  </a:lnTo>
                  <a:close/>
                </a:path>
              </a:pathLst>
            </a:custGeom>
            <a:solidFill>
              <a:srgbClr val="186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1">
              <a:extLst>
                <a:ext uri="{FF2B5EF4-FFF2-40B4-BE49-F238E27FC236}">
                  <a16:creationId xmlns:a16="http://schemas.microsoft.com/office/drawing/2014/main" id="{16DD827C-3874-425D-BE07-8A4EF96A13B0}"/>
                </a:ext>
              </a:extLst>
            </p:cNvPr>
            <p:cNvSpPr/>
            <p:nvPr/>
          </p:nvSpPr>
          <p:spPr>
            <a:xfrm>
              <a:off x="2193835" y="4949436"/>
              <a:ext cx="53340" cy="128270"/>
            </a:xfrm>
            <a:custGeom>
              <a:avLst/>
              <a:gdLst/>
              <a:ahLst/>
              <a:cxnLst/>
              <a:rect l="l" t="t" r="r" b="b"/>
              <a:pathLst>
                <a:path w="53339" h="128270">
                  <a:moveTo>
                    <a:pt x="26100" y="0"/>
                  </a:moveTo>
                  <a:lnTo>
                    <a:pt x="927" y="44546"/>
                  </a:lnTo>
                  <a:lnTo>
                    <a:pt x="597" y="51252"/>
                  </a:lnTo>
                  <a:lnTo>
                    <a:pt x="216" y="54592"/>
                  </a:lnTo>
                  <a:lnTo>
                    <a:pt x="0" y="74661"/>
                  </a:lnTo>
                  <a:lnTo>
                    <a:pt x="3893" y="93470"/>
                  </a:lnTo>
                  <a:lnTo>
                    <a:pt x="11539" y="111131"/>
                  </a:lnTo>
                  <a:lnTo>
                    <a:pt x="22581" y="127757"/>
                  </a:lnTo>
                  <a:lnTo>
                    <a:pt x="23038" y="57018"/>
                  </a:lnTo>
                  <a:lnTo>
                    <a:pt x="29934" y="57488"/>
                  </a:lnTo>
                  <a:lnTo>
                    <a:pt x="28842" y="60917"/>
                  </a:lnTo>
                  <a:lnTo>
                    <a:pt x="29058" y="99372"/>
                  </a:lnTo>
                  <a:lnTo>
                    <a:pt x="28551" y="113333"/>
                  </a:lnTo>
                  <a:lnTo>
                    <a:pt x="28856" y="120282"/>
                  </a:lnTo>
                  <a:lnTo>
                    <a:pt x="30760" y="127122"/>
                  </a:lnTo>
                  <a:lnTo>
                    <a:pt x="42893" y="108263"/>
                  </a:lnTo>
                  <a:lnTo>
                    <a:pt x="50419" y="88241"/>
                  </a:lnTo>
                  <a:lnTo>
                    <a:pt x="53316" y="67046"/>
                  </a:lnTo>
                  <a:lnTo>
                    <a:pt x="51562" y="44673"/>
                  </a:lnTo>
                  <a:lnTo>
                    <a:pt x="33897" y="7361"/>
                  </a:lnTo>
                  <a:lnTo>
                    <a:pt x="29491" y="1739"/>
                  </a:lnTo>
                  <a:lnTo>
                    <a:pt x="26100" y="0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2">
              <a:extLst>
                <a:ext uri="{FF2B5EF4-FFF2-40B4-BE49-F238E27FC236}">
                  <a16:creationId xmlns:a16="http://schemas.microsoft.com/office/drawing/2014/main" id="{9186F757-F25A-41E0-8B8C-711D8824286B}"/>
                </a:ext>
              </a:extLst>
            </p:cNvPr>
            <p:cNvSpPr/>
            <p:nvPr/>
          </p:nvSpPr>
          <p:spPr>
            <a:xfrm>
              <a:off x="2001519" y="4864658"/>
              <a:ext cx="43180" cy="168910"/>
            </a:xfrm>
            <a:custGeom>
              <a:avLst/>
              <a:gdLst/>
              <a:ahLst/>
              <a:cxnLst/>
              <a:rect l="l" t="t" r="r" b="b"/>
              <a:pathLst>
                <a:path w="43180" h="168910">
                  <a:moveTo>
                    <a:pt x="22872" y="0"/>
                  </a:moveTo>
                  <a:lnTo>
                    <a:pt x="2206" y="49810"/>
                  </a:lnTo>
                  <a:lnTo>
                    <a:pt x="0" y="66154"/>
                  </a:lnTo>
                  <a:lnTo>
                    <a:pt x="383" y="84510"/>
                  </a:lnTo>
                  <a:lnTo>
                    <a:pt x="3695" y="102171"/>
                  </a:lnTo>
                  <a:lnTo>
                    <a:pt x="9551" y="119203"/>
                  </a:lnTo>
                  <a:lnTo>
                    <a:pt x="17564" y="135674"/>
                  </a:lnTo>
                  <a:lnTo>
                    <a:pt x="20739" y="141427"/>
                  </a:lnTo>
                  <a:lnTo>
                    <a:pt x="23164" y="147192"/>
                  </a:lnTo>
                  <a:lnTo>
                    <a:pt x="21628" y="153923"/>
                  </a:lnTo>
                  <a:lnTo>
                    <a:pt x="23025" y="158470"/>
                  </a:lnTo>
                  <a:lnTo>
                    <a:pt x="19354" y="164210"/>
                  </a:lnTo>
                  <a:lnTo>
                    <a:pt x="24790" y="168503"/>
                  </a:lnTo>
                  <a:lnTo>
                    <a:pt x="27406" y="163461"/>
                  </a:lnTo>
                  <a:lnTo>
                    <a:pt x="25577" y="158711"/>
                  </a:lnTo>
                  <a:lnTo>
                    <a:pt x="26352" y="154241"/>
                  </a:lnTo>
                  <a:lnTo>
                    <a:pt x="24930" y="146443"/>
                  </a:lnTo>
                  <a:lnTo>
                    <a:pt x="27914" y="139941"/>
                  </a:lnTo>
                  <a:lnTo>
                    <a:pt x="31686" y="133311"/>
                  </a:lnTo>
                  <a:lnTo>
                    <a:pt x="35055" y="126818"/>
                  </a:lnTo>
                  <a:lnTo>
                    <a:pt x="37960" y="120099"/>
                  </a:lnTo>
                  <a:lnTo>
                    <a:pt x="40484" y="113211"/>
                  </a:lnTo>
                  <a:lnTo>
                    <a:pt x="42710" y="106210"/>
                  </a:lnTo>
                  <a:lnTo>
                    <a:pt x="39488" y="88085"/>
                  </a:lnTo>
                  <a:lnTo>
                    <a:pt x="38055" y="69938"/>
                  </a:lnTo>
                  <a:lnTo>
                    <a:pt x="38698" y="51764"/>
                  </a:lnTo>
                  <a:lnTo>
                    <a:pt x="41706" y="33553"/>
                  </a:lnTo>
                  <a:lnTo>
                    <a:pt x="38133" y="26328"/>
                  </a:lnTo>
                  <a:lnTo>
                    <a:pt x="31607" y="11559"/>
                  </a:lnTo>
                  <a:lnTo>
                    <a:pt x="27470" y="4584"/>
                  </a:lnTo>
                  <a:lnTo>
                    <a:pt x="24790" y="774"/>
                  </a:lnTo>
                  <a:lnTo>
                    <a:pt x="22872" y="0"/>
                  </a:lnTo>
                  <a:close/>
                </a:path>
              </a:pathLst>
            </a:custGeom>
            <a:solidFill>
              <a:srgbClr val="022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3">
              <a:extLst>
                <a:ext uri="{FF2B5EF4-FFF2-40B4-BE49-F238E27FC236}">
                  <a16:creationId xmlns:a16="http://schemas.microsoft.com/office/drawing/2014/main" id="{6CE148A6-0C42-4964-B039-2142A884EAFB}"/>
                </a:ext>
              </a:extLst>
            </p:cNvPr>
            <p:cNvSpPr/>
            <p:nvPr/>
          </p:nvSpPr>
          <p:spPr>
            <a:xfrm>
              <a:off x="1928291" y="4855730"/>
              <a:ext cx="46990" cy="141605"/>
            </a:xfrm>
            <a:custGeom>
              <a:avLst/>
              <a:gdLst/>
              <a:ahLst/>
              <a:cxnLst/>
              <a:rect l="l" t="t" r="r" b="b"/>
              <a:pathLst>
                <a:path w="46989" h="141604">
                  <a:moveTo>
                    <a:pt x="24079" y="0"/>
                  </a:moveTo>
                  <a:lnTo>
                    <a:pt x="6642" y="33490"/>
                  </a:lnTo>
                  <a:lnTo>
                    <a:pt x="0" y="69226"/>
                  </a:lnTo>
                  <a:lnTo>
                    <a:pt x="4473" y="105625"/>
                  </a:lnTo>
                  <a:lnTo>
                    <a:pt x="20383" y="141109"/>
                  </a:lnTo>
                  <a:lnTo>
                    <a:pt x="21256" y="123377"/>
                  </a:lnTo>
                  <a:lnTo>
                    <a:pt x="21169" y="87894"/>
                  </a:lnTo>
                  <a:lnTo>
                    <a:pt x="21361" y="66738"/>
                  </a:lnTo>
                  <a:lnTo>
                    <a:pt x="20307" y="62953"/>
                  </a:lnTo>
                  <a:lnTo>
                    <a:pt x="22974" y="59689"/>
                  </a:lnTo>
                  <a:lnTo>
                    <a:pt x="27660" y="62509"/>
                  </a:lnTo>
                  <a:lnTo>
                    <a:pt x="25844" y="66281"/>
                  </a:lnTo>
                  <a:lnTo>
                    <a:pt x="26047" y="134378"/>
                  </a:lnTo>
                  <a:lnTo>
                    <a:pt x="24688" y="138023"/>
                  </a:lnTo>
                  <a:lnTo>
                    <a:pt x="27901" y="140677"/>
                  </a:lnTo>
                  <a:lnTo>
                    <a:pt x="33058" y="130467"/>
                  </a:lnTo>
                  <a:lnTo>
                    <a:pt x="35407" y="125260"/>
                  </a:lnTo>
                  <a:lnTo>
                    <a:pt x="45540" y="92875"/>
                  </a:lnTo>
                  <a:lnTo>
                    <a:pt x="46674" y="61277"/>
                  </a:lnTo>
                  <a:lnTo>
                    <a:pt x="39342" y="30355"/>
                  </a:lnTo>
                  <a:lnTo>
                    <a:pt x="24079" y="0"/>
                  </a:lnTo>
                  <a:close/>
                </a:path>
              </a:pathLst>
            </a:custGeom>
            <a:solidFill>
              <a:srgbClr val="F5E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4">
              <a:extLst>
                <a:ext uri="{FF2B5EF4-FFF2-40B4-BE49-F238E27FC236}">
                  <a16:creationId xmlns:a16="http://schemas.microsoft.com/office/drawing/2014/main" id="{AFECB7D7-7694-49B7-86DC-CF68239FB053}"/>
                </a:ext>
              </a:extLst>
            </p:cNvPr>
            <p:cNvSpPr/>
            <p:nvPr/>
          </p:nvSpPr>
          <p:spPr>
            <a:xfrm>
              <a:off x="1141942" y="4619917"/>
              <a:ext cx="194310" cy="20320"/>
            </a:xfrm>
            <a:custGeom>
              <a:avLst/>
              <a:gdLst/>
              <a:ahLst/>
              <a:cxnLst/>
              <a:rect l="l" t="t" r="r" b="b"/>
              <a:pathLst>
                <a:path w="194309" h="20320">
                  <a:moveTo>
                    <a:pt x="7747" y="0"/>
                  </a:moveTo>
                  <a:lnTo>
                    <a:pt x="1562" y="546"/>
                  </a:lnTo>
                  <a:lnTo>
                    <a:pt x="254" y="9969"/>
                  </a:lnTo>
                  <a:lnTo>
                    <a:pt x="50" y="10413"/>
                  </a:lnTo>
                  <a:lnTo>
                    <a:pt x="0" y="11391"/>
                  </a:lnTo>
                  <a:lnTo>
                    <a:pt x="2578" y="12814"/>
                  </a:lnTo>
                  <a:lnTo>
                    <a:pt x="2108" y="15328"/>
                  </a:lnTo>
                  <a:lnTo>
                    <a:pt x="2193" y="17043"/>
                  </a:lnTo>
                  <a:lnTo>
                    <a:pt x="2285" y="17779"/>
                  </a:lnTo>
                  <a:lnTo>
                    <a:pt x="3162" y="19913"/>
                  </a:lnTo>
                  <a:lnTo>
                    <a:pt x="5130" y="17640"/>
                  </a:lnTo>
                  <a:lnTo>
                    <a:pt x="7759" y="17475"/>
                  </a:lnTo>
                  <a:lnTo>
                    <a:pt x="148310" y="17475"/>
                  </a:lnTo>
                  <a:lnTo>
                    <a:pt x="192874" y="17043"/>
                  </a:lnTo>
                  <a:lnTo>
                    <a:pt x="194205" y="269"/>
                  </a:lnTo>
                  <a:lnTo>
                    <a:pt x="96924" y="269"/>
                  </a:lnTo>
                  <a:lnTo>
                    <a:pt x="7747" y="0"/>
                  </a:lnTo>
                  <a:close/>
                </a:path>
                <a:path w="194309" h="20320">
                  <a:moveTo>
                    <a:pt x="148310" y="17475"/>
                  </a:moveTo>
                  <a:lnTo>
                    <a:pt x="7759" y="17475"/>
                  </a:lnTo>
                  <a:lnTo>
                    <a:pt x="116852" y="17779"/>
                  </a:lnTo>
                  <a:lnTo>
                    <a:pt x="148310" y="17475"/>
                  </a:lnTo>
                  <a:close/>
                </a:path>
                <a:path w="194309" h="20320">
                  <a:moveTo>
                    <a:pt x="194208" y="228"/>
                  </a:moveTo>
                  <a:lnTo>
                    <a:pt x="96924" y="269"/>
                  </a:lnTo>
                  <a:lnTo>
                    <a:pt x="194205" y="269"/>
                  </a:lnTo>
                  <a:close/>
                </a:path>
              </a:pathLst>
            </a:custGeom>
            <a:solidFill>
              <a:srgbClr val="60B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5">
              <a:extLst>
                <a:ext uri="{FF2B5EF4-FFF2-40B4-BE49-F238E27FC236}">
                  <a16:creationId xmlns:a16="http://schemas.microsoft.com/office/drawing/2014/main" id="{E869FF48-20F5-4703-982F-8AB0A50A9FC4}"/>
                </a:ext>
              </a:extLst>
            </p:cNvPr>
            <p:cNvSpPr/>
            <p:nvPr/>
          </p:nvSpPr>
          <p:spPr>
            <a:xfrm>
              <a:off x="463175" y="4349026"/>
              <a:ext cx="73660" cy="43180"/>
            </a:xfrm>
            <a:custGeom>
              <a:avLst/>
              <a:gdLst/>
              <a:ahLst/>
              <a:cxnLst/>
              <a:rect l="l" t="t" r="r" b="b"/>
              <a:pathLst>
                <a:path w="73659" h="43179">
                  <a:moveTo>
                    <a:pt x="2400" y="0"/>
                  </a:moveTo>
                  <a:lnTo>
                    <a:pt x="0" y="2044"/>
                  </a:lnTo>
                  <a:lnTo>
                    <a:pt x="543" y="17281"/>
                  </a:lnTo>
                  <a:lnTo>
                    <a:pt x="634" y="43027"/>
                  </a:lnTo>
                  <a:lnTo>
                    <a:pt x="73202" y="42964"/>
                  </a:lnTo>
                  <a:lnTo>
                    <a:pt x="73583" y="36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46">
              <a:extLst>
                <a:ext uri="{FF2B5EF4-FFF2-40B4-BE49-F238E27FC236}">
                  <a16:creationId xmlns:a16="http://schemas.microsoft.com/office/drawing/2014/main" id="{BD9DAF69-081D-4C3F-9DD6-75BF19F699BE}"/>
                </a:ext>
              </a:extLst>
            </p:cNvPr>
            <p:cNvSpPr/>
            <p:nvPr/>
          </p:nvSpPr>
          <p:spPr>
            <a:xfrm>
              <a:off x="3348062" y="4578946"/>
              <a:ext cx="118110" cy="24130"/>
            </a:xfrm>
            <a:custGeom>
              <a:avLst/>
              <a:gdLst/>
              <a:ahLst/>
              <a:cxnLst/>
              <a:rect l="l" t="t" r="r" b="b"/>
              <a:pathLst>
                <a:path w="118110" h="24129">
                  <a:moveTo>
                    <a:pt x="117970" y="0"/>
                  </a:moveTo>
                  <a:lnTo>
                    <a:pt x="38" y="127"/>
                  </a:lnTo>
                  <a:lnTo>
                    <a:pt x="0" y="23596"/>
                  </a:lnTo>
                  <a:lnTo>
                    <a:pt x="117970" y="23622"/>
                  </a:lnTo>
                  <a:lnTo>
                    <a:pt x="117995" y="0"/>
                  </a:lnTo>
                  <a:close/>
                </a:path>
              </a:pathLst>
            </a:custGeom>
            <a:solidFill>
              <a:srgbClr val="5DB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7">
              <a:extLst>
                <a:ext uri="{FF2B5EF4-FFF2-40B4-BE49-F238E27FC236}">
                  <a16:creationId xmlns:a16="http://schemas.microsoft.com/office/drawing/2014/main" id="{7CA089B1-3208-427F-A5C9-614705FEE94E}"/>
                </a:ext>
              </a:extLst>
            </p:cNvPr>
            <p:cNvSpPr/>
            <p:nvPr/>
          </p:nvSpPr>
          <p:spPr>
            <a:xfrm>
              <a:off x="3348050" y="4495647"/>
              <a:ext cx="118110" cy="24130"/>
            </a:xfrm>
            <a:custGeom>
              <a:avLst/>
              <a:gdLst/>
              <a:ahLst/>
              <a:cxnLst/>
              <a:rect l="l" t="t" r="r" b="b"/>
              <a:pathLst>
                <a:path w="118110" h="24129">
                  <a:moveTo>
                    <a:pt x="117932" y="0"/>
                  </a:moveTo>
                  <a:lnTo>
                    <a:pt x="38" y="101"/>
                  </a:lnTo>
                  <a:lnTo>
                    <a:pt x="0" y="23672"/>
                  </a:lnTo>
                  <a:lnTo>
                    <a:pt x="117995" y="23672"/>
                  </a:lnTo>
                  <a:lnTo>
                    <a:pt x="117932" y="0"/>
                  </a:lnTo>
                  <a:close/>
                </a:path>
              </a:pathLst>
            </a:custGeom>
            <a:solidFill>
              <a:srgbClr val="60B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48">
              <a:extLst>
                <a:ext uri="{FF2B5EF4-FFF2-40B4-BE49-F238E27FC236}">
                  <a16:creationId xmlns:a16="http://schemas.microsoft.com/office/drawing/2014/main" id="{3BEEB648-BE67-48FE-A94A-A8EEA335E3ED}"/>
                </a:ext>
              </a:extLst>
            </p:cNvPr>
            <p:cNvSpPr/>
            <p:nvPr/>
          </p:nvSpPr>
          <p:spPr>
            <a:xfrm>
              <a:off x="3348139" y="4523803"/>
              <a:ext cx="118110" cy="106680"/>
            </a:xfrm>
            <a:custGeom>
              <a:avLst/>
              <a:gdLst/>
              <a:ahLst/>
              <a:cxnLst/>
              <a:rect l="l" t="t" r="r" b="b"/>
              <a:pathLst>
                <a:path w="118110" h="106679">
                  <a:moveTo>
                    <a:pt x="117792" y="83286"/>
                  </a:moveTo>
                  <a:lnTo>
                    <a:pt x="0" y="83439"/>
                  </a:lnTo>
                  <a:lnTo>
                    <a:pt x="0" y="105930"/>
                  </a:lnTo>
                  <a:lnTo>
                    <a:pt x="117792" y="106070"/>
                  </a:lnTo>
                  <a:lnTo>
                    <a:pt x="117792" y="83286"/>
                  </a:lnTo>
                  <a:close/>
                </a:path>
                <a:path w="118110" h="106679">
                  <a:moveTo>
                    <a:pt x="117792" y="0"/>
                  </a:moveTo>
                  <a:lnTo>
                    <a:pt x="0" y="152"/>
                  </a:lnTo>
                  <a:lnTo>
                    <a:pt x="0" y="22644"/>
                  </a:lnTo>
                  <a:lnTo>
                    <a:pt x="117792" y="22783"/>
                  </a:lnTo>
                  <a:lnTo>
                    <a:pt x="117792" y="0"/>
                  </a:lnTo>
                  <a:close/>
                </a:path>
              </a:pathLst>
            </a:custGeom>
            <a:solidFill>
              <a:srgbClr val="5DB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49">
              <a:extLst>
                <a:ext uri="{FF2B5EF4-FFF2-40B4-BE49-F238E27FC236}">
                  <a16:creationId xmlns:a16="http://schemas.microsoft.com/office/drawing/2014/main" id="{27A6B247-C780-4795-BB34-810E001F5BDB}"/>
                </a:ext>
              </a:extLst>
            </p:cNvPr>
            <p:cNvSpPr/>
            <p:nvPr/>
          </p:nvSpPr>
          <p:spPr>
            <a:xfrm>
              <a:off x="3348088" y="4551400"/>
              <a:ext cx="118110" cy="106680"/>
            </a:xfrm>
            <a:custGeom>
              <a:avLst/>
              <a:gdLst/>
              <a:ahLst/>
              <a:cxnLst/>
              <a:rect l="l" t="t" r="r" b="b"/>
              <a:pathLst>
                <a:path w="118110" h="106679">
                  <a:moveTo>
                    <a:pt x="117944" y="106616"/>
                  </a:moveTo>
                  <a:lnTo>
                    <a:pt x="117602" y="83273"/>
                  </a:lnTo>
                  <a:lnTo>
                    <a:pt x="139" y="83388"/>
                  </a:lnTo>
                  <a:lnTo>
                    <a:pt x="0" y="106514"/>
                  </a:lnTo>
                  <a:lnTo>
                    <a:pt x="117944" y="106616"/>
                  </a:lnTo>
                  <a:close/>
                </a:path>
                <a:path w="118110" h="106679">
                  <a:moveTo>
                    <a:pt x="117944" y="23342"/>
                  </a:moveTo>
                  <a:lnTo>
                    <a:pt x="117602" y="0"/>
                  </a:lnTo>
                  <a:lnTo>
                    <a:pt x="139" y="114"/>
                  </a:lnTo>
                  <a:lnTo>
                    <a:pt x="0" y="23241"/>
                  </a:lnTo>
                  <a:lnTo>
                    <a:pt x="117944" y="23342"/>
                  </a:lnTo>
                  <a:close/>
                </a:path>
              </a:pathLst>
            </a:custGeom>
            <a:solidFill>
              <a:srgbClr val="60B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0">
              <a:extLst>
                <a:ext uri="{FF2B5EF4-FFF2-40B4-BE49-F238E27FC236}">
                  <a16:creationId xmlns:a16="http://schemas.microsoft.com/office/drawing/2014/main" id="{391AD812-A578-4FFE-8E34-A9F5814EF8FB}"/>
                </a:ext>
              </a:extLst>
            </p:cNvPr>
            <p:cNvSpPr/>
            <p:nvPr/>
          </p:nvSpPr>
          <p:spPr>
            <a:xfrm>
              <a:off x="463778" y="4406049"/>
              <a:ext cx="443230" cy="374015"/>
            </a:xfrm>
            <a:custGeom>
              <a:avLst/>
              <a:gdLst/>
              <a:ahLst/>
              <a:cxnLst/>
              <a:rect l="l" t="t" r="r" b="b"/>
              <a:pathLst>
                <a:path w="443230" h="374014">
                  <a:moveTo>
                    <a:pt x="72580" y="343509"/>
                  </a:moveTo>
                  <a:lnTo>
                    <a:pt x="0" y="343433"/>
                  </a:lnTo>
                  <a:lnTo>
                    <a:pt x="25" y="373951"/>
                  </a:lnTo>
                  <a:lnTo>
                    <a:pt x="72580" y="373900"/>
                  </a:lnTo>
                  <a:lnTo>
                    <a:pt x="72580" y="343509"/>
                  </a:lnTo>
                  <a:close/>
                </a:path>
                <a:path w="443230" h="374014">
                  <a:moveTo>
                    <a:pt x="72580" y="170865"/>
                  </a:moveTo>
                  <a:lnTo>
                    <a:pt x="0" y="170789"/>
                  </a:lnTo>
                  <a:lnTo>
                    <a:pt x="25" y="201307"/>
                  </a:lnTo>
                  <a:lnTo>
                    <a:pt x="72580" y="201256"/>
                  </a:lnTo>
                  <a:lnTo>
                    <a:pt x="72580" y="170865"/>
                  </a:lnTo>
                  <a:close/>
                </a:path>
                <a:path w="443230" h="374014">
                  <a:moveTo>
                    <a:pt x="72593" y="300786"/>
                  </a:moveTo>
                  <a:lnTo>
                    <a:pt x="25" y="300723"/>
                  </a:lnTo>
                  <a:lnTo>
                    <a:pt x="12" y="331254"/>
                  </a:lnTo>
                  <a:lnTo>
                    <a:pt x="72593" y="331177"/>
                  </a:lnTo>
                  <a:lnTo>
                    <a:pt x="72593" y="300786"/>
                  </a:lnTo>
                  <a:close/>
                </a:path>
                <a:path w="443230" h="374014">
                  <a:moveTo>
                    <a:pt x="72593" y="258076"/>
                  </a:moveTo>
                  <a:lnTo>
                    <a:pt x="50" y="258025"/>
                  </a:lnTo>
                  <a:lnTo>
                    <a:pt x="76" y="286753"/>
                  </a:lnTo>
                  <a:lnTo>
                    <a:pt x="72593" y="286702"/>
                  </a:lnTo>
                  <a:lnTo>
                    <a:pt x="72593" y="258076"/>
                  </a:lnTo>
                  <a:close/>
                </a:path>
                <a:path w="443230" h="374014">
                  <a:moveTo>
                    <a:pt x="72593" y="215341"/>
                  </a:moveTo>
                  <a:lnTo>
                    <a:pt x="76" y="215303"/>
                  </a:lnTo>
                  <a:lnTo>
                    <a:pt x="50" y="244017"/>
                  </a:lnTo>
                  <a:lnTo>
                    <a:pt x="72593" y="243967"/>
                  </a:lnTo>
                  <a:lnTo>
                    <a:pt x="72593" y="215341"/>
                  </a:lnTo>
                  <a:close/>
                </a:path>
                <a:path w="443230" h="374014">
                  <a:moveTo>
                    <a:pt x="72593" y="128143"/>
                  </a:moveTo>
                  <a:lnTo>
                    <a:pt x="25" y="128079"/>
                  </a:lnTo>
                  <a:lnTo>
                    <a:pt x="12" y="158610"/>
                  </a:lnTo>
                  <a:lnTo>
                    <a:pt x="72593" y="158534"/>
                  </a:lnTo>
                  <a:lnTo>
                    <a:pt x="72593" y="128143"/>
                  </a:lnTo>
                  <a:close/>
                </a:path>
                <a:path w="443230" h="374014">
                  <a:moveTo>
                    <a:pt x="72593" y="85483"/>
                  </a:moveTo>
                  <a:lnTo>
                    <a:pt x="25" y="85420"/>
                  </a:lnTo>
                  <a:lnTo>
                    <a:pt x="88" y="114084"/>
                  </a:lnTo>
                  <a:lnTo>
                    <a:pt x="72593" y="114046"/>
                  </a:lnTo>
                  <a:lnTo>
                    <a:pt x="72593" y="85483"/>
                  </a:lnTo>
                  <a:close/>
                </a:path>
                <a:path w="443230" h="374014">
                  <a:moveTo>
                    <a:pt x="72593" y="42773"/>
                  </a:moveTo>
                  <a:lnTo>
                    <a:pt x="50" y="42722"/>
                  </a:lnTo>
                  <a:lnTo>
                    <a:pt x="76" y="71437"/>
                  </a:lnTo>
                  <a:lnTo>
                    <a:pt x="72593" y="71399"/>
                  </a:lnTo>
                  <a:lnTo>
                    <a:pt x="72593" y="42773"/>
                  </a:lnTo>
                  <a:close/>
                </a:path>
                <a:path w="443230" h="374014">
                  <a:moveTo>
                    <a:pt x="72593" y="38"/>
                  </a:moveTo>
                  <a:lnTo>
                    <a:pt x="76" y="0"/>
                  </a:lnTo>
                  <a:lnTo>
                    <a:pt x="50" y="28714"/>
                  </a:lnTo>
                  <a:lnTo>
                    <a:pt x="72593" y="28663"/>
                  </a:lnTo>
                  <a:lnTo>
                    <a:pt x="72593" y="38"/>
                  </a:lnTo>
                  <a:close/>
                </a:path>
                <a:path w="443230" h="374014">
                  <a:moveTo>
                    <a:pt x="442963" y="67183"/>
                  </a:moveTo>
                  <a:lnTo>
                    <a:pt x="439547" y="65265"/>
                  </a:lnTo>
                  <a:lnTo>
                    <a:pt x="191173" y="65455"/>
                  </a:lnTo>
                  <a:lnTo>
                    <a:pt x="190754" y="66065"/>
                  </a:lnTo>
                  <a:lnTo>
                    <a:pt x="190690" y="66700"/>
                  </a:lnTo>
                  <a:lnTo>
                    <a:pt x="190982" y="67386"/>
                  </a:lnTo>
                  <a:lnTo>
                    <a:pt x="373202" y="67068"/>
                  </a:lnTo>
                  <a:lnTo>
                    <a:pt x="376250" y="68783"/>
                  </a:lnTo>
                  <a:lnTo>
                    <a:pt x="375183" y="83185"/>
                  </a:lnTo>
                  <a:lnTo>
                    <a:pt x="375691" y="90309"/>
                  </a:lnTo>
                  <a:lnTo>
                    <a:pt x="375742" y="97409"/>
                  </a:lnTo>
                  <a:lnTo>
                    <a:pt x="376161" y="97993"/>
                  </a:lnTo>
                  <a:lnTo>
                    <a:pt x="442048" y="97815"/>
                  </a:lnTo>
                  <a:lnTo>
                    <a:pt x="442188" y="90043"/>
                  </a:lnTo>
                  <a:lnTo>
                    <a:pt x="442048" y="82245"/>
                  </a:lnTo>
                  <a:lnTo>
                    <a:pt x="442963" y="67183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1">
              <a:extLst>
                <a:ext uri="{FF2B5EF4-FFF2-40B4-BE49-F238E27FC236}">
                  <a16:creationId xmlns:a16="http://schemas.microsoft.com/office/drawing/2014/main" id="{B0316198-AD76-44CB-8A6F-59766C9DD4A5}"/>
                </a:ext>
              </a:extLst>
            </p:cNvPr>
            <p:cNvSpPr/>
            <p:nvPr/>
          </p:nvSpPr>
          <p:spPr>
            <a:xfrm>
              <a:off x="3360280" y="4465040"/>
              <a:ext cx="108585" cy="26670"/>
            </a:xfrm>
            <a:custGeom>
              <a:avLst/>
              <a:gdLst/>
              <a:ahLst/>
              <a:cxnLst/>
              <a:rect l="l" t="t" r="r" b="b"/>
              <a:pathLst>
                <a:path w="108585" h="26670">
                  <a:moveTo>
                    <a:pt x="104152" y="0"/>
                  </a:moveTo>
                  <a:lnTo>
                    <a:pt x="0" y="23647"/>
                  </a:lnTo>
                  <a:lnTo>
                    <a:pt x="2082" y="25907"/>
                  </a:lnTo>
                  <a:lnTo>
                    <a:pt x="105765" y="26441"/>
                  </a:lnTo>
                  <a:lnTo>
                    <a:pt x="108178" y="26301"/>
                  </a:lnTo>
                  <a:lnTo>
                    <a:pt x="107581" y="457"/>
                  </a:lnTo>
                  <a:lnTo>
                    <a:pt x="105905" y="406"/>
                  </a:lnTo>
                  <a:lnTo>
                    <a:pt x="104152" y="0"/>
                  </a:lnTo>
                  <a:close/>
                </a:path>
              </a:pathLst>
            </a:custGeom>
            <a:solidFill>
              <a:srgbClr val="5DB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52">
              <a:extLst>
                <a:ext uri="{FF2B5EF4-FFF2-40B4-BE49-F238E27FC236}">
                  <a16:creationId xmlns:a16="http://schemas.microsoft.com/office/drawing/2014/main" id="{D06ED73D-111A-40E6-9014-21A40CCC6B65}"/>
                </a:ext>
              </a:extLst>
            </p:cNvPr>
            <p:cNvSpPr/>
            <p:nvPr/>
          </p:nvSpPr>
          <p:spPr>
            <a:xfrm>
              <a:off x="463837" y="4793996"/>
              <a:ext cx="52705" cy="29209"/>
            </a:xfrm>
            <a:custGeom>
              <a:avLst/>
              <a:gdLst/>
              <a:ahLst/>
              <a:cxnLst/>
              <a:rect l="l" t="t" r="r" b="b"/>
              <a:pathLst>
                <a:path w="52704" h="29210">
                  <a:moveTo>
                    <a:pt x="52298" y="38"/>
                  </a:moveTo>
                  <a:lnTo>
                    <a:pt x="25" y="0"/>
                  </a:lnTo>
                  <a:lnTo>
                    <a:pt x="0" y="28727"/>
                  </a:lnTo>
                  <a:lnTo>
                    <a:pt x="24485" y="28816"/>
                  </a:lnTo>
                  <a:lnTo>
                    <a:pt x="31849" y="22021"/>
                  </a:lnTo>
                  <a:lnTo>
                    <a:pt x="38954" y="14974"/>
                  </a:lnTo>
                  <a:lnTo>
                    <a:pt x="45777" y="7654"/>
                  </a:lnTo>
                  <a:lnTo>
                    <a:pt x="52298" y="38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53">
              <a:extLst>
                <a:ext uri="{FF2B5EF4-FFF2-40B4-BE49-F238E27FC236}">
                  <a16:creationId xmlns:a16="http://schemas.microsoft.com/office/drawing/2014/main" id="{3EA38FC9-91D2-48DD-8C9B-7C0D0B24F5D0}"/>
                </a:ext>
              </a:extLst>
            </p:cNvPr>
            <p:cNvSpPr/>
            <p:nvPr/>
          </p:nvSpPr>
          <p:spPr>
            <a:xfrm>
              <a:off x="463778" y="4391990"/>
              <a:ext cx="73660" cy="402590"/>
            </a:xfrm>
            <a:custGeom>
              <a:avLst/>
              <a:gdLst/>
              <a:ahLst/>
              <a:cxnLst/>
              <a:rect l="l" t="t" r="r" b="b"/>
              <a:pathLst>
                <a:path w="73659" h="402589">
                  <a:moveTo>
                    <a:pt x="72580" y="345236"/>
                  </a:moveTo>
                  <a:lnTo>
                    <a:pt x="0" y="345313"/>
                  </a:lnTo>
                  <a:lnTo>
                    <a:pt x="0" y="357505"/>
                  </a:lnTo>
                  <a:lnTo>
                    <a:pt x="72580" y="357568"/>
                  </a:lnTo>
                  <a:lnTo>
                    <a:pt x="72580" y="345236"/>
                  </a:lnTo>
                  <a:close/>
                </a:path>
                <a:path w="73659" h="402589">
                  <a:moveTo>
                    <a:pt x="72580" y="172593"/>
                  </a:moveTo>
                  <a:lnTo>
                    <a:pt x="0" y="172669"/>
                  </a:lnTo>
                  <a:lnTo>
                    <a:pt x="0" y="184861"/>
                  </a:lnTo>
                  <a:lnTo>
                    <a:pt x="72580" y="184924"/>
                  </a:lnTo>
                  <a:lnTo>
                    <a:pt x="72580" y="172593"/>
                  </a:lnTo>
                  <a:close/>
                </a:path>
                <a:path w="73659" h="402589">
                  <a:moveTo>
                    <a:pt x="72593" y="300748"/>
                  </a:moveTo>
                  <a:lnTo>
                    <a:pt x="76" y="300799"/>
                  </a:lnTo>
                  <a:lnTo>
                    <a:pt x="12" y="314782"/>
                  </a:lnTo>
                  <a:lnTo>
                    <a:pt x="72580" y="314845"/>
                  </a:lnTo>
                  <a:lnTo>
                    <a:pt x="72593" y="300748"/>
                  </a:lnTo>
                  <a:close/>
                </a:path>
                <a:path w="73659" h="402589">
                  <a:moveTo>
                    <a:pt x="72593" y="258025"/>
                  </a:moveTo>
                  <a:lnTo>
                    <a:pt x="50" y="258076"/>
                  </a:lnTo>
                  <a:lnTo>
                    <a:pt x="50" y="272072"/>
                  </a:lnTo>
                  <a:lnTo>
                    <a:pt x="72593" y="272122"/>
                  </a:lnTo>
                  <a:lnTo>
                    <a:pt x="72593" y="258025"/>
                  </a:lnTo>
                  <a:close/>
                </a:path>
                <a:path w="73659" h="402589">
                  <a:moveTo>
                    <a:pt x="72593" y="215303"/>
                  </a:moveTo>
                  <a:lnTo>
                    <a:pt x="25" y="215366"/>
                  </a:lnTo>
                  <a:lnTo>
                    <a:pt x="76" y="229362"/>
                  </a:lnTo>
                  <a:lnTo>
                    <a:pt x="72593" y="229400"/>
                  </a:lnTo>
                  <a:lnTo>
                    <a:pt x="72593" y="215303"/>
                  </a:lnTo>
                  <a:close/>
                </a:path>
                <a:path w="73659" h="402589">
                  <a:moveTo>
                    <a:pt x="72593" y="128104"/>
                  </a:moveTo>
                  <a:lnTo>
                    <a:pt x="76" y="128155"/>
                  </a:lnTo>
                  <a:lnTo>
                    <a:pt x="12" y="142138"/>
                  </a:lnTo>
                  <a:lnTo>
                    <a:pt x="72580" y="142201"/>
                  </a:lnTo>
                  <a:lnTo>
                    <a:pt x="72593" y="128104"/>
                  </a:lnTo>
                  <a:close/>
                </a:path>
                <a:path w="73659" h="402589">
                  <a:moveTo>
                    <a:pt x="72593" y="85445"/>
                  </a:moveTo>
                  <a:lnTo>
                    <a:pt x="76" y="85496"/>
                  </a:lnTo>
                  <a:lnTo>
                    <a:pt x="12" y="99479"/>
                  </a:lnTo>
                  <a:lnTo>
                    <a:pt x="72580" y="99542"/>
                  </a:lnTo>
                  <a:lnTo>
                    <a:pt x="72593" y="85445"/>
                  </a:lnTo>
                  <a:close/>
                </a:path>
                <a:path w="73659" h="402589">
                  <a:moveTo>
                    <a:pt x="72593" y="42735"/>
                  </a:moveTo>
                  <a:lnTo>
                    <a:pt x="50" y="42786"/>
                  </a:lnTo>
                  <a:lnTo>
                    <a:pt x="50" y="56781"/>
                  </a:lnTo>
                  <a:lnTo>
                    <a:pt x="72593" y="56832"/>
                  </a:lnTo>
                  <a:lnTo>
                    <a:pt x="72593" y="42735"/>
                  </a:lnTo>
                  <a:close/>
                </a:path>
                <a:path w="73659" h="402589">
                  <a:moveTo>
                    <a:pt x="72593" y="0"/>
                  </a:moveTo>
                  <a:lnTo>
                    <a:pt x="25" y="63"/>
                  </a:lnTo>
                  <a:lnTo>
                    <a:pt x="76" y="14058"/>
                  </a:lnTo>
                  <a:lnTo>
                    <a:pt x="72593" y="14097"/>
                  </a:lnTo>
                  <a:lnTo>
                    <a:pt x="72593" y="0"/>
                  </a:lnTo>
                  <a:close/>
                </a:path>
                <a:path w="73659" h="402589">
                  <a:moveTo>
                    <a:pt x="73101" y="399999"/>
                  </a:moveTo>
                  <a:lnTo>
                    <a:pt x="72580" y="387959"/>
                  </a:lnTo>
                  <a:lnTo>
                    <a:pt x="25" y="388023"/>
                  </a:lnTo>
                  <a:lnTo>
                    <a:pt x="76" y="402005"/>
                  </a:lnTo>
                  <a:lnTo>
                    <a:pt x="52349" y="402043"/>
                  </a:lnTo>
                  <a:lnTo>
                    <a:pt x="56464" y="400304"/>
                  </a:lnTo>
                  <a:lnTo>
                    <a:pt x="73101" y="399999"/>
                  </a:lnTo>
                  <a:close/>
                </a:path>
              </a:pathLst>
            </a:custGeom>
            <a:solidFill>
              <a:srgbClr val="186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54">
              <a:extLst>
                <a:ext uri="{FF2B5EF4-FFF2-40B4-BE49-F238E27FC236}">
                  <a16:creationId xmlns:a16="http://schemas.microsoft.com/office/drawing/2014/main" id="{D9FBCB51-F35F-4214-84C3-6005362F3F3E}"/>
                </a:ext>
              </a:extLst>
            </p:cNvPr>
            <p:cNvSpPr/>
            <p:nvPr/>
          </p:nvSpPr>
          <p:spPr>
            <a:xfrm>
              <a:off x="1948599" y="4915420"/>
              <a:ext cx="7620" cy="121285"/>
            </a:xfrm>
            <a:custGeom>
              <a:avLst/>
              <a:gdLst/>
              <a:ahLst/>
              <a:cxnLst/>
              <a:rect l="l" t="t" r="r" b="b"/>
              <a:pathLst>
                <a:path w="7619" h="121285">
                  <a:moveTo>
                    <a:pt x="2667" y="0"/>
                  </a:moveTo>
                  <a:lnTo>
                    <a:pt x="0" y="3263"/>
                  </a:lnTo>
                  <a:lnTo>
                    <a:pt x="1054" y="7048"/>
                  </a:lnTo>
                  <a:lnTo>
                    <a:pt x="949" y="63687"/>
                  </a:lnTo>
                  <a:lnTo>
                    <a:pt x="76" y="81419"/>
                  </a:lnTo>
                  <a:lnTo>
                    <a:pt x="38" y="92062"/>
                  </a:lnTo>
                  <a:lnTo>
                    <a:pt x="883" y="98355"/>
                  </a:lnTo>
                  <a:lnTo>
                    <a:pt x="992" y="104671"/>
                  </a:lnTo>
                  <a:lnTo>
                    <a:pt x="836" y="110995"/>
                  </a:lnTo>
                  <a:lnTo>
                    <a:pt x="977" y="119126"/>
                  </a:lnTo>
                  <a:lnTo>
                    <a:pt x="1346" y="121031"/>
                  </a:lnTo>
                  <a:lnTo>
                    <a:pt x="5372" y="121056"/>
                  </a:lnTo>
                  <a:lnTo>
                    <a:pt x="5664" y="119138"/>
                  </a:lnTo>
                  <a:lnTo>
                    <a:pt x="6007" y="89623"/>
                  </a:lnTo>
                  <a:lnTo>
                    <a:pt x="5092" y="85115"/>
                  </a:lnTo>
                  <a:lnTo>
                    <a:pt x="7594" y="80987"/>
                  </a:lnTo>
                  <a:lnTo>
                    <a:pt x="4381" y="78333"/>
                  </a:lnTo>
                  <a:lnTo>
                    <a:pt x="5740" y="74688"/>
                  </a:lnTo>
                  <a:lnTo>
                    <a:pt x="5537" y="6591"/>
                  </a:lnTo>
                  <a:lnTo>
                    <a:pt x="7353" y="2819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022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55">
              <a:extLst>
                <a:ext uri="{FF2B5EF4-FFF2-40B4-BE49-F238E27FC236}">
                  <a16:creationId xmlns:a16="http://schemas.microsoft.com/office/drawing/2014/main" id="{C822759F-926A-4746-A4D0-1A4A067B4FC4}"/>
                </a:ext>
              </a:extLst>
            </p:cNvPr>
            <p:cNvSpPr/>
            <p:nvPr/>
          </p:nvSpPr>
          <p:spPr>
            <a:xfrm>
              <a:off x="3347885" y="4490948"/>
              <a:ext cx="118745" cy="171450"/>
            </a:xfrm>
            <a:custGeom>
              <a:avLst/>
              <a:gdLst/>
              <a:ahLst/>
              <a:cxnLst/>
              <a:rect l="l" t="t" r="r" b="b"/>
              <a:pathLst>
                <a:path w="118745" h="171450">
                  <a:moveTo>
                    <a:pt x="118046" y="138925"/>
                  </a:moveTo>
                  <a:lnTo>
                    <a:pt x="241" y="138772"/>
                  </a:lnTo>
                  <a:lnTo>
                    <a:pt x="342" y="143840"/>
                  </a:lnTo>
                  <a:lnTo>
                    <a:pt x="117805" y="143725"/>
                  </a:lnTo>
                  <a:lnTo>
                    <a:pt x="118046" y="138925"/>
                  </a:lnTo>
                  <a:close/>
                </a:path>
                <a:path w="118745" h="171450">
                  <a:moveTo>
                    <a:pt x="118046" y="55638"/>
                  </a:moveTo>
                  <a:lnTo>
                    <a:pt x="241" y="55499"/>
                  </a:lnTo>
                  <a:lnTo>
                    <a:pt x="342" y="60566"/>
                  </a:lnTo>
                  <a:lnTo>
                    <a:pt x="117805" y="60452"/>
                  </a:lnTo>
                  <a:lnTo>
                    <a:pt x="118046" y="55638"/>
                  </a:lnTo>
                  <a:close/>
                </a:path>
                <a:path w="118745" h="171450">
                  <a:moveTo>
                    <a:pt x="118148" y="167068"/>
                  </a:moveTo>
                  <a:lnTo>
                    <a:pt x="203" y="166979"/>
                  </a:lnTo>
                  <a:lnTo>
                    <a:pt x="127" y="170992"/>
                  </a:lnTo>
                  <a:lnTo>
                    <a:pt x="609" y="171208"/>
                  </a:lnTo>
                  <a:lnTo>
                    <a:pt x="118110" y="171272"/>
                  </a:lnTo>
                  <a:lnTo>
                    <a:pt x="118148" y="167068"/>
                  </a:lnTo>
                  <a:close/>
                </a:path>
                <a:path w="118745" h="171450">
                  <a:moveTo>
                    <a:pt x="118148" y="83781"/>
                  </a:moveTo>
                  <a:lnTo>
                    <a:pt x="203" y="83693"/>
                  </a:lnTo>
                  <a:lnTo>
                    <a:pt x="215" y="88112"/>
                  </a:lnTo>
                  <a:lnTo>
                    <a:pt x="118148" y="87985"/>
                  </a:lnTo>
                  <a:lnTo>
                    <a:pt x="118148" y="83781"/>
                  </a:lnTo>
                  <a:close/>
                </a:path>
                <a:path w="118745" h="171450">
                  <a:moveTo>
                    <a:pt x="118148" y="0"/>
                  </a:moveTo>
                  <a:lnTo>
                    <a:pt x="495" y="0"/>
                  </a:lnTo>
                  <a:lnTo>
                    <a:pt x="495" y="1270"/>
                  </a:lnTo>
                  <a:lnTo>
                    <a:pt x="355" y="1270"/>
                  </a:lnTo>
                  <a:lnTo>
                    <a:pt x="355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18110" y="5080"/>
                  </a:lnTo>
                  <a:lnTo>
                    <a:pt x="118110" y="2540"/>
                  </a:lnTo>
                  <a:lnTo>
                    <a:pt x="118135" y="1270"/>
                  </a:lnTo>
                  <a:lnTo>
                    <a:pt x="118148" y="0"/>
                  </a:lnTo>
                  <a:close/>
                </a:path>
                <a:path w="118745" h="171450">
                  <a:moveTo>
                    <a:pt x="118160" y="111620"/>
                  </a:moveTo>
                  <a:lnTo>
                    <a:pt x="190" y="111607"/>
                  </a:lnTo>
                  <a:lnTo>
                    <a:pt x="254" y="116293"/>
                  </a:lnTo>
                  <a:lnTo>
                    <a:pt x="118046" y="116141"/>
                  </a:lnTo>
                  <a:lnTo>
                    <a:pt x="118160" y="111620"/>
                  </a:lnTo>
                  <a:close/>
                </a:path>
                <a:path w="118745" h="171450">
                  <a:moveTo>
                    <a:pt x="118160" y="28384"/>
                  </a:moveTo>
                  <a:lnTo>
                    <a:pt x="165" y="28384"/>
                  </a:lnTo>
                  <a:lnTo>
                    <a:pt x="254" y="33007"/>
                  </a:lnTo>
                  <a:lnTo>
                    <a:pt x="118046" y="32854"/>
                  </a:lnTo>
                  <a:lnTo>
                    <a:pt x="118160" y="28384"/>
                  </a:lnTo>
                  <a:close/>
                </a:path>
              </a:pathLst>
            </a:custGeom>
            <a:solidFill>
              <a:srgbClr val="FBE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56">
              <a:extLst>
                <a:ext uri="{FF2B5EF4-FFF2-40B4-BE49-F238E27FC236}">
                  <a16:creationId xmlns:a16="http://schemas.microsoft.com/office/drawing/2014/main" id="{5B6697A2-C091-47CA-8909-83295BAA4668}"/>
                </a:ext>
              </a:extLst>
            </p:cNvPr>
            <p:cNvSpPr/>
            <p:nvPr/>
          </p:nvSpPr>
          <p:spPr>
            <a:xfrm>
              <a:off x="463834" y="4822723"/>
              <a:ext cx="24765" cy="14604"/>
            </a:xfrm>
            <a:custGeom>
              <a:avLst/>
              <a:gdLst/>
              <a:ahLst/>
              <a:cxnLst/>
              <a:rect l="l" t="t" r="r" b="b"/>
              <a:pathLst>
                <a:path w="24765" h="14604">
                  <a:moveTo>
                    <a:pt x="24485" y="88"/>
                  </a:moveTo>
                  <a:lnTo>
                    <a:pt x="0" y="0"/>
                  </a:lnTo>
                  <a:lnTo>
                    <a:pt x="0" y="13995"/>
                  </a:lnTo>
                  <a:lnTo>
                    <a:pt x="10883" y="14427"/>
                  </a:lnTo>
                  <a:lnTo>
                    <a:pt x="15659" y="9867"/>
                  </a:lnTo>
                  <a:lnTo>
                    <a:pt x="20980" y="5842"/>
                  </a:lnTo>
                  <a:lnTo>
                    <a:pt x="24485" y="88"/>
                  </a:lnTo>
                  <a:close/>
                </a:path>
              </a:pathLst>
            </a:custGeom>
            <a:solidFill>
              <a:srgbClr val="186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57">
              <a:extLst>
                <a:ext uri="{FF2B5EF4-FFF2-40B4-BE49-F238E27FC236}">
                  <a16:creationId xmlns:a16="http://schemas.microsoft.com/office/drawing/2014/main" id="{947476DB-3C83-4B9C-A5D8-9E5FC5AD0A19}"/>
                </a:ext>
              </a:extLst>
            </p:cNvPr>
            <p:cNvSpPr/>
            <p:nvPr/>
          </p:nvSpPr>
          <p:spPr>
            <a:xfrm>
              <a:off x="463716" y="4836718"/>
              <a:ext cx="11430" cy="12065"/>
            </a:xfrm>
            <a:custGeom>
              <a:avLst/>
              <a:gdLst/>
              <a:ahLst/>
              <a:cxnLst/>
              <a:rect l="l" t="t" r="r" b="b"/>
              <a:pathLst>
                <a:path w="11429" h="12064">
                  <a:moveTo>
                    <a:pt x="114" y="0"/>
                  </a:moveTo>
                  <a:lnTo>
                    <a:pt x="0" y="12014"/>
                  </a:lnTo>
                  <a:lnTo>
                    <a:pt x="8178" y="5092"/>
                  </a:lnTo>
                  <a:lnTo>
                    <a:pt x="10998" y="43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58">
              <a:extLst>
                <a:ext uri="{FF2B5EF4-FFF2-40B4-BE49-F238E27FC236}">
                  <a16:creationId xmlns:a16="http://schemas.microsoft.com/office/drawing/2014/main" id="{AFA50378-6FA2-46BC-829E-9532EB6DEB47}"/>
                </a:ext>
              </a:extLst>
            </p:cNvPr>
            <p:cNvSpPr/>
            <p:nvPr/>
          </p:nvSpPr>
          <p:spPr>
            <a:xfrm>
              <a:off x="3346107" y="4488090"/>
              <a:ext cx="16510" cy="177165"/>
            </a:xfrm>
            <a:custGeom>
              <a:avLst/>
              <a:gdLst/>
              <a:ahLst/>
              <a:cxnLst/>
              <a:rect l="l" t="t" r="r" b="b"/>
              <a:pathLst>
                <a:path w="16510" h="177164">
                  <a:moveTo>
                    <a:pt x="2247" y="4406"/>
                  </a:moveTo>
                  <a:lnTo>
                    <a:pt x="2057" y="3708"/>
                  </a:lnTo>
                  <a:lnTo>
                    <a:pt x="1231" y="3911"/>
                  </a:lnTo>
                  <a:lnTo>
                    <a:pt x="1282" y="4495"/>
                  </a:lnTo>
                  <a:lnTo>
                    <a:pt x="1562" y="5524"/>
                  </a:lnTo>
                  <a:lnTo>
                    <a:pt x="2070" y="5016"/>
                  </a:lnTo>
                  <a:lnTo>
                    <a:pt x="2247" y="4406"/>
                  </a:lnTo>
                  <a:close/>
                </a:path>
                <a:path w="16510" h="177164">
                  <a:moveTo>
                    <a:pt x="2374" y="174066"/>
                  </a:moveTo>
                  <a:lnTo>
                    <a:pt x="1892" y="173850"/>
                  </a:lnTo>
                  <a:lnTo>
                    <a:pt x="0" y="175590"/>
                  </a:lnTo>
                  <a:lnTo>
                    <a:pt x="165" y="176276"/>
                  </a:lnTo>
                  <a:lnTo>
                    <a:pt x="622" y="176631"/>
                  </a:lnTo>
                  <a:lnTo>
                    <a:pt x="1371" y="176657"/>
                  </a:lnTo>
                  <a:lnTo>
                    <a:pt x="2374" y="174066"/>
                  </a:lnTo>
                  <a:close/>
                </a:path>
                <a:path w="16510" h="177164">
                  <a:moveTo>
                    <a:pt x="16256" y="2857"/>
                  </a:moveTo>
                  <a:lnTo>
                    <a:pt x="14173" y="596"/>
                  </a:lnTo>
                  <a:lnTo>
                    <a:pt x="10287" y="1828"/>
                  </a:lnTo>
                  <a:lnTo>
                    <a:pt x="5676" y="0"/>
                  </a:lnTo>
                  <a:lnTo>
                    <a:pt x="2311" y="3441"/>
                  </a:lnTo>
                  <a:lnTo>
                    <a:pt x="16256" y="2857"/>
                  </a:lnTo>
                  <a:close/>
                </a:path>
              </a:pathLst>
            </a:custGeom>
            <a:solidFill>
              <a:srgbClr val="86AE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59">
              <a:extLst>
                <a:ext uri="{FF2B5EF4-FFF2-40B4-BE49-F238E27FC236}">
                  <a16:creationId xmlns:a16="http://schemas.microsoft.com/office/drawing/2014/main" id="{E8A96F39-678D-40A1-AD2C-F2EE217F0DB5}"/>
                </a:ext>
              </a:extLst>
            </p:cNvPr>
            <p:cNvSpPr/>
            <p:nvPr/>
          </p:nvSpPr>
          <p:spPr>
            <a:xfrm>
              <a:off x="1340992" y="4798854"/>
              <a:ext cx="398145" cy="163830"/>
            </a:xfrm>
            <a:custGeom>
              <a:avLst/>
              <a:gdLst/>
              <a:ahLst/>
              <a:cxnLst/>
              <a:rect l="l" t="t" r="r" b="b"/>
              <a:pathLst>
                <a:path w="398144" h="163829">
                  <a:moveTo>
                    <a:pt x="322962" y="67836"/>
                  </a:moveTo>
                  <a:lnTo>
                    <a:pt x="271881" y="67836"/>
                  </a:lnTo>
                  <a:lnTo>
                    <a:pt x="283562" y="88070"/>
                  </a:lnTo>
                  <a:lnTo>
                    <a:pt x="291449" y="109167"/>
                  </a:lnTo>
                  <a:lnTo>
                    <a:pt x="295759" y="131156"/>
                  </a:lnTo>
                  <a:lnTo>
                    <a:pt x="296710" y="154069"/>
                  </a:lnTo>
                  <a:lnTo>
                    <a:pt x="397802" y="163759"/>
                  </a:lnTo>
                  <a:lnTo>
                    <a:pt x="373438" y="121762"/>
                  </a:lnTo>
                  <a:lnTo>
                    <a:pt x="343368" y="85506"/>
                  </a:lnTo>
                  <a:lnTo>
                    <a:pt x="322962" y="67836"/>
                  </a:lnTo>
                  <a:close/>
                </a:path>
                <a:path w="398144" h="163829">
                  <a:moveTo>
                    <a:pt x="271866" y="67861"/>
                  </a:moveTo>
                  <a:lnTo>
                    <a:pt x="211302" y="67861"/>
                  </a:lnTo>
                  <a:lnTo>
                    <a:pt x="221524" y="85675"/>
                  </a:lnTo>
                  <a:lnTo>
                    <a:pt x="229139" y="103987"/>
                  </a:lnTo>
                  <a:lnTo>
                    <a:pt x="233858" y="122936"/>
                  </a:lnTo>
                  <a:lnTo>
                    <a:pt x="235394" y="142664"/>
                  </a:lnTo>
                  <a:lnTo>
                    <a:pt x="235318" y="153002"/>
                  </a:lnTo>
                  <a:lnTo>
                    <a:pt x="238277" y="155796"/>
                  </a:lnTo>
                  <a:lnTo>
                    <a:pt x="247573" y="154005"/>
                  </a:lnTo>
                  <a:lnTo>
                    <a:pt x="249019" y="128526"/>
                  </a:lnTo>
                  <a:lnTo>
                    <a:pt x="253217" y="106777"/>
                  </a:lnTo>
                  <a:lnTo>
                    <a:pt x="260670" y="87101"/>
                  </a:lnTo>
                  <a:lnTo>
                    <a:pt x="271866" y="67861"/>
                  </a:lnTo>
                  <a:close/>
                </a:path>
                <a:path w="398144" h="163829">
                  <a:moveTo>
                    <a:pt x="194708" y="98938"/>
                  </a:moveTo>
                  <a:lnTo>
                    <a:pt x="173560" y="98938"/>
                  </a:lnTo>
                  <a:lnTo>
                    <a:pt x="180098" y="99696"/>
                  </a:lnTo>
                  <a:lnTo>
                    <a:pt x="186532" y="101122"/>
                  </a:lnTo>
                  <a:lnTo>
                    <a:pt x="192887" y="103040"/>
                  </a:lnTo>
                  <a:lnTo>
                    <a:pt x="194708" y="98938"/>
                  </a:lnTo>
                  <a:close/>
                </a:path>
                <a:path w="398144" h="163829">
                  <a:moveTo>
                    <a:pt x="117440" y="55263"/>
                  </a:moveTo>
                  <a:lnTo>
                    <a:pt x="78128" y="55263"/>
                  </a:lnTo>
                  <a:lnTo>
                    <a:pt x="96874" y="59622"/>
                  </a:lnTo>
                  <a:lnTo>
                    <a:pt x="113868" y="70351"/>
                  </a:lnTo>
                  <a:lnTo>
                    <a:pt x="120265" y="76876"/>
                  </a:lnTo>
                  <a:lnTo>
                    <a:pt x="125540" y="84148"/>
                  </a:lnTo>
                  <a:lnTo>
                    <a:pt x="129677" y="92100"/>
                  </a:lnTo>
                  <a:lnTo>
                    <a:pt x="132702" y="100754"/>
                  </a:lnTo>
                  <a:lnTo>
                    <a:pt x="136525" y="92427"/>
                  </a:lnTo>
                  <a:lnTo>
                    <a:pt x="140453" y="84133"/>
                  </a:lnTo>
                  <a:lnTo>
                    <a:pt x="144628" y="75999"/>
                  </a:lnTo>
                  <a:lnTo>
                    <a:pt x="147939" y="70300"/>
                  </a:lnTo>
                  <a:lnTo>
                    <a:pt x="140157" y="70300"/>
                  </a:lnTo>
                  <a:lnTo>
                    <a:pt x="135267" y="69436"/>
                  </a:lnTo>
                  <a:lnTo>
                    <a:pt x="127868" y="66946"/>
                  </a:lnTo>
                  <a:lnTo>
                    <a:pt x="121907" y="62518"/>
                  </a:lnTo>
                  <a:lnTo>
                    <a:pt x="117765" y="56485"/>
                  </a:lnTo>
                  <a:lnTo>
                    <a:pt x="117440" y="55263"/>
                  </a:lnTo>
                  <a:close/>
                </a:path>
                <a:path w="398144" h="163829">
                  <a:moveTo>
                    <a:pt x="252245" y="24178"/>
                  </a:moveTo>
                  <a:lnTo>
                    <a:pt x="137938" y="24178"/>
                  </a:lnTo>
                  <a:lnTo>
                    <a:pt x="145062" y="25215"/>
                  </a:lnTo>
                  <a:lnTo>
                    <a:pt x="151543" y="28423"/>
                  </a:lnTo>
                  <a:lnTo>
                    <a:pt x="156794" y="33622"/>
                  </a:lnTo>
                  <a:lnTo>
                    <a:pt x="160021" y="40341"/>
                  </a:lnTo>
                  <a:lnTo>
                    <a:pt x="160858" y="47765"/>
                  </a:lnTo>
                  <a:lnTo>
                    <a:pt x="159323" y="55145"/>
                  </a:lnTo>
                  <a:lnTo>
                    <a:pt x="155435" y="61727"/>
                  </a:lnTo>
                  <a:lnTo>
                    <a:pt x="153492" y="64001"/>
                  </a:lnTo>
                  <a:lnTo>
                    <a:pt x="151218" y="66007"/>
                  </a:lnTo>
                  <a:lnTo>
                    <a:pt x="149177" y="68061"/>
                  </a:lnTo>
                  <a:lnTo>
                    <a:pt x="149164" y="68190"/>
                  </a:lnTo>
                  <a:lnTo>
                    <a:pt x="155062" y="74988"/>
                  </a:lnTo>
                  <a:lnTo>
                    <a:pt x="159329" y="82816"/>
                  </a:lnTo>
                  <a:lnTo>
                    <a:pt x="162932" y="91024"/>
                  </a:lnTo>
                  <a:lnTo>
                    <a:pt x="166890" y="99027"/>
                  </a:lnTo>
                  <a:lnTo>
                    <a:pt x="173560" y="98938"/>
                  </a:lnTo>
                  <a:lnTo>
                    <a:pt x="194708" y="98938"/>
                  </a:lnTo>
                  <a:lnTo>
                    <a:pt x="200780" y="85256"/>
                  </a:lnTo>
                  <a:lnTo>
                    <a:pt x="205399" y="76403"/>
                  </a:lnTo>
                  <a:lnTo>
                    <a:pt x="211302" y="67861"/>
                  </a:lnTo>
                  <a:lnTo>
                    <a:pt x="271866" y="67861"/>
                  </a:lnTo>
                  <a:lnTo>
                    <a:pt x="322962" y="67836"/>
                  </a:lnTo>
                  <a:lnTo>
                    <a:pt x="308441" y="55263"/>
                  </a:lnTo>
                  <a:lnTo>
                    <a:pt x="269529" y="31319"/>
                  </a:lnTo>
                  <a:lnTo>
                    <a:pt x="252245" y="24178"/>
                  </a:lnTo>
                  <a:close/>
                </a:path>
                <a:path w="398144" h="163829">
                  <a:moveTo>
                    <a:pt x="137353" y="0"/>
                  </a:moveTo>
                  <a:lnTo>
                    <a:pt x="91003" y="3987"/>
                  </a:lnTo>
                  <a:lnTo>
                    <a:pt x="44934" y="15649"/>
                  </a:lnTo>
                  <a:lnTo>
                    <a:pt x="0" y="35260"/>
                  </a:lnTo>
                  <a:lnTo>
                    <a:pt x="9634" y="40949"/>
                  </a:lnTo>
                  <a:lnTo>
                    <a:pt x="18267" y="47681"/>
                  </a:lnTo>
                  <a:lnTo>
                    <a:pt x="25583" y="55756"/>
                  </a:lnTo>
                  <a:lnTo>
                    <a:pt x="31267" y="65474"/>
                  </a:lnTo>
                  <a:lnTo>
                    <a:pt x="34264" y="72167"/>
                  </a:lnTo>
                  <a:lnTo>
                    <a:pt x="37147" y="67874"/>
                  </a:lnTo>
                  <a:lnTo>
                    <a:pt x="40208" y="65855"/>
                  </a:lnTo>
                  <a:lnTo>
                    <a:pt x="58838" y="57324"/>
                  </a:lnTo>
                  <a:lnTo>
                    <a:pt x="78128" y="55263"/>
                  </a:lnTo>
                  <a:lnTo>
                    <a:pt x="117440" y="55263"/>
                  </a:lnTo>
                  <a:lnTo>
                    <a:pt x="115823" y="49180"/>
                  </a:lnTo>
                  <a:lnTo>
                    <a:pt x="137938" y="24178"/>
                  </a:lnTo>
                  <a:lnTo>
                    <a:pt x="252245" y="24178"/>
                  </a:lnTo>
                  <a:lnTo>
                    <a:pt x="227471" y="13942"/>
                  </a:lnTo>
                  <a:lnTo>
                    <a:pt x="183127" y="3410"/>
                  </a:lnTo>
                  <a:lnTo>
                    <a:pt x="137353" y="0"/>
                  </a:lnTo>
                  <a:close/>
                </a:path>
                <a:path w="398144" h="163829">
                  <a:moveTo>
                    <a:pt x="144513" y="67785"/>
                  </a:moveTo>
                  <a:lnTo>
                    <a:pt x="140157" y="70300"/>
                  </a:lnTo>
                  <a:lnTo>
                    <a:pt x="147939" y="70300"/>
                  </a:lnTo>
                  <a:lnTo>
                    <a:pt x="149164" y="68190"/>
                  </a:lnTo>
                  <a:lnTo>
                    <a:pt x="149177" y="68061"/>
                  </a:lnTo>
                  <a:lnTo>
                    <a:pt x="144513" y="67785"/>
                  </a:lnTo>
                  <a:close/>
                </a:path>
              </a:pathLst>
            </a:custGeom>
            <a:solidFill>
              <a:srgbClr val="FD05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0">
              <a:extLst>
                <a:ext uri="{FF2B5EF4-FFF2-40B4-BE49-F238E27FC236}">
                  <a16:creationId xmlns:a16="http://schemas.microsoft.com/office/drawing/2014/main" id="{8988AF16-FB46-4101-8356-614638FF0C68}"/>
                </a:ext>
              </a:extLst>
            </p:cNvPr>
            <p:cNvSpPr/>
            <p:nvPr/>
          </p:nvSpPr>
          <p:spPr>
            <a:xfrm>
              <a:off x="1144108" y="4637405"/>
              <a:ext cx="114681" cy="240766"/>
            </a:xfrm>
            <a:prstGeom prst="rect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61">
              <a:extLst>
                <a:ext uri="{FF2B5EF4-FFF2-40B4-BE49-F238E27FC236}">
                  <a16:creationId xmlns:a16="http://schemas.microsoft.com/office/drawing/2014/main" id="{40053F45-2E84-45EE-893E-2FE2363B588A}"/>
                </a:ext>
              </a:extLst>
            </p:cNvPr>
            <p:cNvSpPr/>
            <p:nvPr/>
          </p:nvSpPr>
          <p:spPr>
            <a:xfrm>
              <a:off x="905997" y="4848123"/>
              <a:ext cx="331470" cy="78740"/>
            </a:xfrm>
            <a:custGeom>
              <a:avLst/>
              <a:gdLst/>
              <a:ahLst/>
              <a:cxnLst/>
              <a:rect l="l" t="t" r="r" b="b"/>
              <a:pathLst>
                <a:path w="331469" h="78739">
                  <a:moveTo>
                    <a:pt x="240169" y="0"/>
                  </a:moveTo>
                  <a:lnTo>
                    <a:pt x="239255" y="292"/>
                  </a:lnTo>
                  <a:lnTo>
                    <a:pt x="238328" y="12"/>
                  </a:lnTo>
                  <a:lnTo>
                    <a:pt x="208751" y="534"/>
                  </a:lnTo>
                  <a:lnTo>
                    <a:pt x="179171" y="695"/>
                  </a:lnTo>
                  <a:lnTo>
                    <a:pt x="149592" y="527"/>
                  </a:lnTo>
                  <a:lnTo>
                    <a:pt x="120015" y="63"/>
                  </a:lnTo>
                  <a:lnTo>
                    <a:pt x="119367" y="381"/>
                  </a:lnTo>
                  <a:lnTo>
                    <a:pt x="118732" y="355"/>
                  </a:lnTo>
                  <a:lnTo>
                    <a:pt x="118110" y="0"/>
                  </a:lnTo>
                  <a:lnTo>
                    <a:pt x="47815" y="495"/>
                  </a:lnTo>
                  <a:lnTo>
                    <a:pt x="45212" y="4965"/>
                  </a:lnTo>
                  <a:lnTo>
                    <a:pt x="0" y="76111"/>
                  </a:lnTo>
                  <a:lnTo>
                    <a:pt x="457" y="78130"/>
                  </a:lnTo>
                  <a:lnTo>
                    <a:pt x="282714" y="78016"/>
                  </a:lnTo>
                  <a:lnTo>
                    <a:pt x="331406" y="1054"/>
                  </a:lnTo>
                  <a:lnTo>
                    <a:pt x="323329" y="609"/>
                  </a:lnTo>
                  <a:lnTo>
                    <a:pt x="240169" y="0"/>
                  </a:lnTo>
                  <a:close/>
                </a:path>
              </a:pathLst>
            </a:custGeom>
            <a:solidFill>
              <a:srgbClr val="FE03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62">
              <a:extLst>
                <a:ext uri="{FF2B5EF4-FFF2-40B4-BE49-F238E27FC236}">
                  <a16:creationId xmlns:a16="http://schemas.microsoft.com/office/drawing/2014/main" id="{FD72AE40-B543-4C87-9BA3-503140AF7C35}"/>
                </a:ext>
              </a:extLst>
            </p:cNvPr>
            <p:cNvSpPr/>
            <p:nvPr/>
          </p:nvSpPr>
          <p:spPr>
            <a:xfrm>
              <a:off x="1335379" y="4832807"/>
              <a:ext cx="1840230" cy="360045"/>
            </a:xfrm>
            <a:custGeom>
              <a:avLst/>
              <a:gdLst/>
              <a:ahLst/>
              <a:cxnLst/>
              <a:rect l="l" t="t" r="r" b="b"/>
              <a:pathLst>
                <a:path w="1840230" h="360045">
                  <a:moveTo>
                    <a:pt x="148120" y="174180"/>
                  </a:moveTo>
                  <a:lnTo>
                    <a:pt x="141300" y="157911"/>
                  </a:lnTo>
                  <a:lnTo>
                    <a:pt x="135763" y="141325"/>
                  </a:lnTo>
                  <a:lnTo>
                    <a:pt x="132181" y="124218"/>
                  </a:lnTo>
                  <a:lnTo>
                    <a:pt x="131229" y="106400"/>
                  </a:lnTo>
                  <a:lnTo>
                    <a:pt x="132067" y="96291"/>
                  </a:lnTo>
                  <a:lnTo>
                    <a:pt x="133769" y="86385"/>
                  </a:lnTo>
                  <a:lnTo>
                    <a:pt x="138315" y="66802"/>
                  </a:lnTo>
                  <a:lnTo>
                    <a:pt x="135280" y="58153"/>
                  </a:lnTo>
                  <a:lnTo>
                    <a:pt x="102476" y="25679"/>
                  </a:lnTo>
                  <a:lnTo>
                    <a:pt x="83731" y="21310"/>
                  </a:lnTo>
                  <a:lnTo>
                    <a:pt x="64439" y="23380"/>
                  </a:lnTo>
                  <a:lnTo>
                    <a:pt x="45821" y="31902"/>
                  </a:lnTo>
                  <a:lnTo>
                    <a:pt x="42760" y="33921"/>
                  </a:lnTo>
                  <a:lnTo>
                    <a:pt x="39878" y="38214"/>
                  </a:lnTo>
                  <a:lnTo>
                    <a:pt x="36880" y="31521"/>
                  </a:lnTo>
                  <a:lnTo>
                    <a:pt x="5613" y="1308"/>
                  </a:lnTo>
                  <a:lnTo>
                    <a:pt x="444" y="0"/>
                  </a:lnTo>
                  <a:lnTo>
                    <a:pt x="0" y="107505"/>
                  </a:lnTo>
                  <a:lnTo>
                    <a:pt x="10528" y="111188"/>
                  </a:lnTo>
                  <a:lnTo>
                    <a:pt x="18161" y="117157"/>
                  </a:lnTo>
                  <a:lnTo>
                    <a:pt x="22733" y="125501"/>
                  </a:lnTo>
                  <a:lnTo>
                    <a:pt x="24117" y="136271"/>
                  </a:lnTo>
                  <a:lnTo>
                    <a:pt x="24650" y="146939"/>
                  </a:lnTo>
                  <a:lnTo>
                    <a:pt x="27736" y="167830"/>
                  </a:lnTo>
                  <a:lnTo>
                    <a:pt x="53632" y="203238"/>
                  </a:lnTo>
                  <a:lnTo>
                    <a:pt x="56959" y="203847"/>
                  </a:lnTo>
                  <a:lnTo>
                    <a:pt x="53060" y="192646"/>
                  </a:lnTo>
                  <a:lnTo>
                    <a:pt x="51600" y="181444"/>
                  </a:lnTo>
                  <a:lnTo>
                    <a:pt x="52908" y="170281"/>
                  </a:lnTo>
                  <a:lnTo>
                    <a:pt x="57302" y="159156"/>
                  </a:lnTo>
                  <a:lnTo>
                    <a:pt x="59270" y="155536"/>
                  </a:lnTo>
                  <a:lnTo>
                    <a:pt x="58788" y="152120"/>
                  </a:lnTo>
                  <a:lnTo>
                    <a:pt x="57823" y="148437"/>
                  </a:lnTo>
                  <a:lnTo>
                    <a:pt x="56261" y="139268"/>
                  </a:lnTo>
                  <a:lnTo>
                    <a:pt x="56642" y="130429"/>
                  </a:lnTo>
                  <a:lnTo>
                    <a:pt x="59182" y="122008"/>
                  </a:lnTo>
                  <a:lnTo>
                    <a:pt x="64147" y="114058"/>
                  </a:lnTo>
                  <a:lnTo>
                    <a:pt x="67284" y="110210"/>
                  </a:lnTo>
                  <a:lnTo>
                    <a:pt x="67741" y="106273"/>
                  </a:lnTo>
                  <a:lnTo>
                    <a:pt x="65151" y="99275"/>
                  </a:lnTo>
                  <a:lnTo>
                    <a:pt x="64643" y="91236"/>
                  </a:lnTo>
                  <a:lnTo>
                    <a:pt x="65684" y="84950"/>
                  </a:lnTo>
                  <a:lnTo>
                    <a:pt x="68402" y="79260"/>
                  </a:lnTo>
                  <a:lnTo>
                    <a:pt x="73126" y="74320"/>
                  </a:lnTo>
                  <a:lnTo>
                    <a:pt x="78041" y="70523"/>
                  </a:lnTo>
                  <a:lnTo>
                    <a:pt x="83654" y="69811"/>
                  </a:lnTo>
                  <a:lnTo>
                    <a:pt x="89242" y="73063"/>
                  </a:lnTo>
                  <a:lnTo>
                    <a:pt x="94754" y="77444"/>
                  </a:lnTo>
                  <a:lnTo>
                    <a:pt x="98272" y="82804"/>
                  </a:lnTo>
                  <a:lnTo>
                    <a:pt x="99758" y="88925"/>
                  </a:lnTo>
                  <a:lnTo>
                    <a:pt x="99199" y="95516"/>
                  </a:lnTo>
                  <a:lnTo>
                    <a:pt x="98272" y="102412"/>
                  </a:lnTo>
                  <a:lnTo>
                    <a:pt x="98882" y="108686"/>
                  </a:lnTo>
                  <a:lnTo>
                    <a:pt x="100952" y="114655"/>
                  </a:lnTo>
                  <a:lnTo>
                    <a:pt x="104368" y="120599"/>
                  </a:lnTo>
                  <a:lnTo>
                    <a:pt x="107365" y="126758"/>
                  </a:lnTo>
                  <a:lnTo>
                    <a:pt x="108686" y="133375"/>
                  </a:lnTo>
                  <a:lnTo>
                    <a:pt x="108483" y="140208"/>
                  </a:lnTo>
                  <a:lnTo>
                    <a:pt x="106997" y="147002"/>
                  </a:lnTo>
                  <a:lnTo>
                    <a:pt x="105219" y="152704"/>
                  </a:lnTo>
                  <a:lnTo>
                    <a:pt x="106006" y="157111"/>
                  </a:lnTo>
                  <a:lnTo>
                    <a:pt x="108673" y="162255"/>
                  </a:lnTo>
                  <a:lnTo>
                    <a:pt x="112115" y="171704"/>
                  </a:lnTo>
                  <a:lnTo>
                    <a:pt x="113080" y="181254"/>
                  </a:lnTo>
                  <a:lnTo>
                    <a:pt x="111988" y="190881"/>
                  </a:lnTo>
                  <a:lnTo>
                    <a:pt x="109308" y="200520"/>
                  </a:lnTo>
                  <a:lnTo>
                    <a:pt x="120167" y="195656"/>
                  </a:lnTo>
                  <a:lnTo>
                    <a:pt x="130213" y="189585"/>
                  </a:lnTo>
                  <a:lnTo>
                    <a:pt x="139509" y="182397"/>
                  </a:lnTo>
                  <a:lnTo>
                    <a:pt x="148120" y="174180"/>
                  </a:lnTo>
                  <a:close/>
                </a:path>
                <a:path w="1840230" h="360045">
                  <a:moveTo>
                    <a:pt x="1839836" y="254063"/>
                  </a:moveTo>
                  <a:lnTo>
                    <a:pt x="1839696" y="254063"/>
                  </a:lnTo>
                  <a:lnTo>
                    <a:pt x="1839696" y="205803"/>
                  </a:lnTo>
                  <a:lnTo>
                    <a:pt x="1838071" y="205803"/>
                  </a:lnTo>
                  <a:lnTo>
                    <a:pt x="1838071" y="204533"/>
                  </a:lnTo>
                  <a:lnTo>
                    <a:pt x="1731454" y="204533"/>
                  </a:lnTo>
                  <a:lnTo>
                    <a:pt x="1731454" y="205803"/>
                  </a:lnTo>
                  <a:lnTo>
                    <a:pt x="1731391" y="254063"/>
                  </a:lnTo>
                  <a:lnTo>
                    <a:pt x="1731314" y="260413"/>
                  </a:lnTo>
                  <a:lnTo>
                    <a:pt x="1731302" y="265493"/>
                  </a:lnTo>
                  <a:lnTo>
                    <a:pt x="1731162" y="265493"/>
                  </a:lnTo>
                  <a:lnTo>
                    <a:pt x="1731162" y="358203"/>
                  </a:lnTo>
                  <a:lnTo>
                    <a:pt x="1731733" y="358203"/>
                  </a:lnTo>
                  <a:lnTo>
                    <a:pt x="1731733" y="359473"/>
                  </a:lnTo>
                  <a:lnTo>
                    <a:pt x="1838337" y="359473"/>
                  </a:lnTo>
                  <a:lnTo>
                    <a:pt x="1838337" y="358203"/>
                  </a:lnTo>
                  <a:lnTo>
                    <a:pt x="1838375" y="265493"/>
                  </a:lnTo>
                  <a:lnTo>
                    <a:pt x="1838998" y="265493"/>
                  </a:lnTo>
                  <a:lnTo>
                    <a:pt x="1838998" y="260413"/>
                  </a:lnTo>
                  <a:lnTo>
                    <a:pt x="1839836" y="260413"/>
                  </a:lnTo>
                  <a:lnTo>
                    <a:pt x="1839836" y="254063"/>
                  </a:lnTo>
                  <a:close/>
                </a:path>
              </a:pathLst>
            </a:custGeom>
            <a:solidFill>
              <a:srgbClr val="FDF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63">
              <a:extLst>
                <a:ext uri="{FF2B5EF4-FFF2-40B4-BE49-F238E27FC236}">
                  <a16:creationId xmlns:a16="http://schemas.microsoft.com/office/drawing/2014/main" id="{A8327F30-F906-47F7-84EE-24C8F6FDBC2E}"/>
                </a:ext>
              </a:extLst>
            </p:cNvPr>
            <p:cNvSpPr/>
            <p:nvPr/>
          </p:nvSpPr>
          <p:spPr>
            <a:xfrm>
              <a:off x="3002699" y="4932226"/>
              <a:ext cx="171450" cy="103505"/>
            </a:xfrm>
            <a:custGeom>
              <a:avLst/>
              <a:gdLst/>
              <a:ahLst/>
              <a:cxnLst/>
              <a:rect l="l" t="t" r="r" b="b"/>
              <a:pathLst>
                <a:path w="171450" h="103504">
                  <a:moveTo>
                    <a:pt x="92329" y="0"/>
                  </a:moveTo>
                  <a:lnTo>
                    <a:pt x="83588" y="1727"/>
                  </a:lnTo>
                  <a:lnTo>
                    <a:pt x="74866" y="4238"/>
                  </a:lnTo>
                  <a:lnTo>
                    <a:pt x="73075" y="5419"/>
                  </a:lnTo>
                  <a:lnTo>
                    <a:pt x="72593" y="8467"/>
                  </a:lnTo>
                  <a:lnTo>
                    <a:pt x="69608" y="7947"/>
                  </a:lnTo>
                  <a:lnTo>
                    <a:pt x="69672" y="13471"/>
                  </a:lnTo>
                  <a:lnTo>
                    <a:pt x="68554" y="15782"/>
                  </a:lnTo>
                  <a:lnTo>
                    <a:pt x="54546" y="13992"/>
                  </a:lnTo>
                  <a:lnTo>
                    <a:pt x="47028" y="16240"/>
                  </a:lnTo>
                  <a:lnTo>
                    <a:pt x="14071" y="44738"/>
                  </a:lnTo>
                  <a:lnTo>
                    <a:pt x="8610" y="42783"/>
                  </a:lnTo>
                  <a:lnTo>
                    <a:pt x="5664" y="43100"/>
                  </a:lnTo>
                  <a:lnTo>
                    <a:pt x="2324" y="41868"/>
                  </a:lnTo>
                  <a:lnTo>
                    <a:pt x="0" y="44840"/>
                  </a:lnTo>
                  <a:lnTo>
                    <a:pt x="7023" y="51573"/>
                  </a:lnTo>
                  <a:lnTo>
                    <a:pt x="22231" y="63739"/>
                  </a:lnTo>
                  <a:lnTo>
                    <a:pt x="28968" y="70786"/>
                  </a:lnTo>
                  <a:lnTo>
                    <a:pt x="32270" y="71281"/>
                  </a:lnTo>
                  <a:lnTo>
                    <a:pt x="40551" y="70964"/>
                  </a:lnTo>
                  <a:lnTo>
                    <a:pt x="44729" y="71370"/>
                  </a:lnTo>
                  <a:lnTo>
                    <a:pt x="54775" y="70964"/>
                  </a:lnTo>
                  <a:lnTo>
                    <a:pt x="58966" y="71294"/>
                  </a:lnTo>
                  <a:lnTo>
                    <a:pt x="83299" y="71040"/>
                  </a:lnTo>
                  <a:lnTo>
                    <a:pt x="130136" y="71104"/>
                  </a:lnTo>
                  <a:lnTo>
                    <a:pt x="136398" y="69986"/>
                  </a:lnTo>
                  <a:lnTo>
                    <a:pt x="141020" y="72463"/>
                  </a:lnTo>
                  <a:lnTo>
                    <a:pt x="168732" y="103146"/>
                  </a:lnTo>
                  <a:lnTo>
                    <a:pt x="171030" y="102015"/>
                  </a:lnTo>
                  <a:lnTo>
                    <a:pt x="170751" y="99856"/>
                  </a:lnTo>
                  <a:lnTo>
                    <a:pt x="170345" y="34197"/>
                  </a:lnTo>
                  <a:lnTo>
                    <a:pt x="163726" y="24922"/>
                  </a:lnTo>
                  <a:lnTo>
                    <a:pt x="155449" y="18643"/>
                  </a:lnTo>
                  <a:lnTo>
                    <a:pt x="145622" y="15159"/>
                  </a:lnTo>
                  <a:lnTo>
                    <a:pt x="134353" y="14271"/>
                  </a:lnTo>
                  <a:lnTo>
                    <a:pt x="130378" y="14284"/>
                  </a:lnTo>
                  <a:lnTo>
                    <a:pt x="124841" y="15147"/>
                  </a:lnTo>
                  <a:lnTo>
                    <a:pt x="119138" y="16964"/>
                  </a:lnTo>
                  <a:lnTo>
                    <a:pt x="116116" y="5940"/>
                  </a:lnTo>
                  <a:lnTo>
                    <a:pt x="112712" y="4683"/>
                  </a:lnTo>
                  <a:lnTo>
                    <a:pt x="110020" y="3209"/>
                  </a:lnTo>
                  <a:lnTo>
                    <a:pt x="101126" y="134"/>
                  </a:lnTo>
                  <a:lnTo>
                    <a:pt x="92329" y="0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64">
              <a:extLst>
                <a:ext uri="{FF2B5EF4-FFF2-40B4-BE49-F238E27FC236}">
                  <a16:creationId xmlns:a16="http://schemas.microsoft.com/office/drawing/2014/main" id="{68368ED3-4C39-4B77-BF2C-583A7D7FAA95}"/>
                </a:ext>
              </a:extLst>
            </p:cNvPr>
            <p:cNvSpPr/>
            <p:nvPr/>
          </p:nvSpPr>
          <p:spPr>
            <a:xfrm>
              <a:off x="1386986" y="4902619"/>
              <a:ext cx="61594" cy="149225"/>
            </a:xfrm>
            <a:custGeom>
              <a:avLst/>
              <a:gdLst/>
              <a:ahLst/>
              <a:cxnLst/>
              <a:rect l="l" t="t" r="r" b="b"/>
              <a:pathLst>
                <a:path w="61594" h="149225">
                  <a:moveTo>
                    <a:pt x="32035" y="0"/>
                  </a:moveTo>
                  <a:lnTo>
                    <a:pt x="13033" y="21415"/>
                  </a:lnTo>
                  <a:lnTo>
                    <a:pt x="13544" y="29464"/>
                  </a:lnTo>
                  <a:lnTo>
                    <a:pt x="14166" y="30721"/>
                  </a:lnTo>
                  <a:lnTo>
                    <a:pt x="16135" y="36449"/>
                  </a:lnTo>
                  <a:lnTo>
                    <a:pt x="15678" y="40398"/>
                  </a:lnTo>
                  <a:lnTo>
                    <a:pt x="12541" y="44246"/>
                  </a:lnTo>
                  <a:lnTo>
                    <a:pt x="7572" y="52190"/>
                  </a:lnTo>
                  <a:lnTo>
                    <a:pt x="5030" y="60617"/>
                  </a:lnTo>
                  <a:lnTo>
                    <a:pt x="4663" y="69453"/>
                  </a:lnTo>
                  <a:lnTo>
                    <a:pt x="6216" y="78625"/>
                  </a:lnTo>
                  <a:lnTo>
                    <a:pt x="7181" y="82308"/>
                  </a:lnTo>
                  <a:lnTo>
                    <a:pt x="7664" y="85725"/>
                  </a:lnTo>
                  <a:lnTo>
                    <a:pt x="5695" y="89344"/>
                  </a:lnTo>
                  <a:lnTo>
                    <a:pt x="1306" y="100467"/>
                  </a:lnTo>
                  <a:lnTo>
                    <a:pt x="0" y="111633"/>
                  </a:lnTo>
                  <a:lnTo>
                    <a:pt x="1456" y="122827"/>
                  </a:lnTo>
                  <a:lnTo>
                    <a:pt x="5353" y="134035"/>
                  </a:lnTo>
                  <a:lnTo>
                    <a:pt x="10814" y="140169"/>
                  </a:lnTo>
                  <a:lnTo>
                    <a:pt x="15805" y="146951"/>
                  </a:lnTo>
                  <a:lnTo>
                    <a:pt x="24860" y="148120"/>
                  </a:lnTo>
                  <a:lnTo>
                    <a:pt x="25304" y="76682"/>
                  </a:lnTo>
                  <a:lnTo>
                    <a:pt x="23666" y="72009"/>
                  </a:lnTo>
                  <a:lnTo>
                    <a:pt x="32035" y="71323"/>
                  </a:lnTo>
                  <a:lnTo>
                    <a:pt x="31273" y="76161"/>
                  </a:lnTo>
                  <a:lnTo>
                    <a:pt x="31324" y="149047"/>
                  </a:lnTo>
                  <a:lnTo>
                    <a:pt x="40000" y="147453"/>
                  </a:lnTo>
                  <a:lnTo>
                    <a:pt x="61475" y="111442"/>
                  </a:lnTo>
                  <a:lnTo>
                    <a:pt x="60515" y="101883"/>
                  </a:lnTo>
                  <a:lnTo>
                    <a:pt x="57067" y="92443"/>
                  </a:lnTo>
                  <a:lnTo>
                    <a:pt x="54400" y="87299"/>
                  </a:lnTo>
                  <a:lnTo>
                    <a:pt x="53600" y="82892"/>
                  </a:lnTo>
                  <a:lnTo>
                    <a:pt x="55378" y="77190"/>
                  </a:lnTo>
                  <a:lnTo>
                    <a:pt x="56884" y="70387"/>
                  </a:lnTo>
                  <a:lnTo>
                    <a:pt x="57080" y="63555"/>
                  </a:lnTo>
                  <a:lnTo>
                    <a:pt x="55771" y="56939"/>
                  </a:lnTo>
                  <a:lnTo>
                    <a:pt x="52762" y="50787"/>
                  </a:lnTo>
                  <a:lnTo>
                    <a:pt x="49347" y="44839"/>
                  </a:lnTo>
                  <a:lnTo>
                    <a:pt x="47282" y="38874"/>
                  </a:lnTo>
                  <a:lnTo>
                    <a:pt x="46664" y="32595"/>
                  </a:lnTo>
                  <a:lnTo>
                    <a:pt x="47593" y="25704"/>
                  </a:lnTo>
                  <a:lnTo>
                    <a:pt x="48164" y="19103"/>
                  </a:lnTo>
                  <a:lnTo>
                    <a:pt x="46677" y="12992"/>
                  </a:lnTo>
                  <a:lnTo>
                    <a:pt x="43158" y="7623"/>
                  </a:lnTo>
                  <a:lnTo>
                    <a:pt x="37636" y="3251"/>
                  </a:lnTo>
                  <a:lnTo>
                    <a:pt x="32035" y="0"/>
                  </a:lnTo>
                  <a:close/>
                </a:path>
              </a:pathLst>
            </a:custGeom>
            <a:solidFill>
              <a:srgbClr val="1B6B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65">
              <a:extLst>
                <a:ext uri="{FF2B5EF4-FFF2-40B4-BE49-F238E27FC236}">
                  <a16:creationId xmlns:a16="http://schemas.microsoft.com/office/drawing/2014/main" id="{40AD62AE-AD7A-47AF-A1A0-FED15C3E0E6C}"/>
                </a:ext>
              </a:extLst>
            </p:cNvPr>
            <p:cNvSpPr/>
            <p:nvPr/>
          </p:nvSpPr>
          <p:spPr>
            <a:xfrm>
              <a:off x="1588566" y="4866690"/>
              <a:ext cx="49530" cy="147955"/>
            </a:xfrm>
            <a:custGeom>
              <a:avLst/>
              <a:gdLst/>
              <a:ahLst/>
              <a:cxnLst/>
              <a:rect l="l" t="t" r="r" b="b"/>
              <a:pathLst>
                <a:path w="49530" h="147954">
                  <a:moveTo>
                    <a:pt x="24307" y="0"/>
                  </a:moveTo>
                  <a:lnTo>
                    <a:pt x="13096" y="19264"/>
                  </a:lnTo>
                  <a:lnTo>
                    <a:pt x="5643" y="38941"/>
                  </a:lnTo>
                  <a:lnTo>
                    <a:pt x="1446" y="60689"/>
                  </a:lnTo>
                  <a:lnTo>
                    <a:pt x="0" y="86169"/>
                  </a:lnTo>
                  <a:lnTo>
                    <a:pt x="2894" y="102430"/>
                  </a:lnTo>
                  <a:lnTo>
                    <a:pt x="7473" y="118092"/>
                  </a:lnTo>
                  <a:lnTo>
                    <a:pt x="13787" y="133137"/>
                  </a:lnTo>
                  <a:lnTo>
                    <a:pt x="21882" y="147548"/>
                  </a:lnTo>
                  <a:lnTo>
                    <a:pt x="21882" y="66814"/>
                  </a:lnTo>
                  <a:lnTo>
                    <a:pt x="26898" y="66814"/>
                  </a:lnTo>
                  <a:lnTo>
                    <a:pt x="26898" y="146634"/>
                  </a:lnTo>
                  <a:lnTo>
                    <a:pt x="35266" y="132565"/>
                  </a:lnTo>
                  <a:lnTo>
                    <a:pt x="41351" y="117655"/>
                  </a:lnTo>
                  <a:lnTo>
                    <a:pt x="45768" y="102132"/>
                  </a:lnTo>
                  <a:lnTo>
                    <a:pt x="49136" y="86220"/>
                  </a:lnTo>
                  <a:lnTo>
                    <a:pt x="48191" y="63315"/>
                  </a:lnTo>
                  <a:lnTo>
                    <a:pt x="43880" y="41328"/>
                  </a:lnTo>
                  <a:lnTo>
                    <a:pt x="35990" y="20233"/>
                  </a:lnTo>
                  <a:lnTo>
                    <a:pt x="24307" y="0"/>
                  </a:lnTo>
                  <a:close/>
                </a:path>
              </a:pathLst>
            </a:custGeom>
            <a:solidFill>
              <a:srgbClr val="60B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66">
              <a:extLst>
                <a:ext uri="{FF2B5EF4-FFF2-40B4-BE49-F238E27FC236}">
                  <a16:creationId xmlns:a16="http://schemas.microsoft.com/office/drawing/2014/main" id="{CB95BFF3-59CB-4DE8-8BAA-E2A551DBD39A}"/>
                </a:ext>
              </a:extLst>
            </p:cNvPr>
            <p:cNvSpPr/>
            <p:nvPr/>
          </p:nvSpPr>
          <p:spPr>
            <a:xfrm>
              <a:off x="1466608" y="4867045"/>
              <a:ext cx="49530" cy="147320"/>
            </a:xfrm>
            <a:custGeom>
              <a:avLst/>
              <a:gdLst/>
              <a:ahLst/>
              <a:cxnLst/>
              <a:rect l="l" t="t" r="r" b="b"/>
              <a:pathLst>
                <a:path w="49530" h="147320">
                  <a:moveTo>
                    <a:pt x="23548" y="0"/>
                  </a:moveTo>
                  <a:lnTo>
                    <a:pt x="4741" y="42337"/>
                  </a:lnTo>
                  <a:lnTo>
                    <a:pt x="0" y="72150"/>
                  </a:lnTo>
                  <a:lnTo>
                    <a:pt x="956" y="89966"/>
                  </a:lnTo>
                  <a:lnTo>
                    <a:pt x="4540" y="107070"/>
                  </a:lnTo>
                  <a:lnTo>
                    <a:pt x="10076" y="123661"/>
                  </a:lnTo>
                  <a:lnTo>
                    <a:pt x="16890" y="139942"/>
                  </a:lnTo>
                  <a:lnTo>
                    <a:pt x="22377" y="147295"/>
                  </a:lnTo>
                  <a:lnTo>
                    <a:pt x="22377" y="66638"/>
                  </a:lnTo>
                  <a:lnTo>
                    <a:pt x="48382" y="66638"/>
                  </a:lnTo>
                  <a:lnTo>
                    <a:pt x="46611" y="51085"/>
                  </a:lnTo>
                  <a:lnTo>
                    <a:pt x="41274" y="30824"/>
                  </a:lnTo>
                  <a:lnTo>
                    <a:pt x="37316" y="22821"/>
                  </a:lnTo>
                  <a:lnTo>
                    <a:pt x="33713" y="14614"/>
                  </a:lnTo>
                  <a:lnTo>
                    <a:pt x="29446" y="6790"/>
                  </a:lnTo>
                  <a:lnTo>
                    <a:pt x="23548" y="0"/>
                  </a:lnTo>
                  <a:close/>
                </a:path>
                <a:path w="49530" h="147320">
                  <a:moveTo>
                    <a:pt x="48382" y="66638"/>
                  </a:moveTo>
                  <a:lnTo>
                    <a:pt x="23901" y="66638"/>
                  </a:lnTo>
                  <a:lnTo>
                    <a:pt x="26936" y="66650"/>
                  </a:lnTo>
                  <a:lnTo>
                    <a:pt x="26936" y="146457"/>
                  </a:lnTo>
                  <a:lnTo>
                    <a:pt x="47970" y="91864"/>
                  </a:lnTo>
                  <a:lnTo>
                    <a:pt x="48928" y="71429"/>
                  </a:lnTo>
                  <a:lnTo>
                    <a:pt x="48382" y="66638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67">
              <a:extLst>
                <a:ext uri="{FF2B5EF4-FFF2-40B4-BE49-F238E27FC236}">
                  <a16:creationId xmlns:a16="http://schemas.microsoft.com/office/drawing/2014/main" id="{61A34B03-DAFC-429F-A2E9-4E25C3EE1F35}"/>
                </a:ext>
              </a:extLst>
            </p:cNvPr>
            <p:cNvSpPr/>
            <p:nvPr/>
          </p:nvSpPr>
          <p:spPr>
            <a:xfrm>
              <a:off x="2962020" y="5076431"/>
              <a:ext cx="36830" cy="116839"/>
            </a:xfrm>
            <a:custGeom>
              <a:avLst/>
              <a:gdLst/>
              <a:ahLst/>
              <a:cxnLst/>
              <a:rect l="l" t="t" r="r" b="b"/>
              <a:pathLst>
                <a:path w="36830" h="116839">
                  <a:moveTo>
                    <a:pt x="35941" y="0"/>
                  </a:moveTo>
                  <a:lnTo>
                    <a:pt x="495" y="22390"/>
                  </a:lnTo>
                  <a:lnTo>
                    <a:pt x="0" y="114668"/>
                  </a:lnTo>
                  <a:lnTo>
                    <a:pt x="1549" y="116763"/>
                  </a:lnTo>
                  <a:lnTo>
                    <a:pt x="14409" y="116430"/>
                  </a:lnTo>
                  <a:lnTo>
                    <a:pt x="35560" y="116801"/>
                  </a:lnTo>
                  <a:lnTo>
                    <a:pt x="36374" y="87605"/>
                  </a:lnTo>
                  <a:lnTo>
                    <a:pt x="36545" y="58405"/>
                  </a:lnTo>
                  <a:lnTo>
                    <a:pt x="35941" y="0"/>
                  </a:lnTo>
                  <a:close/>
                </a:path>
              </a:pathLst>
            </a:custGeom>
            <a:solidFill>
              <a:srgbClr val="022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68">
              <a:extLst>
                <a:ext uri="{FF2B5EF4-FFF2-40B4-BE49-F238E27FC236}">
                  <a16:creationId xmlns:a16="http://schemas.microsoft.com/office/drawing/2014/main" id="{59EC6165-463F-4D63-9333-0890F090834E}"/>
                </a:ext>
              </a:extLst>
            </p:cNvPr>
            <p:cNvSpPr/>
            <p:nvPr/>
          </p:nvSpPr>
          <p:spPr>
            <a:xfrm>
              <a:off x="1266858" y="4978679"/>
              <a:ext cx="45085" cy="122555"/>
            </a:xfrm>
            <a:custGeom>
              <a:avLst/>
              <a:gdLst/>
              <a:ahLst/>
              <a:cxnLst/>
              <a:rect l="l" t="t" r="r" b="b"/>
              <a:pathLst>
                <a:path w="45084" h="122554">
                  <a:moveTo>
                    <a:pt x="21454" y="0"/>
                  </a:moveTo>
                  <a:lnTo>
                    <a:pt x="4897" y="29865"/>
                  </a:lnTo>
                  <a:lnTo>
                    <a:pt x="4243" y="37353"/>
                  </a:lnTo>
                  <a:lnTo>
                    <a:pt x="3050" y="44780"/>
                  </a:lnTo>
                  <a:lnTo>
                    <a:pt x="1325" y="52197"/>
                  </a:lnTo>
                  <a:lnTo>
                    <a:pt x="0" y="63066"/>
                  </a:lnTo>
                  <a:lnTo>
                    <a:pt x="2104" y="72659"/>
                  </a:lnTo>
                  <a:lnTo>
                    <a:pt x="7560" y="80743"/>
                  </a:lnTo>
                  <a:lnTo>
                    <a:pt x="16285" y="87083"/>
                  </a:lnTo>
                  <a:lnTo>
                    <a:pt x="21048" y="89573"/>
                  </a:lnTo>
                  <a:lnTo>
                    <a:pt x="20299" y="92646"/>
                  </a:lnTo>
                  <a:lnTo>
                    <a:pt x="20400" y="122237"/>
                  </a:lnTo>
                  <a:lnTo>
                    <a:pt x="23474" y="122123"/>
                  </a:lnTo>
                  <a:lnTo>
                    <a:pt x="25760" y="114071"/>
                  </a:lnTo>
                  <a:lnTo>
                    <a:pt x="24388" y="105714"/>
                  </a:lnTo>
                  <a:lnTo>
                    <a:pt x="24464" y="91986"/>
                  </a:lnTo>
                  <a:lnTo>
                    <a:pt x="25315" y="88620"/>
                  </a:lnTo>
                  <a:lnTo>
                    <a:pt x="31386" y="86220"/>
                  </a:lnTo>
                  <a:lnTo>
                    <a:pt x="37961" y="81922"/>
                  </a:lnTo>
                  <a:lnTo>
                    <a:pt x="42724" y="75671"/>
                  </a:lnTo>
                  <a:lnTo>
                    <a:pt x="45005" y="68827"/>
                  </a:lnTo>
                  <a:lnTo>
                    <a:pt x="44137" y="62750"/>
                  </a:lnTo>
                  <a:lnTo>
                    <a:pt x="40408" y="52771"/>
                  </a:lnTo>
                  <a:lnTo>
                    <a:pt x="39074" y="42741"/>
                  </a:lnTo>
                  <a:lnTo>
                    <a:pt x="39709" y="32636"/>
                  </a:lnTo>
                  <a:lnTo>
                    <a:pt x="41889" y="22428"/>
                  </a:lnTo>
                  <a:lnTo>
                    <a:pt x="39226" y="12328"/>
                  </a:lnTo>
                  <a:lnTo>
                    <a:pt x="35448" y="5789"/>
                  </a:lnTo>
                  <a:lnTo>
                    <a:pt x="29782" y="1963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rgbClr val="186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69">
              <a:extLst>
                <a:ext uri="{FF2B5EF4-FFF2-40B4-BE49-F238E27FC236}">
                  <a16:creationId xmlns:a16="http://schemas.microsoft.com/office/drawing/2014/main" id="{F25B82B4-F0CE-4718-A18C-25570A269366}"/>
                </a:ext>
              </a:extLst>
            </p:cNvPr>
            <p:cNvSpPr/>
            <p:nvPr/>
          </p:nvSpPr>
          <p:spPr>
            <a:xfrm>
              <a:off x="2564066" y="5082146"/>
              <a:ext cx="237490" cy="143510"/>
            </a:xfrm>
            <a:custGeom>
              <a:avLst/>
              <a:gdLst/>
              <a:ahLst/>
              <a:cxnLst/>
              <a:rect l="l" t="t" r="r" b="b"/>
              <a:pathLst>
                <a:path w="237489" h="143510">
                  <a:moveTo>
                    <a:pt x="16421" y="0"/>
                  </a:moveTo>
                  <a:lnTo>
                    <a:pt x="0" y="0"/>
                  </a:lnTo>
                  <a:lnTo>
                    <a:pt x="0" y="139700"/>
                  </a:lnTo>
                  <a:lnTo>
                    <a:pt x="2298" y="139700"/>
                  </a:lnTo>
                  <a:lnTo>
                    <a:pt x="2298" y="142240"/>
                  </a:lnTo>
                  <a:lnTo>
                    <a:pt x="14338" y="142240"/>
                  </a:lnTo>
                  <a:lnTo>
                    <a:pt x="14338" y="139700"/>
                  </a:lnTo>
                  <a:lnTo>
                    <a:pt x="16421" y="139700"/>
                  </a:lnTo>
                  <a:lnTo>
                    <a:pt x="16421" y="0"/>
                  </a:lnTo>
                  <a:close/>
                </a:path>
                <a:path w="237489" h="143510">
                  <a:moveTo>
                    <a:pt x="60871" y="76"/>
                  </a:moveTo>
                  <a:lnTo>
                    <a:pt x="44386" y="76"/>
                  </a:lnTo>
                  <a:lnTo>
                    <a:pt x="44386" y="139776"/>
                  </a:lnTo>
                  <a:lnTo>
                    <a:pt x="46634" y="139776"/>
                  </a:lnTo>
                  <a:lnTo>
                    <a:pt x="46634" y="142303"/>
                  </a:lnTo>
                  <a:lnTo>
                    <a:pt x="58432" y="142303"/>
                  </a:lnTo>
                  <a:lnTo>
                    <a:pt x="58432" y="139776"/>
                  </a:lnTo>
                  <a:lnTo>
                    <a:pt x="60871" y="139776"/>
                  </a:lnTo>
                  <a:lnTo>
                    <a:pt x="60871" y="76"/>
                  </a:lnTo>
                  <a:close/>
                </a:path>
                <a:path w="237489" h="143510">
                  <a:moveTo>
                    <a:pt x="105283" y="139598"/>
                  </a:moveTo>
                  <a:lnTo>
                    <a:pt x="105003" y="126072"/>
                  </a:lnTo>
                  <a:lnTo>
                    <a:pt x="105105" y="3670"/>
                  </a:lnTo>
                  <a:lnTo>
                    <a:pt x="104394" y="342"/>
                  </a:lnTo>
                  <a:lnTo>
                    <a:pt x="89928" y="546"/>
                  </a:lnTo>
                  <a:lnTo>
                    <a:pt x="87757" y="2501"/>
                  </a:lnTo>
                  <a:lnTo>
                    <a:pt x="87642" y="139598"/>
                  </a:lnTo>
                  <a:lnTo>
                    <a:pt x="93522" y="142887"/>
                  </a:lnTo>
                  <a:lnTo>
                    <a:pt x="99402" y="142875"/>
                  </a:lnTo>
                  <a:lnTo>
                    <a:pt x="105283" y="139598"/>
                  </a:lnTo>
                  <a:close/>
                </a:path>
                <a:path w="237489" h="143510">
                  <a:moveTo>
                    <a:pt x="148717" y="0"/>
                  </a:moveTo>
                  <a:lnTo>
                    <a:pt x="131953" y="0"/>
                  </a:lnTo>
                  <a:lnTo>
                    <a:pt x="131953" y="139700"/>
                  </a:lnTo>
                  <a:lnTo>
                    <a:pt x="134289" y="139700"/>
                  </a:lnTo>
                  <a:lnTo>
                    <a:pt x="134289" y="142240"/>
                  </a:lnTo>
                  <a:lnTo>
                    <a:pt x="146723" y="142240"/>
                  </a:lnTo>
                  <a:lnTo>
                    <a:pt x="146723" y="139700"/>
                  </a:lnTo>
                  <a:lnTo>
                    <a:pt x="148717" y="139700"/>
                  </a:lnTo>
                  <a:lnTo>
                    <a:pt x="148717" y="0"/>
                  </a:lnTo>
                  <a:close/>
                </a:path>
                <a:path w="237489" h="143510">
                  <a:moveTo>
                    <a:pt x="192913" y="76"/>
                  </a:moveTo>
                  <a:lnTo>
                    <a:pt x="176428" y="76"/>
                  </a:lnTo>
                  <a:lnTo>
                    <a:pt x="176428" y="139776"/>
                  </a:lnTo>
                  <a:lnTo>
                    <a:pt x="178676" y="139776"/>
                  </a:lnTo>
                  <a:lnTo>
                    <a:pt x="178676" y="142303"/>
                  </a:lnTo>
                  <a:lnTo>
                    <a:pt x="190474" y="142303"/>
                  </a:lnTo>
                  <a:lnTo>
                    <a:pt x="190474" y="139776"/>
                  </a:lnTo>
                  <a:lnTo>
                    <a:pt x="192913" y="139776"/>
                  </a:lnTo>
                  <a:lnTo>
                    <a:pt x="192913" y="76"/>
                  </a:lnTo>
                  <a:close/>
                </a:path>
                <a:path w="237489" h="143510">
                  <a:moveTo>
                    <a:pt x="237223" y="190"/>
                  </a:moveTo>
                  <a:lnTo>
                    <a:pt x="220776" y="190"/>
                  </a:lnTo>
                  <a:lnTo>
                    <a:pt x="220776" y="139890"/>
                  </a:lnTo>
                  <a:lnTo>
                    <a:pt x="223215" y="139890"/>
                  </a:lnTo>
                  <a:lnTo>
                    <a:pt x="223215" y="142417"/>
                  </a:lnTo>
                  <a:lnTo>
                    <a:pt x="234657" y="142417"/>
                  </a:lnTo>
                  <a:lnTo>
                    <a:pt x="234657" y="139890"/>
                  </a:lnTo>
                  <a:lnTo>
                    <a:pt x="237223" y="139890"/>
                  </a:lnTo>
                  <a:lnTo>
                    <a:pt x="237223" y="190"/>
                  </a:lnTo>
                  <a:close/>
                </a:path>
              </a:pathLst>
            </a:custGeom>
            <a:solidFill>
              <a:srgbClr val="1B6B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0">
              <a:extLst>
                <a:ext uri="{FF2B5EF4-FFF2-40B4-BE49-F238E27FC236}">
                  <a16:creationId xmlns:a16="http://schemas.microsoft.com/office/drawing/2014/main" id="{DA694D94-57F9-488C-8D60-0E5B29314E27}"/>
                </a:ext>
              </a:extLst>
            </p:cNvPr>
            <p:cNvSpPr/>
            <p:nvPr/>
          </p:nvSpPr>
          <p:spPr>
            <a:xfrm>
              <a:off x="2962060" y="5024653"/>
              <a:ext cx="36830" cy="74295"/>
            </a:xfrm>
            <a:custGeom>
              <a:avLst/>
              <a:gdLst/>
              <a:ahLst/>
              <a:cxnLst/>
              <a:rect l="l" t="t" r="r" b="b"/>
              <a:pathLst>
                <a:path w="36830" h="74295">
                  <a:moveTo>
                    <a:pt x="10713" y="99"/>
                  </a:moveTo>
                  <a:lnTo>
                    <a:pt x="823" y="0"/>
                  </a:lnTo>
                  <a:lnTo>
                    <a:pt x="133" y="18537"/>
                  </a:lnTo>
                  <a:lnTo>
                    <a:pt x="0" y="37079"/>
                  </a:lnTo>
                  <a:lnTo>
                    <a:pt x="442" y="74168"/>
                  </a:lnTo>
                  <a:lnTo>
                    <a:pt x="7042" y="64983"/>
                  </a:lnTo>
                  <a:lnTo>
                    <a:pt x="14852" y="57715"/>
                  </a:lnTo>
                  <a:lnTo>
                    <a:pt x="24322" y="53076"/>
                  </a:lnTo>
                  <a:lnTo>
                    <a:pt x="35901" y="51777"/>
                  </a:lnTo>
                  <a:lnTo>
                    <a:pt x="36637" y="11747"/>
                  </a:lnTo>
                  <a:lnTo>
                    <a:pt x="28577" y="6104"/>
                  </a:lnTo>
                  <a:lnTo>
                    <a:pt x="19950" y="2178"/>
                  </a:lnTo>
                  <a:lnTo>
                    <a:pt x="10713" y="99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71">
              <a:extLst>
                <a:ext uri="{FF2B5EF4-FFF2-40B4-BE49-F238E27FC236}">
                  <a16:creationId xmlns:a16="http://schemas.microsoft.com/office/drawing/2014/main" id="{52274F97-DCAA-44BE-9A8C-85A10F3AD980}"/>
                </a:ext>
              </a:extLst>
            </p:cNvPr>
            <p:cNvSpPr/>
            <p:nvPr/>
          </p:nvSpPr>
          <p:spPr>
            <a:xfrm>
              <a:off x="2962020" y="4986985"/>
              <a:ext cx="65405" cy="49530"/>
            </a:xfrm>
            <a:custGeom>
              <a:avLst/>
              <a:gdLst/>
              <a:ahLst/>
              <a:cxnLst/>
              <a:rect l="l" t="t" r="r" b="b"/>
              <a:pathLst>
                <a:path w="65405" h="49529">
                  <a:moveTo>
                    <a:pt x="6235" y="127"/>
                  </a:moveTo>
                  <a:lnTo>
                    <a:pt x="2298" y="0"/>
                  </a:lnTo>
                  <a:lnTo>
                    <a:pt x="0" y="1371"/>
                  </a:lnTo>
                  <a:lnTo>
                    <a:pt x="863" y="37655"/>
                  </a:lnTo>
                  <a:lnTo>
                    <a:pt x="10753" y="37757"/>
                  </a:lnTo>
                  <a:lnTo>
                    <a:pt x="19991" y="39839"/>
                  </a:lnTo>
                  <a:lnTo>
                    <a:pt x="28622" y="43770"/>
                  </a:lnTo>
                  <a:lnTo>
                    <a:pt x="36690" y="49415"/>
                  </a:lnTo>
                  <a:lnTo>
                    <a:pt x="44183" y="42593"/>
                  </a:lnTo>
                  <a:lnTo>
                    <a:pt x="51336" y="35433"/>
                  </a:lnTo>
                  <a:lnTo>
                    <a:pt x="65125" y="20612"/>
                  </a:lnTo>
                  <a:lnTo>
                    <a:pt x="50848" y="14216"/>
                  </a:lnTo>
                  <a:lnTo>
                    <a:pt x="36414" y="8269"/>
                  </a:lnTo>
                  <a:lnTo>
                    <a:pt x="21613" y="3372"/>
                  </a:lnTo>
                  <a:lnTo>
                    <a:pt x="6235" y="127"/>
                  </a:lnTo>
                  <a:close/>
                </a:path>
              </a:pathLst>
            </a:custGeom>
            <a:solidFill>
              <a:srgbClr val="5DB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72">
              <a:extLst>
                <a:ext uri="{FF2B5EF4-FFF2-40B4-BE49-F238E27FC236}">
                  <a16:creationId xmlns:a16="http://schemas.microsoft.com/office/drawing/2014/main" id="{B2DE04A0-68AE-469E-9EB6-801975A60D4D}"/>
                </a:ext>
              </a:extLst>
            </p:cNvPr>
            <p:cNvSpPr/>
            <p:nvPr/>
          </p:nvSpPr>
          <p:spPr>
            <a:xfrm>
              <a:off x="1507883" y="4897791"/>
              <a:ext cx="26034" cy="81915"/>
            </a:xfrm>
            <a:custGeom>
              <a:avLst/>
              <a:gdLst/>
              <a:ahLst/>
              <a:cxnLst/>
              <a:rect l="l" t="t" r="r" b="b"/>
              <a:pathLst>
                <a:path w="26034" h="81914">
                  <a:moveTo>
                    <a:pt x="6667" y="0"/>
                  </a:moveTo>
                  <a:lnTo>
                    <a:pt x="0" y="90"/>
                  </a:lnTo>
                  <a:lnTo>
                    <a:pt x="5335" y="20351"/>
                  </a:lnTo>
                  <a:lnTo>
                    <a:pt x="7648" y="40694"/>
                  </a:lnTo>
                  <a:lnTo>
                    <a:pt x="6690" y="61125"/>
                  </a:lnTo>
                  <a:lnTo>
                    <a:pt x="2209" y="81650"/>
                  </a:lnTo>
                  <a:lnTo>
                    <a:pt x="12979" y="73585"/>
                  </a:lnTo>
                  <a:lnTo>
                    <a:pt x="21082" y="67972"/>
                  </a:lnTo>
                  <a:lnTo>
                    <a:pt x="21666" y="66105"/>
                  </a:lnTo>
                  <a:lnTo>
                    <a:pt x="21132" y="62955"/>
                  </a:lnTo>
                  <a:lnTo>
                    <a:pt x="19715" y="48041"/>
                  </a:lnTo>
                  <a:lnTo>
                    <a:pt x="20273" y="33272"/>
                  </a:lnTo>
                  <a:lnTo>
                    <a:pt x="22477" y="18632"/>
                  </a:lnTo>
                  <a:lnTo>
                    <a:pt x="25996" y="4104"/>
                  </a:lnTo>
                  <a:lnTo>
                    <a:pt x="19636" y="2180"/>
                  </a:lnTo>
                  <a:lnTo>
                    <a:pt x="13203" y="754"/>
                  </a:lnTo>
                  <a:lnTo>
                    <a:pt x="6667" y="0"/>
                  </a:lnTo>
                  <a:close/>
                </a:path>
              </a:pathLst>
            </a:custGeom>
            <a:solidFill>
              <a:srgbClr val="FDF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73">
              <a:extLst>
                <a:ext uri="{FF2B5EF4-FFF2-40B4-BE49-F238E27FC236}">
                  <a16:creationId xmlns:a16="http://schemas.microsoft.com/office/drawing/2014/main" id="{23EE4AF0-8AE7-4ED1-ACE1-4C6DE00DCDA7}"/>
                </a:ext>
              </a:extLst>
            </p:cNvPr>
            <p:cNvSpPr/>
            <p:nvPr/>
          </p:nvSpPr>
          <p:spPr>
            <a:xfrm>
              <a:off x="2968256" y="4960670"/>
              <a:ext cx="63500" cy="46990"/>
            </a:xfrm>
            <a:custGeom>
              <a:avLst/>
              <a:gdLst/>
              <a:ahLst/>
              <a:cxnLst/>
              <a:rect l="l" t="t" r="r" b="b"/>
              <a:pathLst>
                <a:path w="63500" h="46989">
                  <a:moveTo>
                    <a:pt x="11734" y="0"/>
                  </a:moveTo>
                  <a:lnTo>
                    <a:pt x="0" y="26441"/>
                  </a:lnTo>
                  <a:lnTo>
                    <a:pt x="15377" y="29686"/>
                  </a:lnTo>
                  <a:lnTo>
                    <a:pt x="30178" y="34583"/>
                  </a:lnTo>
                  <a:lnTo>
                    <a:pt x="44612" y="40530"/>
                  </a:lnTo>
                  <a:lnTo>
                    <a:pt x="58889" y="46926"/>
                  </a:lnTo>
                  <a:lnTo>
                    <a:pt x="63423" y="42329"/>
                  </a:lnTo>
                  <a:lnTo>
                    <a:pt x="56680" y="35287"/>
                  </a:lnTo>
                  <a:lnTo>
                    <a:pt x="41471" y="23123"/>
                  </a:lnTo>
                  <a:lnTo>
                    <a:pt x="34442" y="16395"/>
                  </a:lnTo>
                  <a:lnTo>
                    <a:pt x="28583" y="12555"/>
                  </a:lnTo>
                  <a:lnTo>
                    <a:pt x="17951" y="3354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3C94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74">
              <a:extLst>
                <a:ext uri="{FF2B5EF4-FFF2-40B4-BE49-F238E27FC236}">
                  <a16:creationId xmlns:a16="http://schemas.microsoft.com/office/drawing/2014/main" id="{CA3DD4A5-B49C-4C7C-93EE-8D6E1E177CD4}"/>
                </a:ext>
              </a:extLst>
            </p:cNvPr>
            <p:cNvSpPr/>
            <p:nvPr/>
          </p:nvSpPr>
          <p:spPr>
            <a:xfrm>
              <a:off x="2026450" y="4970868"/>
              <a:ext cx="38735" cy="48895"/>
            </a:xfrm>
            <a:custGeom>
              <a:avLst/>
              <a:gdLst/>
              <a:ahLst/>
              <a:cxnLst/>
              <a:rect l="l" t="t" r="r" b="b"/>
              <a:pathLst>
                <a:path w="38735" h="48895">
                  <a:moveTo>
                    <a:pt x="17779" y="0"/>
                  </a:moveTo>
                  <a:lnTo>
                    <a:pt x="2984" y="33731"/>
                  </a:lnTo>
                  <a:lnTo>
                    <a:pt x="0" y="40233"/>
                  </a:lnTo>
                  <a:lnTo>
                    <a:pt x="1422" y="48031"/>
                  </a:lnTo>
                  <a:lnTo>
                    <a:pt x="10756" y="48420"/>
                  </a:lnTo>
                  <a:lnTo>
                    <a:pt x="20072" y="48309"/>
                  </a:lnTo>
                  <a:lnTo>
                    <a:pt x="29368" y="47690"/>
                  </a:lnTo>
                  <a:lnTo>
                    <a:pt x="38646" y="46558"/>
                  </a:lnTo>
                  <a:lnTo>
                    <a:pt x="32837" y="35181"/>
                  </a:lnTo>
                  <a:lnTo>
                    <a:pt x="27408" y="23636"/>
                  </a:lnTo>
                  <a:lnTo>
                    <a:pt x="22381" y="11912"/>
                  </a:lnTo>
                  <a:lnTo>
                    <a:pt x="17779" y="0"/>
                  </a:lnTo>
                  <a:close/>
                </a:path>
              </a:pathLst>
            </a:custGeom>
            <a:solidFill>
              <a:srgbClr val="2100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75">
              <a:extLst>
                <a:ext uri="{FF2B5EF4-FFF2-40B4-BE49-F238E27FC236}">
                  <a16:creationId xmlns:a16="http://schemas.microsoft.com/office/drawing/2014/main" id="{FCBBBD27-AA49-4A61-8E02-2881C054514E}"/>
                </a:ext>
              </a:extLst>
            </p:cNvPr>
            <p:cNvSpPr/>
            <p:nvPr/>
          </p:nvSpPr>
          <p:spPr>
            <a:xfrm>
              <a:off x="1032709" y="4985537"/>
              <a:ext cx="26670" cy="127000"/>
            </a:xfrm>
            <a:custGeom>
              <a:avLst/>
              <a:gdLst/>
              <a:ahLst/>
              <a:cxnLst/>
              <a:rect l="l" t="t" r="r" b="b"/>
              <a:pathLst>
                <a:path w="26669" h="127000">
                  <a:moveTo>
                    <a:pt x="6324" y="0"/>
                  </a:moveTo>
                  <a:lnTo>
                    <a:pt x="8966" y="4825"/>
                  </a:lnTo>
                  <a:lnTo>
                    <a:pt x="6108" y="10325"/>
                  </a:lnTo>
                  <a:lnTo>
                    <a:pt x="13246" y="19329"/>
                  </a:lnTo>
                  <a:lnTo>
                    <a:pt x="0" y="16052"/>
                  </a:lnTo>
                  <a:lnTo>
                    <a:pt x="203" y="19113"/>
                  </a:lnTo>
                  <a:lnTo>
                    <a:pt x="1168" y="20485"/>
                  </a:lnTo>
                  <a:lnTo>
                    <a:pt x="6374" y="31504"/>
                  </a:lnTo>
                  <a:lnTo>
                    <a:pt x="8047" y="43033"/>
                  </a:lnTo>
                  <a:lnTo>
                    <a:pt x="7772" y="66573"/>
                  </a:lnTo>
                  <a:lnTo>
                    <a:pt x="7999" y="77188"/>
                  </a:lnTo>
                  <a:lnTo>
                    <a:pt x="8115" y="126733"/>
                  </a:lnTo>
                  <a:lnTo>
                    <a:pt x="12763" y="125793"/>
                  </a:lnTo>
                  <a:lnTo>
                    <a:pt x="13487" y="108661"/>
                  </a:lnTo>
                  <a:lnTo>
                    <a:pt x="13710" y="73765"/>
                  </a:lnTo>
                  <a:lnTo>
                    <a:pt x="13296" y="54914"/>
                  </a:lnTo>
                  <a:lnTo>
                    <a:pt x="15138" y="49034"/>
                  </a:lnTo>
                  <a:lnTo>
                    <a:pt x="21577" y="41274"/>
                  </a:lnTo>
                  <a:lnTo>
                    <a:pt x="26390" y="38353"/>
                  </a:lnTo>
                  <a:lnTo>
                    <a:pt x="19202" y="32956"/>
                  </a:lnTo>
                  <a:lnTo>
                    <a:pt x="18643" y="39890"/>
                  </a:lnTo>
                  <a:lnTo>
                    <a:pt x="13665" y="40893"/>
                  </a:lnTo>
                  <a:lnTo>
                    <a:pt x="13588" y="4610"/>
                  </a:lnTo>
                  <a:lnTo>
                    <a:pt x="14731" y="596"/>
                  </a:lnTo>
                  <a:lnTo>
                    <a:pt x="6324" y="0"/>
                  </a:lnTo>
                  <a:close/>
                </a:path>
              </a:pathLst>
            </a:custGeom>
            <a:solidFill>
              <a:srgbClr val="022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76">
              <a:extLst>
                <a:ext uri="{FF2B5EF4-FFF2-40B4-BE49-F238E27FC236}">
                  <a16:creationId xmlns:a16="http://schemas.microsoft.com/office/drawing/2014/main" id="{51152180-28ED-4179-898B-8A2DE535E5DE}"/>
                </a:ext>
              </a:extLst>
            </p:cNvPr>
            <p:cNvSpPr/>
            <p:nvPr/>
          </p:nvSpPr>
          <p:spPr>
            <a:xfrm>
              <a:off x="1410639" y="4914709"/>
              <a:ext cx="666115" cy="188595"/>
            </a:xfrm>
            <a:custGeom>
              <a:avLst/>
              <a:gdLst/>
              <a:ahLst/>
              <a:cxnLst/>
              <a:rect l="l" t="t" r="r" b="b"/>
              <a:pathLst>
                <a:path w="666114" h="188595">
                  <a:moveTo>
                    <a:pt x="8382" y="59232"/>
                  </a:moveTo>
                  <a:lnTo>
                    <a:pt x="0" y="59918"/>
                  </a:lnTo>
                  <a:lnTo>
                    <a:pt x="1651" y="64592"/>
                  </a:lnTo>
                  <a:lnTo>
                    <a:pt x="1206" y="136029"/>
                  </a:lnTo>
                  <a:lnTo>
                    <a:pt x="2489" y="188379"/>
                  </a:lnTo>
                  <a:lnTo>
                    <a:pt x="6032" y="188379"/>
                  </a:lnTo>
                  <a:lnTo>
                    <a:pt x="7670" y="136956"/>
                  </a:lnTo>
                  <a:lnTo>
                    <a:pt x="7620" y="64071"/>
                  </a:lnTo>
                  <a:lnTo>
                    <a:pt x="8382" y="59232"/>
                  </a:lnTo>
                  <a:close/>
                </a:path>
                <a:path w="666114" h="188595">
                  <a:moveTo>
                    <a:pt x="665568" y="0"/>
                  </a:moveTo>
                  <a:lnTo>
                    <a:pt x="659638" y="0"/>
                  </a:lnTo>
                  <a:lnTo>
                    <a:pt x="659638" y="127000"/>
                  </a:lnTo>
                  <a:lnTo>
                    <a:pt x="665568" y="127000"/>
                  </a:lnTo>
                  <a:lnTo>
                    <a:pt x="665568" y="0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77">
              <a:extLst>
                <a:ext uri="{FF2B5EF4-FFF2-40B4-BE49-F238E27FC236}">
                  <a16:creationId xmlns:a16="http://schemas.microsoft.com/office/drawing/2014/main" id="{16FDB763-4922-421B-952D-830B0235398F}"/>
                </a:ext>
              </a:extLst>
            </p:cNvPr>
            <p:cNvSpPr/>
            <p:nvPr/>
          </p:nvSpPr>
          <p:spPr>
            <a:xfrm>
              <a:off x="1116533" y="4932971"/>
              <a:ext cx="499109" cy="184150"/>
            </a:xfrm>
            <a:custGeom>
              <a:avLst/>
              <a:gdLst/>
              <a:ahLst/>
              <a:cxnLst/>
              <a:rect l="l" t="t" r="r" b="b"/>
              <a:pathLst>
                <a:path w="499109" h="184150">
                  <a:moveTo>
                    <a:pt x="25704" y="91732"/>
                  </a:moveTo>
                  <a:lnTo>
                    <a:pt x="18427" y="84734"/>
                  </a:lnTo>
                  <a:lnTo>
                    <a:pt x="18173" y="93294"/>
                  </a:lnTo>
                  <a:lnTo>
                    <a:pt x="14084" y="93129"/>
                  </a:lnTo>
                  <a:lnTo>
                    <a:pt x="11887" y="83337"/>
                  </a:lnTo>
                  <a:lnTo>
                    <a:pt x="11264" y="73317"/>
                  </a:lnTo>
                  <a:lnTo>
                    <a:pt x="10985" y="63246"/>
                  </a:lnTo>
                  <a:lnTo>
                    <a:pt x="9779" y="53238"/>
                  </a:lnTo>
                  <a:lnTo>
                    <a:pt x="5689" y="59270"/>
                  </a:lnTo>
                  <a:lnTo>
                    <a:pt x="8483" y="66052"/>
                  </a:lnTo>
                  <a:lnTo>
                    <a:pt x="6934" y="72313"/>
                  </a:lnTo>
                  <a:lnTo>
                    <a:pt x="4025" y="73050"/>
                  </a:lnTo>
                  <a:lnTo>
                    <a:pt x="3911" y="67462"/>
                  </a:lnTo>
                  <a:lnTo>
                    <a:pt x="0" y="69684"/>
                  </a:lnTo>
                  <a:lnTo>
                    <a:pt x="6591" y="92227"/>
                  </a:lnTo>
                  <a:lnTo>
                    <a:pt x="7874" y="115239"/>
                  </a:lnTo>
                  <a:lnTo>
                    <a:pt x="7061" y="138455"/>
                  </a:lnTo>
                  <a:lnTo>
                    <a:pt x="7556" y="184035"/>
                  </a:lnTo>
                  <a:lnTo>
                    <a:pt x="11607" y="184048"/>
                  </a:lnTo>
                  <a:lnTo>
                    <a:pt x="11188" y="105397"/>
                  </a:lnTo>
                  <a:lnTo>
                    <a:pt x="15087" y="101688"/>
                  </a:lnTo>
                  <a:lnTo>
                    <a:pt x="19888" y="94411"/>
                  </a:lnTo>
                  <a:lnTo>
                    <a:pt x="25704" y="91732"/>
                  </a:lnTo>
                  <a:close/>
                </a:path>
                <a:path w="499109" h="184150">
                  <a:moveTo>
                    <a:pt x="377012" y="88"/>
                  </a:moveTo>
                  <a:lnTo>
                    <a:pt x="372452" y="88"/>
                  </a:lnTo>
                  <a:lnTo>
                    <a:pt x="372452" y="175348"/>
                  </a:lnTo>
                  <a:lnTo>
                    <a:pt x="377012" y="175348"/>
                  </a:lnTo>
                  <a:lnTo>
                    <a:pt x="377012" y="88"/>
                  </a:lnTo>
                  <a:close/>
                </a:path>
                <a:path w="499109" h="184150">
                  <a:moveTo>
                    <a:pt x="436689" y="0"/>
                  </a:moveTo>
                  <a:lnTo>
                    <a:pt x="434517" y="12"/>
                  </a:lnTo>
                  <a:lnTo>
                    <a:pt x="434517" y="175348"/>
                  </a:lnTo>
                  <a:lnTo>
                    <a:pt x="436689" y="175336"/>
                  </a:lnTo>
                  <a:lnTo>
                    <a:pt x="436689" y="0"/>
                  </a:lnTo>
                  <a:close/>
                </a:path>
                <a:path w="499109" h="184150">
                  <a:moveTo>
                    <a:pt x="498919" y="520"/>
                  </a:moveTo>
                  <a:lnTo>
                    <a:pt x="493915" y="520"/>
                  </a:lnTo>
                  <a:lnTo>
                    <a:pt x="493915" y="175133"/>
                  </a:lnTo>
                  <a:lnTo>
                    <a:pt x="498919" y="175145"/>
                  </a:lnTo>
                  <a:lnTo>
                    <a:pt x="498919" y="520"/>
                  </a:lnTo>
                  <a:close/>
                </a:path>
              </a:pathLst>
            </a:custGeom>
            <a:solidFill>
              <a:srgbClr val="022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78">
              <a:extLst>
                <a:ext uri="{FF2B5EF4-FFF2-40B4-BE49-F238E27FC236}">
                  <a16:creationId xmlns:a16="http://schemas.microsoft.com/office/drawing/2014/main" id="{EC7E0A64-21CB-48DA-86C4-400940191D4E}"/>
                </a:ext>
              </a:extLst>
            </p:cNvPr>
            <p:cNvSpPr/>
            <p:nvPr/>
          </p:nvSpPr>
          <p:spPr>
            <a:xfrm>
              <a:off x="2220442" y="5006454"/>
              <a:ext cx="133985" cy="113664"/>
            </a:xfrm>
            <a:custGeom>
              <a:avLst/>
              <a:gdLst/>
              <a:ahLst/>
              <a:cxnLst/>
              <a:rect l="l" t="t" r="r" b="b"/>
              <a:pathLst>
                <a:path w="133985" h="113664">
                  <a:moveTo>
                    <a:pt x="0" y="0"/>
                  </a:moveTo>
                  <a:lnTo>
                    <a:pt x="0" y="113233"/>
                  </a:lnTo>
                </a:path>
                <a:path w="133985" h="113664">
                  <a:moveTo>
                    <a:pt x="133699" y="12"/>
                  </a:moveTo>
                  <a:lnTo>
                    <a:pt x="133699" y="113080"/>
                  </a:lnTo>
                </a:path>
              </a:pathLst>
            </a:custGeom>
            <a:ln w="3175">
              <a:solidFill>
                <a:srgbClr val="0228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79">
              <a:extLst>
                <a:ext uri="{FF2B5EF4-FFF2-40B4-BE49-F238E27FC236}">
                  <a16:creationId xmlns:a16="http://schemas.microsoft.com/office/drawing/2014/main" id="{27287965-E52C-4574-9138-07D2E3118CC2}"/>
                </a:ext>
              </a:extLst>
            </p:cNvPr>
            <p:cNvSpPr/>
            <p:nvPr/>
          </p:nvSpPr>
          <p:spPr>
            <a:xfrm>
              <a:off x="1860778" y="4915154"/>
              <a:ext cx="5080" cy="149225"/>
            </a:xfrm>
            <a:custGeom>
              <a:avLst/>
              <a:gdLst/>
              <a:ahLst/>
              <a:cxnLst/>
              <a:rect l="l" t="t" r="r" b="b"/>
              <a:pathLst>
                <a:path w="5080" h="149225">
                  <a:moveTo>
                    <a:pt x="4749" y="0"/>
                  </a:moveTo>
                  <a:lnTo>
                    <a:pt x="0" y="12"/>
                  </a:lnTo>
                  <a:lnTo>
                    <a:pt x="0" y="148628"/>
                  </a:lnTo>
                  <a:lnTo>
                    <a:pt x="4749" y="148539"/>
                  </a:lnTo>
                  <a:close/>
                </a:path>
              </a:pathLst>
            </a:custGeom>
            <a:solidFill>
              <a:srgbClr val="022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80">
              <a:extLst>
                <a:ext uri="{FF2B5EF4-FFF2-40B4-BE49-F238E27FC236}">
                  <a16:creationId xmlns:a16="http://schemas.microsoft.com/office/drawing/2014/main" id="{84D32993-2635-412C-9426-CE3872EDC440}"/>
                </a:ext>
              </a:extLst>
            </p:cNvPr>
            <p:cNvSpPr/>
            <p:nvPr/>
          </p:nvSpPr>
          <p:spPr>
            <a:xfrm>
              <a:off x="3287420" y="5111102"/>
              <a:ext cx="5715" cy="81280"/>
            </a:xfrm>
            <a:custGeom>
              <a:avLst/>
              <a:gdLst/>
              <a:ahLst/>
              <a:cxnLst/>
              <a:rect l="l" t="t" r="r" b="b"/>
              <a:pathLst>
                <a:path w="5714" h="81279">
                  <a:moveTo>
                    <a:pt x="5702" y="50"/>
                  </a:moveTo>
                  <a:lnTo>
                    <a:pt x="1524" y="0"/>
                  </a:lnTo>
                  <a:lnTo>
                    <a:pt x="394" y="12616"/>
                  </a:lnTo>
                  <a:lnTo>
                    <a:pt x="522" y="38001"/>
                  </a:lnTo>
                  <a:lnTo>
                    <a:pt x="0" y="50660"/>
                  </a:lnTo>
                  <a:lnTo>
                    <a:pt x="1117" y="81279"/>
                  </a:lnTo>
                  <a:lnTo>
                    <a:pt x="4546" y="81279"/>
                  </a:lnTo>
                  <a:lnTo>
                    <a:pt x="5702" y="51536"/>
                  </a:lnTo>
                  <a:lnTo>
                    <a:pt x="5702" y="50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81">
              <a:extLst>
                <a:ext uri="{FF2B5EF4-FFF2-40B4-BE49-F238E27FC236}">
                  <a16:creationId xmlns:a16="http://schemas.microsoft.com/office/drawing/2014/main" id="{FF2FC75C-B193-4C47-9D06-FECECB16AB31}"/>
                </a:ext>
              </a:extLst>
            </p:cNvPr>
            <p:cNvSpPr/>
            <p:nvPr/>
          </p:nvSpPr>
          <p:spPr>
            <a:xfrm>
              <a:off x="1333423" y="4981067"/>
              <a:ext cx="1895475" cy="211454"/>
            </a:xfrm>
            <a:custGeom>
              <a:avLst/>
              <a:gdLst/>
              <a:ahLst/>
              <a:cxnLst/>
              <a:rect l="l" t="t" r="r" b="b"/>
              <a:pathLst>
                <a:path w="1895475" h="211454">
                  <a:moveTo>
                    <a:pt x="2197" y="0"/>
                  </a:moveTo>
                  <a:lnTo>
                    <a:pt x="0" y="25"/>
                  </a:lnTo>
                  <a:lnTo>
                    <a:pt x="0" y="119761"/>
                  </a:lnTo>
                  <a:lnTo>
                    <a:pt x="2197" y="119748"/>
                  </a:lnTo>
                  <a:lnTo>
                    <a:pt x="2197" y="0"/>
                  </a:lnTo>
                  <a:close/>
                </a:path>
                <a:path w="1895475" h="211454">
                  <a:moveTo>
                    <a:pt x="956932" y="26593"/>
                  </a:moveTo>
                  <a:lnTo>
                    <a:pt x="950963" y="26593"/>
                  </a:lnTo>
                  <a:lnTo>
                    <a:pt x="950963" y="138353"/>
                  </a:lnTo>
                  <a:lnTo>
                    <a:pt x="956932" y="138353"/>
                  </a:lnTo>
                  <a:lnTo>
                    <a:pt x="956932" y="26593"/>
                  </a:lnTo>
                  <a:close/>
                </a:path>
                <a:path w="1895475" h="211454">
                  <a:moveTo>
                    <a:pt x="1894979" y="104406"/>
                  </a:moveTo>
                  <a:lnTo>
                    <a:pt x="1890052" y="104381"/>
                  </a:lnTo>
                  <a:lnTo>
                    <a:pt x="1890039" y="167601"/>
                  </a:lnTo>
                  <a:lnTo>
                    <a:pt x="1890623" y="211264"/>
                  </a:lnTo>
                  <a:lnTo>
                    <a:pt x="1894420" y="211239"/>
                  </a:lnTo>
                  <a:lnTo>
                    <a:pt x="1894979" y="104406"/>
                  </a:lnTo>
                  <a:close/>
                </a:path>
              </a:pathLst>
            </a:custGeom>
            <a:solidFill>
              <a:srgbClr val="022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82">
              <a:extLst>
                <a:ext uri="{FF2B5EF4-FFF2-40B4-BE49-F238E27FC236}">
                  <a16:creationId xmlns:a16="http://schemas.microsoft.com/office/drawing/2014/main" id="{9B5541E5-1E4B-46B9-9F5D-68C6454DD602}"/>
                </a:ext>
              </a:extLst>
            </p:cNvPr>
            <p:cNvSpPr/>
            <p:nvPr/>
          </p:nvSpPr>
          <p:spPr>
            <a:xfrm>
              <a:off x="666305" y="5191912"/>
              <a:ext cx="135890" cy="3810"/>
            </a:xfrm>
            <a:custGeom>
              <a:avLst/>
              <a:gdLst/>
              <a:ahLst/>
              <a:cxnLst/>
              <a:rect l="l" t="t" r="r" b="b"/>
              <a:pathLst>
                <a:path w="135890" h="3810">
                  <a:moveTo>
                    <a:pt x="13569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5135" y="1270"/>
                  </a:lnTo>
                  <a:lnTo>
                    <a:pt x="45135" y="2540"/>
                  </a:lnTo>
                  <a:lnTo>
                    <a:pt x="124625" y="2540"/>
                  </a:lnTo>
                  <a:lnTo>
                    <a:pt x="124625" y="1270"/>
                  </a:lnTo>
                  <a:lnTo>
                    <a:pt x="127774" y="1270"/>
                  </a:lnTo>
                  <a:lnTo>
                    <a:pt x="127774" y="2540"/>
                  </a:lnTo>
                  <a:lnTo>
                    <a:pt x="129654" y="2540"/>
                  </a:lnTo>
                  <a:lnTo>
                    <a:pt x="129654" y="3810"/>
                  </a:lnTo>
                  <a:lnTo>
                    <a:pt x="131622" y="3810"/>
                  </a:lnTo>
                  <a:lnTo>
                    <a:pt x="131622" y="2540"/>
                  </a:lnTo>
                  <a:lnTo>
                    <a:pt x="133654" y="2540"/>
                  </a:lnTo>
                  <a:lnTo>
                    <a:pt x="133654" y="1270"/>
                  </a:lnTo>
                  <a:lnTo>
                    <a:pt x="135699" y="1270"/>
                  </a:lnTo>
                  <a:lnTo>
                    <a:pt x="135699" y="0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83">
              <a:extLst>
                <a:ext uri="{FF2B5EF4-FFF2-40B4-BE49-F238E27FC236}">
                  <a16:creationId xmlns:a16="http://schemas.microsoft.com/office/drawing/2014/main" id="{58677671-6CCF-4A91-8C08-B34F56440A87}"/>
                </a:ext>
              </a:extLst>
            </p:cNvPr>
            <p:cNvSpPr/>
            <p:nvPr/>
          </p:nvSpPr>
          <p:spPr>
            <a:xfrm>
              <a:off x="3034969" y="5003190"/>
              <a:ext cx="37465" cy="34925"/>
            </a:xfrm>
            <a:custGeom>
              <a:avLst/>
              <a:gdLst/>
              <a:ahLst/>
              <a:cxnLst/>
              <a:rect l="l" t="t" r="r" b="b"/>
              <a:pathLst>
                <a:path w="37464" h="34925">
                  <a:moveTo>
                    <a:pt x="8280" y="0"/>
                  </a:moveTo>
                  <a:lnTo>
                    <a:pt x="0" y="317"/>
                  </a:lnTo>
                  <a:lnTo>
                    <a:pt x="31864" y="34759"/>
                  </a:lnTo>
                  <a:lnTo>
                    <a:pt x="36766" y="34150"/>
                  </a:lnTo>
                  <a:lnTo>
                    <a:pt x="36880" y="28600"/>
                  </a:lnTo>
                  <a:lnTo>
                    <a:pt x="30835" y="22555"/>
                  </a:lnTo>
                  <a:lnTo>
                    <a:pt x="23768" y="18345"/>
                  </a:lnTo>
                  <a:lnTo>
                    <a:pt x="17805" y="13030"/>
                  </a:lnTo>
                  <a:lnTo>
                    <a:pt x="12719" y="6838"/>
                  </a:lnTo>
                  <a:lnTo>
                    <a:pt x="8280" y="0"/>
                  </a:lnTo>
                  <a:close/>
                </a:path>
              </a:pathLst>
            </a:custGeom>
            <a:solidFill>
              <a:srgbClr val="3C94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84">
              <a:extLst>
                <a:ext uri="{FF2B5EF4-FFF2-40B4-BE49-F238E27FC236}">
                  <a16:creationId xmlns:a16="http://schemas.microsoft.com/office/drawing/2014/main" id="{89B3F1E8-35EE-493D-B43B-B342D9F07900}"/>
                </a:ext>
              </a:extLst>
            </p:cNvPr>
            <p:cNvSpPr/>
            <p:nvPr/>
          </p:nvSpPr>
          <p:spPr>
            <a:xfrm>
              <a:off x="573912" y="4848986"/>
              <a:ext cx="177165" cy="191135"/>
            </a:xfrm>
            <a:custGeom>
              <a:avLst/>
              <a:gdLst/>
              <a:ahLst/>
              <a:cxnLst/>
              <a:rect l="l" t="t" r="r" b="b"/>
              <a:pathLst>
                <a:path w="177165" h="191135">
                  <a:moveTo>
                    <a:pt x="173824" y="0"/>
                  </a:moveTo>
                  <a:lnTo>
                    <a:pt x="774" y="342"/>
                  </a:lnTo>
                  <a:lnTo>
                    <a:pt x="165" y="8394"/>
                  </a:lnTo>
                  <a:lnTo>
                    <a:pt x="0" y="155016"/>
                  </a:lnTo>
                  <a:lnTo>
                    <a:pt x="13601" y="158875"/>
                  </a:lnTo>
                  <a:lnTo>
                    <a:pt x="27230" y="159667"/>
                  </a:lnTo>
                  <a:lnTo>
                    <a:pt x="40871" y="158245"/>
                  </a:lnTo>
                  <a:lnTo>
                    <a:pt x="54508" y="155460"/>
                  </a:lnTo>
                  <a:lnTo>
                    <a:pt x="79247" y="152002"/>
                  </a:lnTo>
                  <a:lnTo>
                    <a:pt x="103101" y="153495"/>
                  </a:lnTo>
                  <a:lnTo>
                    <a:pt x="126045" y="160107"/>
                  </a:lnTo>
                  <a:lnTo>
                    <a:pt x="148056" y="172008"/>
                  </a:lnTo>
                  <a:lnTo>
                    <a:pt x="175590" y="190754"/>
                  </a:lnTo>
                  <a:lnTo>
                    <a:pt x="175717" y="4813"/>
                  </a:lnTo>
                  <a:lnTo>
                    <a:pt x="176847" y="1816"/>
                  </a:lnTo>
                  <a:lnTo>
                    <a:pt x="173824" y="0"/>
                  </a:lnTo>
                  <a:close/>
                </a:path>
              </a:pathLst>
            </a:custGeom>
            <a:solidFill>
              <a:srgbClr val="FDF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85">
              <a:extLst>
                <a:ext uri="{FF2B5EF4-FFF2-40B4-BE49-F238E27FC236}">
                  <a16:creationId xmlns:a16="http://schemas.microsoft.com/office/drawing/2014/main" id="{B6C75FD0-2607-41CA-9DCA-1DD798470396}"/>
                </a:ext>
              </a:extLst>
            </p:cNvPr>
            <p:cNvSpPr/>
            <p:nvPr/>
          </p:nvSpPr>
          <p:spPr>
            <a:xfrm>
              <a:off x="501691" y="5050498"/>
              <a:ext cx="57150" cy="104139"/>
            </a:xfrm>
            <a:custGeom>
              <a:avLst/>
              <a:gdLst/>
              <a:ahLst/>
              <a:cxnLst/>
              <a:rect l="l" t="t" r="r" b="b"/>
              <a:pathLst>
                <a:path w="57150" h="104139">
                  <a:moveTo>
                    <a:pt x="28371" y="0"/>
                  </a:moveTo>
                  <a:lnTo>
                    <a:pt x="24523" y="2984"/>
                  </a:lnTo>
                  <a:lnTo>
                    <a:pt x="5836" y="26332"/>
                  </a:lnTo>
                  <a:lnTo>
                    <a:pt x="0" y="54113"/>
                  </a:lnTo>
                  <a:lnTo>
                    <a:pt x="6946" y="81510"/>
                  </a:lnTo>
                  <a:lnTo>
                    <a:pt x="26606" y="103708"/>
                  </a:lnTo>
                  <a:lnTo>
                    <a:pt x="26606" y="46761"/>
                  </a:lnTo>
                  <a:lnTo>
                    <a:pt x="30962" y="46710"/>
                  </a:lnTo>
                  <a:lnTo>
                    <a:pt x="30962" y="103568"/>
                  </a:lnTo>
                  <a:lnTo>
                    <a:pt x="50309" y="79899"/>
                  </a:lnTo>
                  <a:lnTo>
                    <a:pt x="57132" y="53690"/>
                  </a:lnTo>
                  <a:lnTo>
                    <a:pt x="51384" y="27503"/>
                  </a:lnTo>
                  <a:lnTo>
                    <a:pt x="33019" y="3898"/>
                  </a:lnTo>
                  <a:lnTo>
                    <a:pt x="28371" y="0"/>
                  </a:lnTo>
                  <a:close/>
                </a:path>
              </a:pathLst>
            </a:custGeom>
            <a:solidFill>
              <a:srgbClr val="F5E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86">
              <a:extLst>
                <a:ext uri="{FF2B5EF4-FFF2-40B4-BE49-F238E27FC236}">
                  <a16:creationId xmlns:a16="http://schemas.microsoft.com/office/drawing/2014/main" id="{A8F9D4C1-808E-4874-BCB0-EAC8924EB0A7}"/>
                </a:ext>
              </a:extLst>
            </p:cNvPr>
            <p:cNvSpPr/>
            <p:nvPr/>
          </p:nvSpPr>
          <p:spPr>
            <a:xfrm>
              <a:off x="573598" y="5051399"/>
              <a:ext cx="58419" cy="102870"/>
            </a:xfrm>
            <a:custGeom>
              <a:avLst/>
              <a:gdLst/>
              <a:ahLst/>
              <a:cxnLst/>
              <a:rect l="l" t="t" r="r" b="b"/>
              <a:pathLst>
                <a:path w="58420" h="102870">
                  <a:moveTo>
                    <a:pt x="27746" y="0"/>
                  </a:moveTo>
                  <a:lnTo>
                    <a:pt x="22869" y="4635"/>
                  </a:lnTo>
                  <a:lnTo>
                    <a:pt x="5264" y="28659"/>
                  </a:lnTo>
                  <a:lnTo>
                    <a:pt x="0" y="54241"/>
                  </a:lnTo>
                  <a:lnTo>
                    <a:pt x="7046" y="79537"/>
                  </a:lnTo>
                  <a:lnTo>
                    <a:pt x="26374" y="102704"/>
                  </a:lnTo>
                  <a:lnTo>
                    <a:pt x="26374" y="46367"/>
                  </a:lnTo>
                  <a:lnTo>
                    <a:pt x="30667" y="46393"/>
                  </a:lnTo>
                  <a:lnTo>
                    <a:pt x="30667" y="100101"/>
                  </a:lnTo>
                  <a:lnTo>
                    <a:pt x="34261" y="100342"/>
                  </a:lnTo>
                  <a:lnTo>
                    <a:pt x="52113" y="76513"/>
                  </a:lnTo>
                  <a:lnTo>
                    <a:pt x="58015" y="52539"/>
                  </a:lnTo>
                  <a:lnTo>
                    <a:pt x="52294" y="28594"/>
                  </a:lnTo>
                  <a:lnTo>
                    <a:pt x="35277" y="4851"/>
                  </a:lnTo>
                  <a:lnTo>
                    <a:pt x="30794" y="165"/>
                  </a:lnTo>
                  <a:lnTo>
                    <a:pt x="27746" y="0"/>
                  </a:lnTo>
                  <a:close/>
                </a:path>
              </a:pathLst>
            </a:custGeom>
            <a:solidFill>
              <a:srgbClr val="5DB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87">
              <a:extLst>
                <a:ext uri="{FF2B5EF4-FFF2-40B4-BE49-F238E27FC236}">
                  <a16:creationId xmlns:a16="http://schemas.microsoft.com/office/drawing/2014/main" id="{C2EAF679-D308-4C77-83DB-53521EB5AA67}"/>
                </a:ext>
              </a:extLst>
            </p:cNvPr>
            <p:cNvSpPr/>
            <p:nvPr/>
          </p:nvSpPr>
          <p:spPr>
            <a:xfrm>
              <a:off x="646257" y="5051323"/>
              <a:ext cx="57150" cy="100965"/>
            </a:xfrm>
            <a:custGeom>
              <a:avLst/>
              <a:gdLst/>
              <a:ahLst/>
              <a:cxnLst/>
              <a:rect l="l" t="t" r="r" b="b"/>
              <a:pathLst>
                <a:path w="57150" h="100964">
                  <a:moveTo>
                    <a:pt x="29603" y="101"/>
                  </a:moveTo>
                  <a:lnTo>
                    <a:pt x="1587" y="38290"/>
                  </a:lnTo>
                  <a:lnTo>
                    <a:pt x="0" y="56847"/>
                  </a:lnTo>
                  <a:lnTo>
                    <a:pt x="4679" y="75025"/>
                  </a:lnTo>
                  <a:lnTo>
                    <a:pt x="13960" y="90422"/>
                  </a:lnTo>
                  <a:lnTo>
                    <a:pt x="26174" y="100634"/>
                  </a:lnTo>
                  <a:lnTo>
                    <a:pt x="26174" y="46888"/>
                  </a:lnTo>
                  <a:lnTo>
                    <a:pt x="29718" y="46824"/>
                  </a:lnTo>
                  <a:lnTo>
                    <a:pt x="30675" y="60245"/>
                  </a:lnTo>
                  <a:lnTo>
                    <a:pt x="30523" y="87192"/>
                  </a:lnTo>
                  <a:lnTo>
                    <a:pt x="30988" y="100634"/>
                  </a:lnTo>
                  <a:lnTo>
                    <a:pt x="32410" y="100456"/>
                  </a:lnTo>
                  <a:lnTo>
                    <a:pt x="32943" y="100101"/>
                  </a:lnTo>
                  <a:lnTo>
                    <a:pt x="50699" y="78884"/>
                  </a:lnTo>
                  <a:lnTo>
                    <a:pt x="56676" y="51401"/>
                  </a:lnTo>
                  <a:lnTo>
                    <a:pt x="50867" y="23897"/>
                  </a:lnTo>
                  <a:lnTo>
                    <a:pt x="33261" y="2616"/>
                  </a:lnTo>
                  <a:lnTo>
                    <a:pt x="29603" y="101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88">
              <a:extLst>
                <a:ext uri="{FF2B5EF4-FFF2-40B4-BE49-F238E27FC236}">
                  <a16:creationId xmlns:a16="http://schemas.microsoft.com/office/drawing/2014/main" id="{E36F2C2D-BF33-4D65-93DD-58C98FC861F2}"/>
                </a:ext>
              </a:extLst>
            </p:cNvPr>
            <p:cNvSpPr/>
            <p:nvPr/>
          </p:nvSpPr>
          <p:spPr>
            <a:xfrm>
              <a:off x="528294" y="4637785"/>
              <a:ext cx="497205" cy="554990"/>
            </a:xfrm>
            <a:custGeom>
              <a:avLst/>
              <a:gdLst/>
              <a:ahLst/>
              <a:cxnLst/>
              <a:rect l="l" t="t" r="r" b="b"/>
              <a:pathLst>
                <a:path w="497205" h="554989">
                  <a:moveTo>
                    <a:pt x="4356" y="459422"/>
                  </a:moveTo>
                  <a:lnTo>
                    <a:pt x="0" y="459473"/>
                  </a:lnTo>
                  <a:lnTo>
                    <a:pt x="0" y="553351"/>
                  </a:lnTo>
                  <a:lnTo>
                    <a:pt x="4356" y="553262"/>
                  </a:lnTo>
                  <a:lnTo>
                    <a:pt x="4356" y="459422"/>
                  </a:lnTo>
                  <a:close/>
                </a:path>
                <a:path w="497205" h="554989">
                  <a:moveTo>
                    <a:pt x="75971" y="460006"/>
                  </a:moveTo>
                  <a:lnTo>
                    <a:pt x="71678" y="459981"/>
                  </a:lnTo>
                  <a:lnTo>
                    <a:pt x="71678" y="553288"/>
                  </a:lnTo>
                  <a:lnTo>
                    <a:pt x="75793" y="553224"/>
                  </a:lnTo>
                  <a:lnTo>
                    <a:pt x="75971" y="460006"/>
                  </a:lnTo>
                  <a:close/>
                </a:path>
                <a:path w="497205" h="554989">
                  <a:moveTo>
                    <a:pt x="148945" y="514172"/>
                  </a:moveTo>
                  <a:lnTo>
                    <a:pt x="148475" y="500735"/>
                  </a:lnTo>
                  <a:lnTo>
                    <a:pt x="148628" y="473786"/>
                  </a:lnTo>
                  <a:lnTo>
                    <a:pt x="147675" y="460362"/>
                  </a:lnTo>
                  <a:lnTo>
                    <a:pt x="144132" y="460425"/>
                  </a:lnTo>
                  <a:lnTo>
                    <a:pt x="144132" y="514172"/>
                  </a:lnTo>
                  <a:lnTo>
                    <a:pt x="144627" y="554418"/>
                  </a:lnTo>
                  <a:lnTo>
                    <a:pt x="148463" y="554418"/>
                  </a:lnTo>
                  <a:lnTo>
                    <a:pt x="148945" y="514172"/>
                  </a:lnTo>
                  <a:close/>
                </a:path>
                <a:path w="497205" h="554989">
                  <a:moveTo>
                    <a:pt x="399834" y="251777"/>
                  </a:moveTo>
                  <a:lnTo>
                    <a:pt x="377939" y="251841"/>
                  </a:lnTo>
                  <a:lnTo>
                    <a:pt x="377990" y="276237"/>
                  </a:lnTo>
                  <a:lnTo>
                    <a:pt x="384098" y="276237"/>
                  </a:lnTo>
                  <a:lnTo>
                    <a:pt x="399834" y="251777"/>
                  </a:lnTo>
                  <a:close/>
                </a:path>
                <a:path w="497205" h="554989">
                  <a:moveTo>
                    <a:pt x="420420" y="219354"/>
                  </a:moveTo>
                  <a:lnTo>
                    <a:pt x="378028" y="219354"/>
                  </a:lnTo>
                  <a:lnTo>
                    <a:pt x="378079" y="245757"/>
                  </a:lnTo>
                  <a:lnTo>
                    <a:pt x="403567" y="246024"/>
                  </a:lnTo>
                  <a:lnTo>
                    <a:pt x="420420" y="219354"/>
                  </a:lnTo>
                  <a:close/>
                </a:path>
                <a:path w="497205" h="554989">
                  <a:moveTo>
                    <a:pt x="495858" y="188861"/>
                  </a:moveTo>
                  <a:lnTo>
                    <a:pt x="377926" y="188912"/>
                  </a:lnTo>
                  <a:lnTo>
                    <a:pt x="377990" y="213283"/>
                  </a:lnTo>
                  <a:lnTo>
                    <a:pt x="416648" y="213360"/>
                  </a:lnTo>
                  <a:lnTo>
                    <a:pt x="420243" y="212293"/>
                  </a:lnTo>
                  <a:lnTo>
                    <a:pt x="422910" y="215315"/>
                  </a:lnTo>
                  <a:lnTo>
                    <a:pt x="425513" y="210845"/>
                  </a:lnTo>
                  <a:lnTo>
                    <a:pt x="495808" y="210337"/>
                  </a:lnTo>
                  <a:lnTo>
                    <a:pt x="495858" y="188861"/>
                  </a:lnTo>
                  <a:close/>
                </a:path>
                <a:path w="497205" h="554989">
                  <a:moveTo>
                    <a:pt x="496519" y="125945"/>
                  </a:moveTo>
                  <a:lnTo>
                    <a:pt x="377926" y="125945"/>
                  </a:lnTo>
                  <a:lnTo>
                    <a:pt x="377926" y="132295"/>
                  </a:lnTo>
                  <a:lnTo>
                    <a:pt x="377952" y="144995"/>
                  </a:lnTo>
                  <a:lnTo>
                    <a:pt x="377964" y="150075"/>
                  </a:lnTo>
                  <a:lnTo>
                    <a:pt x="496290" y="150075"/>
                  </a:lnTo>
                  <a:lnTo>
                    <a:pt x="496290" y="144995"/>
                  </a:lnTo>
                  <a:lnTo>
                    <a:pt x="495922" y="144995"/>
                  </a:lnTo>
                  <a:lnTo>
                    <a:pt x="495922" y="132295"/>
                  </a:lnTo>
                  <a:lnTo>
                    <a:pt x="496519" y="132295"/>
                  </a:lnTo>
                  <a:lnTo>
                    <a:pt x="496519" y="125945"/>
                  </a:lnTo>
                  <a:close/>
                </a:path>
                <a:path w="497205" h="554989">
                  <a:moveTo>
                    <a:pt x="496519" y="62979"/>
                  </a:moveTo>
                  <a:lnTo>
                    <a:pt x="377926" y="62979"/>
                  </a:lnTo>
                  <a:lnTo>
                    <a:pt x="377926" y="69329"/>
                  </a:lnTo>
                  <a:lnTo>
                    <a:pt x="377952" y="82029"/>
                  </a:lnTo>
                  <a:lnTo>
                    <a:pt x="377964" y="87109"/>
                  </a:lnTo>
                  <a:lnTo>
                    <a:pt x="496290" y="87109"/>
                  </a:lnTo>
                  <a:lnTo>
                    <a:pt x="496290" y="82029"/>
                  </a:lnTo>
                  <a:lnTo>
                    <a:pt x="495922" y="82029"/>
                  </a:lnTo>
                  <a:lnTo>
                    <a:pt x="495922" y="69329"/>
                  </a:lnTo>
                  <a:lnTo>
                    <a:pt x="496519" y="69329"/>
                  </a:lnTo>
                  <a:lnTo>
                    <a:pt x="496519" y="62979"/>
                  </a:lnTo>
                  <a:close/>
                </a:path>
                <a:path w="497205" h="554989">
                  <a:moveTo>
                    <a:pt x="496544" y="0"/>
                  </a:moveTo>
                  <a:lnTo>
                    <a:pt x="377977" y="0"/>
                  </a:lnTo>
                  <a:lnTo>
                    <a:pt x="377977" y="6350"/>
                  </a:lnTo>
                  <a:lnTo>
                    <a:pt x="377977" y="24130"/>
                  </a:lnTo>
                  <a:lnTo>
                    <a:pt x="496074" y="24130"/>
                  </a:lnTo>
                  <a:lnTo>
                    <a:pt x="496074" y="6350"/>
                  </a:lnTo>
                  <a:lnTo>
                    <a:pt x="496544" y="6350"/>
                  </a:lnTo>
                  <a:lnTo>
                    <a:pt x="496544" y="0"/>
                  </a:lnTo>
                  <a:close/>
                </a:path>
                <a:path w="497205" h="554989">
                  <a:moveTo>
                    <a:pt x="497116" y="32816"/>
                  </a:moveTo>
                  <a:lnTo>
                    <a:pt x="493890" y="30175"/>
                  </a:lnTo>
                  <a:lnTo>
                    <a:pt x="458533" y="30505"/>
                  </a:lnTo>
                  <a:lnTo>
                    <a:pt x="378066" y="30467"/>
                  </a:lnTo>
                  <a:lnTo>
                    <a:pt x="378066" y="56845"/>
                  </a:lnTo>
                  <a:lnTo>
                    <a:pt x="494055" y="57086"/>
                  </a:lnTo>
                  <a:lnTo>
                    <a:pt x="496938" y="54660"/>
                  </a:lnTo>
                  <a:lnTo>
                    <a:pt x="495617" y="45212"/>
                  </a:lnTo>
                  <a:lnTo>
                    <a:pt x="495604" y="43116"/>
                  </a:lnTo>
                  <a:lnTo>
                    <a:pt x="497116" y="32816"/>
                  </a:lnTo>
                  <a:close/>
                </a:path>
                <a:path w="497205" h="554989">
                  <a:moveTo>
                    <a:pt x="497141" y="158686"/>
                  </a:moveTo>
                  <a:lnTo>
                    <a:pt x="493839" y="156083"/>
                  </a:lnTo>
                  <a:lnTo>
                    <a:pt x="458508" y="156425"/>
                  </a:lnTo>
                  <a:lnTo>
                    <a:pt x="378015" y="156400"/>
                  </a:lnTo>
                  <a:lnTo>
                    <a:pt x="378066" y="182778"/>
                  </a:lnTo>
                  <a:lnTo>
                    <a:pt x="431736" y="182702"/>
                  </a:lnTo>
                  <a:lnTo>
                    <a:pt x="493966" y="183083"/>
                  </a:lnTo>
                  <a:lnTo>
                    <a:pt x="497116" y="180352"/>
                  </a:lnTo>
                  <a:lnTo>
                    <a:pt x="495642" y="170421"/>
                  </a:lnTo>
                  <a:lnTo>
                    <a:pt x="495642" y="168681"/>
                  </a:lnTo>
                  <a:lnTo>
                    <a:pt x="497141" y="158686"/>
                  </a:lnTo>
                  <a:close/>
                </a:path>
                <a:path w="497205" h="554989">
                  <a:moveTo>
                    <a:pt x="497141" y="95719"/>
                  </a:moveTo>
                  <a:lnTo>
                    <a:pt x="493839" y="93116"/>
                  </a:lnTo>
                  <a:lnTo>
                    <a:pt x="458508" y="93459"/>
                  </a:lnTo>
                  <a:lnTo>
                    <a:pt x="378015" y="93433"/>
                  </a:lnTo>
                  <a:lnTo>
                    <a:pt x="378066" y="119811"/>
                  </a:lnTo>
                  <a:lnTo>
                    <a:pt x="431736" y="119735"/>
                  </a:lnTo>
                  <a:lnTo>
                    <a:pt x="493966" y="120103"/>
                  </a:lnTo>
                  <a:lnTo>
                    <a:pt x="497116" y="117373"/>
                  </a:lnTo>
                  <a:lnTo>
                    <a:pt x="495642" y="107454"/>
                  </a:lnTo>
                  <a:lnTo>
                    <a:pt x="495642" y="105714"/>
                  </a:lnTo>
                  <a:lnTo>
                    <a:pt x="497141" y="95719"/>
                  </a:lnTo>
                  <a:close/>
                </a:path>
              </a:pathLst>
            </a:custGeom>
            <a:solidFill>
              <a:srgbClr val="022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89">
              <a:extLst>
                <a:ext uri="{FF2B5EF4-FFF2-40B4-BE49-F238E27FC236}">
                  <a16:creationId xmlns:a16="http://schemas.microsoft.com/office/drawing/2014/main" id="{392216F2-58B4-4A7A-8B5D-04625FCEA07B}"/>
                </a:ext>
              </a:extLst>
            </p:cNvPr>
            <p:cNvSpPr/>
            <p:nvPr/>
          </p:nvSpPr>
          <p:spPr>
            <a:xfrm>
              <a:off x="903452" y="4850066"/>
              <a:ext cx="48260" cy="74295"/>
            </a:xfrm>
            <a:custGeom>
              <a:avLst/>
              <a:gdLst/>
              <a:ahLst/>
              <a:cxnLst/>
              <a:rect l="l" t="t" r="r" b="b"/>
              <a:pathLst>
                <a:path w="48259" h="74295">
                  <a:moveTo>
                    <a:pt x="8953" y="63957"/>
                  </a:moveTo>
                  <a:lnTo>
                    <a:pt x="2832" y="63957"/>
                  </a:lnTo>
                  <a:lnTo>
                    <a:pt x="0" y="67284"/>
                  </a:lnTo>
                  <a:lnTo>
                    <a:pt x="355" y="70688"/>
                  </a:lnTo>
                  <a:lnTo>
                    <a:pt x="2540" y="74155"/>
                  </a:lnTo>
                  <a:lnTo>
                    <a:pt x="8953" y="63957"/>
                  </a:lnTo>
                  <a:close/>
                </a:path>
                <a:path w="48259" h="74295">
                  <a:moveTo>
                    <a:pt x="28409" y="33743"/>
                  </a:moveTo>
                  <a:lnTo>
                    <a:pt x="2921" y="33477"/>
                  </a:lnTo>
                  <a:lnTo>
                    <a:pt x="457" y="35445"/>
                  </a:lnTo>
                  <a:lnTo>
                    <a:pt x="469" y="37477"/>
                  </a:lnTo>
                  <a:lnTo>
                    <a:pt x="2781" y="39560"/>
                  </a:lnTo>
                  <a:lnTo>
                    <a:pt x="24676" y="39497"/>
                  </a:lnTo>
                  <a:lnTo>
                    <a:pt x="28409" y="33743"/>
                  </a:lnTo>
                  <a:close/>
                </a:path>
                <a:path w="48259" h="74295">
                  <a:moveTo>
                    <a:pt x="47752" y="3022"/>
                  </a:moveTo>
                  <a:lnTo>
                    <a:pt x="45085" y="0"/>
                  </a:lnTo>
                  <a:lnTo>
                    <a:pt x="41503" y="1066"/>
                  </a:lnTo>
                  <a:lnTo>
                    <a:pt x="2832" y="990"/>
                  </a:lnTo>
                  <a:lnTo>
                    <a:pt x="469" y="3035"/>
                  </a:lnTo>
                  <a:lnTo>
                    <a:pt x="457" y="5054"/>
                  </a:lnTo>
                  <a:lnTo>
                    <a:pt x="2870" y="7073"/>
                  </a:lnTo>
                  <a:lnTo>
                    <a:pt x="45262" y="7073"/>
                  </a:lnTo>
                  <a:lnTo>
                    <a:pt x="47752" y="3022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90">
              <a:extLst>
                <a:ext uri="{FF2B5EF4-FFF2-40B4-BE49-F238E27FC236}">
                  <a16:creationId xmlns:a16="http://schemas.microsoft.com/office/drawing/2014/main" id="{588FDCAA-005F-4EF8-8B1E-E8745AF64EF1}"/>
                </a:ext>
              </a:extLst>
            </p:cNvPr>
            <p:cNvSpPr/>
            <p:nvPr/>
          </p:nvSpPr>
          <p:spPr>
            <a:xfrm>
              <a:off x="604089" y="5151500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177" y="0"/>
                  </a:moveTo>
                  <a:lnTo>
                    <a:pt x="0" y="2070"/>
                  </a:lnTo>
                  <a:lnTo>
                    <a:pt x="1574" y="2120"/>
                  </a:lnTo>
                  <a:lnTo>
                    <a:pt x="2984" y="1816"/>
                  </a:lnTo>
                  <a:lnTo>
                    <a:pt x="3771" y="241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3C94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91">
              <a:extLst>
                <a:ext uri="{FF2B5EF4-FFF2-40B4-BE49-F238E27FC236}">
                  <a16:creationId xmlns:a16="http://schemas.microsoft.com/office/drawing/2014/main" id="{9DAA137C-8C09-42E5-B8D3-B9D868937954}"/>
                </a:ext>
              </a:extLst>
            </p:cNvPr>
            <p:cNvSpPr/>
            <p:nvPr/>
          </p:nvSpPr>
          <p:spPr>
            <a:xfrm>
              <a:off x="3174542" y="4767389"/>
              <a:ext cx="336550" cy="425450"/>
            </a:xfrm>
            <a:custGeom>
              <a:avLst/>
              <a:gdLst/>
              <a:ahLst/>
              <a:cxnLst/>
              <a:rect l="l" t="t" r="r" b="b"/>
              <a:pathLst>
                <a:path w="336550" h="425450">
                  <a:moveTo>
                    <a:pt x="174053" y="184150"/>
                  </a:moveTo>
                  <a:lnTo>
                    <a:pt x="174040" y="173990"/>
                  </a:lnTo>
                  <a:lnTo>
                    <a:pt x="174002" y="154940"/>
                  </a:lnTo>
                  <a:lnTo>
                    <a:pt x="173990" y="143510"/>
                  </a:lnTo>
                  <a:lnTo>
                    <a:pt x="173951" y="125730"/>
                  </a:lnTo>
                  <a:lnTo>
                    <a:pt x="173939" y="114300"/>
                  </a:lnTo>
                  <a:lnTo>
                    <a:pt x="173901" y="96520"/>
                  </a:lnTo>
                  <a:lnTo>
                    <a:pt x="173875" y="83820"/>
                  </a:lnTo>
                  <a:lnTo>
                    <a:pt x="173875" y="77470"/>
                  </a:lnTo>
                  <a:lnTo>
                    <a:pt x="173482" y="73660"/>
                  </a:lnTo>
                  <a:lnTo>
                    <a:pt x="173266" y="68580"/>
                  </a:lnTo>
                  <a:lnTo>
                    <a:pt x="170091" y="66040"/>
                  </a:lnTo>
                  <a:lnTo>
                    <a:pt x="157416" y="55880"/>
                  </a:lnTo>
                  <a:lnTo>
                    <a:pt x="149898" y="49860"/>
                  </a:lnTo>
                  <a:lnTo>
                    <a:pt x="149898" y="124460"/>
                  </a:lnTo>
                  <a:lnTo>
                    <a:pt x="149415" y="124460"/>
                  </a:lnTo>
                  <a:lnTo>
                    <a:pt x="149415" y="144780"/>
                  </a:lnTo>
                  <a:lnTo>
                    <a:pt x="149364" y="146964"/>
                  </a:lnTo>
                  <a:lnTo>
                    <a:pt x="149364" y="175260"/>
                  </a:lnTo>
                  <a:lnTo>
                    <a:pt x="149326" y="180975"/>
                  </a:lnTo>
                  <a:lnTo>
                    <a:pt x="149326" y="204470"/>
                  </a:lnTo>
                  <a:lnTo>
                    <a:pt x="149275" y="210820"/>
                  </a:lnTo>
                  <a:lnTo>
                    <a:pt x="148805" y="213360"/>
                  </a:lnTo>
                  <a:lnTo>
                    <a:pt x="139941" y="213360"/>
                  </a:lnTo>
                  <a:lnTo>
                    <a:pt x="138912" y="212090"/>
                  </a:lnTo>
                  <a:lnTo>
                    <a:pt x="139026" y="203200"/>
                  </a:lnTo>
                  <a:lnTo>
                    <a:pt x="140411" y="201930"/>
                  </a:lnTo>
                  <a:lnTo>
                    <a:pt x="148488" y="201930"/>
                  </a:lnTo>
                  <a:lnTo>
                    <a:pt x="149326" y="204470"/>
                  </a:lnTo>
                  <a:lnTo>
                    <a:pt x="149326" y="180975"/>
                  </a:lnTo>
                  <a:lnTo>
                    <a:pt x="149313" y="182880"/>
                  </a:lnTo>
                  <a:lnTo>
                    <a:pt x="148145" y="184150"/>
                  </a:lnTo>
                  <a:lnTo>
                    <a:pt x="140157" y="184150"/>
                  </a:lnTo>
                  <a:lnTo>
                    <a:pt x="138988" y="182880"/>
                  </a:lnTo>
                  <a:lnTo>
                    <a:pt x="138938" y="175260"/>
                  </a:lnTo>
                  <a:lnTo>
                    <a:pt x="140246" y="173990"/>
                  </a:lnTo>
                  <a:lnTo>
                    <a:pt x="148056" y="173990"/>
                  </a:lnTo>
                  <a:lnTo>
                    <a:pt x="149364" y="175260"/>
                  </a:lnTo>
                  <a:lnTo>
                    <a:pt x="149364" y="146964"/>
                  </a:lnTo>
                  <a:lnTo>
                    <a:pt x="149237" y="152400"/>
                  </a:lnTo>
                  <a:lnTo>
                    <a:pt x="148488" y="154940"/>
                  </a:lnTo>
                  <a:lnTo>
                    <a:pt x="140614" y="154940"/>
                  </a:lnTo>
                  <a:lnTo>
                    <a:pt x="138925" y="153670"/>
                  </a:lnTo>
                  <a:lnTo>
                    <a:pt x="139039" y="146050"/>
                  </a:lnTo>
                  <a:lnTo>
                    <a:pt x="139903" y="143510"/>
                  </a:lnTo>
                  <a:lnTo>
                    <a:pt x="147624" y="143510"/>
                  </a:lnTo>
                  <a:lnTo>
                    <a:pt x="149415" y="144780"/>
                  </a:lnTo>
                  <a:lnTo>
                    <a:pt x="149415" y="124460"/>
                  </a:lnTo>
                  <a:lnTo>
                    <a:pt x="147104" y="124460"/>
                  </a:lnTo>
                  <a:lnTo>
                    <a:pt x="139319" y="125730"/>
                  </a:lnTo>
                  <a:lnTo>
                    <a:pt x="139128" y="123190"/>
                  </a:lnTo>
                  <a:lnTo>
                    <a:pt x="138798" y="115570"/>
                  </a:lnTo>
                  <a:lnTo>
                    <a:pt x="141147" y="114300"/>
                  </a:lnTo>
                  <a:lnTo>
                    <a:pt x="148945" y="114300"/>
                  </a:lnTo>
                  <a:lnTo>
                    <a:pt x="149682" y="116840"/>
                  </a:lnTo>
                  <a:lnTo>
                    <a:pt x="149136" y="119380"/>
                  </a:lnTo>
                  <a:lnTo>
                    <a:pt x="149898" y="124460"/>
                  </a:lnTo>
                  <a:lnTo>
                    <a:pt x="149898" y="49860"/>
                  </a:lnTo>
                  <a:lnTo>
                    <a:pt x="121285" y="26911"/>
                  </a:lnTo>
                  <a:lnTo>
                    <a:pt x="121285" y="93980"/>
                  </a:lnTo>
                  <a:lnTo>
                    <a:pt x="120916" y="94589"/>
                  </a:lnTo>
                  <a:lnTo>
                    <a:pt x="120916" y="146050"/>
                  </a:lnTo>
                  <a:lnTo>
                    <a:pt x="120853" y="153670"/>
                  </a:lnTo>
                  <a:lnTo>
                    <a:pt x="120688" y="153784"/>
                  </a:lnTo>
                  <a:lnTo>
                    <a:pt x="120688" y="184150"/>
                  </a:lnTo>
                  <a:lnTo>
                    <a:pt x="120561" y="184150"/>
                  </a:lnTo>
                  <a:lnTo>
                    <a:pt x="120561" y="204470"/>
                  </a:lnTo>
                  <a:lnTo>
                    <a:pt x="120548" y="212090"/>
                  </a:lnTo>
                  <a:lnTo>
                    <a:pt x="118706" y="213360"/>
                  </a:lnTo>
                  <a:lnTo>
                    <a:pt x="110807" y="213360"/>
                  </a:lnTo>
                  <a:lnTo>
                    <a:pt x="110147" y="210820"/>
                  </a:lnTo>
                  <a:lnTo>
                    <a:pt x="110210" y="204470"/>
                  </a:lnTo>
                  <a:lnTo>
                    <a:pt x="110655" y="201930"/>
                  </a:lnTo>
                  <a:lnTo>
                    <a:pt x="119557" y="201930"/>
                  </a:lnTo>
                  <a:lnTo>
                    <a:pt x="120561" y="204470"/>
                  </a:lnTo>
                  <a:lnTo>
                    <a:pt x="120561" y="184150"/>
                  </a:lnTo>
                  <a:lnTo>
                    <a:pt x="110185" y="184150"/>
                  </a:lnTo>
                  <a:lnTo>
                    <a:pt x="110439" y="181610"/>
                  </a:lnTo>
                  <a:lnTo>
                    <a:pt x="109982" y="173990"/>
                  </a:lnTo>
                  <a:lnTo>
                    <a:pt x="120205" y="173990"/>
                  </a:lnTo>
                  <a:lnTo>
                    <a:pt x="120421" y="176530"/>
                  </a:lnTo>
                  <a:lnTo>
                    <a:pt x="120688" y="184150"/>
                  </a:lnTo>
                  <a:lnTo>
                    <a:pt x="120688" y="153784"/>
                  </a:lnTo>
                  <a:lnTo>
                    <a:pt x="118859" y="154940"/>
                  </a:lnTo>
                  <a:lnTo>
                    <a:pt x="110464" y="154940"/>
                  </a:lnTo>
                  <a:lnTo>
                    <a:pt x="109613" y="152400"/>
                  </a:lnTo>
                  <a:lnTo>
                    <a:pt x="109740" y="144780"/>
                  </a:lnTo>
                  <a:lnTo>
                    <a:pt x="111594" y="143510"/>
                  </a:lnTo>
                  <a:lnTo>
                    <a:pt x="120091" y="143510"/>
                  </a:lnTo>
                  <a:lnTo>
                    <a:pt x="120916" y="146050"/>
                  </a:lnTo>
                  <a:lnTo>
                    <a:pt x="120916" y="94589"/>
                  </a:lnTo>
                  <a:lnTo>
                    <a:pt x="120573" y="95148"/>
                  </a:lnTo>
                  <a:lnTo>
                    <a:pt x="120573" y="115570"/>
                  </a:lnTo>
                  <a:lnTo>
                    <a:pt x="120548" y="123190"/>
                  </a:lnTo>
                  <a:lnTo>
                    <a:pt x="119240" y="124460"/>
                  </a:lnTo>
                  <a:lnTo>
                    <a:pt x="109766" y="124460"/>
                  </a:lnTo>
                  <a:lnTo>
                    <a:pt x="110363" y="119380"/>
                  </a:lnTo>
                  <a:lnTo>
                    <a:pt x="109804" y="115570"/>
                  </a:lnTo>
                  <a:lnTo>
                    <a:pt x="111315" y="114300"/>
                  </a:lnTo>
                  <a:lnTo>
                    <a:pt x="118935" y="114300"/>
                  </a:lnTo>
                  <a:lnTo>
                    <a:pt x="120573" y="115570"/>
                  </a:lnTo>
                  <a:lnTo>
                    <a:pt x="120573" y="95148"/>
                  </a:lnTo>
                  <a:lnTo>
                    <a:pt x="119722" y="96520"/>
                  </a:lnTo>
                  <a:lnTo>
                    <a:pt x="111353" y="96520"/>
                  </a:lnTo>
                  <a:lnTo>
                    <a:pt x="109728" y="95250"/>
                  </a:lnTo>
                  <a:lnTo>
                    <a:pt x="109601" y="86360"/>
                  </a:lnTo>
                  <a:lnTo>
                    <a:pt x="110769" y="83820"/>
                  </a:lnTo>
                  <a:lnTo>
                    <a:pt x="119100" y="85090"/>
                  </a:lnTo>
                  <a:lnTo>
                    <a:pt x="121158" y="86360"/>
                  </a:lnTo>
                  <a:lnTo>
                    <a:pt x="120789" y="90170"/>
                  </a:lnTo>
                  <a:lnTo>
                    <a:pt x="121285" y="93980"/>
                  </a:lnTo>
                  <a:lnTo>
                    <a:pt x="121285" y="26911"/>
                  </a:lnTo>
                  <a:lnTo>
                    <a:pt x="92849" y="4114"/>
                  </a:lnTo>
                  <a:lnTo>
                    <a:pt x="92849" y="144780"/>
                  </a:lnTo>
                  <a:lnTo>
                    <a:pt x="92354" y="149860"/>
                  </a:lnTo>
                  <a:lnTo>
                    <a:pt x="92722" y="153670"/>
                  </a:lnTo>
                  <a:lnTo>
                    <a:pt x="92443" y="153860"/>
                  </a:lnTo>
                  <a:lnTo>
                    <a:pt x="92443" y="203200"/>
                  </a:lnTo>
                  <a:lnTo>
                    <a:pt x="91986" y="207010"/>
                  </a:lnTo>
                  <a:lnTo>
                    <a:pt x="92379" y="210820"/>
                  </a:lnTo>
                  <a:lnTo>
                    <a:pt x="91503" y="213360"/>
                  </a:lnTo>
                  <a:lnTo>
                    <a:pt x="81584" y="213360"/>
                  </a:lnTo>
                  <a:lnTo>
                    <a:pt x="81775" y="207010"/>
                  </a:lnTo>
                  <a:lnTo>
                    <a:pt x="81775" y="201930"/>
                  </a:lnTo>
                  <a:lnTo>
                    <a:pt x="90678" y="201930"/>
                  </a:lnTo>
                  <a:lnTo>
                    <a:pt x="92443" y="203200"/>
                  </a:lnTo>
                  <a:lnTo>
                    <a:pt x="92443" y="153860"/>
                  </a:lnTo>
                  <a:lnTo>
                    <a:pt x="92138" y="154063"/>
                  </a:lnTo>
                  <a:lnTo>
                    <a:pt x="92138" y="175260"/>
                  </a:lnTo>
                  <a:lnTo>
                    <a:pt x="92113" y="182880"/>
                  </a:lnTo>
                  <a:lnTo>
                    <a:pt x="90805" y="184150"/>
                  </a:lnTo>
                  <a:lnTo>
                    <a:pt x="83210" y="184150"/>
                  </a:lnTo>
                  <a:lnTo>
                    <a:pt x="81318" y="182880"/>
                  </a:lnTo>
                  <a:lnTo>
                    <a:pt x="81915" y="179070"/>
                  </a:lnTo>
                  <a:lnTo>
                    <a:pt x="81356" y="175260"/>
                  </a:lnTo>
                  <a:lnTo>
                    <a:pt x="82880" y="173990"/>
                  </a:lnTo>
                  <a:lnTo>
                    <a:pt x="90500" y="173990"/>
                  </a:lnTo>
                  <a:lnTo>
                    <a:pt x="92138" y="175260"/>
                  </a:lnTo>
                  <a:lnTo>
                    <a:pt x="92138" y="154063"/>
                  </a:lnTo>
                  <a:lnTo>
                    <a:pt x="90792" y="154940"/>
                  </a:lnTo>
                  <a:lnTo>
                    <a:pt x="82473" y="154940"/>
                  </a:lnTo>
                  <a:lnTo>
                    <a:pt x="81153" y="153670"/>
                  </a:lnTo>
                  <a:lnTo>
                    <a:pt x="81292" y="144780"/>
                  </a:lnTo>
                  <a:lnTo>
                    <a:pt x="82804" y="143510"/>
                  </a:lnTo>
                  <a:lnTo>
                    <a:pt x="91160" y="143510"/>
                  </a:lnTo>
                  <a:lnTo>
                    <a:pt x="92849" y="144780"/>
                  </a:lnTo>
                  <a:lnTo>
                    <a:pt x="92849" y="4114"/>
                  </a:lnTo>
                  <a:lnTo>
                    <a:pt x="92837" y="93980"/>
                  </a:lnTo>
                  <a:lnTo>
                    <a:pt x="92176" y="95072"/>
                  </a:lnTo>
                  <a:lnTo>
                    <a:pt x="92176" y="124460"/>
                  </a:lnTo>
                  <a:lnTo>
                    <a:pt x="90297" y="124460"/>
                  </a:lnTo>
                  <a:lnTo>
                    <a:pt x="82626" y="125730"/>
                  </a:lnTo>
                  <a:lnTo>
                    <a:pt x="81813" y="123190"/>
                  </a:lnTo>
                  <a:lnTo>
                    <a:pt x="81737" y="115570"/>
                  </a:lnTo>
                  <a:lnTo>
                    <a:pt x="83312" y="114300"/>
                  </a:lnTo>
                  <a:lnTo>
                    <a:pt x="91071" y="114300"/>
                  </a:lnTo>
                  <a:lnTo>
                    <a:pt x="92062" y="116840"/>
                  </a:lnTo>
                  <a:lnTo>
                    <a:pt x="92176" y="124460"/>
                  </a:lnTo>
                  <a:lnTo>
                    <a:pt x="92176" y="95072"/>
                  </a:lnTo>
                  <a:lnTo>
                    <a:pt x="91300" y="96520"/>
                  </a:lnTo>
                  <a:lnTo>
                    <a:pt x="82931" y="96520"/>
                  </a:lnTo>
                  <a:lnTo>
                    <a:pt x="81292" y="95250"/>
                  </a:lnTo>
                  <a:lnTo>
                    <a:pt x="81165" y="86360"/>
                  </a:lnTo>
                  <a:lnTo>
                    <a:pt x="82308" y="83820"/>
                  </a:lnTo>
                  <a:lnTo>
                    <a:pt x="90652" y="85090"/>
                  </a:lnTo>
                  <a:lnTo>
                    <a:pt x="92722" y="86360"/>
                  </a:lnTo>
                  <a:lnTo>
                    <a:pt x="92341" y="90170"/>
                  </a:lnTo>
                  <a:lnTo>
                    <a:pt x="92837" y="93980"/>
                  </a:lnTo>
                  <a:lnTo>
                    <a:pt x="92837" y="4102"/>
                  </a:lnTo>
                  <a:lnTo>
                    <a:pt x="92710" y="4000"/>
                  </a:lnTo>
                  <a:lnTo>
                    <a:pt x="92710" y="57150"/>
                  </a:lnTo>
                  <a:lnTo>
                    <a:pt x="91922" y="60960"/>
                  </a:lnTo>
                  <a:lnTo>
                    <a:pt x="92583" y="66040"/>
                  </a:lnTo>
                  <a:lnTo>
                    <a:pt x="82397" y="66040"/>
                  </a:lnTo>
                  <a:lnTo>
                    <a:pt x="81864" y="64770"/>
                  </a:lnTo>
                  <a:lnTo>
                    <a:pt x="81673" y="57150"/>
                  </a:lnTo>
                  <a:lnTo>
                    <a:pt x="83578" y="55880"/>
                  </a:lnTo>
                  <a:lnTo>
                    <a:pt x="91097" y="55880"/>
                  </a:lnTo>
                  <a:lnTo>
                    <a:pt x="92710" y="57150"/>
                  </a:lnTo>
                  <a:lnTo>
                    <a:pt x="92710" y="4000"/>
                  </a:lnTo>
                  <a:lnTo>
                    <a:pt x="87731" y="0"/>
                  </a:lnTo>
                  <a:lnTo>
                    <a:pt x="67144" y="15240"/>
                  </a:lnTo>
                  <a:lnTo>
                    <a:pt x="63944" y="17868"/>
                  </a:lnTo>
                  <a:lnTo>
                    <a:pt x="63944" y="212090"/>
                  </a:lnTo>
                  <a:lnTo>
                    <a:pt x="61645" y="213360"/>
                  </a:lnTo>
                  <a:lnTo>
                    <a:pt x="53035" y="213360"/>
                  </a:lnTo>
                  <a:lnTo>
                    <a:pt x="52057" y="212090"/>
                  </a:lnTo>
                  <a:lnTo>
                    <a:pt x="51993" y="203200"/>
                  </a:lnTo>
                  <a:lnTo>
                    <a:pt x="53962" y="201930"/>
                  </a:lnTo>
                  <a:lnTo>
                    <a:pt x="62674" y="201930"/>
                  </a:lnTo>
                  <a:lnTo>
                    <a:pt x="63830" y="204470"/>
                  </a:lnTo>
                  <a:lnTo>
                    <a:pt x="63512" y="208280"/>
                  </a:lnTo>
                  <a:lnTo>
                    <a:pt x="63944" y="212090"/>
                  </a:lnTo>
                  <a:lnTo>
                    <a:pt x="63944" y="17868"/>
                  </a:lnTo>
                  <a:lnTo>
                    <a:pt x="63627" y="18135"/>
                  </a:lnTo>
                  <a:lnTo>
                    <a:pt x="63627" y="95250"/>
                  </a:lnTo>
                  <a:lnTo>
                    <a:pt x="63474" y="95351"/>
                  </a:lnTo>
                  <a:lnTo>
                    <a:pt x="63474" y="115570"/>
                  </a:lnTo>
                  <a:lnTo>
                    <a:pt x="62941" y="119380"/>
                  </a:lnTo>
                  <a:lnTo>
                    <a:pt x="63334" y="123190"/>
                  </a:lnTo>
                  <a:lnTo>
                    <a:pt x="63233" y="123469"/>
                  </a:lnTo>
                  <a:lnTo>
                    <a:pt x="63233" y="173990"/>
                  </a:lnTo>
                  <a:lnTo>
                    <a:pt x="62890" y="181610"/>
                  </a:lnTo>
                  <a:lnTo>
                    <a:pt x="62712" y="184150"/>
                  </a:lnTo>
                  <a:lnTo>
                    <a:pt x="54711" y="184150"/>
                  </a:lnTo>
                  <a:lnTo>
                    <a:pt x="52489" y="182880"/>
                  </a:lnTo>
                  <a:lnTo>
                    <a:pt x="52641" y="175260"/>
                  </a:lnTo>
                  <a:lnTo>
                    <a:pt x="53225" y="173990"/>
                  </a:lnTo>
                  <a:lnTo>
                    <a:pt x="63233" y="173990"/>
                  </a:lnTo>
                  <a:lnTo>
                    <a:pt x="63233" y="123469"/>
                  </a:lnTo>
                  <a:lnTo>
                    <a:pt x="62992" y="124104"/>
                  </a:lnTo>
                  <a:lnTo>
                    <a:pt x="62992" y="146050"/>
                  </a:lnTo>
                  <a:lnTo>
                    <a:pt x="62725" y="149860"/>
                  </a:lnTo>
                  <a:lnTo>
                    <a:pt x="62992" y="152400"/>
                  </a:lnTo>
                  <a:lnTo>
                    <a:pt x="61569" y="153670"/>
                  </a:lnTo>
                  <a:lnTo>
                    <a:pt x="54622" y="154940"/>
                  </a:lnTo>
                  <a:lnTo>
                    <a:pt x="52641" y="153670"/>
                  </a:lnTo>
                  <a:lnTo>
                    <a:pt x="52654" y="144780"/>
                  </a:lnTo>
                  <a:lnTo>
                    <a:pt x="61633" y="144780"/>
                  </a:lnTo>
                  <a:lnTo>
                    <a:pt x="62992" y="146050"/>
                  </a:lnTo>
                  <a:lnTo>
                    <a:pt x="62992" y="124104"/>
                  </a:lnTo>
                  <a:lnTo>
                    <a:pt x="62382" y="125730"/>
                  </a:lnTo>
                  <a:lnTo>
                    <a:pt x="54762" y="124460"/>
                  </a:lnTo>
                  <a:lnTo>
                    <a:pt x="52463" y="124460"/>
                  </a:lnTo>
                  <a:lnTo>
                    <a:pt x="52654" y="116840"/>
                  </a:lnTo>
                  <a:lnTo>
                    <a:pt x="53225" y="114300"/>
                  </a:lnTo>
                  <a:lnTo>
                    <a:pt x="60833" y="114300"/>
                  </a:lnTo>
                  <a:lnTo>
                    <a:pt x="63474" y="115570"/>
                  </a:lnTo>
                  <a:lnTo>
                    <a:pt x="63474" y="95351"/>
                  </a:lnTo>
                  <a:lnTo>
                    <a:pt x="61544" y="96520"/>
                  </a:lnTo>
                  <a:lnTo>
                    <a:pt x="53733" y="96520"/>
                  </a:lnTo>
                  <a:lnTo>
                    <a:pt x="52095" y="93980"/>
                  </a:lnTo>
                  <a:lnTo>
                    <a:pt x="51993" y="86360"/>
                  </a:lnTo>
                  <a:lnTo>
                    <a:pt x="53111" y="83820"/>
                  </a:lnTo>
                  <a:lnTo>
                    <a:pt x="57645" y="85090"/>
                  </a:lnTo>
                  <a:lnTo>
                    <a:pt x="61899" y="83820"/>
                  </a:lnTo>
                  <a:lnTo>
                    <a:pt x="63588" y="86360"/>
                  </a:lnTo>
                  <a:lnTo>
                    <a:pt x="63627" y="95250"/>
                  </a:lnTo>
                  <a:lnTo>
                    <a:pt x="63627" y="18135"/>
                  </a:lnTo>
                  <a:lnTo>
                    <a:pt x="34531" y="42024"/>
                  </a:lnTo>
                  <a:lnTo>
                    <a:pt x="34531" y="146050"/>
                  </a:lnTo>
                  <a:lnTo>
                    <a:pt x="34340" y="149860"/>
                  </a:lnTo>
                  <a:lnTo>
                    <a:pt x="34531" y="152400"/>
                  </a:lnTo>
                  <a:lnTo>
                    <a:pt x="34150" y="153276"/>
                  </a:lnTo>
                  <a:lnTo>
                    <a:pt x="34150" y="173990"/>
                  </a:lnTo>
                  <a:lnTo>
                    <a:pt x="33566" y="181610"/>
                  </a:lnTo>
                  <a:lnTo>
                    <a:pt x="34099" y="184150"/>
                  </a:lnTo>
                  <a:lnTo>
                    <a:pt x="33972" y="184150"/>
                  </a:lnTo>
                  <a:lnTo>
                    <a:pt x="33972" y="210820"/>
                  </a:lnTo>
                  <a:lnTo>
                    <a:pt x="33185" y="213360"/>
                  </a:lnTo>
                  <a:lnTo>
                    <a:pt x="24422" y="213360"/>
                  </a:lnTo>
                  <a:lnTo>
                    <a:pt x="23469" y="210820"/>
                  </a:lnTo>
                  <a:lnTo>
                    <a:pt x="33972" y="210820"/>
                  </a:lnTo>
                  <a:lnTo>
                    <a:pt x="33972" y="184150"/>
                  </a:lnTo>
                  <a:lnTo>
                    <a:pt x="23406" y="184150"/>
                  </a:lnTo>
                  <a:lnTo>
                    <a:pt x="23647" y="175260"/>
                  </a:lnTo>
                  <a:lnTo>
                    <a:pt x="23926" y="173990"/>
                  </a:lnTo>
                  <a:lnTo>
                    <a:pt x="34150" y="173990"/>
                  </a:lnTo>
                  <a:lnTo>
                    <a:pt x="34150" y="153276"/>
                  </a:lnTo>
                  <a:lnTo>
                    <a:pt x="33426" y="154940"/>
                  </a:lnTo>
                  <a:lnTo>
                    <a:pt x="25133" y="154940"/>
                  </a:lnTo>
                  <a:lnTo>
                    <a:pt x="23152" y="153670"/>
                  </a:lnTo>
                  <a:lnTo>
                    <a:pt x="23152" y="144780"/>
                  </a:lnTo>
                  <a:lnTo>
                    <a:pt x="25120" y="143510"/>
                  </a:lnTo>
                  <a:lnTo>
                    <a:pt x="33413" y="143510"/>
                  </a:lnTo>
                  <a:lnTo>
                    <a:pt x="34531" y="146050"/>
                  </a:lnTo>
                  <a:lnTo>
                    <a:pt x="34531" y="42024"/>
                  </a:lnTo>
                  <a:lnTo>
                    <a:pt x="33883" y="42557"/>
                  </a:lnTo>
                  <a:lnTo>
                    <a:pt x="33883" y="123190"/>
                  </a:lnTo>
                  <a:lnTo>
                    <a:pt x="32626" y="124460"/>
                  </a:lnTo>
                  <a:lnTo>
                    <a:pt x="24980" y="124460"/>
                  </a:lnTo>
                  <a:lnTo>
                    <a:pt x="23495" y="123190"/>
                  </a:lnTo>
                  <a:lnTo>
                    <a:pt x="23533" y="115570"/>
                  </a:lnTo>
                  <a:lnTo>
                    <a:pt x="24917" y="114300"/>
                  </a:lnTo>
                  <a:lnTo>
                    <a:pt x="32702" y="114300"/>
                  </a:lnTo>
                  <a:lnTo>
                    <a:pt x="33832" y="115570"/>
                  </a:lnTo>
                  <a:lnTo>
                    <a:pt x="33883" y="123190"/>
                  </a:lnTo>
                  <a:lnTo>
                    <a:pt x="33883" y="42557"/>
                  </a:lnTo>
                  <a:lnTo>
                    <a:pt x="6832" y="64770"/>
                  </a:lnTo>
                  <a:lnTo>
                    <a:pt x="1689" y="68580"/>
                  </a:lnTo>
                  <a:lnTo>
                    <a:pt x="0" y="72390"/>
                  </a:lnTo>
                  <a:lnTo>
                    <a:pt x="101" y="124460"/>
                  </a:lnTo>
                  <a:lnTo>
                    <a:pt x="228" y="278130"/>
                  </a:lnTo>
                  <a:lnTo>
                    <a:pt x="965" y="320040"/>
                  </a:lnTo>
                  <a:lnTo>
                    <a:pt x="6172" y="313690"/>
                  </a:lnTo>
                  <a:lnTo>
                    <a:pt x="12230" y="307340"/>
                  </a:lnTo>
                  <a:lnTo>
                    <a:pt x="19519" y="303530"/>
                  </a:lnTo>
                  <a:lnTo>
                    <a:pt x="28460" y="302260"/>
                  </a:lnTo>
                  <a:lnTo>
                    <a:pt x="32588" y="295910"/>
                  </a:lnTo>
                  <a:lnTo>
                    <a:pt x="35712" y="290830"/>
                  </a:lnTo>
                  <a:lnTo>
                    <a:pt x="37071" y="284480"/>
                  </a:lnTo>
                  <a:lnTo>
                    <a:pt x="35941" y="275590"/>
                  </a:lnTo>
                  <a:lnTo>
                    <a:pt x="35725" y="270510"/>
                  </a:lnTo>
                  <a:lnTo>
                    <a:pt x="38455" y="264160"/>
                  </a:lnTo>
                  <a:lnTo>
                    <a:pt x="43332" y="260350"/>
                  </a:lnTo>
                  <a:lnTo>
                    <a:pt x="49568" y="257810"/>
                  </a:lnTo>
                  <a:lnTo>
                    <a:pt x="57835" y="255270"/>
                  </a:lnTo>
                  <a:lnTo>
                    <a:pt x="66687" y="260350"/>
                  </a:lnTo>
                  <a:lnTo>
                    <a:pt x="71462" y="271780"/>
                  </a:lnTo>
                  <a:lnTo>
                    <a:pt x="71666" y="274320"/>
                  </a:lnTo>
                  <a:lnTo>
                    <a:pt x="72351" y="278130"/>
                  </a:lnTo>
                  <a:lnTo>
                    <a:pt x="79908" y="278130"/>
                  </a:lnTo>
                  <a:lnTo>
                    <a:pt x="86766" y="280670"/>
                  </a:lnTo>
                  <a:lnTo>
                    <a:pt x="92786" y="284480"/>
                  </a:lnTo>
                  <a:lnTo>
                    <a:pt x="97828" y="289560"/>
                  </a:lnTo>
                  <a:lnTo>
                    <a:pt x="101219" y="294640"/>
                  </a:lnTo>
                  <a:lnTo>
                    <a:pt x="103454" y="295910"/>
                  </a:lnTo>
                  <a:lnTo>
                    <a:pt x="108940" y="293370"/>
                  </a:lnTo>
                  <a:lnTo>
                    <a:pt x="118160" y="289560"/>
                  </a:lnTo>
                  <a:lnTo>
                    <a:pt x="127215" y="289560"/>
                  </a:lnTo>
                  <a:lnTo>
                    <a:pt x="135737" y="293370"/>
                  </a:lnTo>
                  <a:lnTo>
                    <a:pt x="143383" y="298450"/>
                  </a:lnTo>
                  <a:lnTo>
                    <a:pt x="148297" y="303530"/>
                  </a:lnTo>
                  <a:lnTo>
                    <a:pt x="148005" y="313690"/>
                  </a:lnTo>
                  <a:lnTo>
                    <a:pt x="159550" y="314960"/>
                  </a:lnTo>
                  <a:lnTo>
                    <a:pt x="166306" y="309880"/>
                  </a:lnTo>
                  <a:lnTo>
                    <a:pt x="173177" y="311150"/>
                  </a:lnTo>
                  <a:lnTo>
                    <a:pt x="173177" y="309880"/>
                  </a:lnTo>
                  <a:lnTo>
                    <a:pt x="173291" y="289560"/>
                  </a:lnTo>
                  <a:lnTo>
                    <a:pt x="173228" y="255270"/>
                  </a:lnTo>
                  <a:lnTo>
                    <a:pt x="173253" y="223520"/>
                  </a:lnTo>
                  <a:lnTo>
                    <a:pt x="173596" y="213360"/>
                  </a:lnTo>
                  <a:lnTo>
                    <a:pt x="174002" y="201930"/>
                  </a:lnTo>
                  <a:lnTo>
                    <a:pt x="174053" y="184150"/>
                  </a:lnTo>
                  <a:close/>
                </a:path>
                <a:path w="336550" h="425450">
                  <a:moveTo>
                    <a:pt x="336067" y="264566"/>
                  </a:moveTo>
                  <a:lnTo>
                    <a:pt x="294703" y="185724"/>
                  </a:lnTo>
                  <a:lnTo>
                    <a:pt x="292544" y="189522"/>
                  </a:lnTo>
                  <a:lnTo>
                    <a:pt x="293509" y="193675"/>
                  </a:lnTo>
                  <a:lnTo>
                    <a:pt x="293395" y="383628"/>
                  </a:lnTo>
                  <a:lnTo>
                    <a:pt x="294449" y="388124"/>
                  </a:lnTo>
                  <a:lnTo>
                    <a:pt x="292087" y="392201"/>
                  </a:lnTo>
                  <a:lnTo>
                    <a:pt x="291871" y="400418"/>
                  </a:lnTo>
                  <a:lnTo>
                    <a:pt x="293776" y="416699"/>
                  </a:lnTo>
                  <a:lnTo>
                    <a:pt x="294043" y="424878"/>
                  </a:lnTo>
                  <a:lnTo>
                    <a:pt x="335584" y="424776"/>
                  </a:lnTo>
                  <a:lnTo>
                    <a:pt x="336067" y="264566"/>
                  </a:lnTo>
                  <a:close/>
                </a:path>
              </a:pathLst>
            </a:custGeom>
            <a:solidFill>
              <a:srgbClr val="FBE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92">
              <a:extLst>
                <a:ext uri="{FF2B5EF4-FFF2-40B4-BE49-F238E27FC236}">
                  <a16:creationId xmlns:a16="http://schemas.microsoft.com/office/drawing/2014/main" id="{812C654C-005A-4A4A-8ADF-5BAFDAA1820D}"/>
                </a:ext>
              </a:extLst>
            </p:cNvPr>
            <p:cNvSpPr/>
            <p:nvPr/>
          </p:nvSpPr>
          <p:spPr>
            <a:xfrm>
              <a:off x="3347821" y="4800955"/>
              <a:ext cx="120650" cy="165735"/>
            </a:xfrm>
            <a:custGeom>
              <a:avLst/>
              <a:gdLst/>
              <a:ahLst/>
              <a:cxnLst/>
              <a:rect l="l" t="t" r="r" b="b"/>
              <a:pathLst>
                <a:path w="120650" h="165735">
                  <a:moveTo>
                    <a:pt x="118249" y="0"/>
                  </a:moveTo>
                  <a:lnTo>
                    <a:pt x="749" y="457"/>
                  </a:lnTo>
                  <a:lnTo>
                    <a:pt x="0" y="34823"/>
                  </a:lnTo>
                  <a:lnTo>
                    <a:pt x="609" y="42875"/>
                  </a:lnTo>
                  <a:lnTo>
                    <a:pt x="812" y="165315"/>
                  </a:lnTo>
                  <a:lnTo>
                    <a:pt x="35915" y="144691"/>
                  </a:lnTo>
                  <a:lnTo>
                    <a:pt x="43230" y="148323"/>
                  </a:lnTo>
                  <a:lnTo>
                    <a:pt x="50876" y="147294"/>
                  </a:lnTo>
                  <a:lnTo>
                    <a:pt x="50596" y="113436"/>
                  </a:lnTo>
                  <a:lnTo>
                    <a:pt x="38986" y="107558"/>
                  </a:lnTo>
                  <a:lnTo>
                    <a:pt x="32340" y="100036"/>
                  </a:lnTo>
                  <a:lnTo>
                    <a:pt x="30390" y="90263"/>
                  </a:lnTo>
                  <a:lnTo>
                    <a:pt x="32867" y="77635"/>
                  </a:lnTo>
                  <a:lnTo>
                    <a:pt x="34442" y="72732"/>
                  </a:lnTo>
                  <a:lnTo>
                    <a:pt x="34912" y="67843"/>
                  </a:lnTo>
                  <a:lnTo>
                    <a:pt x="51739" y="38265"/>
                  </a:lnTo>
                  <a:lnTo>
                    <a:pt x="58582" y="38837"/>
                  </a:lnTo>
                  <a:lnTo>
                    <a:pt x="64669" y="42233"/>
                  </a:lnTo>
                  <a:lnTo>
                    <a:pt x="69768" y="48259"/>
                  </a:lnTo>
                  <a:lnTo>
                    <a:pt x="73647" y="56718"/>
                  </a:lnTo>
                  <a:lnTo>
                    <a:pt x="76758" y="50939"/>
                  </a:lnTo>
                  <a:lnTo>
                    <a:pt x="77495" y="44576"/>
                  </a:lnTo>
                  <a:lnTo>
                    <a:pt x="76860" y="38277"/>
                  </a:lnTo>
                  <a:lnTo>
                    <a:pt x="76683" y="29669"/>
                  </a:lnTo>
                  <a:lnTo>
                    <a:pt x="105009" y="6704"/>
                  </a:lnTo>
                  <a:lnTo>
                    <a:pt x="112578" y="9114"/>
                  </a:lnTo>
                  <a:lnTo>
                    <a:pt x="119849" y="13703"/>
                  </a:lnTo>
                  <a:lnTo>
                    <a:pt x="120116" y="1333"/>
                  </a:lnTo>
                  <a:lnTo>
                    <a:pt x="118249" y="0"/>
                  </a:lnTo>
                  <a:close/>
                </a:path>
              </a:pathLst>
            </a:custGeom>
            <a:solidFill>
              <a:srgbClr val="60B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93">
              <a:extLst>
                <a:ext uri="{FF2B5EF4-FFF2-40B4-BE49-F238E27FC236}">
                  <a16:creationId xmlns:a16="http://schemas.microsoft.com/office/drawing/2014/main" id="{9F386A1D-37E4-42AB-87FA-6D12F5FA444D}"/>
                </a:ext>
              </a:extLst>
            </p:cNvPr>
            <p:cNvSpPr/>
            <p:nvPr/>
          </p:nvSpPr>
          <p:spPr>
            <a:xfrm>
              <a:off x="3467658" y="4801679"/>
              <a:ext cx="63500" cy="131445"/>
            </a:xfrm>
            <a:custGeom>
              <a:avLst/>
              <a:gdLst/>
              <a:ahLst/>
              <a:cxnLst/>
              <a:rect l="l" t="t" r="r" b="b"/>
              <a:pathLst>
                <a:path w="63500" h="131445">
                  <a:moveTo>
                    <a:pt x="49110" y="0"/>
                  </a:moveTo>
                  <a:lnTo>
                    <a:pt x="292" y="609"/>
                  </a:lnTo>
                  <a:lnTo>
                    <a:pt x="12" y="12979"/>
                  </a:lnTo>
                  <a:lnTo>
                    <a:pt x="5422" y="19989"/>
                  </a:lnTo>
                  <a:lnTo>
                    <a:pt x="7365" y="27863"/>
                  </a:lnTo>
                  <a:lnTo>
                    <a:pt x="5448" y="43764"/>
                  </a:lnTo>
                  <a:lnTo>
                    <a:pt x="6235" y="50901"/>
                  </a:lnTo>
                  <a:lnTo>
                    <a:pt x="9080" y="57404"/>
                  </a:lnTo>
                  <a:lnTo>
                    <a:pt x="12424" y="68914"/>
                  </a:lnTo>
                  <a:lnTo>
                    <a:pt x="11984" y="79516"/>
                  </a:lnTo>
                  <a:lnTo>
                    <a:pt x="7821" y="89263"/>
                  </a:lnTo>
                  <a:lnTo>
                    <a:pt x="0" y="98209"/>
                  </a:lnTo>
                  <a:lnTo>
                    <a:pt x="469" y="127800"/>
                  </a:lnTo>
                  <a:lnTo>
                    <a:pt x="17144" y="119605"/>
                  </a:lnTo>
                  <a:lnTo>
                    <a:pt x="32638" y="117354"/>
                  </a:lnTo>
                  <a:lnTo>
                    <a:pt x="47761" y="121084"/>
                  </a:lnTo>
                  <a:lnTo>
                    <a:pt x="63322" y="130835"/>
                  </a:lnTo>
                  <a:lnTo>
                    <a:pt x="62991" y="99123"/>
                  </a:lnTo>
                  <a:lnTo>
                    <a:pt x="47235" y="92702"/>
                  </a:lnTo>
                  <a:lnTo>
                    <a:pt x="37634" y="81397"/>
                  </a:lnTo>
                  <a:lnTo>
                    <a:pt x="34975" y="66801"/>
                  </a:lnTo>
                  <a:lnTo>
                    <a:pt x="40043" y="50507"/>
                  </a:lnTo>
                  <a:lnTo>
                    <a:pt x="42202" y="46596"/>
                  </a:lnTo>
                  <a:lnTo>
                    <a:pt x="42659" y="43446"/>
                  </a:lnTo>
                  <a:lnTo>
                    <a:pt x="41160" y="39230"/>
                  </a:lnTo>
                  <a:lnTo>
                    <a:pt x="39514" y="31573"/>
                  </a:lnTo>
                  <a:lnTo>
                    <a:pt x="40085" y="24333"/>
                  </a:lnTo>
                  <a:lnTo>
                    <a:pt x="42769" y="17559"/>
                  </a:lnTo>
                  <a:lnTo>
                    <a:pt x="47459" y="11303"/>
                  </a:lnTo>
                  <a:lnTo>
                    <a:pt x="50863" y="7708"/>
                  </a:lnTo>
                  <a:lnTo>
                    <a:pt x="52895" y="4406"/>
                  </a:lnTo>
                  <a:lnTo>
                    <a:pt x="49110" y="0"/>
                  </a:lnTo>
                  <a:close/>
                </a:path>
              </a:pathLst>
            </a:custGeom>
            <a:solidFill>
              <a:srgbClr val="FD05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94">
              <a:extLst>
                <a:ext uri="{FF2B5EF4-FFF2-40B4-BE49-F238E27FC236}">
                  <a16:creationId xmlns:a16="http://schemas.microsoft.com/office/drawing/2014/main" id="{A2C6B731-74A3-46A0-BE35-665B1841B320}"/>
                </a:ext>
              </a:extLst>
            </p:cNvPr>
            <p:cNvSpPr/>
            <p:nvPr/>
          </p:nvSpPr>
          <p:spPr>
            <a:xfrm>
              <a:off x="3415461" y="5003203"/>
              <a:ext cx="40640" cy="69215"/>
            </a:xfrm>
            <a:custGeom>
              <a:avLst/>
              <a:gdLst/>
              <a:ahLst/>
              <a:cxnLst/>
              <a:rect l="l" t="t" r="r" b="b"/>
              <a:pathLst>
                <a:path w="40639" h="69214">
                  <a:moveTo>
                    <a:pt x="18770" y="0"/>
                  </a:moveTo>
                  <a:lnTo>
                    <a:pt x="8877" y="444"/>
                  </a:lnTo>
                  <a:lnTo>
                    <a:pt x="698" y="6972"/>
                  </a:lnTo>
                  <a:lnTo>
                    <a:pt x="0" y="16421"/>
                  </a:lnTo>
                  <a:lnTo>
                    <a:pt x="271" y="30956"/>
                  </a:lnTo>
                  <a:lnTo>
                    <a:pt x="3340" y="44605"/>
                  </a:lnTo>
                  <a:lnTo>
                    <a:pt x="9219" y="57326"/>
                  </a:lnTo>
                  <a:lnTo>
                    <a:pt x="17919" y="69075"/>
                  </a:lnTo>
                  <a:lnTo>
                    <a:pt x="17919" y="37249"/>
                  </a:lnTo>
                  <a:lnTo>
                    <a:pt x="22136" y="37134"/>
                  </a:lnTo>
                  <a:lnTo>
                    <a:pt x="22136" y="69138"/>
                  </a:lnTo>
                  <a:lnTo>
                    <a:pt x="31279" y="57042"/>
                  </a:lnTo>
                  <a:lnTo>
                    <a:pt x="37344" y="43921"/>
                  </a:lnTo>
                  <a:lnTo>
                    <a:pt x="40256" y="29807"/>
                  </a:lnTo>
                  <a:lnTo>
                    <a:pt x="39941" y="14731"/>
                  </a:lnTo>
                  <a:lnTo>
                    <a:pt x="37633" y="8359"/>
                  </a:lnTo>
                  <a:lnTo>
                    <a:pt x="32908" y="3627"/>
                  </a:lnTo>
                  <a:lnTo>
                    <a:pt x="26407" y="764"/>
                  </a:lnTo>
                  <a:lnTo>
                    <a:pt x="18770" y="0"/>
                  </a:lnTo>
                  <a:close/>
                </a:path>
              </a:pathLst>
            </a:custGeom>
            <a:solidFill>
              <a:srgbClr val="5DB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95">
              <a:extLst>
                <a:ext uri="{FF2B5EF4-FFF2-40B4-BE49-F238E27FC236}">
                  <a16:creationId xmlns:a16="http://schemas.microsoft.com/office/drawing/2014/main" id="{684DEE31-79C4-43E3-A106-7DF85B27B7B8}"/>
                </a:ext>
              </a:extLst>
            </p:cNvPr>
            <p:cNvSpPr/>
            <p:nvPr/>
          </p:nvSpPr>
          <p:spPr>
            <a:xfrm>
              <a:off x="3364560" y="5003355"/>
              <a:ext cx="40640" cy="69215"/>
            </a:xfrm>
            <a:custGeom>
              <a:avLst/>
              <a:gdLst/>
              <a:ahLst/>
              <a:cxnLst/>
              <a:rect l="l" t="t" r="r" b="b"/>
              <a:pathLst>
                <a:path w="40639" h="69214">
                  <a:moveTo>
                    <a:pt x="19672" y="0"/>
                  </a:moveTo>
                  <a:lnTo>
                    <a:pt x="12310" y="1280"/>
                  </a:lnTo>
                  <a:lnTo>
                    <a:pt x="6173" y="4687"/>
                  </a:lnTo>
                  <a:lnTo>
                    <a:pt x="1868" y="9860"/>
                  </a:lnTo>
                  <a:lnTo>
                    <a:pt x="0" y="16433"/>
                  </a:lnTo>
                  <a:lnTo>
                    <a:pt x="380" y="30942"/>
                  </a:lnTo>
                  <a:lnTo>
                    <a:pt x="3441" y="44588"/>
                  </a:lnTo>
                  <a:lnTo>
                    <a:pt x="9294" y="57297"/>
                  </a:lnTo>
                  <a:lnTo>
                    <a:pt x="18046" y="68999"/>
                  </a:lnTo>
                  <a:lnTo>
                    <a:pt x="18046" y="37680"/>
                  </a:lnTo>
                  <a:lnTo>
                    <a:pt x="22263" y="37680"/>
                  </a:lnTo>
                  <a:lnTo>
                    <a:pt x="22263" y="69011"/>
                  </a:lnTo>
                  <a:lnTo>
                    <a:pt x="31155" y="57357"/>
                  </a:lnTo>
                  <a:lnTo>
                    <a:pt x="37012" y="44650"/>
                  </a:lnTo>
                  <a:lnTo>
                    <a:pt x="40009" y="30985"/>
                  </a:lnTo>
                  <a:lnTo>
                    <a:pt x="40322" y="16459"/>
                  </a:lnTo>
                  <a:lnTo>
                    <a:pt x="38378" y="9677"/>
                  </a:lnTo>
                  <a:lnTo>
                    <a:pt x="33893" y="4452"/>
                  </a:lnTo>
                  <a:lnTo>
                    <a:pt x="27460" y="1116"/>
                  </a:lnTo>
                  <a:lnTo>
                    <a:pt x="19672" y="0"/>
                  </a:lnTo>
                  <a:close/>
                </a:path>
              </a:pathLst>
            </a:custGeom>
            <a:solidFill>
              <a:srgbClr val="186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96">
              <a:extLst>
                <a:ext uri="{FF2B5EF4-FFF2-40B4-BE49-F238E27FC236}">
                  <a16:creationId xmlns:a16="http://schemas.microsoft.com/office/drawing/2014/main" id="{4F3073E3-5286-433E-A2DB-0E59FCD4477F}"/>
                </a:ext>
              </a:extLst>
            </p:cNvPr>
            <p:cNvSpPr/>
            <p:nvPr/>
          </p:nvSpPr>
          <p:spPr>
            <a:xfrm>
              <a:off x="3402634" y="4895392"/>
              <a:ext cx="43180" cy="55244"/>
            </a:xfrm>
            <a:custGeom>
              <a:avLst/>
              <a:gdLst/>
              <a:ahLst/>
              <a:cxnLst/>
              <a:rect l="l" t="t" r="r" b="b"/>
              <a:pathLst>
                <a:path w="43179" h="55245">
                  <a:moveTo>
                    <a:pt x="22821" y="0"/>
                  </a:moveTo>
                  <a:lnTo>
                    <a:pt x="19348" y="7221"/>
                  </a:lnTo>
                  <a:lnTo>
                    <a:pt x="14646" y="12963"/>
                  </a:lnTo>
                  <a:lnTo>
                    <a:pt x="8434" y="16891"/>
                  </a:lnTo>
                  <a:lnTo>
                    <a:pt x="431" y="18669"/>
                  </a:lnTo>
                  <a:lnTo>
                    <a:pt x="0" y="55232"/>
                  </a:lnTo>
                  <a:lnTo>
                    <a:pt x="8479" y="45237"/>
                  </a:lnTo>
                  <a:lnTo>
                    <a:pt x="18503" y="38225"/>
                  </a:lnTo>
                  <a:lnTo>
                    <a:pt x="30043" y="34135"/>
                  </a:lnTo>
                  <a:lnTo>
                    <a:pt x="43065" y="32905"/>
                  </a:lnTo>
                  <a:lnTo>
                    <a:pt x="42824" y="9677"/>
                  </a:lnTo>
                  <a:lnTo>
                    <a:pt x="34772" y="9309"/>
                  </a:lnTo>
                  <a:lnTo>
                    <a:pt x="28740" y="4775"/>
                  </a:lnTo>
                  <a:lnTo>
                    <a:pt x="22821" y="0"/>
                  </a:lnTo>
                  <a:close/>
                </a:path>
              </a:pathLst>
            </a:custGeom>
            <a:solidFill>
              <a:srgbClr val="5DB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97">
              <a:extLst>
                <a:ext uri="{FF2B5EF4-FFF2-40B4-BE49-F238E27FC236}">
                  <a16:creationId xmlns:a16="http://schemas.microsoft.com/office/drawing/2014/main" id="{88C26179-235D-4781-9609-F3C82FF0FFCE}"/>
                </a:ext>
              </a:extLst>
            </p:cNvPr>
            <p:cNvSpPr/>
            <p:nvPr/>
          </p:nvSpPr>
          <p:spPr>
            <a:xfrm>
              <a:off x="3450005" y="4899901"/>
              <a:ext cx="18415" cy="35560"/>
            </a:xfrm>
            <a:custGeom>
              <a:avLst/>
              <a:gdLst/>
              <a:ahLst/>
              <a:cxnLst/>
              <a:rect l="l" t="t" r="r" b="b"/>
              <a:pathLst>
                <a:path w="18414" h="35560">
                  <a:moveTo>
                    <a:pt x="17652" y="0"/>
                  </a:moveTo>
                  <a:lnTo>
                    <a:pt x="12128" y="2971"/>
                  </a:lnTo>
                  <a:lnTo>
                    <a:pt x="6527" y="5664"/>
                  </a:lnTo>
                  <a:lnTo>
                    <a:pt x="38" y="5626"/>
                  </a:lnTo>
                  <a:lnTo>
                    <a:pt x="0" y="30276"/>
                  </a:lnTo>
                  <a:lnTo>
                    <a:pt x="3200" y="31153"/>
                  </a:lnTo>
                  <a:lnTo>
                    <a:pt x="6667" y="31546"/>
                  </a:lnTo>
                  <a:lnTo>
                    <a:pt x="14160" y="35420"/>
                  </a:lnTo>
                  <a:lnTo>
                    <a:pt x="16446" y="33642"/>
                  </a:lnTo>
                  <a:lnTo>
                    <a:pt x="18122" y="29591"/>
                  </a:lnTo>
                  <a:lnTo>
                    <a:pt x="17652" y="0"/>
                  </a:lnTo>
                  <a:close/>
                </a:path>
              </a:pathLst>
            </a:custGeom>
            <a:solidFill>
              <a:srgbClr val="60B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98">
              <a:extLst>
                <a:ext uri="{FF2B5EF4-FFF2-40B4-BE49-F238E27FC236}">
                  <a16:creationId xmlns:a16="http://schemas.microsoft.com/office/drawing/2014/main" id="{DDC92BD5-2546-4E2E-9ECE-BF77A8272FA7}"/>
                </a:ext>
              </a:extLst>
            </p:cNvPr>
            <p:cNvSpPr/>
            <p:nvPr/>
          </p:nvSpPr>
          <p:spPr>
            <a:xfrm>
              <a:off x="3382607" y="4836794"/>
              <a:ext cx="153035" cy="288290"/>
            </a:xfrm>
            <a:custGeom>
              <a:avLst/>
              <a:gdLst/>
              <a:ahLst/>
              <a:cxnLst/>
              <a:rect l="l" t="t" r="r" b="b"/>
              <a:pathLst>
                <a:path w="153035" h="288289">
                  <a:moveTo>
                    <a:pt x="4216" y="204241"/>
                  </a:moveTo>
                  <a:lnTo>
                    <a:pt x="0" y="204241"/>
                  </a:lnTo>
                  <a:lnTo>
                    <a:pt x="101" y="268478"/>
                  </a:lnTo>
                  <a:lnTo>
                    <a:pt x="4140" y="268478"/>
                  </a:lnTo>
                  <a:lnTo>
                    <a:pt x="4216" y="204241"/>
                  </a:lnTo>
                  <a:close/>
                </a:path>
                <a:path w="153035" h="288289">
                  <a:moveTo>
                    <a:pt x="20459" y="29667"/>
                  </a:moveTo>
                  <a:lnTo>
                    <a:pt x="17145" y="29641"/>
                  </a:lnTo>
                  <a:lnTo>
                    <a:pt x="16154" y="41592"/>
                  </a:lnTo>
                  <a:lnTo>
                    <a:pt x="16332" y="65620"/>
                  </a:lnTo>
                  <a:lnTo>
                    <a:pt x="15824" y="77597"/>
                  </a:lnTo>
                  <a:lnTo>
                    <a:pt x="16090" y="111467"/>
                  </a:lnTo>
                  <a:lnTo>
                    <a:pt x="20027" y="113830"/>
                  </a:lnTo>
                  <a:lnTo>
                    <a:pt x="20459" y="77279"/>
                  </a:lnTo>
                  <a:lnTo>
                    <a:pt x="20459" y="29667"/>
                  </a:lnTo>
                  <a:close/>
                </a:path>
                <a:path w="153035" h="288289">
                  <a:moveTo>
                    <a:pt x="54991" y="203542"/>
                  </a:moveTo>
                  <a:lnTo>
                    <a:pt x="50774" y="203657"/>
                  </a:lnTo>
                  <a:lnTo>
                    <a:pt x="50863" y="288188"/>
                  </a:lnTo>
                  <a:lnTo>
                    <a:pt x="54952" y="288112"/>
                  </a:lnTo>
                  <a:lnTo>
                    <a:pt x="54991" y="203542"/>
                  </a:lnTo>
                  <a:close/>
                </a:path>
                <a:path w="153035" h="288289">
                  <a:moveTo>
                    <a:pt x="67437" y="3479"/>
                  </a:moveTo>
                  <a:lnTo>
                    <a:pt x="62852" y="3416"/>
                  </a:lnTo>
                  <a:lnTo>
                    <a:pt x="63093" y="91516"/>
                  </a:lnTo>
                  <a:lnTo>
                    <a:pt x="64096" y="93103"/>
                  </a:lnTo>
                  <a:lnTo>
                    <a:pt x="65671" y="93421"/>
                  </a:lnTo>
                  <a:lnTo>
                    <a:pt x="67386" y="93383"/>
                  </a:lnTo>
                  <a:lnTo>
                    <a:pt x="67437" y="3479"/>
                  </a:lnTo>
                  <a:close/>
                </a:path>
                <a:path w="153035" h="288289">
                  <a:moveTo>
                    <a:pt x="152768" y="76"/>
                  </a:moveTo>
                  <a:lnTo>
                    <a:pt x="149339" y="0"/>
                  </a:lnTo>
                  <a:lnTo>
                    <a:pt x="148297" y="15976"/>
                  </a:lnTo>
                  <a:lnTo>
                    <a:pt x="148501" y="48031"/>
                  </a:lnTo>
                  <a:lnTo>
                    <a:pt x="148043" y="64020"/>
                  </a:lnTo>
                  <a:lnTo>
                    <a:pt x="148374" y="95732"/>
                  </a:lnTo>
                  <a:lnTo>
                    <a:pt x="149390" y="99187"/>
                  </a:lnTo>
                  <a:lnTo>
                    <a:pt x="149491" y="103047"/>
                  </a:lnTo>
                  <a:lnTo>
                    <a:pt x="152742" y="105498"/>
                  </a:lnTo>
                  <a:lnTo>
                    <a:pt x="152768" y="76"/>
                  </a:lnTo>
                  <a:close/>
                </a:path>
              </a:pathLst>
            </a:custGeom>
            <a:solidFill>
              <a:srgbClr val="022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99">
              <a:extLst>
                <a:ext uri="{FF2B5EF4-FFF2-40B4-BE49-F238E27FC236}">
                  <a16:creationId xmlns:a16="http://schemas.microsoft.com/office/drawing/2014/main" id="{F3320597-8CE1-4668-87BF-CE739E2BAD7D}"/>
                </a:ext>
              </a:extLst>
            </p:cNvPr>
            <p:cNvSpPr/>
            <p:nvPr/>
          </p:nvSpPr>
          <p:spPr>
            <a:xfrm>
              <a:off x="3538054" y="5061343"/>
              <a:ext cx="22225" cy="68580"/>
            </a:xfrm>
            <a:custGeom>
              <a:avLst/>
              <a:gdLst/>
              <a:ahLst/>
              <a:cxnLst/>
              <a:rect l="l" t="t" r="r" b="b"/>
              <a:pathLst>
                <a:path w="22225" h="68579">
                  <a:moveTo>
                    <a:pt x="20624" y="22085"/>
                  </a:moveTo>
                  <a:lnTo>
                    <a:pt x="19748" y="17272"/>
                  </a:lnTo>
                  <a:lnTo>
                    <a:pt x="19329" y="12763"/>
                  </a:lnTo>
                  <a:lnTo>
                    <a:pt x="19316" y="1333"/>
                  </a:lnTo>
                  <a:lnTo>
                    <a:pt x="19227" y="2044"/>
                  </a:lnTo>
                  <a:lnTo>
                    <a:pt x="2044" y="0"/>
                  </a:lnTo>
                  <a:lnTo>
                    <a:pt x="1676" y="18796"/>
                  </a:lnTo>
                  <a:lnTo>
                    <a:pt x="2806" y="21920"/>
                  </a:lnTo>
                  <a:lnTo>
                    <a:pt x="20624" y="22085"/>
                  </a:lnTo>
                  <a:close/>
                </a:path>
                <a:path w="22225" h="68579">
                  <a:moveTo>
                    <a:pt x="21818" y="45834"/>
                  </a:moveTo>
                  <a:lnTo>
                    <a:pt x="3162" y="46558"/>
                  </a:lnTo>
                  <a:lnTo>
                    <a:pt x="1155" y="49034"/>
                  </a:lnTo>
                  <a:lnTo>
                    <a:pt x="2540" y="61976"/>
                  </a:lnTo>
                  <a:lnTo>
                    <a:pt x="0" y="68326"/>
                  </a:lnTo>
                  <a:lnTo>
                    <a:pt x="18478" y="67741"/>
                  </a:lnTo>
                  <a:lnTo>
                    <a:pt x="20662" y="65214"/>
                  </a:lnTo>
                  <a:lnTo>
                    <a:pt x="19405" y="59245"/>
                  </a:lnTo>
                  <a:lnTo>
                    <a:pt x="19050" y="52463"/>
                  </a:lnTo>
                  <a:lnTo>
                    <a:pt x="21818" y="45834"/>
                  </a:lnTo>
                  <a:close/>
                </a:path>
              </a:pathLst>
            </a:custGeom>
            <a:solidFill>
              <a:srgbClr val="FD05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00">
              <a:extLst>
                <a:ext uri="{FF2B5EF4-FFF2-40B4-BE49-F238E27FC236}">
                  <a16:creationId xmlns:a16="http://schemas.microsoft.com/office/drawing/2014/main" id="{BDA4E090-A2F4-4B07-81D7-76E1A08B9701}"/>
                </a:ext>
              </a:extLst>
            </p:cNvPr>
            <p:cNvSpPr/>
            <p:nvPr/>
          </p:nvSpPr>
          <p:spPr>
            <a:xfrm>
              <a:off x="3502629" y="4776279"/>
              <a:ext cx="64135" cy="125730"/>
            </a:xfrm>
            <a:custGeom>
              <a:avLst/>
              <a:gdLst/>
              <a:ahLst/>
              <a:cxnLst/>
              <a:rect l="l" t="t" r="r" b="b"/>
              <a:pathLst>
                <a:path w="64135" h="125729">
                  <a:moveTo>
                    <a:pt x="30789" y="0"/>
                  </a:moveTo>
                  <a:lnTo>
                    <a:pt x="24057" y="1592"/>
                  </a:lnTo>
                  <a:lnTo>
                    <a:pt x="18905" y="5418"/>
                  </a:lnTo>
                  <a:lnTo>
                    <a:pt x="15359" y="11446"/>
                  </a:lnTo>
                  <a:lnTo>
                    <a:pt x="13441" y="19646"/>
                  </a:lnTo>
                  <a:lnTo>
                    <a:pt x="14127" y="25400"/>
                  </a:lnTo>
                  <a:lnTo>
                    <a:pt x="17924" y="29819"/>
                  </a:lnTo>
                  <a:lnTo>
                    <a:pt x="15880" y="33121"/>
                  </a:lnTo>
                  <a:lnTo>
                    <a:pt x="12489" y="36715"/>
                  </a:lnTo>
                  <a:lnTo>
                    <a:pt x="7799" y="42970"/>
                  </a:lnTo>
                  <a:lnTo>
                    <a:pt x="5115" y="49739"/>
                  </a:lnTo>
                  <a:lnTo>
                    <a:pt x="4543" y="56975"/>
                  </a:lnTo>
                  <a:lnTo>
                    <a:pt x="6190" y="64630"/>
                  </a:lnTo>
                  <a:lnTo>
                    <a:pt x="7688" y="68846"/>
                  </a:lnTo>
                  <a:lnTo>
                    <a:pt x="7231" y="72009"/>
                  </a:lnTo>
                  <a:lnTo>
                    <a:pt x="5072" y="75907"/>
                  </a:lnTo>
                  <a:lnTo>
                    <a:pt x="0" y="92201"/>
                  </a:lnTo>
                  <a:lnTo>
                    <a:pt x="2659" y="106799"/>
                  </a:lnTo>
                  <a:lnTo>
                    <a:pt x="12262" y="118107"/>
                  </a:lnTo>
                  <a:lnTo>
                    <a:pt x="28021" y="124536"/>
                  </a:lnTo>
                  <a:lnTo>
                    <a:pt x="28480" y="108541"/>
                  </a:lnTo>
                  <a:lnTo>
                    <a:pt x="28285" y="76494"/>
                  </a:lnTo>
                  <a:lnTo>
                    <a:pt x="29316" y="60528"/>
                  </a:lnTo>
                  <a:lnTo>
                    <a:pt x="32745" y="60604"/>
                  </a:lnTo>
                  <a:lnTo>
                    <a:pt x="32745" y="125209"/>
                  </a:lnTo>
                  <a:lnTo>
                    <a:pt x="49738" y="119473"/>
                  </a:lnTo>
                  <a:lnTo>
                    <a:pt x="60423" y="106872"/>
                  </a:lnTo>
                  <a:lnTo>
                    <a:pt x="63515" y="90796"/>
                  </a:lnTo>
                  <a:lnTo>
                    <a:pt x="57726" y="74637"/>
                  </a:lnTo>
                  <a:lnTo>
                    <a:pt x="55491" y="71475"/>
                  </a:lnTo>
                  <a:lnTo>
                    <a:pt x="56012" y="68262"/>
                  </a:lnTo>
                  <a:lnTo>
                    <a:pt x="57155" y="64998"/>
                  </a:lnTo>
                  <a:lnTo>
                    <a:pt x="58853" y="57292"/>
                  </a:lnTo>
                  <a:lnTo>
                    <a:pt x="58380" y="50052"/>
                  </a:lnTo>
                  <a:lnTo>
                    <a:pt x="55783" y="43290"/>
                  </a:lnTo>
                  <a:lnTo>
                    <a:pt x="51109" y="37020"/>
                  </a:lnTo>
                  <a:lnTo>
                    <a:pt x="47769" y="33502"/>
                  </a:lnTo>
                  <a:lnTo>
                    <a:pt x="45712" y="30124"/>
                  </a:lnTo>
                  <a:lnTo>
                    <a:pt x="48950" y="25552"/>
                  </a:lnTo>
                  <a:lnTo>
                    <a:pt x="50716" y="19659"/>
                  </a:lnTo>
                  <a:lnTo>
                    <a:pt x="47770" y="10728"/>
                  </a:lnTo>
                  <a:lnTo>
                    <a:pt x="43458" y="4462"/>
                  </a:lnTo>
                  <a:lnTo>
                    <a:pt x="37793" y="880"/>
                  </a:lnTo>
                  <a:lnTo>
                    <a:pt x="30789" y="0"/>
                  </a:lnTo>
                  <a:close/>
                </a:path>
              </a:pathLst>
            </a:custGeom>
            <a:solidFill>
              <a:srgbClr val="FDF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01">
              <a:extLst>
                <a:ext uri="{FF2B5EF4-FFF2-40B4-BE49-F238E27FC236}">
                  <a16:creationId xmlns:a16="http://schemas.microsoft.com/office/drawing/2014/main" id="{C70D4037-F07B-4B91-ABE9-07DA4C0DC353}"/>
                </a:ext>
              </a:extLst>
            </p:cNvPr>
            <p:cNvSpPr/>
            <p:nvPr/>
          </p:nvSpPr>
          <p:spPr>
            <a:xfrm>
              <a:off x="3348418" y="4773637"/>
              <a:ext cx="118745" cy="22860"/>
            </a:xfrm>
            <a:custGeom>
              <a:avLst/>
              <a:gdLst/>
              <a:ahLst/>
              <a:cxnLst/>
              <a:rect l="l" t="t" r="r" b="b"/>
              <a:pathLst>
                <a:path w="118745" h="22860">
                  <a:moveTo>
                    <a:pt x="118173" y="13970"/>
                  </a:moveTo>
                  <a:lnTo>
                    <a:pt x="117538" y="13970"/>
                  </a:lnTo>
                  <a:lnTo>
                    <a:pt x="117538" y="6350"/>
                  </a:lnTo>
                  <a:lnTo>
                    <a:pt x="118160" y="6350"/>
                  </a:lnTo>
                  <a:lnTo>
                    <a:pt x="11816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3970"/>
                  </a:lnTo>
                  <a:lnTo>
                    <a:pt x="0" y="22860"/>
                  </a:lnTo>
                  <a:lnTo>
                    <a:pt x="118173" y="22860"/>
                  </a:lnTo>
                  <a:lnTo>
                    <a:pt x="118173" y="13970"/>
                  </a:lnTo>
                  <a:close/>
                </a:path>
              </a:pathLst>
            </a:custGeom>
            <a:solidFill>
              <a:srgbClr val="5DB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02">
              <a:extLst>
                <a:ext uri="{FF2B5EF4-FFF2-40B4-BE49-F238E27FC236}">
                  <a16:creationId xmlns:a16="http://schemas.microsoft.com/office/drawing/2014/main" id="{82739ED3-67D9-4CD3-ABC0-96DE8B879668}"/>
                </a:ext>
              </a:extLst>
            </p:cNvPr>
            <p:cNvSpPr/>
            <p:nvPr/>
          </p:nvSpPr>
          <p:spPr>
            <a:xfrm>
              <a:off x="3465842" y="4795926"/>
              <a:ext cx="51435" cy="6985"/>
            </a:xfrm>
            <a:custGeom>
              <a:avLst/>
              <a:gdLst/>
              <a:ahLst/>
              <a:cxnLst/>
              <a:rect l="l" t="t" r="r" b="b"/>
              <a:pathLst>
                <a:path w="51435" h="6985">
                  <a:moveTo>
                    <a:pt x="50228" y="0"/>
                  </a:moveTo>
                  <a:lnTo>
                    <a:pt x="2501" y="190"/>
                  </a:lnTo>
                  <a:lnTo>
                    <a:pt x="0" y="431"/>
                  </a:lnTo>
                  <a:lnTo>
                    <a:pt x="215" y="5041"/>
                  </a:lnTo>
                  <a:lnTo>
                    <a:pt x="2095" y="6362"/>
                  </a:lnTo>
                  <a:lnTo>
                    <a:pt x="50914" y="5753"/>
                  </a:lnTo>
                  <a:lnTo>
                    <a:pt x="50228" y="0"/>
                  </a:lnTo>
                  <a:close/>
                </a:path>
              </a:pathLst>
            </a:custGeom>
            <a:solidFill>
              <a:srgbClr val="86AE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03">
              <a:extLst>
                <a:ext uri="{FF2B5EF4-FFF2-40B4-BE49-F238E27FC236}">
                  <a16:creationId xmlns:a16="http://schemas.microsoft.com/office/drawing/2014/main" id="{6B368DF9-81DD-434A-AFBB-7C3F281D1A5D}"/>
                </a:ext>
              </a:extLst>
            </p:cNvPr>
            <p:cNvSpPr/>
            <p:nvPr/>
          </p:nvSpPr>
          <p:spPr>
            <a:xfrm>
              <a:off x="3347796" y="4662208"/>
              <a:ext cx="118745" cy="51435"/>
            </a:xfrm>
            <a:custGeom>
              <a:avLst/>
              <a:gdLst/>
              <a:ahLst/>
              <a:cxnLst/>
              <a:rect l="l" t="t" r="r" b="b"/>
              <a:pathLst>
                <a:path w="118745" h="51435">
                  <a:moveTo>
                    <a:pt x="118122" y="28155"/>
                  </a:moveTo>
                  <a:lnTo>
                    <a:pt x="355" y="28308"/>
                  </a:lnTo>
                  <a:lnTo>
                    <a:pt x="355" y="50800"/>
                  </a:lnTo>
                  <a:lnTo>
                    <a:pt x="118122" y="50952"/>
                  </a:lnTo>
                  <a:lnTo>
                    <a:pt x="118122" y="28155"/>
                  </a:lnTo>
                  <a:close/>
                </a:path>
                <a:path w="118745" h="51435">
                  <a:moveTo>
                    <a:pt x="118224" y="22860"/>
                  </a:moveTo>
                  <a:lnTo>
                    <a:pt x="118211" y="2540"/>
                  </a:lnTo>
                  <a:lnTo>
                    <a:pt x="118198" y="0"/>
                  </a:lnTo>
                  <a:lnTo>
                    <a:pt x="165" y="0"/>
                  </a:lnTo>
                  <a:lnTo>
                    <a:pt x="165" y="2540"/>
                  </a:lnTo>
                  <a:lnTo>
                    <a:pt x="0" y="2540"/>
                  </a:lnTo>
                  <a:lnTo>
                    <a:pt x="0" y="22860"/>
                  </a:lnTo>
                  <a:lnTo>
                    <a:pt x="10160" y="22860"/>
                  </a:lnTo>
                  <a:lnTo>
                    <a:pt x="10160" y="24130"/>
                  </a:lnTo>
                  <a:lnTo>
                    <a:pt x="118224" y="24130"/>
                  </a:lnTo>
                  <a:lnTo>
                    <a:pt x="118224" y="22860"/>
                  </a:lnTo>
                  <a:close/>
                </a:path>
              </a:pathLst>
            </a:custGeom>
            <a:solidFill>
              <a:srgbClr val="5DB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04">
              <a:extLst>
                <a:ext uri="{FF2B5EF4-FFF2-40B4-BE49-F238E27FC236}">
                  <a16:creationId xmlns:a16="http://schemas.microsoft.com/office/drawing/2014/main" id="{D360E2C3-BC77-4F51-BD24-978752BFAF86}"/>
                </a:ext>
              </a:extLst>
            </p:cNvPr>
            <p:cNvSpPr/>
            <p:nvPr/>
          </p:nvSpPr>
          <p:spPr>
            <a:xfrm>
              <a:off x="3348151" y="4717884"/>
              <a:ext cx="118110" cy="23495"/>
            </a:xfrm>
            <a:custGeom>
              <a:avLst/>
              <a:gdLst/>
              <a:ahLst/>
              <a:cxnLst/>
              <a:rect l="l" t="t" r="r" b="b"/>
              <a:pathLst>
                <a:path w="118110" h="23495">
                  <a:moveTo>
                    <a:pt x="117538" y="63"/>
                  </a:moveTo>
                  <a:lnTo>
                    <a:pt x="76" y="0"/>
                  </a:lnTo>
                  <a:lnTo>
                    <a:pt x="0" y="23266"/>
                  </a:lnTo>
                  <a:lnTo>
                    <a:pt x="117881" y="23406"/>
                  </a:lnTo>
                  <a:lnTo>
                    <a:pt x="117538" y="63"/>
                  </a:lnTo>
                  <a:close/>
                </a:path>
              </a:pathLst>
            </a:custGeom>
            <a:solidFill>
              <a:srgbClr val="60B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05">
              <a:extLst>
                <a:ext uri="{FF2B5EF4-FFF2-40B4-BE49-F238E27FC236}">
                  <a16:creationId xmlns:a16="http://schemas.microsoft.com/office/drawing/2014/main" id="{7B397E38-C225-42AE-B448-8AB2E3478BC4}"/>
                </a:ext>
              </a:extLst>
            </p:cNvPr>
            <p:cNvSpPr/>
            <p:nvPr/>
          </p:nvSpPr>
          <p:spPr>
            <a:xfrm>
              <a:off x="3348139" y="4685690"/>
              <a:ext cx="118110" cy="32384"/>
            </a:xfrm>
            <a:custGeom>
              <a:avLst/>
              <a:gdLst/>
              <a:ahLst/>
              <a:cxnLst/>
              <a:rect l="l" t="t" r="r" b="b"/>
              <a:pathLst>
                <a:path w="118110" h="32385">
                  <a:moveTo>
                    <a:pt x="117792" y="27470"/>
                  </a:moveTo>
                  <a:lnTo>
                    <a:pt x="12" y="27317"/>
                  </a:lnTo>
                  <a:lnTo>
                    <a:pt x="88" y="32207"/>
                  </a:lnTo>
                  <a:lnTo>
                    <a:pt x="117551" y="32270"/>
                  </a:lnTo>
                  <a:lnTo>
                    <a:pt x="117792" y="27470"/>
                  </a:lnTo>
                  <a:close/>
                </a:path>
                <a:path w="118110" h="32385">
                  <a:moveTo>
                    <a:pt x="117906" y="152"/>
                  </a:moveTo>
                  <a:lnTo>
                    <a:pt x="0" y="0"/>
                  </a:lnTo>
                  <a:lnTo>
                    <a:pt x="25" y="4826"/>
                  </a:lnTo>
                  <a:lnTo>
                    <a:pt x="117792" y="4673"/>
                  </a:lnTo>
                  <a:lnTo>
                    <a:pt x="117906" y="152"/>
                  </a:lnTo>
                  <a:close/>
                </a:path>
              </a:pathLst>
            </a:custGeom>
            <a:solidFill>
              <a:srgbClr val="FBE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06">
              <a:extLst>
                <a:ext uri="{FF2B5EF4-FFF2-40B4-BE49-F238E27FC236}">
                  <a16:creationId xmlns:a16="http://schemas.microsoft.com/office/drawing/2014/main" id="{5C6CE066-B1CE-4ADF-ADB8-252F61BF3F5A}"/>
                </a:ext>
              </a:extLst>
            </p:cNvPr>
            <p:cNvSpPr/>
            <p:nvPr/>
          </p:nvSpPr>
          <p:spPr>
            <a:xfrm>
              <a:off x="3348101" y="4745913"/>
              <a:ext cx="118110" cy="22860"/>
            </a:xfrm>
            <a:custGeom>
              <a:avLst/>
              <a:gdLst/>
              <a:ahLst/>
              <a:cxnLst/>
              <a:rect l="l" t="t" r="r" b="b"/>
              <a:pathLst>
                <a:path w="118110" h="22860">
                  <a:moveTo>
                    <a:pt x="117970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76" y="22860"/>
                  </a:lnTo>
                  <a:lnTo>
                    <a:pt x="117944" y="22860"/>
                  </a:lnTo>
                  <a:lnTo>
                    <a:pt x="117944" y="10160"/>
                  </a:lnTo>
                  <a:lnTo>
                    <a:pt x="117970" y="0"/>
                  </a:lnTo>
                  <a:close/>
                </a:path>
              </a:pathLst>
            </a:custGeom>
            <a:solidFill>
              <a:srgbClr val="5DB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07">
              <a:extLst>
                <a:ext uri="{FF2B5EF4-FFF2-40B4-BE49-F238E27FC236}">
                  <a16:creationId xmlns:a16="http://schemas.microsoft.com/office/drawing/2014/main" id="{B0884154-DD5E-492B-874A-3A53D531CD7D}"/>
                </a:ext>
              </a:extLst>
            </p:cNvPr>
            <p:cNvSpPr/>
            <p:nvPr/>
          </p:nvSpPr>
          <p:spPr>
            <a:xfrm>
              <a:off x="3348152" y="4741151"/>
              <a:ext cx="118110" cy="33020"/>
            </a:xfrm>
            <a:custGeom>
              <a:avLst/>
              <a:gdLst/>
              <a:ahLst/>
              <a:cxnLst/>
              <a:rect l="l" t="t" r="r" b="b"/>
              <a:pathLst>
                <a:path w="118110" h="33020">
                  <a:moveTo>
                    <a:pt x="117881" y="27978"/>
                  </a:moveTo>
                  <a:lnTo>
                    <a:pt x="139" y="28168"/>
                  </a:lnTo>
                  <a:lnTo>
                    <a:pt x="254" y="32626"/>
                  </a:lnTo>
                  <a:lnTo>
                    <a:pt x="117767" y="32486"/>
                  </a:lnTo>
                  <a:lnTo>
                    <a:pt x="117881" y="27978"/>
                  </a:lnTo>
                  <a:close/>
                </a:path>
                <a:path w="118110" h="33020">
                  <a:moveTo>
                    <a:pt x="117881" y="139"/>
                  </a:moveTo>
                  <a:lnTo>
                    <a:pt x="0" y="0"/>
                  </a:lnTo>
                  <a:lnTo>
                    <a:pt x="0" y="4508"/>
                  </a:lnTo>
                  <a:lnTo>
                    <a:pt x="117881" y="4343"/>
                  </a:lnTo>
                  <a:lnTo>
                    <a:pt x="117881" y="139"/>
                  </a:lnTo>
                  <a:close/>
                </a:path>
              </a:pathLst>
            </a:custGeom>
            <a:solidFill>
              <a:srgbClr val="FBE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08">
              <a:extLst>
                <a:ext uri="{FF2B5EF4-FFF2-40B4-BE49-F238E27FC236}">
                  <a16:creationId xmlns:a16="http://schemas.microsoft.com/office/drawing/2014/main" id="{4E145F6B-A723-42DA-AB99-983FEB80395F}"/>
                </a:ext>
              </a:extLst>
            </p:cNvPr>
            <p:cNvSpPr/>
            <p:nvPr/>
          </p:nvSpPr>
          <p:spPr>
            <a:xfrm>
              <a:off x="3074212" y="4540275"/>
              <a:ext cx="68478" cy="68249"/>
            </a:xfrm>
            <a:prstGeom prst="rect">
              <a:avLst/>
            </a:pr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09">
              <a:extLst>
                <a:ext uri="{FF2B5EF4-FFF2-40B4-BE49-F238E27FC236}">
                  <a16:creationId xmlns:a16="http://schemas.microsoft.com/office/drawing/2014/main" id="{74B1E7BA-BBC4-4E8C-9062-AB4E0BF99F57}"/>
                </a:ext>
              </a:extLst>
            </p:cNvPr>
            <p:cNvSpPr/>
            <p:nvPr/>
          </p:nvSpPr>
          <p:spPr>
            <a:xfrm>
              <a:off x="520255" y="4791811"/>
              <a:ext cx="227965" cy="57785"/>
            </a:xfrm>
            <a:custGeom>
              <a:avLst/>
              <a:gdLst/>
              <a:ahLst/>
              <a:cxnLst/>
              <a:rect l="l" t="t" r="r" b="b"/>
              <a:pathLst>
                <a:path w="227965" h="57785">
                  <a:moveTo>
                    <a:pt x="61455" y="0"/>
                  </a:moveTo>
                  <a:lnTo>
                    <a:pt x="0" y="482"/>
                  </a:lnTo>
                  <a:lnTo>
                    <a:pt x="54432" y="57518"/>
                  </a:lnTo>
                  <a:lnTo>
                    <a:pt x="227482" y="57175"/>
                  </a:lnTo>
                  <a:lnTo>
                    <a:pt x="205751" y="34116"/>
                  </a:lnTo>
                  <a:lnTo>
                    <a:pt x="184353" y="10782"/>
                  </a:lnTo>
                  <a:lnTo>
                    <a:pt x="178979" y="5625"/>
                  </a:lnTo>
                  <a:lnTo>
                    <a:pt x="173159" y="2058"/>
                  </a:lnTo>
                  <a:lnTo>
                    <a:pt x="166627" y="189"/>
                  </a:lnTo>
                  <a:lnTo>
                    <a:pt x="159118" y="127"/>
                  </a:lnTo>
                  <a:lnTo>
                    <a:pt x="150825" y="1028"/>
                  </a:lnTo>
                  <a:lnTo>
                    <a:pt x="142341" y="101"/>
                  </a:lnTo>
                  <a:lnTo>
                    <a:pt x="61455" y="0"/>
                  </a:lnTo>
                  <a:close/>
                </a:path>
              </a:pathLst>
            </a:custGeom>
            <a:solidFill>
              <a:srgbClr val="0F3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10">
              <a:extLst>
                <a:ext uri="{FF2B5EF4-FFF2-40B4-BE49-F238E27FC236}">
                  <a16:creationId xmlns:a16="http://schemas.microsoft.com/office/drawing/2014/main" id="{592524AD-D65A-4D07-84C3-B36BC34DB70A}"/>
                </a:ext>
              </a:extLst>
            </p:cNvPr>
            <p:cNvSpPr/>
            <p:nvPr/>
          </p:nvSpPr>
          <p:spPr>
            <a:xfrm>
              <a:off x="653999" y="4472965"/>
              <a:ext cx="186055" cy="30480"/>
            </a:xfrm>
            <a:custGeom>
              <a:avLst/>
              <a:gdLst/>
              <a:ahLst/>
              <a:cxnLst/>
              <a:rect l="l" t="t" r="r" b="b"/>
              <a:pathLst>
                <a:path w="186055" h="30479">
                  <a:moveTo>
                    <a:pt x="185839" y="1270"/>
                  </a:moveTo>
                  <a:lnTo>
                    <a:pt x="183857" y="1270"/>
                  </a:lnTo>
                  <a:lnTo>
                    <a:pt x="183857" y="0"/>
                  </a:lnTo>
                  <a:lnTo>
                    <a:pt x="749" y="0"/>
                  </a:lnTo>
                  <a:lnTo>
                    <a:pt x="749" y="1270"/>
                  </a:lnTo>
                  <a:lnTo>
                    <a:pt x="431" y="1270"/>
                  </a:lnTo>
                  <a:lnTo>
                    <a:pt x="431" y="7620"/>
                  </a:lnTo>
                  <a:lnTo>
                    <a:pt x="63" y="7620"/>
                  </a:lnTo>
                  <a:lnTo>
                    <a:pt x="63" y="15240"/>
                  </a:lnTo>
                  <a:lnTo>
                    <a:pt x="0" y="16510"/>
                  </a:lnTo>
                  <a:lnTo>
                    <a:pt x="127" y="16510"/>
                  </a:lnTo>
                  <a:lnTo>
                    <a:pt x="127" y="22860"/>
                  </a:lnTo>
                  <a:lnTo>
                    <a:pt x="368" y="22860"/>
                  </a:lnTo>
                  <a:lnTo>
                    <a:pt x="368" y="30480"/>
                  </a:lnTo>
                  <a:lnTo>
                    <a:pt x="185496" y="30480"/>
                  </a:lnTo>
                  <a:lnTo>
                    <a:pt x="185496" y="22860"/>
                  </a:lnTo>
                  <a:lnTo>
                    <a:pt x="185216" y="22860"/>
                  </a:lnTo>
                  <a:lnTo>
                    <a:pt x="185216" y="16510"/>
                  </a:lnTo>
                  <a:lnTo>
                    <a:pt x="185000" y="16510"/>
                  </a:lnTo>
                  <a:lnTo>
                    <a:pt x="185000" y="15240"/>
                  </a:lnTo>
                  <a:lnTo>
                    <a:pt x="185331" y="15240"/>
                  </a:lnTo>
                  <a:lnTo>
                    <a:pt x="185331" y="7620"/>
                  </a:lnTo>
                  <a:lnTo>
                    <a:pt x="185839" y="7620"/>
                  </a:lnTo>
                  <a:lnTo>
                    <a:pt x="185839" y="1270"/>
                  </a:lnTo>
                  <a:close/>
                </a:path>
              </a:pathLst>
            </a:custGeom>
            <a:solidFill>
              <a:srgbClr val="186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11">
              <a:extLst>
                <a:ext uri="{FF2B5EF4-FFF2-40B4-BE49-F238E27FC236}">
                  <a16:creationId xmlns:a16="http://schemas.microsoft.com/office/drawing/2014/main" id="{69475AB1-8D56-4ACE-BC05-95E68A63C6BE}"/>
                </a:ext>
              </a:extLst>
            </p:cNvPr>
            <p:cNvSpPr/>
            <p:nvPr/>
          </p:nvSpPr>
          <p:spPr>
            <a:xfrm>
              <a:off x="581044" y="4689081"/>
              <a:ext cx="25400" cy="22860"/>
            </a:xfrm>
            <a:custGeom>
              <a:avLst/>
              <a:gdLst/>
              <a:ahLst/>
              <a:cxnLst/>
              <a:rect l="l" t="t" r="r" b="b"/>
              <a:pathLst>
                <a:path w="25400" h="22860">
                  <a:moveTo>
                    <a:pt x="863" y="0"/>
                  </a:moveTo>
                  <a:lnTo>
                    <a:pt x="0" y="20980"/>
                  </a:lnTo>
                  <a:lnTo>
                    <a:pt x="7327" y="17957"/>
                  </a:lnTo>
                  <a:lnTo>
                    <a:pt x="16522" y="17157"/>
                  </a:lnTo>
                  <a:lnTo>
                    <a:pt x="24180" y="22237"/>
                  </a:lnTo>
                  <a:lnTo>
                    <a:pt x="25107" y="1308"/>
                  </a:lnTo>
                  <a:lnTo>
                    <a:pt x="17932" y="4953"/>
                  </a:lnTo>
                  <a:lnTo>
                    <a:pt x="12636" y="4076"/>
                  </a:lnTo>
                  <a:lnTo>
                    <a:pt x="8674" y="5969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B5D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12">
              <a:extLst>
                <a:ext uri="{FF2B5EF4-FFF2-40B4-BE49-F238E27FC236}">
                  <a16:creationId xmlns:a16="http://schemas.microsoft.com/office/drawing/2014/main" id="{D338F5F3-E9D2-4344-9984-D46A044A04C2}"/>
                </a:ext>
              </a:extLst>
            </p:cNvPr>
            <p:cNvSpPr/>
            <p:nvPr/>
          </p:nvSpPr>
          <p:spPr>
            <a:xfrm>
              <a:off x="581106" y="4430852"/>
              <a:ext cx="25400" cy="22860"/>
            </a:xfrm>
            <a:custGeom>
              <a:avLst/>
              <a:gdLst/>
              <a:ahLst/>
              <a:cxnLst/>
              <a:rect l="l" t="t" r="r" b="b"/>
              <a:pathLst>
                <a:path w="25400" h="22860">
                  <a:moveTo>
                    <a:pt x="927" y="0"/>
                  </a:moveTo>
                  <a:lnTo>
                    <a:pt x="0" y="20700"/>
                  </a:lnTo>
                  <a:lnTo>
                    <a:pt x="7175" y="16954"/>
                  </a:lnTo>
                  <a:lnTo>
                    <a:pt x="12903" y="17945"/>
                  </a:lnTo>
                  <a:lnTo>
                    <a:pt x="16040" y="15417"/>
                  </a:lnTo>
                  <a:lnTo>
                    <a:pt x="24180" y="22237"/>
                  </a:lnTo>
                  <a:lnTo>
                    <a:pt x="24853" y="1181"/>
                  </a:lnTo>
                  <a:lnTo>
                    <a:pt x="17779" y="3975"/>
                  </a:lnTo>
                  <a:lnTo>
                    <a:pt x="8420" y="4711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AEE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13">
              <a:extLst>
                <a:ext uri="{FF2B5EF4-FFF2-40B4-BE49-F238E27FC236}">
                  <a16:creationId xmlns:a16="http://schemas.microsoft.com/office/drawing/2014/main" id="{D61E2014-AC94-4AC1-A5F5-02AA216D50F1}"/>
                </a:ext>
              </a:extLst>
            </p:cNvPr>
            <p:cNvSpPr/>
            <p:nvPr/>
          </p:nvSpPr>
          <p:spPr>
            <a:xfrm>
              <a:off x="581342" y="4387202"/>
              <a:ext cx="24765" cy="238125"/>
            </a:xfrm>
            <a:custGeom>
              <a:avLst/>
              <a:gdLst/>
              <a:ahLst/>
              <a:cxnLst/>
              <a:rect l="l" t="t" r="r" b="b"/>
              <a:pathLst>
                <a:path w="24765" h="238125">
                  <a:moveTo>
                    <a:pt x="24396" y="237667"/>
                  </a:moveTo>
                  <a:lnTo>
                    <a:pt x="24333" y="216560"/>
                  </a:lnTo>
                  <a:lnTo>
                    <a:pt x="17246" y="221272"/>
                  </a:lnTo>
                  <a:lnTo>
                    <a:pt x="12827" y="219811"/>
                  </a:lnTo>
                  <a:lnTo>
                    <a:pt x="8432" y="221792"/>
                  </a:lnTo>
                  <a:lnTo>
                    <a:pt x="0" y="215569"/>
                  </a:lnTo>
                  <a:lnTo>
                    <a:pt x="228" y="236702"/>
                  </a:lnTo>
                  <a:lnTo>
                    <a:pt x="7023" y="233654"/>
                  </a:lnTo>
                  <a:lnTo>
                    <a:pt x="16395" y="233159"/>
                  </a:lnTo>
                  <a:lnTo>
                    <a:pt x="24396" y="237667"/>
                  </a:lnTo>
                  <a:close/>
                </a:path>
                <a:path w="24765" h="238125">
                  <a:moveTo>
                    <a:pt x="24460" y="108902"/>
                  </a:moveTo>
                  <a:lnTo>
                    <a:pt x="24282" y="87769"/>
                  </a:lnTo>
                  <a:lnTo>
                    <a:pt x="17487" y="90754"/>
                  </a:lnTo>
                  <a:lnTo>
                    <a:pt x="8128" y="91300"/>
                  </a:lnTo>
                  <a:lnTo>
                    <a:pt x="114" y="86715"/>
                  </a:lnTo>
                  <a:lnTo>
                    <a:pt x="127" y="107823"/>
                  </a:lnTo>
                  <a:lnTo>
                    <a:pt x="7188" y="103187"/>
                  </a:lnTo>
                  <a:lnTo>
                    <a:pt x="11645" y="104609"/>
                  </a:lnTo>
                  <a:lnTo>
                    <a:pt x="16002" y="102590"/>
                  </a:lnTo>
                  <a:lnTo>
                    <a:pt x="24460" y="108902"/>
                  </a:lnTo>
                  <a:close/>
                </a:path>
                <a:path w="24765" h="238125">
                  <a:moveTo>
                    <a:pt x="24498" y="1498"/>
                  </a:moveTo>
                  <a:lnTo>
                    <a:pt x="17526" y="5791"/>
                  </a:lnTo>
                  <a:lnTo>
                    <a:pt x="12776" y="4508"/>
                  </a:lnTo>
                  <a:lnTo>
                    <a:pt x="8712" y="6731"/>
                  </a:lnTo>
                  <a:lnTo>
                    <a:pt x="152" y="0"/>
                  </a:lnTo>
                  <a:lnTo>
                    <a:pt x="88" y="21158"/>
                  </a:lnTo>
                  <a:lnTo>
                    <a:pt x="6781" y="18478"/>
                  </a:lnTo>
                  <a:lnTo>
                    <a:pt x="16179" y="17729"/>
                  </a:lnTo>
                  <a:lnTo>
                    <a:pt x="24206" y="22555"/>
                  </a:lnTo>
                  <a:lnTo>
                    <a:pt x="24498" y="1498"/>
                  </a:lnTo>
                  <a:close/>
                </a:path>
              </a:pathLst>
            </a:custGeom>
            <a:solidFill>
              <a:srgbClr val="B5D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14">
              <a:extLst>
                <a:ext uri="{FF2B5EF4-FFF2-40B4-BE49-F238E27FC236}">
                  <a16:creationId xmlns:a16="http://schemas.microsoft.com/office/drawing/2014/main" id="{4C9A71A3-2063-437F-B60A-C73B3B86D3EA}"/>
                </a:ext>
              </a:extLst>
            </p:cNvPr>
            <p:cNvSpPr/>
            <p:nvPr/>
          </p:nvSpPr>
          <p:spPr>
            <a:xfrm>
              <a:off x="581483" y="4645812"/>
              <a:ext cx="24765" cy="22860"/>
            </a:xfrm>
            <a:custGeom>
              <a:avLst/>
              <a:gdLst/>
              <a:ahLst/>
              <a:cxnLst/>
              <a:rect l="l" t="t" r="r" b="b"/>
              <a:pathLst>
                <a:path w="24765" h="22860">
                  <a:moveTo>
                    <a:pt x="139" y="0"/>
                  </a:moveTo>
                  <a:lnTo>
                    <a:pt x="0" y="20929"/>
                  </a:lnTo>
                  <a:lnTo>
                    <a:pt x="6692" y="18199"/>
                  </a:lnTo>
                  <a:lnTo>
                    <a:pt x="15976" y="17411"/>
                  </a:lnTo>
                  <a:lnTo>
                    <a:pt x="24003" y="22351"/>
                  </a:lnTo>
                  <a:lnTo>
                    <a:pt x="24269" y="1523"/>
                  </a:lnTo>
                  <a:lnTo>
                    <a:pt x="17526" y="5295"/>
                  </a:lnTo>
                  <a:lnTo>
                    <a:pt x="12700" y="4292"/>
                  </a:lnTo>
                  <a:lnTo>
                    <a:pt x="8470" y="6222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AEE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15">
              <a:extLst>
                <a:ext uri="{FF2B5EF4-FFF2-40B4-BE49-F238E27FC236}">
                  <a16:creationId xmlns:a16="http://schemas.microsoft.com/office/drawing/2014/main" id="{B6A2C16D-E17D-436F-9971-DF8266775467}"/>
                </a:ext>
              </a:extLst>
            </p:cNvPr>
            <p:cNvSpPr/>
            <p:nvPr/>
          </p:nvSpPr>
          <p:spPr>
            <a:xfrm>
              <a:off x="550049" y="4387049"/>
              <a:ext cx="87630" cy="323850"/>
            </a:xfrm>
            <a:custGeom>
              <a:avLst/>
              <a:gdLst/>
              <a:ahLst/>
              <a:cxnLst/>
              <a:rect l="l" t="t" r="r" b="b"/>
              <a:pathLst>
                <a:path w="87629" h="323850">
                  <a:moveTo>
                    <a:pt x="23533" y="217944"/>
                  </a:moveTo>
                  <a:lnTo>
                    <a:pt x="17767" y="219811"/>
                  </a:lnTo>
                  <a:lnTo>
                    <a:pt x="8636" y="221056"/>
                  </a:lnTo>
                  <a:lnTo>
                    <a:pt x="508" y="215633"/>
                  </a:lnTo>
                  <a:lnTo>
                    <a:pt x="215" y="236524"/>
                  </a:lnTo>
                  <a:lnTo>
                    <a:pt x="6883" y="233057"/>
                  </a:lnTo>
                  <a:lnTo>
                    <a:pt x="11684" y="233921"/>
                  </a:lnTo>
                  <a:lnTo>
                    <a:pt x="16103" y="232625"/>
                  </a:lnTo>
                  <a:lnTo>
                    <a:pt x="23469" y="237350"/>
                  </a:lnTo>
                  <a:lnTo>
                    <a:pt x="23533" y="217944"/>
                  </a:lnTo>
                  <a:close/>
                </a:path>
                <a:path w="87629" h="323850">
                  <a:moveTo>
                    <a:pt x="23533" y="130289"/>
                  </a:moveTo>
                  <a:lnTo>
                    <a:pt x="16421" y="133858"/>
                  </a:lnTo>
                  <a:lnTo>
                    <a:pt x="7048" y="133680"/>
                  </a:lnTo>
                  <a:lnTo>
                    <a:pt x="469" y="130746"/>
                  </a:lnTo>
                  <a:lnTo>
                    <a:pt x="177" y="150926"/>
                  </a:lnTo>
                  <a:lnTo>
                    <a:pt x="7747" y="145910"/>
                  </a:lnTo>
                  <a:lnTo>
                    <a:pt x="12331" y="147396"/>
                  </a:lnTo>
                  <a:lnTo>
                    <a:pt x="16471" y="145948"/>
                  </a:lnTo>
                  <a:lnTo>
                    <a:pt x="23469" y="150736"/>
                  </a:lnTo>
                  <a:lnTo>
                    <a:pt x="23533" y="130289"/>
                  </a:lnTo>
                  <a:close/>
                </a:path>
                <a:path w="87629" h="323850">
                  <a:moveTo>
                    <a:pt x="23622" y="280314"/>
                  </a:moveTo>
                  <a:lnTo>
                    <a:pt x="23380" y="260083"/>
                  </a:lnTo>
                  <a:lnTo>
                    <a:pt x="16764" y="263271"/>
                  </a:lnTo>
                  <a:lnTo>
                    <a:pt x="7442" y="263385"/>
                  </a:lnTo>
                  <a:lnTo>
                    <a:pt x="228" y="259867"/>
                  </a:lnTo>
                  <a:lnTo>
                    <a:pt x="406" y="279933"/>
                  </a:lnTo>
                  <a:lnTo>
                    <a:pt x="7137" y="275996"/>
                  </a:lnTo>
                  <a:lnTo>
                    <a:pt x="11684" y="277025"/>
                  </a:lnTo>
                  <a:lnTo>
                    <a:pt x="16319" y="275869"/>
                  </a:lnTo>
                  <a:lnTo>
                    <a:pt x="23622" y="280314"/>
                  </a:lnTo>
                  <a:close/>
                </a:path>
                <a:path w="87629" h="323850">
                  <a:moveTo>
                    <a:pt x="23634" y="87934"/>
                  </a:moveTo>
                  <a:lnTo>
                    <a:pt x="16713" y="91033"/>
                  </a:lnTo>
                  <a:lnTo>
                    <a:pt x="7302" y="91173"/>
                  </a:lnTo>
                  <a:lnTo>
                    <a:pt x="609" y="87845"/>
                  </a:lnTo>
                  <a:lnTo>
                    <a:pt x="0" y="107975"/>
                  </a:lnTo>
                  <a:lnTo>
                    <a:pt x="7416" y="103479"/>
                  </a:lnTo>
                  <a:lnTo>
                    <a:pt x="12700" y="104825"/>
                  </a:lnTo>
                  <a:lnTo>
                    <a:pt x="15938" y="102692"/>
                  </a:lnTo>
                  <a:lnTo>
                    <a:pt x="23355" y="108521"/>
                  </a:lnTo>
                  <a:lnTo>
                    <a:pt x="23634" y="87934"/>
                  </a:lnTo>
                  <a:close/>
                </a:path>
                <a:path w="87629" h="323850">
                  <a:moveTo>
                    <a:pt x="23660" y="3225"/>
                  </a:moveTo>
                  <a:lnTo>
                    <a:pt x="8940" y="5956"/>
                  </a:lnTo>
                  <a:lnTo>
                    <a:pt x="774" y="0"/>
                  </a:lnTo>
                  <a:lnTo>
                    <a:pt x="25" y="20802"/>
                  </a:lnTo>
                  <a:lnTo>
                    <a:pt x="6426" y="18034"/>
                  </a:lnTo>
                  <a:lnTo>
                    <a:pt x="11684" y="18567"/>
                  </a:lnTo>
                  <a:lnTo>
                    <a:pt x="15697" y="17030"/>
                  </a:lnTo>
                  <a:lnTo>
                    <a:pt x="23291" y="22390"/>
                  </a:lnTo>
                  <a:lnTo>
                    <a:pt x="23660" y="3225"/>
                  </a:lnTo>
                  <a:close/>
                </a:path>
                <a:path w="87629" h="323850">
                  <a:moveTo>
                    <a:pt x="23723" y="44792"/>
                  </a:moveTo>
                  <a:lnTo>
                    <a:pt x="16725" y="47904"/>
                  </a:lnTo>
                  <a:lnTo>
                    <a:pt x="7366" y="48107"/>
                  </a:lnTo>
                  <a:lnTo>
                    <a:pt x="596" y="44564"/>
                  </a:lnTo>
                  <a:lnTo>
                    <a:pt x="12" y="64630"/>
                  </a:lnTo>
                  <a:lnTo>
                    <a:pt x="7162" y="60807"/>
                  </a:lnTo>
                  <a:lnTo>
                    <a:pt x="12230" y="61709"/>
                  </a:lnTo>
                  <a:lnTo>
                    <a:pt x="16332" y="60388"/>
                  </a:lnTo>
                  <a:lnTo>
                    <a:pt x="23253" y="65036"/>
                  </a:lnTo>
                  <a:lnTo>
                    <a:pt x="23723" y="44792"/>
                  </a:lnTo>
                  <a:close/>
                </a:path>
                <a:path w="87629" h="323850">
                  <a:moveTo>
                    <a:pt x="23787" y="323151"/>
                  </a:moveTo>
                  <a:lnTo>
                    <a:pt x="23215" y="302856"/>
                  </a:lnTo>
                  <a:lnTo>
                    <a:pt x="16332" y="307428"/>
                  </a:lnTo>
                  <a:lnTo>
                    <a:pt x="12242" y="306133"/>
                  </a:lnTo>
                  <a:lnTo>
                    <a:pt x="7073" y="306959"/>
                  </a:lnTo>
                  <a:lnTo>
                    <a:pt x="38" y="303377"/>
                  </a:lnTo>
                  <a:lnTo>
                    <a:pt x="622" y="323507"/>
                  </a:lnTo>
                  <a:lnTo>
                    <a:pt x="7581" y="319481"/>
                  </a:lnTo>
                  <a:lnTo>
                    <a:pt x="16586" y="319760"/>
                  </a:lnTo>
                  <a:lnTo>
                    <a:pt x="23787" y="323151"/>
                  </a:lnTo>
                  <a:close/>
                </a:path>
                <a:path w="87629" h="323850">
                  <a:moveTo>
                    <a:pt x="55892" y="130441"/>
                  </a:moveTo>
                  <a:lnTo>
                    <a:pt x="48628" y="133591"/>
                  </a:lnTo>
                  <a:lnTo>
                    <a:pt x="39217" y="134035"/>
                  </a:lnTo>
                  <a:lnTo>
                    <a:pt x="31737" y="129705"/>
                  </a:lnTo>
                  <a:lnTo>
                    <a:pt x="31089" y="150723"/>
                  </a:lnTo>
                  <a:lnTo>
                    <a:pt x="38633" y="146062"/>
                  </a:lnTo>
                  <a:lnTo>
                    <a:pt x="43472" y="147396"/>
                  </a:lnTo>
                  <a:lnTo>
                    <a:pt x="47510" y="145376"/>
                  </a:lnTo>
                  <a:lnTo>
                    <a:pt x="55410" y="151536"/>
                  </a:lnTo>
                  <a:lnTo>
                    <a:pt x="55892" y="130441"/>
                  </a:lnTo>
                  <a:close/>
                </a:path>
                <a:path w="87629" h="323850">
                  <a:moveTo>
                    <a:pt x="86956" y="151155"/>
                  </a:moveTo>
                  <a:lnTo>
                    <a:pt x="86588" y="130797"/>
                  </a:lnTo>
                  <a:lnTo>
                    <a:pt x="80073" y="133667"/>
                  </a:lnTo>
                  <a:lnTo>
                    <a:pt x="70688" y="133883"/>
                  </a:lnTo>
                  <a:lnTo>
                    <a:pt x="63550" y="130263"/>
                  </a:lnTo>
                  <a:lnTo>
                    <a:pt x="63601" y="150660"/>
                  </a:lnTo>
                  <a:lnTo>
                    <a:pt x="70523" y="146024"/>
                  </a:lnTo>
                  <a:lnTo>
                    <a:pt x="75349" y="147523"/>
                  </a:lnTo>
                  <a:lnTo>
                    <a:pt x="79057" y="145503"/>
                  </a:lnTo>
                  <a:lnTo>
                    <a:pt x="86956" y="151155"/>
                  </a:lnTo>
                  <a:close/>
                </a:path>
                <a:path w="87629" h="323850">
                  <a:moveTo>
                    <a:pt x="87007" y="21640"/>
                  </a:moveTo>
                  <a:lnTo>
                    <a:pt x="86512" y="1295"/>
                  </a:lnTo>
                  <a:lnTo>
                    <a:pt x="79590" y="5194"/>
                  </a:lnTo>
                  <a:lnTo>
                    <a:pt x="70624" y="5054"/>
                  </a:lnTo>
                  <a:lnTo>
                    <a:pt x="63360" y="1435"/>
                  </a:lnTo>
                  <a:lnTo>
                    <a:pt x="63779" y="21729"/>
                  </a:lnTo>
                  <a:lnTo>
                    <a:pt x="70586" y="17411"/>
                  </a:lnTo>
                  <a:lnTo>
                    <a:pt x="75133" y="18694"/>
                  </a:lnTo>
                  <a:lnTo>
                    <a:pt x="79705" y="17487"/>
                  </a:lnTo>
                  <a:lnTo>
                    <a:pt x="87007" y="21640"/>
                  </a:lnTo>
                  <a:close/>
                </a:path>
                <a:path w="87629" h="323850">
                  <a:moveTo>
                    <a:pt x="87020" y="303453"/>
                  </a:moveTo>
                  <a:lnTo>
                    <a:pt x="80073" y="306235"/>
                  </a:lnTo>
                  <a:lnTo>
                    <a:pt x="70662" y="306578"/>
                  </a:lnTo>
                  <a:lnTo>
                    <a:pt x="63931" y="302907"/>
                  </a:lnTo>
                  <a:lnTo>
                    <a:pt x="63220" y="323164"/>
                  </a:lnTo>
                  <a:lnTo>
                    <a:pt x="70472" y="318909"/>
                  </a:lnTo>
                  <a:lnTo>
                    <a:pt x="75399" y="319989"/>
                  </a:lnTo>
                  <a:lnTo>
                    <a:pt x="79298" y="318363"/>
                  </a:lnTo>
                  <a:lnTo>
                    <a:pt x="86474" y="323646"/>
                  </a:lnTo>
                  <a:lnTo>
                    <a:pt x="87020" y="303453"/>
                  </a:lnTo>
                  <a:close/>
                </a:path>
                <a:path w="87629" h="323850">
                  <a:moveTo>
                    <a:pt x="87045" y="64630"/>
                  </a:moveTo>
                  <a:lnTo>
                    <a:pt x="86461" y="44564"/>
                  </a:lnTo>
                  <a:lnTo>
                    <a:pt x="79692" y="48107"/>
                  </a:lnTo>
                  <a:lnTo>
                    <a:pt x="70345" y="47904"/>
                  </a:lnTo>
                  <a:lnTo>
                    <a:pt x="63334" y="44792"/>
                  </a:lnTo>
                  <a:lnTo>
                    <a:pt x="63804" y="65036"/>
                  </a:lnTo>
                  <a:lnTo>
                    <a:pt x="70713" y="60401"/>
                  </a:lnTo>
                  <a:lnTo>
                    <a:pt x="74828" y="61709"/>
                  </a:lnTo>
                  <a:lnTo>
                    <a:pt x="79883" y="60807"/>
                  </a:lnTo>
                  <a:lnTo>
                    <a:pt x="87045" y="64630"/>
                  </a:lnTo>
                  <a:close/>
                </a:path>
                <a:path w="87629" h="323850">
                  <a:moveTo>
                    <a:pt x="87058" y="216903"/>
                  </a:moveTo>
                  <a:lnTo>
                    <a:pt x="79794" y="220281"/>
                  </a:lnTo>
                  <a:lnTo>
                    <a:pt x="70802" y="220560"/>
                  </a:lnTo>
                  <a:lnTo>
                    <a:pt x="63881" y="216496"/>
                  </a:lnTo>
                  <a:lnTo>
                    <a:pt x="63271" y="236766"/>
                  </a:lnTo>
                  <a:lnTo>
                    <a:pt x="70307" y="233057"/>
                  </a:lnTo>
                  <a:lnTo>
                    <a:pt x="75399" y="233908"/>
                  </a:lnTo>
                  <a:lnTo>
                    <a:pt x="79578" y="232676"/>
                  </a:lnTo>
                  <a:lnTo>
                    <a:pt x="86448" y="237045"/>
                  </a:lnTo>
                  <a:lnTo>
                    <a:pt x="87058" y="216903"/>
                  </a:lnTo>
                  <a:close/>
                </a:path>
                <a:path w="87629" h="323850">
                  <a:moveTo>
                    <a:pt x="87071" y="107988"/>
                  </a:moveTo>
                  <a:lnTo>
                    <a:pt x="86448" y="87845"/>
                  </a:lnTo>
                  <a:lnTo>
                    <a:pt x="79768" y="91173"/>
                  </a:lnTo>
                  <a:lnTo>
                    <a:pt x="70370" y="91046"/>
                  </a:lnTo>
                  <a:lnTo>
                    <a:pt x="63373" y="87909"/>
                  </a:lnTo>
                  <a:lnTo>
                    <a:pt x="63792" y="108280"/>
                  </a:lnTo>
                  <a:lnTo>
                    <a:pt x="70878" y="103124"/>
                  </a:lnTo>
                  <a:lnTo>
                    <a:pt x="74866" y="104698"/>
                  </a:lnTo>
                  <a:lnTo>
                    <a:pt x="79641" y="103479"/>
                  </a:lnTo>
                  <a:lnTo>
                    <a:pt x="87071" y="107988"/>
                  </a:lnTo>
                  <a:close/>
                </a:path>
                <a:path w="87629" h="323850">
                  <a:moveTo>
                    <a:pt x="87134" y="279869"/>
                  </a:moveTo>
                  <a:lnTo>
                    <a:pt x="86372" y="259765"/>
                  </a:lnTo>
                  <a:lnTo>
                    <a:pt x="79578" y="263499"/>
                  </a:lnTo>
                  <a:lnTo>
                    <a:pt x="70192" y="263131"/>
                  </a:lnTo>
                  <a:lnTo>
                    <a:pt x="63258" y="260235"/>
                  </a:lnTo>
                  <a:lnTo>
                    <a:pt x="63881" y="280466"/>
                  </a:lnTo>
                  <a:lnTo>
                    <a:pt x="70853" y="275615"/>
                  </a:lnTo>
                  <a:lnTo>
                    <a:pt x="75018" y="277075"/>
                  </a:lnTo>
                  <a:lnTo>
                    <a:pt x="79959" y="276085"/>
                  </a:lnTo>
                  <a:lnTo>
                    <a:pt x="87134" y="279869"/>
                  </a:lnTo>
                  <a:close/>
                </a:path>
              </a:pathLst>
            </a:custGeom>
            <a:solidFill>
              <a:srgbClr val="B5D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16">
              <a:extLst>
                <a:ext uri="{FF2B5EF4-FFF2-40B4-BE49-F238E27FC236}">
                  <a16:creationId xmlns:a16="http://schemas.microsoft.com/office/drawing/2014/main" id="{E0F5315A-F6A6-4A43-B11F-7DDE4E9C2C0A}"/>
                </a:ext>
              </a:extLst>
            </p:cNvPr>
            <p:cNvSpPr/>
            <p:nvPr/>
          </p:nvSpPr>
          <p:spPr>
            <a:xfrm>
              <a:off x="548449" y="4560480"/>
              <a:ext cx="90805" cy="231775"/>
            </a:xfrm>
            <a:custGeom>
              <a:avLst/>
              <a:gdLst/>
              <a:ahLst/>
              <a:cxnLst/>
              <a:rect l="l" t="t" r="r" b="b"/>
              <a:pathLst>
                <a:path w="90804" h="231775">
                  <a:moveTo>
                    <a:pt x="25184" y="192747"/>
                  </a:moveTo>
                  <a:lnTo>
                    <a:pt x="24752" y="172745"/>
                  </a:lnTo>
                  <a:lnTo>
                    <a:pt x="17627" y="176911"/>
                  </a:lnTo>
                  <a:lnTo>
                    <a:pt x="8953" y="176631"/>
                  </a:lnTo>
                  <a:lnTo>
                    <a:pt x="1892" y="173215"/>
                  </a:lnTo>
                  <a:lnTo>
                    <a:pt x="2222" y="193128"/>
                  </a:lnTo>
                  <a:lnTo>
                    <a:pt x="9563" y="187820"/>
                  </a:lnTo>
                  <a:lnTo>
                    <a:pt x="13601" y="189509"/>
                  </a:lnTo>
                  <a:lnTo>
                    <a:pt x="18034" y="188163"/>
                  </a:lnTo>
                  <a:lnTo>
                    <a:pt x="25184" y="192747"/>
                  </a:lnTo>
                  <a:close/>
                </a:path>
                <a:path w="90804" h="231775">
                  <a:moveTo>
                    <a:pt x="25184" y="20091"/>
                  </a:moveTo>
                  <a:lnTo>
                    <a:pt x="24752" y="88"/>
                  </a:lnTo>
                  <a:lnTo>
                    <a:pt x="17627" y="4254"/>
                  </a:lnTo>
                  <a:lnTo>
                    <a:pt x="8953" y="3975"/>
                  </a:lnTo>
                  <a:lnTo>
                    <a:pt x="1892" y="558"/>
                  </a:lnTo>
                  <a:lnTo>
                    <a:pt x="2222" y="20472"/>
                  </a:lnTo>
                  <a:lnTo>
                    <a:pt x="9563" y="15163"/>
                  </a:lnTo>
                  <a:lnTo>
                    <a:pt x="13601" y="16852"/>
                  </a:lnTo>
                  <a:lnTo>
                    <a:pt x="18034" y="15506"/>
                  </a:lnTo>
                  <a:lnTo>
                    <a:pt x="25184" y="20091"/>
                  </a:lnTo>
                  <a:close/>
                </a:path>
                <a:path w="90804" h="231775">
                  <a:moveTo>
                    <a:pt x="25819" y="223532"/>
                  </a:moveTo>
                  <a:lnTo>
                    <a:pt x="25082" y="218668"/>
                  </a:lnTo>
                  <a:lnTo>
                    <a:pt x="5092" y="219405"/>
                  </a:lnTo>
                  <a:lnTo>
                    <a:pt x="0" y="220827"/>
                  </a:lnTo>
                  <a:lnTo>
                    <a:pt x="2133" y="231330"/>
                  </a:lnTo>
                  <a:lnTo>
                    <a:pt x="24828" y="231330"/>
                  </a:lnTo>
                  <a:lnTo>
                    <a:pt x="25819" y="223532"/>
                  </a:lnTo>
                  <a:close/>
                </a:path>
                <a:path w="90804" h="231775">
                  <a:moveTo>
                    <a:pt x="57238" y="189433"/>
                  </a:moveTo>
                  <a:lnTo>
                    <a:pt x="57162" y="175577"/>
                  </a:lnTo>
                  <a:lnTo>
                    <a:pt x="52819" y="176504"/>
                  </a:lnTo>
                  <a:lnTo>
                    <a:pt x="33997" y="176504"/>
                  </a:lnTo>
                  <a:lnTo>
                    <a:pt x="33096" y="182016"/>
                  </a:lnTo>
                  <a:lnTo>
                    <a:pt x="32131" y="185547"/>
                  </a:lnTo>
                  <a:lnTo>
                    <a:pt x="37007" y="190893"/>
                  </a:lnTo>
                  <a:lnTo>
                    <a:pt x="41262" y="188709"/>
                  </a:lnTo>
                  <a:lnTo>
                    <a:pt x="44386" y="189306"/>
                  </a:lnTo>
                  <a:lnTo>
                    <a:pt x="53619" y="189598"/>
                  </a:lnTo>
                  <a:lnTo>
                    <a:pt x="57238" y="189433"/>
                  </a:lnTo>
                  <a:close/>
                </a:path>
                <a:path w="90804" h="231775">
                  <a:moveTo>
                    <a:pt x="57569" y="7747"/>
                  </a:moveTo>
                  <a:lnTo>
                    <a:pt x="53860" y="2108"/>
                  </a:lnTo>
                  <a:lnTo>
                    <a:pt x="49301" y="4483"/>
                  </a:lnTo>
                  <a:lnTo>
                    <a:pt x="46202" y="3860"/>
                  </a:lnTo>
                  <a:lnTo>
                    <a:pt x="42405" y="3962"/>
                  </a:lnTo>
                  <a:lnTo>
                    <a:pt x="36169" y="3530"/>
                  </a:lnTo>
                  <a:lnTo>
                    <a:pt x="33070" y="4127"/>
                  </a:lnTo>
                  <a:lnTo>
                    <a:pt x="33096" y="15824"/>
                  </a:lnTo>
                  <a:lnTo>
                    <a:pt x="35623" y="17018"/>
                  </a:lnTo>
                  <a:lnTo>
                    <a:pt x="44157" y="16459"/>
                  </a:lnTo>
                  <a:lnTo>
                    <a:pt x="56184" y="16827"/>
                  </a:lnTo>
                  <a:lnTo>
                    <a:pt x="57569" y="7747"/>
                  </a:lnTo>
                  <a:close/>
                </a:path>
                <a:path w="90804" h="231775">
                  <a:moveTo>
                    <a:pt x="58902" y="221513"/>
                  </a:moveTo>
                  <a:lnTo>
                    <a:pt x="54876" y="219062"/>
                  </a:lnTo>
                  <a:lnTo>
                    <a:pt x="35382" y="219062"/>
                  </a:lnTo>
                  <a:lnTo>
                    <a:pt x="31356" y="221513"/>
                  </a:lnTo>
                  <a:lnTo>
                    <a:pt x="33248" y="231330"/>
                  </a:lnTo>
                  <a:lnTo>
                    <a:pt x="57010" y="231330"/>
                  </a:lnTo>
                  <a:lnTo>
                    <a:pt x="58902" y="221513"/>
                  </a:lnTo>
                  <a:close/>
                </a:path>
                <a:path w="90804" h="231775">
                  <a:moveTo>
                    <a:pt x="88607" y="173570"/>
                  </a:moveTo>
                  <a:lnTo>
                    <a:pt x="81661" y="176390"/>
                  </a:lnTo>
                  <a:lnTo>
                    <a:pt x="72923" y="177101"/>
                  </a:lnTo>
                  <a:lnTo>
                    <a:pt x="65760" y="172478"/>
                  </a:lnTo>
                  <a:lnTo>
                    <a:pt x="64858" y="192354"/>
                  </a:lnTo>
                  <a:lnTo>
                    <a:pt x="71805" y="188442"/>
                  </a:lnTo>
                  <a:lnTo>
                    <a:pt x="76606" y="189458"/>
                  </a:lnTo>
                  <a:lnTo>
                    <a:pt x="80365" y="187579"/>
                  </a:lnTo>
                  <a:lnTo>
                    <a:pt x="87807" y="193370"/>
                  </a:lnTo>
                  <a:lnTo>
                    <a:pt x="88607" y="173570"/>
                  </a:lnTo>
                  <a:close/>
                </a:path>
                <a:path w="90804" h="231775">
                  <a:moveTo>
                    <a:pt x="88607" y="19761"/>
                  </a:moveTo>
                  <a:lnTo>
                    <a:pt x="87807" y="0"/>
                  </a:lnTo>
                  <a:lnTo>
                    <a:pt x="80645" y="4356"/>
                  </a:lnTo>
                  <a:lnTo>
                    <a:pt x="71907" y="3848"/>
                  </a:lnTo>
                  <a:lnTo>
                    <a:pt x="64960" y="736"/>
                  </a:lnTo>
                  <a:lnTo>
                    <a:pt x="65633" y="20777"/>
                  </a:lnTo>
                  <a:lnTo>
                    <a:pt x="73050" y="14935"/>
                  </a:lnTo>
                  <a:lnTo>
                    <a:pt x="76809" y="16827"/>
                  </a:lnTo>
                  <a:lnTo>
                    <a:pt x="81546" y="15722"/>
                  </a:lnTo>
                  <a:lnTo>
                    <a:pt x="88607" y="19761"/>
                  </a:lnTo>
                  <a:close/>
                </a:path>
                <a:path w="90804" h="231775">
                  <a:moveTo>
                    <a:pt x="90271" y="220840"/>
                  </a:moveTo>
                  <a:lnTo>
                    <a:pt x="85166" y="219405"/>
                  </a:lnTo>
                  <a:lnTo>
                    <a:pt x="65176" y="218668"/>
                  </a:lnTo>
                  <a:lnTo>
                    <a:pt x="64452" y="223532"/>
                  </a:lnTo>
                  <a:lnTo>
                    <a:pt x="65443" y="231330"/>
                  </a:lnTo>
                  <a:lnTo>
                    <a:pt x="88138" y="231330"/>
                  </a:lnTo>
                  <a:lnTo>
                    <a:pt x="90271" y="220840"/>
                  </a:lnTo>
                  <a:close/>
                </a:path>
              </a:pathLst>
            </a:custGeom>
            <a:solidFill>
              <a:srgbClr val="AEE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17">
              <a:extLst>
                <a:ext uri="{FF2B5EF4-FFF2-40B4-BE49-F238E27FC236}">
                  <a16:creationId xmlns:a16="http://schemas.microsoft.com/office/drawing/2014/main" id="{437AA6BC-BB07-4856-AEF7-73DBDA425A42}"/>
                </a:ext>
              </a:extLst>
            </p:cNvPr>
            <p:cNvSpPr/>
            <p:nvPr/>
          </p:nvSpPr>
          <p:spPr>
            <a:xfrm>
              <a:off x="2780233" y="4783632"/>
              <a:ext cx="188696" cy="199656"/>
            </a:xfrm>
            <a:prstGeom prst="rect">
              <a:avLst/>
            </a:pr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18">
              <a:extLst>
                <a:ext uri="{FF2B5EF4-FFF2-40B4-BE49-F238E27FC236}">
                  <a16:creationId xmlns:a16="http://schemas.microsoft.com/office/drawing/2014/main" id="{D0C53AC1-4D04-45D3-8724-0859602C8FF5}"/>
                </a:ext>
              </a:extLst>
            </p:cNvPr>
            <p:cNvSpPr/>
            <p:nvPr/>
          </p:nvSpPr>
          <p:spPr>
            <a:xfrm>
              <a:off x="2850984" y="4694313"/>
              <a:ext cx="86360" cy="9525"/>
            </a:xfrm>
            <a:custGeom>
              <a:avLst/>
              <a:gdLst/>
              <a:ahLst/>
              <a:cxnLst/>
              <a:rect l="l" t="t" r="r" b="b"/>
              <a:pathLst>
                <a:path w="86360" h="9525">
                  <a:moveTo>
                    <a:pt x="0" y="126"/>
                  </a:moveTo>
                  <a:lnTo>
                    <a:pt x="76" y="9169"/>
                  </a:lnTo>
                  <a:lnTo>
                    <a:pt x="5143" y="7404"/>
                  </a:lnTo>
                  <a:lnTo>
                    <a:pt x="25397" y="7404"/>
                  </a:lnTo>
                  <a:lnTo>
                    <a:pt x="69875" y="7137"/>
                  </a:lnTo>
                  <a:lnTo>
                    <a:pt x="74460" y="5651"/>
                  </a:lnTo>
                  <a:lnTo>
                    <a:pt x="84082" y="5651"/>
                  </a:lnTo>
                  <a:lnTo>
                    <a:pt x="85374" y="1371"/>
                  </a:lnTo>
                  <a:lnTo>
                    <a:pt x="4699" y="1371"/>
                  </a:lnTo>
                  <a:lnTo>
                    <a:pt x="0" y="126"/>
                  </a:lnTo>
                  <a:close/>
                </a:path>
                <a:path w="86360" h="9525">
                  <a:moveTo>
                    <a:pt x="84082" y="5651"/>
                  </a:moveTo>
                  <a:lnTo>
                    <a:pt x="74460" y="5651"/>
                  </a:lnTo>
                  <a:lnTo>
                    <a:pt x="79133" y="6362"/>
                  </a:lnTo>
                  <a:lnTo>
                    <a:pt x="83794" y="6502"/>
                  </a:lnTo>
                  <a:lnTo>
                    <a:pt x="83756" y="6730"/>
                  </a:lnTo>
                  <a:lnTo>
                    <a:pt x="84082" y="5651"/>
                  </a:lnTo>
                  <a:close/>
                </a:path>
                <a:path w="86360" h="9525">
                  <a:moveTo>
                    <a:pt x="42386" y="1260"/>
                  </a:moveTo>
                  <a:lnTo>
                    <a:pt x="4699" y="1371"/>
                  </a:lnTo>
                  <a:lnTo>
                    <a:pt x="85374" y="1371"/>
                  </a:lnTo>
                  <a:lnTo>
                    <a:pt x="42386" y="1260"/>
                  </a:lnTo>
                  <a:close/>
                </a:path>
                <a:path w="86360" h="9525">
                  <a:moveTo>
                    <a:pt x="85788" y="0"/>
                  </a:moveTo>
                  <a:lnTo>
                    <a:pt x="80683" y="1346"/>
                  </a:lnTo>
                  <a:lnTo>
                    <a:pt x="85382" y="1346"/>
                  </a:lnTo>
                  <a:lnTo>
                    <a:pt x="85788" y="0"/>
                  </a:lnTo>
                  <a:close/>
                </a:path>
              </a:pathLst>
            </a:custGeom>
            <a:solidFill>
              <a:srgbClr val="3C94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19">
              <a:extLst>
                <a:ext uri="{FF2B5EF4-FFF2-40B4-BE49-F238E27FC236}">
                  <a16:creationId xmlns:a16="http://schemas.microsoft.com/office/drawing/2014/main" id="{A1B59039-D4E6-44D9-A169-ED1651CCD75D}"/>
                </a:ext>
              </a:extLst>
            </p:cNvPr>
            <p:cNvSpPr/>
            <p:nvPr/>
          </p:nvSpPr>
          <p:spPr>
            <a:xfrm>
              <a:off x="2968269" y="4678303"/>
              <a:ext cx="37465" cy="10160"/>
            </a:xfrm>
            <a:custGeom>
              <a:avLst/>
              <a:gdLst/>
              <a:ahLst/>
              <a:cxnLst/>
              <a:rect l="l" t="t" r="r" b="b"/>
              <a:pathLst>
                <a:path w="37464" h="10160">
                  <a:moveTo>
                    <a:pt x="27168" y="0"/>
                  </a:moveTo>
                  <a:lnTo>
                    <a:pt x="16689" y="5"/>
                  </a:lnTo>
                  <a:lnTo>
                    <a:pt x="6260" y="882"/>
                  </a:lnTo>
                  <a:lnTo>
                    <a:pt x="723" y="2421"/>
                  </a:lnTo>
                  <a:lnTo>
                    <a:pt x="0" y="3310"/>
                  </a:lnTo>
                  <a:lnTo>
                    <a:pt x="241" y="4987"/>
                  </a:lnTo>
                  <a:lnTo>
                    <a:pt x="38" y="6307"/>
                  </a:lnTo>
                  <a:lnTo>
                    <a:pt x="7770" y="6334"/>
                  </a:lnTo>
                  <a:lnTo>
                    <a:pt x="15405" y="7155"/>
                  </a:lnTo>
                  <a:lnTo>
                    <a:pt x="22973" y="8515"/>
                  </a:lnTo>
                  <a:lnTo>
                    <a:pt x="30505" y="10156"/>
                  </a:lnTo>
                  <a:lnTo>
                    <a:pt x="32562" y="7450"/>
                  </a:lnTo>
                  <a:lnTo>
                    <a:pt x="36969" y="5215"/>
                  </a:lnTo>
                  <a:lnTo>
                    <a:pt x="32854" y="1075"/>
                  </a:lnTo>
                  <a:lnTo>
                    <a:pt x="27168" y="0"/>
                  </a:lnTo>
                  <a:close/>
                </a:path>
              </a:pathLst>
            </a:custGeom>
            <a:solidFill>
              <a:srgbClr val="5DB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20">
              <a:extLst>
                <a:ext uri="{FF2B5EF4-FFF2-40B4-BE49-F238E27FC236}">
                  <a16:creationId xmlns:a16="http://schemas.microsoft.com/office/drawing/2014/main" id="{7271DEBB-96EF-4291-B1C0-9BF02FC2BC01}"/>
                </a:ext>
              </a:extLst>
            </p:cNvPr>
            <p:cNvSpPr/>
            <p:nvPr/>
          </p:nvSpPr>
          <p:spPr>
            <a:xfrm>
              <a:off x="2851683" y="4711839"/>
              <a:ext cx="48260" cy="23495"/>
            </a:xfrm>
            <a:custGeom>
              <a:avLst/>
              <a:gdLst/>
              <a:ahLst/>
              <a:cxnLst/>
              <a:rect l="l" t="t" r="r" b="b"/>
              <a:pathLst>
                <a:path w="48260" h="23495">
                  <a:moveTo>
                    <a:pt x="31267" y="15875"/>
                  </a:moveTo>
                  <a:lnTo>
                    <a:pt x="1981" y="15646"/>
                  </a:lnTo>
                  <a:lnTo>
                    <a:pt x="127" y="16294"/>
                  </a:lnTo>
                  <a:lnTo>
                    <a:pt x="0" y="21717"/>
                  </a:lnTo>
                  <a:lnTo>
                    <a:pt x="2349" y="21475"/>
                  </a:lnTo>
                  <a:lnTo>
                    <a:pt x="10185" y="22352"/>
                  </a:lnTo>
                  <a:lnTo>
                    <a:pt x="16281" y="20180"/>
                  </a:lnTo>
                  <a:lnTo>
                    <a:pt x="21958" y="23152"/>
                  </a:lnTo>
                  <a:lnTo>
                    <a:pt x="29019" y="19380"/>
                  </a:lnTo>
                  <a:lnTo>
                    <a:pt x="31267" y="15875"/>
                  </a:lnTo>
                  <a:close/>
                </a:path>
                <a:path w="48260" h="23495">
                  <a:moveTo>
                    <a:pt x="47713" y="711"/>
                  </a:moveTo>
                  <a:lnTo>
                    <a:pt x="5461" y="279"/>
                  </a:lnTo>
                  <a:lnTo>
                    <a:pt x="215" y="0"/>
                  </a:lnTo>
                  <a:lnTo>
                    <a:pt x="914" y="6172"/>
                  </a:lnTo>
                  <a:lnTo>
                    <a:pt x="3454" y="5994"/>
                  </a:lnTo>
                  <a:lnTo>
                    <a:pt x="40576" y="5486"/>
                  </a:lnTo>
                  <a:lnTo>
                    <a:pt x="43586" y="4826"/>
                  </a:lnTo>
                  <a:lnTo>
                    <a:pt x="45923" y="3175"/>
                  </a:lnTo>
                  <a:lnTo>
                    <a:pt x="47713" y="711"/>
                  </a:lnTo>
                  <a:close/>
                </a:path>
              </a:pathLst>
            </a:custGeom>
            <a:solidFill>
              <a:srgbClr val="3C94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21">
              <a:extLst>
                <a:ext uri="{FF2B5EF4-FFF2-40B4-BE49-F238E27FC236}">
                  <a16:creationId xmlns:a16="http://schemas.microsoft.com/office/drawing/2014/main" id="{28118009-BD3C-4295-A57F-6379DCFBD11E}"/>
                </a:ext>
              </a:extLst>
            </p:cNvPr>
            <p:cNvSpPr/>
            <p:nvPr/>
          </p:nvSpPr>
          <p:spPr>
            <a:xfrm>
              <a:off x="2920860" y="4699965"/>
              <a:ext cx="13970" cy="5080"/>
            </a:xfrm>
            <a:custGeom>
              <a:avLst/>
              <a:gdLst/>
              <a:ahLst/>
              <a:cxnLst/>
              <a:rect l="l" t="t" r="r" b="b"/>
              <a:pathLst>
                <a:path w="13969" h="5079">
                  <a:moveTo>
                    <a:pt x="4584" y="0"/>
                  </a:moveTo>
                  <a:lnTo>
                    <a:pt x="0" y="1485"/>
                  </a:lnTo>
                  <a:lnTo>
                    <a:pt x="1422" y="4483"/>
                  </a:lnTo>
                  <a:lnTo>
                    <a:pt x="5892" y="4317"/>
                  </a:lnTo>
                  <a:lnTo>
                    <a:pt x="10261" y="3835"/>
                  </a:lnTo>
                  <a:lnTo>
                    <a:pt x="13919" y="850"/>
                  </a:lnTo>
                  <a:lnTo>
                    <a:pt x="9258" y="711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rgbClr val="86AE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22">
              <a:extLst>
                <a:ext uri="{FF2B5EF4-FFF2-40B4-BE49-F238E27FC236}">
                  <a16:creationId xmlns:a16="http://schemas.microsoft.com/office/drawing/2014/main" id="{A4EA313B-BF2A-4646-8901-7D989E19315E}"/>
                </a:ext>
              </a:extLst>
            </p:cNvPr>
            <p:cNvSpPr/>
            <p:nvPr/>
          </p:nvSpPr>
          <p:spPr>
            <a:xfrm>
              <a:off x="2991012" y="4851026"/>
              <a:ext cx="167987" cy="125937"/>
            </a:xfrm>
            <a:prstGeom prst="rect">
              <a:avLst/>
            </a:pr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23">
              <a:extLst>
                <a:ext uri="{FF2B5EF4-FFF2-40B4-BE49-F238E27FC236}">
                  <a16:creationId xmlns:a16="http://schemas.microsoft.com/office/drawing/2014/main" id="{C3DC0C1D-21AA-4C38-9858-C642FD02822D}"/>
                </a:ext>
              </a:extLst>
            </p:cNvPr>
            <p:cNvSpPr/>
            <p:nvPr/>
          </p:nvSpPr>
          <p:spPr>
            <a:xfrm>
              <a:off x="492290" y="4874882"/>
              <a:ext cx="53340" cy="65405"/>
            </a:xfrm>
            <a:custGeom>
              <a:avLst/>
              <a:gdLst/>
              <a:ahLst/>
              <a:cxnLst/>
              <a:rect l="l" t="t" r="r" b="b"/>
              <a:pathLst>
                <a:path w="53340" h="65404">
                  <a:moveTo>
                    <a:pt x="14808" y="27927"/>
                  </a:moveTo>
                  <a:lnTo>
                    <a:pt x="12090" y="27228"/>
                  </a:lnTo>
                  <a:lnTo>
                    <a:pt x="4191" y="27711"/>
                  </a:lnTo>
                  <a:lnTo>
                    <a:pt x="330" y="26835"/>
                  </a:lnTo>
                  <a:lnTo>
                    <a:pt x="152" y="38722"/>
                  </a:lnTo>
                  <a:lnTo>
                    <a:pt x="4216" y="37604"/>
                  </a:lnTo>
                  <a:lnTo>
                    <a:pt x="7759" y="37731"/>
                  </a:lnTo>
                  <a:lnTo>
                    <a:pt x="10883" y="37553"/>
                  </a:lnTo>
                  <a:lnTo>
                    <a:pt x="14554" y="38874"/>
                  </a:lnTo>
                  <a:lnTo>
                    <a:pt x="14808" y="27927"/>
                  </a:lnTo>
                  <a:close/>
                </a:path>
                <a:path w="53340" h="65404">
                  <a:moveTo>
                    <a:pt x="14909" y="12280"/>
                  </a:moveTo>
                  <a:lnTo>
                    <a:pt x="14528" y="1206"/>
                  </a:lnTo>
                  <a:lnTo>
                    <a:pt x="11823" y="901"/>
                  </a:lnTo>
                  <a:lnTo>
                    <a:pt x="4686" y="1358"/>
                  </a:lnTo>
                  <a:lnTo>
                    <a:pt x="520" y="0"/>
                  </a:lnTo>
                  <a:lnTo>
                    <a:pt x="0" y="11747"/>
                  </a:lnTo>
                  <a:lnTo>
                    <a:pt x="7416" y="11303"/>
                  </a:lnTo>
                  <a:lnTo>
                    <a:pt x="11087" y="11366"/>
                  </a:lnTo>
                  <a:lnTo>
                    <a:pt x="14909" y="12280"/>
                  </a:lnTo>
                  <a:close/>
                </a:path>
                <a:path w="53340" h="65404">
                  <a:moveTo>
                    <a:pt x="14935" y="64897"/>
                  </a:moveTo>
                  <a:lnTo>
                    <a:pt x="14452" y="53365"/>
                  </a:lnTo>
                  <a:lnTo>
                    <a:pt x="11125" y="53949"/>
                  </a:lnTo>
                  <a:lnTo>
                    <a:pt x="4000" y="53911"/>
                  </a:lnTo>
                  <a:lnTo>
                    <a:pt x="190" y="53428"/>
                  </a:lnTo>
                  <a:lnTo>
                    <a:pt x="355" y="64782"/>
                  </a:lnTo>
                  <a:lnTo>
                    <a:pt x="4203" y="63461"/>
                  </a:lnTo>
                  <a:lnTo>
                    <a:pt x="6997" y="63677"/>
                  </a:lnTo>
                  <a:lnTo>
                    <a:pt x="10845" y="63601"/>
                  </a:lnTo>
                  <a:lnTo>
                    <a:pt x="14935" y="64897"/>
                  </a:lnTo>
                  <a:close/>
                </a:path>
                <a:path w="53340" h="65404">
                  <a:moveTo>
                    <a:pt x="52844" y="65112"/>
                  </a:moveTo>
                  <a:lnTo>
                    <a:pt x="52832" y="54356"/>
                  </a:lnTo>
                  <a:lnTo>
                    <a:pt x="50355" y="53733"/>
                  </a:lnTo>
                  <a:lnTo>
                    <a:pt x="42799" y="54063"/>
                  </a:lnTo>
                  <a:lnTo>
                    <a:pt x="38849" y="53251"/>
                  </a:lnTo>
                  <a:lnTo>
                    <a:pt x="38874" y="64719"/>
                  </a:lnTo>
                  <a:lnTo>
                    <a:pt x="42722" y="63474"/>
                  </a:lnTo>
                  <a:lnTo>
                    <a:pt x="45897" y="63703"/>
                  </a:lnTo>
                  <a:lnTo>
                    <a:pt x="48907" y="63360"/>
                  </a:lnTo>
                  <a:lnTo>
                    <a:pt x="52844" y="65112"/>
                  </a:lnTo>
                  <a:close/>
                </a:path>
                <a:path w="53340" h="65404">
                  <a:moveTo>
                    <a:pt x="52895" y="26860"/>
                  </a:moveTo>
                  <a:lnTo>
                    <a:pt x="49225" y="27584"/>
                  </a:lnTo>
                  <a:lnTo>
                    <a:pt x="41859" y="27432"/>
                  </a:lnTo>
                  <a:lnTo>
                    <a:pt x="38950" y="27698"/>
                  </a:lnTo>
                  <a:lnTo>
                    <a:pt x="38722" y="38709"/>
                  </a:lnTo>
                  <a:lnTo>
                    <a:pt x="42824" y="37630"/>
                  </a:lnTo>
                  <a:lnTo>
                    <a:pt x="52857" y="38036"/>
                  </a:lnTo>
                  <a:lnTo>
                    <a:pt x="52895" y="26860"/>
                  </a:lnTo>
                  <a:close/>
                </a:path>
                <a:path w="53340" h="65404">
                  <a:moveTo>
                    <a:pt x="52895" y="457"/>
                  </a:moveTo>
                  <a:lnTo>
                    <a:pt x="49225" y="1181"/>
                  </a:lnTo>
                  <a:lnTo>
                    <a:pt x="41859" y="1028"/>
                  </a:lnTo>
                  <a:lnTo>
                    <a:pt x="38950" y="1295"/>
                  </a:lnTo>
                  <a:lnTo>
                    <a:pt x="38722" y="12306"/>
                  </a:lnTo>
                  <a:lnTo>
                    <a:pt x="42824" y="11226"/>
                  </a:lnTo>
                  <a:lnTo>
                    <a:pt x="52857" y="11633"/>
                  </a:lnTo>
                  <a:lnTo>
                    <a:pt x="52895" y="457"/>
                  </a:lnTo>
                  <a:close/>
                </a:path>
              </a:pathLst>
            </a:custGeom>
            <a:solidFill>
              <a:srgbClr val="86AE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24">
              <a:extLst>
                <a:ext uri="{FF2B5EF4-FFF2-40B4-BE49-F238E27FC236}">
                  <a16:creationId xmlns:a16="http://schemas.microsoft.com/office/drawing/2014/main" id="{00701266-82AE-4ABF-86F9-9868EDEE4009}"/>
                </a:ext>
              </a:extLst>
            </p:cNvPr>
            <p:cNvSpPr/>
            <p:nvPr/>
          </p:nvSpPr>
          <p:spPr>
            <a:xfrm>
              <a:off x="3258947" y="4688446"/>
              <a:ext cx="90170" cy="147955"/>
            </a:xfrm>
            <a:custGeom>
              <a:avLst/>
              <a:gdLst/>
              <a:ahLst/>
              <a:cxnLst/>
              <a:rect l="l" t="t" r="r" b="b"/>
              <a:pathLst>
                <a:path w="90170" h="147954">
                  <a:moveTo>
                    <a:pt x="3898" y="0"/>
                  </a:moveTo>
                  <a:lnTo>
                    <a:pt x="0" y="5867"/>
                  </a:lnTo>
                  <a:lnTo>
                    <a:pt x="2032" y="12458"/>
                  </a:lnTo>
                  <a:lnTo>
                    <a:pt x="2146" y="18630"/>
                  </a:lnTo>
                  <a:lnTo>
                    <a:pt x="1751" y="48382"/>
                  </a:lnTo>
                  <a:lnTo>
                    <a:pt x="1923" y="63256"/>
                  </a:lnTo>
                  <a:lnTo>
                    <a:pt x="3327" y="78104"/>
                  </a:lnTo>
                  <a:lnTo>
                    <a:pt x="88861" y="147332"/>
                  </a:lnTo>
                  <a:lnTo>
                    <a:pt x="89623" y="112966"/>
                  </a:lnTo>
                  <a:lnTo>
                    <a:pt x="89128" y="67627"/>
                  </a:lnTo>
                  <a:lnTo>
                    <a:pt x="83896" y="65836"/>
                  </a:lnTo>
                  <a:lnTo>
                    <a:pt x="80505" y="61582"/>
                  </a:lnTo>
                  <a:lnTo>
                    <a:pt x="68567" y="51473"/>
                  </a:lnTo>
                  <a:lnTo>
                    <a:pt x="64541" y="49504"/>
                  </a:lnTo>
                  <a:lnTo>
                    <a:pt x="61188" y="46697"/>
                  </a:lnTo>
                  <a:lnTo>
                    <a:pt x="58420" y="43179"/>
                  </a:lnTo>
                  <a:lnTo>
                    <a:pt x="55143" y="41744"/>
                  </a:lnTo>
                  <a:lnTo>
                    <a:pt x="52438" y="39598"/>
                  </a:lnTo>
                  <a:lnTo>
                    <a:pt x="50355" y="36690"/>
                  </a:lnTo>
                  <a:lnTo>
                    <a:pt x="46494" y="34543"/>
                  </a:lnTo>
                  <a:lnTo>
                    <a:pt x="42976" y="31978"/>
                  </a:lnTo>
                  <a:lnTo>
                    <a:pt x="40170" y="28511"/>
                  </a:lnTo>
                  <a:lnTo>
                    <a:pt x="13919" y="7302"/>
                  </a:lnTo>
                  <a:close/>
                </a:path>
              </a:pathLst>
            </a:custGeom>
            <a:solidFill>
              <a:srgbClr val="186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25">
              <a:extLst>
                <a:ext uri="{FF2B5EF4-FFF2-40B4-BE49-F238E27FC236}">
                  <a16:creationId xmlns:a16="http://schemas.microsoft.com/office/drawing/2014/main" id="{9C7E476D-CDA0-4BFF-AA10-C3E89D17FEFB}"/>
                </a:ext>
              </a:extLst>
            </p:cNvPr>
            <p:cNvSpPr/>
            <p:nvPr/>
          </p:nvSpPr>
          <p:spPr>
            <a:xfrm>
              <a:off x="3075889" y="5002212"/>
              <a:ext cx="95885" cy="35560"/>
            </a:xfrm>
            <a:custGeom>
              <a:avLst/>
              <a:gdLst/>
              <a:ahLst/>
              <a:cxnLst/>
              <a:rect l="l" t="t" r="r" b="b"/>
              <a:pathLst>
                <a:path w="95885" h="35560">
                  <a:moveTo>
                    <a:pt x="30410" y="21450"/>
                  </a:moveTo>
                  <a:lnTo>
                    <a:pt x="16294" y="21450"/>
                  </a:lnTo>
                  <a:lnTo>
                    <a:pt x="23355" y="23647"/>
                  </a:lnTo>
                  <a:lnTo>
                    <a:pt x="27597" y="28816"/>
                  </a:lnTo>
                  <a:lnTo>
                    <a:pt x="30734" y="35153"/>
                  </a:lnTo>
                  <a:lnTo>
                    <a:pt x="40792" y="35077"/>
                  </a:lnTo>
                  <a:lnTo>
                    <a:pt x="40640" y="31673"/>
                  </a:lnTo>
                  <a:lnTo>
                    <a:pt x="30410" y="21450"/>
                  </a:lnTo>
                  <a:close/>
                </a:path>
                <a:path w="95885" h="35560">
                  <a:moveTo>
                    <a:pt x="68898" y="31508"/>
                  </a:moveTo>
                  <a:lnTo>
                    <a:pt x="57734" y="31508"/>
                  </a:lnTo>
                  <a:lnTo>
                    <a:pt x="59601" y="32981"/>
                  </a:lnTo>
                  <a:lnTo>
                    <a:pt x="61061" y="35153"/>
                  </a:lnTo>
                  <a:lnTo>
                    <a:pt x="68973" y="35128"/>
                  </a:lnTo>
                  <a:lnTo>
                    <a:pt x="68898" y="31508"/>
                  </a:lnTo>
                  <a:close/>
                </a:path>
                <a:path w="95885" h="35560">
                  <a:moveTo>
                    <a:pt x="82867" y="31508"/>
                  </a:moveTo>
                  <a:lnTo>
                    <a:pt x="71945" y="31508"/>
                  </a:lnTo>
                  <a:lnTo>
                    <a:pt x="73825" y="32981"/>
                  </a:lnTo>
                  <a:lnTo>
                    <a:pt x="75285" y="35153"/>
                  </a:lnTo>
                  <a:lnTo>
                    <a:pt x="83197" y="35128"/>
                  </a:lnTo>
                  <a:lnTo>
                    <a:pt x="83304" y="34467"/>
                  </a:lnTo>
                  <a:lnTo>
                    <a:pt x="83258" y="32969"/>
                  </a:lnTo>
                  <a:lnTo>
                    <a:pt x="82867" y="31508"/>
                  </a:lnTo>
                  <a:close/>
                </a:path>
                <a:path w="95885" h="35560">
                  <a:moveTo>
                    <a:pt x="93451" y="30873"/>
                  </a:moveTo>
                  <a:lnTo>
                    <a:pt x="86906" y="30873"/>
                  </a:lnTo>
                  <a:lnTo>
                    <a:pt x="88087" y="33439"/>
                  </a:lnTo>
                  <a:lnTo>
                    <a:pt x="89496" y="35153"/>
                  </a:lnTo>
                  <a:lnTo>
                    <a:pt x="95415" y="35128"/>
                  </a:lnTo>
                  <a:lnTo>
                    <a:pt x="95542" y="33146"/>
                  </a:lnTo>
                  <a:lnTo>
                    <a:pt x="93451" y="30873"/>
                  </a:lnTo>
                  <a:close/>
                </a:path>
                <a:path w="95885" h="35560">
                  <a:moveTo>
                    <a:pt x="54724" y="31559"/>
                  </a:moveTo>
                  <a:lnTo>
                    <a:pt x="43472" y="31559"/>
                  </a:lnTo>
                  <a:lnTo>
                    <a:pt x="45377" y="32969"/>
                  </a:lnTo>
                  <a:lnTo>
                    <a:pt x="46837" y="35140"/>
                  </a:lnTo>
                  <a:lnTo>
                    <a:pt x="54762" y="35128"/>
                  </a:lnTo>
                  <a:lnTo>
                    <a:pt x="54724" y="31559"/>
                  </a:lnTo>
                  <a:close/>
                </a:path>
                <a:path w="95885" h="35560">
                  <a:moveTo>
                    <a:pt x="73215" y="8623"/>
                  </a:moveTo>
                  <a:lnTo>
                    <a:pt x="19558" y="8623"/>
                  </a:lnTo>
                  <a:lnTo>
                    <a:pt x="20434" y="11277"/>
                  </a:lnTo>
                  <a:lnTo>
                    <a:pt x="35331" y="26149"/>
                  </a:lnTo>
                  <a:lnTo>
                    <a:pt x="36042" y="26898"/>
                  </a:lnTo>
                  <a:lnTo>
                    <a:pt x="40728" y="31584"/>
                  </a:lnTo>
                  <a:lnTo>
                    <a:pt x="54724" y="31559"/>
                  </a:lnTo>
                  <a:lnTo>
                    <a:pt x="42672" y="19507"/>
                  </a:lnTo>
                  <a:lnTo>
                    <a:pt x="41643" y="18033"/>
                  </a:lnTo>
                  <a:lnTo>
                    <a:pt x="41148" y="17246"/>
                  </a:lnTo>
                  <a:lnTo>
                    <a:pt x="41910" y="16738"/>
                  </a:lnTo>
                  <a:lnTo>
                    <a:pt x="80485" y="16738"/>
                  </a:lnTo>
                  <a:lnTo>
                    <a:pt x="77396" y="13334"/>
                  </a:lnTo>
                  <a:lnTo>
                    <a:pt x="73215" y="8623"/>
                  </a:lnTo>
                  <a:close/>
                </a:path>
                <a:path w="95885" h="35560">
                  <a:moveTo>
                    <a:pt x="89795" y="26898"/>
                  </a:moveTo>
                  <a:lnTo>
                    <a:pt x="66281" y="26898"/>
                  </a:lnTo>
                  <a:lnTo>
                    <a:pt x="67157" y="29552"/>
                  </a:lnTo>
                  <a:lnTo>
                    <a:pt x="69176" y="31572"/>
                  </a:lnTo>
                  <a:lnTo>
                    <a:pt x="71945" y="31508"/>
                  </a:lnTo>
                  <a:lnTo>
                    <a:pt x="82867" y="31508"/>
                  </a:lnTo>
                  <a:lnTo>
                    <a:pt x="82778" y="31178"/>
                  </a:lnTo>
                  <a:lnTo>
                    <a:pt x="86906" y="30873"/>
                  </a:lnTo>
                  <a:lnTo>
                    <a:pt x="93451" y="30873"/>
                  </a:lnTo>
                  <a:lnTo>
                    <a:pt x="89795" y="26898"/>
                  </a:lnTo>
                  <a:close/>
                </a:path>
                <a:path w="95885" h="35560">
                  <a:moveTo>
                    <a:pt x="80485" y="16738"/>
                  </a:moveTo>
                  <a:lnTo>
                    <a:pt x="41910" y="16738"/>
                  </a:lnTo>
                  <a:lnTo>
                    <a:pt x="42786" y="19392"/>
                  </a:lnTo>
                  <a:lnTo>
                    <a:pt x="54965" y="31559"/>
                  </a:lnTo>
                  <a:lnTo>
                    <a:pt x="57734" y="31508"/>
                  </a:lnTo>
                  <a:lnTo>
                    <a:pt x="68898" y="31508"/>
                  </a:lnTo>
                  <a:lnTo>
                    <a:pt x="67056" y="29654"/>
                  </a:lnTo>
                  <a:lnTo>
                    <a:pt x="65493" y="27444"/>
                  </a:lnTo>
                  <a:lnTo>
                    <a:pt x="66281" y="26898"/>
                  </a:lnTo>
                  <a:lnTo>
                    <a:pt x="89795" y="26898"/>
                  </a:lnTo>
                  <a:lnTo>
                    <a:pt x="80485" y="16738"/>
                  </a:lnTo>
                  <a:close/>
                </a:path>
                <a:path w="95885" h="35560">
                  <a:moveTo>
                    <a:pt x="10121" y="1054"/>
                  </a:moveTo>
                  <a:lnTo>
                    <a:pt x="0" y="1295"/>
                  </a:lnTo>
                  <a:lnTo>
                    <a:pt x="2101" y="7270"/>
                  </a:lnTo>
                  <a:lnTo>
                    <a:pt x="8216" y="13373"/>
                  </a:lnTo>
                  <a:lnTo>
                    <a:pt x="16344" y="21513"/>
                  </a:lnTo>
                  <a:lnTo>
                    <a:pt x="30410" y="21450"/>
                  </a:lnTo>
                  <a:lnTo>
                    <a:pt x="20332" y="11379"/>
                  </a:lnTo>
                  <a:lnTo>
                    <a:pt x="18770" y="9169"/>
                  </a:lnTo>
                  <a:lnTo>
                    <a:pt x="19558" y="8623"/>
                  </a:lnTo>
                  <a:lnTo>
                    <a:pt x="73215" y="8623"/>
                  </a:lnTo>
                  <a:lnTo>
                    <a:pt x="72607" y="7937"/>
                  </a:lnTo>
                  <a:lnTo>
                    <a:pt x="59791" y="7937"/>
                  </a:lnTo>
                  <a:lnTo>
                    <a:pt x="58915" y="5283"/>
                  </a:lnTo>
                  <a:lnTo>
                    <a:pt x="57848" y="4216"/>
                  </a:lnTo>
                  <a:lnTo>
                    <a:pt x="39899" y="4203"/>
                  </a:lnTo>
                  <a:lnTo>
                    <a:pt x="25628" y="4203"/>
                  </a:lnTo>
                  <a:lnTo>
                    <a:pt x="25427" y="3581"/>
                  </a:lnTo>
                  <a:lnTo>
                    <a:pt x="12738" y="3581"/>
                  </a:lnTo>
                  <a:lnTo>
                    <a:pt x="11404" y="3086"/>
                  </a:lnTo>
                  <a:lnTo>
                    <a:pt x="10121" y="1054"/>
                  </a:lnTo>
                  <a:close/>
                </a:path>
                <a:path w="95885" h="35560">
                  <a:moveTo>
                    <a:pt x="8166" y="13334"/>
                  </a:moveTo>
                  <a:close/>
                </a:path>
                <a:path w="95885" h="35560">
                  <a:moveTo>
                    <a:pt x="63220" y="0"/>
                  </a:moveTo>
                  <a:lnTo>
                    <a:pt x="56959" y="1117"/>
                  </a:lnTo>
                  <a:lnTo>
                    <a:pt x="56984" y="2438"/>
                  </a:lnTo>
                  <a:lnTo>
                    <a:pt x="57111" y="3263"/>
                  </a:lnTo>
                  <a:lnTo>
                    <a:pt x="59016" y="5181"/>
                  </a:lnTo>
                  <a:lnTo>
                    <a:pt x="60566" y="7391"/>
                  </a:lnTo>
                  <a:lnTo>
                    <a:pt x="59791" y="7937"/>
                  </a:lnTo>
                  <a:lnTo>
                    <a:pt x="72607" y="7937"/>
                  </a:lnTo>
                  <a:lnTo>
                    <a:pt x="67852" y="2501"/>
                  </a:lnTo>
                  <a:lnTo>
                    <a:pt x="63220" y="0"/>
                  </a:lnTo>
                  <a:close/>
                </a:path>
                <a:path w="95885" h="35560">
                  <a:moveTo>
                    <a:pt x="52870" y="1155"/>
                  </a:moveTo>
                  <a:lnTo>
                    <a:pt x="42684" y="1206"/>
                  </a:lnTo>
                  <a:lnTo>
                    <a:pt x="42418" y="2082"/>
                  </a:lnTo>
                  <a:lnTo>
                    <a:pt x="42349" y="3263"/>
                  </a:lnTo>
                  <a:lnTo>
                    <a:pt x="42228" y="3632"/>
                  </a:lnTo>
                  <a:lnTo>
                    <a:pt x="39903" y="4216"/>
                  </a:lnTo>
                  <a:lnTo>
                    <a:pt x="57848" y="4216"/>
                  </a:lnTo>
                  <a:lnTo>
                    <a:pt x="56896" y="3263"/>
                  </a:lnTo>
                  <a:lnTo>
                    <a:pt x="55181" y="3263"/>
                  </a:lnTo>
                  <a:lnTo>
                    <a:pt x="53721" y="2793"/>
                  </a:lnTo>
                  <a:lnTo>
                    <a:pt x="52870" y="1155"/>
                  </a:lnTo>
                  <a:close/>
                </a:path>
                <a:path w="95885" h="35560">
                  <a:moveTo>
                    <a:pt x="38633" y="1117"/>
                  </a:moveTo>
                  <a:lnTo>
                    <a:pt x="28473" y="1206"/>
                  </a:lnTo>
                  <a:lnTo>
                    <a:pt x="28194" y="2082"/>
                  </a:lnTo>
                  <a:lnTo>
                    <a:pt x="28079" y="3632"/>
                  </a:lnTo>
                  <a:lnTo>
                    <a:pt x="25628" y="4203"/>
                  </a:lnTo>
                  <a:lnTo>
                    <a:pt x="39899" y="4203"/>
                  </a:lnTo>
                  <a:lnTo>
                    <a:pt x="39299" y="2438"/>
                  </a:lnTo>
                  <a:lnTo>
                    <a:pt x="38633" y="1117"/>
                  </a:lnTo>
                  <a:close/>
                </a:path>
                <a:path w="95885" h="35560">
                  <a:moveTo>
                    <a:pt x="24345" y="1054"/>
                  </a:moveTo>
                  <a:lnTo>
                    <a:pt x="14211" y="1231"/>
                  </a:lnTo>
                  <a:lnTo>
                    <a:pt x="12738" y="3581"/>
                  </a:lnTo>
                  <a:lnTo>
                    <a:pt x="25427" y="3581"/>
                  </a:lnTo>
                  <a:lnTo>
                    <a:pt x="25057" y="2438"/>
                  </a:lnTo>
                  <a:lnTo>
                    <a:pt x="24345" y="1054"/>
                  </a:lnTo>
                  <a:close/>
                </a:path>
              </a:pathLst>
            </a:custGeom>
            <a:solidFill>
              <a:srgbClr val="3C94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26">
              <a:extLst>
                <a:ext uri="{FF2B5EF4-FFF2-40B4-BE49-F238E27FC236}">
                  <a16:creationId xmlns:a16="http://schemas.microsoft.com/office/drawing/2014/main" id="{9F9FF9F2-8A18-4862-9485-7B245D475F80}"/>
                </a:ext>
              </a:extLst>
            </p:cNvPr>
            <p:cNvSpPr/>
            <p:nvPr/>
          </p:nvSpPr>
          <p:spPr>
            <a:xfrm>
              <a:off x="3186353" y="4626457"/>
              <a:ext cx="64769" cy="119380"/>
            </a:xfrm>
            <a:custGeom>
              <a:avLst/>
              <a:gdLst/>
              <a:ahLst/>
              <a:cxnLst/>
              <a:rect l="l" t="t" r="r" b="b"/>
              <a:pathLst>
                <a:path w="64769" h="119379">
                  <a:moveTo>
                    <a:pt x="8585" y="1270"/>
                  </a:moveTo>
                  <a:lnTo>
                    <a:pt x="2032" y="1270"/>
                  </a:lnTo>
                  <a:lnTo>
                    <a:pt x="2032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63" y="116840"/>
                  </a:lnTo>
                  <a:lnTo>
                    <a:pt x="127" y="119380"/>
                  </a:lnTo>
                  <a:lnTo>
                    <a:pt x="3251" y="119380"/>
                  </a:lnTo>
                  <a:lnTo>
                    <a:pt x="3251" y="116840"/>
                  </a:lnTo>
                  <a:lnTo>
                    <a:pt x="8585" y="116840"/>
                  </a:lnTo>
                  <a:lnTo>
                    <a:pt x="8585" y="1270"/>
                  </a:lnTo>
                  <a:close/>
                </a:path>
                <a:path w="64769" h="119379">
                  <a:moveTo>
                    <a:pt x="27736" y="1422"/>
                  </a:moveTo>
                  <a:lnTo>
                    <a:pt x="17437" y="558"/>
                  </a:lnTo>
                  <a:lnTo>
                    <a:pt x="18478" y="4940"/>
                  </a:lnTo>
                  <a:lnTo>
                    <a:pt x="18427" y="104749"/>
                  </a:lnTo>
                  <a:lnTo>
                    <a:pt x="24396" y="102273"/>
                  </a:lnTo>
                  <a:lnTo>
                    <a:pt x="26149" y="99161"/>
                  </a:lnTo>
                  <a:lnTo>
                    <a:pt x="25946" y="5588"/>
                  </a:lnTo>
                  <a:lnTo>
                    <a:pt x="27736" y="1422"/>
                  </a:lnTo>
                  <a:close/>
                </a:path>
                <a:path w="64769" h="119379">
                  <a:moveTo>
                    <a:pt x="45643" y="1130"/>
                  </a:moveTo>
                  <a:lnTo>
                    <a:pt x="35153" y="711"/>
                  </a:lnTo>
                  <a:lnTo>
                    <a:pt x="36182" y="4826"/>
                  </a:lnTo>
                  <a:lnTo>
                    <a:pt x="36156" y="89611"/>
                  </a:lnTo>
                  <a:lnTo>
                    <a:pt x="42062" y="88531"/>
                  </a:lnTo>
                  <a:lnTo>
                    <a:pt x="44399" y="85420"/>
                  </a:lnTo>
                  <a:lnTo>
                    <a:pt x="44246" y="5029"/>
                  </a:lnTo>
                  <a:lnTo>
                    <a:pt x="45643" y="1130"/>
                  </a:lnTo>
                  <a:close/>
                </a:path>
                <a:path w="64769" h="119379">
                  <a:moveTo>
                    <a:pt x="64401" y="1193"/>
                  </a:moveTo>
                  <a:lnTo>
                    <a:pt x="53060" y="774"/>
                  </a:lnTo>
                  <a:lnTo>
                    <a:pt x="54495" y="5232"/>
                  </a:lnTo>
                  <a:lnTo>
                    <a:pt x="54432" y="74891"/>
                  </a:lnTo>
                  <a:lnTo>
                    <a:pt x="61087" y="73393"/>
                  </a:lnTo>
                  <a:lnTo>
                    <a:pt x="62420" y="69634"/>
                  </a:lnTo>
                  <a:lnTo>
                    <a:pt x="62128" y="5867"/>
                  </a:lnTo>
                  <a:lnTo>
                    <a:pt x="64401" y="1193"/>
                  </a:lnTo>
                  <a:close/>
                </a:path>
              </a:pathLst>
            </a:custGeom>
            <a:solidFill>
              <a:srgbClr val="F5E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27">
              <a:extLst>
                <a:ext uri="{FF2B5EF4-FFF2-40B4-BE49-F238E27FC236}">
                  <a16:creationId xmlns:a16="http://schemas.microsoft.com/office/drawing/2014/main" id="{67A29D1D-B9D7-4451-BC2F-FA9A2171E821}"/>
                </a:ext>
              </a:extLst>
            </p:cNvPr>
            <p:cNvSpPr/>
            <p:nvPr/>
          </p:nvSpPr>
          <p:spPr>
            <a:xfrm>
              <a:off x="2850807" y="4645698"/>
              <a:ext cx="85090" cy="25400"/>
            </a:xfrm>
            <a:custGeom>
              <a:avLst/>
              <a:gdLst/>
              <a:ahLst/>
              <a:cxnLst/>
              <a:rect l="l" t="t" r="r" b="b"/>
              <a:pathLst>
                <a:path w="85089" h="25400">
                  <a:moveTo>
                    <a:pt x="84696" y="15875"/>
                  </a:moveTo>
                  <a:lnTo>
                    <a:pt x="80619" y="16916"/>
                  </a:lnTo>
                  <a:lnTo>
                    <a:pt x="3873" y="16878"/>
                  </a:lnTo>
                  <a:lnTo>
                    <a:pt x="0" y="16306"/>
                  </a:lnTo>
                  <a:lnTo>
                    <a:pt x="698" y="24777"/>
                  </a:lnTo>
                  <a:lnTo>
                    <a:pt x="4165" y="24155"/>
                  </a:lnTo>
                  <a:lnTo>
                    <a:pt x="80556" y="24130"/>
                  </a:lnTo>
                  <a:lnTo>
                    <a:pt x="84632" y="25184"/>
                  </a:lnTo>
                  <a:lnTo>
                    <a:pt x="84696" y="15875"/>
                  </a:lnTo>
                  <a:close/>
                </a:path>
                <a:path w="85089" h="25400">
                  <a:moveTo>
                    <a:pt x="84747" y="8242"/>
                  </a:moveTo>
                  <a:lnTo>
                    <a:pt x="84709" y="254"/>
                  </a:lnTo>
                  <a:lnTo>
                    <a:pt x="81419" y="622"/>
                  </a:lnTo>
                  <a:lnTo>
                    <a:pt x="4178" y="622"/>
                  </a:lnTo>
                  <a:lnTo>
                    <a:pt x="698" y="0"/>
                  </a:lnTo>
                  <a:lnTo>
                    <a:pt x="0" y="8458"/>
                  </a:lnTo>
                  <a:lnTo>
                    <a:pt x="3860" y="7899"/>
                  </a:lnTo>
                  <a:lnTo>
                    <a:pt x="81457" y="7899"/>
                  </a:lnTo>
                  <a:lnTo>
                    <a:pt x="84747" y="8242"/>
                  </a:lnTo>
                  <a:close/>
                </a:path>
              </a:pathLst>
            </a:custGeom>
            <a:solidFill>
              <a:srgbClr val="86AE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28">
              <a:extLst>
                <a:ext uri="{FF2B5EF4-FFF2-40B4-BE49-F238E27FC236}">
                  <a16:creationId xmlns:a16="http://schemas.microsoft.com/office/drawing/2014/main" id="{E9619FBA-9B2E-4649-8FB9-3D906ACD3BA6}"/>
                </a:ext>
              </a:extLst>
            </p:cNvPr>
            <p:cNvSpPr/>
            <p:nvPr/>
          </p:nvSpPr>
          <p:spPr>
            <a:xfrm>
              <a:off x="2850565" y="4597590"/>
              <a:ext cx="85090" cy="88900"/>
            </a:xfrm>
            <a:custGeom>
              <a:avLst/>
              <a:gdLst/>
              <a:ahLst/>
              <a:cxnLst/>
              <a:rect l="l" t="t" r="r" b="b"/>
              <a:pathLst>
                <a:path w="85089" h="88900">
                  <a:moveTo>
                    <a:pt x="84683" y="16916"/>
                  </a:moveTo>
                  <a:lnTo>
                    <a:pt x="81546" y="17602"/>
                  </a:lnTo>
                  <a:lnTo>
                    <a:pt x="4343" y="17589"/>
                  </a:lnTo>
                  <a:lnTo>
                    <a:pt x="1193" y="16776"/>
                  </a:lnTo>
                  <a:lnTo>
                    <a:pt x="1231" y="23710"/>
                  </a:lnTo>
                  <a:lnTo>
                    <a:pt x="81597" y="23545"/>
                  </a:lnTo>
                  <a:lnTo>
                    <a:pt x="84556" y="23952"/>
                  </a:lnTo>
                  <a:lnTo>
                    <a:pt x="84683" y="16916"/>
                  </a:lnTo>
                  <a:close/>
                </a:path>
                <a:path w="85089" h="88900">
                  <a:moveTo>
                    <a:pt x="84747" y="33197"/>
                  </a:moveTo>
                  <a:lnTo>
                    <a:pt x="81597" y="33858"/>
                  </a:lnTo>
                  <a:lnTo>
                    <a:pt x="4394" y="33845"/>
                  </a:lnTo>
                  <a:lnTo>
                    <a:pt x="1244" y="32994"/>
                  </a:lnTo>
                  <a:lnTo>
                    <a:pt x="1193" y="39941"/>
                  </a:lnTo>
                  <a:lnTo>
                    <a:pt x="81559" y="39814"/>
                  </a:lnTo>
                  <a:lnTo>
                    <a:pt x="84518" y="40208"/>
                  </a:lnTo>
                  <a:lnTo>
                    <a:pt x="84747" y="33197"/>
                  </a:lnTo>
                  <a:close/>
                </a:path>
                <a:path w="85089" h="88900">
                  <a:moveTo>
                    <a:pt x="84810" y="8166"/>
                  </a:moveTo>
                  <a:lnTo>
                    <a:pt x="84353" y="393"/>
                  </a:lnTo>
                  <a:lnTo>
                    <a:pt x="81102" y="1371"/>
                  </a:lnTo>
                  <a:lnTo>
                    <a:pt x="4813" y="1397"/>
                  </a:lnTo>
                  <a:lnTo>
                    <a:pt x="965" y="0"/>
                  </a:lnTo>
                  <a:lnTo>
                    <a:pt x="1524" y="7886"/>
                  </a:lnTo>
                  <a:lnTo>
                    <a:pt x="4546" y="7315"/>
                  </a:lnTo>
                  <a:lnTo>
                    <a:pt x="81191" y="7289"/>
                  </a:lnTo>
                  <a:lnTo>
                    <a:pt x="84810" y="8166"/>
                  </a:lnTo>
                  <a:close/>
                </a:path>
                <a:path w="85089" h="88900">
                  <a:moveTo>
                    <a:pt x="84886" y="81051"/>
                  </a:moveTo>
                  <a:lnTo>
                    <a:pt x="81267" y="81788"/>
                  </a:lnTo>
                  <a:lnTo>
                    <a:pt x="3797" y="81838"/>
                  </a:lnTo>
                  <a:lnTo>
                    <a:pt x="533" y="81394"/>
                  </a:lnTo>
                  <a:lnTo>
                    <a:pt x="0" y="88582"/>
                  </a:lnTo>
                  <a:lnTo>
                    <a:pt x="3797" y="87858"/>
                  </a:lnTo>
                  <a:lnTo>
                    <a:pt x="81203" y="87934"/>
                  </a:lnTo>
                  <a:lnTo>
                    <a:pt x="84328" y="88569"/>
                  </a:lnTo>
                  <a:lnTo>
                    <a:pt x="84886" y="81051"/>
                  </a:lnTo>
                  <a:close/>
                </a:path>
              </a:pathLst>
            </a:custGeom>
            <a:solidFill>
              <a:srgbClr val="3C94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29">
              <a:extLst>
                <a:ext uri="{FF2B5EF4-FFF2-40B4-BE49-F238E27FC236}">
                  <a16:creationId xmlns:a16="http://schemas.microsoft.com/office/drawing/2014/main" id="{62ED5C29-F38D-4699-9F63-E1447E26BD3A}"/>
                </a:ext>
              </a:extLst>
            </p:cNvPr>
            <p:cNvSpPr/>
            <p:nvPr/>
          </p:nvSpPr>
          <p:spPr>
            <a:xfrm>
              <a:off x="2968421" y="4599317"/>
              <a:ext cx="34925" cy="71120"/>
            </a:xfrm>
            <a:custGeom>
              <a:avLst/>
              <a:gdLst/>
              <a:ahLst/>
              <a:cxnLst/>
              <a:rect l="l" t="t" r="r" b="b"/>
              <a:pathLst>
                <a:path w="34925" h="71120">
                  <a:moveTo>
                    <a:pt x="33921" y="16586"/>
                  </a:moveTo>
                  <a:lnTo>
                    <a:pt x="31648" y="16192"/>
                  </a:lnTo>
                  <a:lnTo>
                    <a:pt x="25222" y="16065"/>
                  </a:lnTo>
                  <a:lnTo>
                    <a:pt x="20764" y="15506"/>
                  </a:lnTo>
                  <a:lnTo>
                    <a:pt x="11176" y="17132"/>
                  </a:lnTo>
                  <a:lnTo>
                    <a:pt x="1727" y="12598"/>
                  </a:lnTo>
                  <a:lnTo>
                    <a:pt x="1231" y="24917"/>
                  </a:lnTo>
                  <a:lnTo>
                    <a:pt x="11163" y="20612"/>
                  </a:lnTo>
                  <a:lnTo>
                    <a:pt x="15379" y="22123"/>
                  </a:lnTo>
                  <a:lnTo>
                    <a:pt x="29375" y="22110"/>
                  </a:lnTo>
                  <a:lnTo>
                    <a:pt x="33731" y="21793"/>
                  </a:lnTo>
                  <a:lnTo>
                    <a:pt x="33921" y="16586"/>
                  </a:lnTo>
                  <a:close/>
                </a:path>
                <a:path w="34925" h="71120">
                  <a:moveTo>
                    <a:pt x="33934" y="977"/>
                  </a:moveTo>
                  <a:lnTo>
                    <a:pt x="32410" y="0"/>
                  </a:lnTo>
                  <a:lnTo>
                    <a:pt x="1638" y="63"/>
                  </a:lnTo>
                  <a:lnTo>
                    <a:pt x="279" y="1168"/>
                  </a:lnTo>
                  <a:lnTo>
                    <a:pt x="800" y="5270"/>
                  </a:lnTo>
                  <a:lnTo>
                    <a:pt x="2476" y="5791"/>
                  </a:lnTo>
                  <a:lnTo>
                    <a:pt x="32118" y="5753"/>
                  </a:lnTo>
                  <a:lnTo>
                    <a:pt x="33743" y="4978"/>
                  </a:lnTo>
                  <a:lnTo>
                    <a:pt x="33934" y="977"/>
                  </a:lnTo>
                  <a:close/>
                </a:path>
                <a:path w="34925" h="71120">
                  <a:moveTo>
                    <a:pt x="33972" y="38519"/>
                  </a:moveTo>
                  <a:lnTo>
                    <a:pt x="33528" y="31965"/>
                  </a:lnTo>
                  <a:lnTo>
                    <a:pt x="30505" y="32397"/>
                  </a:lnTo>
                  <a:lnTo>
                    <a:pt x="24231" y="32258"/>
                  </a:lnTo>
                  <a:lnTo>
                    <a:pt x="20129" y="31813"/>
                  </a:lnTo>
                  <a:lnTo>
                    <a:pt x="10960" y="33286"/>
                  </a:lnTo>
                  <a:lnTo>
                    <a:pt x="1117" y="29565"/>
                  </a:lnTo>
                  <a:lnTo>
                    <a:pt x="1778" y="42176"/>
                  </a:lnTo>
                  <a:lnTo>
                    <a:pt x="11391" y="36537"/>
                  </a:lnTo>
                  <a:lnTo>
                    <a:pt x="15760" y="38392"/>
                  </a:lnTo>
                  <a:lnTo>
                    <a:pt x="30949" y="38303"/>
                  </a:lnTo>
                  <a:lnTo>
                    <a:pt x="33972" y="38519"/>
                  </a:lnTo>
                  <a:close/>
                </a:path>
                <a:path w="34925" h="71120">
                  <a:moveTo>
                    <a:pt x="34188" y="63855"/>
                  </a:moveTo>
                  <a:lnTo>
                    <a:pt x="32092" y="63017"/>
                  </a:lnTo>
                  <a:lnTo>
                    <a:pt x="1778" y="63080"/>
                  </a:lnTo>
                  <a:lnTo>
                    <a:pt x="292" y="64300"/>
                  </a:lnTo>
                  <a:lnTo>
                    <a:pt x="152" y="69215"/>
                  </a:lnTo>
                  <a:lnTo>
                    <a:pt x="1498" y="70662"/>
                  </a:lnTo>
                  <a:lnTo>
                    <a:pt x="32524" y="70726"/>
                  </a:lnTo>
                  <a:lnTo>
                    <a:pt x="34048" y="69469"/>
                  </a:lnTo>
                  <a:lnTo>
                    <a:pt x="34188" y="63855"/>
                  </a:lnTo>
                  <a:close/>
                </a:path>
                <a:path w="34925" h="71120">
                  <a:moveTo>
                    <a:pt x="34340" y="54114"/>
                  </a:moveTo>
                  <a:lnTo>
                    <a:pt x="33870" y="47091"/>
                  </a:lnTo>
                  <a:lnTo>
                    <a:pt x="31432" y="46723"/>
                  </a:lnTo>
                  <a:lnTo>
                    <a:pt x="1841" y="46774"/>
                  </a:lnTo>
                  <a:lnTo>
                    <a:pt x="0" y="47955"/>
                  </a:lnTo>
                  <a:lnTo>
                    <a:pt x="393" y="53555"/>
                  </a:lnTo>
                  <a:lnTo>
                    <a:pt x="2108" y="54483"/>
                  </a:lnTo>
                  <a:lnTo>
                    <a:pt x="31610" y="54559"/>
                  </a:lnTo>
                  <a:lnTo>
                    <a:pt x="34340" y="54114"/>
                  </a:lnTo>
                  <a:close/>
                </a:path>
              </a:pathLst>
            </a:custGeom>
            <a:solidFill>
              <a:srgbClr val="5DB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30">
              <a:extLst>
                <a:ext uri="{FF2B5EF4-FFF2-40B4-BE49-F238E27FC236}">
                  <a16:creationId xmlns:a16="http://schemas.microsoft.com/office/drawing/2014/main" id="{3E18EDA9-6F2C-4D7E-B407-32CA9093AE85}"/>
                </a:ext>
              </a:extLst>
            </p:cNvPr>
            <p:cNvSpPr/>
            <p:nvPr/>
          </p:nvSpPr>
          <p:spPr>
            <a:xfrm>
              <a:off x="1026020" y="4637290"/>
              <a:ext cx="119380" cy="212725"/>
            </a:xfrm>
            <a:custGeom>
              <a:avLst/>
              <a:gdLst/>
              <a:ahLst/>
              <a:cxnLst/>
              <a:rect l="l" t="t" r="r" b="b"/>
              <a:pathLst>
                <a:path w="119380" h="212725">
                  <a:moveTo>
                    <a:pt x="118770" y="157492"/>
                  </a:moveTo>
                  <a:lnTo>
                    <a:pt x="330" y="157492"/>
                  </a:lnTo>
                  <a:lnTo>
                    <a:pt x="330" y="158762"/>
                  </a:lnTo>
                  <a:lnTo>
                    <a:pt x="381" y="182892"/>
                  </a:lnTo>
                  <a:lnTo>
                    <a:pt x="118618" y="182892"/>
                  </a:lnTo>
                  <a:lnTo>
                    <a:pt x="118618" y="158762"/>
                  </a:lnTo>
                  <a:lnTo>
                    <a:pt x="118770" y="158762"/>
                  </a:lnTo>
                  <a:lnTo>
                    <a:pt x="118770" y="157492"/>
                  </a:lnTo>
                  <a:close/>
                </a:path>
                <a:path w="119380" h="212725">
                  <a:moveTo>
                    <a:pt x="118770" y="94526"/>
                  </a:moveTo>
                  <a:lnTo>
                    <a:pt x="330" y="94526"/>
                  </a:lnTo>
                  <a:lnTo>
                    <a:pt x="330" y="95796"/>
                  </a:lnTo>
                  <a:lnTo>
                    <a:pt x="381" y="119926"/>
                  </a:lnTo>
                  <a:lnTo>
                    <a:pt x="118618" y="119926"/>
                  </a:lnTo>
                  <a:lnTo>
                    <a:pt x="118618" y="95796"/>
                  </a:lnTo>
                  <a:lnTo>
                    <a:pt x="118770" y="95796"/>
                  </a:lnTo>
                  <a:lnTo>
                    <a:pt x="118770" y="94526"/>
                  </a:lnTo>
                  <a:close/>
                </a:path>
                <a:path w="119380" h="212725">
                  <a:moveTo>
                    <a:pt x="118910" y="43586"/>
                  </a:moveTo>
                  <a:lnTo>
                    <a:pt x="118897" y="37236"/>
                  </a:lnTo>
                  <a:lnTo>
                    <a:pt x="118427" y="37236"/>
                  </a:lnTo>
                  <a:lnTo>
                    <a:pt x="118427" y="30886"/>
                  </a:lnTo>
                  <a:lnTo>
                    <a:pt x="419" y="30886"/>
                  </a:lnTo>
                  <a:lnTo>
                    <a:pt x="419" y="37236"/>
                  </a:lnTo>
                  <a:lnTo>
                    <a:pt x="419" y="43586"/>
                  </a:lnTo>
                  <a:lnTo>
                    <a:pt x="419" y="51206"/>
                  </a:lnTo>
                  <a:lnTo>
                    <a:pt x="419" y="57556"/>
                  </a:lnTo>
                  <a:lnTo>
                    <a:pt x="118414" y="57556"/>
                  </a:lnTo>
                  <a:lnTo>
                    <a:pt x="118414" y="51206"/>
                  </a:lnTo>
                  <a:lnTo>
                    <a:pt x="118910" y="51206"/>
                  </a:lnTo>
                  <a:lnTo>
                    <a:pt x="118910" y="43586"/>
                  </a:lnTo>
                  <a:close/>
                </a:path>
                <a:path w="119380" h="212725">
                  <a:moveTo>
                    <a:pt x="119100" y="2540"/>
                  </a:moveTo>
                  <a:lnTo>
                    <a:pt x="118554" y="2540"/>
                  </a:lnTo>
                  <a:lnTo>
                    <a:pt x="118554" y="0"/>
                  </a:lnTo>
                  <a:lnTo>
                    <a:pt x="254" y="0"/>
                  </a:lnTo>
                  <a:lnTo>
                    <a:pt x="254" y="2540"/>
                  </a:lnTo>
                  <a:lnTo>
                    <a:pt x="254" y="22860"/>
                  </a:lnTo>
                  <a:lnTo>
                    <a:pt x="254" y="25400"/>
                  </a:lnTo>
                  <a:lnTo>
                    <a:pt x="118567" y="25400"/>
                  </a:lnTo>
                  <a:lnTo>
                    <a:pt x="118567" y="22860"/>
                  </a:lnTo>
                  <a:lnTo>
                    <a:pt x="119100" y="22860"/>
                  </a:lnTo>
                  <a:lnTo>
                    <a:pt x="119100" y="2540"/>
                  </a:lnTo>
                  <a:close/>
                </a:path>
                <a:path w="119380" h="212725">
                  <a:moveTo>
                    <a:pt x="119138" y="191795"/>
                  </a:moveTo>
                  <a:lnTo>
                    <a:pt x="118960" y="191795"/>
                  </a:lnTo>
                  <a:lnTo>
                    <a:pt x="118960" y="189255"/>
                  </a:lnTo>
                  <a:lnTo>
                    <a:pt x="118173" y="189255"/>
                  </a:lnTo>
                  <a:lnTo>
                    <a:pt x="118173" y="187985"/>
                  </a:lnTo>
                  <a:lnTo>
                    <a:pt x="14465" y="187985"/>
                  </a:lnTo>
                  <a:lnTo>
                    <a:pt x="14465" y="189255"/>
                  </a:lnTo>
                  <a:lnTo>
                    <a:pt x="127" y="189255"/>
                  </a:lnTo>
                  <a:lnTo>
                    <a:pt x="127" y="191795"/>
                  </a:lnTo>
                  <a:lnTo>
                    <a:pt x="63" y="208305"/>
                  </a:lnTo>
                  <a:lnTo>
                    <a:pt x="0" y="210845"/>
                  </a:lnTo>
                  <a:lnTo>
                    <a:pt x="50088" y="210845"/>
                  </a:lnTo>
                  <a:lnTo>
                    <a:pt x="50088" y="212115"/>
                  </a:lnTo>
                  <a:lnTo>
                    <a:pt x="68846" y="212115"/>
                  </a:lnTo>
                  <a:lnTo>
                    <a:pt x="68846" y="210845"/>
                  </a:lnTo>
                  <a:lnTo>
                    <a:pt x="118643" y="210845"/>
                  </a:lnTo>
                  <a:lnTo>
                    <a:pt x="118643" y="208305"/>
                  </a:lnTo>
                  <a:lnTo>
                    <a:pt x="119138" y="208305"/>
                  </a:lnTo>
                  <a:lnTo>
                    <a:pt x="119138" y="191795"/>
                  </a:lnTo>
                  <a:close/>
                </a:path>
                <a:path w="119380" h="212725">
                  <a:moveTo>
                    <a:pt x="119138" y="128409"/>
                  </a:moveTo>
                  <a:lnTo>
                    <a:pt x="118884" y="128409"/>
                  </a:lnTo>
                  <a:lnTo>
                    <a:pt x="118884" y="125869"/>
                  </a:lnTo>
                  <a:lnTo>
                    <a:pt x="118224" y="125869"/>
                  </a:lnTo>
                  <a:lnTo>
                    <a:pt x="118224" y="124599"/>
                  </a:lnTo>
                  <a:lnTo>
                    <a:pt x="65595" y="124599"/>
                  </a:lnTo>
                  <a:lnTo>
                    <a:pt x="65595" y="125869"/>
                  </a:lnTo>
                  <a:lnTo>
                    <a:pt x="152" y="125869"/>
                  </a:lnTo>
                  <a:lnTo>
                    <a:pt x="152" y="128409"/>
                  </a:lnTo>
                  <a:lnTo>
                    <a:pt x="203" y="148729"/>
                  </a:lnTo>
                  <a:lnTo>
                    <a:pt x="254" y="151269"/>
                  </a:lnTo>
                  <a:lnTo>
                    <a:pt x="118605" y="151269"/>
                  </a:lnTo>
                  <a:lnTo>
                    <a:pt x="118605" y="148729"/>
                  </a:lnTo>
                  <a:lnTo>
                    <a:pt x="119138" y="148729"/>
                  </a:lnTo>
                  <a:lnTo>
                    <a:pt x="119138" y="128409"/>
                  </a:lnTo>
                  <a:close/>
                </a:path>
                <a:path w="119380" h="212725">
                  <a:moveTo>
                    <a:pt x="119138" y="65443"/>
                  </a:moveTo>
                  <a:lnTo>
                    <a:pt x="118884" y="65443"/>
                  </a:lnTo>
                  <a:lnTo>
                    <a:pt x="118884" y="62903"/>
                  </a:lnTo>
                  <a:lnTo>
                    <a:pt x="118224" y="62903"/>
                  </a:lnTo>
                  <a:lnTo>
                    <a:pt x="118224" y="61633"/>
                  </a:lnTo>
                  <a:lnTo>
                    <a:pt x="65595" y="61633"/>
                  </a:lnTo>
                  <a:lnTo>
                    <a:pt x="65595" y="62903"/>
                  </a:lnTo>
                  <a:lnTo>
                    <a:pt x="152" y="62903"/>
                  </a:lnTo>
                  <a:lnTo>
                    <a:pt x="152" y="65443"/>
                  </a:lnTo>
                  <a:lnTo>
                    <a:pt x="203" y="85763"/>
                  </a:lnTo>
                  <a:lnTo>
                    <a:pt x="254" y="88303"/>
                  </a:lnTo>
                  <a:lnTo>
                    <a:pt x="118605" y="88303"/>
                  </a:lnTo>
                  <a:lnTo>
                    <a:pt x="118605" y="85763"/>
                  </a:lnTo>
                  <a:lnTo>
                    <a:pt x="119138" y="85763"/>
                  </a:lnTo>
                  <a:lnTo>
                    <a:pt x="119138" y="65443"/>
                  </a:lnTo>
                  <a:close/>
                </a:path>
              </a:pathLst>
            </a:custGeom>
            <a:solidFill>
              <a:srgbClr val="FDF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31">
              <a:extLst>
                <a:ext uri="{FF2B5EF4-FFF2-40B4-BE49-F238E27FC236}">
                  <a16:creationId xmlns:a16="http://schemas.microsoft.com/office/drawing/2014/main" id="{7D1500C1-69B0-4DED-A5B4-E38FF1F7753B}"/>
                </a:ext>
              </a:extLst>
            </p:cNvPr>
            <p:cNvSpPr/>
            <p:nvPr/>
          </p:nvSpPr>
          <p:spPr>
            <a:xfrm>
              <a:off x="1026185" y="4631194"/>
              <a:ext cx="118745" cy="195580"/>
            </a:xfrm>
            <a:custGeom>
              <a:avLst/>
              <a:gdLst/>
              <a:ahLst/>
              <a:cxnLst/>
              <a:rect l="l" t="t" r="r" b="b"/>
              <a:pathLst>
                <a:path w="118744" h="195579">
                  <a:moveTo>
                    <a:pt x="117983" y="31115"/>
                  </a:moveTo>
                  <a:lnTo>
                    <a:pt x="88" y="31102"/>
                  </a:lnTo>
                  <a:lnTo>
                    <a:pt x="254" y="37376"/>
                  </a:lnTo>
                  <a:lnTo>
                    <a:pt x="117919" y="36982"/>
                  </a:lnTo>
                  <a:lnTo>
                    <a:pt x="117983" y="31115"/>
                  </a:lnTo>
                  <a:close/>
                </a:path>
                <a:path w="118744" h="195579">
                  <a:moveTo>
                    <a:pt x="117995" y="157048"/>
                  </a:moveTo>
                  <a:lnTo>
                    <a:pt x="88" y="157035"/>
                  </a:lnTo>
                  <a:lnTo>
                    <a:pt x="165" y="163042"/>
                  </a:lnTo>
                  <a:lnTo>
                    <a:pt x="117983" y="163106"/>
                  </a:lnTo>
                  <a:lnTo>
                    <a:pt x="117995" y="157048"/>
                  </a:lnTo>
                  <a:close/>
                </a:path>
                <a:path w="118744" h="195579">
                  <a:moveTo>
                    <a:pt x="117995" y="94081"/>
                  </a:moveTo>
                  <a:lnTo>
                    <a:pt x="88" y="94068"/>
                  </a:lnTo>
                  <a:lnTo>
                    <a:pt x="165" y="100076"/>
                  </a:lnTo>
                  <a:lnTo>
                    <a:pt x="117983" y="100139"/>
                  </a:lnTo>
                  <a:lnTo>
                    <a:pt x="117995" y="94081"/>
                  </a:lnTo>
                  <a:close/>
                </a:path>
                <a:path w="118744" h="195579">
                  <a:moveTo>
                    <a:pt x="118046" y="188861"/>
                  </a:moveTo>
                  <a:lnTo>
                    <a:pt x="139" y="188861"/>
                  </a:lnTo>
                  <a:lnTo>
                    <a:pt x="139" y="193941"/>
                  </a:lnTo>
                  <a:lnTo>
                    <a:pt x="0" y="193941"/>
                  </a:lnTo>
                  <a:lnTo>
                    <a:pt x="0" y="195211"/>
                  </a:lnTo>
                  <a:lnTo>
                    <a:pt x="24663" y="195211"/>
                  </a:lnTo>
                  <a:lnTo>
                    <a:pt x="24663" y="193941"/>
                  </a:lnTo>
                  <a:lnTo>
                    <a:pt x="118046" y="193941"/>
                  </a:lnTo>
                  <a:lnTo>
                    <a:pt x="118046" y="188861"/>
                  </a:lnTo>
                  <a:close/>
                </a:path>
                <a:path w="118744" h="195579">
                  <a:moveTo>
                    <a:pt x="118046" y="125895"/>
                  </a:moveTo>
                  <a:lnTo>
                    <a:pt x="139" y="125895"/>
                  </a:lnTo>
                  <a:lnTo>
                    <a:pt x="139" y="130975"/>
                  </a:lnTo>
                  <a:lnTo>
                    <a:pt x="0" y="130975"/>
                  </a:lnTo>
                  <a:lnTo>
                    <a:pt x="0" y="132245"/>
                  </a:lnTo>
                  <a:lnTo>
                    <a:pt x="22961" y="132245"/>
                  </a:lnTo>
                  <a:lnTo>
                    <a:pt x="22961" y="130975"/>
                  </a:lnTo>
                  <a:lnTo>
                    <a:pt x="118046" y="130975"/>
                  </a:lnTo>
                  <a:lnTo>
                    <a:pt x="118046" y="125895"/>
                  </a:lnTo>
                  <a:close/>
                </a:path>
                <a:path w="118744" h="195579">
                  <a:moveTo>
                    <a:pt x="118046" y="62928"/>
                  </a:moveTo>
                  <a:lnTo>
                    <a:pt x="139" y="62928"/>
                  </a:lnTo>
                  <a:lnTo>
                    <a:pt x="139" y="68008"/>
                  </a:lnTo>
                  <a:lnTo>
                    <a:pt x="0" y="68008"/>
                  </a:lnTo>
                  <a:lnTo>
                    <a:pt x="0" y="69278"/>
                  </a:lnTo>
                  <a:lnTo>
                    <a:pt x="22961" y="69278"/>
                  </a:lnTo>
                  <a:lnTo>
                    <a:pt x="22961" y="68008"/>
                  </a:lnTo>
                  <a:lnTo>
                    <a:pt x="118046" y="68008"/>
                  </a:lnTo>
                  <a:lnTo>
                    <a:pt x="118046" y="62928"/>
                  </a:lnTo>
                  <a:close/>
                </a:path>
                <a:path w="118744" h="195579">
                  <a:moveTo>
                    <a:pt x="118135" y="1270"/>
                  </a:moveTo>
                  <a:lnTo>
                    <a:pt x="116687" y="1270"/>
                  </a:lnTo>
                  <a:lnTo>
                    <a:pt x="116687" y="0"/>
                  </a:lnTo>
                  <a:lnTo>
                    <a:pt x="241" y="0"/>
                  </a:lnTo>
                  <a:lnTo>
                    <a:pt x="241" y="1270"/>
                  </a:lnTo>
                  <a:lnTo>
                    <a:pt x="190" y="3810"/>
                  </a:lnTo>
                  <a:lnTo>
                    <a:pt x="127" y="6350"/>
                  </a:lnTo>
                  <a:lnTo>
                    <a:pt x="117906" y="6350"/>
                  </a:lnTo>
                  <a:lnTo>
                    <a:pt x="117906" y="3810"/>
                  </a:lnTo>
                  <a:lnTo>
                    <a:pt x="118135" y="3810"/>
                  </a:lnTo>
                  <a:lnTo>
                    <a:pt x="118135" y="1270"/>
                  </a:lnTo>
                  <a:close/>
                </a:path>
              </a:pathLst>
            </a:custGeom>
            <a:solidFill>
              <a:srgbClr val="186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32">
              <a:extLst>
                <a:ext uri="{FF2B5EF4-FFF2-40B4-BE49-F238E27FC236}">
                  <a16:creationId xmlns:a16="http://schemas.microsoft.com/office/drawing/2014/main" id="{A91329A0-EC13-4A9A-B409-6D64CDADAC12}"/>
                </a:ext>
              </a:extLst>
            </p:cNvPr>
            <p:cNvSpPr/>
            <p:nvPr/>
          </p:nvSpPr>
          <p:spPr>
            <a:xfrm>
              <a:off x="3327526" y="4663414"/>
              <a:ext cx="8255" cy="83820"/>
            </a:xfrm>
            <a:custGeom>
              <a:avLst/>
              <a:gdLst/>
              <a:ahLst/>
              <a:cxnLst/>
              <a:rect l="l" t="t" r="r" b="b"/>
              <a:pathLst>
                <a:path w="8254" h="83820">
                  <a:moveTo>
                    <a:pt x="0" y="0"/>
                  </a:moveTo>
                  <a:lnTo>
                    <a:pt x="0" y="76517"/>
                  </a:lnTo>
                  <a:lnTo>
                    <a:pt x="7899" y="83210"/>
                  </a:lnTo>
                  <a:lnTo>
                    <a:pt x="8255" y="3911"/>
                  </a:lnTo>
                  <a:lnTo>
                    <a:pt x="6451" y="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33">
              <a:extLst>
                <a:ext uri="{FF2B5EF4-FFF2-40B4-BE49-F238E27FC236}">
                  <a16:creationId xmlns:a16="http://schemas.microsoft.com/office/drawing/2014/main" id="{030DF415-94D2-4BEB-B9A4-99498108821A}"/>
                </a:ext>
              </a:extLst>
            </p:cNvPr>
            <p:cNvSpPr/>
            <p:nvPr/>
          </p:nvSpPr>
          <p:spPr>
            <a:xfrm>
              <a:off x="3309302" y="4651540"/>
              <a:ext cx="8890" cy="80645"/>
            </a:xfrm>
            <a:custGeom>
              <a:avLst/>
              <a:gdLst/>
              <a:ahLst/>
              <a:cxnLst/>
              <a:rect l="l" t="t" r="r" b="b"/>
              <a:pathLst>
                <a:path w="8889" h="80645">
                  <a:moveTo>
                    <a:pt x="0" y="0"/>
                  </a:moveTo>
                  <a:lnTo>
                    <a:pt x="0" y="73596"/>
                  </a:lnTo>
                  <a:lnTo>
                    <a:pt x="2082" y="76504"/>
                  </a:lnTo>
                  <a:lnTo>
                    <a:pt x="4800" y="78638"/>
                  </a:lnTo>
                  <a:lnTo>
                    <a:pt x="8064" y="80086"/>
                  </a:lnTo>
                  <a:lnTo>
                    <a:pt x="8496" y="3594"/>
                  </a:lnTo>
                  <a:lnTo>
                    <a:pt x="6197" y="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34">
              <a:extLst>
                <a:ext uri="{FF2B5EF4-FFF2-40B4-BE49-F238E27FC236}">
                  <a16:creationId xmlns:a16="http://schemas.microsoft.com/office/drawing/2014/main" id="{19E5FE8E-84CB-4F53-94CE-1DA089E61149}"/>
                </a:ext>
              </a:extLst>
            </p:cNvPr>
            <p:cNvSpPr/>
            <p:nvPr/>
          </p:nvSpPr>
          <p:spPr>
            <a:xfrm>
              <a:off x="3272879" y="4628464"/>
              <a:ext cx="26670" cy="88900"/>
            </a:xfrm>
            <a:custGeom>
              <a:avLst/>
              <a:gdLst/>
              <a:ahLst/>
              <a:cxnLst/>
              <a:rect l="l" t="t" r="r" b="b"/>
              <a:pathLst>
                <a:path w="26670" h="88900">
                  <a:moveTo>
                    <a:pt x="8648" y="3594"/>
                  </a:moveTo>
                  <a:lnTo>
                    <a:pt x="6997" y="203"/>
                  </a:lnTo>
                  <a:lnTo>
                    <a:pt x="0" y="0"/>
                  </a:lnTo>
                  <a:lnTo>
                    <a:pt x="0" y="67284"/>
                  </a:lnTo>
                  <a:lnTo>
                    <a:pt x="8293" y="73964"/>
                  </a:lnTo>
                  <a:lnTo>
                    <a:pt x="8648" y="3594"/>
                  </a:lnTo>
                  <a:close/>
                </a:path>
                <a:path w="26670" h="88900">
                  <a:moveTo>
                    <a:pt x="26606" y="15354"/>
                  </a:moveTo>
                  <a:lnTo>
                    <a:pt x="25196" y="11950"/>
                  </a:lnTo>
                  <a:lnTo>
                    <a:pt x="18440" y="12001"/>
                  </a:lnTo>
                  <a:lnTo>
                    <a:pt x="18440" y="82194"/>
                  </a:lnTo>
                  <a:lnTo>
                    <a:pt x="26238" y="88493"/>
                  </a:lnTo>
                  <a:lnTo>
                    <a:pt x="26606" y="15354"/>
                  </a:lnTo>
                  <a:close/>
                </a:path>
              </a:pathLst>
            </a:custGeom>
            <a:solidFill>
              <a:srgbClr val="F5E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35">
              <a:extLst>
                <a:ext uri="{FF2B5EF4-FFF2-40B4-BE49-F238E27FC236}">
                  <a16:creationId xmlns:a16="http://schemas.microsoft.com/office/drawing/2014/main" id="{155DA868-E07A-4C54-936B-969240E99213}"/>
                </a:ext>
              </a:extLst>
            </p:cNvPr>
            <p:cNvSpPr/>
            <p:nvPr/>
          </p:nvSpPr>
          <p:spPr>
            <a:xfrm>
              <a:off x="2563748" y="5043779"/>
              <a:ext cx="238125" cy="34925"/>
            </a:xfrm>
            <a:custGeom>
              <a:avLst/>
              <a:gdLst/>
              <a:ahLst/>
              <a:cxnLst/>
              <a:rect l="l" t="t" r="r" b="b"/>
              <a:pathLst>
                <a:path w="238125" h="34925">
                  <a:moveTo>
                    <a:pt x="235432" y="0"/>
                  </a:moveTo>
                  <a:lnTo>
                    <a:pt x="24244" y="215"/>
                  </a:lnTo>
                  <a:lnTo>
                    <a:pt x="0" y="33388"/>
                  </a:lnTo>
                  <a:lnTo>
                    <a:pt x="3492" y="34721"/>
                  </a:lnTo>
                  <a:lnTo>
                    <a:pt x="212928" y="34505"/>
                  </a:lnTo>
                  <a:lnTo>
                    <a:pt x="227254" y="34109"/>
                  </a:lnTo>
                  <a:lnTo>
                    <a:pt x="234540" y="31337"/>
                  </a:lnTo>
                  <a:lnTo>
                    <a:pt x="237163" y="23811"/>
                  </a:lnTo>
                  <a:lnTo>
                    <a:pt x="237502" y="2057"/>
                  </a:lnTo>
                  <a:close/>
                </a:path>
              </a:pathLst>
            </a:custGeom>
            <a:solidFill>
              <a:srgbClr val="1B6B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36">
              <a:extLst>
                <a:ext uri="{FF2B5EF4-FFF2-40B4-BE49-F238E27FC236}">
                  <a16:creationId xmlns:a16="http://schemas.microsoft.com/office/drawing/2014/main" id="{BF21F1BE-57CE-4AEE-B232-6B4664CE608B}"/>
                </a:ext>
              </a:extLst>
            </p:cNvPr>
            <p:cNvSpPr/>
            <p:nvPr/>
          </p:nvSpPr>
          <p:spPr>
            <a:xfrm>
              <a:off x="2437981" y="5046116"/>
              <a:ext cx="486409" cy="107950"/>
            </a:xfrm>
            <a:custGeom>
              <a:avLst/>
              <a:gdLst/>
              <a:ahLst/>
              <a:cxnLst/>
              <a:rect l="l" t="t" r="r" b="b"/>
              <a:pathLst>
                <a:path w="486410" h="107950">
                  <a:moveTo>
                    <a:pt x="5981" y="87515"/>
                  </a:moveTo>
                  <a:lnTo>
                    <a:pt x="5829" y="87515"/>
                  </a:lnTo>
                  <a:lnTo>
                    <a:pt x="5918" y="76758"/>
                  </a:lnTo>
                  <a:lnTo>
                    <a:pt x="5727" y="69583"/>
                  </a:lnTo>
                  <a:lnTo>
                    <a:pt x="4508" y="68160"/>
                  </a:lnTo>
                  <a:lnTo>
                    <a:pt x="419" y="68199"/>
                  </a:lnTo>
                  <a:lnTo>
                    <a:pt x="0" y="70002"/>
                  </a:lnTo>
                  <a:lnTo>
                    <a:pt x="12" y="105067"/>
                  </a:lnTo>
                  <a:lnTo>
                    <a:pt x="355" y="107315"/>
                  </a:lnTo>
                  <a:lnTo>
                    <a:pt x="5803" y="106959"/>
                  </a:lnTo>
                  <a:lnTo>
                    <a:pt x="5981" y="87515"/>
                  </a:lnTo>
                  <a:close/>
                </a:path>
                <a:path w="486410" h="107950">
                  <a:moveTo>
                    <a:pt x="6019" y="9715"/>
                  </a:moveTo>
                  <a:lnTo>
                    <a:pt x="5702" y="342"/>
                  </a:lnTo>
                  <a:lnTo>
                    <a:pt x="355" y="101"/>
                  </a:lnTo>
                  <a:lnTo>
                    <a:pt x="12" y="2387"/>
                  </a:lnTo>
                  <a:lnTo>
                    <a:pt x="127" y="37960"/>
                  </a:lnTo>
                  <a:lnTo>
                    <a:pt x="5588" y="38176"/>
                  </a:lnTo>
                  <a:lnTo>
                    <a:pt x="5930" y="35953"/>
                  </a:lnTo>
                  <a:lnTo>
                    <a:pt x="6019" y="9715"/>
                  </a:lnTo>
                  <a:close/>
                </a:path>
                <a:path w="486410" h="107950">
                  <a:moveTo>
                    <a:pt x="25247" y="69684"/>
                  </a:moveTo>
                  <a:lnTo>
                    <a:pt x="23012" y="69773"/>
                  </a:lnTo>
                  <a:lnTo>
                    <a:pt x="23012" y="106667"/>
                  </a:lnTo>
                  <a:lnTo>
                    <a:pt x="25247" y="106603"/>
                  </a:lnTo>
                  <a:lnTo>
                    <a:pt x="25247" y="69684"/>
                  </a:lnTo>
                  <a:close/>
                </a:path>
                <a:path w="486410" h="107950">
                  <a:moveTo>
                    <a:pt x="26657" y="19748"/>
                  </a:moveTo>
                  <a:lnTo>
                    <a:pt x="26441" y="190"/>
                  </a:lnTo>
                  <a:lnTo>
                    <a:pt x="21691" y="342"/>
                  </a:lnTo>
                  <a:lnTo>
                    <a:pt x="20955" y="2133"/>
                  </a:lnTo>
                  <a:lnTo>
                    <a:pt x="20929" y="36029"/>
                  </a:lnTo>
                  <a:lnTo>
                    <a:pt x="21488" y="37833"/>
                  </a:lnTo>
                  <a:lnTo>
                    <a:pt x="26377" y="38252"/>
                  </a:lnTo>
                  <a:lnTo>
                    <a:pt x="26593" y="35941"/>
                  </a:lnTo>
                  <a:lnTo>
                    <a:pt x="26657" y="19748"/>
                  </a:lnTo>
                  <a:close/>
                </a:path>
                <a:path w="486410" h="107950">
                  <a:moveTo>
                    <a:pt x="48717" y="36677"/>
                  </a:moveTo>
                  <a:lnTo>
                    <a:pt x="48704" y="1663"/>
                  </a:lnTo>
                  <a:lnTo>
                    <a:pt x="47879" y="152"/>
                  </a:lnTo>
                  <a:lnTo>
                    <a:pt x="43776" y="139"/>
                  </a:lnTo>
                  <a:lnTo>
                    <a:pt x="42926" y="1651"/>
                  </a:lnTo>
                  <a:lnTo>
                    <a:pt x="42913" y="36664"/>
                  </a:lnTo>
                  <a:lnTo>
                    <a:pt x="43751" y="38150"/>
                  </a:lnTo>
                  <a:lnTo>
                    <a:pt x="47879" y="38163"/>
                  </a:lnTo>
                  <a:lnTo>
                    <a:pt x="48717" y="36677"/>
                  </a:lnTo>
                  <a:close/>
                </a:path>
                <a:path w="486410" h="107950">
                  <a:moveTo>
                    <a:pt x="48907" y="106832"/>
                  </a:moveTo>
                  <a:lnTo>
                    <a:pt x="48628" y="67995"/>
                  </a:lnTo>
                  <a:lnTo>
                    <a:pt x="43268" y="67729"/>
                  </a:lnTo>
                  <a:lnTo>
                    <a:pt x="42837" y="69913"/>
                  </a:lnTo>
                  <a:lnTo>
                    <a:pt x="42862" y="105371"/>
                  </a:lnTo>
                  <a:lnTo>
                    <a:pt x="43357" y="107454"/>
                  </a:lnTo>
                  <a:lnTo>
                    <a:pt x="48907" y="106832"/>
                  </a:lnTo>
                  <a:close/>
                </a:path>
                <a:path w="486410" h="107950">
                  <a:moveTo>
                    <a:pt x="68300" y="69735"/>
                  </a:moveTo>
                  <a:lnTo>
                    <a:pt x="65963" y="69735"/>
                  </a:lnTo>
                  <a:lnTo>
                    <a:pt x="65963" y="106680"/>
                  </a:lnTo>
                  <a:lnTo>
                    <a:pt x="68300" y="106667"/>
                  </a:lnTo>
                  <a:lnTo>
                    <a:pt x="68300" y="69735"/>
                  </a:lnTo>
                  <a:close/>
                </a:path>
                <a:path w="486410" h="107950">
                  <a:moveTo>
                    <a:pt x="70675" y="36004"/>
                  </a:moveTo>
                  <a:lnTo>
                    <a:pt x="70650" y="2095"/>
                  </a:lnTo>
                  <a:lnTo>
                    <a:pt x="69913" y="406"/>
                  </a:lnTo>
                  <a:lnTo>
                    <a:pt x="65862" y="114"/>
                  </a:lnTo>
                  <a:lnTo>
                    <a:pt x="65074" y="1778"/>
                  </a:lnTo>
                  <a:lnTo>
                    <a:pt x="65100" y="36791"/>
                  </a:lnTo>
                  <a:lnTo>
                    <a:pt x="65976" y="38315"/>
                  </a:lnTo>
                  <a:lnTo>
                    <a:pt x="70180" y="37731"/>
                  </a:lnTo>
                  <a:lnTo>
                    <a:pt x="70675" y="36004"/>
                  </a:lnTo>
                  <a:close/>
                </a:path>
                <a:path w="486410" h="107950">
                  <a:moveTo>
                    <a:pt x="90728" y="69773"/>
                  </a:moveTo>
                  <a:lnTo>
                    <a:pt x="88392" y="69799"/>
                  </a:lnTo>
                  <a:lnTo>
                    <a:pt x="88392" y="106743"/>
                  </a:lnTo>
                  <a:lnTo>
                    <a:pt x="90728" y="106730"/>
                  </a:lnTo>
                  <a:lnTo>
                    <a:pt x="90728" y="69773"/>
                  </a:lnTo>
                  <a:close/>
                </a:path>
                <a:path w="486410" h="107950">
                  <a:moveTo>
                    <a:pt x="91592" y="36449"/>
                  </a:moveTo>
                  <a:lnTo>
                    <a:pt x="91503" y="1943"/>
                  </a:lnTo>
                  <a:lnTo>
                    <a:pt x="91059" y="558"/>
                  </a:lnTo>
                  <a:lnTo>
                    <a:pt x="87274" y="101"/>
                  </a:lnTo>
                  <a:lnTo>
                    <a:pt x="86131" y="1333"/>
                  </a:lnTo>
                  <a:lnTo>
                    <a:pt x="85979" y="36372"/>
                  </a:lnTo>
                  <a:lnTo>
                    <a:pt x="86766" y="37998"/>
                  </a:lnTo>
                  <a:lnTo>
                    <a:pt x="90868" y="38125"/>
                  </a:lnTo>
                  <a:lnTo>
                    <a:pt x="91592" y="36449"/>
                  </a:lnTo>
                  <a:close/>
                </a:path>
                <a:path w="486410" h="107950">
                  <a:moveTo>
                    <a:pt x="398360" y="35991"/>
                  </a:moveTo>
                  <a:lnTo>
                    <a:pt x="398272" y="406"/>
                  </a:lnTo>
                  <a:lnTo>
                    <a:pt x="392823" y="101"/>
                  </a:lnTo>
                  <a:lnTo>
                    <a:pt x="392455" y="2336"/>
                  </a:lnTo>
                  <a:lnTo>
                    <a:pt x="392595" y="37922"/>
                  </a:lnTo>
                  <a:lnTo>
                    <a:pt x="398005" y="38239"/>
                  </a:lnTo>
                  <a:lnTo>
                    <a:pt x="398360" y="35991"/>
                  </a:lnTo>
                  <a:close/>
                </a:path>
                <a:path w="486410" h="107950">
                  <a:moveTo>
                    <a:pt x="398513" y="106768"/>
                  </a:moveTo>
                  <a:lnTo>
                    <a:pt x="398360" y="104406"/>
                  </a:lnTo>
                  <a:lnTo>
                    <a:pt x="398462" y="68541"/>
                  </a:lnTo>
                  <a:lnTo>
                    <a:pt x="393649" y="67932"/>
                  </a:lnTo>
                  <a:lnTo>
                    <a:pt x="392544" y="69748"/>
                  </a:lnTo>
                  <a:lnTo>
                    <a:pt x="392430" y="105321"/>
                  </a:lnTo>
                  <a:lnTo>
                    <a:pt x="393026" y="107391"/>
                  </a:lnTo>
                  <a:lnTo>
                    <a:pt x="398513" y="106768"/>
                  </a:lnTo>
                  <a:close/>
                </a:path>
                <a:path w="486410" h="107950">
                  <a:moveTo>
                    <a:pt x="420293" y="36461"/>
                  </a:moveTo>
                  <a:lnTo>
                    <a:pt x="420255" y="1701"/>
                  </a:lnTo>
                  <a:lnTo>
                    <a:pt x="419379" y="203"/>
                  </a:lnTo>
                  <a:lnTo>
                    <a:pt x="415251" y="241"/>
                  </a:lnTo>
                  <a:lnTo>
                    <a:pt x="414642" y="1917"/>
                  </a:lnTo>
                  <a:lnTo>
                    <a:pt x="414642" y="36614"/>
                  </a:lnTo>
                  <a:lnTo>
                    <a:pt x="415404" y="38176"/>
                  </a:lnTo>
                  <a:lnTo>
                    <a:pt x="419506" y="38023"/>
                  </a:lnTo>
                  <a:lnTo>
                    <a:pt x="420293" y="36461"/>
                  </a:lnTo>
                  <a:close/>
                </a:path>
                <a:path w="486410" h="107950">
                  <a:moveTo>
                    <a:pt x="420649" y="107264"/>
                  </a:moveTo>
                  <a:lnTo>
                    <a:pt x="420319" y="104330"/>
                  </a:lnTo>
                  <a:lnTo>
                    <a:pt x="420255" y="70065"/>
                  </a:lnTo>
                  <a:lnTo>
                    <a:pt x="419328" y="68427"/>
                  </a:lnTo>
                  <a:lnTo>
                    <a:pt x="414515" y="67894"/>
                  </a:lnTo>
                  <a:lnTo>
                    <a:pt x="414388" y="106921"/>
                  </a:lnTo>
                  <a:lnTo>
                    <a:pt x="420649" y="107264"/>
                  </a:lnTo>
                  <a:close/>
                </a:path>
                <a:path w="486410" h="107950">
                  <a:moveTo>
                    <a:pt x="440258" y="69786"/>
                  </a:moveTo>
                  <a:lnTo>
                    <a:pt x="437921" y="69786"/>
                  </a:lnTo>
                  <a:lnTo>
                    <a:pt x="437921" y="106692"/>
                  </a:lnTo>
                  <a:lnTo>
                    <a:pt x="440258" y="106692"/>
                  </a:lnTo>
                  <a:lnTo>
                    <a:pt x="440258" y="69786"/>
                  </a:lnTo>
                  <a:close/>
                </a:path>
                <a:path w="486410" h="107950">
                  <a:moveTo>
                    <a:pt x="442442" y="2362"/>
                  </a:moveTo>
                  <a:lnTo>
                    <a:pt x="441985" y="88"/>
                  </a:lnTo>
                  <a:lnTo>
                    <a:pt x="436524" y="609"/>
                  </a:lnTo>
                  <a:lnTo>
                    <a:pt x="436765" y="3098"/>
                  </a:lnTo>
                  <a:lnTo>
                    <a:pt x="436587" y="37795"/>
                  </a:lnTo>
                  <a:lnTo>
                    <a:pt x="442137" y="38163"/>
                  </a:lnTo>
                  <a:lnTo>
                    <a:pt x="442442" y="35839"/>
                  </a:lnTo>
                  <a:lnTo>
                    <a:pt x="442442" y="2362"/>
                  </a:lnTo>
                  <a:close/>
                </a:path>
                <a:path w="486410" h="107950">
                  <a:moveTo>
                    <a:pt x="463296" y="106997"/>
                  </a:moveTo>
                  <a:lnTo>
                    <a:pt x="463270" y="67945"/>
                  </a:lnTo>
                  <a:lnTo>
                    <a:pt x="458114" y="68376"/>
                  </a:lnTo>
                  <a:lnTo>
                    <a:pt x="457454" y="70535"/>
                  </a:lnTo>
                  <a:lnTo>
                    <a:pt x="457454" y="105041"/>
                  </a:lnTo>
                  <a:lnTo>
                    <a:pt x="457796" y="107264"/>
                  </a:lnTo>
                  <a:lnTo>
                    <a:pt x="463296" y="106997"/>
                  </a:lnTo>
                  <a:close/>
                </a:path>
                <a:path w="486410" h="107950">
                  <a:moveTo>
                    <a:pt x="463359" y="4076"/>
                  </a:moveTo>
                  <a:lnTo>
                    <a:pt x="463067" y="558"/>
                  </a:lnTo>
                  <a:lnTo>
                    <a:pt x="458203" y="0"/>
                  </a:lnTo>
                  <a:lnTo>
                    <a:pt x="457479" y="1905"/>
                  </a:lnTo>
                  <a:lnTo>
                    <a:pt x="457466" y="36461"/>
                  </a:lnTo>
                  <a:lnTo>
                    <a:pt x="458203" y="38315"/>
                  </a:lnTo>
                  <a:lnTo>
                    <a:pt x="463080" y="37782"/>
                  </a:lnTo>
                  <a:lnTo>
                    <a:pt x="463359" y="35966"/>
                  </a:lnTo>
                  <a:lnTo>
                    <a:pt x="463359" y="4076"/>
                  </a:lnTo>
                  <a:close/>
                </a:path>
                <a:path w="486410" h="107950">
                  <a:moveTo>
                    <a:pt x="485355" y="105283"/>
                  </a:moveTo>
                  <a:lnTo>
                    <a:pt x="485254" y="69837"/>
                  </a:lnTo>
                  <a:lnTo>
                    <a:pt x="484212" y="67957"/>
                  </a:lnTo>
                  <a:lnTo>
                    <a:pt x="479361" y="68554"/>
                  </a:lnTo>
                  <a:lnTo>
                    <a:pt x="479615" y="70662"/>
                  </a:lnTo>
                  <a:lnTo>
                    <a:pt x="479602" y="104330"/>
                  </a:lnTo>
                  <a:lnTo>
                    <a:pt x="479310" y="106743"/>
                  </a:lnTo>
                  <a:lnTo>
                    <a:pt x="484809" y="107403"/>
                  </a:lnTo>
                  <a:lnTo>
                    <a:pt x="485355" y="105283"/>
                  </a:lnTo>
                  <a:close/>
                </a:path>
                <a:path w="486410" h="107950">
                  <a:moveTo>
                    <a:pt x="485952" y="37693"/>
                  </a:moveTo>
                  <a:lnTo>
                    <a:pt x="485330" y="34658"/>
                  </a:lnTo>
                  <a:lnTo>
                    <a:pt x="485330" y="3073"/>
                  </a:lnTo>
                  <a:lnTo>
                    <a:pt x="485622" y="139"/>
                  </a:lnTo>
                  <a:lnTo>
                    <a:pt x="479437" y="431"/>
                  </a:lnTo>
                  <a:lnTo>
                    <a:pt x="479577" y="2933"/>
                  </a:lnTo>
                  <a:lnTo>
                    <a:pt x="479590" y="35166"/>
                  </a:lnTo>
                  <a:lnTo>
                    <a:pt x="479056" y="38341"/>
                  </a:lnTo>
                  <a:lnTo>
                    <a:pt x="485952" y="37693"/>
                  </a:lnTo>
                  <a:close/>
                </a:path>
              </a:pathLst>
            </a:custGeom>
            <a:solidFill>
              <a:srgbClr val="3C94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37">
              <a:extLst>
                <a:ext uri="{FF2B5EF4-FFF2-40B4-BE49-F238E27FC236}">
                  <a16:creationId xmlns:a16="http://schemas.microsoft.com/office/drawing/2014/main" id="{2D9DAA96-238A-4729-A261-ABF72BBB1466}"/>
                </a:ext>
              </a:extLst>
            </p:cNvPr>
            <p:cNvSpPr/>
            <p:nvPr/>
          </p:nvSpPr>
          <p:spPr>
            <a:xfrm>
              <a:off x="1014234" y="4952936"/>
              <a:ext cx="142875" cy="142240"/>
            </a:xfrm>
            <a:custGeom>
              <a:avLst/>
              <a:gdLst/>
              <a:ahLst/>
              <a:cxnLst/>
              <a:rect l="l" t="t" r="r" b="b"/>
              <a:pathLst>
                <a:path w="142875" h="142239">
                  <a:moveTo>
                    <a:pt x="59728" y="119900"/>
                  </a:moveTo>
                  <a:lnTo>
                    <a:pt x="37172" y="5715"/>
                  </a:lnTo>
                  <a:lnTo>
                    <a:pt x="35369" y="215"/>
                  </a:lnTo>
                  <a:lnTo>
                    <a:pt x="23012" y="139"/>
                  </a:lnTo>
                  <a:lnTo>
                    <a:pt x="21031" y="5016"/>
                  </a:lnTo>
                  <a:lnTo>
                    <a:pt x="1587" y="110401"/>
                  </a:lnTo>
                  <a:lnTo>
                    <a:pt x="0" y="121894"/>
                  </a:lnTo>
                  <a:lnTo>
                    <a:pt x="355" y="130530"/>
                  </a:lnTo>
                  <a:lnTo>
                    <a:pt x="3606" y="136601"/>
                  </a:lnTo>
                  <a:lnTo>
                    <a:pt x="9613" y="140246"/>
                  </a:lnTo>
                  <a:lnTo>
                    <a:pt x="18237" y="141554"/>
                  </a:lnTo>
                  <a:lnTo>
                    <a:pt x="26365" y="141643"/>
                  </a:lnTo>
                  <a:lnTo>
                    <a:pt x="26479" y="120408"/>
                  </a:lnTo>
                  <a:lnTo>
                    <a:pt x="26238" y="99174"/>
                  </a:lnTo>
                  <a:lnTo>
                    <a:pt x="26517" y="75628"/>
                  </a:lnTo>
                  <a:lnTo>
                    <a:pt x="24841" y="64096"/>
                  </a:lnTo>
                  <a:lnTo>
                    <a:pt x="19634" y="53073"/>
                  </a:lnTo>
                  <a:lnTo>
                    <a:pt x="18669" y="51701"/>
                  </a:lnTo>
                  <a:lnTo>
                    <a:pt x="18465" y="48641"/>
                  </a:lnTo>
                  <a:lnTo>
                    <a:pt x="31711" y="51917"/>
                  </a:lnTo>
                  <a:lnTo>
                    <a:pt x="24574" y="42913"/>
                  </a:lnTo>
                  <a:lnTo>
                    <a:pt x="27432" y="37414"/>
                  </a:lnTo>
                  <a:lnTo>
                    <a:pt x="24790" y="32588"/>
                  </a:lnTo>
                  <a:lnTo>
                    <a:pt x="33197" y="33185"/>
                  </a:lnTo>
                  <a:lnTo>
                    <a:pt x="32054" y="37198"/>
                  </a:lnTo>
                  <a:lnTo>
                    <a:pt x="32131" y="73482"/>
                  </a:lnTo>
                  <a:lnTo>
                    <a:pt x="37109" y="72478"/>
                  </a:lnTo>
                  <a:lnTo>
                    <a:pt x="37668" y="65544"/>
                  </a:lnTo>
                  <a:lnTo>
                    <a:pt x="44856" y="70942"/>
                  </a:lnTo>
                  <a:lnTo>
                    <a:pt x="40043" y="73863"/>
                  </a:lnTo>
                  <a:lnTo>
                    <a:pt x="33604" y="81622"/>
                  </a:lnTo>
                  <a:lnTo>
                    <a:pt x="31762" y="87515"/>
                  </a:lnTo>
                  <a:lnTo>
                    <a:pt x="32181" y="106362"/>
                  </a:lnTo>
                  <a:lnTo>
                    <a:pt x="31953" y="141249"/>
                  </a:lnTo>
                  <a:lnTo>
                    <a:pt x="38722" y="141630"/>
                  </a:lnTo>
                  <a:lnTo>
                    <a:pt x="42100" y="141516"/>
                  </a:lnTo>
                  <a:lnTo>
                    <a:pt x="50457" y="139687"/>
                  </a:lnTo>
                  <a:lnTo>
                    <a:pt x="56489" y="135115"/>
                  </a:lnTo>
                  <a:lnTo>
                    <a:pt x="59728" y="128346"/>
                  </a:lnTo>
                  <a:lnTo>
                    <a:pt x="59728" y="119900"/>
                  </a:lnTo>
                  <a:close/>
                </a:path>
                <a:path w="142875" h="142239">
                  <a:moveTo>
                    <a:pt x="142570" y="128333"/>
                  </a:moveTo>
                  <a:lnTo>
                    <a:pt x="142113" y="118186"/>
                  </a:lnTo>
                  <a:lnTo>
                    <a:pt x="120408" y="5740"/>
                  </a:lnTo>
                  <a:lnTo>
                    <a:pt x="118529" y="0"/>
                  </a:lnTo>
                  <a:lnTo>
                    <a:pt x="105117" y="114"/>
                  </a:lnTo>
                  <a:lnTo>
                    <a:pt x="84823" y="110070"/>
                  </a:lnTo>
                  <a:lnTo>
                    <a:pt x="83248" y="122059"/>
                  </a:lnTo>
                  <a:lnTo>
                    <a:pt x="83616" y="130746"/>
                  </a:lnTo>
                  <a:lnTo>
                    <a:pt x="86829" y="136766"/>
                  </a:lnTo>
                  <a:lnTo>
                    <a:pt x="92824" y="140296"/>
                  </a:lnTo>
                  <a:lnTo>
                    <a:pt x="101536" y="141554"/>
                  </a:lnTo>
                  <a:lnTo>
                    <a:pt x="109639" y="141643"/>
                  </a:lnTo>
                  <a:lnTo>
                    <a:pt x="109359" y="118491"/>
                  </a:lnTo>
                  <a:lnTo>
                    <a:pt x="110172" y="95262"/>
                  </a:lnTo>
                  <a:lnTo>
                    <a:pt x="108889" y="72263"/>
                  </a:lnTo>
                  <a:lnTo>
                    <a:pt x="102298" y="49720"/>
                  </a:lnTo>
                  <a:lnTo>
                    <a:pt x="106210" y="47498"/>
                  </a:lnTo>
                  <a:lnTo>
                    <a:pt x="106324" y="53073"/>
                  </a:lnTo>
                  <a:lnTo>
                    <a:pt x="109232" y="52336"/>
                  </a:lnTo>
                  <a:lnTo>
                    <a:pt x="110782" y="46088"/>
                  </a:lnTo>
                  <a:lnTo>
                    <a:pt x="107988" y="39293"/>
                  </a:lnTo>
                  <a:lnTo>
                    <a:pt x="112077" y="33274"/>
                  </a:lnTo>
                  <a:lnTo>
                    <a:pt x="113284" y="43281"/>
                  </a:lnTo>
                  <a:lnTo>
                    <a:pt x="113563" y="53352"/>
                  </a:lnTo>
                  <a:lnTo>
                    <a:pt x="114185" y="63373"/>
                  </a:lnTo>
                  <a:lnTo>
                    <a:pt x="116382" y="73164"/>
                  </a:lnTo>
                  <a:lnTo>
                    <a:pt x="120472" y="73317"/>
                  </a:lnTo>
                  <a:lnTo>
                    <a:pt x="120726" y="64770"/>
                  </a:lnTo>
                  <a:lnTo>
                    <a:pt x="128003" y="71767"/>
                  </a:lnTo>
                  <a:lnTo>
                    <a:pt x="122186" y="74447"/>
                  </a:lnTo>
                  <a:lnTo>
                    <a:pt x="117386" y="81724"/>
                  </a:lnTo>
                  <a:lnTo>
                    <a:pt x="113487" y="85432"/>
                  </a:lnTo>
                  <a:lnTo>
                    <a:pt x="114020" y="142113"/>
                  </a:lnTo>
                  <a:lnTo>
                    <a:pt x="123113" y="141579"/>
                  </a:lnTo>
                  <a:lnTo>
                    <a:pt x="133057" y="139966"/>
                  </a:lnTo>
                  <a:lnTo>
                    <a:pt x="139547" y="135572"/>
                  </a:lnTo>
                  <a:lnTo>
                    <a:pt x="142570" y="128333"/>
                  </a:lnTo>
                  <a:close/>
                </a:path>
              </a:pathLst>
            </a:custGeom>
            <a:solidFill>
              <a:srgbClr val="186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38">
              <a:extLst>
                <a:ext uri="{FF2B5EF4-FFF2-40B4-BE49-F238E27FC236}">
                  <a16:creationId xmlns:a16="http://schemas.microsoft.com/office/drawing/2014/main" id="{C001AFC2-3AEF-47A1-8301-FDF911F1240B}"/>
                </a:ext>
              </a:extLst>
            </p:cNvPr>
            <p:cNvSpPr/>
            <p:nvPr/>
          </p:nvSpPr>
          <p:spPr>
            <a:xfrm>
              <a:off x="1456816" y="4823032"/>
              <a:ext cx="45085" cy="46355"/>
            </a:xfrm>
            <a:custGeom>
              <a:avLst/>
              <a:gdLst/>
              <a:ahLst/>
              <a:cxnLst/>
              <a:rect l="l" t="t" r="r" b="b"/>
              <a:pathLst>
                <a:path w="45084" h="46354">
                  <a:moveTo>
                    <a:pt x="22112" y="0"/>
                  </a:moveTo>
                  <a:lnTo>
                    <a:pt x="0" y="24989"/>
                  </a:lnTo>
                  <a:lnTo>
                    <a:pt x="1941" y="32295"/>
                  </a:lnTo>
                  <a:lnTo>
                    <a:pt x="6081" y="38333"/>
                  </a:lnTo>
                  <a:lnTo>
                    <a:pt x="12039" y="42766"/>
                  </a:lnTo>
                  <a:lnTo>
                    <a:pt x="19431" y="45258"/>
                  </a:lnTo>
                  <a:lnTo>
                    <a:pt x="24320" y="46121"/>
                  </a:lnTo>
                  <a:lnTo>
                    <a:pt x="28689" y="43607"/>
                  </a:lnTo>
                  <a:lnTo>
                    <a:pt x="33616" y="43607"/>
                  </a:lnTo>
                  <a:lnTo>
                    <a:pt x="35394" y="41829"/>
                  </a:lnTo>
                  <a:lnTo>
                    <a:pt x="37668" y="39822"/>
                  </a:lnTo>
                  <a:lnTo>
                    <a:pt x="39598" y="37549"/>
                  </a:lnTo>
                  <a:lnTo>
                    <a:pt x="43488" y="30966"/>
                  </a:lnTo>
                  <a:lnTo>
                    <a:pt x="45026" y="23585"/>
                  </a:lnTo>
                  <a:lnTo>
                    <a:pt x="44190" y="16157"/>
                  </a:lnTo>
                  <a:lnTo>
                    <a:pt x="40957" y="9431"/>
                  </a:lnTo>
                  <a:lnTo>
                    <a:pt x="35709" y="4239"/>
                  </a:lnTo>
                  <a:lnTo>
                    <a:pt x="29232" y="1035"/>
                  </a:lnTo>
                  <a:lnTo>
                    <a:pt x="22112" y="0"/>
                  </a:lnTo>
                  <a:close/>
                </a:path>
                <a:path w="45084" h="46354">
                  <a:moveTo>
                    <a:pt x="33616" y="43607"/>
                  </a:moveTo>
                  <a:lnTo>
                    <a:pt x="28689" y="43607"/>
                  </a:lnTo>
                  <a:lnTo>
                    <a:pt x="33341" y="43883"/>
                  </a:lnTo>
                  <a:lnTo>
                    <a:pt x="33616" y="43607"/>
                  </a:lnTo>
                  <a:close/>
                </a:path>
              </a:pathLst>
            </a:custGeom>
            <a:solidFill>
              <a:srgbClr val="FBE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39">
              <a:extLst>
                <a:ext uri="{FF2B5EF4-FFF2-40B4-BE49-F238E27FC236}">
                  <a16:creationId xmlns:a16="http://schemas.microsoft.com/office/drawing/2014/main" id="{DEC57332-4019-4482-A46E-74B547A4DAE5}"/>
                </a:ext>
              </a:extLst>
            </p:cNvPr>
            <p:cNvSpPr/>
            <p:nvPr/>
          </p:nvSpPr>
          <p:spPr>
            <a:xfrm>
              <a:off x="1144168" y="4660214"/>
              <a:ext cx="2115820" cy="489584"/>
            </a:xfrm>
            <a:custGeom>
              <a:avLst/>
              <a:gdLst/>
              <a:ahLst/>
              <a:cxnLst/>
              <a:rect l="l" t="t" r="r" b="b"/>
              <a:pathLst>
                <a:path w="2115820" h="489585">
                  <a:moveTo>
                    <a:pt x="1524" y="167868"/>
                  </a:moveTo>
                  <a:lnTo>
                    <a:pt x="1244" y="167233"/>
                  </a:lnTo>
                  <a:lnTo>
                    <a:pt x="863" y="166801"/>
                  </a:lnTo>
                  <a:lnTo>
                    <a:pt x="558" y="166344"/>
                  </a:lnTo>
                  <a:lnTo>
                    <a:pt x="990" y="168452"/>
                  </a:lnTo>
                  <a:lnTo>
                    <a:pt x="1155" y="168211"/>
                  </a:lnTo>
                  <a:lnTo>
                    <a:pt x="1524" y="167868"/>
                  </a:lnTo>
                  <a:close/>
                </a:path>
                <a:path w="2115820" h="489585">
                  <a:moveTo>
                    <a:pt x="1524" y="104902"/>
                  </a:moveTo>
                  <a:lnTo>
                    <a:pt x="1244" y="104267"/>
                  </a:lnTo>
                  <a:lnTo>
                    <a:pt x="863" y="103835"/>
                  </a:lnTo>
                  <a:lnTo>
                    <a:pt x="558" y="103365"/>
                  </a:lnTo>
                  <a:lnTo>
                    <a:pt x="990" y="105486"/>
                  </a:lnTo>
                  <a:lnTo>
                    <a:pt x="1155" y="105244"/>
                  </a:lnTo>
                  <a:lnTo>
                    <a:pt x="1524" y="104902"/>
                  </a:lnTo>
                  <a:close/>
                </a:path>
                <a:path w="2115820" h="489585">
                  <a:moveTo>
                    <a:pt x="1524" y="41935"/>
                  </a:moveTo>
                  <a:lnTo>
                    <a:pt x="1244" y="41300"/>
                  </a:lnTo>
                  <a:lnTo>
                    <a:pt x="863" y="40868"/>
                  </a:lnTo>
                  <a:lnTo>
                    <a:pt x="558" y="40411"/>
                  </a:lnTo>
                  <a:lnTo>
                    <a:pt x="990" y="42519"/>
                  </a:lnTo>
                  <a:lnTo>
                    <a:pt x="1155" y="42278"/>
                  </a:lnTo>
                  <a:lnTo>
                    <a:pt x="1524" y="41935"/>
                  </a:lnTo>
                  <a:close/>
                </a:path>
                <a:path w="2115820" h="489585">
                  <a:moveTo>
                    <a:pt x="1993" y="187909"/>
                  </a:moveTo>
                  <a:lnTo>
                    <a:pt x="990" y="184797"/>
                  </a:lnTo>
                  <a:lnTo>
                    <a:pt x="152" y="187921"/>
                  </a:lnTo>
                  <a:lnTo>
                    <a:pt x="1079" y="188201"/>
                  </a:lnTo>
                  <a:lnTo>
                    <a:pt x="1993" y="187909"/>
                  </a:lnTo>
                  <a:close/>
                </a:path>
                <a:path w="2115820" h="489585">
                  <a:moveTo>
                    <a:pt x="2222" y="129260"/>
                  </a:moveTo>
                  <a:lnTo>
                    <a:pt x="977" y="125958"/>
                  </a:lnTo>
                  <a:lnTo>
                    <a:pt x="0" y="128028"/>
                  </a:lnTo>
                  <a:lnTo>
                    <a:pt x="0" y="134086"/>
                  </a:lnTo>
                  <a:lnTo>
                    <a:pt x="977" y="135839"/>
                  </a:lnTo>
                  <a:lnTo>
                    <a:pt x="2108" y="132549"/>
                  </a:lnTo>
                  <a:lnTo>
                    <a:pt x="2222" y="129260"/>
                  </a:lnTo>
                  <a:close/>
                </a:path>
                <a:path w="2115820" h="489585">
                  <a:moveTo>
                    <a:pt x="2222" y="66294"/>
                  </a:moveTo>
                  <a:lnTo>
                    <a:pt x="977" y="62992"/>
                  </a:lnTo>
                  <a:lnTo>
                    <a:pt x="0" y="65062"/>
                  </a:lnTo>
                  <a:lnTo>
                    <a:pt x="0" y="71120"/>
                  </a:lnTo>
                  <a:lnTo>
                    <a:pt x="977" y="72872"/>
                  </a:lnTo>
                  <a:lnTo>
                    <a:pt x="2108" y="69583"/>
                  </a:lnTo>
                  <a:lnTo>
                    <a:pt x="2222" y="66294"/>
                  </a:lnTo>
                  <a:close/>
                </a:path>
                <a:path w="2115820" h="489585">
                  <a:moveTo>
                    <a:pt x="2235" y="4127"/>
                  </a:moveTo>
                  <a:lnTo>
                    <a:pt x="2222" y="2171"/>
                  </a:lnTo>
                  <a:lnTo>
                    <a:pt x="977" y="0"/>
                  </a:lnTo>
                  <a:lnTo>
                    <a:pt x="0" y="2095"/>
                  </a:lnTo>
                  <a:lnTo>
                    <a:pt x="25" y="5715"/>
                  </a:lnTo>
                  <a:lnTo>
                    <a:pt x="2235" y="4127"/>
                  </a:lnTo>
                  <a:close/>
                </a:path>
                <a:path w="2115820" h="489585">
                  <a:moveTo>
                    <a:pt x="2115591" y="456526"/>
                  </a:moveTo>
                  <a:lnTo>
                    <a:pt x="2110232" y="438962"/>
                  </a:lnTo>
                  <a:lnTo>
                    <a:pt x="2108250" y="435216"/>
                  </a:lnTo>
                  <a:lnTo>
                    <a:pt x="2108416" y="432206"/>
                  </a:lnTo>
                  <a:lnTo>
                    <a:pt x="2109559" y="428447"/>
                  </a:lnTo>
                  <a:lnTo>
                    <a:pt x="2111006" y="421513"/>
                  </a:lnTo>
                  <a:lnTo>
                    <a:pt x="2110930" y="414743"/>
                  </a:lnTo>
                  <a:lnTo>
                    <a:pt x="2109000" y="408419"/>
                  </a:lnTo>
                  <a:lnTo>
                    <a:pt x="2104923" y="402793"/>
                  </a:lnTo>
                  <a:lnTo>
                    <a:pt x="2098751" y="396709"/>
                  </a:lnTo>
                  <a:lnTo>
                    <a:pt x="2099398" y="391236"/>
                  </a:lnTo>
                  <a:lnTo>
                    <a:pt x="2102726" y="384733"/>
                  </a:lnTo>
                  <a:lnTo>
                    <a:pt x="2102040" y="381469"/>
                  </a:lnTo>
                  <a:lnTo>
                    <a:pt x="2101837" y="377990"/>
                  </a:lnTo>
                  <a:lnTo>
                    <a:pt x="2097062" y="366661"/>
                  </a:lnTo>
                  <a:lnTo>
                    <a:pt x="2088210" y="362318"/>
                  </a:lnTo>
                  <a:lnTo>
                    <a:pt x="2079942" y="364375"/>
                  </a:lnTo>
                  <a:lnTo>
                    <a:pt x="2073706" y="366991"/>
                  </a:lnTo>
                  <a:lnTo>
                    <a:pt x="2068830" y="371221"/>
                  </a:lnTo>
                  <a:lnTo>
                    <a:pt x="2066099" y="376593"/>
                  </a:lnTo>
                  <a:lnTo>
                    <a:pt x="2066315" y="382663"/>
                  </a:lnTo>
                  <a:lnTo>
                    <a:pt x="2067445" y="390423"/>
                  </a:lnTo>
                  <a:lnTo>
                    <a:pt x="2066086" y="397040"/>
                  </a:lnTo>
                  <a:lnTo>
                    <a:pt x="2062962" y="402958"/>
                  </a:lnTo>
                  <a:lnTo>
                    <a:pt x="2058835" y="408660"/>
                  </a:lnTo>
                  <a:lnTo>
                    <a:pt x="2056587" y="415569"/>
                  </a:lnTo>
                  <a:lnTo>
                    <a:pt x="2056079" y="422579"/>
                  </a:lnTo>
                  <a:lnTo>
                    <a:pt x="2060041" y="432943"/>
                  </a:lnTo>
                  <a:lnTo>
                    <a:pt x="2059851" y="435851"/>
                  </a:lnTo>
                  <a:lnTo>
                    <a:pt x="2057755" y="438912"/>
                  </a:lnTo>
                  <a:lnTo>
                    <a:pt x="2052053" y="455256"/>
                  </a:lnTo>
                  <a:lnTo>
                    <a:pt x="2055241" y="470750"/>
                  </a:lnTo>
                  <a:lnTo>
                    <a:pt x="2065070" y="482727"/>
                  </a:lnTo>
                  <a:lnTo>
                    <a:pt x="2079294" y="488454"/>
                  </a:lnTo>
                  <a:lnTo>
                    <a:pt x="2079294" y="425234"/>
                  </a:lnTo>
                  <a:lnTo>
                    <a:pt x="2084235" y="425259"/>
                  </a:lnTo>
                  <a:lnTo>
                    <a:pt x="2084222" y="489102"/>
                  </a:lnTo>
                  <a:lnTo>
                    <a:pt x="2101926" y="482803"/>
                  </a:lnTo>
                  <a:lnTo>
                    <a:pt x="2112607" y="471538"/>
                  </a:lnTo>
                  <a:lnTo>
                    <a:pt x="2115591" y="456526"/>
                  </a:lnTo>
                  <a:close/>
                </a:path>
              </a:pathLst>
            </a:custGeom>
            <a:solidFill>
              <a:srgbClr val="60B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40">
              <a:extLst>
                <a:ext uri="{FF2B5EF4-FFF2-40B4-BE49-F238E27FC236}">
                  <a16:creationId xmlns:a16="http://schemas.microsoft.com/office/drawing/2014/main" id="{F1AD6D3D-B5D9-4058-B60A-D36200268EAF}"/>
                </a:ext>
              </a:extLst>
            </p:cNvPr>
            <p:cNvSpPr/>
            <p:nvPr/>
          </p:nvSpPr>
          <p:spPr>
            <a:xfrm>
              <a:off x="3268205" y="5084635"/>
              <a:ext cx="50165" cy="78105"/>
            </a:xfrm>
            <a:custGeom>
              <a:avLst/>
              <a:gdLst/>
              <a:ahLst/>
              <a:cxnLst/>
              <a:rect l="l" t="t" r="r" b="b"/>
              <a:pathLst>
                <a:path w="50164" h="78104">
                  <a:moveTo>
                    <a:pt x="25476" y="0"/>
                  </a:moveTo>
                  <a:lnTo>
                    <a:pt x="17089" y="1437"/>
                  </a:lnTo>
                  <a:lnTo>
                    <a:pt x="10558" y="5749"/>
                  </a:lnTo>
                  <a:lnTo>
                    <a:pt x="6368" y="12505"/>
                  </a:lnTo>
                  <a:lnTo>
                    <a:pt x="5003" y="21272"/>
                  </a:lnTo>
                  <a:lnTo>
                    <a:pt x="5194" y="29463"/>
                  </a:lnTo>
                  <a:lnTo>
                    <a:pt x="4267" y="37172"/>
                  </a:lnTo>
                  <a:lnTo>
                    <a:pt x="1536" y="45059"/>
                  </a:lnTo>
                  <a:lnTo>
                    <a:pt x="0" y="55458"/>
                  </a:lnTo>
                  <a:lnTo>
                    <a:pt x="2684" y="64565"/>
                  </a:lnTo>
                  <a:lnTo>
                    <a:pt x="9214" y="71936"/>
                  </a:lnTo>
                  <a:lnTo>
                    <a:pt x="19214" y="77127"/>
                  </a:lnTo>
                  <a:lnTo>
                    <a:pt x="19736" y="64467"/>
                  </a:lnTo>
                  <a:lnTo>
                    <a:pt x="19609" y="39083"/>
                  </a:lnTo>
                  <a:lnTo>
                    <a:pt x="20738" y="26466"/>
                  </a:lnTo>
                  <a:lnTo>
                    <a:pt x="24917" y="26517"/>
                  </a:lnTo>
                  <a:lnTo>
                    <a:pt x="24917" y="78003"/>
                  </a:lnTo>
                  <a:lnTo>
                    <a:pt x="38087" y="74022"/>
                  </a:lnTo>
                  <a:lnTo>
                    <a:pt x="46432" y="66394"/>
                  </a:lnTo>
                  <a:lnTo>
                    <a:pt x="49636" y="55591"/>
                  </a:lnTo>
                  <a:lnTo>
                    <a:pt x="47383" y="42087"/>
                  </a:lnTo>
                  <a:lnTo>
                    <a:pt x="45148" y="35598"/>
                  </a:lnTo>
                  <a:lnTo>
                    <a:pt x="44348" y="29133"/>
                  </a:lnTo>
                  <a:lnTo>
                    <a:pt x="44881" y="22224"/>
                  </a:lnTo>
                  <a:lnTo>
                    <a:pt x="43940" y="13410"/>
                  </a:lnTo>
                  <a:lnTo>
                    <a:pt x="40022" y="6411"/>
                  </a:lnTo>
                  <a:lnTo>
                    <a:pt x="33681" y="1763"/>
                  </a:lnTo>
                  <a:lnTo>
                    <a:pt x="25476" y="0"/>
                  </a:lnTo>
                  <a:close/>
                </a:path>
              </a:pathLst>
            </a:custGeom>
            <a:solidFill>
              <a:srgbClr val="AEE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41">
              <a:extLst>
                <a:ext uri="{FF2B5EF4-FFF2-40B4-BE49-F238E27FC236}">
                  <a16:creationId xmlns:a16="http://schemas.microsoft.com/office/drawing/2014/main" id="{F9C0B377-D5B3-4579-ADD2-C4712030C20E}"/>
                </a:ext>
              </a:extLst>
            </p:cNvPr>
            <p:cNvSpPr/>
            <p:nvPr/>
          </p:nvSpPr>
          <p:spPr>
            <a:xfrm>
              <a:off x="3047428" y="5003190"/>
              <a:ext cx="53340" cy="34290"/>
            </a:xfrm>
            <a:custGeom>
              <a:avLst/>
              <a:gdLst/>
              <a:ahLst/>
              <a:cxnLst/>
              <a:rect l="l" t="t" r="r" b="b"/>
              <a:pathLst>
                <a:path w="53339" h="34289">
                  <a:moveTo>
                    <a:pt x="52743" y="34150"/>
                  </a:moveTo>
                  <a:lnTo>
                    <a:pt x="52679" y="28079"/>
                  </a:lnTo>
                  <a:lnTo>
                    <a:pt x="44640" y="26657"/>
                  </a:lnTo>
                  <a:lnTo>
                    <a:pt x="44742" y="20485"/>
                  </a:lnTo>
                  <a:lnTo>
                    <a:pt x="40703" y="16459"/>
                  </a:lnTo>
                  <a:lnTo>
                    <a:pt x="36601" y="12357"/>
                  </a:lnTo>
                  <a:lnTo>
                    <a:pt x="34594" y="10363"/>
                  </a:lnTo>
                  <a:lnTo>
                    <a:pt x="32588" y="8343"/>
                  </a:lnTo>
                  <a:lnTo>
                    <a:pt x="30568" y="6311"/>
                  </a:lnTo>
                  <a:lnTo>
                    <a:pt x="27686" y="5016"/>
                  </a:lnTo>
                  <a:lnTo>
                    <a:pt x="25641" y="2870"/>
                  </a:lnTo>
                  <a:lnTo>
                    <a:pt x="24295" y="38"/>
                  </a:lnTo>
                  <a:lnTo>
                    <a:pt x="14236" y="330"/>
                  </a:lnTo>
                  <a:lnTo>
                    <a:pt x="16306" y="6273"/>
                  </a:lnTo>
                  <a:lnTo>
                    <a:pt x="13449" y="5003"/>
                  </a:lnTo>
                  <a:lnTo>
                    <a:pt x="11417" y="2832"/>
                  </a:lnTo>
                  <a:lnTo>
                    <a:pt x="10045" y="0"/>
                  </a:lnTo>
                  <a:lnTo>
                    <a:pt x="0" y="406"/>
                  </a:lnTo>
                  <a:lnTo>
                    <a:pt x="4533" y="5994"/>
                  </a:lnTo>
                  <a:lnTo>
                    <a:pt x="9893" y="10896"/>
                  </a:lnTo>
                  <a:lnTo>
                    <a:pt x="14897" y="16103"/>
                  </a:lnTo>
                  <a:lnTo>
                    <a:pt x="18389" y="22555"/>
                  </a:lnTo>
                  <a:lnTo>
                    <a:pt x="22402" y="26568"/>
                  </a:lnTo>
                  <a:lnTo>
                    <a:pt x="24472" y="28651"/>
                  </a:lnTo>
                  <a:lnTo>
                    <a:pt x="30619" y="34188"/>
                  </a:lnTo>
                  <a:lnTo>
                    <a:pt x="38531" y="34150"/>
                  </a:lnTo>
                  <a:lnTo>
                    <a:pt x="37807" y="28600"/>
                  </a:lnTo>
                  <a:lnTo>
                    <a:pt x="37757" y="28194"/>
                  </a:lnTo>
                  <a:lnTo>
                    <a:pt x="32143" y="25996"/>
                  </a:lnTo>
                  <a:lnTo>
                    <a:pt x="26581" y="18859"/>
                  </a:lnTo>
                  <a:lnTo>
                    <a:pt x="22504" y="16979"/>
                  </a:lnTo>
                  <a:lnTo>
                    <a:pt x="22402" y="12382"/>
                  </a:lnTo>
                  <a:lnTo>
                    <a:pt x="29337" y="16471"/>
                  </a:lnTo>
                  <a:lnTo>
                    <a:pt x="35153" y="21691"/>
                  </a:lnTo>
                  <a:lnTo>
                    <a:pt x="40208" y="27711"/>
                  </a:lnTo>
                  <a:lnTo>
                    <a:pt x="44831" y="34175"/>
                  </a:lnTo>
                  <a:lnTo>
                    <a:pt x="52743" y="34150"/>
                  </a:lnTo>
                  <a:close/>
                </a:path>
              </a:pathLst>
            </a:custGeom>
            <a:solidFill>
              <a:srgbClr val="3C94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42">
              <a:extLst>
                <a:ext uri="{FF2B5EF4-FFF2-40B4-BE49-F238E27FC236}">
                  <a16:creationId xmlns:a16="http://schemas.microsoft.com/office/drawing/2014/main" id="{DA23E6D2-5E0A-4250-BD0E-C5B5BDC0425A}"/>
                </a:ext>
              </a:extLst>
            </p:cNvPr>
            <p:cNvSpPr/>
            <p:nvPr/>
          </p:nvSpPr>
          <p:spPr>
            <a:xfrm>
              <a:off x="3043250" y="5003190"/>
              <a:ext cx="122555" cy="34290"/>
            </a:xfrm>
            <a:custGeom>
              <a:avLst/>
              <a:gdLst/>
              <a:ahLst/>
              <a:cxnLst/>
              <a:rect l="l" t="t" r="r" b="b"/>
              <a:pathLst>
                <a:path w="122555" h="34289">
                  <a:moveTo>
                    <a:pt x="20523" y="6311"/>
                  </a:moveTo>
                  <a:lnTo>
                    <a:pt x="18415" y="330"/>
                  </a:lnTo>
                  <a:lnTo>
                    <a:pt x="14224" y="0"/>
                  </a:lnTo>
                  <a:lnTo>
                    <a:pt x="15595" y="2844"/>
                  </a:lnTo>
                  <a:lnTo>
                    <a:pt x="17627" y="5003"/>
                  </a:lnTo>
                  <a:lnTo>
                    <a:pt x="20523" y="6311"/>
                  </a:lnTo>
                  <a:close/>
                </a:path>
                <a:path w="122555" h="34289">
                  <a:moveTo>
                    <a:pt x="22567" y="22555"/>
                  </a:moveTo>
                  <a:lnTo>
                    <a:pt x="19075" y="16103"/>
                  </a:lnTo>
                  <a:lnTo>
                    <a:pt x="14071" y="10896"/>
                  </a:lnTo>
                  <a:lnTo>
                    <a:pt x="8712" y="5994"/>
                  </a:lnTo>
                  <a:lnTo>
                    <a:pt x="4178" y="406"/>
                  </a:lnTo>
                  <a:lnTo>
                    <a:pt x="0" y="0"/>
                  </a:lnTo>
                  <a:lnTo>
                    <a:pt x="4445" y="6845"/>
                  </a:lnTo>
                  <a:lnTo>
                    <a:pt x="9525" y="13030"/>
                  </a:lnTo>
                  <a:lnTo>
                    <a:pt x="15494" y="18351"/>
                  </a:lnTo>
                  <a:lnTo>
                    <a:pt x="22567" y="22555"/>
                  </a:lnTo>
                  <a:close/>
                </a:path>
                <a:path w="122555" h="34289">
                  <a:moveTo>
                    <a:pt x="34747" y="6311"/>
                  </a:moveTo>
                  <a:lnTo>
                    <a:pt x="32639" y="330"/>
                  </a:lnTo>
                  <a:lnTo>
                    <a:pt x="28486" y="38"/>
                  </a:lnTo>
                  <a:lnTo>
                    <a:pt x="29819" y="2870"/>
                  </a:lnTo>
                  <a:lnTo>
                    <a:pt x="31864" y="5016"/>
                  </a:lnTo>
                  <a:lnTo>
                    <a:pt x="34747" y="6311"/>
                  </a:lnTo>
                  <a:close/>
                </a:path>
                <a:path w="122555" h="34289">
                  <a:moveTo>
                    <a:pt x="34798" y="34175"/>
                  </a:moveTo>
                  <a:lnTo>
                    <a:pt x="28663" y="28651"/>
                  </a:lnTo>
                  <a:lnTo>
                    <a:pt x="28486" y="34150"/>
                  </a:lnTo>
                  <a:lnTo>
                    <a:pt x="34798" y="34175"/>
                  </a:lnTo>
                  <a:close/>
                </a:path>
                <a:path w="122555" h="34289">
                  <a:moveTo>
                    <a:pt x="46837" y="254"/>
                  </a:moveTo>
                  <a:lnTo>
                    <a:pt x="42748" y="76"/>
                  </a:lnTo>
                  <a:lnTo>
                    <a:pt x="44030" y="2108"/>
                  </a:lnTo>
                  <a:lnTo>
                    <a:pt x="45377" y="2603"/>
                  </a:lnTo>
                  <a:lnTo>
                    <a:pt x="46837" y="254"/>
                  </a:lnTo>
                  <a:close/>
                </a:path>
                <a:path w="122555" h="34289">
                  <a:moveTo>
                    <a:pt x="49022" y="34175"/>
                  </a:moveTo>
                  <a:lnTo>
                    <a:pt x="44386" y="27711"/>
                  </a:lnTo>
                  <a:lnTo>
                    <a:pt x="39331" y="21691"/>
                  </a:lnTo>
                  <a:lnTo>
                    <a:pt x="33502" y="16471"/>
                  </a:lnTo>
                  <a:lnTo>
                    <a:pt x="26581" y="12357"/>
                  </a:lnTo>
                  <a:lnTo>
                    <a:pt x="26695" y="16979"/>
                  </a:lnTo>
                  <a:lnTo>
                    <a:pt x="30759" y="18859"/>
                  </a:lnTo>
                  <a:lnTo>
                    <a:pt x="36334" y="25996"/>
                  </a:lnTo>
                  <a:lnTo>
                    <a:pt x="41935" y="28194"/>
                  </a:lnTo>
                  <a:lnTo>
                    <a:pt x="42710" y="34150"/>
                  </a:lnTo>
                  <a:lnTo>
                    <a:pt x="49022" y="34175"/>
                  </a:lnTo>
                  <a:close/>
                </a:path>
                <a:path w="122555" h="34289">
                  <a:moveTo>
                    <a:pt x="61099" y="228"/>
                  </a:moveTo>
                  <a:lnTo>
                    <a:pt x="56972" y="76"/>
                  </a:lnTo>
                  <a:lnTo>
                    <a:pt x="57683" y="1473"/>
                  </a:lnTo>
                  <a:lnTo>
                    <a:pt x="58254" y="3225"/>
                  </a:lnTo>
                  <a:lnTo>
                    <a:pt x="60706" y="2654"/>
                  </a:lnTo>
                  <a:lnTo>
                    <a:pt x="60820" y="1117"/>
                  </a:lnTo>
                  <a:lnTo>
                    <a:pt x="61099" y="228"/>
                  </a:lnTo>
                  <a:close/>
                </a:path>
                <a:path w="122555" h="34289">
                  <a:moveTo>
                    <a:pt x="63360" y="34188"/>
                  </a:moveTo>
                  <a:lnTo>
                    <a:pt x="60236" y="27838"/>
                  </a:lnTo>
                  <a:lnTo>
                    <a:pt x="55981" y="22669"/>
                  </a:lnTo>
                  <a:lnTo>
                    <a:pt x="48920" y="20485"/>
                  </a:lnTo>
                  <a:lnTo>
                    <a:pt x="48818" y="26657"/>
                  </a:lnTo>
                  <a:lnTo>
                    <a:pt x="56845" y="28079"/>
                  </a:lnTo>
                  <a:lnTo>
                    <a:pt x="56921" y="34150"/>
                  </a:lnTo>
                  <a:lnTo>
                    <a:pt x="63360" y="34188"/>
                  </a:lnTo>
                  <a:close/>
                </a:path>
                <a:path w="122555" h="34289">
                  <a:moveTo>
                    <a:pt x="75323" y="241"/>
                  </a:moveTo>
                  <a:lnTo>
                    <a:pt x="71272" y="152"/>
                  </a:lnTo>
                  <a:lnTo>
                    <a:pt x="71970" y="1524"/>
                  </a:lnTo>
                  <a:lnTo>
                    <a:pt x="72542" y="3251"/>
                  </a:lnTo>
                  <a:lnTo>
                    <a:pt x="74968" y="2641"/>
                  </a:lnTo>
                  <a:lnTo>
                    <a:pt x="75069" y="1117"/>
                  </a:lnTo>
                  <a:lnTo>
                    <a:pt x="75323" y="241"/>
                  </a:lnTo>
                  <a:close/>
                </a:path>
                <a:path w="122555" h="34289">
                  <a:moveTo>
                    <a:pt x="79463" y="34163"/>
                  </a:moveTo>
                  <a:lnTo>
                    <a:pt x="78003" y="31991"/>
                  </a:lnTo>
                  <a:lnTo>
                    <a:pt x="76098" y="30581"/>
                  </a:lnTo>
                  <a:lnTo>
                    <a:pt x="73367" y="30607"/>
                  </a:lnTo>
                  <a:lnTo>
                    <a:pt x="73431" y="34099"/>
                  </a:lnTo>
                  <a:lnTo>
                    <a:pt x="79463" y="34163"/>
                  </a:lnTo>
                  <a:close/>
                </a:path>
                <a:path w="122555" h="34289">
                  <a:moveTo>
                    <a:pt x="89636" y="2171"/>
                  </a:moveTo>
                  <a:lnTo>
                    <a:pt x="89598" y="139"/>
                  </a:lnTo>
                  <a:lnTo>
                    <a:pt x="85509" y="177"/>
                  </a:lnTo>
                  <a:lnTo>
                    <a:pt x="86360" y="1816"/>
                  </a:lnTo>
                  <a:lnTo>
                    <a:pt x="87820" y="2286"/>
                  </a:lnTo>
                  <a:lnTo>
                    <a:pt x="89535" y="2286"/>
                  </a:lnTo>
                  <a:close/>
                </a:path>
                <a:path w="122555" h="34289">
                  <a:moveTo>
                    <a:pt x="93687" y="34163"/>
                  </a:moveTo>
                  <a:lnTo>
                    <a:pt x="92240" y="32004"/>
                  </a:lnTo>
                  <a:lnTo>
                    <a:pt x="90360" y="30530"/>
                  </a:lnTo>
                  <a:lnTo>
                    <a:pt x="87604" y="30581"/>
                  </a:lnTo>
                  <a:lnTo>
                    <a:pt x="87477" y="30708"/>
                  </a:lnTo>
                  <a:lnTo>
                    <a:pt x="87388" y="34150"/>
                  </a:lnTo>
                  <a:lnTo>
                    <a:pt x="93687" y="34163"/>
                  </a:lnTo>
                  <a:close/>
                </a:path>
                <a:path w="122555" h="34289">
                  <a:moveTo>
                    <a:pt x="107924" y="34175"/>
                  </a:moveTo>
                  <a:lnTo>
                    <a:pt x="106464" y="32004"/>
                  </a:lnTo>
                  <a:lnTo>
                    <a:pt x="104584" y="30530"/>
                  </a:lnTo>
                  <a:lnTo>
                    <a:pt x="101815" y="30594"/>
                  </a:lnTo>
                  <a:lnTo>
                    <a:pt x="101612" y="34150"/>
                  </a:lnTo>
                  <a:lnTo>
                    <a:pt x="107924" y="34175"/>
                  </a:lnTo>
                  <a:close/>
                </a:path>
                <a:path w="122555" h="34289">
                  <a:moveTo>
                    <a:pt x="122135" y="34175"/>
                  </a:moveTo>
                  <a:lnTo>
                    <a:pt x="120713" y="32473"/>
                  </a:lnTo>
                  <a:lnTo>
                    <a:pt x="119532" y="29895"/>
                  </a:lnTo>
                  <a:lnTo>
                    <a:pt x="115417" y="30200"/>
                  </a:lnTo>
                  <a:lnTo>
                    <a:pt x="116065" y="32664"/>
                  </a:lnTo>
                  <a:lnTo>
                    <a:pt x="115836" y="34150"/>
                  </a:lnTo>
                  <a:lnTo>
                    <a:pt x="122135" y="34175"/>
                  </a:lnTo>
                  <a:close/>
                </a:path>
              </a:pathLst>
            </a:custGeom>
            <a:solidFill>
              <a:srgbClr val="60B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43">
              <a:extLst>
                <a:ext uri="{FF2B5EF4-FFF2-40B4-BE49-F238E27FC236}">
                  <a16:creationId xmlns:a16="http://schemas.microsoft.com/office/drawing/2014/main" id="{2132B1D1-C492-4CC3-8416-8B8872FF669D}"/>
                </a:ext>
              </a:extLst>
            </p:cNvPr>
            <p:cNvSpPr/>
            <p:nvPr/>
          </p:nvSpPr>
          <p:spPr>
            <a:xfrm>
              <a:off x="687997" y="4544402"/>
              <a:ext cx="119380" cy="202565"/>
            </a:xfrm>
            <a:custGeom>
              <a:avLst/>
              <a:gdLst/>
              <a:ahLst/>
              <a:cxnLst/>
              <a:rect l="l" t="t" r="r" b="b"/>
              <a:pathLst>
                <a:path w="119379" h="202564">
                  <a:moveTo>
                    <a:pt x="19100" y="1485"/>
                  </a:moveTo>
                  <a:lnTo>
                    <a:pt x="2108" y="2298"/>
                  </a:lnTo>
                  <a:lnTo>
                    <a:pt x="190" y="3886"/>
                  </a:lnTo>
                  <a:lnTo>
                    <a:pt x="1066" y="8026"/>
                  </a:lnTo>
                  <a:lnTo>
                    <a:pt x="1130" y="15138"/>
                  </a:lnTo>
                  <a:lnTo>
                    <a:pt x="165" y="22529"/>
                  </a:lnTo>
                  <a:lnTo>
                    <a:pt x="635" y="29222"/>
                  </a:lnTo>
                  <a:lnTo>
                    <a:pt x="5016" y="34239"/>
                  </a:lnTo>
                  <a:lnTo>
                    <a:pt x="11341" y="36410"/>
                  </a:lnTo>
                  <a:lnTo>
                    <a:pt x="15722" y="35166"/>
                  </a:lnTo>
                  <a:lnTo>
                    <a:pt x="18262" y="30797"/>
                  </a:lnTo>
                  <a:lnTo>
                    <a:pt x="19100" y="23609"/>
                  </a:lnTo>
                  <a:lnTo>
                    <a:pt x="19100" y="1485"/>
                  </a:lnTo>
                  <a:close/>
                </a:path>
                <a:path w="119379" h="202564">
                  <a:moveTo>
                    <a:pt x="20243" y="87541"/>
                  </a:moveTo>
                  <a:lnTo>
                    <a:pt x="18808" y="77927"/>
                  </a:lnTo>
                  <a:lnTo>
                    <a:pt x="19100" y="75526"/>
                  </a:lnTo>
                  <a:lnTo>
                    <a:pt x="19177" y="58801"/>
                  </a:lnTo>
                  <a:lnTo>
                    <a:pt x="17970" y="57454"/>
                  </a:lnTo>
                  <a:lnTo>
                    <a:pt x="2692" y="55333"/>
                  </a:lnTo>
                  <a:lnTo>
                    <a:pt x="1016" y="56553"/>
                  </a:lnTo>
                  <a:lnTo>
                    <a:pt x="1003" y="72212"/>
                  </a:lnTo>
                  <a:lnTo>
                    <a:pt x="1397" y="76301"/>
                  </a:lnTo>
                  <a:lnTo>
                    <a:pt x="50" y="87414"/>
                  </a:lnTo>
                  <a:lnTo>
                    <a:pt x="1930" y="90157"/>
                  </a:lnTo>
                  <a:lnTo>
                    <a:pt x="17805" y="89992"/>
                  </a:lnTo>
                  <a:lnTo>
                    <a:pt x="20243" y="87541"/>
                  </a:lnTo>
                  <a:close/>
                </a:path>
                <a:path w="119379" h="202564">
                  <a:moveTo>
                    <a:pt x="20332" y="198602"/>
                  </a:moveTo>
                  <a:lnTo>
                    <a:pt x="18846" y="188823"/>
                  </a:lnTo>
                  <a:lnTo>
                    <a:pt x="19100" y="182054"/>
                  </a:lnTo>
                  <a:lnTo>
                    <a:pt x="18757" y="179311"/>
                  </a:lnTo>
                  <a:lnTo>
                    <a:pt x="20294" y="169202"/>
                  </a:lnTo>
                  <a:lnTo>
                    <a:pt x="16662" y="168148"/>
                  </a:lnTo>
                  <a:lnTo>
                    <a:pt x="2120" y="167436"/>
                  </a:lnTo>
                  <a:lnTo>
                    <a:pt x="0" y="170192"/>
                  </a:lnTo>
                  <a:lnTo>
                    <a:pt x="1435" y="181787"/>
                  </a:lnTo>
                  <a:lnTo>
                    <a:pt x="723" y="196596"/>
                  </a:lnTo>
                  <a:lnTo>
                    <a:pt x="228" y="201358"/>
                  </a:lnTo>
                  <a:lnTo>
                    <a:pt x="17500" y="200926"/>
                  </a:lnTo>
                  <a:lnTo>
                    <a:pt x="20332" y="198602"/>
                  </a:lnTo>
                  <a:close/>
                </a:path>
                <a:path w="119379" h="202564">
                  <a:moveTo>
                    <a:pt x="22517" y="113449"/>
                  </a:moveTo>
                  <a:lnTo>
                    <a:pt x="2438" y="110985"/>
                  </a:lnTo>
                  <a:lnTo>
                    <a:pt x="1016" y="111975"/>
                  </a:lnTo>
                  <a:lnTo>
                    <a:pt x="1003" y="128955"/>
                  </a:lnTo>
                  <a:lnTo>
                    <a:pt x="1384" y="139319"/>
                  </a:lnTo>
                  <a:lnTo>
                    <a:pt x="3111" y="144868"/>
                  </a:lnTo>
                  <a:lnTo>
                    <a:pt x="7073" y="146469"/>
                  </a:lnTo>
                  <a:lnTo>
                    <a:pt x="14160" y="144894"/>
                  </a:lnTo>
                  <a:lnTo>
                    <a:pt x="19240" y="141084"/>
                  </a:lnTo>
                  <a:lnTo>
                    <a:pt x="19989" y="135521"/>
                  </a:lnTo>
                  <a:lnTo>
                    <a:pt x="18961" y="129247"/>
                  </a:lnTo>
                  <a:lnTo>
                    <a:pt x="18770" y="123253"/>
                  </a:lnTo>
                  <a:lnTo>
                    <a:pt x="19431" y="119862"/>
                  </a:lnTo>
                  <a:lnTo>
                    <a:pt x="22517" y="113449"/>
                  </a:lnTo>
                  <a:close/>
                </a:path>
                <a:path w="119379" h="202564">
                  <a:moveTo>
                    <a:pt x="51904" y="128778"/>
                  </a:moveTo>
                  <a:lnTo>
                    <a:pt x="51295" y="118986"/>
                  </a:lnTo>
                  <a:lnTo>
                    <a:pt x="49072" y="113461"/>
                  </a:lnTo>
                  <a:lnTo>
                    <a:pt x="44665" y="111531"/>
                  </a:lnTo>
                  <a:lnTo>
                    <a:pt x="37477" y="112458"/>
                  </a:lnTo>
                  <a:lnTo>
                    <a:pt x="33007" y="113550"/>
                  </a:lnTo>
                  <a:lnTo>
                    <a:pt x="33896" y="119430"/>
                  </a:lnTo>
                  <a:lnTo>
                    <a:pt x="33820" y="126161"/>
                  </a:lnTo>
                  <a:lnTo>
                    <a:pt x="33045" y="133070"/>
                  </a:lnTo>
                  <a:lnTo>
                    <a:pt x="33502" y="139458"/>
                  </a:lnTo>
                  <a:lnTo>
                    <a:pt x="37134" y="144640"/>
                  </a:lnTo>
                  <a:lnTo>
                    <a:pt x="42672" y="146900"/>
                  </a:lnTo>
                  <a:lnTo>
                    <a:pt x="47383" y="145567"/>
                  </a:lnTo>
                  <a:lnTo>
                    <a:pt x="50673" y="141325"/>
                  </a:lnTo>
                  <a:lnTo>
                    <a:pt x="51904" y="134835"/>
                  </a:lnTo>
                  <a:lnTo>
                    <a:pt x="51904" y="128778"/>
                  </a:lnTo>
                  <a:close/>
                </a:path>
                <a:path w="119379" h="202564">
                  <a:moveTo>
                    <a:pt x="51904" y="56273"/>
                  </a:moveTo>
                  <a:lnTo>
                    <a:pt x="34061" y="57188"/>
                  </a:lnTo>
                  <a:lnTo>
                    <a:pt x="32931" y="59969"/>
                  </a:lnTo>
                  <a:lnTo>
                    <a:pt x="33921" y="63944"/>
                  </a:lnTo>
                  <a:lnTo>
                    <a:pt x="34023" y="70764"/>
                  </a:lnTo>
                  <a:lnTo>
                    <a:pt x="32943" y="77863"/>
                  </a:lnTo>
                  <a:lnTo>
                    <a:pt x="33388" y="84315"/>
                  </a:lnTo>
                  <a:lnTo>
                    <a:pt x="38061" y="89154"/>
                  </a:lnTo>
                  <a:lnTo>
                    <a:pt x="48158" y="94056"/>
                  </a:lnTo>
                  <a:lnTo>
                    <a:pt x="51904" y="89890"/>
                  </a:lnTo>
                  <a:lnTo>
                    <a:pt x="51904" y="56273"/>
                  </a:lnTo>
                  <a:close/>
                </a:path>
                <a:path w="119379" h="202564">
                  <a:moveTo>
                    <a:pt x="52730" y="838"/>
                  </a:moveTo>
                  <a:lnTo>
                    <a:pt x="47586" y="2082"/>
                  </a:lnTo>
                  <a:lnTo>
                    <a:pt x="39243" y="2489"/>
                  </a:lnTo>
                  <a:lnTo>
                    <a:pt x="33324" y="0"/>
                  </a:lnTo>
                  <a:lnTo>
                    <a:pt x="34099" y="15341"/>
                  </a:lnTo>
                  <a:lnTo>
                    <a:pt x="33807" y="22428"/>
                  </a:lnTo>
                  <a:lnTo>
                    <a:pt x="33756" y="33921"/>
                  </a:lnTo>
                  <a:lnTo>
                    <a:pt x="46723" y="37858"/>
                  </a:lnTo>
                  <a:lnTo>
                    <a:pt x="51892" y="34391"/>
                  </a:lnTo>
                  <a:lnTo>
                    <a:pt x="51904" y="14947"/>
                  </a:lnTo>
                  <a:lnTo>
                    <a:pt x="51612" y="11544"/>
                  </a:lnTo>
                  <a:lnTo>
                    <a:pt x="52730" y="838"/>
                  </a:lnTo>
                  <a:close/>
                </a:path>
                <a:path w="119379" h="202564">
                  <a:moveTo>
                    <a:pt x="52743" y="197688"/>
                  </a:moveTo>
                  <a:lnTo>
                    <a:pt x="51714" y="189014"/>
                  </a:lnTo>
                  <a:lnTo>
                    <a:pt x="52095" y="168681"/>
                  </a:lnTo>
                  <a:lnTo>
                    <a:pt x="40767" y="167601"/>
                  </a:lnTo>
                  <a:lnTo>
                    <a:pt x="31711" y="169608"/>
                  </a:lnTo>
                  <a:lnTo>
                    <a:pt x="34137" y="174244"/>
                  </a:lnTo>
                  <a:lnTo>
                    <a:pt x="33540" y="181952"/>
                  </a:lnTo>
                  <a:lnTo>
                    <a:pt x="34277" y="186753"/>
                  </a:lnTo>
                  <a:lnTo>
                    <a:pt x="32766" y="198996"/>
                  </a:lnTo>
                  <a:lnTo>
                    <a:pt x="35585" y="200863"/>
                  </a:lnTo>
                  <a:lnTo>
                    <a:pt x="51676" y="201383"/>
                  </a:lnTo>
                  <a:lnTo>
                    <a:pt x="52743" y="197688"/>
                  </a:lnTo>
                  <a:close/>
                </a:path>
                <a:path w="119379" h="202564">
                  <a:moveTo>
                    <a:pt x="84797" y="73748"/>
                  </a:moveTo>
                  <a:lnTo>
                    <a:pt x="83985" y="63893"/>
                  </a:lnTo>
                  <a:lnTo>
                    <a:pt x="81394" y="58026"/>
                  </a:lnTo>
                  <a:lnTo>
                    <a:pt x="76784" y="55854"/>
                  </a:lnTo>
                  <a:lnTo>
                    <a:pt x="69913" y="57099"/>
                  </a:lnTo>
                  <a:lnTo>
                    <a:pt x="65735" y="58572"/>
                  </a:lnTo>
                  <a:lnTo>
                    <a:pt x="66675" y="62026"/>
                  </a:lnTo>
                  <a:lnTo>
                    <a:pt x="67030" y="64643"/>
                  </a:lnTo>
                  <a:lnTo>
                    <a:pt x="66929" y="71132"/>
                  </a:lnTo>
                  <a:lnTo>
                    <a:pt x="66128" y="77787"/>
                  </a:lnTo>
                  <a:lnTo>
                    <a:pt x="66471" y="83985"/>
                  </a:lnTo>
                  <a:lnTo>
                    <a:pt x="69773" y="89128"/>
                  </a:lnTo>
                  <a:lnTo>
                    <a:pt x="75031" y="91351"/>
                  </a:lnTo>
                  <a:lnTo>
                    <a:pt x="79870" y="90004"/>
                  </a:lnTo>
                  <a:lnTo>
                    <a:pt x="83413" y="85902"/>
                  </a:lnTo>
                  <a:lnTo>
                    <a:pt x="84797" y="79794"/>
                  </a:lnTo>
                  <a:lnTo>
                    <a:pt x="84797" y="73748"/>
                  </a:lnTo>
                  <a:close/>
                </a:path>
                <a:path w="119379" h="202564">
                  <a:moveTo>
                    <a:pt x="85839" y="4152"/>
                  </a:moveTo>
                  <a:lnTo>
                    <a:pt x="83388" y="2032"/>
                  </a:lnTo>
                  <a:lnTo>
                    <a:pt x="68414" y="1803"/>
                  </a:lnTo>
                  <a:lnTo>
                    <a:pt x="65951" y="4229"/>
                  </a:lnTo>
                  <a:lnTo>
                    <a:pt x="67322" y="15951"/>
                  </a:lnTo>
                  <a:lnTo>
                    <a:pt x="67233" y="20396"/>
                  </a:lnTo>
                  <a:lnTo>
                    <a:pt x="66192" y="31851"/>
                  </a:lnTo>
                  <a:lnTo>
                    <a:pt x="67500" y="35280"/>
                  </a:lnTo>
                  <a:lnTo>
                    <a:pt x="84963" y="35356"/>
                  </a:lnTo>
                  <a:lnTo>
                    <a:pt x="85458" y="31534"/>
                  </a:lnTo>
                  <a:lnTo>
                    <a:pt x="84632" y="23164"/>
                  </a:lnTo>
                  <a:lnTo>
                    <a:pt x="84797" y="16421"/>
                  </a:lnTo>
                  <a:lnTo>
                    <a:pt x="84480" y="13690"/>
                  </a:lnTo>
                  <a:lnTo>
                    <a:pt x="85839" y="4152"/>
                  </a:lnTo>
                  <a:close/>
                </a:path>
                <a:path w="119379" h="202564">
                  <a:moveTo>
                    <a:pt x="85991" y="169722"/>
                  </a:moveTo>
                  <a:lnTo>
                    <a:pt x="83286" y="167843"/>
                  </a:lnTo>
                  <a:lnTo>
                    <a:pt x="68668" y="167728"/>
                  </a:lnTo>
                  <a:lnTo>
                    <a:pt x="65760" y="169672"/>
                  </a:lnTo>
                  <a:lnTo>
                    <a:pt x="67386" y="181622"/>
                  </a:lnTo>
                  <a:lnTo>
                    <a:pt x="67208" y="186080"/>
                  </a:lnTo>
                  <a:lnTo>
                    <a:pt x="66255" y="197459"/>
                  </a:lnTo>
                  <a:lnTo>
                    <a:pt x="67271" y="201206"/>
                  </a:lnTo>
                  <a:lnTo>
                    <a:pt x="85013" y="201155"/>
                  </a:lnTo>
                  <a:lnTo>
                    <a:pt x="85344" y="197167"/>
                  </a:lnTo>
                  <a:lnTo>
                    <a:pt x="84632" y="188531"/>
                  </a:lnTo>
                  <a:lnTo>
                    <a:pt x="84797" y="181470"/>
                  </a:lnTo>
                  <a:lnTo>
                    <a:pt x="84480" y="179070"/>
                  </a:lnTo>
                  <a:lnTo>
                    <a:pt x="85991" y="169722"/>
                  </a:lnTo>
                  <a:close/>
                </a:path>
                <a:path w="119379" h="202564">
                  <a:moveTo>
                    <a:pt x="86753" y="145148"/>
                  </a:moveTo>
                  <a:lnTo>
                    <a:pt x="84175" y="130441"/>
                  </a:lnTo>
                  <a:lnTo>
                    <a:pt x="84429" y="125945"/>
                  </a:lnTo>
                  <a:lnTo>
                    <a:pt x="85534" y="115125"/>
                  </a:lnTo>
                  <a:lnTo>
                    <a:pt x="84086" y="112077"/>
                  </a:lnTo>
                  <a:lnTo>
                    <a:pt x="69240" y="112331"/>
                  </a:lnTo>
                  <a:lnTo>
                    <a:pt x="65570" y="113753"/>
                  </a:lnTo>
                  <a:lnTo>
                    <a:pt x="67221" y="123926"/>
                  </a:lnTo>
                  <a:lnTo>
                    <a:pt x="66903" y="126314"/>
                  </a:lnTo>
                  <a:lnTo>
                    <a:pt x="67081" y="135382"/>
                  </a:lnTo>
                  <a:lnTo>
                    <a:pt x="66560" y="143205"/>
                  </a:lnTo>
                  <a:lnTo>
                    <a:pt x="67881" y="145224"/>
                  </a:lnTo>
                  <a:lnTo>
                    <a:pt x="81013" y="145923"/>
                  </a:lnTo>
                  <a:lnTo>
                    <a:pt x="86753" y="145148"/>
                  </a:lnTo>
                  <a:close/>
                </a:path>
                <a:path w="119379" h="202564">
                  <a:moveTo>
                    <a:pt x="118021" y="167894"/>
                  </a:moveTo>
                  <a:lnTo>
                    <a:pt x="114503" y="163830"/>
                  </a:lnTo>
                  <a:lnTo>
                    <a:pt x="104165" y="168656"/>
                  </a:lnTo>
                  <a:lnTo>
                    <a:pt x="99758" y="173164"/>
                  </a:lnTo>
                  <a:lnTo>
                    <a:pt x="99275" y="179311"/>
                  </a:lnTo>
                  <a:lnTo>
                    <a:pt x="100279" y="186156"/>
                  </a:lnTo>
                  <a:lnTo>
                    <a:pt x="100342" y="192735"/>
                  </a:lnTo>
                  <a:lnTo>
                    <a:pt x="99783" y="195580"/>
                  </a:lnTo>
                  <a:lnTo>
                    <a:pt x="98145" y="200113"/>
                  </a:lnTo>
                  <a:lnTo>
                    <a:pt x="116154" y="202349"/>
                  </a:lnTo>
                  <a:lnTo>
                    <a:pt x="118008" y="201129"/>
                  </a:lnTo>
                  <a:lnTo>
                    <a:pt x="118021" y="167894"/>
                  </a:lnTo>
                  <a:close/>
                </a:path>
                <a:path w="119379" h="202564">
                  <a:moveTo>
                    <a:pt x="119049" y="32829"/>
                  </a:moveTo>
                  <a:lnTo>
                    <a:pt x="117602" y="21183"/>
                  </a:lnTo>
                  <a:lnTo>
                    <a:pt x="117690" y="16725"/>
                  </a:lnTo>
                  <a:lnTo>
                    <a:pt x="118859" y="5054"/>
                  </a:lnTo>
                  <a:lnTo>
                    <a:pt x="117132" y="1917"/>
                  </a:lnTo>
                  <a:lnTo>
                    <a:pt x="99491" y="1739"/>
                  </a:lnTo>
                  <a:lnTo>
                    <a:pt x="100126" y="12293"/>
                  </a:lnTo>
                  <a:lnTo>
                    <a:pt x="100152" y="21031"/>
                  </a:lnTo>
                  <a:lnTo>
                    <a:pt x="100507" y="23774"/>
                  </a:lnTo>
                  <a:lnTo>
                    <a:pt x="98894" y="33705"/>
                  </a:lnTo>
                  <a:lnTo>
                    <a:pt x="102146" y="34988"/>
                  </a:lnTo>
                  <a:lnTo>
                    <a:pt x="116789" y="35445"/>
                  </a:lnTo>
                  <a:lnTo>
                    <a:pt x="119049" y="32829"/>
                  </a:lnTo>
                  <a:close/>
                </a:path>
                <a:path w="119379" h="202564">
                  <a:moveTo>
                    <a:pt x="119062" y="87528"/>
                  </a:moveTo>
                  <a:lnTo>
                    <a:pt x="117614" y="75539"/>
                  </a:lnTo>
                  <a:lnTo>
                    <a:pt x="117690" y="71081"/>
                  </a:lnTo>
                  <a:lnTo>
                    <a:pt x="118821" y="59778"/>
                  </a:lnTo>
                  <a:lnTo>
                    <a:pt x="117182" y="56819"/>
                  </a:lnTo>
                  <a:lnTo>
                    <a:pt x="100698" y="56540"/>
                  </a:lnTo>
                  <a:lnTo>
                    <a:pt x="99301" y="59804"/>
                  </a:lnTo>
                  <a:lnTo>
                    <a:pt x="100380" y="68935"/>
                  </a:lnTo>
                  <a:lnTo>
                    <a:pt x="100152" y="73672"/>
                  </a:lnTo>
                  <a:lnTo>
                    <a:pt x="100152" y="89700"/>
                  </a:lnTo>
                  <a:lnTo>
                    <a:pt x="100215" y="89115"/>
                  </a:lnTo>
                  <a:lnTo>
                    <a:pt x="116674" y="90728"/>
                  </a:lnTo>
                  <a:lnTo>
                    <a:pt x="119062" y="87528"/>
                  </a:lnTo>
                  <a:close/>
                </a:path>
                <a:path w="119379" h="202564">
                  <a:moveTo>
                    <a:pt x="119087" y="113626"/>
                  </a:moveTo>
                  <a:lnTo>
                    <a:pt x="115658" y="112699"/>
                  </a:lnTo>
                  <a:lnTo>
                    <a:pt x="100698" y="111556"/>
                  </a:lnTo>
                  <a:lnTo>
                    <a:pt x="99352" y="115493"/>
                  </a:lnTo>
                  <a:lnTo>
                    <a:pt x="100495" y="126987"/>
                  </a:lnTo>
                  <a:lnTo>
                    <a:pt x="100520" y="131419"/>
                  </a:lnTo>
                  <a:lnTo>
                    <a:pt x="99326" y="142659"/>
                  </a:lnTo>
                  <a:lnTo>
                    <a:pt x="100838" y="145770"/>
                  </a:lnTo>
                  <a:lnTo>
                    <a:pt x="117043" y="145592"/>
                  </a:lnTo>
                  <a:lnTo>
                    <a:pt x="119049" y="142735"/>
                  </a:lnTo>
                  <a:lnTo>
                    <a:pt x="117767" y="133362"/>
                  </a:lnTo>
                  <a:lnTo>
                    <a:pt x="118033" y="130987"/>
                  </a:lnTo>
                  <a:lnTo>
                    <a:pt x="118033" y="125958"/>
                  </a:lnTo>
                  <a:lnTo>
                    <a:pt x="117716" y="123240"/>
                  </a:lnTo>
                  <a:lnTo>
                    <a:pt x="119087" y="113626"/>
                  </a:lnTo>
                  <a:close/>
                </a:path>
              </a:pathLst>
            </a:custGeom>
            <a:solidFill>
              <a:srgbClr val="B5D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44">
              <a:extLst>
                <a:ext uri="{FF2B5EF4-FFF2-40B4-BE49-F238E27FC236}">
                  <a16:creationId xmlns:a16="http://schemas.microsoft.com/office/drawing/2014/main" id="{108B5F80-96C2-4DB3-B154-9F25581F53F4}"/>
                </a:ext>
              </a:extLst>
            </p:cNvPr>
            <p:cNvSpPr/>
            <p:nvPr/>
          </p:nvSpPr>
          <p:spPr>
            <a:xfrm>
              <a:off x="3197695" y="4851044"/>
              <a:ext cx="98425" cy="130175"/>
            </a:xfrm>
            <a:custGeom>
              <a:avLst/>
              <a:gdLst/>
              <a:ahLst/>
              <a:cxnLst/>
              <a:rect l="l" t="t" r="r" b="b"/>
              <a:pathLst>
                <a:path w="98425" h="130175">
                  <a:moveTo>
                    <a:pt x="11379" y="61442"/>
                  </a:moveTo>
                  <a:lnTo>
                    <a:pt x="10274" y="59258"/>
                  </a:lnTo>
                  <a:lnTo>
                    <a:pt x="1981" y="59169"/>
                  </a:lnTo>
                  <a:lnTo>
                    <a:pt x="0" y="60490"/>
                  </a:lnTo>
                  <a:lnTo>
                    <a:pt x="12" y="69507"/>
                  </a:lnTo>
                  <a:lnTo>
                    <a:pt x="1981" y="70827"/>
                  </a:lnTo>
                  <a:lnTo>
                    <a:pt x="10274" y="70726"/>
                  </a:lnTo>
                  <a:lnTo>
                    <a:pt x="11379" y="68541"/>
                  </a:lnTo>
                  <a:lnTo>
                    <a:pt x="11188" y="64998"/>
                  </a:lnTo>
                  <a:lnTo>
                    <a:pt x="11379" y="61442"/>
                  </a:lnTo>
                  <a:close/>
                </a:path>
                <a:path w="98425" h="130175">
                  <a:moveTo>
                    <a:pt x="40474" y="10604"/>
                  </a:moveTo>
                  <a:lnTo>
                    <a:pt x="40436" y="1917"/>
                  </a:lnTo>
                  <a:lnTo>
                    <a:pt x="38747" y="0"/>
                  </a:lnTo>
                  <a:lnTo>
                    <a:pt x="34493" y="406"/>
                  </a:lnTo>
                  <a:lnTo>
                    <a:pt x="29959" y="0"/>
                  </a:lnTo>
                  <a:lnTo>
                    <a:pt x="28841" y="2514"/>
                  </a:lnTo>
                  <a:lnTo>
                    <a:pt x="28943" y="10299"/>
                  </a:lnTo>
                  <a:lnTo>
                    <a:pt x="30581" y="11811"/>
                  </a:lnTo>
                  <a:lnTo>
                    <a:pt x="38392" y="11938"/>
                  </a:lnTo>
                  <a:lnTo>
                    <a:pt x="40474" y="10604"/>
                  </a:lnTo>
                  <a:close/>
                </a:path>
                <a:path w="98425" h="130175">
                  <a:moveTo>
                    <a:pt x="40792" y="128358"/>
                  </a:moveTo>
                  <a:lnTo>
                    <a:pt x="40360" y="123964"/>
                  </a:lnTo>
                  <a:lnTo>
                    <a:pt x="40690" y="120015"/>
                  </a:lnTo>
                  <a:lnTo>
                    <a:pt x="39522" y="117678"/>
                  </a:lnTo>
                  <a:lnTo>
                    <a:pt x="30810" y="117716"/>
                  </a:lnTo>
                  <a:lnTo>
                    <a:pt x="28841" y="119062"/>
                  </a:lnTo>
                  <a:lnTo>
                    <a:pt x="28917" y="127330"/>
                  </a:lnTo>
                  <a:lnTo>
                    <a:pt x="29883" y="129705"/>
                  </a:lnTo>
                  <a:lnTo>
                    <a:pt x="38493" y="129679"/>
                  </a:lnTo>
                  <a:lnTo>
                    <a:pt x="40792" y="128358"/>
                  </a:lnTo>
                  <a:close/>
                </a:path>
                <a:path w="98425" h="130175">
                  <a:moveTo>
                    <a:pt x="69684" y="9829"/>
                  </a:moveTo>
                  <a:lnTo>
                    <a:pt x="69202" y="5740"/>
                  </a:lnTo>
                  <a:lnTo>
                    <a:pt x="69570" y="1676"/>
                  </a:lnTo>
                  <a:lnTo>
                    <a:pt x="67513" y="444"/>
                  </a:lnTo>
                  <a:lnTo>
                    <a:pt x="59169" y="152"/>
                  </a:lnTo>
                  <a:lnTo>
                    <a:pt x="58026" y="2489"/>
                  </a:lnTo>
                  <a:lnTo>
                    <a:pt x="58153" y="10350"/>
                  </a:lnTo>
                  <a:lnTo>
                    <a:pt x="59778" y="11849"/>
                  </a:lnTo>
                  <a:lnTo>
                    <a:pt x="68148" y="11925"/>
                  </a:lnTo>
                  <a:lnTo>
                    <a:pt x="69684" y="9829"/>
                  </a:lnTo>
                  <a:close/>
                </a:path>
                <a:path w="98425" h="130175">
                  <a:moveTo>
                    <a:pt x="69710" y="61112"/>
                  </a:moveTo>
                  <a:lnTo>
                    <a:pt x="68021" y="59156"/>
                  </a:lnTo>
                  <a:lnTo>
                    <a:pt x="59664" y="59258"/>
                  </a:lnTo>
                  <a:lnTo>
                    <a:pt x="58153" y="60858"/>
                  </a:lnTo>
                  <a:lnTo>
                    <a:pt x="58013" y="68757"/>
                  </a:lnTo>
                  <a:lnTo>
                    <a:pt x="59321" y="70942"/>
                  </a:lnTo>
                  <a:lnTo>
                    <a:pt x="67652" y="70662"/>
                  </a:lnTo>
                  <a:lnTo>
                    <a:pt x="69583" y="69278"/>
                  </a:lnTo>
                  <a:lnTo>
                    <a:pt x="69202" y="65278"/>
                  </a:lnTo>
                  <a:lnTo>
                    <a:pt x="69710" y="61112"/>
                  </a:lnTo>
                  <a:close/>
                </a:path>
                <a:path w="98425" h="130175">
                  <a:moveTo>
                    <a:pt x="97764" y="61620"/>
                  </a:moveTo>
                  <a:lnTo>
                    <a:pt x="96939" y="58864"/>
                  </a:lnTo>
                  <a:lnTo>
                    <a:pt x="92240" y="59321"/>
                  </a:lnTo>
                  <a:lnTo>
                    <a:pt x="88442" y="58928"/>
                  </a:lnTo>
                  <a:lnTo>
                    <a:pt x="86588" y="60515"/>
                  </a:lnTo>
                  <a:lnTo>
                    <a:pt x="86461" y="68338"/>
                  </a:lnTo>
                  <a:lnTo>
                    <a:pt x="87312" y="70942"/>
                  </a:lnTo>
                  <a:lnTo>
                    <a:pt x="95707" y="70675"/>
                  </a:lnTo>
                  <a:lnTo>
                    <a:pt x="97713" y="69634"/>
                  </a:lnTo>
                  <a:lnTo>
                    <a:pt x="97764" y="61620"/>
                  </a:lnTo>
                  <a:close/>
                </a:path>
                <a:path w="98425" h="130175">
                  <a:moveTo>
                    <a:pt x="98132" y="9855"/>
                  </a:moveTo>
                  <a:lnTo>
                    <a:pt x="97637" y="5753"/>
                  </a:lnTo>
                  <a:lnTo>
                    <a:pt x="98018" y="1689"/>
                  </a:lnTo>
                  <a:lnTo>
                    <a:pt x="95961" y="444"/>
                  </a:lnTo>
                  <a:lnTo>
                    <a:pt x="87617" y="152"/>
                  </a:lnTo>
                  <a:lnTo>
                    <a:pt x="86461" y="2476"/>
                  </a:lnTo>
                  <a:lnTo>
                    <a:pt x="86575" y="10350"/>
                  </a:lnTo>
                  <a:lnTo>
                    <a:pt x="88214" y="11849"/>
                  </a:lnTo>
                  <a:lnTo>
                    <a:pt x="96570" y="11938"/>
                  </a:lnTo>
                  <a:lnTo>
                    <a:pt x="98132" y="9855"/>
                  </a:lnTo>
                  <a:close/>
                </a:path>
              </a:pathLst>
            </a:custGeom>
            <a:solidFill>
              <a:srgbClr val="86AE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45">
              <a:extLst>
                <a:ext uri="{FF2B5EF4-FFF2-40B4-BE49-F238E27FC236}">
                  <a16:creationId xmlns:a16="http://schemas.microsoft.com/office/drawing/2014/main" id="{4E9748A3-6001-421E-B859-B08A5A94AF5E}"/>
                </a:ext>
              </a:extLst>
            </p:cNvPr>
            <p:cNvSpPr/>
            <p:nvPr/>
          </p:nvSpPr>
          <p:spPr>
            <a:xfrm>
              <a:off x="3197948" y="4822507"/>
              <a:ext cx="127000" cy="158750"/>
            </a:xfrm>
            <a:custGeom>
              <a:avLst/>
              <a:gdLst/>
              <a:ahLst/>
              <a:cxnLst/>
              <a:rect l="l" t="t" r="r" b="b"/>
              <a:pathLst>
                <a:path w="127000" h="158750">
                  <a:moveTo>
                    <a:pt x="10477" y="67868"/>
                  </a:moveTo>
                  <a:lnTo>
                    <a:pt x="10439" y="60337"/>
                  </a:lnTo>
                  <a:lnTo>
                    <a:pt x="9296" y="58432"/>
                  </a:lnTo>
                  <a:lnTo>
                    <a:pt x="5372" y="59055"/>
                  </a:lnTo>
                  <a:lnTo>
                    <a:pt x="1511" y="58559"/>
                  </a:lnTo>
                  <a:lnTo>
                    <a:pt x="127" y="60236"/>
                  </a:lnTo>
                  <a:lnTo>
                    <a:pt x="88" y="67957"/>
                  </a:lnTo>
                  <a:lnTo>
                    <a:pt x="1587" y="69189"/>
                  </a:lnTo>
                  <a:lnTo>
                    <a:pt x="9220" y="69316"/>
                  </a:lnTo>
                  <a:lnTo>
                    <a:pt x="10477" y="67868"/>
                  </a:lnTo>
                  <a:close/>
                </a:path>
                <a:path w="127000" h="158750">
                  <a:moveTo>
                    <a:pt x="10579" y="155689"/>
                  </a:moveTo>
                  <a:lnTo>
                    <a:pt x="10414" y="148831"/>
                  </a:lnTo>
                  <a:lnTo>
                    <a:pt x="10109" y="146050"/>
                  </a:lnTo>
                  <a:lnTo>
                    <a:pt x="5715" y="146723"/>
                  </a:lnTo>
                  <a:lnTo>
                    <a:pt x="2044" y="146278"/>
                  </a:lnTo>
                  <a:lnTo>
                    <a:pt x="177" y="147523"/>
                  </a:lnTo>
                  <a:lnTo>
                    <a:pt x="63" y="155613"/>
                  </a:lnTo>
                  <a:lnTo>
                    <a:pt x="1028" y="157734"/>
                  </a:lnTo>
                  <a:lnTo>
                    <a:pt x="9779" y="157708"/>
                  </a:lnTo>
                  <a:lnTo>
                    <a:pt x="10579" y="155689"/>
                  </a:lnTo>
                  <a:close/>
                </a:path>
                <a:path w="127000" h="158750">
                  <a:moveTo>
                    <a:pt x="10756" y="118084"/>
                  </a:moveTo>
                  <a:lnTo>
                    <a:pt x="533" y="117741"/>
                  </a:lnTo>
                  <a:lnTo>
                    <a:pt x="241" y="120129"/>
                  </a:lnTo>
                  <a:lnTo>
                    <a:pt x="0" y="127939"/>
                  </a:lnTo>
                  <a:lnTo>
                    <a:pt x="2590" y="128257"/>
                  </a:lnTo>
                  <a:lnTo>
                    <a:pt x="6273" y="128003"/>
                  </a:lnTo>
                  <a:lnTo>
                    <a:pt x="10693" y="128892"/>
                  </a:lnTo>
                  <a:lnTo>
                    <a:pt x="10160" y="125514"/>
                  </a:lnTo>
                  <a:lnTo>
                    <a:pt x="10756" y="118084"/>
                  </a:lnTo>
                  <a:close/>
                </a:path>
                <a:path w="127000" h="158750">
                  <a:moveTo>
                    <a:pt x="39585" y="90322"/>
                  </a:moveTo>
                  <a:lnTo>
                    <a:pt x="38227" y="88684"/>
                  </a:lnTo>
                  <a:lnTo>
                    <a:pt x="31280" y="88455"/>
                  </a:lnTo>
                  <a:lnTo>
                    <a:pt x="29248" y="89535"/>
                  </a:lnTo>
                  <a:lnTo>
                    <a:pt x="29235" y="97485"/>
                  </a:lnTo>
                  <a:lnTo>
                    <a:pt x="31216" y="98615"/>
                  </a:lnTo>
                  <a:lnTo>
                    <a:pt x="38163" y="98386"/>
                  </a:lnTo>
                  <a:lnTo>
                    <a:pt x="39585" y="96824"/>
                  </a:lnTo>
                  <a:lnTo>
                    <a:pt x="39319" y="93560"/>
                  </a:lnTo>
                  <a:lnTo>
                    <a:pt x="39585" y="90322"/>
                  </a:lnTo>
                  <a:close/>
                </a:path>
                <a:path w="127000" h="158750">
                  <a:moveTo>
                    <a:pt x="39827" y="118351"/>
                  </a:moveTo>
                  <a:lnTo>
                    <a:pt x="37465" y="117932"/>
                  </a:lnTo>
                  <a:lnTo>
                    <a:pt x="29832" y="117690"/>
                  </a:lnTo>
                  <a:lnTo>
                    <a:pt x="29248" y="119875"/>
                  </a:lnTo>
                  <a:lnTo>
                    <a:pt x="29083" y="127584"/>
                  </a:lnTo>
                  <a:lnTo>
                    <a:pt x="31305" y="128422"/>
                  </a:lnTo>
                  <a:lnTo>
                    <a:pt x="35166" y="127977"/>
                  </a:lnTo>
                  <a:lnTo>
                    <a:pt x="39306" y="128816"/>
                  </a:lnTo>
                  <a:lnTo>
                    <a:pt x="39827" y="118351"/>
                  </a:lnTo>
                  <a:close/>
                </a:path>
                <a:path w="127000" h="158750">
                  <a:moveTo>
                    <a:pt x="40081" y="59385"/>
                  </a:moveTo>
                  <a:lnTo>
                    <a:pt x="37439" y="59042"/>
                  </a:lnTo>
                  <a:lnTo>
                    <a:pt x="29832" y="58775"/>
                  </a:lnTo>
                  <a:lnTo>
                    <a:pt x="29260" y="60985"/>
                  </a:lnTo>
                  <a:lnTo>
                    <a:pt x="29070" y="68707"/>
                  </a:lnTo>
                  <a:lnTo>
                    <a:pt x="31369" y="69138"/>
                  </a:lnTo>
                  <a:lnTo>
                    <a:pt x="38976" y="69354"/>
                  </a:lnTo>
                  <a:lnTo>
                    <a:pt x="39941" y="67233"/>
                  </a:lnTo>
                  <a:lnTo>
                    <a:pt x="39547" y="63690"/>
                  </a:lnTo>
                  <a:lnTo>
                    <a:pt x="40081" y="59385"/>
                  </a:lnTo>
                  <a:close/>
                </a:path>
                <a:path w="127000" h="158750">
                  <a:moveTo>
                    <a:pt x="68732" y="118948"/>
                  </a:moveTo>
                  <a:lnTo>
                    <a:pt x="67094" y="117881"/>
                  </a:lnTo>
                  <a:lnTo>
                    <a:pt x="59474" y="117767"/>
                  </a:lnTo>
                  <a:lnTo>
                    <a:pt x="57962" y="119291"/>
                  </a:lnTo>
                  <a:lnTo>
                    <a:pt x="58521" y="123075"/>
                  </a:lnTo>
                  <a:lnTo>
                    <a:pt x="57924" y="127038"/>
                  </a:lnTo>
                  <a:lnTo>
                    <a:pt x="59817" y="128181"/>
                  </a:lnTo>
                  <a:lnTo>
                    <a:pt x="67398" y="128143"/>
                  </a:lnTo>
                  <a:lnTo>
                    <a:pt x="68707" y="126720"/>
                  </a:lnTo>
                  <a:lnTo>
                    <a:pt x="68732" y="118948"/>
                  </a:lnTo>
                  <a:close/>
                </a:path>
                <a:path w="127000" h="158750">
                  <a:moveTo>
                    <a:pt x="68770" y="68326"/>
                  </a:moveTo>
                  <a:lnTo>
                    <a:pt x="68656" y="60579"/>
                  </a:lnTo>
                  <a:lnTo>
                    <a:pt x="67665" y="58547"/>
                  </a:lnTo>
                  <a:lnTo>
                    <a:pt x="63627" y="59055"/>
                  </a:lnTo>
                  <a:lnTo>
                    <a:pt x="59905" y="58483"/>
                  </a:lnTo>
                  <a:lnTo>
                    <a:pt x="58318" y="59956"/>
                  </a:lnTo>
                  <a:lnTo>
                    <a:pt x="58407" y="67500"/>
                  </a:lnTo>
                  <a:lnTo>
                    <a:pt x="59220" y="69367"/>
                  </a:lnTo>
                  <a:lnTo>
                    <a:pt x="66890" y="69151"/>
                  </a:lnTo>
                  <a:lnTo>
                    <a:pt x="68770" y="68326"/>
                  </a:lnTo>
                  <a:close/>
                </a:path>
                <a:path w="127000" h="158750">
                  <a:moveTo>
                    <a:pt x="69037" y="148018"/>
                  </a:moveTo>
                  <a:lnTo>
                    <a:pt x="67271" y="146761"/>
                  </a:lnTo>
                  <a:lnTo>
                    <a:pt x="58356" y="146304"/>
                  </a:lnTo>
                  <a:lnTo>
                    <a:pt x="58445" y="149275"/>
                  </a:lnTo>
                  <a:lnTo>
                    <a:pt x="58166" y="157060"/>
                  </a:lnTo>
                  <a:lnTo>
                    <a:pt x="60426" y="157695"/>
                  </a:lnTo>
                  <a:lnTo>
                    <a:pt x="68097" y="157632"/>
                  </a:lnTo>
                  <a:lnTo>
                    <a:pt x="68973" y="155371"/>
                  </a:lnTo>
                  <a:lnTo>
                    <a:pt x="68580" y="151879"/>
                  </a:lnTo>
                  <a:lnTo>
                    <a:pt x="69037" y="148018"/>
                  </a:lnTo>
                  <a:close/>
                </a:path>
                <a:path w="127000" h="158750">
                  <a:moveTo>
                    <a:pt x="69303" y="1600"/>
                  </a:moveTo>
                  <a:lnTo>
                    <a:pt x="67691" y="76"/>
                  </a:lnTo>
                  <a:lnTo>
                    <a:pt x="60172" y="0"/>
                  </a:lnTo>
                  <a:lnTo>
                    <a:pt x="58267" y="800"/>
                  </a:lnTo>
                  <a:lnTo>
                    <a:pt x="58458" y="8394"/>
                  </a:lnTo>
                  <a:lnTo>
                    <a:pt x="58991" y="10528"/>
                  </a:lnTo>
                  <a:lnTo>
                    <a:pt x="66649" y="10198"/>
                  </a:lnTo>
                  <a:lnTo>
                    <a:pt x="69176" y="9728"/>
                  </a:lnTo>
                  <a:lnTo>
                    <a:pt x="68516" y="5118"/>
                  </a:lnTo>
                  <a:lnTo>
                    <a:pt x="69303" y="1600"/>
                  </a:lnTo>
                  <a:close/>
                </a:path>
                <a:path w="127000" h="158750">
                  <a:moveTo>
                    <a:pt x="97142" y="148526"/>
                  </a:moveTo>
                  <a:lnTo>
                    <a:pt x="96139" y="146532"/>
                  </a:lnTo>
                  <a:lnTo>
                    <a:pt x="87249" y="146570"/>
                  </a:lnTo>
                  <a:lnTo>
                    <a:pt x="86804" y="148780"/>
                  </a:lnTo>
                  <a:lnTo>
                    <a:pt x="86728" y="155651"/>
                  </a:lnTo>
                  <a:lnTo>
                    <a:pt x="87388" y="158153"/>
                  </a:lnTo>
                  <a:lnTo>
                    <a:pt x="91592" y="157581"/>
                  </a:lnTo>
                  <a:lnTo>
                    <a:pt x="95300" y="157911"/>
                  </a:lnTo>
                  <a:lnTo>
                    <a:pt x="97142" y="156629"/>
                  </a:lnTo>
                  <a:lnTo>
                    <a:pt x="97142" y="148526"/>
                  </a:lnTo>
                  <a:close/>
                </a:path>
                <a:path w="127000" h="158750">
                  <a:moveTo>
                    <a:pt x="97167" y="60045"/>
                  </a:moveTo>
                  <a:lnTo>
                    <a:pt x="95529" y="58966"/>
                  </a:lnTo>
                  <a:lnTo>
                    <a:pt x="87909" y="58851"/>
                  </a:lnTo>
                  <a:lnTo>
                    <a:pt x="86398" y="60375"/>
                  </a:lnTo>
                  <a:lnTo>
                    <a:pt x="86956" y="64160"/>
                  </a:lnTo>
                  <a:lnTo>
                    <a:pt x="86360" y="68122"/>
                  </a:lnTo>
                  <a:lnTo>
                    <a:pt x="88252" y="69265"/>
                  </a:lnTo>
                  <a:lnTo>
                    <a:pt x="95834" y="69227"/>
                  </a:lnTo>
                  <a:lnTo>
                    <a:pt x="97142" y="67805"/>
                  </a:lnTo>
                  <a:lnTo>
                    <a:pt x="97167" y="60045"/>
                  </a:lnTo>
                  <a:close/>
                </a:path>
                <a:path w="127000" h="158750">
                  <a:moveTo>
                    <a:pt x="97269" y="128003"/>
                  </a:moveTo>
                  <a:lnTo>
                    <a:pt x="96786" y="117729"/>
                  </a:lnTo>
                  <a:lnTo>
                    <a:pt x="86575" y="118021"/>
                  </a:lnTo>
                  <a:lnTo>
                    <a:pt x="87033" y="125603"/>
                  </a:lnTo>
                  <a:lnTo>
                    <a:pt x="86766" y="128676"/>
                  </a:lnTo>
                  <a:lnTo>
                    <a:pt x="91287" y="128028"/>
                  </a:lnTo>
                  <a:lnTo>
                    <a:pt x="94615" y="128231"/>
                  </a:lnTo>
                  <a:lnTo>
                    <a:pt x="97269" y="128003"/>
                  </a:lnTo>
                  <a:close/>
                </a:path>
                <a:path w="127000" h="158750">
                  <a:moveTo>
                    <a:pt x="125920" y="148399"/>
                  </a:moveTo>
                  <a:lnTo>
                    <a:pt x="125082" y="146088"/>
                  </a:lnTo>
                  <a:lnTo>
                    <a:pt x="120891" y="146723"/>
                  </a:lnTo>
                  <a:lnTo>
                    <a:pt x="117005" y="146151"/>
                  </a:lnTo>
                  <a:lnTo>
                    <a:pt x="115633" y="147840"/>
                  </a:lnTo>
                  <a:lnTo>
                    <a:pt x="115506" y="155841"/>
                  </a:lnTo>
                  <a:lnTo>
                    <a:pt x="116547" y="157797"/>
                  </a:lnTo>
                  <a:lnTo>
                    <a:pt x="125399" y="157632"/>
                  </a:lnTo>
                  <a:lnTo>
                    <a:pt x="125869" y="155435"/>
                  </a:lnTo>
                  <a:lnTo>
                    <a:pt x="125920" y="148399"/>
                  </a:lnTo>
                  <a:close/>
                </a:path>
                <a:path w="127000" h="158750">
                  <a:moveTo>
                    <a:pt x="125958" y="119087"/>
                  </a:moveTo>
                  <a:lnTo>
                    <a:pt x="124663" y="117792"/>
                  </a:lnTo>
                  <a:lnTo>
                    <a:pt x="116840" y="117792"/>
                  </a:lnTo>
                  <a:lnTo>
                    <a:pt x="115531" y="119087"/>
                  </a:lnTo>
                  <a:lnTo>
                    <a:pt x="115582" y="126847"/>
                  </a:lnTo>
                  <a:lnTo>
                    <a:pt x="116751" y="128676"/>
                  </a:lnTo>
                  <a:lnTo>
                    <a:pt x="120751" y="128016"/>
                  </a:lnTo>
                  <a:lnTo>
                    <a:pt x="124752" y="128676"/>
                  </a:lnTo>
                  <a:lnTo>
                    <a:pt x="125920" y="126847"/>
                  </a:lnTo>
                  <a:lnTo>
                    <a:pt x="125958" y="119087"/>
                  </a:lnTo>
                  <a:close/>
                </a:path>
                <a:path w="127000" h="158750">
                  <a:moveTo>
                    <a:pt x="125996" y="89319"/>
                  </a:moveTo>
                  <a:lnTo>
                    <a:pt x="124206" y="88328"/>
                  </a:lnTo>
                  <a:lnTo>
                    <a:pt x="116484" y="88226"/>
                  </a:lnTo>
                  <a:lnTo>
                    <a:pt x="115620" y="90106"/>
                  </a:lnTo>
                  <a:lnTo>
                    <a:pt x="115506" y="97726"/>
                  </a:lnTo>
                  <a:lnTo>
                    <a:pt x="117195" y="99123"/>
                  </a:lnTo>
                  <a:lnTo>
                    <a:pt x="120929" y="98666"/>
                  </a:lnTo>
                  <a:lnTo>
                    <a:pt x="125069" y="99225"/>
                  </a:lnTo>
                  <a:lnTo>
                    <a:pt x="125818" y="96939"/>
                  </a:lnTo>
                  <a:lnTo>
                    <a:pt x="125996" y="89319"/>
                  </a:lnTo>
                  <a:close/>
                </a:path>
                <a:path w="127000" h="158750">
                  <a:moveTo>
                    <a:pt x="126492" y="69011"/>
                  </a:moveTo>
                  <a:lnTo>
                    <a:pt x="125730" y="64262"/>
                  </a:lnTo>
                  <a:lnTo>
                    <a:pt x="126276" y="60972"/>
                  </a:lnTo>
                  <a:lnTo>
                    <a:pt x="125539" y="58750"/>
                  </a:lnTo>
                  <a:lnTo>
                    <a:pt x="115392" y="59258"/>
                  </a:lnTo>
                  <a:lnTo>
                    <a:pt x="115912" y="69469"/>
                  </a:lnTo>
                  <a:lnTo>
                    <a:pt x="126492" y="69011"/>
                  </a:lnTo>
                  <a:close/>
                </a:path>
              </a:pathLst>
            </a:custGeom>
            <a:solidFill>
              <a:srgbClr val="3C94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46">
              <a:extLst>
                <a:ext uri="{FF2B5EF4-FFF2-40B4-BE49-F238E27FC236}">
                  <a16:creationId xmlns:a16="http://schemas.microsoft.com/office/drawing/2014/main" id="{63D06B53-6F19-4FFE-BE70-F2CF495839F2}"/>
                </a:ext>
              </a:extLst>
            </p:cNvPr>
            <p:cNvSpPr/>
            <p:nvPr/>
          </p:nvSpPr>
          <p:spPr>
            <a:xfrm>
              <a:off x="3418328" y="4807670"/>
              <a:ext cx="62230" cy="98425"/>
            </a:xfrm>
            <a:custGeom>
              <a:avLst/>
              <a:gdLst/>
              <a:ahLst/>
              <a:cxnLst/>
              <a:rect l="l" t="t" r="r" b="b"/>
              <a:pathLst>
                <a:path w="62229" h="98425">
                  <a:moveTo>
                    <a:pt x="34490" y="0"/>
                  </a:moveTo>
                  <a:lnTo>
                    <a:pt x="6163" y="22966"/>
                  </a:lnTo>
                  <a:lnTo>
                    <a:pt x="6340" y="31575"/>
                  </a:lnTo>
                  <a:lnTo>
                    <a:pt x="6975" y="37861"/>
                  </a:lnTo>
                  <a:lnTo>
                    <a:pt x="6238" y="44224"/>
                  </a:lnTo>
                  <a:lnTo>
                    <a:pt x="3140" y="50015"/>
                  </a:lnTo>
                  <a:lnTo>
                    <a:pt x="512" y="59827"/>
                  </a:lnTo>
                  <a:lnTo>
                    <a:pt x="0" y="69418"/>
                  </a:lnTo>
                  <a:lnTo>
                    <a:pt x="2054" y="78737"/>
                  </a:lnTo>
                  <a:lnTo>
                    <a:pt x="7127" y="87734"/>
                  </a:lnTo>
                  <a:lnTo>
                    <a:pt x="19078" y="97043"/>
                  </a:lnTo>
                  <a:lnTo>
                    <a:pt x="27130" y="97399"/>
                  </a:lnTo>
                  <a:lnTo>
                    <a:pt x="27130" y="32540"/>
                  </a:lnTo>
                  <a:lnTo>
                    <a:pt x="31715" y="32604"/>
                  </a:lnTo>
                  <a:lnTo>
                    <a:pt x="31715" y="97856"/>
                  </a:lnTo>
                  <a:lnTo>
                    <a:pt x="38192" y="97894"/>
                  </a:lnTo>
                  <a:lnTo>
                    <a:pt x="61747" y="62935"/>
                  </a:lnTo>
                  <a:lnTo>
                    <a:pt x="58410" y="51425"/>
                  </a:lnTo>
                  <a:lnTo>
                    <a:pt x="55552" y="44910"/>
                  </a:lnTo>
                  <a:lnTo>
                    <a:pt x="54765" y="37772"/>
                  </a:lnTo>
                  <a:lnTo>
                    <a:pt x="56683" y="21872"/>
                  </a:lnTo>
                  <a:lnTo>
                    <a:pt x="54740" y="13998"/>
                  </a:lnTo>
                  <a:lnTo>
                    <a:pt x="49329" y="7000"/>
                  </a:lnTo>
                  <a:lnTo>
                    <a:pt x="42058" y="2412"/>
                  </a:lnTo>
                  <a:lnTo>
                    <a:pt x="34490" y="0"/>
                  </a:lnTo>
                  <a:close/>
                </a:path>
              </a:pathLst>
            </a:custGeom>
            <a:solidFill>
              <a:srgbClr val="FBE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47">
              <a:extLst>
                <a:ext uri="{FF2B5EF4-FFF2-40B4-BE49-F238E27FC236}">
                  <a16:creationId xmlns:a16="http://schemas.microsoft.com/office/drawing/2014/main" id="{89E957CF-AC64-445C-87E0-14811F49FEE5}"/>
                </a:ext>
              </a:extLst>
            </p:cNvPr>
            <p:cNvSpPr/>
            <p:nvPr/>
          </p:nvSpPr>
          <p:spPr>
            <a:xfrm>
              <a:off x="3378212" y="4839233"/>
              <a:ext cx="47625" cy="75565"/>
            </a:xfrm>
            <a:custGeom>
              <a:avLst/>
              <a:gdLst/>
              <a:ahLst/>
              <a:cxnLst/>
              <a:rect l="l" t="t" r="r" b="b"/>
              <a:pathLst>
                <a:path w="47625" h="75564">
                  <a:moveTo>
                    <a:pt x="21349" y="0"/>
                  </a:moveTo>
                  <a:lnTo>
                    <a:pt x="13938" y="2313"/>
                  </a:lnTo>
                  <a:lnTo>
                    <a:pt x="8671" y="7134"/>
                  </a:lnTo>
                  <a:lnTo>
                    <a:pt x="5532" y="14512"/>
                  </a:lnTo>
                  <a:lnTo>
                    <a:pt x="4508" y="24498"/>
                  </a:lnTo>
                  <a:lnTo>
                    <a:pt x="4521" y="29565"/>
                  </a:lnTo>
                  <a:lnTo>
                    <a:pt x="4051" y="34455"/>
                  </a:lnTo>
                  <a:lnTo>
                    <a:pt x="2476" y="39370"/>
                  </a:lnTo>
                  <a:lnTo>
                    <a:pt x="0" y="51993"/>
                  </a:lnTo>
                  <a:lnTo>
                    <a:pt x="1949" y="61764"/>
                  </a:lnTo>
                  <a:lnTo>
                    <a:pt x="8595" y="69286"/>
                  </a:lnTo>
                  <a:lnTo>
                    <a:pt x="20206" y="75158"/>
                  </a:lnTo>
                  <a:lnTo>
                    <a:pt x="20730" y="63184"/>
                  </a:lnTo>
                  <a:lnTo>
                    <a:pt x="20550" y="39155"/>
                  </a:lnTo>
                  <a:lnTo>
                    <a:pt x="21539" y="27203"/>
                  </a:lnTo>
                  <a:lnTo>
                    <a:pt x="24854" y="27228"/>
                  </a:lnTo>
                  <a:lnTo>
                    <a:pt x="24854" y="74841"/>
                  </a:lnTo>
                  <a:lnTo>
                    <a:pt x="32858" y="73056"/>
                  </a:lnTo>
                  <a:lnTo>
                    <a:pt x="39073" y="69126"/>
                  </a:lnTo>
                  <a:lnTo>
                    <a:pt x="43776" y="63386"/>
                  </a:lnTo>
                  <a:lnTo>
                    <a:pt x="47244" y="56172"/>
                  </a:lnTo>
                  <a:lnTo>
                    <a:pt x="42172" y="47169"/>
                  </a:lnTo>
                  <a:lnTo>
                    <a:pt x="40121" y="37850"/>
                  </a:lnTo>
                  <a:lnTo>
                    <a:pt x="40634" y="28263"/>
                  </a:lnTo>
                  <a:lnTo>
                    <a:pt x="43256" y="18453"/>
                  </a:lnTo>
                  <a:lnTo>
                    <a:pt x="39378" y="9986"/>
                  </a:lnTo>
                  <a:lnTo>
                    <a:pt x="34279" y="3959"/>
                  </a:lnTo>
                  <a:lnTo>
                    <a:pt x="28192" y="565"/>
                  </a:lnTo>
                  <a:lnTo>
                    <a:pt x="21349" y="0"/>
                  </a:lnTo>
                  <a:close/>
                </a:path>
              </a:pathLst>
            </a:custGeom>
            <a:solidFill>
              <a:srgbClr val="186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48">
              <a:extLst>
                <a:ext uri="{FF2B5EF4-FFF2-40B4-BE49-F238E27FC236}">
                  <a16:creationId xmlns:a16="http://schemas.microsoft.com/office/drawing/2014/main" id="{DE1E293B-E5FB-4475-A1F1-0918AC6E28BC}"/>
                </a:ext>
              </a:extLst>
            </p:cNvPr>
            <p:cNvSpPr/>
            <p:nvPr/>
          </p:nvSpPr>
          <p:spPr>
            <a:xfrm>
              <a:off x="3348405" y="4796294"/>
              <a:ext cx="118110" cy="5715"/>
            </a:xfrm>
            <a:custGeom>
              <a:avLst/>
              <a:gdLst/>
              <a:ahLst/>
              <a:cxnLst/>
              <a:rect l="l" t="t" r="r" b="b"/>
              <a:pathLst>
                <a:path w="118110" h="5714">
                  <a:moveTo>
                    <a:pt x="117436" y="63"/>
                  </a:moveTo>
                  <a:lnTo>
                    <a:pt x="0" y="0"/>
                  </a:lnTo>
                  <a:lnTo>
                    <a:pt x="165" y="5118"/>
                  </a:lnTo>
                  <a:lnTo>
                    <a:pt x="117665" y="4673"/>
                  </a:lnTo>
                  <a:lnTo>
                    <a:pt x="117436" y="63"/>
                  </a:lnTo>
                  <a:close/>
                </a:path>
              </a:pathLst>
            </a:custGeom>
            <a:solidFill>
              <a:srgbClr val="FBE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49">
              <a:extLst>
                <a:ext uri="{FF2B5EF4-FFF2-40B4-BE49-F238E27FC236}">
                  <a16:creationId xmlns:a16="http://schemas.microsoft.com/office/drawing/2014/main" id="{D9E442B1-D8DB-4DF5-AE3A-6B4D5657DA1C}"/>
                </a:ext>
              </a:extLst>
            </p:cNvPr>
            <p:cNvSpPr/>
            <p:nvPr/>
          </p:nvSpPr>
          <p:spPr>
            <a:xfrm>
              <a:off x="3094659" y="5005374"/>
              <a:ext cx="50800" cy="28575"/>
            </a:xfrm>
            <a:custGeom>
              <a:avLst/>
              <a:gdLst/>
              <a:ahLst/>
              <a:cxnLst/>
              <a:rect l="l" t="t" r="r" b="b"/>
              <a:pathLst>
                <a:path w="50800" h="28575">
                  <a:moveTo>
                    <a:pt x="7759" y="14185"/>
                  </a:moveTo>
                  <a:lnTo>
                    <a:pt x="5715" y="12166"/>
                  </a:lnTo>
                  <a:lnTo>
                    <a:pt x="3695" y="10147"/>
                  </a:lnTo>
                  <a:lnTo>
                    <a:pt x="1663" y="8115"/>
                  </a:lnTo>
                  <a:lnTo>
                    <a:pt x="787" y="5461"/>
                  </a:lnTo>
                  <a:lnTo>
                    <a:pt x="0" y="6007"/>
                  </a:lnTo>
                  <a:lnTo>
                    <a:pt x="1562" y="8216"/>
                  </a:lnTo>
                  <a:lnTo>
                    <a:pt x="3581" y="10261"/>
                  </a:lnTo>
                  <a:lnTo>
                    <a:pt x="5600" y="12280"/>
                  </a:lnTo>
                  <a:lnTo>
                    <a:pt x="7632" y="14312"/>
                  </a:lnTo>
                  <a:lnTo>
                    <a:pt x="7759" y="14185"/>
                  </a:lnTo>
                  <a:close/>
                </a:path>
                <a:path w="50800" h="28575">
                  <a:moveTo>
                    <a:pt x="9791" y="16217"/>
                  </a:moveTo>
                  <a:lnTo>
                    <a:pt x="7759" y="14198"/>
                  </a:lnTo>
                  <a:lnTo>
                    <a:pt x="7632" y="14312"/>
                  </a:lnTo>
                  <a:lnTo>
                    <a:pt x="9664" y="16344"/>
                  </a:lnTo>
                  <a:lnTo>
                    <a:pt x="9791" y="16217"/>
                  </a:lnTo>
                  <a:close/>
                </a:path>
                <a:path w="50800" h="28575">
                  <a:moveTo>
                    <a:pt x="15875" y="22313"/>
                  </a:moveTo>
                  <a:lnTo>
                    <a:pt x="13843" y="20294"/>
                  </a:lnTo>
                  <a:lnTo>
                    <a:pt x="11823" y="18249"/>
                  </a:lnTo>
                  <a:lnTo>
                    <a:pt x="9791" y="16230"/>
                  </a:lnTo>
                  <a:lnTo>
                    <a:pt x="9664" y="16344"/>
                  </a:lnTo>
                  <a:lnTo>
                    <a:pt x="11696" y="18376"/>
                  </a:lnTo>
                  <a:lnTo>
                    <a:pt x="13728" y="20396"/>
                  </a:lnTo>
                  <a:lnTo>
                    <a:pt x="15748" y="22428"/>
                  </a:lnTo>
                  <a:lnTo>
                    <a:pt x="15875" y="22313"/>
                  </a:lnTo>
                  <a:close/>
                </a:path>
                <a:path w="50800" h="28575">
                  <a:moveTo>
                    <a:pt x="17881" y="24358"/>
                  </a:moveTo>
                  <a:lnTo>
                    <a:pt x="15875" y="22313"/>
                  </a:lnTo>
                  <a:lnTo>
                    <a:pt x="15748" y="22440"/>
                  </a:lnTo>
                  <a:lnTo>
                    <a:pt x="17805" y="24447"/>
                  </a:lnTo>
                  <a:close/>
                </a:path>
                <a:path w="50800" h="28575">
                  <a:moveTo>
                    <a:pt x="21958" y="28435"/>
                  </a:moveTo>
                  <a:lnTo>
                    <a:pt x="19939" y="26416"/>
                  </a:lnTo>
                  <a:lnTo>
                    <a:pt x="17894" y="24371"/>
                  </a:lnTo>
                  <a:lnTo>
                    <a:pt x="19850" y="26492"/>
                  </a:lnTo>
                  <a:lnTo>
                    <a:pt x="21869" y="28511"/>
                  </a:lnTo>
                  <a:close/>
                </a:path>
                <a:path w="50800" h="28575">
                  <a:moveTo>
                    <a:pt x="32131" y="24345"/>
                  </a:moveTo>
                  <a:lnTo>
                    <a:pt x="30099" y="22313"/>
                  </a:lnTo>
                  <a:lnTo>
                    <a:pt x="28067" y="20281"/>
                  </a:lnTo>
                  <a:lnTo>
                    <a:pt x="26035" y="18249"/>
                  </a:lnTo>
                  <a:lnTo>
                    <a:pt x="24015" y="16230"/>
                  </a:lnTo>
                  <a:lnTo>
                    <a:pt x="23126" y="13576"/>
                  </a:lnTo>
                  <a:lnTo>
                    <a:pt x="22377" y="14084"/>
                  </a:lnTo>
                  <a:lnTo>
                    <a:pt x="22860" y="14871"/>
                  </a:lnTo>
                  <a:lnTo>
                    <a:pt x="23901" y="16344"/>
                  </a:lnTo>
                  <a:lnTo>
                    <a:pt x="25920" y="18364"/>
                  </a:lnTo>
                  <a:lnTo>
                    <a:pt x="27952" y="20396"/>
                  </a:lnTo>
                  <a:lnTo>
                    <a:pt x="29984" y="22428"/>
                  </a:lnTo>
                  <a:lnTo>
                    <a:pt x="32004" y="24460"/>
                  </a:lnTo>
                  <a:lnTo>
                    <a:pt x="32131" y="24345"/>
                  </a:lnTo>
                  <a:close/>
                </a:path>
                <a:path w="50800" h="28575">
                  <a:moveTo>
                    <a:pt x="36195" y="28397"/>
                  </a:moveTo>
                  <a:lnTo>
                    <a:pt x="34163" y="26377"/>
                  </a:lnTo>
                  <a:lnTo>
                    <a:pt x="32131" y="24345"/>
                  </a:lnTo>
                  <a:lnTo>
                    <a:pt x="32004" y="24472"/>
                  </a:lnTo>
                  <a:lnTo>
                    <a:pt x="34036" y="26492"/>
                  </a:lnTo>
                  <a:lnTo>
                    <a:pt x="36068" y="28524"/>
                  </a:lnTo>
                  <a:lnTo>
                    <a:pt x="36195" y="28397"/>
                  </a:lnTo>
                  <a:close/>
                </a:path>
                <a:path w="50800" h="28575">
                  <a:moveTo>
                    <a:pt x="41795" y="4229"/>
                  </a:moveTo>
                  <a:lnTo>
                    <a:pt x="40233" y="2019"/>
                  </a:lnTo>
                  <a:lnTo>
                    <a:pt x="38214" y="0"/>
                  </a:lnTo>
                  <a:lnTo>
                    <a:pt x="40132" y="2120"/>
                  </a:lnTo>
                  <a:lnTo>
                    <a:pt x="41008" y="4775"/>
                  </a:lnTo>
                  <a:lnTo>
                    <a:pt x="41795" y="4229"/>
                  </a:lnTo>
                  <a:close/>
                </a:path>
                <a:path w="50800" h="28575">
                  <a:moveTo>
                    <a:pt x="50406" y="28409"/>
                  </a:moveTo>
                  <a:lnTo>
                    <a:pt x="48387" y="26403"/>
                  </a:lnTo>
                  <a:lnTo>
                    <a:pt x="47510" y="23749"/>
                  </a:lnTo>
                  <a:lnTo>
                    <a:pt x="46723" y="24295"/>
                  </a:lnTo>
                  <a:lnTo>
                    <a:pt x="48285" y="26504"/>
                  </a:lnTo>
                  <a:lnTo>
                    <a:pt x="50304" y="28511"/>
                  </a:lnTo>
                  <a:close/>
                </a:path>
              </a:pathLst>
            </a:custGeom>
            <a:solidFill>
              <a:srgbClr val="60B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50">
              <a:extLst>
                <a:ext uri="{FF2B5EF4-FFF2-40B4-BE49-F238E27FC236}">
                  <a16:creationId xmlns:a16="http://schemas.microsoft.com/office/drawing/2014/main" id="{6837BD70-7164-4783-B9FB-527C88959319}"/>
                </a:ext>
              </a:extLst>
            </p:cNvPr>
            <p:cNvSpPr/>
            <p:nvPr/>
          </p:nvSpPr>
          <p:spPr>
            <a:xfrm>
              <a:off x="654190" y="4504423"/>
              <a:ext cx="186690" cy="568960"/>
            </a:xfrm>
            <a:custGeom>
              <a:avLst/>
              <a:gdLst/>
              <a:ahLst/>
              <a:cxnLst/>
              <a:rect l="l" t="t" r="r" b="b"/>
              <a:pathLst>
                <a:path w="186690" h="568960">
                  <a:moveTo>
                    <a:pt x="186461" y="0"/>
                  </a:moveTo>
                  <a:lnTo>
                    <a:pt x="304" y="0"/>
                  </a:lnTo>
                  <a:lnTo>
                    <a:pt x="215" y="3809"/>
                  </a:lnTo>
                  <a:lnTo>
                    <a:pt x="50" y="7619"/>
                  </a:lnTo>
                  <a:lnTo>
                    <a:pt x="0" y="288289"/>
                  </a:lnTo>
                  <a:lnTo>
                    <a:pt x="32688" y="288289"/>
                  </a:lnTo>
                  <a:lnTo>
                    <a:pt x="39220" y="289559"/>
                  </a:lnTo>
                  <a:lnTo>
                    <a:pt x="45043" y="293369"/>
                  </a:lnTo>
                  <a:lnTo>
                    <a:pt x="50419" y="298449"/>
                  </a:lnTo>
                  <a:lnTo>
                    <a:pt x="61028" y="311149"/>
                  </a:lnTo>
                  <a:lnTo>
                    <a:pt x="93548" y="345439"/>
                  </a:lnTo>
                  <a:lnTo>
                    <a:pt x="96570" y="346709"/>
                  </a:lnTo>
                  <a:lnTo>
                    <a:pt x="95440" y="350519"/>
                  </a:lnTo>
                  <a:lnTo>
                    <a:pt x="95427" y="398779"/>
                  </a:lnTo>
                  <a:lnTo>
                    <a:pt x="95313" y="535939"/>
                  </a:lnTo>
                  <a:lnTo>
                    <a:pt x="132592" y="558799"/>
                  </a:lnTo>
                  <a:lnTo>
                    <a:pt x="175272" y="568959"/>
                  </a:lnTo>
                  <a:lnTo>
                    <a:pt x="184200" y="568959"/>
                  </a:lnTo>
                  <a:lnTo>
                    <a:pt x="186499" y="567689"/>
                  </a:lnTo>
                  <a:lnTo>
                    <a:pt x="186376" y="509269"/>
                  </a:lnTo>
                  <a:lnTo>
                    <a:pt x="186251" y="345439"/>
                  </a:lnTo>
                  <a:lnTo>
                    <a:pt x="186263" y="242569"/>
                  </a:lnTo>
                  <a:lnTo>
                    <a:pt x="34036" y="242569"/>
                  </a:lnTo>
                  <a:lnTo>
                    <a:pt x="34531" y="237489"/>
                  </a:lnTo>
                  <a:lnTo>
                    <a:pt x="34950" y="227329"/>
                  </a:lnTo>
                  <a:lnTo>
                    <a:pt x="35242" y="222249"/>
                  </a:lnTo>
                  <a:lnTo>
                    <a:pt x="33807" y="210819"/>
                  </a:lnTo>
                  <a:lnTo>
                    <a:pt x="35928" y="208279"/>
                  </a:lnTo>
                  <a:lnTo>
                    <a:pt x="140566" y="208279"/>
                  </a:lnTo>
                  <a:lnTo>
                    <a:pt x="148310" y="204469"/>
                  </a:lnTo>
                  <a:lnTo>
                    <a:pt x="186274" y="204469"/>
                  </a:lnTo>
                  <a:lnTo>
                    <a:pt x="186279" y="187959"/>
                  </a:lnTo>
                  <a:lnTo>
                    <a:pt x="76484" y="187959"/>
                  </a:lnTo>
                  <a:lnTo>
                    <a:pt x="73713" y="186689"/>
                  </a:lnTo>
                  <a:lnTo>
                    <a:pt x="40902" y="186689"/>
                  </a:lnTo>
                  <a:lnTo>
                    <a:pt x="36933" y="185419"/>
                  </a:lnTo>
                  <a:lnTo>
                    <a:pt x="35195" y="180339"/>
                  </a:lnTo>
                  <a:lnTo>
                    <a:pt x="34858" y="171449"/>
                  </a:lnTo>
                  <a:lnTo>
                    <a:pt x="34823" y="152399"/>
                  </a:lnTo>
                  <a:lnTo>
                    <a:pt x="36245" y="151129"/>
                  </a:lnTo>
                  <a:lnTo>
                    <a:pt x="186289" y="151129"/>
                  </a:lnTo>
                  <a:lnTo>
                    <a:pt x="186294" y="134619"/>
                  </a:lnTo>
                  <a:lnTo>
                    <a:pt x="81978" y="134619"/>
                  </a:lnTo>
                  <a:lnTo>
                    <a:pt x="74406" y="130809"/>
                  </a:lnTo>
                  <a:lnTo>
                    <a:pt x="35737" y="130809"/>
                  </a:lnTo>
                  <a:lnTo>
                    <a:pt x="33858" y="128269"/>
                  </a:lnTo>
                  <a:lnTo>
                    <a:pt x="35204" y="116839"/>
                  </a:lnTo>
                  <a:lnTo>
                    <a:pt x="34810" y="113029"/>
                  </a:lnTo>
                  <a:lnTo>
                    <a:pt x="34823" y="97789"/>
                  </a:lnTo>
                  <a:lnTo>
                    <a:pt x="36499" y="96519"/>
                  </a:lnTo>
                  <a:lnTo>
                    <a:pt x="186333" y="96519"/>
                  </a:lnTo>
                  <a:lnTo>
                    <a:pt x="186357" y="78739"/>
                  </a:lnTo>
                  <a:lnTo>
                    <a:pt x="80543" y="78739"/>
                  </a:lnTo>
                  <a:lnTo>
                    <a:pt x="76216" y="77469"/>
                  </a:lnTo>
                  <a:lnTo>
                    <a:pt x="45153" y="77469"/>
                  </a:lnTo>
                  <a:lnTo>
                    <a:pt x="38823" y="74929"/>
                  </a:lnTo>
                  <a:lnTo>
                    <a:pt x="34452" y="69849"/>
                  </a:lnTo>
                  <a:lnTo>
                    <a:pt x="33982" y="63499"/>
                  </a:lnTo>
                  <a:lnTo>
                    <a:pt x="34944" y="55879"/>
                  </a:lnTo>
                  <a:lnTo>
                    <a:pt x="34874" y="48259"/>
                  </a:lnTo>
                  <a:lnTo>
                    <a:pt x="33997" y="44449"/>
                  </a:lnTo>
                  <a:lnTo>
                    <a:pt x="35915" y="43179"/>
                  </a:lnTo>
                  <a:lnTo>
                    <a:pt x="52908" y="41910"/>
                  </a:lnTo>
                  <a:lnTo>
                    <a:pt x="67196" y="41909"/>
                  </a:lnTo>
                  <a:lnTo>
                    <a:pt x="67132" y="40639"/>
                  </a:lnTo>
                  <a:lnTo>
                    <a:pt x="186407" y="40639"/>
                  </a:lnTo>
                  <a:lnTo>
                    <a:pt x="186461" y="0"/>
                  </a:lnTo>
                  <a:close/>
                </a:path>
                <a:path w="186690" h="568960">
                  <a:moveTo>
                    <a:pt x="25184" y="288289"/>
                  </a:moveTo>
                  <a:lnTo>
                    <a:pt x="8394" y="288289"/>
                  </a:lnTo>
                  <a:lnTo>
                    <a:pt x="16891" y="289559"/>
                  </a:lnTo>
                  <a:lnTo>
                    <a:pt x="25184" y="288289"/>
                  </a:lnTo>
                  <a:close/>
                </a:path>
                <a:path w="186690" h="568960">
                  <a:moveTo>
                    <a:pt x="74574" y="208279"/>
                  </a:moveTo>
                  <a:lnTo>
                    <a:pt x="50469" y="208279"/>
                  </a:lnTo>
                  <a:lnTo>
                    <a:pt x="54102" y="209549"/>
                  </a:lnTo>
                  <a:lnTo>
                    <a:pt x="52565" y="219709"/>
                  </a:lnTo>
                  <a:lnTo>
                    <a:pt x="52908" y="222249"/>
                  </a:lnTo>
                  <a:lnTo>
                    <a:pt x="52781" y="228599"/>
                  </a:lnTo>
                  <a:lnTo>
                    <a:pt x="52654" y="229869"/>
                  </a:lnTo>
                  <a:lnTo>
                    <a:pt x="54140" y="238759"/>
                  </a:lnTo>
                  <a:lnTo>
                    <a:pt x="51308" y="241299"/>
                  </a:lnTo>
                  <a:lnTo>
                    <a:pt x="34036" y="242569"/>
                  </a:lnTo>
                  <a:lnTo>
                    <a:pt x="85483" y="242569"/>
                  </a:lnTo>
                  <a:lnTo>
                    <a:pt x="69392" y="241299"/>
                  </a:lnTo>
                  <a:lnTo>
                    <a:pt x="66586" y="240029"/>
                  </a:lnTo>
                  <a:lnTo>
                    <a:pt x="68097" y="227329"/>
                  </a:lnTo>
                  <a:lnTo>
                    <a:pt x="67360" y="222249"/>
                  </a:lnTo>
                  <a:lnTo>
                    <a:pt x="67957" y="214629"/>
                  </a:lnTo>
                  <a:lnTo>
                    <a:pt x="65519" y="210819"/>
                  </a:lnTo>
                  <a:lnTo>
                    <a:pt x="74574" y="208279"/>
                  </a:lnTo>
                  <a:close/>
                </a:path>
                <a:path w="186690" h="568960">
                  <a:moveTo>
                    <a:pt x="102476" y="208279"/>
                  </a:moveTo>
                  <a:lnTo>
                    <a:pt x="79476" y="208279"/>
                  </a:lnTo>
                  <a:lnTo>
                    <a:pt x="85902" y="209549"/>
                  </a:lnTo>
                  <a:lnTo>
                    <a:pt x="85712" y="212089"/>
                  </a:lnTo>
                  <a:lnTo>
                    <a:pt x="85623" y="228599"/>
                  </a:lnTo>
                  <a:lnTo>
                    <a:pt x="85521" y="229869"/>
                  </a:lnTo>
                  <a:lnTo>
                    <a:pt x="86550" y="238759"/>
                  </a:lnTo>
                  <a:lnTo>
                    <a:pt x="85483" y="242569"/>
                  </a:lnTo>
                  <a:lnTo>
                    <a:pt x="149974" y="242569"/>
                  </a:lnTo>
                  <a:lnTo>
                    <a:pt x="131953" y="241299"/>
                  </a:lnTo>
                  <a:lnTo>
                    <a:pt x="101079" y="241299"/>
                  </a:lnTo>
                  <a:lnTo>
                    <a:pt x="100063" y="237489"/>
                  </a:lnTo>
                  <a:lnTo>
                    <a:pt x="101015" y="226059"/>
                  </a:lnTo>
                  <a:lnTo>
                    <a:pt x="101206" y="222249"/>
                  </a:lnTo>
                  <a:lnTo>
                    <a:pt x="99568" y="210819"/>
                  </a:lnTo>
                  <a:lnTo>
                    <a:pt x="102476" y="208279"/>
                  </a:lnTo>
                  <a:close/>
                </a:path>
                <a:path w="186690" h="568960">
                  <a:moveTo>
                    <a:pt x="186274" y="204469"/>
                  </a:moveTo>
                  <a:lnTo>
                    <a:pt x="148310" y="204469"/>
                  </a:lnTo>
                  <a:lnTo>
                    <a:pt x="151841" y="208279"/>
                  </a:lnTo>
                  <a:lnTo>
                    <a:pt x="151828" y="241299"/>
                  </a:lnTo>
                  <a:lnTo>
                    <a:pt x="149974" y="242569"/>
                  </a:lnTo>
                  <a:lnTo>
                    <a:pt x="186263" y="242569"/>
                  </a:lnTo>
                  <a:lnTo>
                    <a:pt x="186274" y="204469"/>
                  </a:lnTo>
                  <a:close/>
                </a:path>
                <a:path w="186690" h="568960">
                  <a:moveTo>
                    <a:pt x="140566" y="208279"/>
                  </a:moveTo>
                  <a:lnTo>
                    <a:pt x="117094" y="208279"/>
                  </a:lnTo>
                  <a:lnTo>
                    <a:pt x="119811" y="210819"/>
                  </a:lnTo>
                  <a:lnTo>
                    <a:pt x="118300" y="219709"/>
                  </a:lnTo>
                  <a:lnTo>
                    <a:pt x="118605" y="222249"/>
                  </a:lnTo>
                  <a:lnTo>
                    <a:pt x="118552" y="229869"/>
                  </a:lnTo>
                  <a:lnTo>
                    <a:pt x="119051" y="236219"/>
                  </a:lnTo>
                  <a:lnTo>
                    <a:pt x="119041" y="238759"/>
                  </a:lnTo>
                  <a:lnTo>
                    <a:pt x="118821" y="241299"/>
                  </a:lnTo>
                  <a:lnTo>
                    <a:pt x="131953" y="241299"/>
                  </a:lnTo>
                  <a:lnTo>
                    <a:pt x="133604" y="236219"/>
                  </a:lnTo>
                  <a:lnTo>
                    <a:pt x="134162" y="233679"/>
                  </a:lnTo>
                  <a:lnTo>
                    <a:pt x="134093" y="227329"/>
                  </a:lnTo>
                  <a:lnTo>
                    <a:pt x="133088" y="219709"/>
                  </a:lnTo>
                  <a:lnTo>
                    <a:pt x="133575" y="213359"/>
                  </a:lnTo>
                  <a:lnTo>
                    <a:pt x="137985" y="209549"/>
                  </a:lnTo>
                  <a:lnTo>
                    <a:pt x="140566" y="208279"/>
                  </a:lnTo>
                  <a:close/>
                </a:path>
                <a:path w="186690" h="568960">
                  <a:moveTo>
                    <a:pt x="103060" y="152399"/>
                  </a:moveTo>
                  <a:lnTo>
                    <a:pt x="78481" y="152399"/>
                  </a:lnTo>
                  <a:lnTo>
                    <a:pt x="82892" y="153669"/>
                  </a:lnTo>
                  <a:lnTo>
                    <a:pt x="85113" y="160019"/>
                  </a:lnTo>
                  <a:lnTo>
                    <a:pt x="85637" y="167639"/>
                  </a:lnTo>
                  <a:lnTo>
                    <a:pt x="85725" y="175259"/>
                  </a:lnTo>
                  <a:lnTo>
                    <a:pt x="84483" y="181609"/>
                  </a:lnTo>
                  <a:lnTo>
                    <a:pt x="81200" y="186689"/>
                  </a:lnTo>
                  <a:lnTo>
                    <a:pt x="76484" y="187959"/>
                  </a:lnTo>
                  <a:lnTo>
                    <a:pt x="186279" y="187959"/>
                  </a:lnTo>
                  <a:lnTo>
                    <a:pt x="186279" y="186689"/>
                  </a:lnTo>
                  <a:lnTo>
                    <a:pt x="114833" y="186689"/>
                  </a:lnTo>
                  <a:lnTo>
                    <a:pt x="101701" y="185419"/>
                  </a:lnTo>
                  <a:lnTo>
                    <a:pt x="100368" y="184149"/>
                  </a:lnTo>
                  <a:lnTo>
                    <a:pt x="100901" y="176529"/>
                  </a:lnTo>
                  <a:lnTo>
                    <a:pt x="100782" y="173989"/>
                  </a:lnTo>
                  <a:lnTo>
                    <a:pt x="100723" y="166369"/>
                  </a:lnTo>
                  <a:lnTo>
                    <a:pt x="101028" y="165099"/>
                  </a:lnTo>
                  <a:lnTo>
                    <a:pt x="99377" y="154939"/>
                  </a:lnTo>
                  <a:lnTo>
                    <a:pt x="103060" y="152399"/>
                  </a:lnTo>
                  <a:close/>
                </a:path>
                <a:path w="186690" h="568960">
                  <a:moveTo>
                    <a:pt x="186289" y="151129"/>
                  </a:moveTo>
                  <a:lnTo>
                    <a:pt x="36245" y="151129"/>
                  </a:lnTo>
                  <a:lnTo>
                    <a:pt x="56324" y="153669"/>
                  </a:lnTo>
                  <a:lnTo>
                    <a:pt x="53238" y="160019"/>
                  </a:lnTo>
                  <a:lnTo>
                    <a:pt x="52578" y="163829"/>
                  </a:lnTo>
                  <a:lnTo>
                    <a:pt x="52781" y="170179"/>
                  </a:lnTo>
                  <a:lnTo>
                    <a:pt x="53803" y="176529"/>
                  </a:lnTo>
                  <a:lnTo>
                    <a:pt x="53063" y="181609"/>
                  </a:lnTo>
                  <a:lnTo>
                    <a:pt x="47980" y="185419"/>
                  </a:lnTo>
                  <a:lnTo>
                    <a:pt x="40902" y="186689"/>
                  </a:lnTo>
                  <a:lnTo>
                    <a:pt x="73713" y="186689"/>
                  </a:lnTo>
                  <a:lnTo>
                    <a:pt x="70942" y="185419"/>
                  </a:lnTo>
                  <a:lnTo>
                    <a:pt x="67312" y="180339"/>
                  </a:lnTo>
                  <a:lnTo>
                    <a:pt x="66852" y="173989"/>
                  </a:lnTo>
                  <a:lnTo>
                    <a:pt x="67631" y="166369"/>
                  </a:lnTo>
                  <a:lnTo>
                    <a:pt x="67716" y="160019"/>
                  </a:lnTo>
                  <a:lnTo>
                    <a:pt x="67322" y="157479"/>
                  </a:lnTo>
                  <a:lnTo>
                    <a:pt x="66827" y="153669"/>
                  </a:lnTo>
                  <a:lnTo>
                    <a:pt x="71297" y="153669"/>
                  </a:lnTo>
                  <a:lnTo>
                    <a:pt x="78481" y="152399"/>
                  </a:lnTo>
                  <a:lnTo>
                    <a:pt x="186289" y="152399"/>
                  </a:lnTo>
                  <a:lnTo>
                    <a:pt x="186289" y="151129"/>
                  </a:lnTo>
                  <a:close/>
                </a:path>
                <a:path w="186690" h="568960">
                  <a:moveTo>
                    <a:pt x="134518" y="152399"/>
                  </a:moveTo>
                  <a:lnTo>
                    <a:pt x="117906" y="152399"/>
                  </a:lnTo>
                  <a:lnTo>
                    <a:pt x="119354" y="156209"/>
                  </a:lnTo>
                  <a:lnTo>
                    <a:pt x="118249" y="166369"/>
                  </a:lnTo>
                  <a:lnTo>
                    <a:pt x="117983" y="171449"/>
                  </a:lnTo>
                  <a:lnTo>
                    <a:pt x="120573" y="185419"/>
                  </a:lnTo>
                  <a:lnTo>
                    <a:pt x="114833" y="186689"/>
                  </a:lnTo>
                  <a:lnTo>
                    <a:pt x="134658" y="186689"/>
                  </a:lnTo>
                  <a:lnTo>
                    <a:pt x="133146" y="182879"/>
                  </a:lnTo>
                  <a:lnTo>
                    <a:pt x="134327" y="171449"/>
                  </a:lnTo>
                  <a:lnTo>
                    <a:pt x="134315" y="167639"/>
                  </a:lnTo>
                  <a:lnTo>
                    <a:pt x="133172" y="156209"/>
                  </a:lnTo>
                  <a:lnTo>
                    <a:pt x="134518" y="152399"/>
                  </a:lnTo>
                  <a:close/>
                </a:path>
                <a:path w="186690" h="568960">
                  <a:moveTo>
                    <a:pt x="186289" y="152399"/>
                  </a:moveTo>
                  <a:lnTo>
                    <a:pt x="134518" y="152399"/>
                  </a:lnTo>
                  <a:lnTo>
                    <a:pt x="149466" y="153669"/>
                  </a:lnTo>
                  <a:lnTo>
                    <a:pt x="152895" y="153669"/>
                  </a:lnTo>
                  <a:lnTo>
                    <a:pt x="151536" y="163829"/>
                  </a:lnTo>
                  <a:lnTo>
                    <a:pt x="151853" y="166369"/>
                  </a:lnTo>
                  <a:lnTo>
                    <a:pt x="151853" y="171449"/>
                  </a:lnTo>
                  <a:lnTo>
                    <a:pt x="151587" y="173989"/>
                  </a:lnTo>
                  <a:lnTo>
                    <a:pt x="152869" y="182879"/>
                  </a:lnTo>
                  <a:lnTo>
                    <a:pt x="150850" y="186689"/>
                  </a:lnTo>
                  <a:lnTo>
                    <a:pt x="186279" y="186689"/>
                  </a:lnTo>
                  <a:lnTo>
                    <a:pt x="186289" y="152399"/>
                  </a:lnTo>
                  <a:close/>
                </a:path>
                <a:path w="186690" h="568960">
                  <a:moveTo>
                    <a:pt x="110595" y="96519"/>
                  </a:moveTo>
                  <a:lnTo>
                    <a:pt x="85737" y="96519"/>
                  </a:lnTo>
                  <a:lnTo>
                    <a:pt x="85712" y="130809"/>
                  </a:lnTo>
                  <a:lnTo>
                    <a:pt x="81978" y="134619"/>
                  </a:lnTo>
                  <a:lnTo>
                    <a:pt x="186294" y="134619"/>
                  </a:lnTo>
                  <a:lnTo>
                    <a:pt x="186294" y="132079"/>
                  </a:lnTo>
                  <a:lnTo>
                    <a:pt x="108836" y="132079"/>
                  </a:lnTo>
                  <a:lnTo>
                    <a:pt x="103581" y="129539"/>
                  </a:lnTo>
                  <a:lnTo>
                    <a:pt x="100277" y="124459"/>
                  </a:lnTo>
                  <a:lnTo>
                    <a:pt x="99944" y="118109"/>
                  </a:lnTo>
                  <a:lnTo>
                    <a:pt x="100746" y="111759"/>
                  </a:lnTo>
                  <a:lnTo>
                    <a:pt x="100850" y="105409"/>
                  </a:lnTo>
                  <a:lnTo>
                    <a:pt x="100482" y="102869"/>
                  </a:lnTo>
                  <a:lnTo>
                    <a:pt x="99542" y="99059"/>
                  </a:lnTo>
                  <a:lnTo>
                    <a:pt x="103720" y="97789"/>
                  </a:lnTo>
                  <a:lnTo>
                    <a:pt x="110595" y="96519"/>
                  </a:lnTo>
                  <a:close/>
                </a:path>
                <a:path w="186690" h="568960">
                  <a:moveTo>
                    <a:pt x="186333" y="96519"/>
                  </a:moveTo>
                  <a:lnTo>
                    <a:pt x="110595" y="96519"/>
                  </a:lnTo>
                  <a:lnTo>
                    <a:pt x="115206" y="99059"/>
                  </a:lnTo>
                  <a:lnTo>
                    <a:pt x="117795" y="104139"/>
                  </a:lnTo>
                  <a:lnTo>
                    <a:pt x="118504" y="113029"/>
                  </a:lnTo>
                  <a:lnTo>
                    <a:pt x="118605" y="120649"/>
                  </a:lnTo>
                  <a:lnTo>
                    <a:pt x="117222" y="126999"/>
                  </a:lnTo>
                  <a:lnTo>
                    <a:pt x="113674" y="130809"/>
                  </a:lnTo>
                  <a:lnTo>
                    <a:pt x="108836" y="132079"/>
                  </a:lnTo>
                  <a:lnTo>
                    <a:pt x="186294" y="132079"/>
                  </a:lnTo>
                  <a:lnTo>
                    <a:pt x="186295" y="130809"/>
                  </a:lnTo>
                  <a:lnTo>
                    <a:pt x="133959" y="130809"/>
                  </a:lnTo>
                  <a:lnTo>
                    <a:pt x="134080" y="110489"/>
                  </a:lnTo>
                  <a:lnTo>
                    <a:pt x="134200" y="109219"/>
                  </a:lnTo>
                  <a:lnTo>
                    <a:pt x="133108" y="100329"/>
                  </a:lnTo>
                  <a:lnTo>
                    <a:pt x="134505" y="97789"/>
                  </a:lnTo>
                  <a:lnTo>
                    <a:pt x="186332" y="97789"/>
                  </a:lnTo>
                  <a:lnTo>
                    <a:pt x="186333" y="96519"/>
                  </a:lnTo>
                  <a:close/>
                </a:path>
                <a:path w="186690" h="568960">
                  <a:moveTo>
                    <a:pt x="85725" y="96519"/>
                  </a:moveTo>
                  <a:lnTo>
                    <a:pt x="36499" y="96519"/>
                  </a:lnTo>
                  <a:lnTo>
                    <a:pt x="51790" y="97789"/>
                  </a:lnTo>
                  <a:lnTo>
                    <a:pt x="52997" y="99059"/>
                  </a:lnTo>
                  <a:lnTo>
                    <a:pt x="52908" y="115569"/>
                  </a:lnTo>
                  <a:lnTo>
                    <a:pt x="52616" y="118109"/>
                  </a:lnTo>
                  <a:lnTo>
                    <a:pt x="54051" y="128269"/>
                  </a:lnTo>
                  <a:lnTo>
                    <a:pt x="51625" y="130809"/>
                  </a:lnTo>
                  <a:lnTo>
                    <a:pt x="74406" y="130809"/>
                  </a:lnTo>
                  <a:lnTo>
                    <a:pt x="71882" y="129539"/>
                  </a:lnTo>
                  <a:lnTo>
                    <a:pt x="67204" y="124459"/>
                  </a:lnTo>
                  <a:lnTo>
                    <a:pt x="66759" y="118109"/>
                  </a:lnTo>
                  <a:lnTo>
                    <a:pt x="67840" y="111759"/>
                  </a:lnTo>
                  <a:lnTo>
                    <a:pt x="67741" y="104139"/>
                  </a:lnTo>
                  <a:lnTo>
                    <a:pt x="66738" y="100329"/>
                  </a:lnTo>
                  <a:lnTo>
                    <a:pt x="67881" y="97789"/>
                  </a:lnTo>
                  <a:lnTo>
                    <a:pt x="85725" y="96520"/>
                  </a:lnTo>
                  <a:close/>
                </a:path>
                <a:path w="186690" h="568960">
                  <a:moveTo>
                    <a:pt x="134023" y="129539"/>
                  </a:moveTo>
                  <a:lnTo>
                    <a:pt x="133959" y="130809"/>
                  </a:lnTo>
                  <a:lnTo>
                    <a:pt x="150495" y="130809"/>
                  </a:lnTo>
                  <a:lnTo>
                    <a:pt x="134023" y="129539"/>
                  </a:lnTo>
                  <a:close/>
                </a:path>
                <a:path w="186690" h="568960">
                  <a:moveTo>
                    <a:pt x="186332" y="97789"/>
                  </a:moveTo>
                  <a:lnTo>
                    <a:pt x="150990" y="97789"/>
                  </a:lnTo>
                  <a:lnTo>
                    <a:pt x="152641" y="100329"/>
                  </a:lnTo>
                  <a:lnTo>
                    <a:pt x="151498" y="111759"/>
                  </a:lnTo>
                  <a:lnTo>
                    <a:pt x="151422" y="115569"/>
                  </a:lnTo>
                  <a:lnTo>
                    <a:pt x="152882" y="128269"/>
                  </a:lnTo>
                  <a:lnTo>
                    <a:pt x="150495" y="130809"/>
                  </a:lnTo>
                  <a:lnTo>
                    <a:pt x="186295" y="130809"/>
                  </a:lnTo>
                  <a:lnTo>
                    <a:pt x="186332" y="97789"/>
                  </a:lnTo>
                  <a:close/>
                </a:path>
                <a:path w="186690" h="568960">
                  <a:moveTo>
                    <a:pt x="102222" y="41909"/>
                  </a:moveTo>
                  <a:lnTo>
                    <a:pt x="86537" y="41910"/>
                  </a:lnTo>
                  <a:lnTo>
                    <a:pt x="85432" y="52069"/>
                  </a:lnTo>
                  <a:lnTo>
                    <a:pt x="85619" y="54609"/>
                  </a:lnTo>
                  <a:lnTo>
                    <a:pt x="85699" y="74929"/>
                  </a:lnTo>
                  <a:lnTo>
                    <a:pt x="80543" y="78739"/>
                  </a:lnTo>
                  <a:lnTo>
                    <a:pt x="186357" y="78739"/>
                  </a:lnTo>
                  <a:lnTo>
                    <a:pt x="186360" y="76199"/>
                  </a:lnTo>
                  <a:lnTo>
                    <a:pt x="101307" y="76199"/>
                  </a:lnTo>
                  <a:lnTo>
                    <a:pt x="99999" y="72389"/>
                  </a:lnTo>
                  <a:lnTo>
                    <a:pt x="101041" y="60959"/>
                  </a:lnTo>
                  <a:lnTo>
                    <a:pt x="101130" y="57149"/>
                  </a:lnTo>
                  <a:lnTo>
                    <a:pt x="99758" y="44449"/>
                  </a:lnTo>
                  <a:lnTo>
                    <a:pt x="102222" y="41909"/>
                  </a:lnTo>
                  <a:close/>
                </a:path>
                <a:path w="186690" h="568960">
                  <a:moveTo>
                    <a:pt x="67196" y="41909"/>
                  </a:moveTo>
                  <a:lnTo>
                    <a:pt x="52920" y="41909"/>
                  </a:lnTo>
                  <a:lnTo>
                    <a:pt x="52908" y="64769"/>
                  </a:lnTo>
                  <a:lnTo>
                    <a:pt x="52079" y="71119"/>
                  </a:lnTo>
                  <a:lnTo>
                    <a:pt x="49533" y="76199"/>
                  </a:lnTo>
                  <a:lnTo>
                    <a:pt x="45153" y="77469"/>
                  </a:lnTo>
                  <a:lnTo>
                    <a:pt x="76216" y="77469"/>
                  </a:lnTo>
                  <a:lnTo>
                    <a:pt x="67564" y="74929"/>
                  </a:lnTo>
                  <a:lnTo>
                    <a:pt x="67674" y="62229"/>
                  </a:lnTo>
                  <a:lnTo>
                    <a:pt x="67860" y="57149"/>
                  </a:lnTo>
                  <a:lnTo>
                    <a:pt x="67842" y="54609"/>
                  </a:lnTo>
                  <a:lnTo>
                    <a:pt x="67196" y="41909"/>
                  </a:lnTo>
                  <a:close/>
                </a:path>
                <a:path w="186690" h="568960">
                  <a:moveTo>
                    <a:pt x="133299" y="41909"/>
                  </a:moveTo>
                  <a:lnTo>
                    <a:pt x="102222" y="41909"/>
                  </a:lnTo>
                  <a:lnTo>
                    <a:pt x="117208" y="43179"/>
                  </a:lnTo>
                  <a:lnTo>
                    <a:pt x="119646" y="44449"/>
                  </a:lnTo>
                  <a:lnTo>
                    <a:pt x="118300" y="54609"/>
                  </a:lnTo>
                  <a:lnTo>
                    <a:pt x="118452" y="55879"/>
                  </a:lnTo>
                  <a:lnTo>
                    <a:pt x="118558" y="64769"/>
                  </a:lnTo>
                  <a:lnTo>
                    <a:pt x="119265" y="72389"/>
                  </a:lnTo>
                  <a:lnTo>
                    <a:pt x="118770" y="76199"/>
                  </a:lnTo>
                  <a:lnTo>
                    <a:pt x="135953" y="76199"/>
                  </a:lnTo>
                  <a:lnTo>
                    <a:pt x="132715" y="74929"/>
                  </a:lnTo>
                  <a:lnTo>
                    <a:pt x="134315" y="64769"/>
                  </a:lnTo>
                  <a:lnTo>
                    <a:pt x="133959" y="62229"/>
                  </a:lnTo>
                  <a:lnTo>
                    <a:pt x="134073" y="54609"/>
                  </a:lnTo>
                  <a:lnTo>
                    <a:pt x="133299" y="41909"/>
                  </a:lnTo>
                  <a:close/>
                </a:path>
                <a:path w="186690" h="568960">
                  <a:moveTo>
                    <a:pt x="186406" y="41909"/>
                  </a:moveTo>
                  <a:lnTo>
                    <a:pt x="150952" y="41909"/>
                  </a:lnTo>
                  <a:lnTo>
                    <a:pt x="152666" y="45719"/>
                  </a:lnTo>
                  <a:lnTo>
                    <a:pt x="151498" y="57149"/>
                  </a:lnTo>
                  <a:lnTo>
                    <a:pt x="151409" y="62229"/>
                  </a:lnTo>
                  <a:lnTo>
                    <a:pt x="152869" y="73659"/>
                  </a:lnTo>
                  <a:lnTo>
                    <a:pt x="150596" y="76199"/>
                  </a:lnTo>
                  <a:lnTo>
                    <a:pt x="186360" y="76199"/>
                  </a:lnTo>
                  <a:lnTo>
                    <a:pt x="186406" y="41909"/>
                  </a:lnTo>
                  <a:close/>
                </a:path>
                <a:path w="186690" h="568960">
                  <a:moveTo>
                    <a:pt x="186407" y="40639"/>
                  </a:moveTo>
                  <a:lnTo>
                    <a:pt x="67132" y="40639"/>
                  </a:lnTo>
                  <a:lnTo>
                    <a:pt x="73063" y="43179"/>
                  </a:lnTo>
                  <a:lnTo>
                    <a:pt x="81407" y="43179"/>
                  </a:lnTo>
                  <a:lnTo>
                    <a:pt x="86537" y="41909"/>
                  </a:lnTo>
                  <a:lnTo>
                    <a:pt x="186406" y="41909"/>
                  </a:lnTo>
                  <a:lnTo>
                    <a:pt x="186407" y="40639"/>
                  </a:lnTo>
                  <a:close/>
                </a:path>
              </a:pathLst>
            </a:custGeom>
            <a:solidFill>
              <a:srgbClr val="363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51">
              <a:extLst>
                <a:ext uri="{FF2B5EF4-FFF2-40B4-BE49-F238E27FC236}">
                  <a16:creationId xmlns:a16="http://schemas.microsoft.com/office/drawing/2014/main" id="{278E511E-A900-4FF0-A3EB-72E9E174B31E}"/>
                </a:ext>
              </a:extLst>
            </p:cNvPr>
            <p:cNvSpPr/>
            <p:nvPr/>
          </p:nvSpPr>
          <p:spPr>
            <a:xfrm>
              <a:off x="3173717" y="5044948"/>
              <a:ext cx="294868" cy="148285"/>
            </a:xfrm>
            <a:prstGeom prst="rect">
              <a:avLst/>
            </a:prstGeom>
            <a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52">
              <a:extLst>
                <a:ext uri="{FF2B5EF4-FFF2-40B4-BE49-F238E27FC236}">
                  <a16:creationId xmlns:a16="http://schemas.microsoft.com/office/drawing/2014/main" id="{626A61EF-9A54-4EFB-AA40-AA9D841A67C0}"/>
                </a:ext>
              </a:extLst>
            </p:cNvPr>
            <p:cNvSpPr/>
            <p:nvPr/>
          </p:nvSpPr>
          <p:spPr>
            <a:xfrm>
              <a:off x="905786" y="4926126"/>
              <a:ext cx="283845" cy="193040"/>
            </a:xfrm>
            <a:custGeom>
              <a:avLst/>
              <a:gdLst/>
              <a:ahLst/>
              <a:cxnLst/>
              <a:rect l="l" t="t" r="r" b="b"/>
              <a:pathLst>
                <a:path w="283844" h="193039">
                  <a:moveTo>
                    <a:pt x="282917" y="0"/>
                  </a:moveTo>
                  <a:lnTo>
                    <a:pt x="673" y="126"/>
                  </a:lnTo>
                  <a:lnTo>
                    <a:pt x="471" y="101380"/>
                  </a:lnTo>
                  <a:lnTo>
                    <a:pt x="0" y="143852"/>
                  </a:lnTo>
                  <a:lnTo>
                    <a:pt x="3174" y="146367"/>
                  </a:lnTo>
                  <a:lnTo>
                    <a:pt x="10845" y="148513"/>
                  </a:lnTo>
                  <a:lnTo>
                    <a:pt x="32875" y="155566"/>
                  </a:lnTo>
                  <a:lnTo>
                    <a:pt x="53779" y="164733"/>
                  </a:lnTo>
                  <a:lnTo>
                    <a:pt x="73076" y="176826"/>
                  </a:lnTo>
                  <a:lnTo>
                    <a:pt x="90284" y="192658"/>
                  </a:lnTo>
                  <a:lnTo>
                    <a:pt x="101372" y="190324"/>
                  </a:lnTo>
                  <a:lnTo>
                    <a:pt x="112552" y="188633"/>
                  </a:lnTo>
                  <a:lnTo>
                    <a:pt x="135039" y="186131"/>
                  </a:lnTo>
                  <a:lnTo>
                    <a:pt x="134823" y="168452"/>
                  </a:lnTo>
                  <a:lnTo>
                    <a:pt x="108445" y="148704"/>
                  </a:lnTo>
                  <a:lnTo>
                    <a:pt x="110043" y="137210"/>
                  </a:lnTo>
                  <a:lnTo>
                    <a:pt x="129489" y="31826"/>
                  </a:lnTo>
                  <a:lnTo>
                    <a:pt x="131470" y="26949"/>
                  </a:lnTo>
                  <a:lnTo>
                    <a:pt x="143827" y="27025"/>
                  </a:lnTo>
                  <a:lnTo>
                    <a:pt x="145630" y="32537"/>
                  </a:lnTo>
                  <a:lnTo>
                    <a:pt x="168186" y="146710"/>
                  </a:lnTo>
                  <a:lnTo>
                    <a:pt x="168185" y="155149"/>
                  </a:lnTo>
                  <a:lnTo>
                    <a:pt x="140411" y="168059"/>
                  </a:lnTo>
                  <a:lnTo>
                    <a:pt x="139687" y="185204"/>
                  </a:lnTo>
                  <a:lnTo>
                    <a:pt x="146405" y="185343"/>
                  </a:lnTo>
                  <a:lnTo>
                    <a:pt x="153161" y="185153"/>
                  </a:lnTo>
                  <a:lnTo>
                    <a:pt x="218312" y="190880"/>
                  </a:lnTo>
                  <a:lnTo>
                    <a:pt x="218109" y="168452"/>
                  </a:lnTo>
                  <a:lnTo>
                    <a:pt x="209994" y="168363"/>
                  </a:lnTo>
                  <a:lnTo>
                    <a:pt x="201280" y="167105"/>
                  </a:lnTo>
                  <a:lnTo>
                    <a:pt x="195283" y="163564"/>
                  </a:lnTo>
                  <a:lnTo>
                    <a:pt x="192069" y="157550"/>
                  </a:lnTo>
                  <a:lnTo>
                    <a:pt x="191706" y="148869"/>
                  </a:lnTo>
                  <a:lnTo>
                    <a:pt x="193278" y="136879"/>
                  </a:lnTo>
                  <a:lnTo>
                    <a:pt x="195270" y="124936"/>
                  </a:lnTo>
                  <a:lnTo>
                    <a:pt x="213575" y="26923"/>
                  </a:lnTo>
                  <a:lnTo>
                    <a:pt x="226987" y="26809"/>
                  </a:lnTo>
                  <a:lnTo>
                    <a:pt x="228866" y="32550"/>
                  </a:lnTo>
                  <a:lnTo>
                    <a:pt x="250570" y="144995"/>
                  </a:lnTo>
                  <a:lnTo>
                    <a:pt x="251026" y="155135"/>
                  </a:lnTo>
                  <a:lnTo>
                    <a:pt x="248000" y="162372"/>
                  </a:lnTo>
                  <a:lnTo>
                    <a:pt x="241510" y="166766"/>
                  </a:lnTo>
                  <a:lnTo>
                    <a:pt x="231571" y="168376"/>
                  </a:lnTo>
                  <a:lnTo>
                    <a:pt x="222478" y="168922"/>
                  </a:lnTo>
                  <a:lnTo>
                    <a:pt x="222364" y="190880"/>
                  </a:lnTo>
                  <a:lnTo>
                    <a:pt x="264253" y="185514"/>
                  </a:lnTo>
                  <a:lnTo>
                    <a:pt x="283400" y="177558"/>
                  </a:lnTo>
                  <a:lnTo>
                    <a:pt x="282917" y="0"/>
                  </a:lnTo>
                  <a:close/>
                </a:path>
              </a:pathLst>
            </a:custGeom>
            <a:solidFill>
              <a:srgbClr val="363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53">
              <a:extLst>
                <a:ext uri="{FF2B5EF4-FFF2-40B4-BE49-F238E27FC236}">
                  <a16:creationId xmlns:a16="http://schemas.microsoft.com/office/drawing/2014/main" id="{14389C0D-6AE0-4D83-A44E-77D9808EEB1A}"/>
                </a:ext>
              </a:extLst>
            </p:cNvPr>
            <p:cNvSpPr/>
            <p:nvPr/>
          </p:nvSpPr>
          <p:spPr>
            <a:xfrm>
              <a:off x="2402166" y="4886820"/>
              <a:ext cx="595630" cy="337185"/>
            </a:xfrm>
            <a:custGeom>
              <a:avLst/>
              <a:gdLst/>
              <a:ahLst/>
              <a:cxnLst/>
              <a:rect l="l" t="t" r="r" b="b"/>
              <a:pathLst>
                <a:path w="595630" h="337185">
                  <a:moveTo>
                    <a:pt x="555053" y="0"/>
                  </a:moveTo>
                  <a:lnTo>
                    <a:pt x="549059" y="10388"/>
                  </a:lnTo>
                  <a:lnTo>
                    <a:pt x="545541" y="14757"/>
                  </a:lnTo>
                  <a:lnTo>
                    <a:pt x="542366" y="19316"/>
                  </a:lnTo>
                  <a:lnTo>
                    <a:pt x="543682" y="30705"/>
                  </a:lnTo>
                  <a:lnTo>
                    <a:pt x="543706" y="41987"/>
                  </a:lnTo>
                  <a:lnTo>
                    <a:pt x="542005" y="53072"/>
                  </a:lnTo>
                  <a:lnTo>
                    <a:pt x="538149" y="63868"/>
                  </a:lnTo>
                  <a:lnTo>
                    <a:pt x="535920" y="70741"/>
                  </a:lnTo>
                  <a:lnTo>
                    <a:pt x="536289" y="76614"/>
                  </a:lnTo>
                  <a:lnTo>
                    <a:pt x="539210" y="81650"/>
                  </a:lnTo>
                  <a:lnTo>
                    <a:pt x="544639" y="86017"/>
                  </a:lnTo>
                  <a:lnTo>
                    <a:pt x="547789" y="87947"/>
                  </a:lnTo>
                  <a:lnTo>
                    <a:pt x="553834" y="92176"/>
                  </a:lnTo>
                  <a:lnTo>
                    <a:pt x="554383" y="77316"/>
                  </a:lnTo>
                  <a:lnTo>
                    <a:pt x="553066" y="70186"/>
                  </a:lnTo>
                  <a:lnTo>
                    <a:pt x="548208" y="63741"/>
                  </a:lnTo>
                  <a:lnTo>
                    <a:pt x="547687" y="63309"/>
                  </a:lnTo>
                  <a:lnTo>
                    <a:pt x="547954" y="61925"/>
                  </a:lnTo>
                  <a:lnTo>
                    <a:pt x="547852" y="60985"/>
                  </a:lnTo>
                  <a:lnTo>
                    <a:pt x="553191" y="59388"/>
                  </a:lnTo>
                  <a:lnTo>
                    <a:pt x="554294" y="55194"/>
                  </a:lnTo>
                  <a:lnTo>
                    <a:pt x="554364" y="50237"/>
                  </a:lnTo>
                  <a:lnTo>
                    <a:pt x="556602" y="46354"/>
                  </a:lnTo>
                  <a:lnTo>
                    <a:pt x="559498" y="49250"/>
                  </a:lnTo>
                  <a:lnTo>
                    <a:pt x="558101" y="52755"/>
                  </a:lnTo>
                  <a:lnTo>
                    <a:pt x="558711" y="58077"/>
                  </a:lnTo>
                  <a:lnTo>
                    <a:pt x="558139" y="60782"/>
                  </a:lnTo>
                  <a:lnTo>
                    <a:pt x="564730" y="59410"/>
                  </a:lnTo>
                  <a:lnTo>
                    <a:pt x="566762" y="61531"/>
                  </a:lnTo>
                  <a:lnTo>
                    <a:pt x="564718" y="63169"/>
                  </a:lnTo>
                  <a:lnTo>
                    <a:pt x="559844" y="69351"/>
                  </a:lnTo>
                  <a:lnTo>
                    <a:pt x="558352" y="76211"/>
                  </a:lnTo>
                  <a:lnTo>
                    <a:pt x="558444" y="90538"/>
                  </a:lnTo>
                  <a:lnTo>
                    <a:pt x="558215" y="92760"/>
                  </a:lnTo>
                  <a:lnTo>
                    <a:pt x="559079" y="95465"/>
                  </a:lnTo>
                  <a:lnTo>
                    <a:pt x="555955" y="96469"/>
                  </a:lnTo>
                  <a:lnTo>
                    <a:pt x="3048" y="96507"/>
                  </a:lnTo>
                  <a:lnTo>
                    <a:pt x="0" y="98297"/>
                  </a:lnTo>
                  <a:lnTo>
                    <a:pt x="1143" y="101307"/>
                  </a:lnTo>
                  <a:lnTo>
                    <a:pt x="901" y="333933"/>
                  </a:lnTo>
                  <a:lnTo>
                    <a:pt x="3416" y="335279"/>
                  </a:lnTo>
                  <a:lnTo>
                    <a:pt x="161810" y="335025"/>
                  </a:lnTo>
                  <a:lnTo>
                    <a:pt x="162077" y="199923"/>
                  </a:lnTo>
                  <a:lnTo>
                    <a:pt x="161823" y="195783"/>
                  </a:lnTo>
                  <a:lnTo>
                    <a:pt x="177469" y="195732"/>
                  </a:lnTo>
                  <a:lnTo>
                    <a:pt x="178269" y="199008"/>
                  </a:lnTo>
                  <a:lnTo>
                    <a:pt x="178384" y="335089"/>
                  </a:lnTo>
                  <a:lnTo>
                    <a:pt x="206298" y="335089"/>
                  </a:lnTo>
                  <a:lnTo>
                    <a:pt x="206413" y="198996"/>
                  </a:lnTo>
                  <a:lnTo>
                    <a:pt x="207238" y="195732"/>
                  </a:lnTo>
                  <a:lnTo>
                    <a:pt x="222885" y="195783"/>
                  </a:lnTo>
                  <a:lnTo>
                    <a:pt x="222618" y="199936"/>
                  </a:lnTo>
                  <a:lnTo>
                    <a:pt x="222580" y="326948"/>
                  </a:lnTo>
                  <a:lnTo>
                    <a:pt x="222872" y="335038"/>
                  </a:lnTo>
                  <a:lnTo>
                    <a:pt x="249542" y="334937"/>
                  </a:lnTo>
                  <a:lnTo>
                    <a:pt x="249669" y="197840"/>
                  </a:lnTo>
                  <a:lnTo>
                    <a:pt x="251841" y="195872"/>
                  </a:lnTo>
                  <a:lnTo>
                    <a:pt x="266293" y="195668"/>
                  </a:lnTo>
                  <a:lnTo>
                    <a:pt x="267004" y="198996"/>
                  </a:lnTo>
                  <a:lnTo>
                    <a:pt x="266903" y="314642"/>
                  </a:lnTo>
                  <a:lnTo>
                    <a:pt x="267182" y="334937"/>
                  </a:lnTo>
                  <a:lnTo>
                    <a:pt x="293852" y="335025"/>
                  </a:lnTo>
                  <a:lnTo>
                    <a:pt x="294195" y="195770"/>
                  </a:lnTo>
                  <a:lnTo>
                    <a:pt x="309549" y="195757"/>
                  </a:lnTo>
                  <a:lnTo>
                    <a:pt x="310591" y="198907"/>
                  </a:lnTo>
                  <a:lnTo>
                    <a:pt x="310464" y="327126"/>
                  </a:lnTo>
                  <a:lnTo>
                    <a:pt x="310781" y="335203"/>
                  </a:lnTo>
                  <a:lnTo>
                    <a:pt x="338340" y="335089"/>
                  </a:lnTo>
                  <a:lnTo>
                    <a:pt x="338455" y="198996"/>
                  </a:lnTo>
                  <a:lnTo>
                    <a:pt x="339280" y="195732"/>
                  </a:lnTo>
                  <a:lnTo>
                    <a:pt x="354926" y="195783"/>
                  </a:lnTo>
                  <a:lnTo>
                    <a:pt x="354660" y="199936"/>
                  </a:lnTo>
                  <a:lnTo>
                    <a:pt x="354622" y="326948"/>
                  </a:lnTo>
                  <a:lnTo>
                    <a:pt x="354914" y="335038"/>
                  </a:lnTo>
                  <a:lnTo>
                    <a:pt x="382676" y="335203"/>
                  </a:lnTo>
                  <a:lnTo>
                    <a:pt x="382917" y="199440"/>
                  </a:lnTo>
                  <a:lnTo>
                    <a:pt x="383349" y="195694"/>
                  </a:lnTo>
                  <a:lnTo>
                    <a:pt x="399148" y="195821"/>
                  </a:lnTo>
                  <a:lnTo>
                    <a:pt x="398995" y="199859"/>
                  </a:lnTo>
                  <a:lnTo>
                    <a:pt x="398932" y="324827"/>
                  </a:lnTo>
                  <a:lnTo>
                    <a:pt x="399224" y="334937"/>
                  </a:lnTo>
                  <a:lnTo>
                    <a:pt x="544410" y="335114"/>
                  </a:lnTo>
                  <a:lnTo>
                    <a:pt x="553275" y="337146"/>
                  </a:lnTo>
                  <a:lnTo>
                    <a:pt x="563321" y="329920"/>
                  </a:lnTo>
                  <a:lnTo>
                    <a:pt x="559790" y="320522"/>
                  </a:lnTo>
                  <a:lnTo>
                    <a:pt x="559917" y="308114"/>
                  </a:lnTo>
                  <a:lnTo>
                    <a:pt x="561962" y="306717"/>
                  </a:lnTo>
                  <a:lnTo>
                    <a:pt x="574138" y="306837"/>
                  </a:lnTo>
                  <a:lnTo>
                    <a:pt x="595414" y="306412"/>
                  </a:lnTo>
                  <a:lnTo>
                    <a:pt x="574263" y="306046"/>
                  </a:lnTo>
                  <a:lnTo>
                    <a:pt x="561403" y="306374"/>
                  </a:lnTo>
                  <a:lnTo>
                    <a:pt x="559866" y="304279"/>
                  </a:lnTo>
                  <a:lnTo>
                    <a:pt x="560349" y="212001"/>
                  </a:lnTo>
                  <a:lnTo>
                    <a:pt x="559906" y="174923"/>
                  </a:lnTo>
                  <a:lnTo>
                    <a:pt x="560040" y="156383"/>
                  </a:lnTo>
                  <a:lnTo>
                    <a:pt x="560730" y="137845"/>
                  </a:lnTo>
                  <a:lnTo>
                    <a:pt x="559854" y="101549"/>
                  </a:lnTo>
                  <a:lnTo>
                    <a:pt x="562152" y="100177"/>
                  </a:lnTo>
                  <a:lnTo>
                    <a:pt x="566089" y="100304"/>
                  </a:lnTo>
                  <a:lnTo>
                    <a:pt x="577824" y="73863"/>
                  </a:lnTo>
                  <a:lnTo>
                    <a:pt x="578842" y="55458"/>
                  </a:lnTo>
                  <a:lnTo>
                    <a:pt x="576249" y="37912"/>
                  </a:lnTo>
                  <a:lnTo>
                    <a:pt x="570352" y="21153"/>
                  </a:lnTo>
                  <a:lnTo>
                    <a:pt x="561454" y="5105"/>
                  </a:lnTo>
                  <a:lnTo>
                    <a:pt x="558050" y="1244"/>
                  </a:lnTo>
                  <a:lnTo>
                    <a:pt x="555053" y="0"/>
                  </a:lnTo>
                  <a:close/>
                </a:path>
              </a:pathLst>
            </a:custGeom>
            <a:solidFill>
              <a:srgbClr val="64C5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54">
              <a:extLst>
                <a:ext uri="{FF2B5EF4-FFF2-40B4-BE49-F238E27FC236}">
                  <a16:creationId xmlns:a16="http://schemas.microsoft.com/office/drawing/2014/main" id="{FAE25D83-9910-4B9E-9978-8033964CA55E}"/>
                </a:ext>
              </a:extLst>
            </p:cNvPr>
            <p:cNvSpPr/>
            <p:nvPr/>
          </p:nvSpPr>
          <p:spPr>
            <a:xfrm>
              <a:off x="2437981" y="5043779"/>
              <a:ext cx="486409" cy="109855"/>
            </a:xfrm>
            <a:custGeom>
              <a:avLst/>
              <a:gdLst/>
              <a:ahLst/>
              <a:cxnLst/>
              <a:rect l="l" t="t" r="r" b="b"/>
              <a:pathLst>
                <a:path w="486410" h="109854">
                  <a:moveTo>
                    <a:pt x="5943" y="4953"/>
                  </a:moveTo>
                  <a:lnTo>
                    <a:pt x="5689" y="2679"/>
                  </a:lnTo>
                  <a:lnTo>
                    <a:pt x="355" y="2438"/>
                  </a:lnTo>
                  <a:lnTo>
                    <a:pt x="12" y="4724"/>
                  </a:lnTo>
                  <a:lnTo>
                    <a:pt x="127" y="40297"/>
                  </a:lnTo>
                  <a:lnTo>
                    <a:pt x="5575" y="40513"/>
                  </a:lnTo>
                  <a:lnTo>
                    <a:pt x="5930" y="38290"/>
                  </a:lnTo>
                  <a:lnTo>
                    <a:pt x="5943" y="4953"/>
                  </a:lnTo>
                  <a:close/>
                </a:path>
                <a:path w="486410" h="109854">
                  <a:moveTo>
                    <a:pt x="5981" y="89852"/>
                  </a:moveTo>
                  <a:lnTo>
                    <a:pt x="5829" y="89852"/>
                  </a:lnTo>
                  <a:lnTo>
                    <a:pt x="5727" y="71920"/>
                  </a:lnTo>
                  <a:lnTo>
                    <a:pt x="4508" y="70497"/>
                  </a:lnTo>
                  <a:lnTo>
                    <a:pt x="419" y="70535"/>
                  </a:lnTo>
                  <a:lnTo>
                    <a:pt x="0" y="72339"/>
                  </a:lnTo>
                  <a:lnTo>
                    <a:pt x="12" y="107403"/>
                  </a:lnTo>
                  <a:lnTo>
                    <a:pt x="355" y="109651"/>
                  </a:lnTo>
                  <a:lnTo>
                    <a:pt x="5803" y="109296"/>
                  </a:lnTo>
                  <a:lnTo>
                    <a:pt x="5981" y="89852"/>
                  </a:lnTo>
                  <a:close/>
                </a:path>
                <a:path w="486410" h="109854">
                  <a:moveTo>
                    <a:pt x="25247" y="72021"/>
                  </a:moveTo>
                  <a:lnTo>
                    <a:pt x="23012" y="72110"/>
                  </a:lnTo>
                  <a:lnTo>
                    <a:pt x="23012" y="109004"/>
                  </a:lnTo>
                  <a:lnTo>
                    <a:pt x="25247" y="108940"/>
                  </a:lnTo>
                  <a:lnTo>
                    <a:pt x="25247" y="72021"/>
                  </a:lnTo>
                  <a:close/>
                </a:path>
                <a:path w="486410" h="109854">
                  <a:moveTo>
                    <a:pt x="26720" y="31534"/>
                  </a:moveTo>
                  <a:lnTo>
                    <a:pt x="26606" y="4876"/>
                  </a:lnTo>
                  <a:lnTo>
                    <a:pt x="26441" y="2527"/>
                  </a:lnTo>
                  <a:lnTo>
                    <a:pt x="21691" y="2679"/>
                  </a:lnTo>
                  <a:lnTo>
                    <a:pt x="20955" y="4470"/>
                  </a:lnTo>
                  <a:lnTo>
                    <a:pt x="20929" y="38366"/>
                  </a:lnTo>
                  <a:lnTo>
                    <a:pt x="21488" y="40170"/>
                  </a:lnTo>
                  <a:lnTo>
                    <a:pt x="26377" y="40589"/>
                  </a:lnTo>
                  <a:lnTo>
                    <a:pt x="26720" y="31534"/>
                  </a:lnTo>
                  <a:close/>
                </a:path>
                <a:path w="486410" h="109854">
                  <a:moveTo>
                    <a:pt x="48704" y="4000"/>
                  </a:moveTo>
                  <a:lnTo>
                    <a:pt x="47866" y="2489"/>
                  </a:lnTo>
                  <a:lnTo>
                    <a:pt x="43764" y="2476"/>
                  </a:lnTo>
                  <a:lnTo>
                    <a:pt x="42913" y="3987"/>
                  </a:lnTo>
                  <a:lnTo>
                    <a:pt x="42900" y="39001"/>
                  </a:lnTo>
                  <a:lnTo>
                    <a:pt x="43751" y="40487"/>
                  </a:lnTo>
                  <a:lnTo>
                    <a:pt x="47866" y="40500"/>
                  </a:lnTo>
                  <a:lnTo>
                    <a:pt x="48704" y="39014"/>
                  </a:lnTo>
                  <a:lnTo>
                    <a:pt x="48704" y="4000"/>
                  </a:lnTo>
                  <a:close/>
                </a:path>
                <a:path w="486410" h="109854">
                  <a:moveTo>
                    <a:pt x="48907" y="109169"/>
                  </a:moveTo>
                  <a:lnTo>
                    <a:pt x="48806" y="72605"/>
                  </a:lnTo>
                  <a:lnTo>
                    <a:pt x="48628" y="70332"/>
                  </a:lnTo>
                  <a:lnTo>
                    <a:pt x="43268" y="70065"/>
                  </a:lnTo>
                  <a:lnTo>
                    <a:pt x="42837" y="72250"/>
                  </a:lnTo>
                  <a:lnTo>
                    <a:pt x="42862" y="107708"/>
                  </a:lnTo>
                  <a:lnTo>
                    <a:pt x="43357" y="109791"/>
                  </a:lnTo>
                  <a:lnTo>
                    <a:pt x="48907" y="109169"/>
                  </a:lnTo>
                  <a:close/>
                </a:path>
                <a:path w="486410" h="109854">
                  <a:moveTo>
                    <a:pt x="68300" y="72072"/>
                  </a:moveTo>
                  <a:lnTo>
                    <a:pt x="65963" y="72072"/>
                  </a:lnTo>
                  <a:lnTo>
                    <a:pt x="65963" y="109016"/>
                  </a:lnTo>
                  <a:lnTo>
                    <a:pt x="68300" y="109004"/>
                  </a:lnTo>
                  <a:lnTo>
                    <a:pt x="68300" y="72072"/>
                  </a:lnTo>
                  <a:close/>
                </a:path>
                <a:path w="486410" h="109854">
                  <a:moveTo>
                    <a:pt x="70675" y="38341"/>
                  </a:moveTo>
                  <a:lnTo>
                    <a:pt x="70650" y="4432"/>
                  </a:lnTo>
                  <a:lnTo>
                    <a:pt x="69913" y="2743"/>
                  </a:lnTo>
                  <a:lnTo>
                    <a:pt x="65862" y="2451"/>
                  </a:lnTo>
                  <a:lnTo>
                    <a:pt x="65074" y="4114"/>
                  </a:lnTo>
                  <a:lnTo>
                    <a:pt x="65100" y="39128"/>
                  </a:lnTo>
                  <a:lnTo>
                    <a:pt x="65976" y="40652"/>
                  </a:lnTo>
                  <a:lnTo>
                    <a:pt x="70180" y="40068"/>
                  </a:lnTo>
                  <a:lnTo>
                    <a:pt x="70675" y="38341"/>
                  </a:lnTo>
                  <a:close/>
                </a:path>
                <a:path w="486410" h="109854">
                  <a:moveTo>
                    <a:pt x="90728" y="72110"/>
                  </a:moveTo>
                  <a:lnTo>
                    <a:pt x="88392" y="72136"/>
                  </a:lnTo>
                  <a:lnTo>
                    <a:pt x="88392" y="109080"/>
                  </a:lnTo>
                  <a:lnTo>
                    <a:pt x="90728" y="109067"/>
                  </a:lnTo>
                  <a:lnTo>
                    <a:pt x="90728" y="72110"/>
                  </a:lnTo>
                  <a:close/>
                </a:path>
                <a:path w="486410" h="109854">
                  <a:moveTo>
                    <a:pt x="91592" y="38785"/>
                  </a:moveTo>
                  <a:lnTo>
                    <a:pt x="91503" y="4279"/>
                  </a:lnTo>
                  <a:lnTo>
                    <a:pt x="91059" y="2895"/>
                  </a:lnTo>
                  <a:lnTo>
                    <a:pt x="87274" y="2438"/>
                  </a:lnTo>
                  <a:lnTo>
                    <a:pt x="86131" y="3670"/>
                  </a:lnTo>
                  <a:lnTo>
                    <a:pt x="85979" y="38709"/>
                  </a:lnTo>
                  <a:lnTo>
                    <a:pt x="86766" y="40335"/>
                  </a:lnTo>
                  <a:lnTo>
                    <a:pt x="90868" y="40462"/>
                  </a:lnTo>
                  <a:lnTo>
                    <a:pt x="91592" y="38785"/>
                  </a:lnTo>
                  <a:close/>
                </a:path>
                <a:path w="486410" h="109854">
                  <a:moveTo>
                    <a:pt x="363270" y="2057"/>
                  </a:moveTo>
                  <a:lnTo>
                    <a:pt x="361200" y="0"/>
                  </a:lnTo>
                  <a:lnTo>
                    <a:pt x="150012" y="215"/>
                  </a:lnTo>
                  <a:lnTo>
                    <a:pt x="136309" y="596"/>
                  </a:lnTo>
                  <a:lnTo>
                    <a:pt x="129336" y="3175"/>
                  </a:lnTo>
                  <a:lnTo>
                    <a:pt x="126720" y="10185"/>
                  </a:lnTo>
                  <a:lnTo>
                    <a:pt x="125768" y="33388"/>
                  </a:lnTo>
                  <a:lnTo>
                    <a:pt x="129260" y="34721"/>
                  </a:lnTo>
                  <a:lnTo>
                    <a:pt x="338696" y="34505"/>
                  </a:lnTo>
                  <a:lnTo>
                    <a:pt x="363270" y="2057"/>
                  </a:lnTo>
                  <a:close/>
                </a:path>
                <a:path w="486410" h="109854">
                  <a:moveTo>
                    <a:pt x="398360" y="38328"/>
                  </a:moveTo>
                  <a:lnTo>
                    <a:pt x="398284" y="2743"/>
                  </a:lnTo>
                  <a:lnTo>
                    <a:pt x="392823" y="2438"/>
                  </a:lnTo>
                  <a:lnTo>
                    <a:pt x="392455" y="4673"/>
                  </a:lnTo>
                  <a:lnTo>
                    <a:pt x="392430" y="37985"/>
                  </a:lnTo>
                  <a:lnTo>
                    <a:pt x="392595" y="40259"/>
                  </a:lnTo>
                  <a:lnTo>
                    <a:pt x="398018" y="40576"/>
                  </a:lnTo>
                  <a:lnTo>
                    <a:pt x="398360" y="38328"/>
                  </a:lnTo>
                  <a:close/>
                </a:path>
                <a:path w="486410" h="109854">
                  <a:moveTo>
                    <a:pt x="398513" y="109105"/>
                  </a:moveTo>
                  <a:lnTo>
                    <a:pt x="398462" y="70878"/>
                  </a:lnTo>
                  <a:lnTo>
                    <a:pt x="393649" y="70269"/>
                  </a:lnTo>
                  <a:lnTo>
                    <a:pt x="392544" y="72085"/>
                  </a:lnTo>
                  <a:lnTo>
                    <a:pt x="392430" y="107657"/>
                  </a:lnTo>
                  <a:lnTo>
                    <a:pt x="393026" y="109728"/>
                  </a:lnTo>
                  <a:lnTo>
                    <a:pt x="398513" y="109105"/>
                  </a:lnTo>
                  <a:close/>
                </a:path>
                <a:path w="486410" h="109854">
                  <a:moveTo>
                    <a:pt x="420293" y="38798"/>
                  </a:moveTo>
                  <a:lnTo>
                    <a:pt x="420255" y="4038"/>
                  </a:lnTo>
                  <a:lnTo>
                    <a:pt x="419379" y="2540"/>
                  </a:lnTo>
                  <a:lnTo>
                    <a:pt x="415251" y="2578"/>
                  </a:lnTo>
                  <a:lnTo>
                    <a:pt x="414642" y="4254"/>
                  </a:lnTo>
                  <a:lnTo>
                    <a:pt x="414642" y="38950"/>
                  </a:lnTo>
                  <a:lnTo>
                    <a:pt x="415404" y="40513"/>
                  </a:lnTo>
                  <a:lnTo>
                    <a:pt x="419506" y="40360"/>
                  </a:lnTo>
                  <a:lnTo>
                    <a:pt x="420293" y="38798"/>
                  </a:lnTo>
                  <a:close/>
                </a:path>
                <a:path w="486410" h="109854">
                  <a:moveTo>
                    <a:pt x="420649" y="109601"/>
                  </a:moveTo>
                  <a:lnTo>
                    <a:pt x="420319" y="106667"/>
                  </a:lnTo>
                  <a:lnTo>
                    <a:pt x="420255" y="72402"/>
                  </a:lnTo>
                  <a:lnTo>
                    <a:pt x="419328" y="70764"/>
                  </a:lnTo>
                  <a:lnTo>
                    <a:pt x="414515" y="70231"/>
                  </a:lnTo>
                  <a:lnTo>
                    <a:pt x="414566" y="106756"/>
                  </a:lnTo>
                  <a:lnTo>
                    <a:pt x="414388" y="109258"/>
                  </a:lnTo>
                  <a:lnTo>
                    <a:pt x="420649" y="109601"/>
                  </a:lnTo>
                  <a:close/>
                </a:path>
                <a:path w="486410" h="109854">
                  <a:moveTo>
                    <a:pt x="440258" y="72123"/>
                  </a:moveTo>
                  <a:lnTo>
                    <a:pt x="437921" y="72123"/>
                  </a:lnTo>
                  <a:lnTo>
                    <a:pt x="437921" y="109029"/>
                  </a:lnTo>
                  <a:lnTo>
                    <a:pt x="440258" y="109029"/>
                  </a:lnTo>
                  <a:lnTo>
                    <a:pt x="440258" y="72123"/>
                  </a:lnTo>
                  <a:close/>
                </a:path>
                <a:path w="486410" h="109854">
                  <a:moveTo>
                    <a:pt x="442442" y="4699"/>
                  </a:moveTo>
                  <a:lnTo>
                    <a:pt x="441985" y="2425"/>
                  </a:lnTo>
                  <a:lnTo>
                    <a:pt x="436524" y="2946"/>
                  </a:lnTo>
                  <a:lnTo>
                    <a:pt x="436765" y="5435"/>
                  </a:lnTo>
                  <a:lnTo>
                    <a:pt x="436753" y="37680"/>
                  </a:lnTo>
                  <a:lnTo>
                    <a:pt x="436587" y="40132"/>
                  </a:lnTo>
                  <a:lnTo>
                    <a:pt x="442137" y="40500"/>
                  </a:lnTo>
                  <a:lnTo>
                    <a:pt x="442442" y="38176"/>
                  </a:lnTo>
                  <a:lnTo>
                    <a:pt x="442442" y="4699"/>
                  </a:lnTo>
                  <a:close/>
                </a:path>
                <a:path w="486410" h="109854">
                  <a:moveTo>
                    <a:pt x="463296" y="109334"/>
                  </a:moveTo>
                  <a:lnTo>
                    <a:pt x="463270" y="70281"/>
                  </a:lnTo>
                  <a:lnTo>
                    <a:pt x="458114" y="70713"/>
                  </a:lnTo>
                  <a:lnTo>
                    <a:pt x="457441" y="72872"/>
                  </a:lnTo>
                  <a:lnTo>
                    <a:pt x="457454" y="107378"/>
                  </a:lnTo>
                  <a:lnTo>
                    <a:pt x="457796" y="109601"/>
                  </a:lnTo>
                  <a:lnTo>
                    <a:pt x="463296" y="109334"/>
                  </a:lnTo>
                  <a:close/>
                </a:path>
                <a:path w="486410" h="109854">
                  <a:moveTo>
                    <a:pt x="463359" y="38303"/>
                  </a:moveTo>
                  <a:lnTo>
                    <a:pt x="463346" y="4737"/>
                  </a:lnTo>
                  <a:lnTo>
                    <a:pt x="463080" y="2895"/>
                  </a:lnTo>
                  <a:lnTo>
                    <a:pt x="458203" y="2336"/>
                  </a:lnTo>
                  <a:lnTo>
                    <a:pt x="457479" y="4241"/>
                  </a:lnTo>
                  <a:lnTo>
                    <a:pt x="457466" y="38798"/>
                  </a:lnTo>
                  <a:lnTo>
                    <a:pt x="458203" y="40652"/>
                  </a:lnTo>
                  <a:lnTo>
                    <a:pt x="463080" y="40119"/>
                  </a:lnTo>
                  <a:lnTo>
                    <a:pt x="463359" y="38303"/>
                  </a:lnTo>
                  <a:close/>
                </a:path>
                <a:path w="486410" h="109854">
                  <a:moveTo>
                    <a:pt x="485343" y="107619"/>
                  </a:moveTo>
                  <a:lnTo>
                    <a:pt x="485241" y="72174"/>
                  </a:lnTo>
                  <a:lnTo>
                    <a:pt x="484200" y="70294"/>
                  </a:lnTo>
                  <a:lnTo>
                    <a:pt x="479348" y="70891"/>
                  </a:lnTo>
                  <a:lnTo>
                    <a:pt x="479577" y="74561"/>
                  </a:lnTo>
                  <a:lnTo>
                    <a:pt x="479590" y="106667"/>
                  </a:lnTo>
                  <a:lnTo>
                    <a:pt x="479298" y="109080"/>
                  </a:lnTo>
                  <a:lnTo>
                    <a:pt x="484797" y="109740"/>
                  </a:lnTo>
                  <a:lnTo>
                    <a:pt x="485343" y="107619"/>
                  </a:lnTo>
                  <a:close/>
                </a:path>
                <a:path w="486410" h="109854">
                  <a:moveTo>
                    <a:pt x="485965" y="40030"/>
                  </a:moveTo>
                  <a:lnTo>
                    <a:pt x="485343" y="36995"/>
                  </a:lnTo>
                  <a:lnTo>
                    <a:pt x="485330" y="5410"/>
                  </a:lnTo>
                  <a:lnTo>
                    <a:pt x="485635" y="2476"/>
                  </a:lnTo>
                  <a:lnTo>
                    <a:pt x="479437" y="2768"/>
                  </a:lnTo>
                  <a:lnTo>
                    <a:pt x="479602" y="37503"/>
                  </a:lnTo>
                  <a:lnTo>
                    <a:pt x="479056" y="40678"/>
                  </a:lnTo>
                  <a:lnTo>
                    <a:pt x="485965" y="40030"/>
                  </a:lnTo>
                  <a:close/>
                </a:path>
              </a:pathLst>
            </a:custGeom>
            <a:solidFill>
              <a:srgbClr val="AEE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25C97DF0-3C35-4A37-B729-E8920FEAE9B0}"/>
              </a:ext>
            </a:extLst>
          </p:cNvPr>
          <p:cNvSpPr txBox="1"/>
          <p:nvPr/>
        </p:nvSpPr>
        <p:spPr>
          <a:xfrm>
            <a:off x="54927" y="5531149"/>
            <a:ext cx="3921553" cy="857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0715" marR="633095" algn="ctr">
              <a:lnSpc>
                <a:spcPct val="100699"/>
              </a:lnSpc>
              <a:spcBef>
                <a:spcPts val="1455"/>
              </a:spcBef>
            </a:pPr>
            <a:r>
              <a:rPr lang="en-GB" sz="1800" b="1" spc="80" dirty="0">
                <a:solidFill>
                  <a:srgbClr val="2100FF"/>
                </a:solidFill>
                <a:latin typeface="Arial"/>
                <a:cs typeface="Arial"/>
              </a:rPr>
              <a:t>We</a:t>
            </a:r>
            <a:r>
              <a:rPr lang="en-GB" sz="1800" b="1" spc="-55" dirty="0">
                <a:solidFill>
                  <a:srgbClr val="2100FF"/>
                </a:solidFill>
                <a:latin typeface="Arial"/>
                <a:cs typeface="Arial"/>
              </a:rPr>
              <a:t> </a:t>
            </a:r>
            <a:r>
              <a:rPr lang="en-GB" sz="1800" b="1" spc="120" dirty="0">
                <a:solidFill>
                  <a:srgbClr val="2100FF"/>
                </a:solidFill>
                <a:latin typeface="Arial"/>
                <a:cs typeface="Arial"/>
              </a:rPr>
              <a:t>take</a:t>
            </a:r>
            <a:r>
              <a:rPr lang="en-GB" sz="1800" b="1" spc="-50" dirty="0">
                <a:solidFill>
                  <a:srgbClr val="2100FF"/>
                </a:solidFill>
                <a:latin typeface="Arial"/>
                <a:cs typeface="Arial"/>
              </a:rPr>
              <a:t> </a:t>
            </a:r>
            <a:r>
              <a:rPr lang="en-GB" sz="1800" b="1" spc="85" dirty="0">
                <a:solidFill>
                  <a:srgbClr val="2100FF"/>
                </a:solidFill>
                <a:latin typeface="Arial"/>
                <a:cs typeface="Arial"/>
              </a:rPr>
              <a:t>action</a:t>
            </a:r>
            <a:r>
              <a:rPr lang="en-GB" sz="1800" b="1" spc="-55" dirty="0">
                <a:solidFill>
                  <a:srgbClr val="2100FF"/>
                </a:solidFill>
                <a:latin typeface="Arial"/>
                <a:cs typeface="Arial"/>
              </a:rPr>
              <a:t> </a:t>
            </a:r>
            <a:r>
              <a:rPr lang="en-GB" sz="1800" b="1" spc="50" dirty="0">
                <a:solidFill>
                  <a:srgbClr val="2100FF"/>
                </a:solidFill>
                <a:latin typeface="Arial"/>
                <a:cs typeface="Arial"/>
              </a:rPr>
              <a:t>on  </a:t>
            </a:r>
            <a:r>
              <a:rPr lang="en-GB" sz="1800" b="1" spc="100" dirty="0">
                <a:solidFill>
                  <a:srgbClr val="2100FF"/>
                </a:solidFill>
                <a:latin typeface="Arial"/>
                <a:cs typeface="Arial"/>
              </a:rPr>
              <a:t>climate</a:t>
            </a:r>
            <a:r>
              <a:rPr lang="en-GB" sz="1800" b="1" spc="-45" dirty="0">
                <a:solidFill>
                  <a:srgbClr val="2100FF"/>
                </a:solidFill>
                <a:latin typeface="Arial"/>
                <a:cs typeface="Arial"/>
              </a:rPr>
              <a:t> </a:t>
            </a:r>
            <a:r>
              <a:rPr lang="en-GB" sz="1800" b="1" spc="85" dirty="0">
                <a:solidFill>
                  <a:srgbClr val="2100FF"/>
                </a:solidFill>
                <a:latin typeface="Arial"/>
                <a:cs typeface="Arial"/>
              </a:rPr>
              <a:t>change</a:t>
            </a:r>
            <a:endParaRPr lang="en-GB" sz="1800" dirty="0">
              <a:latin typeface="Arial"/>
              <a:cs typeface="Arial"/>
            </a:endParaRPr>
          </a:p>
          <a:p>
            <a:pPr marR="5080" algn="ctr">
              <a:lnSpc>
                <a:spcPct val="100000"/>
              </a:lnSpc>
              <a:spcBef>
                <a:spcPts val="405"/>
              </a:spcBef>
            </a:pPr>
            <a:r>
              <a:rPr lang="en-GB" sz="1000" spc="15" dirty="0">
                <a:solidFill>
                  <a:srgbClr val="2100FF"/>
                </a:solidFill>
                <a:latin typeface="Arial"/>
                <a:cs typeface="Arial"/>
              </a:rPr>
              <a:t>It’s</a:t>
            </a:r>
            <a:r>
              <a:rPr lang="en-GB" sz="1000" spc="-15" dirty="0">
                <a:solidFill>
                  <a:srgbClr val="2100FF"/>
                </a:solidFill>
                <a:latin typeface="Arial"/>
                <a:cs typeface="Arial"/>
              </a:rPr>
              <a:t> </a:t>
            </a:r>
            <a:r>
              <a:rPr lang="en-GB" sz="1000" spc="30" dirty="0">
                <a:solidFill>
                  <a:srgbClr val="2100FF"/>
                </a:solidFill>
                <a:latin typeface="Arial"/>
                <a:cs typeface="Arial"/>
              </a:rPr>
              <a:t>#InOurNature</a:t>
            </a:r>
            <a:endParaRPr lang="en-GB" sz="1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3245DC-26BD-445D-8FC0-013DA443425B}"/>
              </a:ext>
            </a:extLst>
          </p:cNvPr>
          <p:cNvSpPr txBox="1"/>
          <p:nvPr/>
        </p:nvSpPr>
        <p:spPr>
          <a:xfrm>
            <a:off x="4364274" y="1445648"/>
            <a:ext cx="734569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r>
              <a:rPr lang="en-GB" sz="2400" dirty="0"/>
              <a:t>Campaign, Stories we love! Tips for change! </a:t>
            </a:r>
          </a:p>
          <a:p>
            <a:r>
              <a:rPr lang="en-GB" sz="2400" dirty="0"/>
              <a:t>Competitions, events, resources!  </a:t>
            </a:r>
          </a:p>
          <a:p>
            <a:r>
              <a:rPr lang="en-GB" sz="2400" dirty="0"/>
              <a:t>   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2400" b="0" i="0" dirty="0">
                <a:effectLst/>
                <a:latin typeface="Arial" panose="020B0604020202020204" pitchFamily="34" charset="0"/>
                <a:hlinkClick r:id="rId18"/>
              </a:rPr>
              <a:t>www.inournaturemcr.co.uk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 </a:t>
            </a:r>
            <a:r>
              <a:rPr lang="en-GB" sz="2400" dirty="0"/>
              <a:t> </a:t>
            </a:r>
          </a:p>
          <a:p>
            <a:endParaRPr lang="en-GB" sz="2400" dirty="0"/>
          </a:p>
          <a:p>
            <a:r>
              <a:rPr lang="en-GB" sz="2400" dirty="0"/>
              <a:t>Twitter    </a:t>
            </a:r>
            <a:r>
              <a:rPr lang="en-GB" sz="2400" dirty="0">
                <a:hlinkClick r:id="rId19"/>
              </a:rPr>
              <a:t>https://twitter.com/InOurNatureMCR</a:t>
            </a:r>
            <a:r>
              <a:rPr lang="en-GB" sz="2400" dirty="0"/>
              <a:t> </a:t>
            </a:r>
          </a:p>
          <a:p>
            <a:endParaRPr lang="en-GB" sz="2400" dirty="0"/>
          </a:p>
          <a:p>
            <a:r>
              <a:rPr lang="en-GB" sz="2400" dirty="0"/>
              <a:t>Facebook   </a:t>
            </a:r>
            <a:r>
              <a:rPr lang="en-GB" sz="2400" dirty="0">
                <a:hlinkClick r:id="rId20"/>
              </a:rPr>
              <a:t>https://www.facebook.com/InOurNatureMCR/</a:t>
            </a:r>
            <a:r>
              <a:rPr lang="en-GB" sz="2400" dirty="0"/>
              <a:t> </a:t>
            </a:r>
          </a:p>
          <a:p>
            <a:endParaRPr lang="en-GB" sz="2400" dirty="0"/>
          </a:p>
          <a:p>
            <a:r>
              <a:rPr lang="en-GB" sz="2400" dirty="0"/>
              <a:t>Insta   </a:t>
            </a:r>
            <a:r>
              <a:rPr lang="en-GB" sz="2400" dirty="0">
                <a:hlinkClick r:id="rId21"/>
              </a:rPr>
              <a:t>https://www.instagram.com/inournaturemcr/</a:t>
            </a:r>
            <a:r>
              <a:rPr lang="en-GB" sz="2400" dirty="0"/>
              <a:t> </a:t>
            </a:r>
          </a:p>
          <a:p>
            <a:endParaRPr lang="en-GB" sz="2400" dirty="0"/>
          </a:p>
          <a:p>
            <a:r>
              <a:rPr lang="en-GB" sz="2800" b="1" dirty="0"/>
              <a:t>Give us a follow and sig up to our newsletter! </a:t>
            </a:r>
          </a:p>
        </p:txBody>
      </p:sp>
    </p:spTree>
    <p:extLst>
      <p:ext uri="{BB962C8B-B14F-4D97-AF65-F5344CB8AC3E}">
        <p14:creationId xmlns:p14="http://schemas.microsoft.com/office/powerpoint/2010/main" val="3063584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yellow and black flag&#10;&#10;Description automatically generated with low confidence">
            <a:extLst>
              <a:ext uri="{FF2B5EF4-FFF2-40B4-BE49-F238E27FC236}">
                <a16:creationId xmlns:a16="http://schemas.microsoft.com/office/drawing/2014/main" id="{28F5A9F3-5696-7746-86F1-4C61A7C0A2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1538" y="204769"/>
            <a:ext cx="11904955" cy="11613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1D563F-9BB4-AD4E-9122-58258B2B6F6E}"/>
              </a:ext>
            </a:extLst>
          </p:cNvPr>
          <p:cNvSpPr/>
          <p:nvPr/>
        </p:nvSpPr>
        <p:spPr>
          <a:xfrm>
            <a:off x="304801" y="558768"/>
            <a:ext cx="10144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100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	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100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Have your say!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100F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4A0CD671-D97F-4F41-B1AA-A80F83E9BA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332" y="5242284"/>
            <a:ext cx="4425027" cy="14109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D692DC-7649-4F1A-8CB8-1B85B093B646}"/>
              </a:ext>
            </a:extLst>
          </p:cNvPr>
          <p:cNvSpPr txBox="1"/>
          <p:nvPr/>
        </p:nvSpPr>
        <p:spPr>
          <a:xfrm>
            <a:off x="5560290" y="1395559"/>
            <a:ext cx="64511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1" i="0" dirty="0">
                <a:solidFill>
                  <a:srgbClr val="0F1419"/>
                </a:solidFill>
                <a:effectLst/>
                <a:latin typeface="inherit"/>
              </a:rPr>
              <a:t> </a:t>
            </a:r>
            <a:r>
              <a:rPr lang="en-GB" sz="2400" b="1" i="0" dirty="0">
                <a:solidFill>
                  <a:srgbClr val="1B95E0"/>
                </a:solidFill>
                <a:effectLst/>
                <a:hlinkClick r:id="rId5"/>
              </a:rPr>
              <a:t>#Manchester</a:t>
            </a:r>
            <a:r>
              <a:rPr lang="en-GB" sz="2400" b="1" i="0" dirty="0">
                <a:solidFill>
                  <a:srgbClr val="0F1419"/>
                </a:solidFill>
                <a:effectLst/>
              </a:rPr>
              <a:t> </a:t>
            </a:r>
            <a:r>
              <a:rPr lang="en-GB" sz="2400" b="1" i="0" dirty="0">
                <a:solidFill>
                  <a:srgbClr val="1B95E0"/>
                </a:solidFill>
                <a:effectLst/>
                <a:hlinkClick r:id="rId6"/>
              </a:rPr>
              <a:t>#Residents</a:t>
            </a:r>
            <a:r>
              <a:rPr lang="en-GB" sz="2400" b="1" i="0" dirty="0">
                <a:solidFill>
                  <a:srgbClr val="0F1419"/>
                </a:solidFill>
                <a:effectLst/>
              </a:rPr>
              <a:t> and </a:t>
            </a:r>
            <a:r>
              <a:rPr lang="en-GB" sz="2400" b="1" i="0" dirty="0">
                <a:solidFill>
                  <a:srgbClr val="1B95E0"/>
                </a:solidFill>
                <a:effectLst/>
                <a:hlinkClick r:id="rId7"/>
              </a:rPr>
              <a:t>#businesses</a:t>
            </a:r>
            <a:r>
              <a:rPr lang="en-GB" sz="2400" b="1" i="0" dirty="0">
                <a:solidFill>
                  <a:srgbClr val="0F1419"/>
                </a:solidFill>
                <a:effectLst/>
              </a:rPr>
              <a:t>! We need your help refreshing Manchester's Climate Change Action Plans! </a:t>
            </a:r>
          </a:p>
          <a:p>
            <a:pPr algn="l"/>
            <a:endParaRPr lang="en-GB" sz="2400" b="0" i="0" dirty="0">
              <a:solidFill>
                <a:srgbClr val="323130"/>
              </a:solidFill>
              <a:effectLst/>
            </a:endParaRPr>
          </a:p>
          <a:p>
            <a:pPr algn="l" fontAlgn="base"/>
            <a:r>
              <a:rPr lang="en-GB" sz="2400" b="1" i="0" dirty="0">
                <a:solidFill>
                  <a:srgbClr val="0F1419"/>
                </a:solidFill>
                <a:effectLst/>
              </a:rPr>
              <a:t>Residents: </a:t>
            </a:r>
            <a:r>
              <a:rPr lang="en-GB" sz="2400" b="1" i="0" dirty="0">
                <a:solidFill>
                  <a:srgbClr val="0F1419"/>
                </a:solidFill>
                <a:effectLst/>
                <a:hlinkClick r:id="rId8"/>
              </a:rPr>
              <a:t>https://zerocarbonmanchester.commonplace.is/proposals/have-your-say/step1</a:t>
            </a:r>
            <a:endParaRPr lang="en-GB" sz="2400" b="1" i="0" dirty="0">
              <a:solidFill>
                <a:srgbClr val="0F1419"/>
              </a:solidFill>
              <a:effectLst/>
            </a:endParaRPr>
          </a:p>
          <a:p>
            <a:pPr algn="l" fontAlgn="base"/>
            <a:endParaRPr lang="en-GB" sz="2400" b="0" i="0" dirty="0">
              <a:solidFill>
                <a:srgbClr val="323130"/>
              </a:solidFill>
              <a:effectLst/>
            </a:endParaRPr>
          </a:p>
          <a:p>
            <a:pPr algn="l"/>
            <a:r>
              <a:rPr lang="en-GB" sz="2400" b="1" i="0" dirty="0">
                <a:solidFill>
                  <a:srgbClr val="0F1419"/>
                </a:solidFill>
                <a:effectLst/>
              </a:rPr>
              <a:t>Businesses:  </a:t>
            </a:r>
            <a:r>
              <a:rPr lang="en-GB" sz="2400" b="1" i="0" dirty="0">
                <a:solidFill>
                  <a:srgbClr val="0F1419"/>
                </a:solidFill>
                <a:effectLst/>
                <a:hlinkClick r:id="rId9"/>
              </a:rPr>
              <a:t>https://www.manchesterclimate.com/content/have-your-say-framework-v2-0</a:t>
            </a:r>
            <a:endParaRPr lang="en-GB" sz="2400" b="0" i="0" dirty="0">
              <a:solidFill>
                <a:srgbClr val="323130"/>
              </a:solidFill>
              <a:effectLst/>
            </a:endParaRPr>
          </a:p>
        </p:txBody>
      </p:sp>
      <p:pic>
        <p:nvPicPr>
          <p:cNvPr id="3" name="Picture 2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B07596F4-D7E3-4C5E-A5DA-F94E35A1DA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402" y="1372887"/>
            <a:ext cx="4926345" cy="492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20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yellow and black flag&#10;&#10;Description automatically generated with low confidence">
            <a:extLst>
              <a:ext uri="{FF2B5EF4-FFF2-40B4-BE49-F238E27FC236}">
                <a16:creationId xmlns:a16="http://schemas.microsoft.com/office/drawing/2014/main" id="{28F5A9F3-5696-7746-86F1-4C61A7C0A2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5569" y="82222"/>
            <a:ext cx="11904955" cy="11613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1D563F-9BB4-AD4E-9122-58258B2B6F6E}"/>
              </a:ext>
            </a:extLst>
          </p:cNvPr>
          <p:cNvSpPr/>
          <p:nvPr/>
        </p:nvSpPr>
        <p:spPr>
          <a:xfrm>
            <a:off x="304800" y="420223"/>
            <a:ext cx="10144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100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	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100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Get involved!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100F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C3352DA8-A350-4E8C-9FF5-9F2C8CA54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150" y="1887428"/>
            <a:ext cx="3531672" cy="3531672"/>
          </a:xfrm>
          <a:prstGeom prst="rect">
            <a:avLst/>
          </a:prstGeom>
        </p:spPr>
      </p:pic>
      <p:pic>
        <p:nvPicPr>
          <p:cNvPr id="19" name="Picture 18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64E8035-4FFD-4F8C-8357-8FD72DCF9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66110"/>
            <a:ext cx="3499447" cy="4374308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0A7B8D46-6E5B-455E-B345-ABA51F5EC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0042" y="1243531"/>
            <a:ext cx="5250108" cy="52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48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yellow and black flag&#10;&#10;Description automatically generated with low confidence">
            <a:extLst>
              <a:ext uri="{FF2B5EF4-FFF2-40B4-BE49-F238E27FC236}">
                <a16:creationId xmlns:a16="http://schemas.microsoft.com/office/drawing/2014/main" id="{28F5A9F3-5696-7746-86F1-4C61A7C0A2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5569" y="82222"/>
            <a:ext cx="11904955" cy="11613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1D563F-9BB4-AD4E-9122-58258B2B6F6E}"/>
              </a:ext>
            </a:extLst>
          </p:cNvPr>
          <p:cNvSpPr/>
          <p:nvPr/>
        </p:nvSpPr>
        <p:spPr>
          <a:xfrm>
            <a:off x="304800" y="420223"/>
            <a:ext cx="10144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100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	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100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Get involved!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100F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82263C0E-7953-4E66-93D8-D3316414A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107012"/>
            <a:ext cx="4574309" cy="4574309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E7746CA-4B23-4005-B6DA-CCF40536D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483" y="136204"/>
            <a:ext cx="3513475" cy="3513475"/>
          </a:xfrm>
          <a:prstGeom prst="rect">
            <a:avLst/>
          </a:prstGeom>
        </p:spPr>
      </p:pic>
      <p:pic>
        <p:nvPicPr>
          <p:cNvPr id="7" name="Picture 6" descr="A picture containing text, outdoor, tree, grass&#10;&#10;Description automatically generated">
            <a:extLst>
              <a:ext uri="{FF2B5EF4-FFF2-40B4-BE49-F238E27FC236}">
                <a16:creationId xmlns:a16="http://schemas.microsoft.com/office/drawing/2014/main" id="{5DCE006F-6198-4EB2-B0B6-2483B6603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7925" y="1090732"/>
            <a:ext cx="2653145" cy="265314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6624A7E-A4DE-43FD-BBBD-7DC961EEF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2867" y="3226641"/>
            <a:ext cx="3595255" cy="3595255"/>
          </a:xfrm>
          <a:prstGeom prst="rect">
            <a:avLst/>
          </a:prstGeom>
        </p:spPr>
      </p:pic>
      <p:pic>
        <p:nvPicPr>
          <p:cNvPr id="11" name="Picture 1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2B403C2-C9ED-4929-99EB-07206AC21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8122" y="3468410"/>
            <a:ext cx="3475897" cy="3475897"/>
          </a:xfrm>
          <a:prstGeom prst="rect">
            <a:avLst/>
          </a:prstGeom>
        </p:spPr>
      </p:pic>
      <p:pic>
        <p:nvPicPr>
          <p:cNvPr id="16" name="Picture 15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7E4F47D8-4E7E-4D6C-9DA1-939EE1263F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717" y="465056"/>
            <a:ext cx="2729378" cy="272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52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FA4427F-3AAC-40FA-B67C-66C3039A8B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11" y="1438201"/>
            <a:ext cx="10656548" cy="4770537"/>
          </a:xfrm>
          <a:prstGeom prst="rect">
            <a:avLst/>
          </a:prstGeom>
        </p:spPr>
      </p:pic>
      <p:pic>
        <p:nvPicPr>
          <p:cNvPr id="14" name="Picture 13" descr="A yellow and black flag&#10;&#10;Description automatically generated with low confidence">
            <a:extLst>
              <a:ext uri="{FF2B5EF4-FFF2-40B4-BE49-F238E27FC236}">
                <a16:creationId xmlns:a16="http://schemas.microsoft.com/office/drawing/2014/main" id="{28F5A9F3-5696-7746-86F1-4C61A7C0A2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5569" y="34799"/>
            <a:ext cx="11904955" cy="11613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1D563F-9BB4-AD4E-9122-58258B2B6F6E}"/>
              </a:ext>
            </a:extLst>
          </p:cNvPr>
          <p:cNvSpPr/>
          <p:nvPr/>
        </p:nvSpPr>
        <p:spPr>
          <a:xfrm>
            <a:off x="304801" y="390249"/>
            <a:ext cx="10144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100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	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100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Take Part!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100F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C3713D-6ECA-4D25-849F-E0742284586C}"/>
              </a:ext>
            </a:extLst>
          </p:cNvPr>
          <p:cNvSpPr txBox="1"/>
          <p:nvPr/>
        </p:nvSpPr>
        <p:spPr>
          <a:xfrm>
            <a:off x="4500979" y="1453585"/>
            <a:ext cx="644668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rgbClr val="0070C0"/>
                </a:solidFill>
              </a:rPr>
              <a:t>Complete our surveys.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rgbClr val="0070C0"/>
                </a:solidFill>
              </a:rPr>
              <a:t>Go to a Great Big Green Week activities.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rgbClr val="0070C0"/>
                </a:solidFill>
              </a:rPr>
              <a:t>Join an Inspired Community Action. Groups.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rgbClr val="0070C0"/>
                </a:solidFill>
              </a:rPr>
              <a:t>Go to a community event – Hulme Climate Summit on 28</a:t>
            </a:r>
            <a:r>
              <a:rPr lang="en-GB" sz="2800" b="1" baseline="30000" dirty="0">
                <a:solidFill>
                  <a:srgbClr val="0070C0"/>
                </a:solidFill>
              </a:rPr>
              <a:t>th</a:t>
            </a:r>
            <a:r>
              <a:rPr lang="en-GB" sz="2800" b="1" dirty="0">
                <a:solidFill>
                  <a:srgbClr val="0070C0"/>
                </a:solidFill>
              </a:rPr>
              <a:t> Sept.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rgbClr val="0070C0"/>
                </a:solidFill>
              </a:rPr>
              <a:t>Go to our Commonplace and sign ups for community information, advice and tips.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6031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6863</TotalTime>
  <Words>612</Words>
  <Application>Microsoft Macintosh PowerPoint</Application>
  <PresentationFormat>Widescreen</PresentationFormat>
  <Paragraphs>84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Impact</vt:lpstr>
      <vt:lpstr>inherit</vt:lpstr>
      <vt:lpstr>Poppins ExtraBold</vt:lpstr>
      <vt:lpstr>Wingdings</vt:lpstr>
      <vt:lpstr>1_Office Theme</vt:lpstr>
      <vt:lpstr>MANCHESTER CLIMATE CHANGE ASSEMBLY</vt:lpstr>
      <vt:lpstr>MANCHESTER CLIMATE CHANGE 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MANCHESTER CLIMATE CHANGE ASSEMBLY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Robert Vaughan Walley</cp:lastModifiedBy>
  <cp:revision>181</cp:revision>
  <cp:lastPrinted>2021-03-16T12:31:20Z</cp:lastPrinted>
  <dcterms:created xsi:type="dcterms:W3CDTF">2020-11-19T11:20:52Z</dcterms:created>
  <dcterms:modified xsi:type="dcterms:W3CDTF">2021-09-23T10:16:10Z</dcterms:modified>
</cp:coreProperties>
</file>