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77" r:id="rId3"/>
    <p:sldId id="278" r:id="rId4"/>
    <p:sldId id="279" r:id="rId5"/>
    <p:sldId id="280" r:id="rId6"/>
    <p:sldId id="281" r:id="rId7"/>
    <p:sldId id="274" r:id="rId8"/>
    <p:sldId id="275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3A8E5-670C-4B61-BDA3-1AD270992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3E0043-1B4B-4ACC-88CF-9FC8B326C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480984-B1FF-479F-9546-B25CCAC9F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D9EA0A9-A95D-488F-8B86-ED47149E2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1AB773-8051-4501-8022-E9BA2B4C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80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B19DD-F209-4FA4-9F70-EAEB766C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9BF0B2-495A-464E-817C-E8C0B7D77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2C8DFB-D358-45A7-8DB8-0CA3833C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D7A44D-2CA3-4642-8F9D-CC552768A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3ABCAA-E2EF-4DF1-ACCE-025CD86B2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7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B8BF5A-474F-4B84-9D9B-FE23A8720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475E32-3AE4-4C05-AA07-CF27ED5FB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B48C3C-E4C3-4830-8456-04CBB8399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9B6B2B-A2DA-4DEF-9BC8-8B9F7727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4E6FB9-E05E-4B18-A67F-621B7C771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635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7903F5-489E-4050-9805-D1AB0E068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AE1C80-929E-41F0-9389-56B482DF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D433B9-D0B6-4020-AA7C-AA20170B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C4404B-E251-432A-862C-41F77831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1E2E6A-CF6E-4949-BC04-BB16C018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40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04BA1-B39B-4EF5-9246-39F2AC7C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BFF890-3F2F-43B1-A7BB-C1F258264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268DB-BADA-4395-8919-6A15F740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5FF84E-88FD-432E-ADF8-9D59B895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55E88D-6182-477D-95DE-0F393DB6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A0111-35A7-4176-8EE4-870EACCD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C6389-3E74-47A2-931C-C387C8488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A1BB78C-EB64-4810-B95E-C7B8E2D41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AE9CDA-32BE-4AF5-96C3-E991D41E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4AC8EE-AB83-42AB-BCA3-BDB5E15B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361DCE-8116-422A-A696-EA195B2A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67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0F1DF-85D7-4538-96A4-F9311E6C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DE73D50-38D5-40D9-8720-4534D5F15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67A7BCB-A417-4483-927C-E9430DF0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2F9CD9-6BCC-4787-99EB-9C3EFAF88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7B3963-3706-4C7D-99C8-459DDE825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F337C8-5F2E-405A-9CF5-BEA64078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D5EF00B-1408-4D65-A0D6-D089D412D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A2E71DB-628D-4E16-9B5F-2F58D047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27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FE4F1-55A9-40E8-9A9D-FF8CFE9F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315BC1-63F4-4CA3-92E4-C9E041878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8D7CC5-8D15-429A-ABA6-0DA11004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A6CE0B-AC79-43CA-82B4-0A122D709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404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2B10690-747B-4A56-ABAE-11EB04DF5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AE71991-0C6E-4B01-B712-75B07201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044958-1BD7-491A-A9CB-B677F423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7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FC4E2-C6A9-4113-B9FD-B4348C404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54EAE7-D189-44A4-A426-E674C13E4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DD2F27-2CFE-4A81-AE47-13FC63660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A1D4FD0-AFAB-4884-8452-F58AEA02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29596E-81F1-4722-9C5B-D3C6DE0FF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49483E-2937-44F5-8902-3011ABCA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225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2CD92-FFD8-430D-99EF-8D7E3E96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C6AF31-098A-4041-8F73-28A7E5F66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3A6BB11-B6DC-4A2E-8C5D-90DD5BF39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565F9F-A9DA-4958-A0A6-72F702A5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21A1AF-F103-4E3B-8A00-0C17308F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239098-29FB-4EF2-B2C7-DA569BD8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3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6B5161B-B9CC-4BE9-AB80-E327A45E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50FD65-B1DD-4B7F-8A20-1A61663AC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9F2B2B-5F44-4BB4-BF9D-3CA93D3F4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E5C7-4CD2-4BFF-A67B-B0E29DA27A4C}" type="datetimeFigureOut">
              <a:rPr lang="pt-BR" smtClean="0"/>
              <a:t>27/09/2019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86149C-F71A-423A-98C3-1F1B0C90E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44F9AA-9939-4491-A7C3-1B82840A8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C1F9-AC8A-42B6-9112-D342E15885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436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6AD448-2F9A-4C94-9651-85FF3B46E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CONTEXTO BRASIL</a:t>
            </a:r>
          </a:p>
        </p:txBody>
      </p:sp>
      <p:pic>
        <p:nvPicPr>
          <p:cNvPr id="1026" name="Picture 2" descr="https://upload.wikimedia.org/wikipedia/commons/b/be/Mapa_do_Brasil_com_a_Bandeira_Nacional.png">
            <a:extLst>
              <a:ext uri="{FF2B5EF4-FFF2-40B4-BE49-F238E27FC236}">
                <a16:creationId xmlns:a16="http://schemas.microsoft.com/office/drawing/2014/main" id="{719704DD-F32B-4103-A98D-CADD708A4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13" y="1953996"/>
            <a:ext cx="4243286" cy="422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8957F06-F484-4EF7-A1C4-B5B001C43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3" t="16953" r="26193" b="5302"/>
          <a:stretch/>
        </p:blipFill>
        <p:spPr>
          <a:xfrm>
            <a:off x="639810" y="2265723"/>
            <a:ext cx="5456190" cy="34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D36F747-7282-40EE-948B-D12E638C8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5" t="16560" r="28429" b="7367"/>
          <a:stretch/>
        </p:blipFill>
        <p:spPr>
          <a:xfrm>
            <a:off x="679622" y="333632"/>
            <a:ext cx="9662983" cy="60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65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E4D7E94-5F85-4E35-85A9-DE82E70AA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9" t="18595" r="23885" b="5303"/>
          <a:stretch/>
        </p:blipFill>
        <p:spPr>
          <a:xfrm>
            <a:off x="1200149" y="401637"/>
            <a:ext cx="10174041" cy="605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405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5807DB1-5ED4-4CC2-9DAD-35148252E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5" t="16373" r="25314" b="5303"/>
          <a:stretch/>
        </p:blipFill>
        <p:spPr>
          <a:xfrm>
            <a:off x="807943" y="330480"/>
            <a:ext cx="10136613" cy="619704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F1DBA71-2F78-46C4-9843-7F77E361E91F}"/>
              </a:ext>
            </a:extLst>
          </p:cNvPr>
          <p:cNvSpPr/>
          <p:nvPr/>
        </p:nvSpPr>
        <p:spPr>
          <a:xfrm>
            <a:off x="1048871" y="3429000"/>
            <a:ext cx="4101353" cy="4034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024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0AC642-4493-4A9B-840E-479AB2792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8" t="18611" r="25882" b="5302"/>
          <a:stretch/>
        </p:blipFill>
        <p:spPr>
          <a:xfrm>
            <a:off x="887505" y="376987"/>
            <a:ext cx="10179423" cy="61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0A64447-5BFB-4F14-B185-8561B4322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" t="17239" r="26324" b="6057"/>
          <a:stretch/>
        </p:blipFill>
        <p:spPr>
          <a:xfrm>
            <a:off x="1465729" y="550306"/>
            <a:ext cx="10179424" cy="63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4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B81A450-0EC4-466D-89FB-9DA1005AE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16" t="18219" r="24890" b="5272"/>
          <a:stretch/>
        </p:blipFill>
        <p:spPr>
          <a:xfrm>
            <a:off x="2472017" y="329541"/>
            <a:ext cx="7247965" cy="61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C3D8F8-F205-42A8-8C8B-C9389006D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2" t="17435" r="26323" b="5303"/>
          <a:stretch/>
        </p:blipFill>
        <p:spPr>
          <a:xfrm>
            <a:off x="1139371" y="357735"/>
            <a:ext cx="9913257" cy="6142530"/>
          </a:xfrm>
          <a:prstGeom prst="rect">
            <a:avLst/>
          </a:prstGeom>
        </p:spPr>
      </p:pic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75725134-00F9-496B-A78C-DEFF43605CD6}"/>
              </a:ext>
            </a:extLst>
          </p:cNvPr>
          <p:cNvSpPr/>
          <p:nvPr/>
        </p:nvSpPr>
        <p:spPr>
          <a:xfrm rot="886395">
            <a:off x="6862245" y="2177143"/>
            <a:ext cx="449943" cy="3193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44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3E12CC-978E-4067-82A3-099B798BE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4" t="17363" r="25951" b="5164"/>
          <a:stretch/>
        </p:blipFill>
        <p:spPr>
          <a:xfrm>
            <a:off x="812800" y="331036"/>
            <a:ext cx="10058854" cy="619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21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12BC504-E262-4A7E-8394-63E79491D7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27" r="26309" b="4952"/>
          <a:stretch/>
        </p:blipFill>
        <p:spPr>
          <a:xfrm>
            <a:off x="2197479" y="457201"/>
            <a:ext cx="8876921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80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7A736B3-5B4C-4223-A407-B2A721FF0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" t="16364" r="26393" b="4359"/>
          <a:stretch/>
        </p:blipFill>
        <p:spPr>
          <a:xfrm>
            <a:off x="757646" y="170165"/>
            <a:ext cx="10293531" cy="651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12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3EE3DB-999E-4F0F-B345-97BAF161A5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3" t="16394" r="26009" b="5303"/>
          <a:stretch/>
        </p:blipFill>
        <p:spPr>
          <a:xfrm>
            <a:off x="386861" y="406387"/>
            <a:ext cx="9724292" cy="604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7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525CBCD-A3BA-40F2-8AD1-1AB0451A6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4" t="17508" r="26393" b="5303"/>
          <a:stretch/>
        </p:blipFill>
        <p:spPr>
          <a:xfrm>
            <a:off x="948477" y="318515"/>
            <a:ext cx="10090584" cy="62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045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E91492D-9F6A-4F8E-A3F3-6B40789A3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1" t="16216" r="26413" b="4133"/>
          <a:stretch/>
        </p:blipFill>
        <p:spPr>
          <a:xfrm>
            <a:off x="1033668" y="393387"/>
            <a:ext cx="9912627" cy="63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6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37B9021-AFDC-430A-85E8-FC681BCC40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16650" r="25578" b="7158"/>
          <a:stretch/>
        </p:blipFill>
        <p:spPr>
          <a:xfrm>
            <a:off x="2948354" y="694591"/>
            <a:ext cx="8616462" cy="522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83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71AF936-D359-4AE2-AEA8-4A4D535A8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" t="18446" r="26586" b="5302"/>
          <a:stretch/>
        </p:blipFill>
        <p:spPr>
          <a:xfrm>
            <a:off x="2866291" y="815608"/>
            <a:ext cx="8405447" cy="52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8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6B72E61-E53D-46C7-BE84-559291D6D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7" t="18446" r="25722" b="5106"/>
          <a:stretch/>
        </p:blipFill>
        <p:spPr>
          <a:xfrm>
            <a:off x="893743" y="949790"/>
            <a:ext cx="8528539" cy="52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11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1CA4DF9-7AEA-48F0-81C6-0056579E94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7" t="17933" r="23846" b="6401"/>
          <a:stretch/>
        </p:blipFill>
        <p:spPr>
          <a:xfrm>
            <a:off x="993530" y="470098"/>
            <a:ext cx="9891346" cy="59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87A130-CA91-4729-B2F0-06F4D6661A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4" t="26609" r="31779" b="5302"/>
          <a:stretch/>
        </p:blipFill>
        <p:spPr>
          <a:xfrm>
            <a:off x="1181099" y="321240"/>
            <a:ext cx="9829801" cy="594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65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A274B17-AAAA-4428-91A6-B130978D4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1" t="18189" r="25866" b="5302"/>
          <a:stretch/>
        </p:blipFill>
        <p:spPr>
          <a:xfrm>
            <a:off x="1849315" y="492369"/>
            <a:ext cx="8493369" cy="52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69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4EE8966-5296-4124-A116-FFC657722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" t="18189" r="25722" b="5302"/>
          <a:stretch/>
        </p:blipFill>
        <p:spPr>
          <a:xfrm>
            <a:off x="1233853" y="457550"/>
            <a:ext cx="9724293" cy="59429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4186054-2BF4-4F3D-9BBE-CDC2D5092B0B}"/>
              </a:ext>
            </a:extLst>
          </p:cNvPr>
          <p:cNvSpPr/>
          <p:nvPr/>
        </p:nvSpPr>
        <p:spPr>
          <a:xfrm>
            <a:off x="11837773" y="591888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601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CONTEXTO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Gisele MARTINS BOANO</dc:creator>
  <cp:lastModifiedBy>Gisele MARTINS BOANO</cp:lastModifiedBy>
  <cp:revision>65</cp:revision>
  <dcterms:created xsi:type="dcterms:W3CDTF">2019-09-21T12:35:07Z</dcterms:created>
  <dcterms:modified xsi:type="dcterms:W3CDTF">2019-09-28T02:14:16Z</dcterms:modified>
</cp:coreProperties>
</file>