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9622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8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238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7681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9862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379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764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FhKwE1mOWE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755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pt-BR">
                <a:solidFill>
                  <a:srgbClr val="FFFFFF"/>
                </a:solidFill>
              </a:rPr>
              <a:t>#DESAFIO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404000" y="4350900"/>
            <a:ext cx="47400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FFFFFF"/>
                </a:solidFill>
              </a:rPr>
              <a:t>Carol, Marcelo e Marcos.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1527600" y="0"/>
            <a:ext cx="7304700" cy="903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 sz="3000"/>
              <a:t>Introdução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903300"/>
            <a:ext cx="8520600" cy="398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/>
              <a:t>Indústria 4.0: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Domínio dos Smartphones;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Realidade Virtual;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Conexão rápida.</a:t>
            </a:r>
          </a:p>
        </p:txBody>
      </p:sp>
      <p:pic>
        <p:nvPicPr>
          <p:cNvPr id="62" name="Shape 62" descr="Leroy-merlin-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1215893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2675" y="903300"/>
            <a:ext cx="2849620" cy="398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1527600" y="0"/>
            <a:ext cx="7304700" cy="903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 sz="3000"/>
              <a:t>Por que?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311700" y="903300"/>
            <a:ext cx="8520600" cy="398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/>
              <a:t>Problemas: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Falta de tempo;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Experimentação;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Consulta de disponibilidade</a:t>
            </a:r>
            <a:br>
              <a:rPr lang="pt-BR"/>
            </a:br>
            <a:r>
              <a:rPr lang="pt-BR"/>
              <a:t>de estoque.</a:t>
            </a:r>
          </a:p>
        </p:txBody>
      </p:sp>
      <p:pic>
        <p:nvPicPr>
          <p:cNvPr id="70" name="Shape 70" descr="Leroy-merlin-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1215893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527600" y="0"/>
            <a:ext cx="7304700" cy="903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 sz="3000"/>
              <a:t>Quem?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311700" y="903300"/>
            <a:ext cx="8520600" cy="400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/>
              <a:t>Público-alvo: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Novos compradores;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Compradores de móveis;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Arquitetos;</a:t>
            </a:r>
          </a:p>
          <a:p>
            <a:pPr marL="914400" lvl="0" indent="-406400" algn="l" rtl="0">
              <a:spcBef>
                <a:spcPts val="0"/>
              </a:spcBef>
              <a:buChar char="●"/>
            </a:pPr>
            <a:r>
              <a:rPr lang="pt-BR"/>
              <a:t>Designers de Interiores.</a:t>
            </a:r>
          </a:p>
        </p:txBody>
      </p:sp>
      <p:pic>
        <p:nvPicPr>
          <p:cNvPr id="77" name="Shape 77" descr="Leroy-merlin-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1215893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 descr="CASAL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0175" y="1903400"/>
            <a:ext cx="3723824" cy="32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27600" y="0"/>
            <a:ext cx="7304700" cy="903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 sz="3000"/>
              <a:t>Como?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311700" y="903300"/>
            <a:ext cx="8520600" cy="3845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buChar char="●"/>
            </a:pPr>
            <a:r>
              <a:rPr lang="pt-BR"/>
              <a:t>Aplicativo;</a:t>
            </a:r>
          </a:p>
          <a:p>
            <a:pPr marL="457200" lvl="0" indent="-406400" algn="l" rtl="0">
              <a:spcBef>
                <a:spcPts val="0"/>
              </a:spcBef>
              <a:buChar char="●"/>
            </a:pPr>
            <a:r>
              <a:rPr lang="pt-BR"/>
              <a:t>Realidade Aumentada;</a:t>
            </a:r>
          </a:p>
          <a:p>
            <a:pPr marL="457200" lvl="0" indent="-406400" algn="l" rtl="0">
              <a:spcBef>
                <a:spcPts val="0"/>
              </a:spcBef>
              <a:buChar char="●"/>
            </a:pPr>
            <a:r>
              <a:rPr lang="pt-BR"/>
              <a:t>Integração com Banco de</a:t>
            </a:r>
            <a:br>
              <a:rPr lang="pt-BR"/>
            </a:br>
            <a:r>
              <a:rPr lang="pt-BR"/>
              <a:t>Dados.</a:t>
            </a:r>
          </a:p>
        </p:txBody>
      </p:sp>
      <p:pic>
        <p:nvPicPr>
          <p:cNvPr id="85" name="Shape 85" descr="Leroy-merlin-logo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0"/>
            <a:ext cx="1215893" cy="7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rFhKwE1mOWE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179950" y="2691300"/>
            <a:ext cx="3657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755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t-BR">
                <a:solidFill>
                  <a:srgbClr val="FFFFFF"/>
                </a:solidFill>
              </a:rPr>
              <a:t>#OBRIGADO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Apresentação na tela (16:9)</PresentationFormat>
  <Paragraphs>23</Paragraphs>
  <Slides>6</Slides>
  <Notes>6</Notes>
  <HiddenSlides>0</HiddenSlides>
  <MMClips>1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#DESAFIO</vt:lpstr>
      <vt:lpstr>Introdução</vt:lpstr>
      <vt:lpstr>Por que?</vt:lpstr>
      <vt:lpstr>Quem?</vt:lpstr>
      <vt:lpstr>Como?</vt:lpstr>
      <vt:lpstr>#OBRIGADO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#DESAFIO</dc:title>
  <dc:creator>Marcelo Sanches</dc:creator>
  <cp:lastModifiedBy>Marcelo Sanches</cp:lastModifiedBy>
  <cp:revision>1</cp:revision>
  <dcterms:modified xsi:type="dcterms:W3CDTF">2017-10-26T18:29:04Z</dcterms:modified>
</cp:coreProperties>
</file>