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40CD5-0F7D-DA44-AE84-58B6D61A7970}" type="datetimeFigureOut">
              <a:rPr lang="en-US" smtClean="0"/>
              <a:t>5/4/21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56F61-DAB8-7843-A049-2333799C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44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ED9F09-49A6-49D5-BCE8-B84A068597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67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C6802-7D28-CC42-8BC2-A8CC64FE2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DDA33-6615-F14F-B3F2-E68AECA5C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FE1AE-5F02-504A-AAD7-112FDFCE2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02F7-A6FC-3A4D-BEAA-2AF48F5AA105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069FB-1FA9-1746-A9B3-0C786BDA5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F98CC-5874-444E-9F2A-E1ABD3D5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6FD1-041F-274A-A9C1-B26C2FA8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2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69831-FC0D-BE4C-9391-FE12101DF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72C592-54C0-1E47-8116-38CE2E312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F885D-1895-884B-A764-CED3C686D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02F7-A6FC-3A4D-BEAA-2AF48F5AA105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5B767-23C8-0846-9307-633157917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D36F5-D99D-5C4B-A8E0-AA05587F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6FD1-041F-274A-A9C1-B26C2FA8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8728BB-1513-2C43-931F-30927A3F28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E9F7B6-4A8B-0440-A11F-10193B88E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B6C8A-5986-1B47-BE55-1736C69C2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02F7-A6FC-3A4D-BEAA-2AF48F5AA105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15577-4F68-8746-B4F0-E717923A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B90E2-6705-CF49-9F6A-3EC17219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6FD1-041F-274A-A9C1-B26C2FA8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49C8F-0FF8-A74E-8E3A-30D439C52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6E71D-8DAA-A747-81C8-F85645718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A8DF6-8E63-9F4C-B1B1-E5E387ADF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02F7-A6FC-3A4D-BEAA-2AF48F5AA105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97FBC-9AD5-3A40-AE91-48E0D2D21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D8884-7EE3-7A4D-B63D-8F8965BA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6FD1-041F-274A-A9C1-B26C2FA8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0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17353-EAFD-F748-AFB1-D5DF4AD96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78113-498F-2A40-9838-6F43D8988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D8E37-036E-F84B-A24E-153F34939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02F7-A6FC-3A4D-BEAA-2AF48F5AA105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CB140-609C-EF49-86A7-E2140D869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8AE28-3030-EF40-9239-1DEC0EA5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6FD1-041F-274A-A9C1-B26C2FA8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3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EA768-E20B-1F45-B751-704A7E998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3C144-0B0C-F347-87FF-76740518E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A968E-C5B7-DB49-8381-076D0E6EE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F2B22-2310-EB40-A04E-8BDC46A41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02F7-A6FC-3A4D-BEAA-2AF48F5AA105}" type="datetimeFigureOut">
              <a:rPr lang="en-US" smtClean="0"/>
              <a:t>5/4/21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FCC70-601E-DC4A-9825-DD6179299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7324A-EC4E-A944-9AFA-EC748016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6FD1-041F-274A-A9C1-B26C2FA8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323BA-0398-0240-A836-C98687570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B252D-C6FD-E340-8DD9-0DF43C1C0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1B238-4737-5947-A0DB-7E6C6AC82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360882-B0EA-EB42-BD2A-163D1B34DF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888C4D-A2A6-B74A-85B7-3D3CCA49B3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3C61C1-F72A-4045-B80C-5479FB369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02F7-A6FC-3A4D-BEAA-2AF48F5AA105}" type="datetimeFigureOut">
              <a:rPr lang="en-US" smtClean="0"/>
              <a:t>5/4/21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053BD8-1E10-3640-ADC6-11469E46D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9706EF-BEB1-C340-8EC6-AF891242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6FD1-041F-274A-A9C1-B26C2FA8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4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60119-FFC7-F249-93FB-2D86BCA5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C70C3C-5AF5-134A-9E4F-8D6630EE2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02F7-A6FC-3A4D-BEAA-2AF48F5AA105}" type="datetimeFigureOut">
              <a:rPr lang="en-US" smtClean="0"/>
              <a:t>5/4/21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7632D-FD1F-D041-82DB-DA42E4DEA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6FA64-E513-7647-B7F8-D808380E6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6FD1-041F-274A-A9C1-B26C2FA8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5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3DB8E-C08B-F542-9E7C-4F1BC6AC9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02F7-A6FC-3A4D-BEAA-2AF48F5AA105}" type="datetimeFigureOut">
              <a:rPr lang="en-US" smtClean="0"/>
              <a:t>5/4/21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10BAE-83B6-D34B-BCC9-D453F8DF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78A55C-A5AD-1247-B560-377A99DE8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6FD1-041F-274A-A9C1-B26C2FA8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3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730C-5369-4042-87DC-2727E133F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D1D13-ECD9-2A46-8CFF-9E5E759E2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3BD38-72A3-FB4A-9DA0-A2B7DF632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209DA4-97C9-214F-8B40-5D68C637F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02F7-A6FC-3A4D-BEAA-2AF48F5AA105}" type="datetimeFigureOut">
              <a:rPr lang="en-US" smtClean="0"/>
              <a:t>5/4/21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3BEA8-709F-2B4F-924E-F6929A431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7F859-8D56-FF46-91A5-B84FFB02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6FD1-041F-274A-A9C1-B26C2FA8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6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24305-3658-E44C-BB4D-ECA4958BE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7B2446-DF06-584C-9CE6-F58FC226F9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41297-4E6F-8446-8B1B-6DC4560B6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9778E-2C61-7143-8227-9265D602E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02F7-A6FC-3A4D-BEAA-2AF48F5AA105}" type="datetimeFigureOut">
              <a:rPr lang="en-US" smtClean="0"/>
              <a:t>5/4/21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FF30C-FAB5-EA4F-AA83-E38114299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B5638-0831-3747-A28D-3F2A8390D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6FD1-041F-274A-A9C1-B26C2FA8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6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730464-77D5-CD4E-A0AC-715DE1053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1AFA0-C8B9-0D48-82BE-978BA2A48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E5773-B3FC-FC4D-AB9F-EFE4DEF39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02F7-A6FC-3A4D-BEAA-2AF48F5AA105}" type="datetimeFigureOut">
              <a:rPr lang="en-US" smtClean="0"/>
              <a:t>5/4/21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AB8FA-7D8F-384F-8B02-D8E924648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1531B-7D40-8C48-9B48-5EE40B6B53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46FD1-041F-274A-A9C1-B26C2FA8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8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lster-my.sharepoint.com/:p:/g/personal/jasinska_piadlo-a_ulster_ac_uk/EeEG-HDbrvtKt4IqxscqyncBz1g9CyiJvKfv3Nt1mjILzg?e=4ExtH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88" y="3362435"/>
            <a:ext cx="11720421" cy="2593522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solidFill>
                  <a:srgbClr val="002060"/>
                </a:solidFill>
                <a:latin typeface="Calibri"/>
              </a:rPr>
              <a:t>The Wireless Power Solution For Artificial Hearts</a:t>
            </a:r>
            <a:br>
              <a:rPr lang="en-US" sz="4000" b="1" i="1" dirty="0">
                <a:solidFill>
                  <a:srgbClr val="002060"/>
                </a:solidFill>
                <a:latin typeface="Calibri"/>
              </a:rPr>
            </a:br>
            <a:r>
              <a:rPr lang="en-GB" sz="1800" dirty="0">
                <a:hlinkClick r:id="rId3"/>
              </a:rPr>
              <a:t>https://ulster-my.sharepoint.com/:p:/g/personal/jasinska_piadlo-a_ulster_ac_uk/EeEG-HDbrvtKt4IqxscqyncBz1g9CyiJvKfv3Nt1mjILzg?e=4ExtH6</a:t>
            </a:r>
            <a:br>
              <a:rPr lang="en-GB" sz="1800" dirty="0"/>
            </a:br>
            <a:br>
              <a:rPr lang="en-GB" sz="1800" dirty="0"/>
            </a:br>
            <a:br>
              <a:rPr lang="en-GB" sz="1800" dirty="0"/>
            </a:br>
            <a:br>
              <a:rPr lang="en-GB" sz="1800" dirty="0"/>
            </a:br>
            <a:r>
              <a:rPr lang="en-GB" sz="2400" b="1" dirty="0">
                <a:solidFill>
                  <a:srgbClr val="7030A0"/>
                </a:solidFill>
              </a:rPr>
              <a:t>CLICK ON LINK ABOVE TO ACCESS VIDEO PRESENTATION</a:t>
            </a:r>
            <a:br>
              <a:rPr lang="en-GB" sz="1800" dirty="0"/>
            </a:br>
            <a:endParaRPr lang="en-GB" sz="1800" i="1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6653C0-D0F5-44A8-9B3D-B993727842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7689" y="570905"/>
            <a:ext cx="2136621" cy="23700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170D0A-3AAA-4817-AE9D-3A9DD22309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5475" y="6069962"/>
            <a:ext cx="7916258" cy="4674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1AED50-6F95-4C3F-B195-6B16A8C4DDAF}"/>
              </a:ext>
            </a:extLst>
          </p:cNvPr>
          <p:cNvSpPr txBox="1"/>
          <p:nvPr/>
        </p:nvSpPr>
        <p:spPr>
          <a:xfrm>
            <a:off x="3009900" y="6537457"/>
            <a:ext cx="5244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chemeClr val="bg1">
                    <a:lumMod val="75000"/>
                  </a:schemeClr>
                </a:solidFill>
              </a:rPr>
              <a:t>Galvani </a:t>
            </a:r>
            <a:r>
              <a:rPr lang="en-GB" sz="1400" err="1">
                <a:solidFill>
                  <a:schemeClr val="bg1">
                    <a:lumMod val="75000"/>
                  </a:schemeClr>
                </a:solidFill>
              </a:rPr>
              <a:t>BioElectric</a:t>
            </a:r>
            <a:r>
              <a:rPr lang="en-GB" sz="1400">
                <a:solidFill>
                  <a:schemeClr val="bg1">
                    <a:lumMod val="75000"/>
                  </a:schemeClr>
                </a:solidFill>
              </a:rPr>
              <a:t>  Privileged and Confidential Information © 2021  </a:t>
            </a:r>
          </a:p>
        </p:txBody>
      </p:sp>
    </p:spTree>
    <p:extLst>
      <p:ext uri="{BB962C8B-B14F-4D97-AF65-F5344CB8AC3E}">
        <p14:creationId xmlns:p14="http://schemas.microsoft.com/office/powerpoint/2010/main" val="109121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97"/>
    </mc:Choice>
    <mc:Fallback xmlns="">
      <p:transition spd="slow" advTm="1599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Wireless Power Solution For Artificial Hearts https://ulster-my.sharepoint.com/:p:/g/personal/jasinska_piadlo-a_ulster_ac_uk/EeEG-HDbrvtKt4IqxscqyncBz1g9CyiJvKfv3Nt1mjILzg?e=4ExtH6    CLICK ON LINK ABOVE TO ACCESS VIDEO PRESENTATION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Wireless Power Solution For Artificial Hearts https://ulster-my.sharepoint.com/:p:/g/personal/jasinska_piadlo-a_ulster_ac_uk/EeEG-HDbrvtKt4IqxscqyncBz1g9CyiJvKfv3Nt1mjILzg?e=4ExtH6    CLICK ON LINK ABOVE TO ACCESS VIDEO PRESENTATION </dc:title>
  <dc:creator>Alicja Jasinska-Piadlo</dc:creator>
  <cp:lastModifiedBy>Alicja Jasinska-Piadlo</cp:lastModifiedBy>
  <cp:revision>1</cp:revision>
  <dcterms:created xsi:type="dcterms:W3CDTF">2021-05-04T10:41:24Z</dcterms:created>
  <dcterms:modified xsi:type="dcterms:W3CDTF">2021-05-04T10:46:36Z</dcterms:modified>
</cp:coreProperties>
</file>