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.xml" ContentType="application/inkml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4" r:id="rId4"/>
    <p:sldMasterId id="2147483728" r:id="rId5"/>
    <p:sldMasterId id="2147483742" r:id="rId6"/>
    <p:sldMasterId id="2147483757" r:id="rId7"/>
  </p:sldMasterIdLst>
  <p:notesMasterIdLst>
    <p:notesMasterId r:id="rId35"/>
  </p:notesMasterIdLst>
  <p:sldIdLst>
    <p:sldId id="2174" r:id="rId8"/>
    <p:sldId id="2069" r:id="rId9"/>
    <p:sldId id="2107" r:id="rId10"/>
    <p:sldId id="2120" r:id="rId11"/>
    <p:sldId id="2125" r:id="rId12"/>
    <p:sldId id="2173" r:id="rId13"/>
    <p:sldId id="2134" r:id="rId14"/>
    <p:sldId id="2154" r:id="rId15"/>
    <p:sldId id="555" r:id="rId16"/>
    <p:sldId id="553" r:id="rId17"/>
    <p:sldId id="2113" r:id="rId18"/>
    <p:sldId id="2155" r:id="rId19"/>
    <p:sldId id="2172" r:id="rId20"/>
    <p:sldId id="2145" r:id="rId21"/>
    <p:sldId id="2146" r:id="rId22"/>
    <p:sldId id="2139" r:id="rId23"/>
    <p:sldId id="2137" r:id="rId24"/>
    <p:sldId id="2158" r:id="rId25"/>
    <p:sldId id="2149" r:id="rId26"/>
    <p:sldId id="2070" r:id="rId27"/>
    <p:sldId id="2131" r:id="rId28"/>
    <p:sldId id="2068" r:id="rId29"/>
    <p:sldId id="2071" r:id="rId30"/>
    <p:sldId id="2132" r:id="rId31"/>
    <p:sldId id="2168" r:id="rId32"/>
    <p:sldId id="2167" r:id="rId33"/>
    <p:sldId id="590" r:id="rId3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iamond, Matthew" initials="DM" lastIdx="2" clrIdx="6">
    <p:extLst>
      <p:ext uri="{19B8F6BF-5375-455C-9EA6-DF929625EA0E}">
        <p15:presenceInfo xmlns:p15="http://schemas.microsoft.com/office/powerpoint/2012/main" userId="S::Matthew.Diamond@fda.gov::4db1eb02-e5de-4eed-8628-4f94a89244ba" providerId="AD"/>
      </p:ext>
    </p:extLst>
  </p:cmAuthor>
  <p:cmAuthor id="1" name="Patel, Bakul" initials="PB" lastIdx="2" clrIdx="0">
    <p:extLst>
      <p:ext uri="{19B8F6BF-5375-455C-9EA6-DF929625EA0E}">
        <p15:presenceInfo xmlns:p15="http://schemas.microsoft.com/office/powerpoint/2012/main" userId="S-1-5-21-1078081533-606747145-839522115-114226" providerId="AD"/>
      </p:ext>
    </p:extLst>
  </p:cmAuthor>
  <p:cmAuthor id="2" name="Drzewiecki, Kathryn" initials="DK" lastIdx="18" clrIdx="1">
    <p:extLst>
      <p:ext uri="{19B8F6BF-5375-455C-9EA6-DF929625EA0E}">
        <p15:presenceInfo xmlns:p15="http://schemas.microsoft.com/office/powerpoint/2012/main" userId="S-1-5-21-1078081533-606747145-839522115-385137" providerId="AD"/>
      </p:ext>
    </p:extLst>
  </p:cmAuthor>
  <p:cmAuthor id="3" name="NXP3" initials="NXP3" lastIdx="1" clrIdx="2">
    <p:extLst>
      <p:ext uri="{19B8F6BF-5375-455C-9EA6-DF929625EA0E}">
        <p15:presenceInfo xmlns:p15="http://schemas.microsoft.com/office/powerpoint/2012/main" userId="NXP3" providerId="None"/>
      </p:ext>
    </p:extLst>
  </p:cmAuthor>
  <p:cmAuthor id="4" name="Sahiner, Berkman" initials="SB" lastIdx="3" clrIdx="3">
    <p:extLst>
      <p:ext uri="{19B8F6BF-5375-455C-9EA6-DF929625EA0E}">
        <p15:presenceInfo xmlns:p15="http://schemas.microsoft.com/office/powerpoint/2012/main" userId="S::BYS@fda.gov::e5e20ba8-648e-4b1c-86b5-29c4bbc55ff1" providerId="AD"/>
      </p:ext>
    </p:extLst>
  </p:cmAuthor>
  <p:cmAuthor id="5" name="Pai, Vinay" initials="PV" lastIdx="1" clrIdx="4">
    <p:extLst>
      <p:ext uri="{19B8F6BF-5375-455C-9EA6-DF929625EA0E}">
        <p15:presenceInfo xmlns:p15="http://schemas.microsoft.com/office/powerpoint/2012/main" userId="S-1-5-21-1078081533-606747145-839522115-463355" providerId="AD"/>
      </p:ext>
    </p:extLst>
  </p:cmAuthor>
  <p:cmAuthor id="6" name="Wang, Junyang" initials="WJ" lastIdx="1" clrIdx="5">
    <p:extLst>
      <p:ext uri="{19B8F6BF-5375-455C-9EA6-DF929625EA0E}">
        <p15:presenceInfo xmlns:p15="http://schemas.microsoft.com/office/powerpoint/2012/main" userId="S::Junyang.Wang@fda.gov::0b1edf55-6d0e-40d6-9d93-f76170a6a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CBA"/>
    <a:srgbClr val="C3CAD8"/>
    <a:srgbClr val="FBBF34"/>
    <a:srgbClr val="E7F7FD"/>
    <a:srgbClr val="AFD6E7"/>
    <a:srgbClr val="004F76"/>
    <a:srgbClr val="F9DD95"/>
    <a:srgbClr val="5D6677"/>
    <a:srgbClr val="004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ha, Anindita" userId="ac35de7b-070a-45d0-9a2a-8a75920f577e" providerId="ADAL" clId="{BF6591BF-6443-41CD-96BF-219679F5FF4A}"/>
    <pc:docChg chg="custSel delSld modSld">
      <pc:chgData name="Saha, Anindita" userId="ac35de7b-070a-45d0-9a2a-8a75920f577e" providerId="ADAL" clId="{BF6591BF-6443-41CD-96BF-219679F5FF4A}" dt="2021-02-09T20:46:12.044" v="98" actId="478"/>
      <pc:docMkLst>
        <pc:docMk/>
      </pc:docMkLst>
      <pc:sldChg chg="del">
        <pc:chgData name="Saha, Anindita" userId="ac35de7b-070a-45d0-9a2a-8a75920f577e" providerId="ADAL" clId="{BF6591BF-6443-41CD-96BF-219679F5FF4A}" dt="2021-02-09T20:37:48.795" v="1" actId="2696"/>
        <pc:sldMkLst>
          <pc:docMk/>
          <pc:sldMk cId="2924419116" sldId="520"/>
        </pc:sldMkLst>
      </pc:sldChg>
      <pc:sldChg chg="delSp">
        <pc:chgData name="Saha, Anindita" userId="ac35de7b-070a-45d0-9a2a-8a75920f577e" providerId="ADAL" clId="{BF6591BF-6443-41CD-96BF-219679F5FF4A}" dt="2021-02-09T20:38:03.758" v="4" actId="478"/>
        <pc:sldMkLst>
          <pc:docMk/>
          <pc:sldMk cId="3112466066" sldId="553"/>
        </pc:sldMkLst>
        <pc:spChg chg="del">
          <ac:chgData name="Saha, Anindita" userId="ac35de7b-070a-45d0-9a2a-8a75920f577e" providerId="ADAL" clId="{BF6591BF-6443-41CD-96BF-219679F5FF4A}" dt="2021-02-09T20:38:03.758" v="4" actId="478"/>
          <ac:spMkLst>
            <pc:docMk/>
            <pc:sldMk cId="3112466066" sldId="553"/>
            <ac:spMk id="7" creationId="{8449EFAE-72E4-462F-86C5-DEAFE353EFC5}"/>
          </ac:spMkLst>
        </pc:spChg>
      </pc:sldChg>
      <pc:sldChg chg="delSp">
        <pc:chgData name="Saha, Anindita" userId="ac35de7b-070a-45d0-9a2a-8a75920f577e" providerId="ADAL" clId="{BF6591BF-6443-41CD-96BF-219679F5FF4A}" dt="2021-02-09T20:38:00.286" v="3" actId="478"/>
        <pc:sldMkLst>
          <pc:docMk/>
          <pc:sldMk cId="174496409" sldId="555"/>
        </pc:sldMkLst>
        <pc:spChg chg="del">
          <ac:chgData name="Saha, Anindita" userId="ac35de7b-070a-45d0-9a2a-8a75920f577e" providerId="ADAL" clId="{BF6591BF-6443-41CD-96BF-219679F5FF4A}" dt="2021-02-09T20:38:00.286" v="3" actId="478"/>
          <ac:spMkLst>
            <pc:docMk/>
            <pc:sldMk cId="174496409" sldId="555"/>
            <ac:spMk id="14" creationId="{B0E6AA91-2F17-4C1D-B699-870798E7C600}"/>
          </ac:spMkLst>
        </pc:spChg>
      </pc:sldChg>
      <pc:sldChg chg="modSp">
        <pc:chgData name="Saha, Anindita" userId="ac35de7b-070a-45d0-9a2a-8a75920f577e" providerId="ADAL" clId="{BF6591BF-6443-41CD-96BF-219679F5FF4A}" dt="2021-02-09T20:40:07.349" v="86" actId="20577"/>
        <pc:sldMkLst>
          <pc:docMk/>
          <pc:sldMk cId="4055464858" sldId="590"/>
        </pc:sldMkLst>
        <pc:spChg chg="mod">
          <ac:chgData name="Saha, Anindita" userId="ac35de7b-070a-45d0-9a2a-8a75920f577e" providerId="ADAL" clId="{BF6591BF-6443-41CD-96BF-219679F5FF4A}" dt="2021-02-09T20:40:07.349" v="86" actId="20577"/>
          <ac:spMkLst>
            <pc:docMk/>
            <pc:sldMk cId="4055464858" sldId="590"/>
            <ac:spMk id="13" creationId="{AD2CDB07-641F-4C2B-9A5C-140B9673AB63}"/>
          </ac:spMkLst>
        </pc:spChg>
      </pc:sldChg>
      <pc:sldChg chg="delSp">
        <pc:chgData name="Saha, Anindita" userId="ac35de7b-070a-45d0-9a2a-8a75920f577e" providerId="ADAL" clId="{BF6591BF-6443-41CD-96BF-219679F5FF4A}" dt="2021-02-09T20:39:40.758" v="78" actId="478"/>
        <pc:sldMkLst>
          <pc:docMk/>
          <pc:sldMk cId="3097378673" sldId="2068"/>
        </pc:sldMkLst>
        <pc:spChg chg="del">
          <ac:chgData name="Saha, Anindita" userId="ac35de7b-070a-45d0-9a2a-8a75920f577e" providerId="ADAL" clId="{BF6591BF-6443-41CD-96BF-219679F5FF4A}" dt="2021-02-09T20:39:40.758" v="78" actId="478"/>
          <ac:spMkLst>
            <pc:docMk/>
            <pc:sldMk cId="3097378673" sldId="2068"/>
            <ac:spMk id="10" creationId="{DEFAE714-B94B-40D6-B177-ADE15B275E92}"/>
          </ac:spMkLst>
        </pc:spChg>
      </pc:sldChg>
      <pc:sldChg chg="delSp modSp">
        <pc:chgData name="Saha, Anindita" userId="ac35de7b-070a-45d0-9a2a-8a75920f577e" providerId="ADAL" clId="{BF6591BF-6443-41CD-96BF-219679F5FF4A}" dt="2021-02-09T20:39:22.854" v="75" actId="20577"/>
        <pc:sldMkLst>
          <pc:docMk/>
          <pc:sldMk cId="1845979711" sldId="2070"/>
        </pc:sldMkLst>
        <pc:spChg chg="mod">
          <ac:chgData name="Saha, Anindita" userId="ac35de7b-070a-45d0-9a2a-8a75920f577e" providerId="ADAL" clId="{BF6591BF-6443-41CD-96BF-219679F5FF4A}" dt="2021-02-09T20:39:22.854" v="75" actId="20577"/>
          <ac:spMkLst>
            <pc:docMk/>
            <pc:sldMk cId="1845979711" sldId="2070"/>
            <ac:spMk id="8" creationId="{403D7676-3FBC-43B6-B2E8-A9168E60E5BA}"/>
          </ac:spMkLst>
        </pc:spChg>
        <pc:spChg chg="del">
          <ac:chgData name="Saha, Anindita" userId="ac35de7b-070a-45d0-9a2a-8a75920f577e" providerId="ADAL" clId="{BF6591BF-6443-41CD-96BF-219679F5FF4A}" dt="2021-02-09T20:38:37.750" v="14" actId="478"/>
          <ac:spMkLst>
            <pc:docMk/>
            <pc:sldMk cId="1845979711" sldId="2070"/>
            <ac:spMk id="15" creationId="{F6F9F95B-BE0C-4DD3-97E9-854C04A78D85}"/>
          </ac:spMkLst>
        </pc:spChg>
      </pc:sldChg>
      <pc:sldChg chg="delSp">
        <pc:chgData name="Saha, Anindita" userId="ac35de7b-070a-45d0-9a2a-8a75920f577e" providerId="ADAL" clId="{BF6591BF-6443-41CD-96BF-219679F5FF4A}" dt="2021-02-09T20:39:45.509" v="79" actId="478"/>
        <pc:sldMkLst>
          <pc:docMk/>
          <pc:sldMk cId="596654590" sldId="2071"/>
        </pc:sldMkLst>
        <pc:spChg chg="del">
          <ac:chgData name="Saha, Anindita" userId="ac35de7b-070a-45d0-9a2a-8a75920f577e" providerId="ADAL" clId="{BF6591BF-6443-41CD-96BF-219679F5FF4A}" dt="2021-02-09T20:39:45.509" v="79" actId="478"/>
          <ac:spMkLst>
            <pc:docMk/>
            <pc:sldMk cId="596654590" sldId="2071"/>
            <ac:spMk id="13" creationId="{6031FF0A-091E-4513-911F-76A1B644CAC0}"/>
          </ac:spMkLst>
        </pc:spChg>
      </pc:sldChg>
      <pc:sldChg chg="delSp">
        <pc:chgData name="Saha, Anindita" userId="ac35de7b-070a-45d0-9a2a-8a75920f577e" providerId="ADAL" clId="{BF6591BF-6443-41CD-96BF-219679F5FF4A}" dt="2021-02-09T20:38:06.697" v="5" actId="478"/>
        <pc:sldMkLst>
          <pc:docMk/>
          <pc:sldMk cId="1013888360" sldId="2113"/>
        </pc:sldMkLst>
        <pc:spChg chg="del">
          <ac:chgData name="Saha, Anindita" userId="ac35de7b-070a-45d0-9a2a-8a75920f577e" providerId="ADAL" clId="{BF6591BF-6443-41CD-96BF-219679F5FF4A}" dt="2021-02-09T20:38:06.697" v="5" actId="478"/>
          <ac:spMkLst>
            <pc:docMk/>
            <pc:sldMk cId="1013888360" sldId="2113"/>
            <ac:spMk id="5" creationId="{E7BC16F1-A6C7-4D76-836B-E8C8824C4E1E}"/>
          </ac:spMkLst>
        </pc:spChg>
      </pc:sldChg>
      <pc:sldChg chg="delSp modSp">
        <pc:chgData name="Saha, Anindita" userId="ac35de7b-070a-45d0-9a2a-8a75920f577e" providerId="ADAL" clId="{BF6591BF-6443-41CD-96BF-219679F5FF4A}" dt="2021-02-09T20:42:41.928" v="88" actId="14100"/>
        <pc:sldMkLst>
          <pc:docMk/>
          <pc:sldMk cId="3478047289" sldId="2120"/>
        </pc:sldMkLst>
        <pc:spChg chg="del">
          <ac:chgData name="Saha, Anindita" userId="ac35de7b-070a-45d0-9a2a-8a75920f577e" providerId="ADAL" clId="{BF6591BF-6443-41CD-96BF-219679F5FF4A}" dt="2021-02-09T20:37:46.423" v="0" actId="478"/>
          <ac:spMkLst>
            <pc:docMk/>
            <pc:sldMk cId="3478047289" sldId="2120"/>
            <ac:spMk id="25" creationId="{88BB5080-5B7A-4385-85CA-8134246F1194}"/>
          </ac:spMkLst>
        </pc:spChg>
        <pc:spChg chg="mod">
          <ac:chgData name="Saha, Anindita" userId="ac35de7b-070a-45d0-9a2a-8a75920f577e" providerId="ADAL" clId="{BF6591BF-6443-41CD-96BF-219679F5FF4A}" dt="2021-02-09T20:42:41.928" v="88" actId="14100"/>
          <ac:spMkLst>
            <pc:docMk/>
            <pc:sldMk cId="3478047289" sldId="2120"/>
            <ac:spMk id="33" creationId="{DA4C475F-4F87-4B54-8B02-C2B1D0CAD722}"/>
          </ac:spMkLst>
        </pc:spChg>
        <pc:spChg chg="del">
          <ac:chgData name="Saha, Anindita" userId="ac35de7b-070a-45d0-9a2a-8a75920f577e" providerId="ADAL" clId="{BF6591BF-6443-41CD-96BF-219679F5FF4A}" dt="2021-02-09T20:42:37.996" v="87" actId="478"/>
          <ac:spMkLst>
            <pc:docMk/>
            <pc:sldMk cId="3478047289" sldId="2120"/>
            <ac:spMk id="35" creationId="{7BADC836-9BF8-4482-83B1-BE68E1A2AFC6}"/>
          </ac:spMkLst>
        </pc:spChg>
      </pc:sldChg>
      <pc:sldChg chg="delSp">
        <pc:chgData name="Saha, Anindita" userId="ac35de7b-070a-45d0-9a2a-8a75920f577e" providerId="ADAL" clId="{BF6591BF-6443-41CD-96BF-219679F5FF4A}" dt="2021-02-09T20:39:36.262" v="77" actId="478"/>
        <pc:sldMkLst>
          <pc:docMk/>
          <pc:sldMk cId="1035904691" sldId="2131"/>
        </pc:sldMkLst>
        <pc:spChg chg="del">
          <ac:chgData name="Saha, Anindita" userId="ac35de7b-070a-45d0-9a2a-8a75920f577e" providerId="ADAL" clId="{BF6591BF-6443-41CD-96BF-219679F5FF4A}" dt="2021-02-09T20:39:36.262" v="77" actId="478"/>
          <ac:spMkLst>
            <pc:docMk/>
            <pc:sldMk cId="1035904691" sldId="2131"/>
            <ac:spMk id="14" creationId="{9D56DD41-D203-4684-8970-D6847D480A4C}"/>
          </ac:spMkLst>
        </pc:spChg>
      </pc:sldChg>
      <pc:sldChg chg="delSp">
        <pc:chgData name="Saha, Anindita" userId="ac35de7b-070a-45d0-9a2a-8a75920f577e" providerId="ADAL" clId="{BF6591BF-6443-41CD-96BF-219679F5FF4A}" dt="2021-02-09T20:46:12.044" v="98" actId="478"/>
        <pc:sldMkLst>
          <pc:docMk/>
          <pc:sldMk cId="1838527787" sldId="2132"/>
        </pc:sldMkLst>
        <pc:spChg chg="del">
          <ac:chgData name="Saha, Anindita" userId="ac35de7b-070a-45d0-9a2a-8a75920f577e" providerId="ADAL" clId="{BF6591BF-6443-41CD-96BF-219679F5FF4A}" dt="2021-02-09T20:46:12.044" v="98" actId="478"/>
          <ac:spMkLst>
            <pc:docMk/>
            <pc:sldMk cId="1838527787" sldId="2132"/>
            <ac:spMk id="12" creationId="{A823B8A8-CD40-47E1-B498-BF937CA99666}"/>
          </ac:spMkLst>
        </pc:spChg>
      </pc:sldChg>
      <pc:sldChg chg="delSp">
        <pc:chgData name="Saha, Anindita" userId="ac35de7b-070a-45d0-9a2a-8a75920f577e" providerId="ADAL" clId="{BF6591BF-6443-41CD-96BF-219679F5FF4A}" dt="2021-02-09T20:38:27.798" v="11" actId="478"/>
        <pc:sldMkLst>
          <pc:docMk/>
          <pc:sldMk cId="1591213257" sldId="2137"/>
        </pc:sldMkLst>
        <pc:spChg chg="del">
          <ac:chgData name="Saha, Anindita" userId="ac35de7b-070a-45d0-9a2a-8a75920f577e" providerId="ADAL" clId="{BF6591BF-6443-41CD-96BF-219679F5FF4A}" dt="2021-02-09T20:38:27.798" v="11" actId="478"/>
          <ac:spMkLst>
            <pc:docMk/>
            <pc:sldMk cId="1591213257" sldId="2137"/>
            <ac:spMk id="17" creationId="{D0245117-6258-4D31-8109-5C57DBC6E0A0}"/>
          </ac:spMkLst>
        </pc:spChg>
      </pc:sldChg>
      <pc:sldChg chg="delSp">
        <pc:chgData name="Saha, Anindita" userId="ac35de7b-070a-45d0-9a2a-8a75920f577e" providerId="ADAL" clId="{BF6591BF-6443-41CD-96BF-219679F5FF4A}" dt="2021-02-09T20:38:24.903" v="10" actId="478"/>
        <pc:sldMkLst>
          <pc:docMk/>
          <pc:sldMk cId="406779838" sldId="2139"/>
        </pc:sldMkLst>
        <pc:spChg chg="del">
          <ac:chgData name="Saha, Anindita" userId="ac35de7b-070a-45d0-9a2a-8a75920f577e" providerId="ADAL" clId="{BF6591BF-6443-41CD-96BF-219679F5FF4A}" dt="2021-02-09T20:38:24.903" v="10" actId="478"/>
          <ac:spMkLst>
            <pc:docMk/>
            <pc:sldMk cId="406779838" sldId="2139"/>
            <ac:spMk id="11" creationId="{CCF354F8-D56B-4209-A0D1-34F74D220864}"/>
          </ac:spMkLst>
        </pc:spChg>
      </pc:sldChg>
      <pc:sldChg chg="delSp">
        <pc:chgData name="Saha, Anindita" userId="ac35de7b-070a-45d0-9a2a-8a75920f577e" providerId="ADAL" clId="{BF6591BF-6443-41CD-96BF-219679F5FF4A}" dt="2021-02-09T20:38:18.551" v="8" actId="478"/>
        <pc:sldMkLst>
          <pc:docMk/>
          <pc:sldMk cId="1324277864" sldId="2145"/>
        </pc:sldMkLst>
        <pc:spChg chg="del">
          <ac:chgData name="Saha, Anindita" userId="ac35de7b-070a-45d0-9a2a-8a75920f577e" providerId="ADAL" clId="{BF6591BF-6443-41CD-96BF-219679F5FF4A}" dt="2021-02-09T20:38:18.551" v="8" actId="478"/>
          <ac:spMkLst>
            <pc:docMk/>
            <pc:sldMk cId="1324277864" sldId="2145"/>
            <ac:spMk id="9" creationId="{35565711-0BCB-4621-AD41-D0FBA82D814C}"/>
          </ac:spMkLst>
        </pc:spChg>
      </pc:sldChg>
      <pc:sldChg chg="delSp">
        <pc:chgData name="Saha, Anindita" userId="ac35de7b-070a-45d0-9a2a-8a75920f577e" providerId="ADAL" clId="{BF6591BF-6443-41CD-96BF-219679F5FF4A}" dt="2021-02-09T20:38:21.356" v="9" actId="478"/>
        <pc:sldMkLst>
          <pc:docMk/>
          <pc:sldMk cId="2745377709" sldId="2146"/>
        </pc:sldMkLst>
        <pc:spChg chg="del">
          <ac:chgData name="Saha, Anindita" userId="ac35de7b-070a-45d0-9a2a-8a75920f577e" providerId="ADAL" clId="{BF6591BF-6443-41CD-96BF-219679F5FF4A}" dt="2021-02-09T20:38:21.356" v="9" actId="478"/>
          <ac:spMkLst>
            <pc:docMk/>
            <pc:sldMk cId="2745377709" sldId="2146"/>
            <ac:spMk id="32" creationId="{78289F49-0B55-4087-9CCF-F58A911B6712}"/>
          </ac:spMkLst>
        </pc:spChg>
      </pc:sldChg>
      <pc:sldChg chg="delSp del">
        <pc:chgData name="Saha, Anindita" userId="ac35de7b-070a-45d0-9a2a-8a75920f577e" providerId="ADAL" clId="{BF6591BF-6443-41CD-96BF-219679F5FF4A}" dt="2021-02-09T20:45:43.482" v="97" actId="2696"/>
        <pc:sldMkLst>
          <pc:docMk/>
          <pc:sldMk cId="2906632471" sldId="2148"/>
        </pc:sldMkLst>
        <pc:spChg chg="del">
          <ac:chgData name="Saha, Anindita" userId="ac35de7b-070a-45d0-9a2a-8a75920f577e" providerId="ADAL" clId="{BF6591BF-6443-41CD-96BF-219679F5FF4A}" dt="2021-02-09T20:39:31.374" v="76" actId="478"/>
          <ac:spMkLst>
            <pc:docMk/>
            <pc:sldMk cId="2906632471" sldId="2148"/>
            <ac:spMk id="27" creationId="{E93C0276-DAD3-42E7-8760-CB997D62835D}"/>
          </ac:spMkLst>
        </pc:spChg>
      </pc:sldChg>
      <pc:sldChg chg="delSp">
        <pc:chgData name="Saha, Anindita" userId="ac35de7b-070a-45d0-9a2a-8a75920f577e" providerId="ADAL" clId="{BF6591BF-6443-41CD-96BF-219679F5FF4A}" dt="2021-02-09T20:38:35.037" v="13" actId="478"/>
        <pc:sldMkLst>
          <pc:docMk/>
          <pc:sldMk cId="3561661534" sldId="2149"/>
        </pc:sldMkLst>
        <pc:spChg chg="del">
          <ac:chgData name="Saha, Anindita" userId="ac35de7b-070a-45d0-9a2a-8a75920f577e" providerId="ADAL" clId="{BF6591BF-6443-41CD-96BF-219679F5FF4A}" dt="2021-02-09T20:38:35.037" v="13" actId="478"/>
          <ac:spMkLst>
            <pc:docMk/>
            <pc:sldMk cId="3561661534" sldId="2149"/>
            <ac:spMk id="20" creationId="{4B86F829-FE34-4139-9DC1-515BBAD94EF4}"/>
          </ac:spMkLst>
        </pc:spChg>
      </pc:sldChg>
      <pc:sldChg chg="delSp">
        <pc:chgData name="Saha, Anindita" userId="ac35de7b-070a-45d0-9a2a-8a75920f577e" providerId="ADAL" clId="{BF6591BF-6443-41CD-96BF-219679F5FF4A}" dt="2021-02-09T20:37:57.334" v="2" actId="478"/>
        <pc:sldMkLst>
          <pc:docMk/>
          <pc:sldMk cId="4082496519" sldId="2154"/>
        </pc:sldMkLst>
        <pc:spChg chg="del">
          <ac:chgData name="Saha, Anindita" userId="ac35de7b-070a-45d0-9a2a-8a75920f577e" providerId="ADAL" clId="{BF6591BF-6443-41CD-96BF-219679F5FF4A}" dt="2021-02-09T20:37:57.334" v="2" actId="478"/>
          <ac:spMkLst>
            <pc:docMk/>
            <pc:sldMk cId="4082496519" sldId="2154"/>
            <ac:spMk id="8" creationId="{502C0FD0-90F8-4345-8389-DDD6292AE436}"/>
          </ac:spMkLst>
        </pc:spChg>
      </pc:sldChg>
      <pc:sldChg chg="delSp">
        <pc:chgData name="Saha, Anindita" userId="ac35de7b-070a-45d0-9a2a-8a75920f577e" providerId="ADAL" clId="{BF6591BF-6443-41CD-96BF-219679F5FF4A}" dt="2021-02-09T20:38:11.006" v="6" actId="478"/>
        <pc:sldMkLst>
          <pc:docMk/>
          <pc:sldMk cId="1342081057" sldId="2155"/>
        </pc:sldMkLst>
        <pc:spChg chg="del">
          <ac:chgData name="Saha, Anindita" userId="ac35de7b-070a-45d0-9a2a-8a75920f577e" providerId="ADAL" clId="{BF6591BF-6443-41CD-96BF-219679F5FF4A}" dt="2021-02-09T20:38:11.006" v="6" actId="478"/>
          <ac:spMkLst>
            <pc:docMk/>
            <pc:sldMk cId="1342081057" sldId="2155"/>
            <ac:spMk id="10" creationId="{9B643394-B12D-414D-AEB2-2EC9A752C0EB}"/>
          </ac:spMkLst>
        </pc:spChg>
      </pc:sldChg>
      <pc:sldChg chg="delSp">
        <pc:chgData name="Saha, Anindita" userId="ac35de7b-070a-45d0-9a2a-8a75920f577e" providerId="ADAL" clId="{BF6591BF-6443-41CD-96BF-219679F5FF4A}" dt="2021-02-09T20:38:31.999" v="12" actId="478"/>
        <pc:sldMkLst>
          <pc:docMk/>
          <pc:sldMk cId="2268064242" sldId="2158"/>
        </pc:sldMkLst>
        <pc:spChg chg="del">
          <ac:chgData name="Saha, Anindita" userId="ac35de7b-070a-45d0-9a2a-8a75920f577e" providerId="ADAL" clId="{BF6591BF-6443-41CD-96BF-219679F5FF4A}" dt="2021-02-09T20:38:31.999" v="12" actId="478"/>
          <ac:spMkLst>
            <pc:docMk/>
            <pc:sldMk cId="2268064242" sldId="2158"/>
            <ac:spMk id="12" creationId="{F84295E1-C9FF-4710-8DDF-DF8EB18327A6}"/>
          </ac:spMkLst>
        </pc:spChg>
      </pc:sldChg>
      <pc:sldChg chg="delSp">
        <pc:chgData name="Saha, Anindita" userId="ac35de7b-070a-45d0-9a2a-8a75920f577e" providerId="ADAL" clId="{BF6591BF-6443-41CD-96BF-219679F5FF4A}" dt="2021-02-09T20:39:55.614" v="81" actId="478"/>
        <pc:sldMkLst>
          <pc:docMk/>
          <pc:sldMk cId="4094958204" sldId="2167"/>
        </pc:sldMkLst>
        <pc:spChg chg="del">
          <ac:chgData name="Saha, Anindita" userId="ac35de7b-070a-45d0-9a2a-8a75920f577e" providerId="ADAL" clId="{BF6591BF-6443-41CD-96BF-219679F5FF4A}" dt="2021-02-09T20:39:55.614" v="81" actId="478"/>
          <ac:spMkLst>
            <pc:docMk/>
            <pc:sldMk cId="4094958204" sldId="2167"/>
            <ac:spMk id="10" creationId="{9B643394-B12D-414D-AEB2-2EC9A752C0EB}"/>
          </ac:spMkLst>
        </pc:spChg>
      </pc:sldChg>
      <pc:sldChg chg="delSp">
        <pc:chgData name="Saha, Anindita" userId="ac35de7b-070a-45d0-9a2a-8a75920f577e" providerId="ADAL" clId="{BF6591BF-6443-41CD-96BF-219679F5FF4A}" dt="2021-02-09T20:39:50.870" v="80" actId="478"/>
        <pc:sldMkLst>
          <pc:docMk/>
          <pc:sldMk cId="109847798" sldId="2168"/>
        </pc:sldMkLst>
        <pc:spChg chg="del">
          <ac:chgData name="Saha, Anindita" userId="ac35de7b-070a-45d0-9a2a-8a75920f577e" providerId="ADAL" clId="{BF6591BF-6443-41CD-96BF-219679F5FF4A}" dt="2021-02-09T20:39:50.870" v="80" actId="478"/>
          <ac:spMkLst>
            <pc:docMk/>
            <pc:sldMk cId="109847798" sldId="2168"/>
            <ac:spMk id="12" creationId="{C35D72BB-721C-4A1F-83CC-A01C41ECBC7B}"/>
          </ac:spMkLst>
        </pc:spChg>
      </pc:sldChg>
      <pc:sldChg chg="delSp modSp">
        <pc:chgData name="Saha, Anindita" userId="ac35de7b-070a-45d0-9a2a-8a75920f577e" providerId="ADAL" clId="{BF6591BF-6443-41CD-96BF-219679F5FF4A}" dt="2021-02-09T20:43:50.607" v="96" actId="20577"/>
        <pc:sldMkLst>
          <pc:docMk/>
          <pc:sldMk cId="3699082891" sldId="2172"/>
        </pc:sldMkLst>
        <pc:spChg chg="del">
          <ac:chgData name="Saha, Anindita" userId="ac35de7b-070a-45d0-9a2a-8a75920f577e" providerId="ADAL" clId="{BF6591BF-6443-41CD-96BF-219679F5FF4A}" dt="2021-02-09T20:38:14.190" v="7" actId="478"/>
          <ac:spMkLst>
            <pc:docMk/>
            <pc:sldMk cId="3699082891" sldId="2172"/>
            <ac:spMk id="7" creationId="{5EED9036-6D7F-4E47-B1C0-8CE8946601FC}"/>
          </ac:spMkLst>
        </pc:spChg>
        <pc:spChg chg="mod">
          <ac:chgData name="Saha, Anindita" userId="ac35de7b-070a-45d0-9a2a-8a75920f577e" providerId="ADAL" clId="{BF6591BF-6443-41CD-96BF-219679F5FF4A}" dt="2021-02-09T20:43:50.607" v="96" actId="20577"/>
          <ac:spMkLst>
            <pc:docMk/>
            <pc:sldMk cId="3699082891" sldId="2172"/>
            <ac:spMk id="10" creationId="{73DB1959-8C5E-45E6-A3BB-4A7B0633C9E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8B955-B60F-4D9C-89B8-12C2709D39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DC6437-3607-4513-8AB2-2652EFB28B13}">
      <dgm:prSet phldrT="[Text]" custT="1"/>
      <dgm:spPr>
        <a:xfrm rot="10800000">
          <a:off x="1687527" y="267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medical product</a:t>
          </a:r>
          <a:endParaRPr lang="en-US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A3535D0-7DFD-44BD-99DB-9539C740E4C9}" type="parTrans" cxnId="{C0025363-CBF7-4429-A176-3FC9581C554C}">
      <dgm:prSet/>
      <dgm:spPr/>
      <dgm:t>
        <a:bodyPr/>
        <a:lstStyle/>
        <a:p>
          <a:endParaRPr lang="en-US" sz="2400"/>
        </a:p>
      </dgm:t>
    </dgm:pt>
    <dgm:pt modelId="{CF42FDDE-2A48-431D-9103-C275FFDA543E}" type="sibTrans" cxnId="{C0025363-CBF7-4429-A176-3FC9581C554C}">
      <dgm:prSet/>
      <dgm:spPr/>
      <dgm:t>
        <a:bodyPr/>
        <a:lstStyle/>
        <a:p>
          <a:endParaRPr lang="en-US" sz="2400"/>
        </a:p>
      </dgm:t>
    </dgm:pt>
    <dgm:pt modelId="{D9CA9AC2-CFFE-4FED-B495-610AF5D6E77E}">
      <dgm:prSet custT="1"/>
      <dgm:spPr>
        <a:xfrm rot="10800000">
          <a:off x="1687527" y="735406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Incorporated into a medical product </a:t>
          </a:r>
          <a:b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(include a pharmacologic product)</a:t>
          </a:r>
        </a:p>
      </dgm:t>
    </dgm:pt>
    <dgm:pt modelId="{B93CB72D-11AD-498B-B35B-5113F375CA0F}" type="parTrans" cxnId="{631861DE-FD7A-4034-A7B7-BD0E22369EF7}">
      <dgm:prSet/>
      <dgm:spPr/>
      <dgm:t>
        <a:bodyPr/>
        <a:lstStyle/>
        <a:p>
          <a:endParaRPr lang="en-US" sz="2400"/>
        </a:p>
      </dgm:t>
    </dgm:pt>
    <dgm:pt modelId="{497BEAA0-B879-4AB8-B1AA-BD4A3259A370}" type="sibTrans" cxnId="{631861DE-FD7A-4034-A7B7-BD0E22369EF7}">
      <dgm:prSet/>
      <dgm:spPr/>
      <dgm:t>
        <a:bodyPr/>
        <a:lstStyle/>
        <a:p>
          <a:endParaRPr lang="en-US" sz="2400"/>
        </a:p>
      </dgm:t>
    </dgm:pt>
    <dgm:pt modelId="{BC34FF76-10BC-402B-A54F-A183F2EF202D}">
      <dgm:prSet custT="1"/>
      <dgm:spPr>
        <a:xfrm rot="10800000">
          <a:off x="1687527" y="147054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develop a medical product</a:t>
          </a:r>
        </a:p>
      </dgm:t>
    </dgm:pt>
    <dgm:pt modelId="{2FAC6E38-D035-4969-8388-9A3F81E2EB41}" type="parTrans" cxnId="{FEBA41DB-8479-46E4-B237-65DC5EE4AF23}">
      <dgm:prSet/>
      <dgm:spPr/>
      <dgm:t>
        <a:bodyPr/>
        <a:lstStyle/>
        <a:p>
          <a:endParaRPr lang="en-US" sz="2400"/>
        </a:p>
      </dgm:t>
    </dgm:pt>
    <dgm:pt modelId="{03F74C69-81A5-4369-960F-523EE9AE3DDD}" type="sibTrans" cxnId="{FEBA41DB-8479-46E4-B237-65DC5EE4AF23}">
      <dgm:prSet/>
      <dgm:spPr/>
      <dgm:t>
        <a:bodyPr/>
        <a:lstStyle/>
        <a:p>
          <a:endParaRPr lang="en-US" sz="2400"/>
        </a:p>
      </dgm:t>
    </dgm:pt>
    <dgm:pt modelId="{4836966E-2035-4C9A-87DF-7825733A7365}">
      <dgm:prSet custT="1"/>
      <dgm:spPr>
        <a:xfrm rot="10800000">
          <a:off x="1687527" y="220568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study a medical product</a:t>
          </a:r>
        </a:p>
      </dgm:t>
    </dgm:pt>
    <dgm:pt modelId="{4FB5A89A-6F36-4116-8BB7-2E5DDECD45A2}" type="parTrans" cxnId="{4A326A91-82A2-4BCF-A933-BA5C760F3753}">
      <dgm:prSet/>
      <dgm:spPr/>
      <dgm:t>
        <a:bodyPr/>
        <a:lstStyle/>
        <a:p>
          <a:endParaRPr lang="en-US" sz="2400"/>
        </a:p>
      </dgm:t>
    </dgm:pt>
    <dgm:pt modelId="{F9940E71-D31E-4884-A73C-966468E32CC4}" type="sibTrans" cxnId="{4A326A91-82A2-4BCF-A933-BA5C760F3753}">
      <dgm:prSet/>
      <dgm:spPr/>
      <dgm:t>
        <a:bodyPr/>
        <a:lstStyle/>
        <a:p>
          <a:endParaRPr lang="en-US" sz="2400"/>
        </a:p>
      </dgm:t>
    </dgm:pt>
    <dgm:pt modelId="{708041BA-4545-43C9-934F-CB72E982C2D1}">
      <dgm:prSet custT="1"/>
      <dgm:spPr>
        <a:xfrm rot="10800000">
          <a:off x="1687527" y="2940824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companion or adjunct to a medical product, </a:t>
          </a:r>
          <a:b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including diagnostics and therapeutics.</a:t>
          </a:r>
        </a:p>
      </dgm:t>
    </dgm:pt>
    <dgm:pt modelId="{28B6D46C-7BC2-47BF-B452-969940B95F61}" type="parTrans" cxnId="{D65B38D0-162B-465C-B7CF-6291CC27EEF2}">
      <dgm:prSet/>
      <dgm:spPr/>
      <dgm:t>
        <a:bodyPr/>
        <a:lstStyle/>
        <a:p>
          <a:endParaRPr lang="en-US" sz="2400"/>
        </a:p>
      </dgm:t>
    </dgm:pt>
    <dgm:pt modelId="{F127F44C-820F-494B-A974-85CE8C1B7CCD}" type="sibTrans" cxnId="{D65B38D0-162B-465C-B7CF-6291CC27EEF2}">
      <dgm:prSet/>
      <dgm:spPr/>
      <dgm:t>
        <a:bodyPr/>
        <a:lstStyle/>
        <a:p>
          <a:endParaRPr lang="en-US" sz="2400"/>
        </a:p>
      </dgm:t>
    </dgm:pt>
    <dgm:pt modelId="{806A19C9-CC82-48DC-828A-A583C2997D04}" type="pres">
      <dgm:prSet presAssocID="{0698B955-B60F-4D9C-89B8-12C2709D3907}" presName="linearFlow" presStyleCnt="0">
        <dgm:presLayoutVars>
          <dgm:dir/>
          <dgm:resizeHandles val="exact"/>
        </dgm:presLayoutVars>
      </dgm:prSet>
      <dgm:spPr/>
    </dgm:pt>
    <dgm:pt modelId="{236A4BE7-6D8F-4DF6-B6BE-5337E3FD3E88}" type="pres">
      <dgm:prSet presAssocID="{B7DC6437-3607-4513-8AB2-2652EFB28B13}" presName="composite" presStyleCnt="0"/>
      <dgm:spPr/>
    </dgm:pt>
    <dgm:pt modelId="{E8A7D144-63AF-44B4-B71F-3AB7CCC8855B}" type="pres">
      <dgm:prSet presAssocID="{B7DC6437-3607-4513-8AB2-2652EFB28B13}" presName="imgShp" presStyleLbl="fgImgPlace1" presStyleIdx="0" presStyleCnt="5"/>
      <dgm:spPr>
        <a:xfrm>
          <a:off x="1401339" y="267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human heart model"/>
        </a:ext>
      </dgm:extLst>
    </dgm:pt>
    <dgm:pt modelId="{50572178-CCD1-4CE8-A321-40EF68D6E401}" type="pres">
      <dgm:prSet presAssocID="{B7DC6437-3607-4513-8AB2-2652EFB28B13}" presName="txShp" presStyleLbl="node1" presStyleIdx="0" presStyleCnt="5">
        <dgm:presLayoutVars>
          <dgm:bulletEnabled val="1"/>
        </dgm:presLayoutVars>
      </dgm:prSet>
      <dgm:spPr/>
    </dgm:pt>
    <dgm:pt modelId="{035FD116-521F-466B-AF1B-1DB4769D9326}" type="pres">
      <dgm:prSet presAssocID="{CF42FDDE-2A48-431D-9103-C275FFDA543E}" presName="spacing" presStyleCnt="0"/>
      <dgm:spPr/>
    </dgm:pt>
    <dgm:pt modelId="{F4344A08-F5FB-4E2E-9D1F-3177D5709CE7}" type="pres">
      <dgm:prSet presAssocID="{D9CA9AC2-CFFE-4FED-B495-610AF5D6E77E}" presName="composite" presStyleCnt="0"/>
      <dgm:spPr/>
    </dgm:pt>
    <dgm:pt modelId="{B5FCE01D-4B01-4D51-AD8F-2C8C81ADBAF0}" type="pres">
      <dgm:prSet presAssocID="{D9CA9AC2-CFFE-4FED-B495-610AF5D6E77E}" presName="imgShp" presStyleLbl="fgImgPlace1" presStyleIdx="1" presStyleCnt="5"/>
      <dgm:spPr>
        <a:xfrm>
          <a:off x="1401339" y="735406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machine that is used to perform surgery"/>
        </a:ext>
      </dgm:extLst>
    </dgm:pt>
    <dgm:pt modelId="{539FB187-E06B-41FA-9883-38B90EBE60E0}" type="pres">
      <dgm:prSet presAssocID="{D9CA9AC2-CFFE-4FED-B495-610AF5D6E77E}" presName="txShp" presStyleLbl="node1" presStyleIdx="1" presStyleCnt="5">
        <dgm:presLayoutVars>
          <dgm:bulletEnabled val="1"/>
        </dgm:presLayoutVars>
      </dgm:prSet>
      <dgm:spPr/>
    </dgm:pt>
    <dgm:pt modelId="{F55FECFF-3453-49DB-8C63-363F29084101}" type="pres">
      <dgm:prSet presAssocID="{497BEAA0-B879-4AB8-B1AA-BD4A3259A370}" presName="spacing" presStyleCnt="0"/>
      <dgm:spPr/>
    </dgm:pt>
    <dgm:pt modelId="{736664B8-13E5-4D66-B8F8-79623A14943E}" type="pres">
      <dgm:prSet presAssocID="{BC34FF76-10BC-402B-A54F-A183F2EF202D}" presName="composite" presStyleCnt="0"/>
      <dgm:spPr/>
    </dgm:pt>
    <dgm:pt modelId="{25086332-909E-43DB-A7C5-A14EDBC8E474}" type="pres">
      <dgm:prSet presAssocID="{BC34FF76-10BC-402B-A54F-A183F2EF202D}" presName="imgShp" presStyleLbl="fgImgPlace1" presStyleIdx="2" presStyleCnt="5"/>
      <dgm:spPr>
        <a:xfrm>
          <a:off x="1401339" y="147054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human skull with veins visible"/>
        </a:ext>
      </dgm:extLst>
    </dgm:pt>
    <dgm:pt modelId="{EAA2A55D-C0A7-42D8-A567-87FA0D239E2E}" type="pres">
      <dgm:prSet presAssocID="{BC34FF76-10BC-402B-A54F-A183F2EF202D}" presName="txShp" presStyleLbl="node1" presStyleIdx="2" presStyleCnt="5">
        <dgm:presLayoutVars>
          <dgm:bulletEnabled val="1"/>
        </dgm:presLayoutVars>
      </dgm:prSet>
      <dgm:spPr/>
    </dgm:pt>
    <dgm:pt modelId="{855EC880-9CE1-4610-BF5E-DB502B3EE8FE}" type="pres">
      <dgm:prSet presAssocID="{03F74C69-81A5-4369-960F-523EE9AE3DDD}" presName="spacing" presStyleCnt="0"/>
      <dgm:spPr/>
    </dgm:pt>
    <dgm:pt modelId="{B0E57E05-5DB3-4C38-A8F4-95DA73E1331C}" type="pres">
      <dgm:prSet presAssocID="{4836966E-2035-4C9A-87DF-7825733A7365}" presName="composite" presStyleCnt="0"/>
      <dgm:spPr/>
    </dgm:pt>
    <dgm:pt modelId="{0B89D935-E704-445C-A3B2-28D4F05EF78A}" type="pres">
      <dgm:prSet presAssocID="{4836966E-2035-4C9A-87DF-7825733A7365}" presName="imgShp" presStyleLbl="fgImgPlace1" presStyleIdx="3" presStyleCnt="5"/>
      <dgm:spPr>
        <a:xfrm>
          <a:off x="1401339" y="220568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toms and molecules"/>
        </a:ext>
      </dgm:extLst>
    </dgm:pt>
    <dgm:pt modelId="{40578C09-B761-4694-BD02-786F37BDC2B8}" type="pres">
      <dgm:prSet presAssocID="{4836966E-2035-4C9A-87DF-7825733A7365}" presName="txShp" presStyleLbl="node1" presStyleIdx="3" presStyleCnt="5">
        <dgm:presLayoutVars>
          <dgm:bulletEnabled val="1"/>
        </dgm:presLayoutVars>
      </dgm:prSet>
      <dgm:spPr/>
    </dgm:pt>
    <dgm:pt modelId="{E3837114-97A3-441D-BF70-8BAF14F8957B}" type="pres">
      <dgm:prSet presAssocID="{F9940E71-D31E-4884-A73C-966468E32CC4}" presName="spacing" presStyleCnt="0"/>
      <dgm:spPr/>
    </dgm:pt>
    <dgm:pt modelId="{C582029D-189B-42B6-8792-9CB7B08DDB43}" type="pres">
      <dgm:prSet presAssocID="{708041BA-4545-43C9-934F-CB72E982C2D1}" presName="composite" presStyleCnt="0"/>
      <dgm:spPr/>
    </dgm:pt>
    <dgm:pt modelId="{941CDC40-2F20-4989-AE79-73419E0BE2B9}" type="pres">
      <dgm:prSet presAssocID="{708041BA-4545-43C9-934F-CB72E982C2D1}" presName="imgShp" presStyleLbl="fgImgPlace1" presStyleIdx="4" presStyleCnt="5"/>
      <dgm:spPr>
        <a:xfrm>
          <a:off x="1401339" y="2940824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 descr="Image of a doctor using an ipad."/>
        </a:ext>
      </dgm:extLst>
    </dgm:pt>
    <dgm:pt modelId="{13735F45-2363-4C51-85FC-0F76DEA7D401}" type="pres">
      <dgm:prSet presAssocID="{708041BA-4545-43C9-934F-CB72E982C2D1}" presName="txShp" presStyleLbl="node1" presStyleIdx="4" presStyleCnt="5">
        <dgm:presLayoutVars>
          <dgm:bulletEnabled val="1"/>
        </dgm:presLayoutVars>
      </dgm:prSet>
      <dgm:spPr/>
    </dgm:pt>
  </dgm:ptLst>
  <dgm:cxnLst>
    <dgm:cxn modelId="{C0025363-CBF7-4429-A176-3FC9581C554C}" srcId="{0698B955-B60F-4D9C-89B8-12C2709D3907}" destId="{B7DC6437-3607-4513-8AB2-2652EFB28B13}" srcOrd="0" destOrd="0" parTransId="{0A3535D0-7DFD-44BD-99DB-9539C740E4C9}" sibTransId="{CF42FDDE-2A48-431D-9103-C275FFDA543E}"/>
    <dgm:cxn modelId="{04392948-8970-4CEB-83F0-824E4DBD8D8C}" type="presOf" srcId="{BC34FF76-10BC-402B-A54F-A183F2EF202D}" destId="{EAA2A55D-C0A7-42D8-A567-87FA0D239E2E}" srcOrd="0" destOrd="0" presId="urn:microsoft.com/office/officeart/2005/8/layout/vList3"/>
    <dgm:cxn modelId="{1DB88A8A-4EAE-48C5-A34A-C00249E5C986}" type="presOf" srcId="{0698B955-B60F-4D9C-89B8-12C2709D3907}" destId="{806A19C9-CC82-48DC-828A-A583C2997D04}" srcOrd="0" destOrd="0" presId="urn:microsoft.com/office/officeart/2005/8/layout/vList3"/>
    <dgm:cxn modelId="{4A326A91-82A2-4BCF-A933-BA5C760F3753}" srcId="{0698B955-B60F-4D9C-89B8-12C2709D3907}" destId="{4836966E-2035-4C9A-87DF-7825733A7365}" srcOrd="3" destOrd="0" parTransId="{4FB5A89A-6F36-4116-8BB7-2E5DDECD45A2}" sibTransId="{F9940E71-D31E-4884-A73C-966468E32CC4}"/>
    <dgm:cxn modelId="{7241D3A9-2A1C-4004-BEDD-42C6E2EE8A0B}" type="presOf" srcId="{D9CA9AC2-CFFE-4FED-B495-610AF5D6E77E}" destId="{539FB187-E06B-41FA-9883-38B90EBE60E0}" srcOrd="0" destOrd="0" presId="urn:microsoft.com/office/officeart/2005/8/layout/vList3"/>
    <dgm:cxn modelId="{F34F91CB-2746-4C3D-B534-27C442D20F29}" type="presOf" srcId="{4836966E-2035-4C9A-87DF-7825733A7365}" destId="{40578C09-B761-4694-BD02-786F37BDC2B8}" srcOrd="0" destOrd="0" presId="urn:microsoft.com/office/officeart/2005/8/layout/vList3"/>
    <dgm:cxn modelId="{D65B38D0-162B-465C-B7CF-6291CC27EEF2}" srcId="{0698B955-B60F-4D9C-89B8-12C2709D3907}" destId="{708041BA-4545-43C9-934F-CB72E982C2D1}" srcOrd="4" destOrd="0" parTransId="{28B6D46C-7BC2-47BF-B452-969940B95F61}" sibTransId="{F127F44C-820F-494B-A974-85CE8C1B7CCD}"/>
    <dgm:cxn modelId="{40CBA5D3-4FAB-43AF-B321-8E5C1185E6F2}" type="presOf" srcId="{708041BA-4545-43C9-934F-CB72E982C2D1}" destId="{13735F45-2363-4C51-85FC-0F76DEA7D401}" srcOrd="0" destOrd="0" presId="urn:microsoft.com/office/officeart/2005/8/layout/vList3"/>
    <dgm:cxn modelId="{FEBA41DB-8479-46E4-B237-65DC5EE4AF23}" srcId="{0698B955-B60F-4D9C-89B8-12C2709D3907}" destId="{BC34FF76-10BC-402B-A54F-A183F2EF202D}" srcOrd="2" destOrd="0" parTransId="{2FAC6E38-D035-4969-8388-9A3F81E2EB41}" sibTransId="{03F74C69-81A5-4369-960F-523EE9AE3DDD}"/>
    <dgm:cxn modelId="{631861DE-FD7A-4034-A7B7-BD0E22369EF7}" srcId="{0698B955-B60F-4D9C-89B8-12C2709D3907}" destId="{D9CA9AC2-CFFE-4FED-B495-610AF5D6E77E}" srcOrd="1" destOrd="0" parTransId="{B93CB72D-11AD-498B-B35B-5113F375CA0F}" sibTransId="{497BEAA0-B879-4AB8-B1AA-BD4A3259A370}"/>
    <dgm:cxn modelId="{A608B9E0-F06D-48CC-8651-5AD9F54F7C80}" type="presOf" srcId="{B7DC6437-3607-4513-8AB2-2652EFB28B13}" destId="{50572178-CCD1-4CE8-A321-40EF68D6E401}" srcOrd="0" destOrd="0" presId="urn:microsoft.com/office/officeart/2005/8/layout/vList3"/>
    <dgm:cxn modelId="{423047D8-527E-46BB-AADD-D75CD0136379}" type="presParOf" srcId="{806A19C9-CC82-48DC-828A-A583C2997D04}" destId="{236A4BE7-6D8F-4DF6-B6BE-5337E3FD3E88}" srcOrd="0" destOrd="0" presId="urn:microsoft.com/office/officeart/2005/8/layout/vList3"/>
    <dgm:cxn modelId="{013E97A4-7517-400F-8DBA-0E2C60479938}" type="presParOf" srcId="{236A4BE7-6D8F-4DF6-B6BE-5337E3FD3E88}" destId="{E8A7D144-63AF-44B4-B71F-3AB7CCC8855B}" srcOrd="0" destOrd="0" presId="urn:microsoft.com/office/officeart/2005/8/layout/vList3"/>
    <dgm:cxn modelId="{E55C9A9B-B223-4CF1-BE4C-6525DEB1EC42}" type="presParOf" srcId="{236A4BE7-6D8F-4DF6-B6BE-5337E3FD3E88}" destId="{50572178-CCD1-4CE8-A321-40EF68D6E401}" srcOrd="1" destOrd="0" presId="urn:microsoft.com/office/officeart/2005/8/layout/vList3"/>
    <dgm:cxn modelId="{C935A331-CAAD-4C20-B653-C69499FBB9D1}" type="presParOf" srcId="{806A19C9-CC82-48DC-828A-A583C2997D04}" destId="{035FD116-521F-466B-AF1B-1DB4769D9326}" srcOrd="1" destOrd="0" presId="urn:microsoft.com/office/officeart/2005/8/layout/vList3"/>
    <dgm:cxn modelId="{88586482-D24D-474F-A9E3-BDA890822306}" type="presParOf" srcId="{806A19C9-CC82-48DC-828A-A583C2997D04}" destId="{F4344A08-F5FB-4E2E-9D1F-3177D5709CE7}" srcOrd="2" destOrd="0" presId="urn:microsoft.com/office/officeart/2005/8/layout/vList3"/>
    <dgm:cxn modelId="{1D35FA24-6DFC-4EB9-9B09-EC1204AE0257}" type="presParOf" srcId="{F4344A08-F5FB-4E2E-9D1F-3177D5709CE7}" destId="{B5FCE01D-4B01-4D51-AD8F-2C8C81ADBAF0}" srcOrd="0" destOrd="0" presId="urn:microsoft.com/office/officeart/2005/8/layout/vList3"/>
    <dgm:cxn modelId="{39F5FAB0-8B35-40BE-9361-6B30340352F0}" type="presParOf" srcId="{F4344A08-F5FB-4E2E-9D1F-3177D5709CE7}" destId="{539FB187-E06B-41FA-9883-38B90EBE60E0}" srcOrd="1" destOrd="0" presId="urn:microsoft.com/office/officeart/2005/8/layout/vList3"/>
    <dgm:cxn modelId="{3615D56D-3734-45E1-BCA6-77740906DD0F}" type="presParOf" srcId="{806A19C9-CC82-48DC-828A-A583C2997D04}" destId="{F55FECFF-3453-49DB-8C63-363F29084101}" srcOrd="3" destOrd="0" presId="urn:microsoft.com/office/officeart/2005/8/layout/vList3"/>
    <dgm:cxn modelId="{71179DD3-0BB2-4911-BDDF-65ECA0BDDF1A}" type="presParOf" srcId="{806A19C9-CC82-48DC-828A-A583C2997D04}" destId="{736664B8-13E5-4D66-B8F8-79623A14943E}" srcOrd="4" destOrd="0" presId="urn:microsoft.com/office/officeart/2005/8/layout/vList3"/>
    <dgm:cxn modelId="{E4455F47-1250-44A4-A540-D0E920D1ACC4}" type="presParOf" srcId="{736664B8-13E5-4D66-B8F8-79623A14943E}" destId="{25086332-909E-43DB-A7C5-A14EDBC8E474}" srcOrd="0" destOrd="0" presId="urn:microsoft.com/office/officeart/2005/8/layout/vList3"/>
    <dgm:cxn modelId="{E55F7BAE-20AC-4B02-A671-0B697232591D}" type="presParOf" srcId="{736664B8-13E5-4D66-B8F8-79623A14943E}" destId="{EAA2A55D-C0A7-42D8-A567-87FA0D239E2E}" srcOrd="1" destOrd="0" presId="urn:microsoft.com/office/officeart/2005/8/layout/vList3"/>
    <dgm:cxn modelId="{E97B89FA-311B-4909-AA79-49C48F3B0931}" type="presParOf" srcId="{806A19C9-CC82-48DC-828A-A583C2997D04}" destId="{855EC880-9CE1-4610-BF5E-DB502B3EE8FE}" srcOrd="5" destOrd="0" presId="urn:microsoft.com/office/officeart/2005/8/layout/vList3"/>
    <dgm:cxn modelId="{AFA07219-7B0B-41D3-9A25-5B3074D46120}" type="presParOf" srcId="{806A19C9-CC82-48DC-828A-A583C2997D04}" destId="{B0E57E05-5DB3-4C38-A8F4-95DA73E1331C}" srcOrd="6" destOrd="0" presId="urn:microsoft.com/office/officeart/2005/8/layout/vList3"/>
    <dgm:cxn modelId="{74FA2EF6-4F61-4580-AA18-46CB8AA1CB6A}" type="presParOf" srcId="{B0E57E05-5DB3-4C38-A8F4-95DA73E1331C}" destId="{0B89D935-E704-445C-A3B2-28D4F05EF78A}" srcOrd="0" destOrd="0" presId="urn:microsoft.com/office/officeart/2005/8/layout/vList3"/>
    <dgm:cxn modelId="{7002D1DA-02C6-4F1E-A93A-3665055D2EE2}" type="presParOf" srcId="{B0E57E05-5DB3-4C38-A8F4-95DA73E1331C}" destId="{40578C09-B761-4694-BD02-786F37BDC2B8}" srcOrd="1" destOrd="0" presId="urn:microsoft.com/office/officeart/2005/8/layout/vList3"/>
    <dgm:cxn modelId="{19C17F30-57D4-4F5F-BE50-8C060D0691A6}" type="presParOf" srcId="{806A19C9-CC82-48DC-828A-A583C2997D04}" destId="{E3837114-97A3-441D-BF70-8BAF14F8957B}" srcOrd="7" destOrd="0" presId="urn:microsoft.com/office/officeart/2005/8/layout/vList3"/>
    <dgm:cxn modelId="{0B06BD98-7875-4AA0-B80F-6B55674E726C}" type="presParOf" srcId="{806A19C9-CC82-48DC-828A-A583C2997D04}" destId="{C582029D-189B-42B6-8792-9CB7B08DDB43}" srcOrd="8" destOrd="0" presId="urn:microsoft.com/office/officeart/2005/8/layout/vList3"/>
    <dgm:cxn modelId="{D9763992-9337-47E6-8245-8219EF18DCCD}" type="presParOf" srcId="{C582029D-189B-42B6-8792-9CB7B08DDB43}" destId="{941CDC40-2F20-4989-AE79-73419E0BE2B9}" srcOrd="0" destOrd="0" presId="urn:microsoft.com/office/officeart/2005/8/layout/vList3"/>
    <dgm:cxn modelId="{8A178361-9D00-47A6-94A4-8450033CD07B}" type="presParOf" srcId="{C582029D-189B-42B6-8792-9CB7B08DDB43}" destId="{13735F45-2363-4C51-85FC-0F76DEA7D40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924255-C7D5-4228-A5E4-DF6E692476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CE4B3-0F28-40A0-83F9-3BDBFB39D854}">
      <dgm:prSet phldrT="[Text]"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DH Policy Development/ Support</a:t>
          </a:r>
          <a:endParaRPr lang="en-US" sz="1600">
            <a:solidFill>
              <a:schemeClr val="tx1"/>
            </a:solidFill>
          </a:endParaRPr>
        </a:p>
      </dgm:t>
    </dgm:pt>
    <dgm:pt modelId="{A3FF7D9A-7CA0-45C2-B094-F3B2CDF25FCD}" type="parTrans" cxnId="{DCA31ADC-AB0F-487B-8E1B-387D48AD150F}">
      <dgm:prSet/>
      <dgm:spPr/>
      <dgm:t>
        <a:bodyPr/>
        <a:lstStyle/>
        <a:p>
          <a:endParaRPr lang="en-US" sz="2000"/>
        </a:p>
      </dgm:t>
    </dgm:pt>
    <dgm:pt modelId="{3239E5B3-A088-4E4E-A973-C4A9ED4D9075}" type="sibTrans" cxnId="{DCA31ADC-AB0F-487B-8E1B-387D48AD150F}">
      <dgm:prSet/>
      <dgm:spPr/>
      <dgm:t>
        <a:bodyPr/>
        <a:lstStyle/>
        <a:p>
          <a:endParaRPr lang="en-US" sz="2000"/>
        </a:p>
      </dgm:t>
    </dgm:pt>
    <dgm:pt modelId="{FD55EB5B-2ED8-4C4D-9591-43470CAF5D9A}">
      <dgm:prSet phldrT="[Text]" custT="1"/>
      <dgm:spPr/>
      <dgm:t>
        <a:bodyPr/>
        <a:lstStyle/>
        <a:p>
          <a:r>
            <a:rPr lang="en-US" sz="1200"/>
            <a:t>Policy development and support</a:t>
          </a:r>
        </a:p>
      </dgm:t>
    </dgm:pt>
    <dgm:pt modelId="{EBBFE061-F0CC-49B0-BF31-624D7749AED4}" type="parTrans" cxnId="{3C8DDCA8-D88D-45AA-8778-5520073382B4}">
      <dgm:prSet/>
      <dgm:spPr/>
      <dgm:t>
        <a:bodyPr/>
        <a:lstStyle/>
        <a:p>
          <a:endParaRPr lang="en-US" sz="2000"/>
        </a:p>
      </dgm:t>
    </dgm:pt>
    <dgm:pt modelId="{072723CD-AD49-4EB0-9696-80029AD80CCF}" type="sibTrans" cxnId="{3C8DDCA8-D88D-45AA-8778-5520073382B4}">
      <dgm:prSet/>
      <dgm:spPr/>
      <dgm:t>
        <a:bodyPr/>
        <a:lstStyle/>
        <a:p>
          <a:endParaRPr lang="en-US" sz="2000"/>
        </a:p>
      </dgm:t>
    </dgm:pt>
    <dgm:pt modelId="{E0670893-314F-4D43-BD79-F75BD0C9DC38}">
      <dgm:prSet phldrT="[Text]"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DH Technology Support</a:t>
          </a:r>
          <a:endParaRPr lang="en-US" sz="1600">
            <a:solidFill>
              <a:schemeClr val="tx1"/>
            </a:solidFill>
          </a:endParaRPr>
        </a:p>
      </dgm:t>
    </dgm:pt>
    <dgm:pt modelId="{08B95ECF-548E-4C47-BEC0-D005D13A7B21}" type="parTrans" cxnId="{A2ECD1DD-F6A8-4E91-98DE-FF0689059D93}">
      <dgm:prSet/>
      <dgm:spPr/>
      <dgm:t>
        <a:bodyPr/>
        <a:lstStyle/>
        <a:p>
          <a:endParaRPr lang="en-US" sz="2000"/>
        </a:p>
      </dgm:t>
    </dgm:pt>
    <dgm:pt modelId="{8FCDAB0A-52AA-4094-B4B8-D2DE491A909E}" type="sibTrans" cxnId="{A2ECD1DD-F6A8-4E91-98DE-FF0689059D93}">
      <dgm:prSet/>
      <dgm:spPr/>
      <dgm:t>
        <a:bodyPr/>
        <a:lstStyle/>
        <a:p>
          <a:endParaRPr lang="en-US" sz="2000"/>
        </a:p>
      </dgm:t>
    </dgm:pt>
    <dgm:pt modelId="{2896C159-0B60-4ED0-A37A-0CAC2D3127C0}">
      <dgm:prSet phldrT="[Text]" custT="1"/>
      <dgm:spPr/>
      <dgm:t>
        <a:bodyPr/>
        <a:lstStyle/>
        <a:p>
          <a:r>
            <a:rPr lang="en-US" sz="1200"/>
            <a:t>Submission policy support</a:t>
          </a:r>
        </a:p>
      </dgm:t>
    </dgm:pt>
    <dgm:pt modelId="{CC26CD5E-D02F-4693-B5C6-37BECE0C5419}" type="parTrans" cxnId="{D2FDBE52-FDA8-4DA3-8CB0-52B20D30D97F}">
      <dgm:prSet/>
      <dgm:spPr/>
      <dgm:t>
        <a:bodyPr/>
        <a:lstStyle/>
        <a:p>
          <a:endParaRPr lang="en-US" sz="2000"/>
        </a:p>
      </dgm:t>
    </dgm:pt>
    <dgm:pt modelId="{FEC8944E-A9DA-4EFA-B150-063EB02D4B7F}" type="sibTrans" cxnId="{D2FDBE52-FDA8-4DA3-8CB0-52B20D30D97F}">
      <dgm:prSet/>
      <dgm:spPr/>
      <dgm:t>
        <a:bodyPr/>
        <a:lstStyle/>
        <a:p>
          <a:endParaRPr lang="en-US" sz="2000"/>
        </a:p>
      </dgm:t>
    </dgm:pt>
    <dgm:pt modelId="{EEB99A76-0EB0-439A-BAAD-9ACD41F5AC09}">
      <dgm:prSet phldrT="[Text]"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Regulatory Innovation/Strategic Initiatives</a:t>
          </a:r>
          <a:endParaRPr lang="en-US" sz="1600">
            <a:solidFill>
              <a:schemeClr val="tx1"/>
            </a:solidFill>
          </a:endParaRPr>
        </a:p>
      </dgm:t>
    </dgm:pt>
    <dgm:pt modelId="{564B7E83-AD61-4704-B66E-74F4D25F1A09}" type="parTrans" cxnId="{DC596206-25CB-4463-861F-E24C262E7529}">
      <dgm:prSet/>
      <dgm:spPr/>
      <dgm:t>
        <a:bodyPr/>
        <a:lstStyle/>
        <a:p>
          <a:endParaRPr lang="en-US" sz="2000"/>
        </a:p>
      </dgm:t>
    </dgm:pt>
    <dgm:pt modelId="{40A63E0D-B76C-4417-95E5-AF72EDC95612}" type="sibTrans" cxnId="{DC596206-25CB-4463-861F-E24C262E7529}">
      <dgm:prSet/>
      <dgm:spPr/>
      <dgm:t>
        <a:bodyPr/>
        <a:lstStyle/>
        <a:p>
          <a:endParaRPr lang="en-US" sz="2000"/>
        </a:p>
      </dgm:t>
    </dgm:pt>
    <dgm:pt modelId="{7A185777-B0FF-4158-BB35-D4D1BC330249}">
      <dgm:prSet phldrT="[Text]" custT="1"/>
      <dgm:spPr/>
      <dgm:t>
        <a:bodyPr/>
        <a:lstStyle/>
        <a:p>
          <a:r>
            <a:rPr lang="en-US" sz="1400" noProof="0"/>
            <a:t>Pre-Cert</a:t>
          </a:r>
          <a:endParaRPr lang="en-US" sz="1400"/>
        </a:p>
      </dgm:t>
    </dgm:pt>
    <dgm:pt modelId="{13ED670B-B680-4F4D-AB50-1506D387602B}" type="parTrans" cxnId="{3A39AB46-2059-4E56-935A-F7C2043D6242}">
      <dgm:prSet/>
      <dgm:spPr/>
      <dgm:t>
        <a:bodyPr/>
        <a:lstStyle/>
        <a:p>
          <a:endParaRPr lang="en-US" sz="2000"/>
        </a:p>
      </dgm:t>
    </dgm:pt>
    <dgm:pt modelId="{508DA1E6-7ABF-414F-B116-694296B00474}" type="sibTrans" cxnId="{3A39AB46-2059-4E56-935A-F7C2043D6242}">
      <dgm:prSet/>
      <dgm:spPr/>
      <dgm:t>
        <a:bodyPr/>
        <a:lstStyle/>
        <a:p>
          <a:endParaRPr lang="en-US" sz="2000"/>
        </a:p>
      </dgm:t>
    </dgm:pt>
    <dgm:pt modelId="{8D974EA9-6FCF-4FA3-A0DE-A6A848510B90}">
      <dgm:prSet custT="1"/>
      <dgm:spPr/>
      <dgm:t>
        <a:bodyPr/>
        <a:lstStyle/>
        <a:p>
          <a:r>
            <a:rPr lang="en-US" sz="1200"/>
            <a:t>DH inquiries</a:t>
          </a:r>
        </a:p>
      </dgm:t>
    </dgm:pt>
    <dgm:pt modelId="{0CD9857F-09E1-4B27-93B1-FB70B1C59375}" type="parTrans" cxnId="{9B17C238-11B9-4B76-AE5C-0B390480D353}">
      <dgm:prSet/>
      <dgm:spPr/>
      <dgm:t>
        <a:bodyPr/>
        <a:lstStyle/>
        <a:p>
          <a:endParaRPr lang="en-US" sz="2000"/>
        </a:p>
      </dgm:t>
    </dgm:pt>
    <dgm:pt modelId="{5BD05D23-6947-48FB-B5A4-A54359FD37C0}" type="sibTrans" cxnId="{9B17C238-11B9-4B76-AE5C-0B390480D353}">
      <dgm:prSet/>
      <dgm:spPr/>
      <dgm:t>
        <a:bodyPr/>
        <a:lstStyle/>
        <a:p>
          <a:endParaRPr lang="en-US" sz="2000"/>
        </a:p>
      </dgm:t>
    </dgm:pt>
    <dgm:pt modelId="{E0A95E96-D18C-4D15-A671-C93050F6A190}">
      <dgm:prSet custT="1"/>
      <dgm:spPr/>
      <dgm:t>
        <a:bodyPr/>
        <a:lstStyle/>
        <a:p>
          <a:r>
            <a:rPr lang="en-US" sz="1200"/>
            <a:t>Submission support</a:t>
          </a:r>
        </a:p>
      </dgm:t>
    </dgm:pt>
    <dgm:pt modelId="{49046C97-65D9-430F-B921-F20518442C98}" type="parTrans" cxnId="{475474C1-0AD5-455C-8E0E-18364C3161E9}">
      <dgm:prSet/>
      <dgm:spPr/>
      <dgm:t>
        <a:bodyPr/>
        <a:lstStyle/>
        <a:p>
          <a:endParaRPr lang="en-US" sz="2000"/>
        </a:p>
      </dgm:t>
    </dgm:pt>
    <dgm:pt modelId="{A04433E4-CBBC-4C19-8EBC-717A4FD22187}" type="sibTrans" cxnId="{475474C1-0AD5-455C-8E0E-18364C3161E9}">
      <dgm:prSet/>
      <dgm:spPr/>
      <dgm:t>
        <a:bodyPr/>
        <a:lstStyle/>
        <a:p>
          <a:endParaRPr lang="en-US" sz="2000"/>
        </a:p>
      </dgm:t>
    </dgm:pt>
    <dgm:pt modelId="{33053372-9154-4FA7-87F3-3B66291C2910}">
      <dgm:prSet custT="1"/>
      <dgm:spPr/>
      <dgm:t>
        <a:bodyPr/>
        <a:lstStyle/>
        <a:p>
          <a:r>
            <a:rPr lang="en-US" sz="1200" noProof="0"/>
            <a:t>Guidance/Policy development</a:t>
          </a:r>
        </a:p>
      </dgm:t>
    </dgm:pt>
    <dgm:pt modelId="{3CF25F2B-3D0A-4E71-BF02-7992549B63DB}" type="parTrans" cxnId="{B8C187EE-F808-4C89-9392-39DCD7601498}">
      <dgm:prSet/>
      <dgm:spPr/>
      <dgm:t>
        <a:bodyPr/>
        <a:lstStyle/>
        <a:p>
          <a:endParaRPr lang="en-US" sz="2000"/>
        </a:p>
      </dgm:t>
    </dgm:pt>
    <dgm:pt modelId="{F6C764D7-E46F-4DF5-A3C6-D47C7201B811}" type="sibTrans" cxnId="{B8C187EE-F808-4C89-9392-39DCD7601498}">
      <dgm:prSet/>
      <dgm:spPr/>
      <dgm:t>
        <a:bodyPr/>
        <a:lstStyle/>
        <a:p>
          <a:endParaRPr lang="en-US" sz="2000"/>
        </a:p>
      </dgm:t>
    </dgm:pt>
    <dgm:pt modelId="{ECC867FA-EFE6-4D52-B09E-701A88BBEC92}">
      <dgm:prSet custT="1"/>
      <dgm:spPr/>
      <dgm:t>
        <a:bodyPr/>
        <a:lstStyle/>
        <a:p>
          <a:r>
            <a:rPr lang="en-US" sz="1200" noProof="0"/>
            <a:t>Wearables</a:t>
          </a:r>
        </a:p>
      </dgm:t>
    </dgm:pt>
    <dgm:pt modelId="{7075BC7E-3829-4C85-8B01-84A8FB3EB519}" type="parTrans" cxnId="{04FB9DAC-8E3C-443C-9005-A651A1EE443E}">
      <dgm:prSet/>
      <dgm:spPr/>
      <dgm:t>
        <a:bodyPr/>
        <a:lstStyle/>
        <a:p>
          <a:endParaRPr lang="en-US" sz="2000"/>
        </a:p>
      </dgm:t>
    </dgm:pt>
    <dgm:pt modelId="{74BBFA5E-4009-4E4A-8986-D5351B527EAB}" type="sibTrans" cxnId="{04FB9DAC-8E3C-443C-9005-A651A1EE443E}">
      <dgm:prSet/>
      <dgm:spPr/>
      <dgm:t>
        <a:bodyPr/>
        <a:lstStyle/>
        <a:p>
          <a:endParaRPr lang="en-US" sz="2000"/>
        </a:p>
      </dgm:t>
    </dgm:pt>
    <dgm:pt modelId="{07A8C20D-EE5C-4B77-BAAF-FE5497CED6C5}">
      <dgm:prSet custT="1"/>
      <dgm:spPr/>
      <dgm:t>
        <a:bodyPr/>
        <a:lstStyle/>
        <a:p>
          <a:r>
            <a:rPr lang="en-US" sz="1200" noProof="0"/>
            <a:t>Software development practices</a:t>
          </a:r>
        </a:p>
      </dgm:t>
    </dgm:pt>
    <dgm:pt modelId="{53011E6A-416E-456D-A521-F263C34DD5F9}" type="parTrans" cxnId="{493CCD43-6E11-4B1B-812A-4DD0009B0907}">
      <dgm:prSet/>
      <dgm:spPr/>
      <dgm:t>
        <a:bodyPr/>
        <a:lstStyle/>
        <a:p>
          <a:endParaRPr lang="en-US" sz="2000"/>
        </a:p>
      </dgm:t>
    </dgm:pt>
    <dgm:pt modelId="{033C85D2-BF17-421A-A66D-A3C7E8A36288}" type="sibTrans" cxnId="{493CCD43-6E11-4B1B-812A-4DD0009B0907}">
      <dgm:prSet/>
      <dgm:spPr/>
      <dgm:t>
        <a:bodyPr/>
        <a:lstStyle/>
        <a:p>
          <a:endParaRPr lang="en-US" sz="2000"/>
        </a:p>
      </dgm:t>
    </dgm:pt>
    <dgm:pt modelId="{88AE3B51-0B06-449A-9392-1DAFC23CD1CE}">
      <dgm:prSet custT="1"/>
      <dgm:spPr/>
      <dgm:t>
        <a:bodyPr/>
        <a:lstStyle/>
        <a:p>
          <a:r>
            <a:rPr lang="en-US" sz="1200"/>
            <a:t>Software and digital health standards </a:t>
          </a:r>
          <a:endParaRPr lang="en-US" sz="1200" noProof="0"/>
        </a:p>
      </dgm:t>
    </dgm:pt>
    <dgm:pt modelId="{FF78EBAA-D20D-4C15-B5C4-EBB1A4E9E629}" type="parTrans" cxnId="{6DBE5C11-E923-4C64-A15C-3B7C4E34A81F}">
      <dgm:prSet/>
      <dgm:spPr/>
      <dgm:t>
        <a:bodyPr/>
        <a:lstStyle/>
        <a:p>
          <a:endParaRPr lang="en-US" sz="2000"/>
        </a:p>
      </dgm:t>
    </dgm:pt>
    <dgm:pt modelId="{308A7C5E-588C-475C-9BF0-1981195870A7}" type="sibTrans" cxnId="{6DBE5C11-E923-4C64-A15C-3B7C4E34A81F}">
      <dgm:prSet/>
      <dgm:spPr/>
      <dgm:t>
        <a:bodyPr/>
        <a:lstStyle/>
        <a:p>
          <a:endParaRPr lang="en-US" sz="2000"/>
        </a:p>
      </dgm:t>
    </dgm:pt>
    <dgm:pt modelId="{2CC62E00-7BE9-4D7C-806E-2583B9FED6DA}">
      <dgm:prSet custT="1"/>
      <dgm:spPr/>
      <dgm:t>
        <a:bodyPr/>
        <a:lstStyle/>
        <a:p>
          <a:r>
            <a:rPr lang="en-US" sz="1400" noProof="0"/>
            <a:t>Wearables</a:t>
          </a:r>
        </a:p>
      </dgm:t>
    </dgm:pt>
    <dgm:pt modelId="{8F9AAC44-42AB-45C5-937F-86688BBFC732}" type="parTrans" cxnId="{DC58D526-252D-493A-90F5-41FB9B5F476E}">
      <dgm:prSet/>
      <dgm:spPr/>
      <dgm:t>
        <a:bodyPr/>
        <a:lstStyle/>
        <a:p>
          <a:endParaRPr lang="en-US" sz="2000"/>
        </a:p>
      </dgm:t>
    </dgm:pt>
    <dgm:pt modelId="{5B5BAEEF-C657-410C-84C6-E45890E2BC9E}" type="sibTrans" cxnId="{DC58D526-252D-493A-90F5-41FB9B5F476E}">
      <dgm:prSet/>
      <dgm:spPr/>
      <dgm:t>
        <a:bodyPr/>
        <a:lstStyle/>
        <a:p>
          <a:endParaRPr lang="en-US" sz="2000"/>
        </a:p>
      </dgm:t>
    </dgm:pt>
    <dgm:pt modelId="{930AFE1B-0D46-4A3D-9426-E7D0320A77CF}">
      <dgm:prSet custT="1"/>
      <dgm:spPr/>
      <dgm:t>
        <a:bodyPr/>
        <a:lstStyle/>
        <a:p>
          <a:r>
            <a:rPr lang="en-US" sz="1400" noProof="0"/>
            <a:t>Interoperability</a:t>
          </a:r>
        </a:p>
      </dgm:t>
    </dgm:pt>
    <dgm:pt modelId="{B4BEEE2F-B0BD-498E-A44D-4397C1B8C3FB}" type="parTrans" cxnId="{FE9E05BD-D896-47A9-8149-D5C31E51FB8B}">
      <dgm:prSet/>
      <dgm:spPr/>
      <dgm:t>
        <a:bodyPr/>
        <a:lstStyle/>
        <a:p>
          <a:endParaRPr lang="en-US" sz="2000"/>
        </a:p>
      </dgm:t>
    </dgm:pt>
    <dgm:pt modelId="{08D07373-132F-482E-AD96-A739127553EA}" type="sibTrans" cxnId="{FE9E05BD-D896-47A9-8149-D5C31E51FB8B}">
      <dgm:prSet/>
      <dgm:spPr/>
      <dgm:t>
        <a:bodyPr/>
        <a:lstStyle/>
        <a:p>
          <a:endParaRPr lang="en-US" sz="2000"/>
        </a:p>
      </dgm:t>
    </dgm:pt>
    <dgm:pt modelId="{9E97A568-1BC3-4AE6-B225-F7549F36A17F}">
      <dgm:prSet custT="1"/>
      <dgm:spPr/>
      <dgm:t>
        <a:bodyPr/>
        <a:lstStyle/>
        <a:p>
          <a:r>
            <a:rPr lang="en-US" sz="1400" noProof="0"/>
            <a:t>Digital Biomarkers</a:t>
          </a:r>
        </a:p>
      </dgm:t>
    </dgm:pt>
    <dgm:pt modelId="{5F9A7798-AD9B-4FB2-A924-288BF6689BFF}" type="parTrans" cxnId="{996FD197-7273-4A0E-BDF3-5687A9B4F482}">
      <dgm:prSet/>
      <dgm:spPr/>
      <dgm:t>
        <a:bodyPr/>
        <a:lstStyle/>
        <a:p>
          <a:endParaRPr lang="en-US" sz="2000"/>
        </a:p>
      </dgm:t>
    </dgm:pt>
    <dgm:pt modelId="{9D5B44F3-0C53-496E-A4A1-5D5E1F3A6821}" type="sibTrans" cxnId="{996FD197-7273-4A0E-BDF3-5687A9B4F482}">
      <dgm:prSet/>
      <dgm:spPr/>
      <dgm:t>
        <a:bodyPr/>
        <a:lstStyle/>
        <a:p>
          <a:endParaRPr lang="en-US" sz="2000"/>
        </a:p>
      </dgm:t>
    </dgm:pt>
    <dgm:pt modelId="{F6CC9B91-1419-4848-B601-3FB6A177F960}">
      <dgm:prSet custT="1"/>
      <dgm:spPr/>
      <dgm:t>
        <a:bodyPr/>
        <a:lstStyle/>
        <a:p>
          <a:r>
            <a:rPr lang="en-US" sz="1600" noProof="0">
              <a:solidFill>
                <a:schemeClr val="tx1"/>
              </a:solidFill>
            </a:rPr>
            <a:t>DHCoE Operations &amp; Coordination/Partnerships</a:t>
          </a:r>
        </a:p>
      </dgm:t>
    </dgm:pt>
    <dgm:pt modelId="{992810DE-4925-427A-8226-AFB7A241EF35}" type="parTrans" cxnId="{F7B23AE6-4613-4E86-9146-1BD7A8580B65}">
      <dgm:prSet/>
      <dgm:spPr/>
      <dgm:t>
        <a:bodyPr/>
        <a:lstStyle/>
        <a:p>
          <a:endParaRPr lang="en-US" sz="2000"/>
        </a:p>
      </dgm:t>
    </dgm:pt>
    <dgm:pt modelId="{A769C79E-7065-465B-A160-96C12CF7C318}" type="sibTrans" cxnId="{F7B23AE6-4613-4E86-9146-1BD7A8580B65}">
      <dgm:prSet/>
      <dgm:spPr/>
      <dgm:t>
        <a:bodyPr/>
        <a:lstStyle/>
        <a:p>
          <a:endParaRPr lang="en-US" sz="2000"/>
        </a:p>
      </dgm:t>
    </dgm:pt>
    <dgm:pt modelId="{1A1E1A01-2261-4F29-B5AB-61019A4928D7}">
      <dgm:prSet phldrT="[Text]" custT="1"/>
      <dgm:spPr/>
      <dgm:t>
        <a:bodyPr/>
        <a:lstStyle/>
        <a:p>
          <a:r>
            <a:rPr lang="en-US" sz="1600">
              <a:solidFill>
                <a:schemeClr val="tx1"/>
              </a:solidFill>
            </a:rPr>
            <a:t>AI/ML in Medical Products</a:t>
          </a:r>
          <a:endParaRPr lang="en-US" sz="1600" noProof="0">
            <a:solidFill>
              <a:schemeClr val="tx1"/>
            </a:solidFill>
          </a:endParaRPr>
        </a:p>
      </dgm:t>
    </dgm:pt>
    <dgm:pt modelId="{B7F7B0A4-A80D-4CB3-94EF-46CDAD194F8E}" type="parTrans" cxnId="{9AAF10C5-A2D5-41F3-BCCD-93C067A48788}">
      <dgm:prSet/>
      <dgm:spPr/>
      <dgm:t>
        <a:bodyPr/>
        <a:lstStyle/>
        <a:p>
          <a:endParaRPr lang="en-US" sz="2000"/>
        </a:p>
      </dgm:t>
    </dgm:pt>
    <dgm:pt modelId="{BBD30372-12C0-44B4-A3F1-235BA04B3700}" type="sibTrans" cxnId="{9AAF10C5-A2D5-41F3-BCCD-93C067A48788}">
      <dgm:prSet/>
      <dgm:spPr/>
      <dgm:t>
        <a:bodyPr/>
        <a:lstStyle/>
        <a:p>
          <a:endParaRPr lang="en-US" sz="2000"/>
        </a:p>
      </dgm:t>
    </dgm:pt>
    <dgm:pt modelId="{5153A707-7C62-4662-B002-A197F3EF53A6}">
      <dgm:prSet phldrT="[Text]" custT="1"/>
      <dgm:spPr/>
      <dgm:t>
        <a:bodyPr/>
        <a:lstStyle/>
        <a:p>
          <a:r>
            <a:rPr lang="en-US" sz="1400" u="sng" noProof="0"/>
            <a:t>Internal: </a:t>
          </a:r>
          <a:r>
            <a:rPr lang="en-US" sz="1400" noProof="0"/>
            <a:t>Steering Committee, Advisory Group</a:t>
          </a:r>
        </a:p>
      </dgm:t>
    </dgm:pt>
    <dgm:pt modelId="{CCD29636-6A8A-425B-9D06-913BE12D7784}" type="parTrans" cxnId="{78BABF40-7123-4492-84A8-47B626D8A45D}">
      <dgm:prSet/>
      <dgm:spPr/>
      <dgm:t>
        <a:bodyPr/>
        <a:lstStyle/>
        <a:p>
          <a:endParaRPr lang="en-US" sz="2000"/>
        </a:p>
      </dgm:t>
    </dgm:pt>
    <dgm:pt modelId="{67DC169A-2D82-41A3-A4D1-D527680E7843}" type="sibTrans" cxnId="{78BABF40-7123-4492-84A8-47B626D8A45D}">
      <dgm:prSet/>
      <dgm:spPr/>
      <dgm:t>
        <a:bodyPr/>
        <a:lstStyle/>
        <a:p>
          <a:endParaRPr lang="en-US" sz="2000"/>
        </a:p>
      </dgm:t>
    </dgm:pt>
    <dgm:pt modelId="{70090215-0876-4261-8F5B-D31C9C737539}">
      <dgm:prSet phldrT="[Text]" custT="1"/>
      <dgm:spPr/>
      <dgm:t>
        <a:bodyPr/>
        <a:lstStyle/>
        <a:p>
          <a:r>
            <a:rPr lang="en-US" sz="1400"/>
            <a:t>Policy development and support</a:t>
          </a:r>
          <a:endParaRPr lang="en-US" sz="1400" noProof="0"/>
        </a:p>
      </dgm:t>
    </dgm:pt>
    <dgm:pt modelId="{C092A298-199F-40CD-9AA1-6B98517ECF39}" type="parTrans" cxnId="{CB6D6C95-3B7C-4514-91E3-1460C2BAD24D}">
      <dgm:prSet/>
      <dgm:spPr/>
      <dgm:t>
        <a:bodyPr/>
        <a:lstStyle/>
        <a:p>
          <a:endParaRPr lang="en-US" sz="2000"/>
        </a:p>
      </dgm:t>
    </dgm:pt>
    <dgm:pt modelId="{32301636-838B-48CF-8B68-3F02647E2D5A}" type="sibTrans" cxnId="{CB6D6C95-3B7C-4514-91E3-1460C2BAD24D}">
      <dgm:prSet/>
      <dgm:spPr/>
      <dgm:t>
        <a:bodyPr/>
        <a:lstStyle/>
        <a:p>
          <a:endParaRPr lang="en-US" sz="2000"/>
        </a:p>
      </dgm:t>
    </dgm:pt>
    <dgm:pt modelId="{3F3D3AE0-6035-4077-8E96-CF087B37957E}">
      <dgm:prSet custT="1"/>
      <dgm:spPr/>
      <dgm:t>
        <a:bodyPr/>
        <a:lstStyle/>
        <a:p>
          <a:r>
            <a:rPr lang="en-US" sz="1400"/>
            <a:t>IMDRF collaborations</a:t>
          </a:r>
        </a:p>
      </dgm:t>
    </dgm:pt>
    <dgm:pt modelId="{9BF6D8FD-8D43-4FC2-8DE1-1947D254EA5C}" type="parTrans" cxnId="{A7E73122-48B5-4C80-A2D4-40BA6EC0612C}">
      <dgm:prSet/>
      <dgm:spPr/>
      <dgm:t>
        <a:bodyPr/>
        <a:lstStyle/>
        <a:p>
          <a:endParaRPr lang="en-US" sz="2000"/>
        </a:p>
      </dgm:t>
    </dgm:pt>
    <dgm:pt modelId="{BC379958-D32C-42B8-8531-2685FE6F0AD0}" type="sibTrans" cxnId="{A7E73122-48B5-4C80-A2D4-40BA6EC0612C}">
      <dgm:prSet/>
      <dgm:spPr/>
      <dgm:t>
        <a:bodyPr/>
        <a:lstStyle/>
        <a:p>
          <a:endParaRPr lang="en-US" sz="2000"/>
        </a:p>
      </dgm:t>
    </dgm:pt>
    <dgm:pt modelId="{A249AEE0-8408-4BFD-A263-67A32183B91A}">
      <dgm:prSet custT="1"/>
      <dgm:spPr/>
      <dgm:t>
        <a:bodyPr/>
        <a:lstStyle/>
        <a:p>
          <a:r>
            <a:rPr lang="en-US" sz="1400"/>
            <a:t>External engagement/ collaboration</a:t>
          </a:r>
        </a:p>
      </dgm:t>
    </dgm:pt>
    <dgm:pt modelId="{4C36BD6B-C528-4809-AFF9-3E761097E775}" type="parTrans" cxnId="{636A796C-1466-4D40-9715-1108EB4AC768}">
      <dgm:prSet/>
      <dgm:spPr/>
      <dgm:t>
        <a:bodyPr/>
        <a:lstStyle/>
        <a:p>
          <a:endParaRPr lang="en-US" sz="2000"/>
        </a:p>
      </dgm:t>
    </dgm:pt>
    <dgm:pt modelId="{8E5C8555-03AA-47D4-98C6-9DA28FA1A40C}" type="sibTrans" cxnId="{636A796C-1466-4D40-9715-1108EB4AC768}">
      <dgm:prSet/>
      <dgm:spPr/>
      <dgm:t>
        <a:bodyPr/>
        <a:lstStyle/>
        <a:p>
          <a:endParaRPr lang="en-US" sz="2000"/>
        </a:p>
      </dgm:t>
    </dgm:pt>
    <dgm:pt modelId="{71D6D32A-4027-4995-B152-6031CAAF9EED}">
      <dgm:prSet phldrT="[Text]" custT="1"/>
      <dgm:spPr/>
      <dgm:t>
        <a:bodyPr/>
        <a:lstStyle/>
        <a:p>
          <a:r>
            <a:rPr lang="en-US" sz="1400" u="sng" noProof="0"/>
            <a:t>External: </a:t>
          </a:r>
          <a:r>
            <a:rPr lang="en-US" sz="1400" noProof="0"/>
            <a:t>collaborations and partnerships</a:t>
          </a:r>
        </a:p>
      </dgm:t>
    </dgm:pt>
    <dgm:pt modelId="{986FF0C1-95BE-487A-AA2B-0EB8AC40CE3D}" type="parTrans" cxnId="{7BC01A86-4060-448F-A195-205FF7F3CB49}">
      <dgm:prSet/>
      <dgm:spPr/>
      <dgm:t>
        <a:bodyPr/>
        <a:lstStyle/>
        <a:p>
          <a:endParaRPr lang="en-US" sz="2000"/>
        </a:p>
      </dgm:t>
    </dgm:pt>
    <dgm:pt modelId="{E5ECAD4B-65B3-45E6-947D-95B4F52A3009}" type="sibTrans" cxnId="{7BC01A86-4060-448F-A195-205FF7F3CB49}">
      <dgm:prSet/>
      <dgm:spPr/>
      <dgm:t>
        <a:bodyPr/>
        <a:lstStyle/>
        <a:p>
          <a:endParaRPr lang="en-US" sz="2000"/>
        </a:p>
      </dgm:t>
    </dgm:pt>
    <dgm:pt modelId="{CBBCBC07-EC76-4869-B552-262697C17763}" type="pres">
      <dgm:prSet presAssocID="{D8924255-C7D5-4228-A5E4-DF6E692476DF}" presName="diagram" presStyleCnt="0">
        <dgm:presLayoutVars>
          <dgm:dir/>
          <dgm:resizeHandles val="exact"/>
        </dgm:presLayoutVars>
      </dgm:prSet>
      <dgm:spPr/>
    </dgm:pt>
    <dgm:pt modelId="{4D165901-745E-4A35-8607-FF4D3E288409}" type="pres">
      <dgm:prSet presAssocID="{EEB99A76-0EB0-439A-BAAD-9ACD41F5AC09}" presName="node" presStyleLbl="node1" presStyleIdx="0" presStyleCnt="5">
        <dgm:presLayoutVars>
          <dgm:bulletEnabled val="1"/>
        </dgm:presLayoutVars>
      </dgm:prSet>
      <dgm:spPr/>
    </dgm:pt>
    <dgm:pt modelId="{016490B5-2AF7-4AEA-BC9F-EC80BE3C41D1}" type="pres">
      <dgm:prSet presAssocID="{40A63E0D-B76C-4417-95E5-AF72EDC95612}" presName="sibTrans" presStyleCnt="0"/>
      <dgm:spPr/>
    </dgm:pt>
    <dgm:pt modelId="{EA95B292-F6D3-4979-A2A0-987638F63285}" type="pres">
      <dgm:prSet presAssocID="{E0670893-314F-4D43-BD79-F75BD0C9DC38}" presName="node" presStyleLbl="node1" presStyleIdx="1" presStyleCnt="5">
        <dgm:presLayoutVars>
          <dgm:bulletEnabled val="1"/>
        </dgm:presLayoutVars>
      </dgm:prSet>
      <dgm:spPr/>
    </dgm:pt>
    <dgm:pt modelId="{23E457CA-49CE-46D0-9DD6-0A2176CE734F}" type="pres">
      <dgm:prSet presAssocID="{8FCDAB0A-52AA-4094-B4B8-D2DE491A909E}" presName="sibTrans" presStyleCnt="0"/>
      <dgm:spPr/>
    </dgm:pt>
    <dgm:pt modelId="{6649DABA-72E0-4284-BDAA-E47A0C2B17F5}" type="pres">
      <dgm:prSet presAssocID="{F6CC9B91-1419-4848-B601-3FB6A177F960}" presName="node" presStyleLbl="node1" presStyleIdx="2" presStyleCnt="5">
        <dgm:presLayoutVars>
          <dgm:bulletEnabled val="1"/>
        </dgm:presLayoutVars>
      </dgm:prSet>
      <dgm:spPr/>
    </dgm:pt>
    <dgm:pt modelId="{C5FBD0E9-3BFC-4DE6-8695-CA8184C4764F}" type="pres">
      <dgm:prSet presAssocID="{A769C79E-7065-465B-A160-96C12CF7C318}" presName="sibTrans" presStyleCnt="0"/>
      <dgm:spPr/>
    </dgm:pt>
    <dgm:pt modelId="{B119AAC4-D017-429A-B069-C311EE67B4A1}" type="pres">
      <dgm:prSet presAssocID="{1DCCE4B3-0F28-40A0-83F9-3BDBFB39D854}" presName="node" presStyleLbl="node1" presStyleIdx="3" presStyleCnt="5">
        <dgm:presLayoutVars>
          <dgm:bulletEnabled val="1"/>
        </dgm:presLayoutVars>
      </dgm:prSet>
      <dgm:spPr/>
    </dgm:pt>
    <dgm:pt modelId="{A6EACAD2-B440-489A-BD7E-85A5225C8668}" type="pres">
      <dgm:prSet presAssocID="{3239E5B3-A088-4E4E-A973-C4A9ED4D9075}" presName="sibTrans" presStyleCnt="0"/>
      <dgm:spPr/>
    </dgm:pt>
    <dgm:pt modelId="{BB346742-F866-4E30-8745-5BA52B9C2B22}" type="pres">
      <dgm:prSet presAssocID="{1A1E1A01-2261-4F29-B5AB-61019A4928D7}" presName="node" presStyleLbl="node1" presStyleIdx="4" presStyleCnt="5">
        <dgm:presLayoutVars>
          <dgm:bulletEnabled val="1"/>
        </dgm:presLayoutVars>
      </dgm:prSet>
      <dgm:spPr/>
    </dgm:pt>
  </dgm:ptLst>
  <dgm:cxnLst>
    <dgm:cxn modelId="{11E6B400-9450-47FF-AFEC-8B14EA874DBB}" type="presOf" srcId="{930AFE1B-0D46-4A3D-9426-E7D0320A77CF}" destId="{4D165901-745E-4A35-8607-FF4D3E288409}" srcOrd="0" destOrd="3" presId="urn:microsoft.com/office/officeart/2005/8/layout/default"/>
    <dgm:cxn modelId="{C7262701-84BD-477A-8919-A8BFA8A4579F}" type="presOf" srcId="{70090215-0876-4261-8F5B-D31C9C737539}" destId="{BB346742-F866-4E30-8745-5BA52B9C2B22}" srcOrd="0" destOrd="1" presId="urn:microsoft.com/office/officeart/2005/8/layout/default"/>
    <dgm:cxn modelId="{DC596206-25CB-4463-861F-E24C262E7529}" srcId="{D8924255-C7D5-4228-A5E4-DF6E692476DF}" destId="{EEB99A76-0EB0-439A-BAAD-9ACD41F5AC09}" srcOrd="0" destOrd="0" parTransId="{564B7E83-AD61-4704-B66E-74F4D25F1A09}" sibTransId="{40A63E0D-B76C-4417-95E5-AF72EDC95612}"/>
    <dgm:cxn modelId="{C2C08107-1066-41E1-A4A5-25E964A0B6B5}" type="presOf" srcId="{07A8C20D-EE5C-4B77-BAAF-FE5497CED6C5}" destId="{EA95B292-F6D3-4979-A2A0-987638F63285}" srcOrd="0" destOrd="3" presId="urn:microsoft.com/office/officeart/2005/8/layout/default"/>
    <dgm:cxn modelId="{F4ABCF08-86F7-4100-A2A9-2070E794E697}" type="presOf" srcId="{88AE3B51-0B06-449A-9392-1DAFC23CD1CE}" destId="{EA95B292-F6D3-4979-A2A0-987638F63285}" srcOrd="0" destOrd="4" presId="urn:microsoft.com/office/officeart/2005/8/layout/default"/>
    <dgm:cxn modelId="{6DBE5C11-E923-4C64-A15C-3B7C4E34A81F}" srcId="{E0670893-314F-4D43-BD79-F75BD0C9DC38}" destId="{88AE3B51-0B06-449A-9392-1DAFC23CD1CE}" srcOrd="3" destOrd="0" parTransId="{FF78EBAA-D20D-4C15-B5C4-EBB1A4E9E629}" sibTransId="{308A7C5E-588C-475C-9BF0-1981195870A7}"/>
    <dgm:cxn modelId="{A7E73122-48B5-4C80-A2D4-40BA6EC0612C}" srcId="{1A1E1A01-2261-4F29-B5AB-61019A4928D7}" destId="{3F3D3AE0-6035-4077-8E96-CF087B37957E}" srcOrd="1" destOrd="0" parTransId="{9BF6D8FD-8D43-4FC2-8DE1-1947D254EA5C}" sibTransId="{BC379958-D32C-42B8-8531-2685FE6F0AD0}"/>
    <dgm:cxn modelId="{8C76A724-5DF2-438E-BB78-C4888BAC2E28}" type="presOf" srcId="{8D974EA9-6FCF-4FA3-A0DE-A6A848510B90}" destId="{B119AAC4-D017-429A-B069-C311EE67B4A1}" srcOrd="0" destOrd="2" presId="urn:microsoft.com/office/officeart/2005/8/layout/default"/>
    <dgm:cxn modelId="{DC58D526-252D-493A-90F5-41FB9B5F476E}" srcId="{EEB99A76-0EB0-439A-BAAD-9ACD41F5AC09}" destId="{2CC62E00-7BE9-4D7C-806E-2583B9FED6DA}" srcOrd="1" destOrd="0" parTransId="{8F9AAC44-42AB-45C5-937F-86688BBFC732}" sibTransId="{5B5BAEEF-C657-410C-84C6-E45890E2BC9E}"/>
    <dgm:cxn modelId="{9658B328-C026-42EE-952A-E6EDFD70B7C6}" type="presOf" srcId="{1A1E1A01-2261-4F29-B5AB-61019A4928D7}" destId="{BB346742-F866-4E30-8745-5BA52B9C2B22}" srcOrd="0" destOrd="0" presId="urn:microsoft.com/office/officeart/2005/8/layout/default"/>
    <dgm:cxn modelId="{9B17C238-11B9-4B76-AE5C-0B390480D353}" srcId="{1DCCE4B3-0F28-40A0-83F9-3BDBFB39D854}" destId="{8D974EA9-6FCF-4FA3-A0DE-A6A848510B90}" srcOrd="1" destOrd="0" parTransId="{0CD9857F-09E1-4B27-93B1-FB70B1C59375}" sibTransId="{5BD05D23-6947-48FB-B5A4-A54359FD37C0}"/>
    <dgm:cxn modelId="{6599313A-0C53-4822-9216-D8E9A2758529}" type="presOf" srcId="{3F3D3AE0-6035-4077-8E96-CF087B37957E}" destId="{BB346742-F866-4E30-8745-5BA52B9C2B22}" srcOrd="0" destOrd="2" presId="urn:microsoft.com/office/officeart/2005/8/layout/default"/>
    <dgm:cxn modelId="{3BAFB43F-C82B-4F5A-B753-B70106515257}" type="presOf" srcId="{ECC867FA-EFE6-4D52-B09E-701A88BBEC92}" destId="{EA95B292-F6D3-4979-A2A0-987638F63285}" srcOrd="0" destOrd="2" presId="urn:microsoft.com/office/officeart/2005/8/layout/default"/>
    <dgm:cxn modelId="{36ABA640-8A9B-410B-A9AD-8DFABE053FA8}" type="presOf" srcId="{33053372-9154-4FA7-87F3-3B66291C2910}" destId="{B119AAC4-D017-429A-B069-C311EE67B4A1}" srcOrd="0" destOrd="3" presId="urn:microsoft.com/office/officeart/2005/8/layout/default"/>
    <dgm:cxn modelId="{78BABF40-7123-4492-84A8-47B626D8A45D}" srcId="{F6CC9B91-1419-4848-B601-3FB6A177F960}" destId="{5153A707-7C62-4662-B002-A197F3EF53A6}" srcOrd="0" destOrd="0" parTransId="{CCD29636-6A8A-425B-9D06-913BE12D7784}" sibTransId="{67DC169A-2D82-41A3-A4D1-D527680E7843}"/>
    <dgm:cxn modelId="{FF77685C-4DA5-4495-8640-AF5377A79874}" type="presOf" srcId="{7A185777-B0FF-4158-BB35-D4D1BC330249}" destId="{4D165901-745E-4A35-8607-FF4D3E288409}" srcOrd="0" destOrd="1" presId="urn:microsoft.com/office/officeart/2005/8/layout/default"/>
    <dgm:cxn modelId="{5E5C765E-6E2A-4354-BFC6-37313EAC5E3D}" type="presOf" srcId="{2896C159-0B60-4ED0-A37A-0CAC2D3127C0}" destId="{EA95B292-F6D3-4979-A2A0-987638F63285}" srcOrd="0" destOrd="1" presId="urn:microsoft.com/office/officeart/2005/8/layout/default"/>
    <dgm:cxn modelId="{9A7D0042-3691-447A-B2E2-CA47DB7DF346}" type="presOf" srcId="{D8924255-C7D5-4228-A5E4-DF6E692476DF}" destId="{CBBCBC07-EC76-4869-B552-262697C17763}" srcOrd="0" destOrd="0" presId="urn:microsoft.com/office/officeart/2005/8/layout/default"/>
    <dgm:cxn modelId="{493CCD43-6E11-4B1B-812A-4DD0009B0907}" srcId="{E0670893-314F-4D43-BD79-F75BD0C9DC38}" destId="{07A8C20D-EE5C-4B77-BAAF-FE5497CED6C5}" srcOrd="2" destOrd="0" parTransId="{53011E6A-416E-456D-A521-F263C34DD5F9}" sibTransId="{033C85D2-BF17-421A-A66D-A3C7E8A36288}"/>
    <dgm:cxn modelId="{3A39AB46-2059-4E56-935A-F7C2043D6242}" srcId="{EEB99A76-0EB0-439A-BAAD-9ACD41F5AC09}" destId="{7A185777-B0FF-4158-BB35-D4D1BC330249}" srcOrd="0" destOrd="0" parTransId="{13ED670B-B680-4F4D-AB50-1506D387602B}" sibTransId="{508DA1E6-7ABF-414F-B116-694296B00474}"/>
    <dgm:cxn modelId="{636A796C-1466-4D40-9715-1108EB4AC768}" srcId="{1A1E1A01-2261-4F29-B5AB-61019A4928D7}" destId="{A249AEE0-8408-4BFD-A263-67A32183B91A}" srcOrd="2" destOrd="0" parTransId="{4C36BD6B-C528-4809-AFF9-3E761097E775}" sibTransId="{8E5C8555-03AA-47D4-98C6-9DA28FA1A40C}"/>
    <dgm:cxn modelId="{D2FDBE52-FDA8-4DA3-8CB0-52B20D30D97F}" srcId="{E0670893-314F-4D43-BD79-F75BD0C9DC38}" destId="{2896C159-0B60-4ED0-A37A-0CAC2D3127C0}" srcOrd="0" destOrd="0" parTransId="{CC26CD5E-D02F-4693-B5C6-37BECE0C5419}" sibTransId="{FEC8944E-A9DA-4EFA-B150-063EB02D4B7F}"/>
    <dgm:cxn modelId="{FA07A073-ABC9-4A48-B953-62B1F4030718}" type="presOf" srcId="{E0670893-314F-4D43-BD79-F75BD0C9DC38}" destId="{EA95B292-F6D3-4979-A2A0-987638F63285}" srcOrd="0" destOrd="0" presId="urn:microsoft.com/office/officeart/2005/8/layout/default"/>
    <dgm:cxn modelId="{7C2A6257-5E03-48A0-92E3-A730373A6343}" type="presOf" srcId="{2CC62E00-7BE9-4D7C-806E-2583B9FED6DA}" destId="{4D165901-745E-4A35-8607-FF4D3E288409}" srcOrd="0" destOrd="2" presId="urn:microsoft.com/office/officeart/2005/8/layout/default"/>
    <dgm:cxn modelId="{7BC01A86-4060-448F-A195-205FF7F3CB49}" srcId="{F6CC9B91-1419-4848-B601-3FB6A177F960}" destId="{71D6D32A-4027-4995-B152-6031CAAF9EED}" srcOrd="1" destOrd="0" parTransId="{986FF0C1-95BE-487A-AA2B-0EB8AC40CE3D}" sibTransId="{E5ECAD4B-65B3-45E6-947D-95B4F52A3009}"/>
    <dgm:cxn modelId="{15ED548D-96DE-46AA-BAB3-37D858CB6CC0}" type="presOf" srcId="{A249AEE0-8408-4BFD-A263-67A32183B91A}" destId="{BB346742-F866-4E30-8745-5BA52B9C2B22}" srcOrd="0" destOrd="3" presId="urn:microsoft.com/office/officeart/2005/8/layout/default"/>
    <dgm:cxn modelId="{CB6D6C95-3B7C-4514-91E3-1460C2BAD24D}" srcId="{1A1E1A01-2261-4F29-B5AB-61019A4928D7}" destId="{70090215-0876-4261-8F5B-D31C9C737539}" srcOrd="0" destOrd="0" parTransId="{C092A298-199F-40CD-9AA1-6B98517ECF39}" sibTransId="{32301636-838B-48CF-8B68-3F02647E2D5A}"/>
    <dgm:cxn modelId="{996FD197-7273-4A0E-BDF3-5687A9B4F482}" srcId="{EEB99A76-0EB0-439A-BAAD-9ACD41F5AC09}" destId="{9E97A568-1BC3-4AE6-B225-F7549F36A17F}" srcOrd="3" destOrd="0" parTransId="{5F9A7798-AD9B-4FB2-A924-288BF6689BFF}" sibTransId="{9D5B44F3-0C53-496E-A4A1-5D5E1F3A6821}"/>
    <dgm:cxn modelId="{2886269B-A9F1-44DA-A80C-B2F6EF8F33D5}" type="presOf" srcId="{9E97A568-1BC3-4AE6-B225-F7549F36A17F}" destId="{4D165901-745E-4A35-8607-FF4D3E288409}" srcOrd="0" destOrd="4" presId="urn:microsoft.com/office/officeart/2005/8/layout/default"/>
    <dgm:cxn modelId="{3C8DDCA8-D88D-45AA-8778-5520073382B4}" srcId="{1DCCE4B3-0F28-40A0-83F9-3BDBFB39D854}" destId="{FD55EB5B-2ED8-4C4D-9591-43470CAF5D9A}" srcOrd="0" destOrd="0" parTransId="{EBBFE061-F0CC-49B0-BF31-624D7749AED4}" sibTransId="{072723CD-AD49-4EB0-9696-80029AD80CCF}"/>
    <dgm:cxn modelId="{04FB9DAC-8E3C-443C-9005-A651A1EE443E}" srcId="{E0670893-314F-4D43-BD79-F75BD0C9DC38}" destId="{ECC867FA-EFE6-4D52-B09E-701A88BBEC92}" srcOrd="1" destOrd="0" parTransId="{7075BC7E-3829-4C85-8B01-84A8FB3EB519}" sibTransId="{74BBFA5E-4009-4E4A-8986-D5351B527EAB}"/>
    <dgm:cxn modelId="{1372D3B7-468F-4782-BE4A-ED589C5B43E8}" type="presOf" srcId="{71D6D32A-4027-4995-B152-6031CAAF9EED}" destId="{6649DABA-72E0-4284-BDAA-E47A0C2B17F5}" srcOrd="0" destOrd="2" presId="urn:microsoft.com/office/officeart/2005/8/layout/default"/>
    <dgm:cxn modelId="{F29C4CBA-CA9F-49C5-B840-FD571870E57B}" type="presOf" srcId="{5153A707-7C62-4662-B002-A197F3EF53A6}" destId="{6649DABA-72E0-4284-BDAA-E47A0C2B17F5}" srcOrd="0" destOrd="1" presId="urn:microsoft.com/office/officeart/2005/8/layout/default"/>
    <dgm:cxn modelId="{CE22B7BC-51E3-45A2-916F-430D1702738B}" type="presOf" srcId="{1DCCE4B3-0F28-40A0-83F9-3BDBFB39D854}" destId="{B119AAC4-D017-429A-B069-C311EE67B4A1}" srcOrd="0" destOrd="0" presId="urn:microsoft.com/office/officeart/2005/8/layout/default"/>
    <dgm:cxn modelId="{FE9E05BD-D896-47A9-8149-D5C31E51FB8B}" srcId="{EEB99A76-0EB0-439A-BAAD-9ACD41F5AC09}" destId="{930AFE1B-0D46-4A3D-9426-E7D0320A77CF}" srcOrd="2" destOrd="0" parTransId="{B4BEEE2F-B0BD-498E-A44D-4397C1B8C3FB}" sibTransId="{08D07373-132F-482E-AD96-A739127553EA}"/>
    <dgm:cxn modelId="{475474C1-0AD5-455C-8E0E-18364C3161E9}" srcId="{1DCCE4B3-0F28-40A0-83F9-3BDBFB39D854}" destId="{E0A95E96-D18C-4D15-A671-C93050F6A190}" srcOrd="3" destOrd="0" parTransId="{49046C97-65D9-430F-B921-F20518442C98}" sibTransId="{A04433E4-CBBC-4C19-8EBC-717A4FD22187}"/>
    <dgm:cxn modelId="{D4D99AC1-BB0B-4698-A01B-792CB5C148B3}" type="presOf" srcId="{E0A95E96-D18C-4D15-A671-C93050F6A190}" destId="{B119AAC4-D017-429A-B069-C311EE67B4A1}" srcOrd="0" destOrd="4" presId="urn:microsoft.com/office/officeart/2005/8/layout/default"/>
    <dgm:cxn modelId="{9AAF10C5-A2D5-41F3-BCCD-93C067A48788}" srcId="{D8924255-C7D5-4228-A5E4-DF6E692476DF}" destId="{1A1E1A01-2261-4F29-B5AB-61019A4928D7}" srcOrd="4" destOrd="0" parTransId="{B7F7B0A4-A80D-4CB3-94EF-46CDAD194F8E}" sibTransId="{BBD30372-12C0-44B4-A3F1-235BA04B3700}"/>
    <dgm:cxn modelId="{B7CE8CC8-7687-4D68-A436-3786A899D12A}" type="presOf" srcId="{EEB99A76-0EB0-439A-BAAD-9ACD41F5AC09}" destId="{4D165901-745E-4A35-8607-FF4D3E288409}" srcOrd="0" destOrd="0" presId="urn:microsoft.com/office/officeart/2005/8/layout/default"/>
    <dgm:cxn modelId="{E63CC1D4-6259-452D-949E-7A45C378A025}" type="presOf" srcId="{FD55EB5B-2ED8-4C4D-9591-43470CAF5D9A}" destId="{B119AAC4-D017-429A-B069-C311EE67B4A1}" srcOrd="0" destOrd="1" presId="urn:microsoft.com/office/officeart/2005/8/layout/default"/>
    <dgm:cxn modelId="{A840F6DB-7004-4AE9-BC9C-D14A586C1FAC}" type="presOf" srcId="{F6CC9B91-1419-4848-B601-3FB6A177F960}" destId="{6649DABA-72E0-4284-BDAA-E47A0C2B17F5}" srcOrd="0" destOrd="0" presId="urn:microsoft.com/office/officeart/2005/8/layout/default"/>
    <dgm:cxn modelId="{DCA31ADC-AB0F-487B-8E1B-387D48AD150F}" srcId="{D8924255-C7D5-4228-A5E4-DF6E692476DF}" destId="{1DCCE4B3-0F28-40A0-83F9-3BDBFB39D854}" srcOrd="3" destOrd="0" parTransId="{A3FF7D9A-7CA0-45C2-B094-F3B2CDF25FCD}" sibTransId="{3239E5B3-A088-4E4E-A973-C4A9ED4D9075}"/>
    <dgm:cxn modelId="{A2ECD1DD-F6A8-4E91-98DE-FF0689059D93}" srcId="{D8924255-C7D5-4228-A5E4-DF6E692476DF}" destId="{E0670893-314F-4D43-BD79-F75BD0C9DC38}" srcOrd="1" destOrd="0" parTransId="{08B95ECF-548E-4C47-BEC0-D005D13A7B21}" sibTransId="{8FCDAB0A-52AA-4094-B4B8-D2DE491A909E}"/>
    <dgm:cxn modelId="{F7B23AE6-4613-4E86-9146-1BD7A8580B65}" srcId="{D8924255-C7D5-4228-A5E4-DF6E692476DF}" destId="{F6CC9B91-1419-4848-B601-3FB6A177F960}" srcOrd="2" destOrd="0" parTransId="{992810DE-4925-427A-8226-AFB7A241EF35}" sibTransId="{A769C79E-7065-465B-A160-96C12CF7C318}"/>
    <dgm:cxn modelId="{B8C187EE-F808-4C89-9392-39DCD7601498}" srcId="{1DCCE4B3-0F28-40A0-83F9-3BDBFB39D854}" destId="{33053372-9154-4FA7-87F3-3B66291C2910}" srcOrd="2" destOrd="0" parTransId="{3CF25F2B-3D0A-4E71-BF02-7992549B63DB}" sibTransId="{F6C764D7-E46F-4DF5-A3C6-D47C7201B811}"/>
    <dgm:cxn modelId="{E1F172A6-CB02-4DBA-BEAC-387AEBC81A85}" type="presParOf" srcId="{CBBCBC07-EC76-4869-B552-262697C17763}" destId="{4D165901-745E-4A35-8607-FF4D3E288409}" srcOrd="0" destOrd="0" presId="urn:microsoft.com/office/officeart/2005/8/layout/default"/>
    <dgm:cxn modelId="{8FE12153-65C4-432E-832F-E65CF93C23BE}" type="presParOf" srcId="{CBBCBC07-EC76-4869-B552-262697C17763}" destId="{016490B5-2AF7-4AEA-BC9F-EC80BE3C41D1}" srcOrd="1" destOrd="0" presId="urn:microsoft.com/office/officeart/2005/8/layout/default"/>
    <dgm:cxn modelId="{4D21E9D4-124E-4DA6-B5A5-D682BF590027}" type="presParOf" srcId="{CBBCBC07-EC76-4869-B552-262697C17763}" destId="{EA95B292-F6D3-4979-A2A0-987638F63285}" srcOrd="2" destOrd="0" presId="urn:microsoft.com/office/officeart/2005/8/layout/default"/>
    <dgm:cxn modelId="{6573E354-9207-4D02-A577-13A3337FBDC1}" type="presParOf" srcId="{CBBCBC07-EC76-4869-B552-262697C17763}" destId="{23E457CA-49CE-46D0-9DD6-0A2176CE734F}" srcOrd="3" destOrd="0" presId="urn:microsoft.com/office/officeart/2005/8/layout/default"/>
    <dgm:cxn modelId="{B1C6726C-26C0-4D37-B3EC-14715D9969F9}" type="presParOf" srcId="{CBBCBC07-EC76-4869-B552-262697C17763}" destId="{6649DABA-72E0-4284-BDAA-E47A0C2B17F5}" srcOrd="4" destOrd="0" presId="urn:microsoft.com/office/officeart/2005/8/layout/default"/>
    <dgm:cxn modelId="{E71AA0AE-A3B7-46B3-9CC9-3B07AD3245AA}" type="presParOf" srcId="{CBBCBC07-EC76-4869-B552-262697C17763}" destId="{C5FBD0E9-3BFC-4DE6-8695-CA8184C4764F}" srcOrd="5" destOrd="0" presId="urn:microsoft.com/office/officeart/2005/8/layout/default"/>
    <dgm:cxn modelId="{30A3C22E-236C-4F2A-95C7-81CA3DD48E58}" type="presParOf" srcId="{CBBCBC07-EC76-4869-B552-262697C17763}" destId="{B119AAC4-D017-429A-B069-C311EE67B4A1}" srcOrd="6" destOrd="0" presId="urn:microsoft.com/office/officeart/2005/8/layout/default"/>
    <dgm:cxn modelId="{FB32B460-649B-4E21-9D13-5F3016DB1EE3}" type="presParOf" srcId="{CBBCBC07-EC76-4869-B552-262697C17763}" destId="{A6EACAD2-B440-489A-BD7E-85A5225C8668}" srcOrd="7" destOrd="0" presId="urn:microsoft.com/office/officeart/2005/8/layout/default"/>
    <dgm:cxn modelId="{773D8E6F-C479-4E86-A471-4996DB23495D}" type="presParOf" srcId="{CBBCBC07-EC76-4869-B552-262697C17763}" destId="{BB346742-F866-4E30-8745-5BA52B9C2B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24255-C7D5-4228-A5E4-DF6E692476D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DCCE4B3-0F28-40A0-83F9-3BDBFB39D854}">
      <dgm:prSet phldrT="[Text]"/>
      <dgm:spPr/>
      <dgm:t>
        <a:bodyPr/>
        <a:lstStyle/>
        <a:p>
          <a:r>
            <a:rPr lang="en-US" b="0" noProof="0">
              <a:solidFill>
                <a:schemeClr val="tx1"/>
              </a:solidFill>
            </a:rPr>
            <a:t>Medical Device Cybersecurity</a:t>
          </a:r>
          <a:endParaRPr lang="en-US" b="0">
            <a:solidFill>
              <a:schemeClr val="tx1"/>
            </a:solidFill>
          </a:endParaRPr>
        </a:p>
      </dgm:t>
    </dgm:pt>
    <dgm:pt modelId="{A3FF7D9A-7CA0-45C2-B094-F3B2CDF25FCD}" type="parTrans" cxnId="{DCA31ADC-AB0F-487B-8E1B-387D48AD150F}">
      <dgm:prSet/>
      <dgm:spPr/>
      <dgm:t>
        <a:bodyPr/>
        <a:lstStyle/>
        <a:p>
          <a:endParaRPr lang="en-US"/>
        </a:p>
      </dgm:t>
    </dgm:pt>
    <dgm:pt modelId="{3239E5B3-A088-4E4E-A973-C4A9ED4D9075}" type="sibTrans" cxnId="{DCA31ADC-AB0F-487B-8E1B-387D48AD150F}">
      <dgm:prSet/>
      <dgm:spPr/>
      <dgm:t>
        <a:bodyPr/>
        <a:lstStyle/>
        <a:p>
          <a:endParaRPr lang="en-US"/>
        </a:p>
      </dgm:t>
    </dgm:pt>
    <dgm:pt modelId="{70090215-0876-4261-8F5B-D31C9C737539}">
      <dgm:prSet phldrT="[Text]"/>
      <dgm:spPr/>
      <dgm:t>
        <a:bodyPr/>
        <a:lstStyle/>
        <a:p>
          <a:r>
            <a:rPr lang="en-US"/>
            <a:t>Policy development and support</a:t>
          </a:r>
          <a:endParaRPr lang="en-US" noProof="0"/>
        </a:p>
      </dgm:t>
    </dgm:pt>
    <dgm:pt modelId="{C092A298-199F-40CD-9AA1-6B98517ECF39}" type="parTrans" cxnId="{CB6D6C95-3B7C-4514-91E3-1460C2BAD24D}">
      <dgm:prSet/>
      <dgm:spPr/>
      <dgm:t>
        <a:bodyPr/>
        <a:lstStyle/>
        <a:p>
          <a:endParaRPr lang="en-US"/>
        </a:p>
      </dgm:t>
    </dgm:pt>
    <dgm:pt modelId="{32301636-838B-48CF-8B68-3F02647E2D5A}" type="sibTrans" cxnId="{CB6D6C95-3B7C-4514-91E3-1460C2BAD24D}">
      <dgm:prSet/>
      <dgm:spPr/>
      <dgm:t>
        <a:bodyPr/>
        <a:lstStyle/>
        <a:p>
          <a:endParaRPr lang="en-US"/>
        </a:p>
      </dgm:t>
    </dgm:pt>
    <dgm:pt modelId="{3F3D3AE0-6035-4077-8E96-CF087B37957E}">
      <dgm:prSet/>
      <dgm:spPr/>
      <dgm:t>
        <a:bodyPr/>
        <a:lstStyle/>
        <a:p>
          <a:r>
            <a:rPr lang="en-US"/>
            <a:t>IMDRF collaborations</a:t>
          </a:r>
        </a:p>
      </dgm:t>
    </dgm:pt>
    <dgm:pt modelId="{9BF6D8FD-8D43-4FC2-8DE1-1947D254EA5C}" type="parTrans" cxnId="{A7E73122-48B5-4C80-A2D4-40BA6EC0612C}">
      <dgm:prSet/>
      <dgm:spPr/>
      <dgm:t>
        <a:bodyPr/>
        <a:lstStyle/>
        <a:p>
          <a:endParaRPr lang="en-US"/>
        </a:p>
      </dgm:t>
    </dgm:pt>
    <dgm:pt modelId="{BC379958-D32C-42B8-8531-2685FE6F0AD0}" type="sibTrans" cxnId="{A7E73122-48B5-4C80-A2D4-40BA6EC0612C}">
      <dgm:prSet/>
      <dgm:spPr/>
      <dgm:t>
        <a:bodyPr/>
        <a:lstStyle/>
        <a:p>
          <a:endParaRPr lang="en-US"/>
        </a:p>
      </dgm:t>
    </dgm:pt>
    <dgm:pt modelId="{A249AEE0-8408-4BFD-A263-67A32183B91A}">
      <dgm:prSet/>
      <dgm:spPr/>
      <dgm:t>
        <a:bodyPr/>
        <a:lstStyle/>
        <a:p>
          <a:r>
            <a:rPr lang="en-US"/>
            <a:t>External engagement/ collaboration</a:t>
          </a:r>
        </a:p>
      </dgm:t>
    </dgm:pt>
    <dgm:pt modelId="{4C36BD6B-C528-4809-AFF9-3E761097E775}" type="parTrans" cxnId="{636A796C-1466-4D40-9715-1108EB4AC768}">
      <dgm:prSet/>
      <dgm:spPr/>
      <dgm:t>
        <a:bodyPr/>
        <a:lstStyle/>
        <a:p>
          <a:endParaRPr lang="en-US"/>
        </a:p>
      </dgm:t>
    </dgm:pt>
    <dgm:pt modelId="{8E5C8555-03AA-47D4-98C6-9DA28FA1A40C}" type="sibTrans" cxnId="{636A796C-1466-4D40-9715-1108EB4AC768}">
      <dgm:prSet/>
      <dgm:spPr/>
      <dgm:t>
        <a:bodyPr/>
        <a:lstStyle/>
        <a:p>
          <a:endParaRPr lang="en-US"/>
        </a:p>
      </dgm:t>
    </dgm:pt>
    <dgm:pt modelId="{D4AA038A-1E9E-4A98-8476-B1A96D35826C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Advancing Regulatory  Science</a:t>
          </a:r>
          <a:endParaRPr lang="en-US">
            <a:solidFill>
              <a:schemeClr val="tx1"/>
            </a:solidFill>
          </a:endParaRPr>
        </a:p>
      </dgm:t>
    </dgm:pt>
    <dgm:pt modelId="{4BA54219-3A16-4AA2-90EE-FD8B2D8B5E78}" type="parTrans" cxnId="{9AC04BB4-4DF2-49A1-964F-D1B89222BC1E}">
      <dgm:prSet/>
      <dgm:spPr/>
      <dgm:t>
        <a:bodyPr/>
        <a:lstStyle/>
        <a:p>
          <a:endParaRPr lang="en-US"/>
        </a:p>
      </dgm:t>
    </dgm:pt>
    <dgm:pt modelId="{627B5290-A281-4CA6-A8A3-2CE5A14F48F5}" type="sibTrans" cxnId="{9AC04BB4-4DF2-49A1-964F-D1B89222BC1E}">
      <dgm:prSet/>
      <dgm:spPr/>
      <dgm:t>
        <a:bodyPr/>
        <a:lstStyle/>
        <a:p>
          <a:endParaRPr lang="en-US"/>
        </a:p>
      </dgm:t>
    </dgm:pt>
    <dgm:pt modelId="{73B35B17-CEEC-41A7-B535-2024D9FBE603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Regulatory Review Support</a:t>
          </a:r>
          <a:endParaRPr lang="en-US">
            <a:solidFill>
              <a:schemeClr val="tx1"/>
            </a:solidFill>
          </a:endParaRPr>
        </a:p>
      </dgm:t>
    </dgm:pt>
    <dgm:pt modelId="{77FCAE98-26AE-46F9-9661-D21CD62A1E75}" type="parTrans" cxnId="{D9C1AB03-46BE-4C80-9E3E-4C4E5D259496}">
      <dgm:prSet/>
      <dgm:spPr/>
      <dgm:t>
        <a:bodyPr/>
        <a:lstStyle/>
        <a:p>
          <a:endParaRPr lang="en-US"/>
        </a:p>
      </dgm:t>
    </dgm:pt>
    <dgm:pt modelId="{754EE782-B79E-4ACA-96CD-EAEB6CBDC3C3}" type="sibTrans" cxnId="{D9C1AB03-46BE-4C80-9E3E-4C4E5D259496}">
      <dgm:prSet/>
      <dgm:spPr/>
      <dgm:t>
        <a:bodyPr/>
        <a:lstStyle/>
        <a:p>
          <a:endParaRPr lang="en-US"/>
        </a:p>
      </dgm:t>
    </dgm:pt>
    <dgm:pt modelId="{2E8B640F-8695-4571-9CAD-83A06BD6BED7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Advanced Manufacturing</a:t>
          </a:r>
          <a:endParaRPr lang="en-US">
            <a:solidFill>
              <a:schemeClr val="tx1"/>
            </a:solidFill>
          </a:endParaRPr>
        </a:p>
      </dgm:t>
    </dgm:pt>
    <dgm:pt modelId="{57AFA5A9-26D5-43AC-AA87-71C960EFEB0A}" type="parTrans" cxnId="{A22E49CB-34BD-41ED-9766-E3F21ABD23B8}">
      <dgm:prSet/>
      <dgm:spPr/>
      <dgm:t>
        <a:bodyPr/>
        <a:lstStyle/>
        <a:p>
          <a:endParaRPr lang="en-US"/>
        </a:p>
      </dgm:t>
    </dgm:pt>
    <dgm:pt modelId="{FB141011-1A0B-4A15-B9B3-703626D8F7F3}" type="sibTrans" cxnId="{A22E49CB-34BD-41ED-9766-E3F21ABD23B8}">
      <dgm:prSet/>
      <dgm:spPr/>
      <dgm:t>
        <a:bodyPr/>
        <a:lstStyle/>
        <a:p>
          <a:endParaRPr lang="en-US"/>
        </a:p>
      </dgm:t>
    </dgm:pt>
    <dgm:pt modelId="{8026F9F5-A76F-437B-A6AB-789763C02A5B}">
      <dgm:prSet phldrT="[Text]"/>
      <dgm:spPr/>
      <dgm:t>
        <a:bodyPr/>
        <a:lstStyle/>
        <a:p>
          <a:r>
            <a:rPr lang="en-US" noProof="0">
              <a:solidFill>
                <a:schemeClr val="tx1"/>
              </a:solidFill>
            </a:rPr>
            <a:t>Advanced Clinical S</a:t>
          </a:r>
          <a:r>
            <a:rPr lang="en-US">
              <a:solidFill>
                <a:schemeClr val="tx1"/>
              </a:solidFill>
            </a:rPr>
            <a:t>tudies and RWE</a:t>
          </a:r>
        </a:p>
      </dgm:t>
    </dgm:pt>
    <dgm:pt modelId="{37C2026F-7D1A-4EED-BC48-5781D0888DB7}" type="parTrans" cxnId="{5FEAB833-8541-44E6-BCFA-5F8F05FE1E7F}">
      <dgm:prSet/>
      <dgm:spPr/>
      <dgm:t>
        <a:bodyPr/>
        <a:lstStyle/>
        <a:p>
          <a:endParaRPr lang="en-US"/>
        </a:p>
      </dgm:t>
    </dgm:pt>
    <dgm:pt modelId="{1CF4B598-7403-43FD-B778-F6988E7DFDC9}" type="sibTrans" cxnId="{5FEAB833-8541-44E6-BCFA-5F8F05FE1E7F}">
      <dgm:prSet/>
      <dgm:spPr/>
      <dgm:t>
        <a:bodyPr/>
        <a:lstStyle/>
        <a:p>
          <a:endParaRPr lang="en-US"/>
        </a:p>
      </dgm:t>
    </dgm:pt>
    <dgm:pt modelId="{81BDAAB8-EC50-4EB4-8619-276B817F43FC}">
      <dgm:prSet phldrT="[Text]"/>
      <dgm:spPr/>
      <dgm:t>
        <a:bodyPr/>
        <a:lstStyle/>
        <a:p>
          <a:r>
            <a:rPr lang="en-US"/>
            <a:t>Digital Pathology</a:t>
          </a:r>
        </a:p>
      </dgm:t>
    </dgm:pt>
    <dgm:pt modelId="{3D571F3A-9BB7-44CF-9FD9-5E7482D2B4C0}" type="parTrans" cxnId="{77E9237D-8BA3-4C48-8526-AB8B130F21AE}">
      <dgm:prSet/>
      <dgm:spPr/>
      <dgm:t>
        <a:bodyPr/>
        <a:lstStyle/>
        <a:p>
          <a:endParaRPr lang="en-US"/>
        </a:p>
      </dgm:t>
    </dgm:pt>
    <dgm:pt modelId="{60BC27AA-4B24-4828-AB6D-4E849158C9D5}" type="sibTrans" cxnId="{77E9237D-8BA3-4C48-8526-AB8B130F21AE}">
      <dgm:prSet/>
      <dgm:spPr/>
      <dgm:t>
        <a:bodyPr/>
        <a:lstStyle/>
        <a:p>
          <a:endParaRPr lang="en-US"/>
        </a:p>
      </dgm:t>
    </dgm:pt>
    <dgm:pt modelId="{6B10B608-1B24-43C1-871B-35385B920609}">
      <dgm:prSet phldrT="[Text]"/>
      <dgm:spPr/>
      <dgm:t>
        <a:bodyPr/>
        <a:lstStyle/>
        <a:p>
          <a:r>
            <a:rPr lang="en-US"/>
            <a:t>Day – day review support for OHTs</a:t>
          </a:r>
        </a:p>
      </dgm:t>
    </dgm:pt>
    <dgm:pt modelId="{1488EA64-6B16-403B-B565-1F0669CF347E}" type="parTrans" cxnId="{78460AB0-17EF-4BF2-A2B2-A574252D8C6C}">
      <dgm:prSet/>
      <dgm:spPr/>
      <dgm:t>
        <a:bodyPr/>
        <a:lstStyle/>
        <a:p>
          <a:endParaRPr lang="en-US"/>
        </a:p>
      </dgm:t>
    </dgm:pt>
    <dgm:pt modelId="{9935E7B6-50E4-4DCC-A659-EC3D759FBC88}" type="sibTrans" cxnId="{78460AB0-17EF-4BF2-A2B2-A574252D8C6C}">
      <dgm:prSet/>
      <dgm:spPr/>
      <dgm:t>
        <a:bodyPr/>
        <a:lstStyle/>
        <a:p>
          <a:endParaRPr lang="en-US"/>
        </a:p>
      </dgm:t>
    </dgm:pt>
    <dgm:pt modelId="{8E9F64BF-9DBF-4877-9143-7CC7F338955F}">
      <dgm:prSet phldrT="[Text]"/>
      <dgm:spPr/>
      <dgm:t>
        <a:bodyPr/>
        <a:lstStyle/>
        <a:p>
          <a:r>
            <a:rPr lang="en-US" noProof="0"/>
            <a:t>Case for Quality (Software in Manufacturing)</a:t>
          </a:r>
          <a:endParaRPr lang="en-US"/>
        </a:p>
      </dgm:t>
    </dgm:pt>
    <dgm:pt modelId="{E24A72F6-CB9C-4282-A729-24EF44665EAE}" type="parTrans" cxnId="{3A3D25C8-2CBE-4DCD-A27F-3E1BFDFC04E8}">
      <dgm:prSet/>
      <dgm:spPr/>
      <dgm:t>
        <a:bodyPr/>
        <a:lstStyle/>
        <a:p>
          <a:endParaRPr lang="en-US"/>
        </a:p>
      </dgm:t>
    </dgm:pt>
    <dgm:pt modelId="{3F05ECEF-E81C-4741-8AE5-D7D7CA56D9FF}" type="sibTrans" cxnId="{3A3D25C8-2CBE-4DCD-A27F-3E1BFDFC04E8}">
      <dgm:prSet/>
      <dgm:spPr/>
      <dgm:t>
        <a:bodyPr/>
        <a:lstStyle/>
        <a:p>
          <a:endParaRPr lang="en-US"/>
        </a:p>
      </dgm:t>
    </dgm:pt>
    <dgm:pt modelId="{C12F9D74-2F44-4FFC-8EDB-DBF83EB6060A}">
      <dgm:prSet phldrT="[Text]"/>
      <dgm:spPr/>
      <dgm:t>
        <a:bodyPr/>
        <a:lstStyle/>
        <a:p>
          <a:r>
            <a:rPr lang="en-US" noProof="0"/>
            <a:t>In silico modeling</a:t>
          </a:r>
          <a:endParaRPr lang="en-US"/>
        </a:p>
      </dgm:t>
    </dgm:pt>
    <dgm:pt modelId="{F495C721-A951-40E3-8916-33391CBC0834}" type="parTrans" cxnId="{73B5FBAD-5386-4AA0-A9DD-20B496DA5A68}">
      <dgm:prSet/>
      <dgm:spPr/>
      <dgm:t>
        <a:bodyPr/>
        <a:lstStyle/>
        <a:p>
          <a:endParaRPr lang="en-US"/>
        </a:p>
      </dgm:t>
    </dgm:pt>
    <dgm:pt modelId="{C1C6D40D-51FE-46D3-9C26-833ACA1F8D47}" type="sibTrans" cxnId="{73B5FBAD-5386-4AA0-A9DD-20B496DA5A68}">
      <dgm:prSet/>
      <dgm:spPr/>
      <dgm:t>
        <a:bodyPr/>
        <a:lstStyle/>
        <a:p>
          <a:endParaRPr lang="en-US"/>
        </a:p>
      </dgm:t>
    </dgm:pt>
    <dgm:pt modelId="{83D0A1A1-A760-45F3-A981-1F7030191BEC}">
      <dgm:prSet/>
      <dgm:spPr/>
      <dgm:t>
        <a:bodyPr/>
        <a:lstStyle/>
        <a:p>
          <a:r>
            <a:rPr lang="en-US" noProof="0"/>
            <a:t>Use of RWE </a:t>
          </a:r>
          <a:r>
            <a:rPr lang="en-US"/>
            <a:t>in DH devices </a:t>
          </a:r>
        </a:p>
      </dgm:t>
    </dgm:pt>
    <dgm:pt modelId="{4672EE4C-F6D8-43B8-9B58-EDB670F4BEF2}" type="parTrans" cxnId="{DC7E05DD-DC7D-4D6F-86E1-608D1D977B65}">
      <dgm:prSet/>
      <dgm:spPr/>
      <dgm:t>
        <a:bodyPr/>
        <a:lstStyle/>
        <a:p>
          <a:endParaRPr lang="en-US"/>
        </a:p>
      </dgm:t>
    </dgm:pt>
    <dgm:pt modelId="{247283E5-EFEA-486B-98FE-512B4A097AE1}" type="sibTrans" cxnId="{DC7E05DD-DC7D-4D6F-86E1-608D1D977B65}">
      <dgm:prSet/>
      <dgm:spPr/>
      <dgm:t>
        <a:bodyPr/>
        <a:lstStyle/>
        <a:p>
          <a:endParaRPr lang="en-US"/>
        </a:p>
      </dgm:t>
    </dgm:pt>
    <dgm:pt modelId="{F43F48D5-FF37-4AC0-B827-144451C5C930}">
      <dgm:prSet/>
      <dgm:spPr/>
      <dgm:t>
        <a:bodyPr/>
        <a:lstStyle/>
        <a:p>
          <a:r>
            <a:rPr lang="en-US" noProof="0"/>
            <a:t>RWE from digital health technology</a:t>
          </a:r>
        </a:p>
      </dgm:t>
    </dgm:pt>
    <dgm:pt modelId="{A9651352-60C0-43BC-B521-AC400DF2CCAA}" type="parTrans" cxnId="{C19D83F0-9665-4D22-ACE6-EACD2F87C170}">
      <dgm:prSet/>
      <dgm:spPr/>
      <dgm:t>
        <a:bodyPr/>
        <a:lstStyle/>
        <a:p>
          <a:endParaRPr lang="en-US"/>
        </a:p>
      </dgm:t>
    </dgm:pt>
    <dgm:pt modelId="{7D33A510-8519-4A00-895A-652156F335C8}" type="sibTrans" cxnId="{C19D83F0-9665-4D22-ACE6-EACD2F87C170}">
      <dgm:prSet/>
      <dgm:spPr/>
      <dgm:t>
        <a:bodyPr/>
        <a:lstStyle/>
        <a:p>
          <a:endParaRPr lang="en-US"/>
        </a:p>
      </dgm:t>
    </dgm:pt>
    <dgm:pt modelId="{DCB6F62C-1DA8-4CA7-8EC6-3C112D6F5151}">
      <dgm:prSet phldrT="[Text]"/>
      <dgm:spPr/>
      <dgm:t>
        <a:bodyPr/>
        <a:lstStyle/>
        <a:p>
          <a:r>
            <a:rPr lang="en-US" noProof="0"/>
            <a:t>Software used to manufacture medical device</a:t>
          </a:r>
          <a:endParaRPr lang="en-US"/>
        </a:p>
      </dgm:t>
    </dgm:pt>
    <dgm:pt modelId="{F7BCC38E-70D2-4EAD-81A9-28D3A854E6D8}" type="parTrans" cxnId="{8727964A-1550-4694-A766-23CCC1E4434A}">
      <dgm:prSet/>
      <dgm:spPr/>
      <dgm:t>
        <a:bodyPr/>
        <a:lstStyle/>
        <a:p>
          <a:endParaRPr lang="en-US"/>
        </a:p>
      </dgm:t>
    </dgm:pt>
    <dgm:pt modelId="{80CB1A15-1F5C-489C-849D-2611EBB5EE20}" type="sibTrans" cxnId="{8727964A-1550-4694-A766-23CCC1E4434A}">
      <dgm:prSet/>
      <dgm:spPr/>
      <dgm:t>
        <a:bodyPr/>
        <a:lstStyle/>
        <a:p>
          <a:endParaRPr lang="en-US"/>
        </a:p>
      </dgm:t>
    </dgm:pt>
    <dgm:pt modelId="{25429E67-6F58-440F-8ECD-BF79BA5C491A}">
      <dgm:prSet phldrT="[Text]"/>
      <dgm:spPr/>
      <dgm:t>
        <a:bodyPr/>
        <a:lstStyle/>
        <a:p>
          <a:r>
            <a:rPr lang="en-US" noProof="0"/>
            <a:t>Digital twin for manufacturing</a:t>
          </a:r>
          <a:endParaRPr lang="en-US"/>
        </a:p>
      </dgm:t>
    </dgm:pt>
    <dgm:pt modelId="{EC162E5A-A147-4C58-8060-762B5142DC61}" type="parTrans" cxnId="{A508B8F1-5128-4993-864F-D8DDCA1A71E1}">
      <dgm:prSet/>
      <dgm:spPr/>
      <dgm:t>
        <a:bodyPr/>
        <a:lstStyle/>
        <a:p>
          <a:endParaRPr lang="en-US"/>
        </a:p>
      </dgm:t>
    </dgm:pt>
    <dgm:pt modelId="{ED6DDC16-319C-453C-BF7A-41A5FD41FF86}" type="sibTrans" cxnId="{A508B8F1-5128-4993-864F-D8DDCA1A71E1}">
      <dgm:prSet/>
      <dgm:spPr/>
      <dgm:t>
        <a:bodyPr/>
        <a:lstStyle/>
        <a:p>
          <a:endParaRPr lang="en-US"/>
        </a:p>
      </dgm:t>
    </dgm:pt>
    <dgm:pt modelId="{D497B45E-F198-49C5-80A1-059408B991A7}">
      <dgm:prSet phldrT="[Text]"/>
      <dgm:spPr/>
      <dgm:t>
        <a:bodyPr/>
        <a:lstStyle/>
        <a:p>
          <a:r>
            <a:rPr lang="en-US"/>
            <a:t>Implement DH policies</a:t>
          </a:r>
        </a:p>
      </dgm:t>
    </dgm:pt>
    <dgm:pt modelId="{FA68C8C0-40E1-4379-9072-CCB171421873}" type="parTrans" cxnId="{109DFF5E-A0C2-40BE-B284-6519D071C76D}">
      <dgm:prSet/>
      <dgm:spPr/>
      <dgm:t>
        <a:bodyPr/>
        <a:lstStyle/>
        <a:p>
          <a:endParaRPr lang="en-US"/>
        </a:p>
      </dgm:t>
    </dgm:pt>
    <dgm:pt modelId="{2E8625C6-DF8D-4C4F-8063-CBEAC60465A3}" type="sibTrans" cxnId="{109DFF5E-A0C2-40BE-B284-6519D071C76D}">
      <dgm:prSet/>
      <dgm:spPr/>
      <dgm:t>
        <a:bodyPr/>
        <a:lstStyle/>
        <a:p>
          <a:endParaRPr lang="en-US"/>
        </a:p>
      </dgm:t>
    </dgm:pt>
    <dgm:pt modelId="{842173D1-0262-4AC7-94BB-D207058F8916}">
      <dgm:prSet phldrT="[Text]"/>
      <dgm:spPr/>
      <dgm:t>
        <a:bodyPr/>
        <a:lstStyle/>
        <a:p>
          <a:r>
            <a:rPr lang="en-US"/>
            <a:t>Patient-Generated Data</a:t>
          </a:r>
        </a:p>
      </dgm:t>
    </dgm:pt>
    <dgm:pt modelId="{2EE7A347-154B-4786-9C13-B332AB866CB2}" type="parTrans" cxnId="{2681C1F2-4F09-468C-8BA6-B5EBCEE81FA0}">
      <dgm:prSet/>
      <dgm:spPr/>
      <dgm:t>
        <a:bodyPr/>
        <a:lstStyle/>
        <a:p>
          <a:endParaRPr lang="en-US"/>
        </a:p>
      </dgm:t>
    </dgm:pt>
    <dgm:pt modelId="{18B216AA-ED41-4254-9147-4829392F33D6}" type="sibTrans" cxnId="{2681C1F2-4F09-468C-8BA6-B5EBCEE81FA0}">
      <dgm:prSet/>
      <dgm:spPr/>
      <dgm:t>
        <a:bodyPr/>
        <a:lstStyle/>
        <a:p>
          <a:endParaRPr lang="en-US"/>
        </a:p>
      </dgm:t>
    </dgm:pt>
    <dgm:pt modelId="{99932910-7B62-4C95-A67F-5031CB33C472}">
      <dgm:prSet phldrT="[Text]"/>
      <dgm:spPr/>
      <dgm:t>
        <a:bodyPr/>
        <a:lstStyle/>
        <a:p>
          <a:r>
            <a:rPr lang="en-US"/>
            <a:t>Virtual Reality/Augmented Reality</a:t>
          </a:r>
        </a:p>
      </dgm:t>
    </dgm:pt>
    <dgm:pt modelId="{C67F28E4-8BC4-43B4-9A30-7815654FFBF9}" type="parTrans" cxnId="{79FEE408-2B84-4FBF-AD6D-A814951CA464}">
      <dgm:prSet/>
      <dgm:spPr/>
      <dgm:t>
        <a:bodyPr/>
        <a:lstStyle/>
        <a:p>
          <a:endParaRPr lang="en-US"/>
        </a:p>
      </dgm:t>
    </dgm:pt>
    <dgm:pt modelId="{C5F66761-89D5-4920-AFE2-C764DF77F31F}" type="sibTrans" cxnId="{79FEE408-2B84-4FBF-AD6D-A814951CA464}">
      <dgm:prSet/>
      <dgm:spPr/>
      <dgm:t>
        <a:bodyPr/>
        <a:lstStyle/>
        <a:p>
          <a:endParaRPr lang="en-US"/>
        </a:p>
      </dgm:t>
    </dgm:pt>
    <dgm:pt modelId="{68943ABF-E572-4841-8351-CCA4020514A7}">
      <dgm:prSet phldrT="[Text]"/>
      <dgm:spPr/>
      <dgm:t>
        <a:bodyPr/>
        <a:lstStyle/>
        <a:p>
          <a:r>
            <a:rPr lang="en-US"/>
            <a:t>Training for reviewers</a:t>
          </a:r>
        </a:p>
      </dgm:t>
    </dgm:pt>
    <dgm:pt modelId="{3DBFFDA3-D3A2-45B6-90CB-C8DE4116C3C5}" type="parTrans" cxnId="{D15B2444-D0AF-483C-831E-C7847B86B813}">
      <dgm:prSet/>
      <dgm:spPr/>
      <dgm:t>
        <a:bodyPr/>
        <a:lstStyle/>
        <a:p>
          <a:endParaRPr lang="en-US"/>
        </a:p>
      </dgm:t>
    </dgm:pt>
    <dgm:pt modelId="{06E9B248-7782-4DB3-91AF-5F440224EE49}" type="sibTrans" cxnId="{D15B2444-D0AF-483C-831E-C7847B86B813}">
      <dgm:prSet/>
      <dgm:spPr/>
      <dgm:t>
        <a:bodyPr/>
        <a:lstStyle/>
        <a:p>
          <a:endParaRPr lang="en-US"/>
        </a:p>
      </dgm:t>
    </dgm:pt>
    <dgm:pt modelId="{D11F141B-6B78-436E-81AB-3F4107C6FC7C}">
      <dgm:prSet phldrT="[Text]"/>
      <dgm:spPr/>
      <dgm:t>
        <a:bodyPr/>
        <a:lstStyle/>
        <a:p>
          <a:r>
            <a:rPr lang="en-US"/>
            <a:t>Implement competency tiers</a:t>
          </a:r>
        </a:p>
      </dgm:t>
    </dgm:pt>
    <dgm:pt modelId="{29F8003C-DEE1-4EE2-9747-28CB700B5238}" type="parTrans" cxnId="{D801A1B3-9E66-4EBF-A8B6-0B29DE2EB254}">
      <dgm:prSet/>
      <dgm:spPr/>
      <dgm:t>
        <a:bodyPr/>
        <a:lstStyle/>
        <a:p>
          <a:endParaRPr lang="en-US"/>
        </a:p>
      </dgm:t>
    </dgm:pt>
    <dgm:pt modelId="{CF17DBBA-D36D-46C6-B4DE-D50131984103}" type="sibTrans" cxnId="{D801A1B3-9E66-4EBF-A8B6-0B29DE2EB254}">
      <dgm:prSet/>
      <dgm:spPr/>
      <dgm:t>
        <a:bodyPr/>
        <a:lstStyle/>
        <a:p>
          <a:endParaRPr lang="en-US"/>
        </a:p>
      </dgm:t>
    </dgm:pt>
    <dgm:pt modelId="{6953D880-B0C3-413C-AAF7-A15CBCFB3599}" type="pres">
      <dgm:prSet presAssocID="{D8924255-C7D5-4228-A5E4-DF6E692476DF}" presName="diagram" presStyleCnt="0">
        <dgm:presLayoutVars>
          <dgm:dir/>
          <dgm:resizeHandles val="exact"/>
        </dgm:presLayoutVars>
      </dgm:prSet>
      <dgm:spPr/>
    </dgm:pt>
    <dgm:pt modelId="{9A116ECC-49DF-42E3-AB57-954A3255D54D}" type="pres">
      <dgm:prSet presAssocID="{D4AA038A-1E9E-4A98-8476-B1A96D35826C}" presName="node" presStyleLbl="node1" presStyleIdx="0" presStyleCnt="5">
        <dgm:presLayoutVars>
          <dgm:bulletEnabled val="1"/>
        </dgm:presLayoutVars>
      </dgm:prSet>
      <dgm:spPr/>
    </dgm:pt>
    <dgm:pt modelId="{AC3D6F9D-8AF7-4F76-BDD3-C063F3200B3E}" type="pres">
      <dgm:prSet presAssocID="{627B5290-A281-4CA6-A8A3-2CE5A14F48F5}" presName="sibTrans" presStyleCnt="0"/>
      <dgm:spPr/>
    </dgm:pt>
    <dgm:pt modelId="{DBB522B8-D247-4285-BABA-C3F49727C7A6}" type="pres">
      <dgm:prSet presAssocID="{2E8B640F-8695-4571-9CAD-83A06BD6BED7}" presName="node" presStyleLbl="node1" presStyleIdx="1" presStyleCnt="5">
        <dgm:presLayoutVars>
          <dgm:bulletEnabled val="1"/>
        </dgm:presLayoutVars>
      </dgm:prSet>
      <dgm:spPr/>
    </dgm:pt>
    <dgm:pt modelId="{050662AB-93F8-496C-8F1D-B9010F1966FC}" type="pres">
      <dgm:prSet presAssocID="{FB141011-1A0B-4A15-B9B3-703626D8F7F3}" presName="sibTrans" presStyleCnt="0"/>
      <dgm:spPr/>
    </dgm:pt>
    <dgm:pt modelId="{AF2248AB-02AC-4BF7-AD13-7EDBF1BE3A70}" type="pres">
      <dgm:prSet presAssocID="{73B35B17-CEEC-41A7-B535-2024D9FBE603}" presName="node" presStyleLbl="node1" presStyleIdx="2" presStyleCnt="5">
        <dgm:presLayoutVars>
          <dgm:bulletEnabled val="1"/>
        </dgm:presLayoutVars>
      </dgm:prSet>
      <dgm:spPr/>
    </dgm:pt>
    <dgm:pt modelId="{5C9AF815-9616-4323-8DC7-DC38137E540F}" type="pres">
      <dgm:prSet presAssocID="{754EE782-B79E-4ACA-96CD-EAEB6CBDC3C3}" presName="sibTrans" presStyleCnt="0"/>
      <dgm:spPr/>
    </dgm:pt>
    <dgm:pt modelId="{03E916D8-D468-4164-BAB9-0CB5AA9C018C}" type="pres">
      <dgm:prSet presAssocID="{8026F9F5-A76F-437B-A6AB-789763C02A5B}" presName="node" presStyleLbl="node1" presStyleIdx="3" presStyleCnt="5">
        <dgm:presLayoutVars>
          <dgm:bulletEnabled val="1"/>
        </dgm:presLayoutVars>
      </dgm:prSet>
      <dgm:spPr/>
    </dgm:pt>
    <dgm:pt modelId="{53E35AFB-62BF-4D45-BB64-A3935B53BBCE}" type="pres">
      <dgm:prSet presAssocID="{1CF4B598-7403-43FD-B778-F6988E7DFDC9}" presName="sibTrans" presStyleCnt="0"/>
      <dgm:spPr/>
    </dgm:pt>
    <dgm:pt modelId="{8EF2904E-4C78-42A5-BC07-F7056139C38E}" type="pres">
      <dgm:prSet presAssocID="{1DCCE4B3-0F28-40A0-83F9-3BDBFB39D854}" presName="node" presStyleLbl="node1" presStyleIdx="4" presStyleCnt="5">
        <dgm:presLayoutVars>
          <dgm:bulletEnabled val="1"/>
        </dgm:presLayoutVars>
      </dgm:prSet>
      <dgm:spPr/>
    </dgm:pt>
  </dgm:ptLst>
  <dgm:cxnLst>
    <dgm:cxn modelId="{D9C1AB03-46BE-4C80-9E3E-4C4E5D259496}" srcId="{D8924255-C7D5-4228-A5E4-DF6E692476DF}" destId="{73B35B17-CEEC-41A7-B535-2024D9FBE603}" srcOrd="2" destOrd="0" parTransId="{77FCAE98-26AE-46F9-9661-D21CD62A1E75}" sibTransId="{754EE782-B79E-4ACA-96CD-EAEB6CBDC3C3}"/>
    <dgm:cxn modelId="{79FEE408-2B84-4FBF-AD6D-A814951CA464}" srcId="{D4AA038A-1E9E-4A98-8476-B1A96D35826C}" destId="{99932910-7B62-4C95-A67F-5031CB33C472}" srcOrd="2" destOrd="0" parTransId="{C67F28E4-8BC4-43B4-9A30-7815654FFBF9}" sibTransId="{C5F66761-89D5-4920-AFE2-C764DF77F31F}"/>
    <dgm:cxn modelId="{6327790B-C86E-403F-81FC-19AC4049E4C1}" type="presOf" srcId="{8E9F64BF-9DBF-4877-9143-7CC7F338955F}" destId="{DBB522B8-D247-4285-BABA-C3F49727C7A6}" srcOrd="0" destOrd="1" presId="urn:microsoft.com/office/officeart/2005/8/layout/default"/>
    <dgm:cxn modelId="{8D2E4F1C-2D92-4B14-8668-5C8EC7B2B6B6}" type="presOf" srcId="{F43F48D5-FF37-4AC0-B827-144451C5C930}" destId="{03E916D8-D468-4164-BAB9-0CB5AA9C018C}" srcOrd="0" destOrd="3" presId="urn:microsoft.com/office/officeart/2005/8/layout/default"/>
    <dgm:cxn modelId="{4A46D121-B7A1-4127-BF0F-F3025325C05B}" type="presOf" srcId="{D11F141B-6B78-436E-81AB-3F4107C6FC7C}" destId="{AF2248AB-02AC-4BF7-AD13-7EDBF1BE3A70}" srcOrd="0" destOrd="4" presId="urn:microsoft.com/office/officeart/2005/8/layout/default"/>
    <dgm:cxn modelId="{A7E73122-48B5-4C80-A2D4-40BA6EC0612C}" srcId="{1DCCE4B3-0F28-40A0-83F9-3BDBFB39D854}" destId="{3F3D3AE0-6035-4077-8E96-CF087B37957E}" srcOrd="1" destOrd="0" parTransId="{9BF6D8FD-8D43-4FC2-8DE1-1947D254EA5C}" sibTransId="{BC379958-D32C-42B8-8531-2685FE6F0AD0}"/>
    <dgm:cxn modelId="{3505012B-EF7B-48CE-BE7B-06E3325E7DC8}" type="presOf" srcId="{D497B45E-F198-49C5-80A1-059408B991A7}" destId="{AF2248AB-02AC-4BF7-AD13-7EDBF1BE3A70}" srcOrd="0" destOrd="2" presId="urn:microsoft.com/office/officeart/2005/8/layout/default"/>
    <dgm:cxn modelId="{7C5C302C-5A3C-4C0D-9EE3-CF6C484385CD}" type="presOf" srcId="{99932910-7B62-4C95-A67F-5031CB33C472}" destId="{9A116ECC-49DF-42E3-AB57-954A3255D54D}" srcOrd="0" destOrd="3" presId="urn:microsoft.com/office/officeart/2005/8/layout/default"/>
    <dgm:cxn modelId="{5FEAB833-8541-44E6-BCFA-5F8F05FE1E7F}" srcId="{D8924255-C7D5-4228-A5E4-DF6E692476DF}" destId="{8026F9F5-A76F-437B-A6AB-789763C02A5B}" srcOrd="3" destOrd="0" parTransId="{37C2026F-7D1A-4EED-BC48-5781D0888DB7}" sibTransId="{1CF4B598-7403-43FD-B778-F6988E7DFDC9}"/>
    <dgm:cxn modelId="{B5CB4534-D844-47B4-8BBC-113605005D1C}" type="presOf" srcId="{D4AA038A-1E9E-4A98-8476-B1A96D35826C}" destId="{9A116ECC-49DF-42E3-AB57-954A3255D54D}" srcOrd="0" destOrd="0" presId="urn:microsoft.com/office/officeart/2005/8/layout/default"/>
    <dgm:cxn modelId="{59DF8F3D-3B7E-4AC3-93CE-908B74878A98}" type="presOf" srcId="{81BDAAB8-EC50-4EB4-8619-276B817F43FC}" destId="{9A116ECC-49DF-42E3-AB57-954A3255D54D}" srcOrd="0" destOrd="1" presId="urn:microsoft.com/office/officeart/2005/8/layout/default"/>
    <dgm:cxn modelId="{109DFF5E-A0C2-40BE-B284-6519D071C76D}" srcId="{73B35B17-CEEC-41A7-B535-2024D9FBE603}" destId="{D497B45E-F198-49C5-80A1-059408B991A7}" srcOrd="1" destOrd="0" parTransId="{FA68C8C0-40E1-4379-9072-CCB171421873}" sibTransId="{2E8625C6-DF8D-4C4F-8063-CBEAC60465A3}"/>
    <dgm:cxn modelId="{D15B2444-D0AF-483C-831E-C7847B86B813}" srcId="{73B35B17-CEEC-41A7-B535-2024D9FBE603}" destId="{68943ABF-E572-4841-8351-CCA4020514A7}" srcOrd="2" destOrd="0" parTransId="{3DBFFDA3-D3A2-45B6-90CB-C8DE4116C3C5}" sibTransId="{06E9B248-7782-4DB3-91AF-5F440224EE49}"/>
    <dgm:cxn modelId="{218F484A-AD78-44D2-93F8-131731051861}" type="presOf" srcId="{83D0A1A1-A760-45F3-A981-1F7030191BEC}" destId="{03E916D8-D468-4164-BAB9-0CB5AA9C018C}" srcOrd="0" destOrd="2" presId="urn:microsoft.com/office/officeart/2005/8/layout/default"/>
    <dgm:cxn modelId="{8727964A-1550-4694-A766-23CCC1E4434A}" srcId="{2E8B640F-8695-4571-9CAD-83A06BD6BED7}" destId="{DCB6F62C-1DA8-4CA7-8EC6-3C112D6F5151}" srcOrd="1" destOrd="0" parTransId="{F7BCC38E-70D2-4EAD-81A9-28D3A854E6D8}" sibTransId="{80CB1A15-1F5C-489C-849D-2611EBB5EE20}"/>
    <dgm:cxn modelId="{636A796C-1466-4D40-9715-1108EB4AC768}" srcId="{1DCCE4B3-0F28-40A0-83F9-3BDBFB39D854}" destId="{A249AEE0-8408-4BFD-A263-67A32183B91A}" srcOrd="2" destOrd="0" parTransId="{4C36BD6B-C528-4809-AFF9-3E761097E775}" sibTransId="{8E5C8555-03AA-47D4-98C6-9DA28FA1A40C}"/>
    <dgm:cxn modelId="{E59B6973-5B9A-401D-94A5-1B1BB24C1B08}" type="presOf" srcId="{25429E67-6F58-440F-8ECD-BF79BA5C491A}" destId="{DBB522B8-D247-4285-BABA-C3F49727C7A6}" srcOrd="0" destOrd="3" presId="urn:microsoft.com/office/officeart/2005/8/layout/default"/>
    <dgm:cxn modelId="{69044274-6387-40FB-9E39-7BAA83E493CD}" type="presOf" srcId="{70090215-0876-4261-8F5B-D31C9C737539}" destId="{8EF2904E-4C78-42A5-BC07-F7056139C38E}" srcOrd="0" destOrd="1" presId="urn:microsoft.com/office/officeart/2005/8/layout/default"/>
    <dgm:cxn modelId="{ACBC827B-44DB-4CE3-90A1-FBF77671DA40}" type="presOf" srcId="{6B10B608-1B24-43C1-871B-35385B920609}" destId="{AF2248AB-02AC-4BF7-AD13-7EDBF1BE3A70}" srcOrd="0" destOrd="1" presId="urn:microsoft.com/office/officeart/2005/8/layout/default"/>
    <dgm:cxn modelId="{99FDC47C-9D8C-466A-AD37-D0E1D837EF09}" type="presOf" srcId="{1DCCE4B3-0F28-40A0-83F9-3BDBFB39D854}" destId="{8EF2904E-4C78-42A5-BC07-F7056139C38E}" srcOrd="0" destOrd="0" presId="urn:microsoft.com/office/officeart/2005/8/layout/default"/>
    <dgm:cxn modelId="{77E9237D-8BA3-4C48-8526-AB8B130F21AE}" srcId="{D4AA038A-1E9E-4A98-8476-B1A96D35826C}" destId="{81BDAAB8-EC50-4EB4-8619-276B817F43FC}" srcOrd="0" destOrd="0" parTransId="{3D571F3A-9BB7-44CF-9FD9-5E7482D2B4C0}" sibTransId="{60BC27AA-4B24-4828-AB6D-4E849158C9D5}"/>
    <dgm:cxn modelId="{E2A8BD7E-A2B0-49E2-86C2-44B57014E4BF}" type="presOf" srcId="{D8924255-C7D5-4228-A5E4-DF6E692476DF}" destId="{6953D880-B0C3-413C-AAF7-A15CBCFB3599}" srcOrd="0" destOrd="0" presId="urn:microsoft.com/office/officeart/2005/8/layout/default"/>
    <dgm:cxn modelId="{7E8E6B93-1DE2-4059-8BA2-2C7A3714524C}" type="presOf" srcId="{842173D1-0262-4AC7-94BB-D207058F8916}" destId="{9A116ECC-49DF-42E3-AB57-954A3255D54D}" srcOrd="0" destOrd="2" presId="urn:microsoft.com/office/officeart/2005/8/layout/default"/>
    <dgm:cxn modelId="{CB6D6C95-3B7C-4514-91E3-1460C2BAD24D}" srcId="{1DCCE4B3-0F28-40A0-83F9-3BDBFB39D854}" destId="{70090215-0876-4261-8F5B-D31C9C737539}" srcOrd="0" destOrd="0" parTransId="{C092A298-199F-40CD-9AA1-6B98517ECF39}" sibTransId="{32301636-838B-48CF-8B68-3F02647E2D5A}"/>
    <dgm:cxn modelId="{372A70A6-046E-424B-9666-3A709CE8FC62}" type="presOf" srcId="{8026F9F5-A76F-437B-A6AB-789763C02A5B}" destId="{03E916D8-D468-4164-BAB9-0CB5AA9C018C}" srcOrd="0" destOrd="0" presId="urn:microsoft.com/office/officeart/2005/8/layout/default"/>
    <dgm:cxn modelId="{5461B1A6-F23D-4F47-9C78-2EFBB22885A7}" type="presOf" srcId="{3F3D3AE0-6035-4077-8E96-CF087B37957E}" destId="{8EF2904E-4C78-42A5-BC07-F7056139C38E}" srcOrd="0" destOrd="2" presId="urn:microsoft.com/office/officeart/2005/8/layout/default"/>
    <dgm:cxn modelId="{73B5FBAD-5386-4AA0-A9DD-20B496DA5A68}" srcId="{8026F9F5-A76F-437B-A6AB-789763C02A5B}" destId="{C12F9D74-2F44-4FFC-8EDB-DBF83EB6060A}" srcOrd="0" destOrd="0" parTransId="{F495C721-A951-40E3-8916-33391CBC0834}" sibTransId="{C1C6D40D-51FE-46D3-9C26-833ACA1F8D47}"/>
    <dgm:cxn modelId="{78460AB0-17EF-4BF2-A2B2-A574252D8C6C}" srcId="{73B35B17-CEEC-41A7-B535-2024D9FBE603}" destId="{6B10B608-1B24-43C1-871B-35385B920609}" srcOrd="0" destOrd="0" parTransId="{1488EA64-6B16-403B-B565-1F0669CF347E}" sibTransId="{9935E7B6-50E4-4DCC-A659-EC3D759FBC88}"/>
    <dgm:cxn modelId="{D801A1B3-9E66-4EBF-A8B6-0B29DE2EB254}" srcId="{73B35B17-CEEC-41A7-B535-2024D9FBE603}" destId="{D11F141B-6B78-436E-81AB-3F4107C6FC7C}" srcOrd="3" destOrd="0" parTransId="{29F8003C-DEE1-4EE2-9747-28CB700B5238}" sibTransId="{CF17DBBA-D36D-46C6-B4DE-D50131984103}"/>
    <dgm:cxn modelId="{9AC04BB4-4DF2-49A1-964F-D1B89222BC1E}" srcId="{D8924255-C7D5-4228-A5E4-DF6E692476DF}" destId="{D4AA038A-1E9E-4A98-8476-B1A96D35826C}" srcOrd="0" destOrd="0" parTransId="{4BA54219-3A16-4AA2-90EE-FD8B2D8B5E78}" sibTransId="{627B5290-A281-4CA6-A8A3-2CE5A14F48F5}"/>
    <dgm:cxn modelId="{E7A42DC6-BD46-405A-BCB9-B23C7D852C3F}" type="presOf" srcId="{2E8B640F-8695-4571-9CAD-83A06BD6BED7}" destId="{DBB522B8-D247-4285-BABA-C3F49727C7A6}" srcOrd="0" destOrd="0" presId="urn:microsoft.com/office/officeart/2005/8/layout/default"/>
    <dgm:cxn modelId="{0611ADC7-50E6-40DA-9D05-BC590A289419}" type="presOf" srcId="{A249AEE0-8408-4BFD-A263-67A32183B91A}" destId="{8EF2904E-4C78-42A5-BC07-F7056139C38E}" srcOrd="0" destOrd="3" presId="urn:microsoft.com/office/officeart/2005/8/layout/default"/>
    <dgm:cxn modelId="{3A3D25C8-2CBE-4DCD-A27F-3E1BFDFC04E8}" srcId="{2E8B640F-8695-4571-9CAD-83A06BD6BED7}" destId="{8E9F64BF-9DBF-4877-9143-7CC7F338955F}" srcOrd="0" destOrd="0" parTransId="{E24A72F6-CB9C-4282-A729-24EF44665EAE}" sibTransId="{3F05ECEF-E81C-4741-8AE5-D7D7CA56D9FF}"/>
    <dgm:cxn modelId="{A22E49CB-34BD-41ED-9766-E3F21ABD23B8}" srcId="{D8924255-C7D5-4228-A5E4-DF6E692476DF}" destId="{2E8B640F-8695-4571-9CAD-83A06BD6BED7}" srcOrd="1" destOrd="0" parTransId="{57AFA5A9-26D5-43AC-AA87-71C960EFEB0A}" sibTransId="{FB141011-1A0B-4A15-B9B3-703626D8F7F3}"/>
    <dgm:cxn modelId="{979844CF-A8EE-4D82-9B73-324471B2DDC3}" type="presOf" srcId="{73B35B17-CEEC-41A7-B535-2024D9FBE603}" destId="{AF2248AB-02AC-4BF7-AD13-7EDBF1BE3A70}" srcOrd="0" destOrd="0" presId="urn:microsoft.com/office/officeart/2005/8/layout/default"/>
    <dgm:cxn modelId="{DCA31ADC-AB0F-487B-8E1B-387D48AD150F}" srcId="{D8924255-C7D5-4228-A5E4-DF6E692476DF}" destId="{1DCCE4B3-0F28-40A0-83F9-3BDBFB39D854}" srcOrd="4" destOrd="0" parTransId="{A3FF7D9A-7CA0-45C2-B094-F3B2CDF25FCD}" sibTransId="{3239E5B3-A088-4E4E-A973-C4A9ED4D9075}"/>
    <dgm:cxn modelId="{7316E5DC-CF90-4013-8736-E83215AB1407}" type="presOf" srcId="{C12F9D74-2F44-4FFC-8EDB-DBF83EB6060A}" destId="{03E916D8-D468-4164-BAB9-0CB5AA9C018C}" srcOrd="0" destOrd="1" presId="urn:microsoft.com/office/officeart/2005/8/layout/default"/>
    <dgm:cxn modelId="{DC7E05DD-DC7D-4D6F-86E1-608D1D977B65}" srcId="{8026F9F5-A76F-437B-A6AB-789763C02A5B}" destId="{83D0A1A1-A760-45F3-A981-1F7030191BEC}" srcOrd="1" destOrd="0" parTransId="{4672EE4C-F6D8-43B8-9B58-EDB670F4BEF2}" sibTransId="{247283E5-EFEA-486B-98FE-512B4A097AE1}"/>
    <dgm:cxn modelId="{C3D0BCE1-2B96-442A-940F-F468210A766D}" type="presOf" srcId="{DCB6F62C-1DA8-4CA7-8EC6-3C112D6F5151}" destId="{DBB522B8-D247-4285-BABA-C3F49727C7A6}" srcOrd="0" destOrd="2" presId="urn:microsoft.com/office/officeart/2005/8/layout/default"/>
    <dgm:cxn modelId="{FFA8B4E2-019B-434E-8C17-A46D1158CCD3}" type="presOf" srcId="{68943ABF-E572-4841-8351-CCA4020514A7}" destId="{AF2248AB-02AC-4BF7-AD13-7EDBF1BE3A70}" srcOrd="0" destOrd="3" presId="urn:microsoft.com/office/officeart/2005/8/layout/default"/>
    <dgm:cxn modelId="{C19D83F0-9665-4D22-ACE6-EACD2F87C170}" srcId="{8026F9F5-A76F-437B-A6AB-789763C02A5B}" destId="{F43F48D5-FF37-4AC0-B827-144451C5C930}" srcOrd="2" destOrd="0" parTransId="{A9651352-60C0-43BC-B521-AC400DF2CCAA}" sibTransId="{7D33A510-8519-4A00-895A-652156F335C8}"/>
    <dgm:cxn modelId="{A508B8F1-5128-4993-864F-D8DDCA1A71E1}" srcId="{2E8B640F-8695-4571-9CAD-83A06BD6BED7}" destId="{25429E67-6F58-440F-8ECD-BF79BA5C491A}" srcOrd="2" destOrd="0" parTransId="{EC162E5A-A147-4C58-8060-762B5142DC61}" sibTransId="{ED6DDC16-319C-453C-BF7A-41A5FD41FF86}"/>
    <dgm:cxn modelId="{2681C1F2-4F09-468C-8BA6-B5EBCEE81FA0}" srcId="{D4AA038A-1E9E-4A98-8476-B1A96D35826C}" destId="{842173D1-0262-4AC7-94BB-D207058F8916}" srcOrd="1" destOrd="0" parTransId="{2EE7A347-154B-4786-9C13-B332AB866CB2}" sibTransId="{18B216AA-ED41-4254-9147-4829392F33D6}"/>
    <dgm:cxn modelId="{E32D803D-EC01-4F15-A63E-07FECAACE1B4}" type="presParOf" srcId="{6953D880-B0C3-413C-AAF7-A15CBCFB3599}" destId="{9A116ECC-49DF-42E3-AB57-954A3255D54D}" srcOrd="0" destOrd="0" presId="urn:microsoft.com/office/officeart/2005/8/layout/default"/>
    <dgm:cxn modelId="{D0340509-A975-4463-B618-32D6733320A6}" type="presParOf" srcId="{6953D880-B0C3-413C-AAF7-A15CBCFB3599}" destId="{AC3D6F9D-8AF7-4F76-BDD3-C063F3200B3E}" srcOrd="1" destOrd="0" presId="urn:microsoft.com/office/officeart/2005/8/layout/default"/>
    <dgm:cxn modelId="{6F5C2CDD-4978-40AB-81D6-F02D8B6F78C5}" type="presParOf" srcId="{6953D880-B0C3-413C-AAF7-A15CBCFB3599}" destId="{DBB522B8-D247-4285-BABA-C3F49727C7A6}" srcOrd="2" destOrd="0" presId="urn:microsoft.com/office/officeart/2005/8/layout/default"/>
    <dgm:cxn modelId="{3A82BE12-22D2-4A5C-BC9F-96400F2F4DD1}" type="presParOf" srcId="{6953D880-B0C3-413C-AAF7-A15CBCFB3599}" destId="{050662AB-93F8-496C-8F1D-B9010F1966FC}" srcOrd="3" destOrd="0" presId="urn:microsoft.com/office/officeart/2005/8/layout/default"/>
    <dgm:cxn modelId="{27B18462-E02A-4C92-BB10-1F0AC7A9A776}" type="presParOf" srcId="{6953D880-B0C3-413C-AAF7-A15CBCFB3599}" destId="{AF2248AB-02AC-4BF7-AD13-7EDBF1BE3A70}" srcOrd="4" destOrd="0" presId="urn:microsoft.com/office/officeart/2005/8/layout/default"/>
    <dgm:cxn modelId="{BB33F6F1-5B08-4E9B-9440-7D54DAF664BA}" type="presParOf" srcId="{6953D880-B0C3-413C-AAF7-A15CBCFB3599}" destId="{5C9AF815-9616-4323-8DC7-DC38137E540F}" srcOrd="5" destOrd="0" presId="urn:microsoft.com/office/officeart/2005/8/layout/default"/>
    <dgm:cxn modelId="{DF6BA753-7709-488E-A35D-3B93181CCF2D}" type="presParOf" srcId="{6953D880-B0C3-413C-AAF7-A15CBCFB3599}" destId="{03E916D8-D468-4164-BAB9-0CB5AA9C018C}" srcOrd="6" destOrd="0" presId="urn:microsoft.com/office/officeart/2005/8/layout/default"/>
    <dgm:cxn modelId="{BA43D5C5-B3EE-494F-B66F-B62DDFD6B636}" type="presParOf" srcId="{6953D880-B0C3-413C-AAF7-A15CBCFB3599}" destId="{53E35AFB-62BF-4D45-BB64-A3935B53BBCE}" srcOrd="7" destOrd="0" presId="urn:microsoft.com/office/officeart/2005/8/layout/default"/>
    <dgm:cxn modelId="{31872F7F-1AB8-41BF-8E1A-8AB57CC9A64B}" type="presParOf" srcId="{6953D880-B0C3-413C-AAF7-A15CBCFB3599}" destId="{8EF2904E-4C78-42A5-BC07-F7056139C3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924255-C7D5-4228-A5E4-DF6E692476D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CCE4B3-0F28-40A0-83F9-3BDBFB39D854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600" noProof="0">
              <a:solidFill>
                <a:schemeClr val="bg1">
                  <a:lumMod val="65000"/>
                </a:schemeClr>
              </a:solidFill>
            </a:rPr>
            <a:t>DH Policy Development/ Support</a:t>
          </a:r>
          <a:endParaRPr lang="en-US" sz="1600">
            <a:solidFill>
              <a:schemeClr val="bg1">
                <a:lumMod val="65000"/>
              </a:schemeClr>
            </a:solidFill>
          </a:endParaRPr>
        </a:p>
      </dgm:t>
    </dgm:pt>
    <dgm:pt modelId="{A3FF7D9A-7CA0-45C2-B094-F3B2CDF25FCD}" type="parTrans" cxnId="{DCA31ADC-AB0F-487B-8E1B-387D48AD150F}">
      <dgm:prSet/>
      <dgm:spPr/>
      <dgm:t>
        <a:bodyPr/>
        <a:lstStyle/>
        <a:p>
          <a:endParaRPr lang="en-US" sz="2000"/>
        </a:p>
      </dgm:t>
    </dgm:pt>
    <dgm:pt modelId="{3239E5B3-A088-4E4E-A973-C4A9ED4D9075}" type="sibTrans" cxnId="{DCA31ADC-AB0F-487B-8E1B-387D48AD150F}">
      <dgm:prSet/>
      <dgm:spPr/>
      <dgm:t>
        <a:bodyPr/>
        <a:lstStyle/>
        <a:p>
          <a:endParaRPr lang="en-US" sz="2000"/>
        </a:p>
      </dgm:t>
    </dgm:pt>
    <dgm:pt modelId="{FD55EB5B-2ED8-4C4D-9591-43470CAF5D9A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bg1">
                  <a:lumMod val="65000"/>
                </a:schemeClr>
              </a:solidFill>
            </a:rPr>
            <a:t>Policy development and support</a:t>
          </a:r>
        </a:p>
      </dgm:t>
    </dgm:pt>
    <dgm:pt modelId="{EBBFE061-F0CC-49B0-BF31-624D7749AED4}" type="parTrans" cxnId="{3C8DDCA8-D88D-45AA-8778-5520073382B4}">
      <dgm:prSet/>
      <dgm:spPr/>
      <dgm:t>
        <a:bodyPr/>
        <a:lstStyle/>
        <a:p>
          <a:endParaRPr lang="en-US" sz="2000"/>
        </a:p>
      </dgm:t>
    </dgm:pt>
    <dgm:pt modelId="{072723CD-AD49-4EB0-9696-80029AD80CCF}" type="sibTrans" cxnId="{3C8DDCA8-D88D-45AA-8778-5520073382B4}">
      <dgm:prSet/>
      <dgm:spPr/>
      <dgm:t>
        <a:bodyPr/>
        <a:lstStyle/>
        <a:p>
          <a:endParaRPr lang="en-US" sz="2000"/>
        </a:p>
      </dgm:t>
    </dgm:pt>
    <dgm:pt modelId="{E0670893-314F-4D43-BD79-F75BD0C9DC38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600" noProof="0">
              <a:solidFill>
                <a:schemeClr val="bg1">
                  <a:lumMod val="65000"/>
                </a:schemeClr>
              </a:solidFill>
            </a:rPr>
            <a:t>DH Technology Support</a:t>
          </a:r>
          <a:endParaRPr lang="en-US" sz="1600">
            <a:solidFill>
              <a:schemeClr val="bg1">
                <a:lumMod val="65000"/>
              </a:schemeClr>
            </a:solidFill>
          </a:endParaRPr>
        </a:p>
      </dgm:t>
    </dgm:pt>
    <dgm:pt modelId="{08B95ECF-548E-4C47-BEC0-D005D13A7B21}" type="parTrans" cxnId="{A2ECD1DD-F6A8-4E91-98DE-FF0689059D93}">
      <dgm:prSet/>
      <dgm:spPr/>
      <dgm:t>
        <a:bodyPr/>
        <a:lstStyle/>
        <a:p>
          <a:endParaRPr lang="en-US" sz="2000"/>
        </a:p>
      </dgm:t>
    </dgm:pt>
    <dgm:pt modelId="{8FCDAB0A-52AA-4094-B4B8-D2DE491A909E}" type="sibTrans" cxnId="{A2ECD1DD-F6A8-4E91-98DE-FF0689059D93}">
      <dgm:prSet/>
      <dgm:spPr/>
      <dgm:t>
        <a:bodyPr/>
        <a:lstStyle/>
        <a:p>
          <a:endParaRPr lang="en-US" sz="2000"/>
        </a:p>
      </dgm:t>
    </dgm:pt>
    <dgm:pt modelId="{2896C159-0B60-4ED0-A37A-0CAC2D3127C0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bg1">
                  <a:lumMod val="65000"/>
                </a:schemeClr>
              </a:solidFill>
            </a:rPr>
            <a:t>Submission policy support</a:t>
          </a:r>
        </a:p>
      </dgm:t>
    </dgm:pt>
    <dgm:pt modelId="{CC26CD5E-D02F-4693-B5C6-37BECE0C5419}" type="parTrans" cxnId="{D2FDBE52-FDA8-4DA3-8CB0-52B20D30D97F}">
      <dgm:prSet/>
      <dgm:spPr/>
      <dgm:t>
        <a:bodyPr/>
        <a:lstStyle/>
        <a:p>
          <a:endParaRPr lang="en-US" sz="2000"/>
        </a:p>
      </dgm:t>
    </dgm:pt>
    <dgm:pt modelId="{FEC8944E-A9DA-4EFA-B150-063EB02D4B7F}" type="sibTrans" cxnId="{D2FDBE52-FDA8-4DA3-8CB0-52B20D30D97F}">
      <dgm:prSet/>
      <dgm:spPr/>
      <dgm:t>
        <a:bodyPr/>
        <a:lstStyle/>
        <a:p>
          <a:endParaRPr lang="en-US" sz="2000"/>
        </a:p>
      </dgm:t>
    </dgm:pt>
    <dgm:pt modelId="{EEB99A76-0EB0-439A-BAAD-9ACD41F5AC0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600" noProof="0">
              <a:solidFill>
                <a:schemeClr val="bg1">
                  <a:lumMod val="65000"/>
                </a:schemeClr>
              </a:solidFill>
            </a:rPr>
            <a:t>Regulatory Innovation/Strategic Initiatives</a:t>
          </a:r>
          <a:endParaRPr lang="en-US" sz="1600">
            <a:solidFill>
              <a:schemeClr val="bg1">
                <a:lumMod val="65000"/>
              </a:schemeClr>
            </a:solidFill>
          </a:endParaRPr>
        </a:p>
      </dgm:t>
    </dgm:pt>
    <dgm:pt modelId="{564B7E83-AD61-4704-B66E-74F4D25F1A09}" type="parTrans" cxnId="{DC596206-25CB-4463-861F-E24C262E7529}">
      <dgm:prSet/>
      <dgm:spPr/>
      <dgm:t>
        <a:bodyPr/>
        <a:lstStyle/>
        <a:p>
          <a:endParaRPr lang="en-US" sz="2000"/>
        </a:p>
      </dgm:t>
    </dgm:pt>
    <dgm:pt modelId="{40A63E0D-B76C-4417-95E5-AF72EDC95612}" type="sibTrans" cxnId="{DC596206-25CB-4463-861F-E24C262E7529}">
      <dgm:prSet/>
      <dgm:spPr/>
      <dgm:t>
        <a:bodyPr/>
        <a:lstStyle/>
        <a:p>
          <a:endParaRPr lang="en-US" sz="2000"/>
        </a:p>
      </dgm:t>
    </dgm:pt>
    <dgm:pt modelId="{7A185777-B0FF-4158-BB35-D4D1BC330249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noProof="0">
              <a:solidFill>
                <a:schemeClr val="bg1">
                  <a:lumMod val="65000"/>
                </a:schemeClr>
              </a:solidFill>
            </a:rPr>
            <a:t>Pre-Cert</a:t>
          </a:r>
          <a:endParaRPr lang="en-US" sz="1400">
            <a:solidFill>
              <a:schemeClr val="bg1">
                <a:lumMod val="65000"/>
              </a:schemeClr>
            </a:solidFill>
          </a:endParaRPr>
        </a:p>
      </dgm:t>
    </dgm:pt>
    <dgm:pt modelId="{13ED670B-B680-4F4D-AB50-1506D387602B}" type="parTrans" cxnId="{3A39AB46-2059-4E56-935A-F7C2043D6242}">
      <dgm:prSet/>
      <dgm:spPr/>
      <dgm:t>
        <a:bodyPr/>
        <a:lstStyle/>
        <a:p>
          <a:endParaRPr lang="en-US" sz="2000"/>
        </a:p>
      </dgm:t>
    </dgm:pt>
    <dgm:pt modelId="{508DA1E6-7ABF-414F-B116-694296B00474}" type="sibTrans" cxnId="{3A39AB46-2059-4E56-935A-F7C2043D6242}">
      <dgm:prSet/>
      <dgm:spPr/>
      <dgm:t>
        <a:bodyPr/>
        <a:lstStyle/>
        <a:p>
          <a:endParaRPr lang="en-US" sz="2000"/>
        </a:p>
      </dgm:t>
    </dgm:pt>
    <dgm:pt modelId="{8D974EA9-6FCF-4FA3-A0DE-A6A848510B9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bg1">
                  <a:lumMod val="65000"/>
                </a:schemeClr>
              </a:solidFill>
            </a:rPr>
            <a:t>DH inquiries</a:t>
          </a:r>
        </a:p>
      </dgm:t>
    </dgm:pt>
    <dgm:pt modelId="{0CD9857F-09E1-4B27-93B1-FB70B1C59375}" type="parTrans" cxnId="{9B17C238-11B9-4B76-AE5C-0B390480D353}">
      <dgm:prSet/>
      <dgm:spPr/>
      <dgm:t>
        <a:bodyPr/>
        <a:lstStyle/>
        <a:p>
          <a:endParaRPr lang="en-US" sz="2000"/>
        </a:p>
      </dgm:t>
    </dgm:pt>
    <dgm:pt modelId="{5BD05D23-6947-48FB-B5A4-A54359FD37C0}" type="sibTrans" cxnId="{9B17C238-11B9-4B76-AE5C-0B390480D353}">
      <dgm:prSet/>
      <dgm:spPr/>
      <dgm:t>
        <a:bodyPr/>
        <a:lstStyle/>
        <a:p>
          <a:endParaRPr lang="en-US" sz="2000"/>
        </a:p>
      </dgm:t>
    </dgm:pt>
    <dgm:pt modelId="{E0A95E96-D18C-4D15-A671-C93050F6A19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bg1">
                  <a:lumMod val="65000"/>
                </a:schemeClr>
              </a:solidFill>
            </a:rPr>
            <a:t>Submission support</a:t>
          </a:r>
        </a:p>
      </dgm:t>
    </dgm:pt>
    <dgm:pt modelId="{49046C97-65D9-430F-B921-F20518442C98}" type="parTrans" cxnId="{475474C1-0AD5-455C-8E0E-18364C3161E9}">
      <dgm:prSet/>
      <dgm:spPr/>
      <dgm:t>
        <a:bodyPr/>
        <a:lstStyle/>
        <a:p>
          <a:endParaRPr lang="en-US" sz="2000"/>
        </a:p>
      </dgm:t>
    </dgm:pt>
    <dgm:pt modelId="{A04433E4-CBBC-4C19-8EBC-717A4FD22187}" type="sibTrans" cxnId="{475474C1-0AD5-455C-8E0E-18364C3161E9}">
      <dgm:prSet/>
      <dgm:spPr/>
      <dgm:t>
        <a:bodyPr/>
        <a:lstStyle/>
        <a:p>
          <a:endParaRPr lang="en-US" sz="2000"/>
        </a:p>
      </dgm:t>
    </dgm:pt>
    <dgm:pt modelId="{33053372-9154-4FA7-87F3-3B66291C291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 noProof="0">
              <a:solidFill>
                <a:schemeClr val="bg1">
                  <a:lumMod val="65000"/>
                </a:schemeClr>
              </a:solidFill>
            </a:rPr>
            <a:t>Guidance/Policy development</a:t>
          </a:r>
        </a:p>
      </dgm:t>
    </dgm:pt>
    <dgm:pt modelId="{3CF25F2B-3D0A-4E71-BF02-7992549B63DB}" type="parTrans" cxnId="{B8C187EE-F808-4C89-9392-39DCD7601498}">
      <dgm:prSet/>
      <dgm:spPr/>
      <dgm:t>
        <a:bodyPr/>
        <a:lstStyle/>
        <a:p>
          <a:endParaRPr lang="en-US" sz="2000"/>
        </a:p>
      </dgm:t>
    </dgm:pt>
    <dgm:pt modelId="{F6C764D7-E46F-4DF5-A3C6-D47C7201B811}" type="sibTrans" cxnId="{B8C187EE-F808-4C89-9392-39DCD7601498}">
      <dgm:prSet/>
      <dgm:spPr/>
      <dgm:t>
        <a:bodyPr/>
        <a:lstStyle/>
        <a:p>
          <a:endParaRPr lang="en-US" sz="2000"/>
        </a:p>
      </dgm:t>
    </dgm:pt>
    <dgm:pt modelId="{ECC867FA-EFE6-4D52-B09E-701A88BBEC9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 noProof="0">
              <a:solidFill>
                <a:schemeClr val="bg1">
                  <a:lumMod val="65000"/>
                </a:schemeClr>
              </a:solidFill>
            </a:rPr>
            <a:t>Wearables</a:t>
          </a:r>
        </a:p>
      </dgm:t>
    </dgm:pt>
    <dgm:pt modelId="{7075BC7E-3829-4C85-8B01-84A8FB3EB519}" type="parTrans" cxnId="{04FB9DAC-8E3C-443C-9005-A651A1EE443E}">
      <dgm:prSet/>
      <dgm:spPr/>
      <dgm:t>
        <a:bodyPr/>
        <a:lstStyle/>
        <a:p>
          <a:endParaRPr lang="en-US" sz="2000"/>
        </a:p>
      </dgm:t>
    </dgm:pt>
    <dgm:pt modelId="{74BBFA5E-4009-4E4A-8986-D5351B527EAB}" type="sibTrans" cxnId="{04FB9DAC-8E3C-443C-9005-A651A1EE443E}">
      <dgm:prSet/>
      <dgm:spPr/>
      <dgm:t>
        <a:bodyPr/>
        <a:lstStyle/>
        <a:p>
          <a:endParaRPr lang="en-US" sz="2000"/>
        </a:p>
      </dgm:t>
    </dgm:pt>
    <dgm:pt modelId="{07A8C20D-EE5C-4B77-BAAF-FE5497CED6C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 noProof="0">
              <a:solidFill>
                <a:schemeClr val="bg1">
                  <a:lumMod val="65000"/>
                </a:schemeClr>
              </a:solidFill>
            </a:rPr>
            <a:t>Software development practices</a:t>
          </a:r>
        </a:p>
      </dgm:t>
    </dgm:pt>
    <dgm:pt modelId="{53011E6A-416E-456D-A521-F263C34DD5F9}" type="parTrans" cxnId="{493CCD43-6E11-4B1B-812A-4DD0009B0907}">
      <dgm:prSet/>
      <dgm:spPr/>
      <dgm:t>
        <a:bodyPr/>
        <a:lstStyle/>
        <a:p>
          <a:endParaRPr lang="en-US" sz="2000"/>
        </a:p>
      </dgm:t>
    </dgm:pt>
    <dgm:pt modelId="{033C85D2-BF17-421A-A66D-A3C7E8A36288}" type="sibTrans" cxnId="{493CCD43-6E11-4B1B-812A-4DD0009B0907}">
      <dgm:prSet/>
      <dgm:spPr/>
      <dgm:t>
        <a:bodyPr/>
        <a:lstStyle/>
        <a:p>
          <a:endParaRPr lang="en-US" sz="2000"/>
        </a:p>
      </dgm:t>
    </dgm:pt>
    <dgm:pt modelId="{88AE3B51-0B06-449A-9392-1DAFC23CD1CE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200">
              <a:solidFill>
                <a:schemeClr val="bg1">
                  <a:lumMod val="65000"/>
                </a:schemeClr>
              </a:solidFill>
            </a:rPr>
            <a:t>Software and digital health standards </a:t>
          </a:r>
          <a:endParaRPr lang="en-US" sz="1200" noProof="0">
            <a:solidFill>
              <a:schemeClr val="bg1">
                <a:lumMod val="65000"/>
              </a:schemeClr>
            </a:solidFill>
          </a:endParaRPr>
        </a:p>
      </dgm:t>
    </dgm:pt>
    <dgm:pt modelId="{FF78EBAA-D20D-4C15-B5C4-EBB1A4E9E629}" type="parTrans" cxnId="{6DBE5C11-E923-4C64-A15C-3B7C4E34A81F}">
      <dgm:prSet/>
      <dgm:spPr/>
      <dgm:t>
        <a:bodyPr/>
        <a:lstStyle/>
        <a:p>
          <a:endParaRPr lang="en-US" sz="2000"/>
        </a:p>
      </dgm:t>
    </dgm:pt>
    <dgm:pt modelId="{308A7C5E-588C-475C-9BF0-1981195870A7}" type="sibTrans" cxnId="{6DBE5C11-E923-4C64-A15C-3B7C4E34A81F}">
      <dgm:prSet/>
      <dgm:spPr/>
      <dgm:t>
        <a:bodyPr/>
        <a:lstStyle/>
        <a:p>
          <a:endParaRPr lang="en-US" sz="2000"/>
        </a:p>
      </dgm:t>
    </dgm:pt>
    <dgm:pt modelId="{2CC62E00-7BE9-4D7C-806E-2583B9FED6D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noProof="0">
              <a:solidFill>
                <a:schemeClr val="bg1">
                  <a:lumMod val="65000"/>
                </a:schemeClr>
              </a:solidFill>
            </a:rPr>
            <a:t>Wearables</a:t>
          </a:r>
        </a:p>
      </dgm:t>
    </dgm:pt>
    <dgm:pt modelId="{8F9AAC44-42AB-45C5-937F-86688BBFC732}" type="parTrans" cxnId="{DC58D526-252D-493A-90F5-41FB9B5F476E}">
      <dgm:prSet/>
      <dgm:spPr/>
      <dgm:t>
        <a:bodyPr/>
        <a:lstStyle/>
        <a:p>
          <a:endParaRPr lang="en-US" sz="2000"/>
        </a:p>
      </dgm:t>
    </dgm:pt>
    <dgm:pt modelId="{5B5BAEEF-C657-410C-84C6-E45890E2BC9E}" type="sibTrans" cxnId="{DC58D526-252D-493A-90F5-41FB9B5F476E}">
      <dgm:prSet/>
      <dgm:spPr/>
      <dgm:t>
        <a:bodyPr/>
        <a:lstStyle/>
        <a:p>
          <a:endParaRPr lang="en-US" sz="2000"/>
        </a:p>
      </dgm:t>
    </dgm:pt>
    <dgm:pt modelId="{930AFE1B-0D46-4A3D-9426-E7D0320A77C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noProof="0">
              <a:solidFill>
                <a:schemeClr val="bg1">
                  <a:lumMod val="65000"/>
                </a:schemeClr>
              </a:solidFill>
            </a:rPr>
            <a:t>Interoperability</a:t>
          </a:r>
        </a:p>
      </dgm:t>
    </dgm:pt>
    <dgm:pt modelId="{B4BEEE2F-B0BD-498E-A44D-4397C1B8C3FB}" type="parTrans" cxnId="{FE9E05BD-D896-47A9-8149-D5C31E51FB8B}">
      <dgm:prSet/>
      <dgm:spPr/>
      <dgm:t>
        <a:bodyPr/>
        <a:lstStyle/>
        <a:p>
          <a:endParaRPr lang="en-US" sz="2000"/>
        </a:p>
      </dgm:t>
    </dgm:pt>
    <dgm:pt modelId="{08D07373-132F-482E-AD96-A739127553EA}" type="sibTrans" cxnId="{FE9E05BD-D896-47A9-8149-D5C31E51FB8B}">
      <dgm:prSet/>
      <dgm:spPr/>
      <dgm:t>
        <a:bodyPr/>
        <a:lstStyle/>
        <a:p>
          <a:endParaRPr lang="en-US" sz="2000"/>
        </a:p>
      </dgm:t>
    </dgm:pt>
    <dgm:pt modelId="{F6CC9B91-1419-4848-B601-3FB6A177F960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600" noProof="0">
              <a:solidFill>
                <a:schemeClr val="bg1">
                  <a:lumMod val="65000"/>
                </a:schemeClr>
              </a:solidFill>
            </a:rPr>
            <a:t>DHCoE Operations &amp; Coordination/Partnerships</a:t>
          </a:r>
        </a:p>
      </dgm:t>
    </dgm:pt>
    <dgm:pt modelId="{992810DE-4925-427A-8226-AFB7A241EF35}" type="parTrans" cxnId="{F7B23AE6-4613-4E86-9146-1BD7A8580B65}">
      <dgm:prSet/>
      <dgm:spPr/>
      <dgm:t>
        <a:bodyPr/>
        <a:lstStyle/>
        <a:p>
          <a:endParaRPr lang="en-US" sz="2000"/>
        </a:p>
      </dgm:t>
    </dgm:pt>
    <dgm:pt modelId="{A769C79E-7065-465B-A160-96C12CF7C318}" type="sibTrans" cxnId="{F7B23AE6-4613-4E86-9146-1BD7A8580B65}">
      <dgm:prSet/>
      <dgm:spPr/>
      <dgm:t>
        <a:bodyPr/>
        <a:lstStyle/>
        <a:p>
          <a:endParaRPr lang="en-US" sz="2000"/>
        </a:p>
      </dgm:t>
    </dgm:pt>
    <dgm:pt modelId="{1A1E1A01-2261-4F29-B5AB-61019A4928D7}">
      <dgm:prSet phldrT="[Text]" custT="1"/>
      <dgm:spPr>
        <a:solidFill>
          <a:srgbClr val="1F497D">
            <a:lumMod val="20000"/>
            <a:lumOff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r>
            <a:rPr lang="en-US" sz="1600">
              <a:solidFill>
                <a:schemeClr val="tx1"/>
              </a:solidFill>
            </a:rPr>
            <a:t>AI/ML in Medical Products</a:t>
          </a:r>
          <a:endParaRPr lang="en-US" sz="1600" noProof="0">
            <a:solidFill>
              <a:schemeClr val="tx1"/>
            </a:solidFill>
          </a:endParaRPr>
        </a:p>
      </dgm:t>
    </dgm:pt>
    <dgm:pt modelId="{B7F7B0A4-A80D-4CB3-94EF-46CDAD194F8E}" type="parTrans" cxnId="{9AAF10C5-A2D5-41F3-BCCD-93C067A48788}">
      <dgm:prSet/>
      <dgm:spPr/>
      <dgm:t>
        <a:bodyPr/>
        <a:lstStyle/>
        <a:p>
          <a:endParaRPr lang="en-US" sz="2000"/>
        </a:p>
      </dgm:t>
    </dgm:pt>
    <dgm:pt modelId="{BBD30372-12C0-44B4-A3F1-235BA04B3700}" type="sibTrans" cxnId="{9AAF10C5-A2D5-41F3-BCCD-93C067A48788}">
      <dgm:prSet/>
      <dgm:spPr/>
      <dgm:t>
        <a:bodyPr/>
        <a:lstStyle/>
        <a:p>
          <a:endParaRPr lang="en-US" sz="2000"/>
        </a:p>
      </dgm:t>
    </dgm:pt>
    <dgm:pt modelId="{5153A707-7C62-4662-B002-A197F3EF53A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u="sng" noProof="0">
              <a:solidFill>
                <a:schemeClr val="bg1">
                  <a:lumMod val="65000"/>
                </a:schemeClr>
              </a:solidFill>
            </a:rPr>
            <a:t>Internal: </a:t>
          </a:r>
          <a:r>
            <a:rPr lang="en-US" sz="1400" noProof="0">
              <a:solidFill>
                <a:schemeClr val="bg1">
                  <a:lumMod val="65000"/>
                </a:schemeClr>
              </a:solidFill>
            </a:rPr>
            <a:t>Steering Committee, Advisory Group</a:t>
          </a:r>
        </a:p>
      </dgm:t>
    </dgm:pt>
    <dgm:pt modelId="{CCD29636-6A8A-425B-9D06-913BE12D7784}" type="parTrans" cxnId="{78BABF40-7123-4492-84A8-47B626D8A45D}">
      <dgm:prSet/>
      <dgm:spPr/>
      <dgm:t>
        <a:bodyPr/>
        <a:lstStyle/>
        <a:p>
          <a:endParaRPr lang="en-US" sz="2000"/>
        </a:p>
      </dgm:t>
    </dgm:pt>
    <dgm:pt modelId="{67DC169A-2D82-41A3-A4D1-D527680E7843}" type="sibTrans" cxnId="{78BABF40-7123-4492-84A8-47B626D8A45D}">
      <dgm:prSet/>
      <dgm:spPr/>
      <dgm:t>
        <a:bodyPr/>
        <a:lstStyle/>
        <a:p>
          <a:endParaRPr lang="en-US" sz="2000"/>
        </a:p>
      </dgm:t>
    </dgm:pt>
    <dgm:pt modelId="{70090215-0876-4261-8F5B-D31C9C737539}">
      <dgm:prSet phldrT="[Text]" custT="1"/>
      <dgm:spPr>
        <a:solidFill>
          <a:srgbClr val="1F497D">
            <a:lumMod val="20000"/>
            <a:lumOff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r>
            <a:rPr lang="en-US" sz="1400"/>
            <a:t>Policy development and support</a:t>
          </a:r>
          <a:endParaRPr lang="en-US" sz="1400" noProof="0"/>
        </a:p>
      </dgm:t>
    </dgm:pt>
    <dgm:pt modelId="{C092A298-199F-40CD-9AA1-6B98517ECF39}" type="parTrans" cxnId="{CB6D6C95-3B7C-4514-91E3-1460C2BAD24D}">
      <dgm:prSet/>
      <dgm:spPr/>
      <dgm:t>
        <a:bodyPr/>
        <a:lstStyle/>
        <a:p>
          <a:endParaRPr lang="en-US" sz="2000"/>
        </a:p>
      </dgm:t>
    </dgm:pt>
    <dgm:pt modelId="{32301636-838B-48CF-8B68-3F02647E2D5A}" type="sibTrans" cxnId="{CB6D6C95-3B7C-4514-91E3-1460C2BAD24D}">
      <dgm:prSet/>
      <dgm:spPr/>
      <dgm:t>
        <a:bodyPr/>
        <a:lstStyle/>
        <a:p>
          <a:endParaRPr lang="en-US" sz="2000"/>
        </a:p>
      </dgm:t>
    </dgm:pt>
    <dgm:pt modelId="{3F3D3AE0-6035-4077-8E96-CF087B37957E}">
      <dgm:prSet custT="1"/>
      <dgm:spPr>
        <a:solidFill>
          <a:srgbClr val="1F497D">
            <a:lumMod val="20000"/>
            <a:lumOff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r>
            <a:rPr lang="en-US" sz="1400"/>
            <a:t>IMDRF collaborations</a:t>
          </a:r>
        </a:p>
      </dgm:t>
    </dgm:pt>
    <dgm:pt modelId="{9BF6D8FD-8D43-4FC2-8DE1-1947D254EA5C}" type="parTrans" cxnId="{A7E73122-48B5-4C80-A2D4-40BA6EC0612C}">
      <dgm:prSet/>
      <dgm:spPr/>
      <dgm:t>
        <a:bodyPr/>
        <a:lstStyle/>
        <a:p>
          <a:endParaRPr lang="en-US" sz="2000"/>
        </a:p>
      </dgm:t>
    </dgm:pt>
    <dgm:pt modelId="{BC379958-D32C-42B8-8531-2685FE6F0AD0}" type="sibTrans" cxnId="{A7E73122-48B5-4C80-A2D4-40BA6EC0612C}">
      <dgm:prSet/>
      <dgm:spPr/>
      <dgm:t>
        <a:bodyPr/>
        <a:lstStyle/>
        <a:p>
          <a:endParaRPr lang="en-US" sz="2000"/>
        </a:p>
      </dgm:t>
    </dgm:pt>
    <dgm:pt modelId="{A249AEE0-8408-4BFD-A263-67A32183B91A}">
      <dgm:prSet custT="1"/>
      <dgm:spPr>
        <a:solidFill>
          <a:srgbClr val="1F497D">
            <a:lumMod val="20000"/>
            <a:lumOff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r>
            <a:rPr lang="en-US" sz="1400"/>
            <a:t>External engagement/ collaboration</a:t>
          </a:r>
        </a:p>
      </dgm:t>
    </dgm:pt>
    <dgm:pt modelId="{4C36BD6B-C528-4809-AFF9-3E761097E775}" type="parTrans" cxnId="{636A796C-1466-4D40-9715-1108EB4AC768}">
      <dgm:prSet/>
      <dgm:spPr/>
      <dgm:t>
        <a:bodyPr/>
        <a:lstStyle/>
        <a:p>
          <a:endParaRPr lang="en-US" sz="2000"/>
        </a:p>
      </dgm:t>
    </dgm:pt>
    <dgm:pt modelId="{8E5C8555-03AA-47D4-98C6-9DA28FA1A40C}" type="sibTrans" cxnId="{636A796C-1466-4D40-9715-1108EB4AC768}">
      <dgm:prSet/>
      <dgm:spPr/>
      <dgm:t>
        <a:bodyPr/>
        <a:lstStyle/>
        <a:p>
          <a:endParaRPr lang="en-US" sz="2000"/>
        </a:p>
      </dgm:t>
    </dgm:pt>
    <dgm:pt modelId="{71D6D32A-4027-4995-B152-6031CAAF9EED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400" u="sng" noProof="0">
              <a:solidFill>
                <a:schemeClr val="bg1">
                  <a:lumMod val="65000"/>
                </a:schemeClr>
              </a:solidFill>
            </a:rPr>
            <a:t>External: </a:t>
          </a:r>
          <a:r>
            <a:rPr lang="en-US" sz="1400" noProof="0">
              <a:solidFill>
                <a:schemeClr val="bg1">
                  <a:lumMod val="65000"/>
                </a:schemeClr>
              </a:solidFill>
            </a:rPr>
            <a:t>collaborations and partnerships</a:t>
          </a:r>
        </a:p>
      </dgm:t>
    </dgm:pt>
    <dgm:pt modelId="{986FF0C1-95BE-487A-AA2B-0EB8AC40CE3D}" type="parTrans" cxnId="{7BC01A86-4060-448F-A195-205FF7F3CB49}">
      <dgm:prSet/>
      <dgm:spPr/>
      <dgm:t>
        <a:bodyPr/>
        <a:lstStyle/>
        <a:p>
          <a:endParaRPr lang="en-US" sz="2000"/>
        </a:p>
      </dgm:t>
    </dgm:pt>
    <dgm:pt modelId="{E5ECAD4B-65B3-45E6-947D-95B4F52A3009}" type="sibTrans" cxnId="{7BC01A86-4060-448F-A195-205FF7F3CB49}">
      <dgm:prSet/>
      <dgm:spPr/>
      <dgm:t>
        <a:bodyPr/>
        <a:lstStyle/>
        <a:p>
          <a:endParaRPr lang="en-US" sz="2000"/>
        </a:p>
      </dgm:t>
    </dgm:pt>
    <dgm:pt modelId="{CBBCBC07-EC76-4869-B552-262697C17763}" type="pres">
      <dgm:prSet presAssocID="{D8924255-C7D5-4228-A5E4-DF6E692476DF}" presName="diagram" presStyleCnt="0">
        <dgm:presLayoutVars>
          <dgm:dir/>
          <dgm:resizeHandles val="exact"/>
        </dgm:presLayoutVars>
      </dgm:prSet>
      <dgm:spPr/>
    </dgm:pt>
    <dgm:pt modelId="{4D165901-745E-4A35-8607-FF4D3E288409}" type="pres">
      <dgm:prSet presAssocID="{EEB99A76-0EB0-439A-BAAD-9ACD41F5AC09}" presName="node" presStyleLbl="node1" presStyleIdx="0" presStyleCnt="5" custLinFactNeighborX="-26" custLinFactNeighborY="-2009">
        <dgm:presLayoutVars>
          <dgm:bulletEnabled val="1"/>
        </dgm:presLayoutVars>
      </dgm:prSet>
      <dgm:spPr/>
    </dgm:pt>
    <dgm:pt modelId="{016490B5-2AF7-4AEA-BC9F-EC80BE3C41D1}" type="pres">
      <dgm:prSet presAssocID="{40A63E0D-B76C-4417-95E5-AF72EDC95612}" presName="sibTrans" presStyleCnt="0"/>
      <dgm:spPr/>
    </dgm:pt>
    <dgm:pt modelId="{EA95B292-F6D3-4979-A2A0-987638F63285}" type="pres">
      <dgm:prSet presAssocID="{E0670893-314F-4D43-BD79-F75BD0C9DC38}" presName="node" presStyleLbl="node1" presStyleIdx="1" presStyleCnt="5">
        <dgm:presLayoutVars>
          <dgm:bulletEnabled val="1"/>
        </dgm:presLayoutVars>
      </dgm:prSet>
      <dgm:spPr/>
    </dgm:pt>
    <dgm:pt modelId="{23E457CA-49CE-46D0-9DD6-0A2176CE734F}" type="pres">
      <dgm:prSet presAssocID="{8FCDAB0A-52AA-4094-B4B8-D2DE491A909E}" presName="sibTrans" presStyleCnt="0"/>
      <dgm:spPr/>
    </dgm:pt>
    <dgm:pt modelId="{6649DABA-72E0-4284-BDAA-E47A0C2B17F5}" type="pres">
      <dgm:prSet presAssocID="{F6CC9B91-1419-4848-B601-3FB6A177F960}" presName="node" presStyleLbl="node1" presStyleIdx="2" presStyleCnt="5">
        <dgm:presLayoutVars>
          <dgm:bulletEnabled val="1"/>
        </dgm:presLayoutVars>
      </dgm:prSet>
      <dgm:spPr/>
    </dgm:pt>
    <dgm:pt modelId="{C5FBD0E9-3BFC-4DE6-8695-CA8184C4764F}" type="pres">
      <dgm:prSet presAssocID="{A769C79E-7065-465B-A160-96C12CF7C318}" presName="sibTrans" presStyleCnt="0"/>
      <dgm:spPr/>
    </dgm:pt>
    <dgm:pt modelId="{B119AAC4-D017-429A-B069-C311EE67B4A1}" type="pres">
      <dgm:prSet presAssocID="{1DCCE4B3-0F28-40A0-83F9-3BDBFB39D854}" presName="node" presStyleLbl="node1" presStyleIdx="3" presStyleCnt="5">
        <dgm:presLayoutVars>
          <dgm:bulletEnabled val="1"/>
        </dgm:presLayoutVars>
      </dgm:prSet>
      <dgm:spPr/>
    </dgm:pt>
    <dgm:pt modelId="{A6EACAD2-B440-489A-BD7E-85A5225C8668}" type="pres">
      <dgm:prSet presAssocID="{3239E5B3-A088-4E4E-A973-C4A9ED4D9075}" presName="sibTrans" presStyleCnt="0"/>
      <dgm:spPr/>
    </dgm:pt>
    <dgm:pt modelId="{BB346742-F866-4E30-8745-5BA52B9C2B22}" type="pres">
      <dgm:prSet presAssocID="{1A1E1A01-2261-4F29-B5AB-61019A4928D7}" presName="node" presStyleLbl="node1" presStyleIdx="4" presStyleCnt="5">
        <dgm:presLayoutVars>
          <dgm:bulletEnabled val="1"/>
        </dgm:presLayoutVars>
      </dgm:prSet>
      <dgm:spPr>
        <a:xfrm>
          <a:off x="1430552" y="3767434"/>
          <a:ext cx="2599791" cy="1559875"/>
        </a:xfrm>
        <a:prstGeom prst="rect">
          <a:avLst/>
        </a:prstGeom>
      </dgm:spPr>
    </dgm:pt>
  </dgm:ptLst>
  <dgm:cxnLst>
    <dgm:cxn modelId="{11E6B400-9450-47FF-AFEC-8B14EA874DBB}" type="presOf" srcId="{930AFE1B-0D46-4A3D-9426-E7D0320A77CF}" destId="{4D165901-745E-4A35-8607-FF4D3E288409}" srcOrd="0" destOrd="3" presId="urn:microsoft.com/office/officeart/2005/8/layout/default"/>
    <dgm:cxn modelId="{C7262701-84BD-477A-8919-A8BFA8A4579F}" type="presOf" srcId="{70090215-0876-4261-8F5B-D31C9C737539}" destId="{BB346742-F866-4E30-8745-5BA52B9C2B22}" srcOrd="0" destOrd="1" presId="urn:microsoft.com/office/officeart/2005/8/layout/default"/>
    <dgm:cxn modelId="{DC596206-25CB-4463-861F-E24C262E7529}" srcId="{D8924255-C7D5-4228-A5E4-DF6E692476DF}" destId="{EEB99A76-0EB0-439A-BAAD-9ACD41F5AC09}" srcOrd="0" destOrd="0" parTransId="{564B7E83-AD61-4704-B66E-74F4D25F1A09}" sibTransId="{40A63E0D-B76C-4417-95E5-AF72EDC95612}"/>
    <dgm:cxn modelId="{C2C08107-1066-41E1-A4A5-25E964A0B6B5}" type="presOf" srcId="{07A8C20D-EE5C-4B77-BAAF-FE5497CED6C5}" destId="{EA95B292-F6D3-4979-A2A0-987638F63285}" srcOrd="0" destOrd="3" presId="urn:microsoft.com/office/officeart/2005/8/layout/default"/>
    <dgm:cxn modelId="{F4ABCF08-86F7-4100-A2A9-2070E794E697}" type="presOf" srcId="{88AE3B51-0B06-449A-9392-1DAFC23CD1CE}" destId="{EA95B292-F6D3-4979-A2A0-987638F63285}" srcOrd="0" destOrd="4" presId="urn:microsoft.com/office/officeart/2005/8/layout/default"/>
    <dgm:cxn modelId="{6DBE5C11-E923-4C64-A15C-3B7C4E34A81F}" srcId="{E0670893-314F-4D43-BD79-F75BD0C9DC38}" destId="{88AE3B51-0B06-449A-9392-1DAFC23CD1CE}" srcOrd="3" destOrd="0" parTransId="{FF78EBAA-D20D-4C15-B5C4-EBB1A4E9E629}" sibTransId="{308A7C5E-588C-475C-9BF0-1981195870A7}"/>
    <dgm:cxn modelId="{A7E73122-48B5-4C80-A2D4-40BA6EC0612C}" srcId="{1A1E1A01-2261-4F29-B5AB-61019A4928D7}" destId="{3F3D3AE0-6035-4077-8E96-CF087B37957E}" srcOrd="1" destOrd="0" parTransId="{9BF6D8FD-8D43-4FC2-8DE1-1947D254EA5C}" sibTransId="{BC379958-D32C-42B8-8531-2685FE6F0AD0}"/>
    <dgm:cxn modelId="{8C76A724-5DF2-438E-BB78-C4888BAC2E28}" type="presOf" srcId="{8D974EA9-6FCF-4FA3-A0DE-A6A848510B90}" destId="{B119AAC4-D017-429A-B069-C311EE67B4A1}" srcOrd="0" destOrd="2" presId="urn:microsoft.com/office/officeart/2005/8/layout/default"/>
    <dgm:cxn modelId="{DC58D526-252D-493A-90F5-41FB9B5F476E}" srcId="{EEB99A76-0EB0-439A-BAAD-9ACD41F5AC09}" destId="{2CC62E00-7BE9-4D7C-806E-2583B9FED6DA}" srcOrd="1" destOrd="0" parTransId="{8F9AAC44-42AB-45C5-937F-86688BBFC732}" sibTransId="{5B5BAEEF-C657-410C-84C6-E45890E2BC9E}"/>
    <dgm:cxn modelId="{9658B328-C026-42EE-952A-E6EDFD70B7C6}" type="presOf" srcId="{1A1E1A01-2261-4F29-B5AB-61019A4928D7}" destId="{BB346742-F866-4E30-8745-5BA52B9C2B22}" srcOrd="0" destOrd="0" presId="urn:microsoft.com/office/officeart/2005/8/layout/default"/>
    <dgm:cxn modelId="{9B17C238-11B9-4B76-AE5C-0B390480D353}" srcId="{1DCCE4B3-0F28-40A0-83F9-3BDBFB39D854}" destId="{8D974EA9-6FCF-4FA3-A0DE-A6A848510B90}" srcOrd="1" destOrd="0" parTransId="{0CD9857F-09E1-4B27-93B1-FB70B1C59375}" sibTransId="{5BD05D23-6947-48FB-B5A4-A54359FD37C0}"/>
    <dgm:cxn modelId="{6599313A-0C53-4822-9216-D8E9A2758529}" type="presOf" srcId="{3F3D3AE0-6035-4077-8E96-CF087B37957E}" destId="{BB346742-F866-4E30-8745-5BA52B9C2B22}" srcOrd="0" destOrd="2" presId="urn:microsoft.com/office/officeart/2005/8/layout/default"/>
    <dgm:cxn modelId="{3BAFB43F-C82B-4F5A-B753-B70106515257}" type="presOf" srcId="{ECC867FA-EFE6-4D52-B09E-701A88BBEC92}" destId="{EA95B292-F6D3-4979-A2A0-987638F63285}" srcOrd="0" destOrd="2" presId="urn:microsoft.com/office/officeart/2005/8/layout/default"/>
    <dgm:cxn modelId="{36ABA640-8A9B-410B-A9AD-8DFABE053FA8}" type="presOf" srcId="{33053372-9154-4FA7-87F3-3B66291C2910}" destId="{B119AAC4-D017-429A-B069-C311EE67B4A1}" srcOrd="0" destOrd="3" presId="urn:microsoft.com/office/officeart/2005/8/layout/default"/>
    <dgm:cxn modelId="{78BABF40-7123-4492-84A8-47B626D8A45D}" srcId="{F6CC9B91-1419-4848-B601-3FB6A177F960}" destId="{5153A707-7C62-4662-B002-A197F3EF53A6}" srcOrd="0" destOrd="0" parTransId="{CCD29636-6A8A-425B-9D06-913BE12D7784}" sibTransId="{67DC169A-2D82-41A3-A4D1-D527680E7843}"/>
    <dgm:cxn modelId="{FF77685C-4DA5-4495-8640-AF5377A79874}" type="presOf" srcId="{7A185777-B0FF-4158-BB35-D4D1BC330249}" destId="{4D165901-745E-4A35-8607-FF4D3E288409}" srcOrd="0" destOrd="1" presId="urn:microsoft.com/office/officeart/2005/8/layout/default"/>
    <dgm:cxn modelId="{5E5C765E-6E2A-4354-BFC6-37313EAC5E3D}" type="presOf" srcId="{2896C159-0B60-4ED0-A37A-0CAC2D3127C0}" destId="{EA95B292-F6D3-4979-A2A0-987638F63285}" srcOrd="0" destOrd="1" presId="urn:microsoft.com/office/officeart/2005/8/layout/default"/>
    <dgm:cxn modelId="{9A7D0042-3691-447A-B2E2-CA47DB7DF346}" type="presOf" srcId="{D8924255-C7D5-4228-A5E4-DF6E692476DF}" destId="{CBBCBC07-EC76-4869-B552-262697C17763}" srcOrd="0" destOrd="0" presId="urn:microsoft.com/office/officeart/2005/8/layout/default"/>
    <dgm:cxn modelId="{493CCD43-6E11-4B1B-812A-4DD0009B0907}" srcId="{E0670893-314F-4D43-BD79-F75BD0C9DC38}" destId="{07A8C20D-EE5C-4B77-BAAF-FE5497CED6C5}" srcOrd="2" destOrd="0" parTransId="{53011E6A-416E-456D-A521-F263C34DD5F9}" sibTransId="{033C85D2-BF17-421A-A66D-A3C7E8A36288}"/>
    <dgm:cxn modelId="{3A39AB46-2059-4E56-935A-F7C2043D6242}" srcId="{EEB99A76-0EB0-439A-BAAD-9ACD41F5AC09}" destId="{7A185777-B0FF-4158-BB35-D4D1BC330249}" srcOrd="0" destOrd="0" parTransId="{13ED670B-B680-4F4D-AB50-1506D387602B}" sibTransId="{508DA1E6-7ABF-414F-B116-694296B00474}"/>
    <dgm:cxn modelId="{636A796C-1466-4D40-9715-1108EB4AC768}" srcId="{1A1E1A01-2261-4F29-B5AB-61019A4928D7}" destId="{A249AEE0-8408-4BFD-A263-67A32183B91A}" srcOrd="2" destOrd="0" parTransId="{4C36BD6B-C528-4809-AFF9-3E761097E775}" sibTransId="{8E5C8555-03AA-47D4-98C6-9DA28FA1A40C}"/>
    <dgm:cxn modelId="{D2FDBE52-FDA8-4DA3-8CB0-52B20D30D97F}" srcId="{E0670893-314F-4D43-BD79-F75BD0C9DC38}" destId="{2896C159-0B60-4ED0-A37A-0CAC2D3127C0}" srcOrd="0" destOrd="0" parTransId="{CC26CD5E-D02F-4693-B5C6-37BECE0C5419}" sibTransId="{FEC8944E-A9DA-4EFA-B150-063EB02D4B7F}"/>
    <dgm:cxn modelId="{FA07A073-ABC9-4A48-B953-62B1F4030718}" type="presOf" srcId="{E0670893-314F-4D43-BD79-F75BD0C9DC38}" destId="{EA95B292-F6D3-4979-A2A0-987638F63285}" srcOrd="0" destOrd="0" presId="urn:microsoft.com/office/officeart/2005/8/layout/default"/>
    <dgm:cxn modelId="{7C2A6257-5E03-48A0-92E3-A730373A6343}" type="presOf" srcId="{2CC62E00-7BE9-4D7C-806E-2583B9FED6DA}" destId="{4D165901-745E-4A35-8607-FF4D3E288409}" srcOrd="0" destOrd="2" presId="urn:microsoft.com/office/officeart/2005/8/layout/default"/>
    <dgm:cxn modelId="{7BC01A86-4060-448F-A195-205FF7F3CB49}" srcId="{F6CC9B91-1419-4848-B601-3FB6A177F960}" destId="{71D6D32A-4027-4995-B152-6031CAAF9EED}" srcOrd="1" destOrd="0" parTransId="{986FF0C1-95BE-487A-AA2B-0EB8AC40CE3D}" sibTransId="{E5ECAD4B-65B3-45E6-947D-95B4F52A3009}"/>
    <dgm:cxn modelId="{15ED548D-96DE-46AA-BAB3-37D858CB6CC0}" type="presOf" srcId="{A249AEE0-8408-4BFD-A263-67A32183B91A}" destId="{BB346742-F866-4E30-8745-5BA52B9C2B22}" srcOrd="0" destOrd="3" presId="urn:microsoft.com/office/officeart/2005/8/layout/default"/>
    <dgm:cxn modelId="{CB6D6C95-3B7C-4514-91E3-1460C2BAD24D}" srcId="{1A1E1A01-2261-4F29-B5AB-61019A4928D7}" destId="{70090215-0876-4261-8F5B-D31C9C737539}" srcOrd="0" destOrd="0" parTransId="{C092A298-199F-40CD-9AA1-6B98517ECF39}" sibTransId="{32301636-838B-48CF-8B68-3F02647E2D5A}"/>
    <dgm:cxn modelId="{3C8DDCA8-D88D-45AA-8778-5520073382B4}" srcId="{1DCCE4B3-0F28-40A0-83F9-3BDBFB39D854}" destId="{FD55EB5B-2ED8-4C4D-9591-43470CAF5D9A}" srcOrd="0" destOrd="0" parTransId="{EBBFE061-F0CC-49B0-BF31-624D7749AED4}" sibTransId="{072723CD-AD49-4EB0-9696-80029AD80CCF}"/>
    <dgm:cxn modelId="{04FB9DAC-8E3C-443C-9005-A651A1EE443E}" srcId="{E0670893-314F-4D43-BD79-F75BD0C9DC38}" destId="{ECC867FA-EFE6-4D52-B09E-701A88BBEC92}" srcOrd="1" destOrd="0" parTransId="{7075BC7E-3829-4C85-8B01-84A8FB3EB519}" sibTransId="{74BBFA5E-4009-4E4A-8986-D5351B527EAB}"/>
    <dgm:cxn modelId="{1372D3B7-468F-4782-BE4A-ED589C5B43E8}" type="presOf" srcId="{71D6D32A-4027-4995-B152-6031CAAF9EED}" destId="{6649DABA-72E0-4284-BDAA-E47A0C2B17F5}" srcOrd="0" destOrd="2" presId="urn:microsoft.com/office/officeart/2005/8/layout/default"/>
    <dgm:cxn modelId="{F29C4CBA-CA9F-49C5-B840-FD571870E57B}" type="presOf" srcId="{5153A707-7C62-4662-B002-A197F3EF53A6}" destId="{6649DABA-72E0-4284-BDAA-E47A0C2B17F5}" srcOrd="0" destOrd="1" presId="urn:microsoft.com/office/officeart/2005/8/layout/default"/>
    <dgm:cxn modelId="{CE22B7BC-51E3-45A2-916F-430D1702738B}" type="presOf" srcId="{1DCCE4B3-0F28-40A0-83F9-3BDBFB39D854}" destId="{B119AAC4-D017-429A-B069-C311EE67B4A1}" srcOrd="0" destOrd="0" presId="urn:microsoft.com/office/officeart/2005/8/layout/default"/>
    <dgm:cxn modelId="{FE9E05BD-D896-47A9-8149-D5C31E51FB8B}" srcId="{EEB99A76-0EB0-439A-BAAD-9ACD41F5AC09}" destId="{930AFE1B-0D46-4A3D-9426-E7D0320A77CF}" srcOrd="2" destOrd="0" parTransId="{B4BEEE2F-B0BD-498E-A44D-4397C1B8C3FB}" sibTransId="{08D07373-132F-482E-AD96-A739127553EA}"/>
    <dgm:cxn modelId="{475474C1-0AD5-455C-8E0E-18364C3161E9}" srcId="{1DCCE4B3-0F28-40A0-83F9-3BDBFB39D854}" destId="{E0A95E96-D18C-4D15-A671-C93050F6A190}" srcOrd="3" destOrd="0" parTransId="{49046C97-65D9-430F-B921-F20518442C98}" sibTransId="{A04433E4-CBBC-4C19-8EBC-717A4FD22187}"/>
    <dgm:cxn modelId="{D4D99AC1-BB0B-4698-A01B-792CB5C148B3}" type="presOf" srcId="{E0A95E96-D18C-4D15-A671-C93050F6A190}" destId="{B119AAC4-D017-429A-B069-C311EE67B4A1}" srcOrd="0" destOrd="4" presId="urn:microsoft.com/office/officeart/2005/8/layout/default"/>
    <dgm:cxn modelId="{9AAF10C5-A2D5-41F3-BCCD-93C067A48788}" srcId="{D8924255-C7D5-4228-A5E4-DF6E692476DF}" destId="{1A1E1A01-2261-4F29-B5AB-61019A4928D7}" srcOrd="4" destOrd="0" parTransId="{B7F7B0A4-A80D-4CB3-94EF-46CDAD194F8E}" sibTransId="{BBD30372-12C0-44B4-A3F1-235BA04B3700}"/>
    <dgm:cxn modelId="{B7CE8CC8-7687-4D68-A436-3786A899D12A}" type="presOf" srcId="{EEB99A76-0EB0-439A-BAAD-9ACD41F5AC09}" destId="{4D165901-745E-4A35-8607-FF4D3E288409}" srcOrd="0" destOrd="0" presId="urn:microsoft.com/office/officeart/2005/8/layout/default"/>
    <dgm:cxn modelId="{E63CC1D4-6259-452D-949E-7A45C378A025}" type="presOf" srcId="{FD55EB5B-2ED8-4C4D-9591-43470CAF5D9A}" destId="{B119AAC4-D017-429A-B069-C311EE67B4A1}" srcOrd="0" destOrd="1" presId="urn:microsoft.com/office/officeart/2005/8/layout/default"/>
    <dgm:cxn modelId="{A840F6DB-7004-4AE9-BC9C-D14A586C1FAC}" type="presOf" srcId="{F6CC9B91-1419-4848-B601-3FB6A177F960}" destId="{6649DABA-72E0-4284-BDAA-E47A0C2B17F5}" srcOrd="0" destOrd="0" presId="urn:microsoft.com/office/officeart/2005/8/layout/default"/>
    <dgm:cxn modelId="{DCA31ADC-AB0F-487B-8E1B-387D48AD150F}" srcId="{D8924255-C7D5-4228-A5E4-DF6E692476DF}" destId="{1DCCE4B3-0F28-40A0-83F9-3BDBFB39D854}" srcOrd="3" destOrd="0" parTransId="{A3FF7D9A-7CA0-45C2-B094-F3B2CDF25FCD}" sibTransId="{3239E5B3-A088-4E4E-A973-C4A9ED4D9075}"/>
    <dgm:cxn modelId="{A2ECD1DD-F6A8-4E91-98DE-FF0689059D93}" srcId="{D8924255-C7D5-4228-A5E4-DF6E692476DF}" destId="{E0670893-314F-4D43-BD79-F75BD0C9DC38}" srcOrd="1" destOrd="0" parTransId="{08B95ECF-548E-4C47-BEC0-D005D13A7B21}" sibTransId="{8FCDAB0A-52AA-4094-B4B8-D2DE491A909E}"/>
    <dgm:cxn modelId="{F7B23AE6-4613-4E86-9146-1BD7A8580B65}" srcId="{D8924255-C7D5-4228-A5E4-DF6E692476DF}" destId="{F6CC9B91-1419-4848-B601-3FB6A177F960}" srcOrd="2" destOrd="0" parTransId="{992810DE-4925-427A-8226-AFB7A241EF35}" sibTransId="{A769C79E-7065-465B-A160-96C12CF7C318}"/>
    <dgm:cxn modelId="{B8C187EE-F808-4C89-9392-39DCD7601498}" srcId="{1DCCE4B3-0F28-40A0-83F9-3BDBFB39D854}" destId="{33053372-9154-4FA7-87F3-3B66291C2910}" srcOrd="2" destOrd="0" parTransId="{3CF25F2B-3D0A-4E71-BF02-7992549B63DB}" sibTransId="{F6C764D7-E46F-4DF5-A3C6-D47C7201B811}"/>
    <dgm:cxn modelId="{E1F172A6-CB02-4DBA-BEAC-387AEBC81A85}" type="presParOf" srcId="{CBBCBC07-EC76-4869-B552-262697C17763}" destId="{4D165901-745E-4A35-8607-FF4D3E288409}" srcOrd="0" destOrd="0" presId="urn:microsoft.com/office/officeart/2005/8/layout/default"/>
    <dgm:cxn modelId="{8FE12153-65C4-432E-832F-E65CF93C23BE}" type="presParOf" srcId="{CBBCBC07-EC76-4869-B552-262697C17763}" destId="{016490B5-2AF7-4AEA-BC9F-EC80BE3C41D1}" srcOrd="1" destOrd="0" presId="urn:microsoft.com/office/officeart/2005/8/layout/default"/>
    <dgm:cxn modelId="{4D21E9D4-124E-4DA6-B5A5-D682BF590027}" type="presParOf" srcId="{CBBCBC07-EC76-4869-B552-262697C17763}" destId="{EA95B292-F6D3-4979-A2A0-987638F63285}" srcOrd="2" destOrd="0" presId="urn:microsoft.com/office/officeart/2005/8/layout/default"/>
    <dgm:cxn modelId="{6573E354-9207-4D02-A577-13A3337FBDC1}" type="presParOf" srcId="{CBBCBC07-EC76-4869-B552-262697C17763}" destId="{23E457CA-49CE-46D0-9DD6-0A2176CE734F}" srcOrd="3" destOrd="0" presId="urn:microsoft.com/office/officeart/2005/8/layout/default"/>
    <dgm:cxn modelId="{B1C6726C-26C0-4D37-B3EC-14715D9969F9}" type="presParOf" srcId="{CBBCBC07-EC76-4869-B552-262697C17763}" destId="{6649DABA-72E0-4284-BDAA-E47A0C2B17F5}" srcOrd="4" destOrd="0" presId="urn:microsoft.com/office/officeart/2005/8/layout/default"/>
    <dgm:cxn modelId="{E71AA0AE-A3B7-46B3-9CC9-3B07AD3245AA}" type="presParOf" srcId="{CBBCBC07-EC76-4869-B552-262697C17763}" destId="{C5FBD0E9-3BFC-4DE6-8695-CA8184C4764F}" srcOrd="5" destOrd="0" presId="urn:microsoft.com/office/officeart/2005/8/layout/default"/>
    <dgm:cxn modelId="{30A3C22E-236C-4F2A-95C7-81CA3DD48E58}" type="presParOf" srcId="{CBBCBC07-EC76-4869-B552-262697C17763}" destId="{B119AAC4-D017-429A-B069-C311EE67B4A1}" srcOrd="6" destOrd="0" presId="urn:microsoft.com/office/officeart/2005/8/layout/default"/>
    <dgm:cxn modelId="{FB32B460-649B-4E21-9D13-5F3016DB1EE3}" type="presParOf" srcId="{CBBCBC07-EC76-4869-B552-262697C17763}" destId="{A6EACAD2-B440-489A-BD7E-85A5225C8668}" srcOrd="7" destOrd="0" presId="urn:microsoft.com/office/officeart/2005/8/layout/default"/>
    <dgm:cxn modelId="{773D8E6F-C479-4E86-A471-4996DB23495D}" type="presParOf" srcId="{CBBCBC07-EC76-4869-B552-262697C17763}" destId="{BB346742-F866-4E30-8745-5BA52B9C2B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924255-C7D5-4228-A5E4-DF6E692476DF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DCCE4B3-0F28-40A0-83F9-3BDBFB39D85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0" noProof="0">
              <a:solidFill>
                <a:schemeClr val="bg1">
                  <a:lumMod val="65000"/>
                </a:schemeClr>
              </a:solidFill>
            </a:rPr>
            <a:t>Medical Device Cybersecurity</a:t>
          </a:r>
          <a:endParaRPr lang="en-US" b="0">
            <a:solidFill>
              <a:schemeClr val="bg1">
                <a:lumMod val="65000"/>
              </a:schemeClr>
            </a:solidFill>
          </a:endParaRPr>
        </a:p>
      </dgm:t>
    </dgm:pt>
    <dgm:pt modelId="{A3FF7D9A-7CA0-45C2-B094-F3B2CDF25FCD}" type="parTrans" cxnId="{DCA31ADC-AB0F-487B-8E1B-387D48AD150F}">
      <dgm:prSet/>
      <dgm:spPr/>
      <dgm:t>
        <a:bodyPr/>
        <a:lstStyle/>
        <a:p>
          <a:endParaRPr lang="en-US"/>
        </a:p>
      </dgm:t>
    </dgm:pt>
    <dgm:pt modelId="{3239E5B3-A088-4E4E-A973-C4A9ED4D9075}" type="sibTrans" cxnId="{DCA31ADC-AB0F-487B-8E1B-387D48AD150F}">
      <dgm:prSet/>
      <dgm:spPr/>
      <dgm:t>
        <a:bodyPr/>
        <a:lstStyle/>
        <a:p>
          <a:endParaRPr lang="en-US"/>
        </a:p>
      </dgm:t>
    </dgm:pt>
    <dgm:pt modelId="{70090215-0876-4261-8F5B-D31C9C73753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Policy development and support</a:t>
          </a:r>
          <a:endParaRPr lang="en-US" noProof="0"/>
        </a:p>
      </dgm:t>
    </dgm:pt>
    <dgm:pt modelId="{C092A298-199F-40CD-9AA1-6B98517ECF39}" type="parTrans" cxnId="{CB6D6C95-3B7C-4514-91E3-1460C2BAD24D}">
      <dgm:prSet/>
      <dgm:spPr/>
      <dgm:t>
        <a:bodyPr/>
        <a:lstStyle/>
        <a:p>
          <a:endParaRPr lang="en-US"/>
        </a:p>
      </dgm:t>
    </dgm:pt>
    <dgm:pt modelId="{32301636-838B-48CF-8B68-3F02647E2D5A}" type="sibTrans" cxnId="{CB6D6C95-3B7C-4514-91E3-1460C2BAD24D}">
      <dgm:prSet/>
      <dgm:spPr/>
      <dgm:t>
        <a:bodyPr/>
        <a:lstStyle/>
        <a:p>
          <a:endParaRPr lang="en-US"/>
        </a:p>
      </dgm:t>
    </dgm:pt>
    <dgm:pt modelId="{3F3D3AE0-6035-4077-8E96-CF087B37957E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IMDRF collaborations</a:t>
          </a:r>
        </a:p>
      </dgm:t>
    </dgm:pt>
    <dgm:pt modelId="{9BF6D8FD-8D43-4FC2-8DE1-1947D254EA5C}" type="parTrans" cxnId="{A7E73122-48B5-4C80-A2D4-40BA6EC0612C}">
      <dgm:prSet/>
      <dgm:spPr/>
      <dgm:t>
        <a:bodyPr/>
        <a:lstStyle/>
        <a:p>
          <a:endParaRPr lang="en-US"/>
        </a:p>
      </dgm:t>
    </dgm:pt>
    <dgm:pt modelId="{BC379958-D32C-42B8-8531-2685FE6F0AD0}" type="sibTrans" cxnId="{A7E73122-48B5-4C80-A2D4-40BA6EC0612C}">
      <dgm:prSet/>
      <dgm:spPr/>
      <dgm:t>
        <a:bodyPr/>
        <a:lstStyle/>
        <a:p>
          <a:endParaRPr lang="en-US"/>
        </a:p>
      </dgm:t>
    </dgm:pt>
    <dgm:pt modelId="{A249AEE0-8408-4BFD-A263-67A32183B91A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External engagement/ collaboration</a:t>
          </a:r>
        </a:p>
      </dgm:t>
    </dgm:pt>
    <dgm:pt modelId="{4C36BD6B-C528-4809-AFF9-3E761097E775}" type="parTrans" cxnId="{636A796C-1466-4D40-9715-1108EB4AC768}">
      <dgm:prSet/>
      <dgm:spPr/>
      <dgm:t>
        <a:bodyPr/>
        <a:lstStyle/>
        <a:p>
          <a:endParaRPr lang="en-US"/>
        </a:p>
      </dgm:t>
    </dgm:pt>
    <dgm:pt modelId="{8E5C8555-03AA-47D4-98C6-9DA28FA1A40C}" type="sibTrans" cxnId="{636A796C-1466-4D40-9715-1108EB4AC768}">
      <dgm:prSet/>
      <dgm:spPr/>
      <dgm:t>
        <a:bodyPr/>
        <a:lstStyle/>
        <a:p>
          <a:endParaRPr lang="en-US"/>
        </a:p>
      </dgm:t>
    </dgm:pt>
    <dgm:pt modelId="{D4AA038A-1E9E-4A98-8476-B1A96D35826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>
              <a:solidFill>
                <a:schemeClr val="bg1">
                  <a:lumMod val="65000"/>
                </a:schemeClr>
              </a:solidFill>
            </a:rPr>
            <a:t>Advancing Regulatory  Science</a:t>
          </a:r>
          <a:endParaRPr lang="en-US">
            <a:solidFill>
              <a:schemeClr val="bg1">
                <a:lumMod val="65000"/>
              </a:schemeClr>
            </a:solidFill>
          </a:endParaRPr>
        </a:p>
      </dgm:t>
    </dgm:pt>
    <dgm:pt modelId="{4BA54219-3A16-4AA2-90EE-FD8B2D8B5E78}" type="parTrans" cxnId="{9AC04BB4-4DF2-49A1-964F-D1B89222BC1E}">
      <dgm:prSet/>
      <dgm:spPr/>
      <dgm:t>
        <a:bodyPr/>
        <a:lstStyle/>
        <a:p>
          <a:endParaRPr lang="en-US"/>
        </a:p>
      </dgm:t>
    </dgm:pt>
    <dgm:pt modelId="{627B5290-A281-4CA6-A8A3-2CE5A14F48F5}" type="sibTrans" cxnId="{9AC04BB4-4DF2-49A1-964F-D1B89222BC1E}">
      <dgm:prSet/>
      <dgm:spPr/>
      <dgm:t>
        <a:bodyPr/>
        <a:lstStyle/>
        <a:p>
          <a:endParaRPr lang="en-US"/>
        </a:p>
      </dgm:t>
    </dgm:pt>
    <dgm:pt modelId="{73B35B17-CEEC-41A7-B535-2024D9FBE603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>
              <a:solidFill>
                <a:schemeClr val="bg1">
                  <a:lumMod val="65000"/>
                </a:schemeClr>
              </a:solidFill>
            </a:rPr>
            <a:t>Regulatory Review Support</a:t>
          </a:r>
          <a:endParaRPr lang="en-US">
            <a:solidFill>
              <a:schemeClr val="bg1">
                <a:lumMod val="65000"/>
              </a:schemeClr>
            </a:solidFill>
          </a:endParaRPr>
        </a:p>
      </dgm:t>
    </dgm:pt>
    <dgm:pt modelId="{77FCAE98-26AE-46F9-9661-D21CD62A1E75}" type="parTrans" cxnId="{D9C1AB03-46BE-4C80-9E3E-4C4E5D259496}">
      <dgm:prSet/>
      <dgm:spPr/>
      <dgm:t>
        <a:bodyPr/>
        <a:lstStyle/>
        <a:p>
          <a:endParaRPr lang="en-US"/>
        </a:p>
      </dgm:t>
    </dgm:pt>
    <dgm:pt modelId="{754EE782-B79E-4ACA-96CD-EAEB6CBDC3C3}" type="sibTrans" cxnId="{D9C1AB03-46BE-4C80-9E3E-4C4E5D259496}">
      <dgm:prSet/>
      <dgm:spPr/>
      <dgm:t>
        <a:bodyPr/>
        <a:lstStyle/>
        <a:p>
          <a:endParaRPr lang="en-US"/>
        </a:p>
      </dgm:t>
    </dgm:pt>
    <dgm:pt modelId="{2E8B640F-8695-4571-9CAD-83A06BD6BED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>
              <a:solidFill>
                <a:schemeClr val="bg1">
                  <a:lumMod val="65000"/>
                </a:schemeClr>
              </a:solidFill>
            </a:rPr>
            <a:t>Advanced Manufacturing</a:t>
          </a:r>
          <a:endParaRPr lang="en-US">
            <a:solidFill>
              <a:schemeClr val="bg1">
                <a:lumMod val="65000"/>
              </a:schemeClr>
            </a:solidFill>
          </a:endParaRPr>
        </a:p>
      </dgm:t>
    </dgm:pt>
    <dgm:pt modelId="{57AFA5A9-26D5-43AC-AA87-71C960EFEB0A}" type="parTrans" cxnId="{A22E49CB-34BD-41ED-9766-E3F21ABD23B8}">
      <dgm:prSet/>
      <dgm:spPr/>
      <dgm:t>
        <a:bodyPr/>
        <a:lstStyle/>
        <a:p>
          <a:endParaRPr lang="en-US"/>
        </a:p>
      </dgm:t>
    </dgm:pt>
    <dgm:pt modelId="{FB141011-1A0B-4A15-B9B3-703626D8F7F3}" type="sibTrans" cxnId="{A22E49CB-34BD-41ED-9766-E3F21ABD23B8}">
      <dgm:prSet/>
      <dgm:spPr/>
      <dgm:t>
        <a:bodyPr/>
        <a:lstStyle/>
        <a:p>
          <a:endParaRPr lang="en-US"/>
        </a:p>
      </dgm:t>
    </dgm:pt>
    <dgm:pt modelId="{8026F9F5-A76F-437B-A6AB-789763C02A5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>
              <a:solidFill>
                <a:schemeClr val="bg1">
                  <a:lumMod val="65000"/>
                </a:schemeClr>
              </a:solidFill>
            </a:rPr>
            <a:t>Advanced Clinical S</a:t>
          </a:r>
          <a:r>
            <a:rPr lang="en-US" err="1">
              <a:solidFill>
                <a:schemeClr val="bg1">
                  <a:lumMod val="65000"/>
                </a:schemeClr>
              </a:solidFill>
            </a:rPr>
            <a:t>tudies</a:t>
          </a:r>
          <a:r>
            <a:rPr lang="en-US">
              <a:solidFill>
                <a:schemeClr val="bg1">
                  <a:lumMod val="65000"/>
                </a:schemeClr>
              </a:solidFill>
            </a:rPr>
            <a:t> and RWE</a:t>
          </a:r>
        </a:p>
      </dgm:t>
    </dgm:pt>
    <dgm:pt modelId="{37C2026F-7D1A-4EED-BC48-5781D0888DB7}" type="parTrans" cxnId="{5FEAB833-8541-44E6-BCFA-5F8F05FE1E7F}">
      <dgm:prSet/>
      <dgm:spPr/>
      <dgm:t>
        <a:bodyPr/>
        <a:lstStyle/>
        <a:p>
          <a:endParaRPr lang="en-US"/>
        </a:p>
      </dgm:t>
    </dgm:pt>
    <dgm:pt modelId="{1CF4B598-7403-43FD-B778-F6988E7DFDC9}" type="sibTrans" cxnId="{5FEAB833-8541-44E6-BCFA-5F8F05FE1E7F}">
      <dgm:prSet/>
      <dgm:spPr/>
      <dgm:t>
        <a:bodyPr/>
        <a:lstStyle/>
        <a:p>
          <a:endParaRPr lang="en-US"/>
        </a:p>
      </dgm:t>
    </dgm:pt>
    <dgm:pt modelId="{81BDAAB8-EC50-4EB4-8619-276B817F43F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Digital Pathology</a:t>
          </a:r>
        </a:p>
      </dgm:t>
    </dgm:pt>
    <dgm:pt modelId="{3D571F3A-9BB7-44CF-9FD9-5E7482D2B4C0}" type="parTrans" cxnId="{77E9237D-8BA3-4C48-8526-AB8B130F21AE}">
      <dgm:prSet/>
      <dgm:spPr/>
      <dgm:t>
        <a:bodyPr/>
        <a:lstStyle/>
        <a:p>
          <a:endParaRPr lang="en-US"/>
        </a:p>
      </dgm:t>
    </dgm:pt>
    <dgm:pt modelId="{60BC27AA-4B24-4828-AB6D-4E849158C9D5}" type="sibTrans" cxnId="{77E9237D-8BA3-4C48-8526-AB8B130F21AE}">
      <dgm:prSet/>
      <dgm:spPr/>
      <dgm:t>
        <a:bodyPr/>
        <a:lstStyle/>
        <a:p>
          <a:endParaRPr lang="en-US"/>
        </a:p>
      </dgm:t>
    </dgm:pt>
    <dgm:pt modelId="{6B10B608-1B24-43C1-871B-35385B920609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Day – day review support for OHTs</a:t>
          </a:r>
        </a:p>
      </dgm:t>
    </dgm:pt>
    <dgm:pt modelId="{1488EA64-6B16-403B-B565-1F0669CF347E}" type="parTrans" cxnId="{78460AB0-17EF-4BF2-A2B2-A574252D8C6C}">
      <dgm:prSet/>
      <dgm:spPr/>
      <dgm:t>
        <a:bodyPr/>
        <a:lstStyle/>
        <a:p>
          <a:endParaRPr lang="en-US"/>
        </a:p>
      </dgm:t>
    </dgm:pt>
    <dgm:pt modelId="{9935E7B6-50E4-4DCC-A659-EC3D759FBC88}" type="sibTrans" cxnId="{78460AB0-17EF-4BF2-A2B2-A574252D8C6C}">
      <dgm:prSet/>
      <dgm:spPr/>
      <dgm:t>
        <a:bodyPr/>
        <a:lstStyle/>
        <a:p>
          <a:endParaRPr lang="en-US"/>
        </a:p>
      </dgm:t>
    </dgm:pt>
    <dgm:pt modelId="{8E9F64BF-9DBF-4877-9143-7CC7F338955F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/>
            <a:t>Case for Quality (Software in Manufacturing)</a:t>
          </a:r>
          <a:endParaRPr lang="en-US"/>
        </a:p>
      </dgm:t>
    </dgm:pt>
    <dgm:pt modelId="{E24A72F6-CB9C-4282-A729-24EF44665EAE}" type="parTrans" cxnId="{3A3D25C8-2CBE-4DCD-A27F-3E1BFDFC04E8}">
      <dgm:prSet/>
      <dgm:spPr/>
      <dgm:t>
        <a:bodyPr/>
        <a:lstStyle/>
        <a:p>
          <a:endParaRPr lang="en-US"/>
        </a:p>
      </dgm:t>
    </dgm:pt>
    <dgm:pt modelId="{3F05ECEF-E81C-4741-8AE5-D7D7CA56D9FF}" type="sibTrans" cxnId="{3A3D25C8-2CBE-4DCD-A27F-3E1BFDFC04E8}">
      <dgm:prSet/>
      <dgm:spPr/>
      <dgm:t>
        <a:bodyPr/>
        <a:lstStyle/>
        <a:p>
          <a:endParaRPr lang="en-US"/>
        </a:p>
      </dgm:t>
    </dgm:pt>
    <dgm:pt modelId="{C12F9D74-2F44-4FFC-8EDB-DBF83EB6060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/>
            <a:t>In silico modeling</a:t>
          </a:r>
          <a:endParaRPr lang="en-US"/>
        </a:p>
      </dgm:t>
    </dgm:pt>
    <dgm:pt modelId="{F495C721-A951-40E3-8916-33391CBC0834}" type="parTrans" cxnId="{73B5FBAD-5386-4AA0-A9DD-20B496DA5A68}">
      <dgm:prSet/>
      <dgm:spPr/>
      <dgm:t>
        <a:bodyPr/>
        <a:lstStyle/>
        <a:p>
          <a:endParaRPr lang="en-US"/>
        </a:p>
      </dgm:t>
    </dgm:pt>
    <dgm:pt modelId="{C1C6D40D-51FE-46D3-9C26-833ACA1F8D47}" type="sibTrans" cxnId="{73B5FBAD-5386-4AA0-A9DD-20B496DA5A68}">
      <dgm:prSet/>
      <dgm:spPr/>
      <dgm:t>
        <a:bodyPr/>
        <a:lstStyle/>
        <a:p>
          <a:endParaRPr lang="en-US"/>
        </a:p>
      </dgm:t>
    </dgm:pt>
    <dgm:pt modelId="{83D0A1A1-A760-45F3-A981-1F7030191BE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/>
            <a:t>Use of RWE </a:t>
          </a:r>
          <a:r>
            <a:rPr lang="en-US"/>
            <a:t>in DH devices </a:t>
          </a:r>
        </a:p>
      </dgm:t>
    </dgm:pt>
    <dgm:pt modelId="{4672EE4C-F6D8-43B8-9B58-EDB670F4BEF2}" type="parTrans" cxnId="{DC7E05DD-DC7D-4D6F-86E1-608D1D977B65}">
      <dgm:prSet/>
      <dgm:spPr/>
      <dgm:t>
        <a:bodyPr/>
        <a:lstStyle/>
        <a:p>
          <a:endParaRPr lang="en-US"/>
        </a:p>
      </dgm:t>
    </dgm:pt>
    <dgm:pt modelId="{247283E5-EFEA-486B-98FE-512B4A097AE1}" type="sibTrans" cxnId="{DC7E05DD-DC7D-4D6F-86E1-608D1D977B65}">
      <dgm:prSet/>
      <dgm:spPr/>
      <dgm:t>
        <a:bodyPr/>
        <a:lstStyle/>
        <a:p>
          <a:endParaRPr lang="en-US"/>
        </a:p>
      </dgm:t>
    </dgm:pt>
    <dgm:pt modelId="{F43F48D5-FF37-4AC0-B827-144451C5C93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/>
            <a:t>RWE from digital health technology</a:t>
          </a:r>
        </a:p>
      </dgm:t>
    </dgm:pt>
    <dgm:pt modelId="{A9651352-60C0-43BC-B521-AC400DF2CCAA}" type="parTrans" cxnId="{C19D83F0-9665-4D22-ACE6-EACD2F87C170}">
      <dgm:prSet/>
      <dgm:spPr/>
      <dgm:t>
        <a:bodyPr/>
        <a:lstStyle/>
        <a:p>
          <a:endParaRPr lang="en-US"/>
        </a:p>
      </dgm:t>
    </dgm:pt>
    <dgm:pt modelId="{7D33A510-8519-4A00-895A-652156F335C8}" type="sibTrans" cxnId="{C19D83F0-9665-4D22-ACE6-EACD2F87C170}">
      <dgm:prSet/>
      <dgm:spPr/>
      <dgm:t>
        <a:bodyPr/>
        <a:lstStyle/>
        <a:p>
          <a:endParaRPr lang="en-US"/>
        </a:p>
      </dgm:t>
    </dgm:pt>
    <dgm:pt modelId="{DCB6F62C-1DA8-4CA7-8EC6-3C112D6F5151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/>
            <a:t>Software used to manufacture medical device</a:t>
          </a:r>
          <a:endParaRPr lang="en-US"/>
        </a:p>
      </dgm:t>
    </dgm:pt>
    <dgm:pt modelId="{F7BCC38E-70D2-4EAD-81A9-28D3A854E6D8}" type="parTrans" cxnId="{8727964A-1550-4694-A766-23CCC1E4434A}">
      <dgm:prSet/>
      <dgm:spPr/>
      <dgm:t>
        <a:bodyPr/>
        <a:lstStyle/>
        <a:p>
          <a:endParaRPr lang="en-US"/>
        </a:p>
      </dgm:t>
    </dgm:pt>
    <dgm:pt modelId="{80CB1A15-1F5C-489C-849D-2611EBB5EE20}" type="sibTrans" cxnId="{8727964A-1550-4694-A766-23CCC1E4434A}">
      <dgm:prSet/>
      <dgm:spPr/>
      <dgm:t>
        <a:bodyPr/>
        <a:lstStyle/>
        <a:p>
          <a:endParaRPr lang="en-US"/>
        </a:p>
      </dgm:t>
    </dgm:pt>
    <dgm:pt modelId="{25429E67-6F58-440F-8ECD-BF79BA5C491A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noProof="0"/>
            <a:t>Digital twin for manufacturing</a:t>
          </a:r>
          <a:endParaRPr lang="en-US"/>
        </a:p>
      </dgm:t>
    </dgm:pt>
    <dgm:pt modelId="{EC162E5A-A147-4C58-8060-762B5142DC61}" type="parTrans" cxnId="{A508B8F1-5128-4993-864F-D8DDCA1A71E1}">
      <dgm:prSet/>
      <dgm:spPr/>
      <dgm:t>
        <a:bodyPr/>
        <a:lstStyle/>
        <a:p>
          <a:endParaRPr lang="en-US"/>
        </a:p>
      </dgm:t>
    </dgm:pt>
    <dgm:pt modelId="{ED6DDC16-319C-453C-BF7A-41A5FD41FF86}" type="sibTrans" cxnId="{A508B8F1-5128-4993-864F-D8DDCA1A71E1}">
      <dgm:prSet/>
      <dgm:spPr/>
      <dgm:t>
        <a:bodyPr/>
        <a:lstStyle/>
        <a:p>
          <a:endParaRPr lang="en-US"/>
        </a:p>
      </dgm:t>
    </dgm:pt>
    <dgm:pt modelId="{D497B45E-F198-49C5-80A1-059408B991A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Implement DH policies</a:t>
          </a:r>
        </a:p>
      </dgm:t>
    </dgm:pt>
    <dgm:pt modelId="{FA68C8C0-40E1-4379-9072-CCB171421873}" type="parTrans" cxnId="{109DFF5E-A0C2-40BE-B284-6519D071C76D}">
      <dgm:prSet/>
      <dgm:spPr/>
      <dgm:t>
        <a:bodyPr/>
        <a:lstStyle/>
        <a:p>
          <a:endParaRPr lang="en-US"/>
        </a:p>
      </dgm:t>
    </dgm:pt>
    <dgm:pt modelId="{2E8625C6-DF8D-4C4F-8063-CBEAC60465A3}" type="sibTrans" cxnId="{109DFF5E-A0C2-40BE-B284-6519D071C76D}">
      <dgm:prSet/>
      <dgm:spPr/>
      <dgm:t>
        <a:bodyPr/>
        <a:lstStyle/>
        <a:p>
          <a:endParaRPr lang="en-US"/>
        </a:p>
      </dgm:t>
    </dgm:pt>
    <dgm:pt modelId="{842173D1-0262-4AC7-94BB-D207058F8916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Patient-Generated Data</a:t>
          </a:r>
        </a:p>
      </dgm:t>
    </dgm:pt>
    <dgm:pt modelId="{2EE7A347-154B-4786-9C13-B332AB866CB2}" type="parTrans" cxnId="{2681C1F2-4F09-468C-8BA6-B5EBCEE81FA0}">
      <dgm:prSet/>
      <dgm:spPr/>
      <dgm:t>
        <a:bodyPr/>
        <a:lstStyle/>
        <a:p>
          <a:endParaRPr lang="en-US"/>
        </a:p>
      </dgm:t>
    </dgm:pt>
    <dgm:pt modelId="{18B216AA-ED41-4254-9147-4829392F33D6}" type="sibTrans" cxnId="{2681C1F2-4F09-468C-8BA6-B5EBCEE81FA0}">
      <dgm:prSet/>
      <dgm:spPr/>
      <dgm:t>
        <a:bodyPr/>
        <a:lstStyle/>
        <a:p>
          <a:endParaRPr lang="en-US"/>
        </a:p>
      </dgm:t>
    </dgm:pt>
    <dgm:pt modelId="{99932910-7B62-4C95-A67F-5031CB33C47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Virtual Reality/Augmented Reality</a:t>
          </a:r>
        </a:p>
      </dgm:t>
    </dgm:pt>
    <dgm:pt modelId="{C67F28E4-8BC4-43B4-9A30-7815654FFBF9}" type="parTrans" cxnId="{79FEE408-2B84-4FBF-AD6D-A814951CA464}">
      <dgm:prSet/>
      <dgm:spPr/>
      <dgm:t>
        <a:bodyPr/>
        <a:lstStyle/>
        <a:p>
          <a:endParaRPr lang="en-US"/>
        </a:p>
      </dgm:t>
    </dgm:pt>
    <dgm:pt modelId="{C5F66761-89D5-4920-AFE2-C764DF77F31F}" type="sibTrans" cxnId="{79FEE408-2B84-4FBF-AD6D-A814951CA464}">
      <dgm:prSet/>
      <dgm:spPr/>
      <dgm:t>
        <a:bodyPr/>
        <a:lstStyle/>
        <a:p>
          <a:endParaRPr lang="en-US"/>
        </a:p>
      </dgm:t>
    </dgm:pt>
    <dgm:pt modelId="{68943ABF-E572-4841-8351-CCA4020514A7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Training for reviewers</a:t>
          </a:r>
        </a:p>
      </dgm:t>
    </dgm:pt>
    <dgm:pt modelId="{3DBFFDA3-D3A2-45B6-90CB-C8DE4116C3C5}" type="parTrans" cxnId="{D15B2444-D0AF-483C-831E-C7847B86B813}">
      <dgm:prSet/>
      <dgm:spPr/>
      <dgm:t>
        <a:bodyPr/>
        <a:lstStyle/>
        <a:p>
          <a:endParaRPr lang="en-US"/>
        </a:p>
      </dgm:t>
    </dgm:pt>
    <dgm:pt modelId="{06E9B248-7782-4DB3-91AF-5F440224EE49}" type="sibTrans" cxnId="{D15B2444-D0AF-483C-831E-C7847B86B813}">
      <dgm:prSet/>
      <dgm:spPr/>
      <dgm:t>
        <a:bodyPr/>
        <a:lstStyle/>
        <a:p>
          <a:endParaRPr lang="en-US"/>
        </a:p>
      </dgm:t>
    </dgm:pt>
    <dgm:pt modelId="{D11F141B-6B78-436E-81AB-3F4107C6FC7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/>
            <a:t>Implement competency tiers</a:t>
          </a:r>
        </a:p>
      </dgm:t>
    </dgm:pt>
    <dgm:pt modelId="{29F8003C-DEE1-4EE2-9747-28CB700B5238}" type="parTrans" cxnId="{D801A1B3-9E66-4EBF-A8B6-0B29DE2EB254}">
      <dgm:prSet/>
      <dgm:spPr/>
      <dgm:t>
        <a:bodyPr/>
        <a:lstStyle/>
        <a:p>
          <a:endParaRPr lang="en-US"/>
        </a:p>
      </dgm:t>
    </dgm:pt>
    <dgm:pt modelId="{CF17DBBA-D36D-46C6-B4DE-D50131984103}" type="sibTrans" cxnId="{D801A1B3-9E66-4EBF-A8B6-0B29DE2EB254}">
      <dgm:prSet/>
      <dgm:spPr/>
      <dgm:t>
        <a:bodyPr/>
        <a:lstStyle/>
        <a:p>
          <a:endParaRPr lang="en-US"/>
        </a:p>
      </dgm:t>
    </dgm:pt>
    <dgm:pt modelId="{6953D880-B0C3-413C-AAF7-A15CBCFB3599}" type="pres">
      <dgm:prSet presAssocID="{D8924255-C7D5-4228-A5E4-DF6E692476DF}" presName="diagram" presStyleCnt="0">
        <dgm:presLayoutVars>
          <dgm:dir/>
          <dgm:resizeHandles val="exact"/>
        </dgm:presLayoutVars>
      </dgm:prSet>
      <dgm:spPr/>
    </dgm:pt>
    <dgm:pt modelId="{9A116ECC-49DF-42E3-AB57-954A3255D54D}" type="pres">
      <dgm:prSet presAssocID="{D4AA038A-1E9E-4A98-8476-B1A96D35826C}" presName="node" presStyleLbl="node1" presStyleIdx="0" presStyleCnt="5">
        <dgm:presLayoutVars>
          <dgm:bulletEnabled val="1"/>
        </dgm:presLayoutVars>
      </dgm:prSet>
      <dgm:spPr/>
    </dgm:pt>
    <dgm:pt modelId="{AC3D6F9D-8AF7-4F76-BDD3-C063F3200B3E}" type="pres">
      <dgm:prSet presAssocID="{627B5290-A281-4CA6-A8A3-2CE5A14F48F5}" presName="sibTrans" presStyleCnt="0"/>
      <dgm:spPr/>
    </dgm:pt>
    <dgm:pt modelId="{DBB522B8-D247-4285-BABA-C3F49727C7A6}" type="pres">
      <dgm:prSet presAssocID="{2E8B640F-8695-4571-9CAD-83A06BD6BED7}" presName="node" presStyleLbl="node1" presStyleIdx="1" presStyleCnt="5">
        <dgm:presLayoutVars>
          <dgm:bulletEnabled val="1"/>
        </dgm:presLayoutVars>
      </dgm:prSet>
      <dgm:spPr/>
    </dgm:pt>
    <dgm:pt modelId="{050662AB-93F8-496C-8F1D-B9010F1966FC}" type="pres">
      <dgm:prSet presAssocID="{FB141011-1A0B-4A15-B9B3-703626D8F7F3}" presName="sibTrans" presStyleCnt="0"/>
      <dgm:spPr/>
    </dgm:pt>
    <dgm:pt modelId="{AF2248AB-02AC-4BF7-AD13-7EDBF1BE3A70}" type="pres">
      <dgm:prSet presAssocID="{73B35B17-CEEC-41A7-B535-2024D9FBE603}" presName="node" presStyleLbl="node1" presStyleIdx="2" presStyleCnt="5">
        <dgm:presLayoutVars>
          <dgm:bulletEnabled val="1"/>
        </dgm:presLayoutVars>
      </dgm:prSet>
      <dgm:spPr/>
    </dgm:pt>
    <dgm:pt modelId="{5C9AF815-9616-4323-8DC7-DC38137E540F}" type="pres">
      <dgm:prSet presAssocID="{754EE782-B79E-4ACA-96CD-EAEB6CBDC3C3}" presName="sibTrans" presStyleCnt="0"/>
      <dgm:spPr/>
    </dgm:pt>
    <dgm:pt modelId="{03E916D8-D468-4164-BAB9-0CB5AA9C018C}" type="pres">
      <dgm:prSet presAssocID="{8026F9F5-A76F-437B-A6AB-789763C02A5B}" presName="node" presStyleLbl="node1" presStyleIdx="3" presStyleCnt="5">
        <dgm:presLayoutVars>
          <dgm:bulletEnabled val="1"/>
        </dgm:presLayoutVars>
      </dgm:prSet>
      <dgm:spPr/>
    </dgm:pt>
    <dgm:pt modelId="{53E35AFB-62BF-4D45-BB64-A3935B53BBCE}" type="pres">
      <dgm:prSet presAssocID="{1CF4B598-7403-43FD-B778-F6988E7DFDC9}" presName="sibTrans" presStyleCnt="0"/>
      <dgm:spPr/>
    </dgm:pt>
    <dgm:pt modelId="{8EF2904E-4C78-42A5-BC07-F7056139C38E}" type="pres">
      <dgm:prSet presAssocID="{1DCCE4B3-0F28-40A0-83F9-3BDBFB39D854}" presName="node" presStyleLbl="node1" presStyleIdx="4" presStyleCnt="5">
        <dgm:presLayoutVars>
          <dgm:bulletEnabled val="1"/>
        </dgm:presLayoutVars>
      </dgm:prSet>
      <dgm:spPr/>
    </dgm:pt>
  </dgm:ptLst>
  <dgm:cxnLst>
    <dgm:cxn modelId="{D9C1AB03-46BE-4C80-9E3E-4C4E5D259496}" srcId="{D8924255-C7D5-4228-A5E4-DF6E692476DF}" destId="{73B35B17-CEEC-41A7-B535-2024D9FBE603}" srcOrd="2" destOrd="0" parTransId="{77FCAE98-26AE-46F9-9661-D21CD62A1E75}" sibTransId="{754EE782-B79E-4ACA-96CD-EAEB6CBDC3C3}"/>
    <dgm:cxn modelId="{79FEE408-2B84-4FBF-AD6D-A814951CA464}" srcId="{D4AA038A-1E9E-4A98-8476-B1A96D35826C}" destId="{99932910-7B62-4C95-A67F-5031CB33C472}" srcOrd="2" destOrd="0" parTransId="{C67F28E4-8BC4-43B4-9A30-7815654FFBF9}" sibTransId="{C5F66761-89D5-4920-AFE2-C764DF77F31F}"/>
    <dgm:cxn modelId="{6327790B-C86E-403F-81FC-19AC4049E4C1}" type="presOf" srcId="{8E9F64BF-9DBF-4877-9143-7CC7F338955F}" destId="{DBB522B8-D247-4285-BABA-C3F49727C7A6}" srcOrd="0" destOrd="1" presId="urn:microsoft.com/office/officeart/2005/8/layout/default"/>
    <dgm:cxn modelId="{8D2E4F1C-2D92-4B14-8668-5C8EC7B2B6B6}" type="presOf" srcId="{F43F48D5-FF37-4AC0-B827-144451C5C930}" destId="{03E916D8-D468-4164-BAB9-0CB5AA9C018C}" srcOrd="0" destOrd="3" presId="urn:microsoft.com/office/officeart/2005/8/layout/default"/>
    <dgm:cxn modelId="{4A46D121-B7A1-4127-BF0F-F3025325C05B}" type="presOf" srcId="{D11F141B-6B78-436E-81AB-3F4107C6FC7C}" destId="{AF2248AB-02AC-4BF7-AD13-7EDBF1BE3A70}" srcOrd="0" destOrd="4" presId="urn:microsoft.com/office/officeart/2005/8/layout/default"/>
    <dgm:cxn modelId="{A7E73122-48B5-4C80-A2D4-40BA6EC0612C}" srcId="{1DCCE4B3-0F28-40A0-83F9-3BDBFB39D854}" destId="{3F3D3AE0-6035-4077-8E96-CF087B37957E}" srcOrd="1" destOrd="0" parTransId="{9BF6D8FD-8D43-4FC2-8DE1-1947D254EA5C}" sibTransId="{BC379958-D32C-42B8-8531-2685FE6F0AD0}"/>
    <dgm:cxn modelId="{3505012B-EF7B-48CE-BE7B-06E3325E7DC8}" type="presOf" srcId="{D497B45E-F198-49C5-80A1-059408B991A7}" destId="{AF2248AB-02AC-4BF7-AD13-7EDBF1BE3A70}" srcOrd="0" destOrd="2" presId="urn:microsoft.com/office/officeart/2005/8/layout/default"/>
    <dgm:cxn modelId="{7C5C302C-5A3C-4C0D-9EE3-CF6C484385CD}" type="presOf" srcId="{99932910-7B62-4C95-A67F-5031CB33C472}" destId="{9A116ECC-49DF-42E3-AB57-954A3255D54D}" srcOrd="0" destOrd="3" presId="urn:microsoft.com/office/officeart/2005/8/layout/default"/>
    <dgm:cxn modelId="{5FEAB833-8541-44E6-BCFA-5F8F05FE1E7F}" srcId="{D8924255-C7D5-4228-A5E4-DF6E692476DF}" destId="{8026F9F5-A76F-437B-A6AB-789763C02A5B}" srcOrd="3" destOrd="0" parTransId="{37C2026F-7D1A-4EED-BC48-5781D0888DB7}" sibTransId="{1CF4B598-7403-43FD-B778-F6988E7DFDC9}"/>
    <dgm:cxn modelId="{B5CB4534-D844-47B4-8BBC-113605005D1C}" type="presOf" srcId="{D4AA038A-1E9E-4A98-8476-B1A96D35826C}" destId="{9A116ECC-49DF-42E3-AB57-954A3255D54D}" srcOrd="0" destOrd="0" presId="urn:microsoft.com/office/officeart/2005/8/layout/default"/>
    <dgm:cxn modelId="{59DF8F3D-3B7E-4AC3-93CE-908B74878A98}" type="presOf" srcId="{81BDAAB8-EC50-4EB4-8619-276B817F43FC}" destId="{9A116ECC-49DF-42E3-AB57-954A3255D54D}" srcOrd="0" destOrd="1" presId="urn:microsoft.com/office/officeart/2005/8/layout/default"/>
    <dgm:cxn modelId="{109DFF5E-A0C2-40BE-B284-6519D071C76D}" srcId="{73B35B17-CEEC-41A7-B535-2024D9FBE603}" destId="{D497B45E-F198-49C5-80A1-059408B991A7}" srcOrd="1" destOrd="0" parTransId="{FA68C8C0-40E1-4379-9072-CCB171421873}" sibTransId="{2E8625C6-DF8D-4C4F-8063-CBEAC60465A3}"/>
    <dgm:cxn modelId="{D15B2444-D0AF-483C-831E-C7847B86B813}" srcId="{73B35B17-CEEC-41A7-B535-2024D9FBE603}" destId="{68943ABF-E572-4841-8351-CCA4020514A7}" srcOrd="2" destOrd="0" parTransId="{3DBFFDA3-D3A2-45B6-90CB-C8DE4116C3C5}" sibTransId="{06E9B248-7782-4DB3-91AF-5F440224EE49}"/>
    <dgm:cxn modelId="{218F484A-AD78-44D2-93F8-131731051861}" type="presOf" srcId="{83D0A1A1-A760-45F3-A981-1F7030191BEC}" destId="{03E916D8-D468-4164-BAB9-0CB5AA9C018C}" srcOrd="0" destOrd="2" presId="urn:microsoft.com/office/officeart/2005/8/layout/default"/>
    <dgm:cxn modelId="{8727964A-1550-4694-A766-23CCC1E4434A}" srcId="{2E8B640F-8695-4571-9CAD-83A06BD6BED7}" destId="{DCB6F62C-1DA8-4CA7-8EC6-3C112D6F5151}" srcOrd="1" destOrd="0" parTransId="{F7BCC38E-70D2-4EAD-81A9-28D3A854E6D8}" sibTransId="{80CB1A15-1F5C-489C-849D-2611EBB5EE20}"/>
    <dgm:cxn modelId="{636A796C-1466-4D40-9715-1108EB4AC768}" srcId="{1DCCE4B3-0F28-40A0-83F9-3BDBFB39D854}" destId="{A249AEE0-8408-4BFD-A263-67A32183B91A}" srcOrd="2" destOrd="0" parTransId="{4C36BD6B-C528-4809-AFF9-3E761097E775}" sibTransId="{8E5C8555-03AA-47D4-98C6-9DA28FA1A40C}"/>
    <dgm:cxn modelId="{E59B6973-5B9A-401D-94A5-1B1BB24C1B08}" type="presOf" srcId="{25429E67-6F58-440F-8ECD-BF79BA5C491A}" destId="{DBB522B8-D247-4285-BABA-C3F49727C7A6}" srcOrd="0" destOrd="3" presId="urn:microsoft.com/office/officeart/2005/8/layout/default"/>
    <dgm:cxn modelId="{69044274-6387-40FB-9E39-7BAA83E493CD}" type="presOf" srcId="{70090215-0876-4261-8F5B-D31C9C737539}" destId="{8EF2904E-4C78-42A5-BC07-F7056139C38E}" srcOrd="0" destOrd="1" presId="urn:microsoft.com/office/officeart/2005/8/layout/default"/>
    <dgm:cxn modelId="{ACBC827B-44DB-4CE3-90A1-FBF77671DA40}" type="presOf" srcId="{6B10B608-1B24-43C1-871B-35385B920609}" destId="{AF2248AB-02AC-4BF7-AD13-7EDBF1BE3A70}" srcOrd="0" destOrd="1" presId="urn:microsoft.com/office/officeart/2005/8/layout/default"/>
    <dgm:cxn modelId="{99FDC47C-9D8C-466A-AD37-D0E1D837EF09}" type="presOf" srcId="{1DCCE4B3-0F28-40A0-83F9-3BDBFB39D854}" destId="{8EF2904E-4C78-42A5-BC07-F7056139C38E}" srcOrd="0" destOrd="0" presId="urn:microsoft.com/office/officeart/2005/8/layout/default"/>
    <dgm:cxn modelId="{77E9237D-8BA3-4C48-8526-AB8B130F21AE}" srcId="{D4AA038A-1E9E-4A98-8476-B1A96D35826C}" destId="{81BDAAB8-EC50-4EB4-8619-276B817F43FC}" srcOrd="0" destOrd="0" parTransId="{3D571F3A-9BB7-44CF-9FD9-5E7482D2B4C0}" sibTransId="{60BC27AA-4B24-4828-AB6D-4E849158C9D5}"/>
    <dgm:cxn modelId="{E2A8BD7E-A2B0-49E2-86C2-44B57014E4BF}" type="presOf" srcId="{D8924255-C7D5-4228-A5E4-DF6E692476DF}" destId="{6953D880-B0C3-413C-AAF7-A15CBCFB3599}" srcOrd="0" destOrd="0" presId="urn:microsoft.com/office/officeart/2005/8/layout/default"/>
    <dgm:cxn modelId="{7E8E6B93-1DE2-4059-8BA2-2C7A3714524C}" type="presOf" srcId="{842173D1-0262-4AC7-94BB-D207058F8916}" destId="{9A116ECC-49DF-42E3-AB57-954A3255D54D}" srcOrd="0" destOrd="2" presId="urn:microsoft.com/office/officeart/2005/8/layout/default"/>
    <dgm:cxn modelId="{CB6D6C95-3B7C-4514-91E3-1460C2BAD24D}" srcId="{1DCCE4B3-0F28-40A0-83F9-3BDBFB39D854}" destId="{70090215-0876-4261-8F5B-D31C9C737539}" srcOrd="0" destOrd="0" parTransId="{C092A298-199F-40CD-9AA1-6B98517ECF39}" sibTransId="{32301636-838B-48CF-8B68-3F02647E2D5A}"/>
    <dgm:cxn modelId="{372A70A6-046E-424B-9666-3A709CE8FC62}" type="presOf" srcId="{8026F9F5-A76F-437B-A6AB-789763C02A5B}" destId="{03E916D8-D468-4164-BAB9-0CB5AA9C018C}" srcOrd="0" destOrd="0" presId="urn:microsoft.com/office/officeart/2005/8/layout/default"/>
    <dgm:cxn modelId="{5461B1A6-F23D-4F47-9C78-2EFBB22885A7}" type="presOf" srcId="{3F3D3AE0-6035-4077-8E96-CF087B37957E}" destId="{8EF2904E-4C78-42A5-BC07-F7056139C38E}" srcOrd="0" destOrd="2" presId="urn:microsoft.com/office/officeart/2005/8/layout/default"/>
    <dgm:cxn modelId="{73B5FBAD-5386-4AA0-A9DD-20B496DA5A68}" srcId="{8026F9F5-A76F-437B-A6AB-789763C02A5B}" destId="{C12F9D74-2F44-4FFC-8EDB-DBF83EB6060A}" srcOrd="0" destOrd="0" parTransId="{F495C721-A951-40E3-8916-33391CBC0834}" sibTransId="{C1C6D40D-51FE-46D3-9C26-833ACA1F8D47}"/>
    <dgm:cxn modelId="{78460AB0-17EF-4BF2-A2B2-A574252D8C6C}" srcId="{73B35B17-CEEC-41A7-B535-2024D9FBE603}" destId="{6B10B608-1B24-43C1-871B-35385B920609}" srcOrd="0" destOrd="0" parTransId="{1488EA64-6B16-403B-B565-1F0669CF347E}" sibTransId="{9935E7B6-50E4-4DCC-A659-EC3D759FBC88}"/>
    <dgm:cxn modelId="{D801A1B3-9E66-4EBF-A8B6-0B29DE2EB254}" srcId="{73B35B17-CEEC-41A7-B535-2024D9FBE603}" destId="{D11F141B-6B78-436E-81AB-3F4107C6FC7C}" srcOrd="3" destOrd="0" parTransId="{29F8003C-DEE1-4EE2-9747-28CB700B5238}" sibTransId="{CF17DBBA-D36D-46C6-B4DE-D50131984103}"/>
    <dgm:cxn modelId="{9AC04BB4-4DF2-49A1-964F-D1B89222BC1E}" srcId="{D8924255-C7D5-4228-A5E4-DF6E692476DF}" destId="{D4AA038A-1E9E-4A98-8476-B1A96D35826C}" srcOrd="0" destOrd="0" parTransId="{4BA54219-3A16-4AA2-90EE-FD8B2D8B5E78}" sibTransId="{627B5290-A281-4CA6-A8A3-2CE5A14F48F5}"/>
    <dgm:cxn modelId="{E7A42DC6-BD46-405A-BCB9-B23C7D852C3F}" type="presOf" srcId="{2E8B640F-8695-4571-9CAD-83A06BD6BED7}" destId="{DBB522B8-D247-4285-BABA-C3F49727C7A6}" srcOrd="0" destOrd="0" presId="urn:microsoft.com/office/officeart/2005/8/layout/default"/>
    <dgm:cxn modelId="{0611ADC7-50E6-40DA-9D05-BC590A289419}" type="presOf" srcId="{A249AEE0-8408-4BFD-A263-67A32183B91A}" destId="{8EF2904E-4C78-42A5-BC07-F7056139C38E}" srcOrd="0" destOrd="3" presId="urn:microsoft.com/office/officeart/2005/8/layout/default"/>
    <dgm:cxn modelId="{3A3D25C8-2CBE-4DCD-A27F-3E1BFDFC04E8}" srcId="{2E8B640F-8695-4571-9CAD-83A06BD6BED7}" destId="{8E9F64BF-9DBF-4877-9143-7CC7F338955F}" srcOrd="0" destOrd="0" parTransId="{E24A72F6-CB9C-4282-A729-24EF44665EAE}" sibTransId="{3F05ECEF-E81C-4741-8AE5-D7D7CA56D9FF}"/>
    <dgm:cxn modelId="{A22E49CB-34BD-41ED-9766-E3F21ABD23B8}" srcId="{D8924255-C7D5-4228-A5E4-DF6E692476DF}" destId="{2E8B640F-8695-4571-9CAD-83A06BD6BED7}" srcOrd="1" destOrd="0" parTransId="{57AFA5A9-26D5-43AC-AA87-71C960EFEB0A}" sibTransId="{FB141011-1A0B-4A15-B9B3-703626D8F7F3}"/>
    <dgm:cxn modelId="{979844CF-A8EE-4D82-9B73-324471B2DDC3}" type="presOf" srcId="{73B35B17-CEEC-41A7-B535-2024D9FBE603}" destId="{AF2248AB-02AC-4BF7-AD13-7EDBF1BE3A70}" srcOrd="0" destOrd="0" presId="urn:microsoft.com/office/officeart/2005/8/layout/default"/>
    <dgm:cxn modelId="{DCA31ADC-AB0F-487B-8E1B-387D48AD150F}" srcId="{D8924255-C7D5-4228-A5E4-DF6E692476DF}" destId="{1DCCE4B3-0F28-40A0-83F9-3BDBFB39D854}" srcOrd="4" destOrd="0" parTransId="{A3FF7D9A-7CA0-45C2-B094-F3B2CDF25FCD}" sibTransId="{3239E5B3-A088-4E4E-A973-C4A9ED4D9075}"/>
    <dgm:cxn modelId="{7316E5DC-CF90-4013-8736-E83215AB1407}" type="presOf" srcId="{C12F9D74-2F44-4FFC-8EDB-DBF83EB6060A}" destId="{03E916D8-D468-4164-BAB9-0CB5AA9C018C}" srcOrd="0" destOrd="1" presId="urn:microsoft.com/office/officeart/2005/8/layout/default"/>
    <dgm:cxn modelId="{DC7E05DD-DC7D-4D6F-86E1-608D1D977B65}" srcId="{8026F9F5-A76F-437B-A6AB-789763C02A5B}" destId="{83D0A1A1-A760-45F3-A981-1F7030191BEC}" srcOrd="1" destOrd="0" parTransId="{4672EE4C-F6D8-43B8-9B58-EDB670F4BEF2}" sibTransId="{247283E5-EFEA-486B-98FE-512B4A097AE1}"/>
    <dgm:cxn modelId="{C3D0BCE1-2B96-442A-940F-F468210A766D}" type="presOf" srcId="{DCB6F62C-1DA8-4CA7-8EC6-3C112D6F5151}" destId="{DBB522B8-D247-4285-BABA-C3F49727C7A6}" srcOrd="0" destOrd="2" presId="urn:microsoft.com/office/officeart/2005/8/layout/default"/>
    <dgm:cxn modelId="{FFA8B4E2-019B-434E-8C17-A46D1158CCD3}" type="presOf" srcId="{68943ABF-E572-4841-8351-CCA4020514A7}" destId="{AF2248AB-02AC-4BF7-AD13-7EDBF1BE3A70}" srcOrd="0" destOrd="3" presId="urn:microsoft.com/office/officeart/2005/8/layout/default"/>
    <dgm:cxn modelId="{C19D83F0-9665-4D22-ACE6-EACD2F87C170}" srcId="{8026F9F5-A76F-437B-A6AB-789763C02A5B}" destId="{F43F48D5-FF37-4AC0-B827-144451C5C930}" srcOrd="2" destOrd="0" parTransId="{A9651352-60C0-43BC-B521-AC400DF2CCAA}" sibTransId="{7D33A510-8519-4A00-895A-652156F335C8}"/>
    <dgm:cxn modelId="{A508B8F1-5128-4993-864F-D8DDCA1A71E1}" srcId="{2E8B640F-8695-4571-9CAD-83A06BD6BED7}" destId="{25429E67-6F58-440F-8ECD-BF79BA5C491A}" srcOrd="2" destOrd="0" parTransId="{EC162E5A-A147-4C58-8060-762B5142DC61}" sibTransId="{ED6DDC16-319C-453C-BF7A-41A5FD41FF86}"/>
    <dgm:cxn modelId="{2681C1F2-4F09-468C-8BA6-B5EBCEE81FA0}" srcId="{D4AA038A-1E9E-4A98-8476-B1A96D35826C}" destId="{842173D1-0262-4AC7-94BB-D207058F8916}" srcOrd="1" destOrd="0" parTransId="{2EE7A347-154B-4786-9C13-B332AB866CB2}" sibTransId="{18B216AA-ED41-4254-9147-4829392F33D6}"/>
    <dgm:cxn modelId="{E32D803D-EC01-4F15-A63E-07FECAACE1B4}" type="presParOf" srcId="{6953D880-B0C3-413C-AAF7-A15CBCFB3599}" destId="{9A116ECC-49DF-42E3-AB57-954A3255D54D}" srcOrd="0" destOrd="0" presId="urn:microsoft.com/office/officeart/2005/8/layout/default"/>
    <dgm:cxn modelId="{D0340509-A975-4463-B618-32D6733320A6}" type="presParOf" srcId="{6953D880-B0C3-413C-AAF7-A15CBCFB3599}" destId="{AC3D6F9D-8AF7-4F76-BDD3-C063F3200B3E}" srcOrd="1" destOrd="0" presId="urn:microsoft.com/office/officeart/2005/8/layout/default"/>
    <dgm:cxn modelId="{6F5C2CDD-4978-40AB-81D6-F02D8B6F78C5}" type="presParOf" srcId="{6953D880-B0C3-413C-AAF7-A15CBCFB3599}" destId="{DBB522B8-D247-4285-BABA-C3F49727C7A6}" srcOrd="2" destOrd="0" presId="urn:microsoft.com/office/officeart/2005/8/layout/default"/>
    <dgm:cxn modelId="{3A82BE12-22D2-4A5C-BC9F-96400F2F4DD1}" type="presParOf" srcId="{6953D880-B0C3-413C-AAF7-A15CBCFB3599}" destId="{050662AB-93F8-496C-8F1D-B9010F1966FC}" srcOrd="3" destOrd="0" presId="urn:microsoft.com/office/officeart/2005/8/layout/default"/>
    <dgm:cxn modelId="{27B18462-E02A-4C92-BB10-1F0AC7A9A776}" type="presParOf" srcId="{6953D880-B0C3-413C-AAF7-A15CBCFB3599}" destId="{AF2248AB-02AC-4BF7-AD13-7EDBF1BE3A70}" srcOrd="4" destOrd="0" presId="urn:microsoft.com/office/officeart/2005/8/layout/default"/>
    <dgm:cxn modelId="{BB33F6F1-5B08-4E9B-9440-7D54DAF664BA}" type="presParOf" srcId="{6953D880-B0C3-413C-AAF7-A15CBCFB3599}" destId="{5C9AF815-9616-4323-8DC7-DC38137E540F}" srcOrd="5" destOrd="0" presId="urn:microsoft.com/office/officeart/2005/8/layout/default"/>
    <dgm:cxn modelId="{DF6BA753-7709-488E-A35D-3B93181CCF2D}" type="presParOf" srcId="{6953D880-B0C3-413C-AAF7-A15CBCFB3599}" destId="{03E916D8-D468-4164-BAB9-0CB5AA9C018C}" srcOrd="6" destOrd="0" presId="urn:microsoft.com/office/officeart/2005/8/layout/default"/>
    <dgm:cxn modelId="{BA43D5C5-B3EE-494F-B66F-B62DDFD6B636}" type="presParOf" srcId="{6953D880-B0C3-413C-AAF7-A15CBCFB3599}" destId="{53E35AFB-62BF-4D45-BB64-A3935B53BBCE}" srcOrd="7" destOrd="0" presId="urn:microsoft.com/office/officeart/2005/8/layout/default"/>
    <dgm:cxn modelId="{31872F7F-1AB8-41BF-8E1A-8AB57CC9A64B}" type="presParOf" srcId="{6953D880-B0C3-413C-AAF7-A15CBCFB3599}" destId="{8EF2904E-4C78-42A5-BC07-F7056139C38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2178-CCD1-4CE8-A321-40EF68D6E401}">
      <dsp:nvSpPr>
        <dsp:cNvPr id="0" name=""/>
        <dsp:cNvSpPr/>
      </dsp:nvSpPr>
      <dsp:spPr>
        <a:xfrm rot="10800000">
          <a:off x="1687527" y="267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medical product</a:t>
          </a:r>
          <a:endParaRPr lang="en-US" sz="20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1830621" y="267"/>
        <a:ext cx="5988537" cy="572375"/>
      </dsp:txXfrm>
    </dsp:sp>
    <dsp:sp modelId="{E8A7D144-63AF-44B4-B71F-3AB7CCC8855B}">
      <dsp:nvSpPr>
        <dsp:cNvPr id="0" name=""/>
        <dsp:cNvSpPr/>
      </dsp:nvSpPr>
      <dsp:spPr>
        <a:xfrm>
          <a:off x="1401339" y="267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FB187-E06B-41FA-9883-38B90EBE60E0}">
      <dsp:nvSpPr>
        <dsp:cNvPr id="0" name=""/>
        <dsp:cNvSpPr/>
      </dsp:nvSpPr>
      <dsp:spPr>
        <a:xfrm rot="10800000">
          <a:off x="1687527" y="735406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Incorporated into a medical product </a:t>
          </a:r>
          <a:b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(include a pharmacologic product)</a:t>
          </a:r>
        </a:p>
      </dsp:txBody>
      <dsp:txXfrm rot="10800000">
        <a:off x="1830621" y="735406"/>
        <a:ext cx="5988537" cy="572375"/>
      </dsp:txXfrm>
    </dsp:sp>
    <dsp:sp modelId="{B5FCE01D-4B01-4D51-AD8F-2C8C81ADBAF0}">
      <dsp:nvSpPr>
        <dsp:cNvPr id="0" name=""/>
        <dsp:cNvSpPr/>
      </dsp:nvSpPr>
      <dsp:spPr>
        <a:xfrm>
          <a:off x="1401339" y="735406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2A55D-C0A7-42D8-A567-87FA0D239E2E}">
      <dsp:nvSpPr>
        <dsp:cNvPr id="0" name=""/>
        <dsp:cNvSpPr/>
      </dsp:nvSpPr>
      <dsp:spPr>
        <a:xfrm rot="10800000">
          <a:off x="1687527" y="147054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develop a medical product</a:t>
          </a:r>
        </a:p>
      </dsp:txBody>
      <dsp:txXfrm rot="10800000">
        <a:off x="1830621" y="1470545"/>
        <a:ext cx="5988537" cy="572375"/>
      </dsp:txXfrm>
    </dsp:sp>
    <dsp:sp modelId="{25086332-909E-43DB-A7C5-A14EDBC8E474}">
      <dsp:nvSpPr>
        <dsp:cNvPr id="0" name=""/>
        <dsp:cNvSpPr/>
      </dsp:nvSpPr>
      <dsp:spPr>
        <a:xfrm>
          <a:off x="1401339" y="147054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78C09-B761-4694-BD02-786F37BDC2B8}">
      <dsp:nvSpPr>
        <dsp:cNvPr id="0" name=""/>
        <dsp:cNvSpPr/>
      </dsp:nvSpPr>
      <dsp:spPr>
        <a:xfrm rot="10800000">
          <a:off x="1687527" y="2205685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to study a medical product</a:t>
          </a:r>
        </a:p>
      </dsp:txBody>
      <dsp:txXfrm rot="10800000">
        <a:off x="1830621" y="2205685"/>
        <a:ext cx="5988537" cy="572375"/>
      </dsp:txXfrm>
    </dsp:sp>
    <dsp:sp modelId="{0B89D935-E704-445C-A3B2-28D4F05EF78A}">
      <dsp:nvSpPr>
        <dsp:cNvPr id="0" name=""/>
        <dsp:cNvSpPr/>
      </dsp:nvSpPr>
      <dsp:spPr>
        <a:xfrm>
          <a:off x="1401339" y="2205685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35F45-2363-4C51-85FC-0F76DEA7D401}">
      <dsp:nvSpPr>
        <dsp:cNvPr id="0" name=""/>
        <dsp:cNvSpPr/>
      </dsp:nvSpPr>
      <dsp:spPr>
        <a:xfrm rot="10800000">
          <a:off x="1687527" y="2940824"/>
          <a:ext cx="6131631" cy="572375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402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Used as a companion or adjunct to a medical product, </a:t>
          </a:r>
          <a:b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</a:br>
          <a:r>
            <a:rPr kumimoji="0" lang="en-US" sz="2000" b="0" i="0" u="none" strike="noStrike" kern="1200" cap="none" spc="0" normalizeH="0" baseline="0" noProof="0">
              <a:ln/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rPr>
            <a:t>including diagnostics and therapeutics.</a:t>
          </a:r>
        </a:p>
      </dsp:txBody>
      <dsp:txXfrm rot="10800000">
        <a:off x="1830621" y="2940824"/>
        <a:ext cx="5988537" cy="572375"/>
      </dsp:txXfrm>
    </dsp:sp>
    <dsp:sp modelId="{941CDC40-2F20-4989-AE79-73419E0BE2B9}">
      <dsp:nvSpPr>
        <dsp:cNvPr id="0" name=""/>
        <dsp:cNvSpPr/>
      </dsp:nvSpPr>
      <dsp:spPr>
        <a:xfrm>
          <a:off x="1401339" y="2940824"/>
          <a:ext cx="572375" cy="572375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5901-745E-4A35-8607-FF4D3E288409}">
      <dsp:nvSpPr>
        <dsp:cNvPr id="0" name=""/>
        <dsp:cNvSpPr/>
      </dsp:nvSpPr>
      <dsp:spPr>
        <a:xfrm>
          <a:off x="656" y="166428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Regulatory Innovation/Strategic Initiatives</a:t>
          </a:r>
          <a:endParaRPr lang="en-US" sz="1600" kern="120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/>
            <a:t>Pre-Cert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/>
            <a:t>Wearables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/>
            <a:t>Interoperability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/>
            <a:t>Digital Biomarkers</a:t>
          </a:r>
        </a:p>
      </dsp:txBody>
      <dsp:txXfrm>
        <a:off x="656" y="166428"/>
        <a:ext cx="2561089" cy="1536653"/>
      </dsp:txXfrm>
    </dsp:sp>
    <dsp:sp modelId="{EA95B292-F6D3-4979-A2A0-987638F63285}">
      <dsp:nvSpPr>
        <dsp:cNvPr id="0" name=""/>
        <dsp:cNvSpPr/>
      </dsp:nvSpPr>
      <dsp:spPr>
        <a:xfrm>
          <a:off x="2817855" y="166428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DH Technology Support</a:t>
          </a:r>
          <a:endParaRPr lang="en-US" sz="1600" kern="120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Submission policy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Wearables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Software development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Software and digital health standards </a:t>
          </a:r>
          <a:endParaRPr lang="en-US" sz="1200" kern="1200" noProof="0"/>
        </a:p>
      </dsp:txBody>
      <dsp:txXfrm>
        <a:off x="2817855" y="166428"/>
        <a:ext cx="2561089" cy="1536653"/>
      </dsp:txXfrm>
    </dsp:sp>
    <dsp:sp modelId="{6649DABA-72E0-4284-BDAA-E47A0C2B17F5}">
      <dsp:nvSpPr>
        <dsp:cNvPr id="0" name=""/>
        <dsp:cNvSpPr/>
      </dsp:nvSpPr>
      <dsp:spPr>
        <a:xfrm>
          <a:off x="656" y="1959191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DHCoE Operations &amp; Coordination/Partnerships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noProof="0"/>
            <a:t>Internal: </a:t>
          </a:r>
          <a:r>
            <a:rPr lang="en-US" sz="1400" kern="1200" noProof="0"/>
            <a:t>Steering Committee, Advisory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noProof="0"/>
            <a:t>External: </a:t>
          </a:r>
          <a:r>
            <a:rPr lang="en-US" sz="1400" kern="1200" noProof="0"/>
            <a:t>collaborations and partnerships</a:t>
          </a:r>
        </a:p>
      </dsp:txBody>
      <dsp:txXfrm>
        <a:off x="656" y="1959191"/>
        <a:ext cx="2561089" cy="1536653"/>
      </dsp:txXfrm>
    </dsp:sp>
    <dsp:sp modelId="{B119AAC4-D017-429A-B069-C311EE67B4A1}">
      <dsp:nvSpPr>
        <dsp:cNvPr id="0" name=""/>
        <dsp:cNvSpPr/>
      </dsp:nvSpPr>
      <dsp:spPr>
        <a:xfrm>
          <a:off x="2817855" y="1959191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tx1"/>
              </a:solidFill>
            </a:rPr>
            <a:t>DH Policy Development/ Support</a:t>
          </a:r>
          <a:endParaRPr lang="en-US" sz="1600" kern="120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Policy development and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DH inquiries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/>
            <a:t>Guidance/Policy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/>
            <a:t>Submission support</a:t>
          </a:r>
        </a:p>
      </dsp:txBody>
      <dsp:txXfrm>
        <a:off x="2817855" y="1959191"/>
        <a:ext cx="2561089" cy="1536653"/>
      </dsp:txXfrm>
    </dsp:sp>
    <dsp:sp modelId="{BB346742-F866-4E30-8745-5BA52B9C2B22}">
      <dsp:nvSpPr>
        <dsp:cNvPr id="0" name=""/>
        <dsp:cNvSpPr/>
      </dsp:nvSpPr>
      <dsp:spPr>
        <a:xfrm>
          <a:off x="1409256" y="3751953"/>
          <a:ext cx="2561089" cy="1536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AI/ML in Medical Products</a:t>
          </a:r>
          <a:endParaRPr lang="en-US" sz="1600" kern="1200" noProof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Policy development and support</a:t>
          </a:r>
          <a:endParaRPr lang="en-US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IMDRF collaborations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External engagement/ collaboration</a:t>
          </a:r>
        </a:p>
      </dsp:txBody>
      <dsp:txXfrm>
        <a:off x="1409256" y="3751953"/>
        <a:ext cx="2561089" cy="15366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16ECC-49DF-42E3-AB57-954A3255D54D}">
      <dsp:nvSpPr>
        <dsp:cNvPr id="0" name=""/>
        <dsp:cNvSpPr/>
      </dsp:nvSpPr>
      <dsp:spPr>
        <a:xfrm>
          <a:off x="656" y="166428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Advancing Regulatory  Science</a:t>
          </a:r>
          <a:endParaRPr lang="en-US" sz="1700" kern="120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Digital Pathology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Patient-Generated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Virtual Reality/Augmented Reality</a:t>
          </a:r>
        </a:p>
      </dsp:txBody>
      <dsp:txXfrm>
        <a:off x="656" y="166428"/>
        <a:ext cx="2561089" cy="1536653"/>
      </dsp:txXfrm>
    </dsp:sp>
    <dsp:sp modelId="{DBB522B8-D247-4285-BABA-C3F49727C7A6}">
      <dsp:nvSpPr>
        <dsp:cNvPr id="0" name=""/>
        <dsp:cNvSpPr/>
      </dsp:nvSpPr>
      <dsp:spPr>
        <a:xfrm>
          <a:off x="2817855" y="166428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Advanced Manufacturing</a:t>
          </a:r>
          <a:endParaRPr lang="en-US" sz="1700" kern="120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Case for Quality (Software in Manufacturing)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Software used to manufacture medical device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Digital twin for manufacturing</a:t>
          </a:r>
          <a:endParaRPr lang="en-US" sz="1300" kern="1200"/>
        </a:p>
      </dsp:txBody>
      <dsp:txXfrm>
        <a:off x="2817855" y="166428"/>
        <a:ext cx="2561089" cy="1536653"/>
      </dsp:txXfrm>
    </dsp:sp>
    <dsp:sp modelId="{AF2248AB-02AC-4BF7-AD13-7EDBF1BE3A70}">
      <dsp:nvSpPr>
        <dsp:cNvPr id="0" name=""/>
        <dsp:cNvSpPr/>
      </dsp:nvSpPr>
      <dsp:spPr>
        <a:xfrm>
          <a:off x="656" y="1959191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Regulatory Review Support</a:t>
          </a:r>
          <a:endParaRPr lang="en-US" sz="1700" kern="120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Day – day review support for OHTs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Implement DH policies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Training for reviewers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Implement competency tiers</a:t>
          </a:r>
        </a:p>
      </dsp:txBody>
      <dsp:txXfrm>
        <a:off x="656" y="1959191"/>
        <a:ext cx="2561089" cy="1536653"/>
      </dsp:txXfrm>
    </dsp:sp>
    <dsp:sp modelId="{03E916D8-D468-4164-BAB9-0CB5AA9C018C}">
      <dsp:nvSpPr>
        <dsp:cNvPr id="0" name=""/>
        <dsp:cNvSpPr/>
      </dsp:nvSpPr>
      <dsp:spPr>
        <a:xfrm>
          <a:off x="2817855" y="1959191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tx1"/>
              </a:solidFill>
            </a:rPr>
            <a:t>Advanced Clinical S</a:t>
          </a:r>
          <a:r>
            <a:rPr lang="en-US" sz="1700" kern="1200">
              <a:solidFill>
                <a:schemeClr val="tx1"/>
              </a:solidFill>
            </a:rPr>
            <a:t>tudies and RWE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In silico modeling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Use of RWE </a:t>
          </a:r>
          <a:r>
            <a:rPr lang="en-US" sz="1300" kern="1200"/>
            <a:t>in DH devices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RWE from digital health technology</a:t>
          </a:r>
        </a:p>
      </dsp:txBody>
      <dsp:txXfrm>
        <a:off x="2817855" y="1959191"/>
        <a:ext cx="2561089" cy="1536653"/>
      </dsp:txXfrm>
    </dsp:sp>
    <dsp:sp modelId="{8EF2904E-4C78-42A5-BC07-F7056139C38E}">
      <dsp:nvSpPr>
        <dsp:cNvPr id="0" name=""/>
        <dsp:cNvSpPr/>
      </dsp:nvSpPr>
      <dsp:spPr>
        <a:xfrm>
          <a:off x="1409256" y="3751953"/>
          <a:ext cx="2561089" cy="15366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>
              <a:solidFill>
                <a:schemeClr val="tx1"/>
              </a:solidFill>
            </a:rPr>
            <a:t>Medical Device Cybersecurity</a:t>
          </a:r>
          <a:endParaRPr lang="en-US" sz="1700" b="0" kern="120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Policy development and support</a:t>
          </a:r>
          <a:endParaRPr lang="en-US" sz="1300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IMDRF collaborations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External engagement/ collaboration</a:t>
          </a:r>
        </a:p>
      </dsp:txBody>
      <dsp:txXfrm>
        <a:off x="1409256" y="3751953"/>
        <a:ext cx="2561089" cy="15366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65901-745E-4A35-8607-FF4D3E288409}">
      <dsp:nvSpPr>
        <dsp:cNvPr id="0" name=""/>
        <dsp:cNvSpPr/>
      </dsp:nvSpPr>
      <dsp:spPr>
        <a:xfrm>
          <a:off x="0" y="96388"/>
          <a:ext cx="2599791" cy="155987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bg1">
                  <a:lumMod val="65000"/>
                </a:schemeClr>
              </a:solidFill>
            </a:rPr>
            <a:t>Regulatory Innovation/Strategic Initiatives</a:t>
          </a:r>
          <a:endParaRPr lang="en-US" sz="16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>
              <a:solidFill>
                <a:schemeClr val="bg1">
                  <a:lumMod val="65000"/>
                </a:schemeClr>
              </a:solidFill>
            </a:rPr>
            <a:t>Pre-Cert</a:t>
          </a:r>
          <a:endParaRPr lang="en-US" sz="14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>
              <a:solidFill>
                <a:schemeClr val="bg1">
                  <a:lumMod val="65000"/>
                </a:schemeClr>
              </a:solidFill>
            </a:rPr>
            <a:t>Wearables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noProof="0">
              <a:solidFill>
                <a:schemeClr val="bg1">
                  <a:lumMod val="65000"/>
                </a:schemeClr>
              </a:solidFill>
            </a:rPr>
            <a:t>Interoperability</a:t>
          </a:r>
        </a:p>
      </dsp:txBody>
      <dsp:txXfrm>
        <a:off x="0" y="96388"/>
        <a:ext cx="2599791" cy="1559875"/>
      </dsp:txXfrm>
    </dsp:sp>
    <dsp:sp modelId="{EA95B292-F6D3-4979-A2A0-987638F63285}">
      <dsp:nvSpPr>
        <dsp:cNvPr id="0" name=""/>
        <dsp:cNvSpPr/>
      </dsp:nvSpPr>
      <dsp:spPr>
        <a:xfrm>
          <a:off x="2860437" y="127726"/>
          <a:ext cx="2599791" cy="155987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bg1">
                  <a:lumMod val="65000"/>
                </a:schemeClr>
              </a:solidFill>
            </a:rPr>
            <a:t>DH Technology Support</a:t>
          </a:r>
          <a:endParaRPr lang="en-US" sz="16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1">
                  <a:lumMod val="65000"/>
                </a:schemeClr>
              </a:solidFill>
            </a:rPr>
            <a:t>Submission policy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solidFill>
                <a:schemeClr val="bg1">
                  <a:lumMod val="65000"/>
                </a:schemeClr>
              </a:solidFill>
            </a:rPr>
            <a:t>Wearables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solidFill>
                <a:schemeClr val="bg1">
                  <a:lumMod val="65000"/>
                </a:schemeClr>
              </a:solidFill>
            </a:rPr>
            <a:t>Software development practices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1">
                  <a:lumMod val="65000"/>
                </a:schemeClr>
              </a:solidFill>
            </a:rPr>
            <a:t>Software and digital health standards </a:t>
          </a:r>
          <a:endParaRPr lang="en-US" sz="1200" kern="1200" noProof="0">
            <a:solidFill>
              <a:schemeClr val="bg1">
                <a:lumMod val="65000"/>
              </a:schemeClr>
            </a:solidFill>
          </a:endParaRPr>
        </a:p>
      </dsp:txBody>
      <dsp:txXfrm>
        <a:off x="2860437" y="127726"/>
        <a:ext cx="2599791" cy="1559875"/>
      </dsp:txXfrm>
    </dsp:sp>
    <dsp:sp modelId="{6649DABA-72E0-4284-BDAA-E47A0C2B17F5}">
      <dsp:nvSpPr>
        <dsp:cNvPr id="0" name=""/>
        <dsp:cNvSpPr/>
      </dsp:nvSpPr>
      <dsp:spPr>
        <a:xfrm>
          <a:off x="666" y="1947580"/>
          <a:ext cx="2599791" cy="155987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bg1">
                  <a:lumMod val="65000"/>
                </a:schemeClr>
              </a:solidFill>
            </a:rPr>
            <a:t>DHCoE Operations &amp; Coordination/Partnerships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noProof="0">
              <a:solidFill>
                <a:schemeClr val="bg1">
                  <a:lumMod val="65000"/>
                </a:schemeClr>
              </a:solidFill>
            </a:rPr>
            <a:t>Internal: </a:t>
          </a:r>
          <a:r>
            <a:rPr lang="en-US" sz="1400" kern="1200" noProof="0">
              <a:solidFill>
                <a:schemeClr val="bg1">
                  <a:lumMod val="65000"/>
                </a:schemeClr>
              </a:solidFill>
            </a:rPr>
            <a:t>Steering Committee, Advisory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u="sng" kern="1200" noProof="0">
              <a:solidFill>
                <a:schemeClr val="bg1">
                  <a:lumMod val="65000"/>
                </a:schemeClr>
              </a:solidFill>
            </a:rPr>
            <a:t>External: </a:t>
          </a:r>
          <a:r>
            <a:rPr lang="en-US" sz="1400" kern="1200" noProof="0">
              <a:solidFill>
                <a:schemeClr val="bg1">
                  <a:lumMod val="65000"/>
                </a:schemeClr>
              </a:solidFill>
            </a:rPr>
            <a:t>collaborations and partnerships</a:t>
          </a:r>
        </a:p>
      </dsp:txBody>
      <dsp:txXfrm>
        <a:off x="666" y="1947580"/>
        <a:ext cx="2599791" cy="1559875"/>
      </dsp:txXfrm>
    </dsp:sp>
    <dsp:sp modelId="{B119AAC4-D017-429A-B069-C311EE67B4A1}">
      <dsp:nvSpPr>
        <dsp:cNvPr id="0" name=""/>
        <dsp:cNvSpPr/>
      </dsp:nvSpPr>
      <dsp:spPr>
        <a:xfrm>
          <a:off x="2860437" y="1947580"/>
          <a:ext cx="2599791" cy="155987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chemeClr val="bg1">
                  <a:lumMod val="65000"/>
                </a:schemeClr>
              </a:solidFill>
            </a:rPr>
            <a:t>DH Policy Development/ Support</a:t>
          </a:r>
          <a:endParaRPr lang="en-US" sz="16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1">
                  <a:lumMod val="65000"/>
                </a:schemeClr>
              </a:solidFill>
            </a:rPr>
            <a:t>Policy development and support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1">
                  <a:lumMod val="65000"/>
                </a:schemeClr>
              </a:solidFill>
            </a:rPr>
            <a:t>DH inquiries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noProof="0">
              <a:solidFill>
                <a:schemeClr val="bg1">
                  <a:lumMod val="65000"/>
                </a:schemeClr>
              </a:solidFill>
            </a:rPr>
            <a:t>Guidance/Policy development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solidFill>
                <a:schemeClr val="bg1">
                  <a:lumMod val="65000"/>
                </a:schemeClr>
              </a:solidFill>
            </a:rPr>
            <a:t>Submission support</a:t>
          </a:r>
        </a:p>
      </dsp:txBody>
      <dsp:txXfrm>
        <a:off x="2860437" y="1947580"/>
        <a:ext cx="2599791" cy="1559875"/>
      </dsp:txXfrm>
    </dsp:sp>
    <dsp:sp modelId="{BB346742-F866-4E30-8745-5BA52B9C2B22}">
      <dsp:nvSpPr>
        <dsp:cNvPr id="0" name=""/>
        <dsp:cNvSpPr/>
      </dsp:nvSpPr>
      <dsp:spPr>
        <a:xfrm>
          <a:off x="1430552" y="3767434"/>
          <a:ext cx="2599791" cy="1559875"/>
        </a:xfrm>
        <a:prstGeom prst="rect">
          <a:avLst/>
        </a:prstGeom>
        <a:solidFill>
          <a:srgbClr val="1F497D">
            <a:lumMod val="20000"/>
            <a:lumOff val="8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tx1"/>
              </a:solidFill>
            </a:rPr>
            <a:t>AI/ML in Medical Products</a:t>
          </a:r>
          <a:endParaRPr lang="en-US" sz="1600" kern="1200" noProof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Policy development and support</a:t>
          </a:r>
          <a:endParaRPr lang="en-US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IMDRF collaborations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External engagement/ collaboration</a:t>
          </a:r>
        </a:p>
      </dsp:txBody>
      <dsp:txXfrm>
        <a:off x="1430552" y="3767434"/>
        <a:ext cx="2599791" cy="1559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16ECC-49DF-42E3-AB57-954A3255D54D}">
      <dsp:nvSpPr>
        <dsp:cNvPr id="0" name=""/>
        <dsp:cNvSpPr/>
      </dsp:nvSpPr>
      <dsp:spPr>
        <a:xfrm>
          <a:off x="656" y="166428"/>
          <a:ext cx="2561089" cy="15366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bg1">
                  <a:lumMod val="65000"/>
                </a:schemeClr>
              </a:solidFill>
            </a:rPr>
            <a:t>Advancing Regulatory  Science</a:t>
          </a:r>
          <a:endParaRPr lang="en-US" sz="17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Digital Pathology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Patient-Generated Data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Virtual Reality/Augmented Reality</a:t>
          </a:r>
        </a:p>
      </dsp:txBody>
      <dsp:txXfrm>
        <a:off x="656" y="166428"/>
        <a:ext cx="2561089" cy="1536653"/>
      </dsp:txXfrm>
    </dsp:sp>
    <dsp:sp modelId="{DBB522B8-D247-4285-BABA-C3F49727C7A6}">
      <dsp:nvSpPr>
        <dsp:cNvPr id="0" name=""/>
        <dsp:cNvSpPr/>
      </dsp:nvSpPr>
      <dsp:spPr>
        <a:xfrm>
          <a:off x="2817855" y="166428"/>
          <a:ext cx="2561089" cy="15366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bg1">
                  <a:lumMod val="65000"/>
                </a:schemeClr>
              </a:solidFill>
            </a:rPr>
            <a:t>Advanced Manufacturing</a:t>
          </a:r>
          <a:endParaRPr lang="en-US" sz="17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Case for Quality (Software in Manufacturing)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Software used to manufacture medical device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Digital twin for manufacturing</a:t>
          </a:r>
          <a:endParaRPr lang="en-US" sz="1300" kern="1200"/>
        </a:p>
      </dsp:txBody>
      <dsp:txXfrm>
        <a:off x="2817855" y="166428"/>
        <a:ext cx="2561089" cy="1536653"/>
      </dsp:txXfrm>
    </dsp:sp>
    <dsp:sp modelId="{AF2248AB-02AC-4BF7-AD13-7EDBF1BE3A70}">
      <dsp:nvSpPr>
        <dsp:cNvPr id="0" name=""/>
        <dsp:cNvSpPr/>
      </dsp:nvSpPr>
      <dsp:spPr>
        <a:xfrm>
          <a:off x="656" y="1959191"/>
          <a:ext cx="2561089" cy="15366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bg1">
                  <a:lumMod val="65000"/>
                </a:schemeClr>
              </a:solidFill>
            </a:rPr>
            <a:t>Regulatory Review Support</a:t>
          </a:r>
          <a:endParaRPr lang="en-US" sz="170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Day – day review support for OHTs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Implement DH policies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Training for reviewers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Implement competency tiers</a:t>
          </a:r>
        </a:p>
      </dsp:txBody>
      <dsp:txXfrm>
        <a:off x="656" y="1959191"/>
        <a:ext cx="2561089" cy="1536653"/>
      </dsp:txXfrm>
    </dsp:sp>
    <dsp:sp modelId="{03E916D8-D468-4164-BAB9-0CB5AA9C018C}">
      <dsp:nvSpPr>
        <dsp:cNvPr id="0" name=""/>
        <dsp:cNvSpPr/>
      </dsp:nvSpPr>
      <dsp:spPr>
        <a:xfrm>
          <a:off x="2817855" y="1959191"/>
          <a:ext cx="2561089" cy="15366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noProof="0">
              <a:solidFill>
                <a:schemeClr val="bg1">
                  <a:lumMod val="65000"/>
                </a:schemeClr>
              </a:solidFill>
            </a:rPr>
            <a:t>Advanced Clinical S</a:t>
          </a:r>
          <a:r>
            <a:rPr lang="en-US" sz="1700" kern="1200" err="1">
              <a:solidFill>
                <a:schemeClr val="bg1">
                  <a:lumMod val="65000"/>
                </a:schemeClr>
              </a:solidFill>
            </a:rPr>
            <a:t>tudies</a:t>
          </a:r>
          <a:r>
            <a:rPr lang="en-US" sz="1700" kern="1200">
              <a:solidFill>
                <a:schemeClr val="bg1">
                  <a:lumMod val="65000"/>
                </a:schemeClr>
              </a:solidFill>
            </a:rPr>
            <a:t> and RWE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In silico modeling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Use of RWE </a:t>
          </a:r>
          <a:r>
            <a:rPr lang="en-US" sz="1300" kern="1200"/>
            <a:t>in DH devices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/>
            <a:t>RWE from digital health technology</a:t>
          </a:r>
        </a:p>
      </dsp:txBody>
      <dsp:txXfrm>
        <a:off x="2817855" y="1959191"/>
        <a:ext cx="2561089" cy="1536653"/>
      </dsp:txXfrm>
    </dsp:sp>
    <dsp:sp modelId="{8EF2904E-4C78-42A5-BC07-F7056139C38E}">
      <dsp:nvSpPr>
        <dsp:cNvPr id="0" name=""/>
        <dsp:cNvSpPr/>
      </dsp:nvSpPr>
      <dsp:spPr>
        <a:xfrm>
          <a:off x="1409256" y="3751953"/>
          <a:ext cx="2561089" cy="153665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noProof="0">
              <a:solidFill>
                <a:schemeClr val="bg1">
                  <a:lumMod val="65000"/>
                </a:schemeClr>
              </a:solidFill>
            </a:rPr>
            <a:t>Medical Device Cybersecurity</a:t>
          </a:r>
          <a:endParaRPr lang="en-US" sz="1700" b="0" kern="1200">
            <a:solidFill>
              <a:schemeClr val="bg1">
                <a:lumMod val="65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Policy development and support</a:t>
          </a:r>
          <a:endParaRPr lang="en-US" sz="1300" kern="1200" noProof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IMDRF collaborations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External engagement/ collaboration</a:t>
          </a:r>
        </a:p>
      </dsp:txBody>
      <dsp:txXfrm>
        <a:off x="1409256" y="3751953"/>
        <a:ext cx="2561089" cy="153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8:10:09.3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612 66,'-131'0,"-349"0,594-18,39-3,-1 6,62 5,-208 10,-4-1,0 1,-1 0,1-1,-1 1,1 0,-1 0,1 0,0 0,-1 0,1 1,-1-1,1 0,-1 1,1-1,-1 1,1-1,-1 1,1 0,-1 0,0 0,1-1,-1 1,0 0,0 1,0-1,0 0,0 0,0 0,1 2,-3-1,0 0,0 0,0 0,0 0,0 0,0 0,0-1,0 1,-1 0,1-1,-1 1,0 0,1-1,-1 0,0 1,0-1,0 0,0 0,0 0,-47 14,15-7,-38 15,-1-4,-1-3,0-3,-1-4,0-2,-43-4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21T18:10:09.35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612 66,'-131'0,"-349"0,594-18,39-3,-1 6,62 5,-208 10,-4-1,0 1,-1 0,1-1,-1 1,1 0,-1 0,1 0,0 0,-1 0,1 1,-1-1,1 0,-1 1,1-1,-1 1,1-1,-1 1,1 0,-1 0,0 0,1-1,-1 1,0 0,0 1,0-1,0 0,0 0,0 0,1 2,-3-1,0 0,0 0,0 0,0 0,0 0,0 0,0-1,0 1,-1 0,1-1,-1 1,0 0,1-1,-1 0,0 1,0-1,0 0,0 0,0 0,-47 14,15-7,-38 15,-1-4,-1-3,0-3,-1-4,0-2,-43-4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BDD973A-C490-4F79-BD2B-B043E072A2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E2987D5-571C-4AA8-8C51-DFCCC55DE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5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987D5-571C-4AA8-8C51-DFCCC55DE0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77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9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14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714375"/>
            <a:ext cx="6332538" cy="356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6907">
              <a:defRPr/>
            </a:pPr>
            <a:fld id="{08A34052-12FB-4B01-8A2E-D87AD7371E95}" type="slidenum">
              <a:rPr lang="en-US">
                <a:solidFill>
                  <a:prstClr val="black"/>
                </a:solidFill>
                <a:latin typeface="Calibri"/>
              </a:rPr>
              <a:pPr defTabSz="836907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14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Matthew starts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12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363">
              <a:defRPr/>
            </a:pPr>
            <a:fld id="{2E2987D5-571C-4AA8-8C51-DFCCC55DE0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54129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9363">
              <a:defRPr/>
            </a:pPr>
            <a:fld id="{2E2987D5-571C-4AA8-8C51-DFCCC55DE0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16059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1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9363">
              <a:defRPr/>
            </a:pPr>
            <a:fld id="{2E2987D5-571C-4AA8-8C51-DFCCC55DE0D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9363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918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9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1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health can be considered as the convergence of connectivity, data, and computing power for healthcare and related uses across the life of an individual or patient.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 health is moving healthcare from the clinic to patient, understanding the behavior and physiology in the wild, and enables early and smaller interventions.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59385-4D3D-4D2C-BE72-9C77C6E580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050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29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074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8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07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65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2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8150" y="714375"/>
            <a:ext cx="6332538" cy="356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36907">
              <a:defRPr/>
            </a:pPr>
            <a:fld id="{08A34052-12FB-4B01-8A2E-D87AD7371E95}" type="slidenum">
              <a:rPr lang="en-US">
                <a:solidFill>
                  <a:prstClr val="black"/>
                </a:solidFill>
                <a:latin typeface="Calibri"/>
              </a:rPr>
              <a:pPr defTabSz="836907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8048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45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63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External to FDA: Partner, Coordinate, Promote</a:t>
            </a:r>
          </a:p>
          <a:p>
            <a:pPr lvl="0"/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Provide clarity on regulation</a:t>
            </a:r>
            <a:endParaRPr lang="en-US" sz="1200">
              <a:highlight>
                <a:srgbClr val="FFFF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Advance international harmonization on policy</a:t>
            </a:r>
          </a:p>
          <a:p>
            <a:pPr lvl="0"/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Facilitate and build strategic partnerships</a:t>
            </a:r>
          </a:p>
          <a:p>
            <a:pPr lvl="0"/>
            <a:r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t>Communicate FDA research interests </a:t>
            </a:r>
          </a:p>
          <a:p>
            <a:endParaRPr lang="en-US"/>
          </a:p>
          <a:p>
            <a:r>
              <a:rPr lang="en-US"/>
              <a:t>FDA-wide: Support, Align, Amplify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Provide training opportunities for FDA staff</a:t>
            </a:r>
            <a:endParaRPr lang="en-US"/>
          </a:p>
          <a:p>
            <a:pPr lvl="0">
              <a:buFont typeface="Arial" panose="020B0604020202020204" pitchFamily="34" charset="0"/>
              <a:buChar char="•"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Foster collaboration on common interest areas </a:t>
            </a:r>
            <a:endParaRPr lang="en-US"/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Identify and prioritize regulatory science needs for digital health topics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Coordination: Leverage, share, and avoid duplication of work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Promote, showcase, and amplify existing work at the centers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Disseminate shared resources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Provide scientific expertise across the Agency</a:t>
            </a:r>
          </a:p>
          <a:p>
            <a:pPr lv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CDRH Specific: Lead, Build, Enable</a:t>
            </a:r>
          </a:p>
          <a:p>
            <a:pPr lvl="0">
              <a:buFont typeface="Arial" panose="020B0604020202020204" pitchFamily="34" charset="0"/>
              <a:buNone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Set and lead strategic direction in digital health</a:t>
            </a:r>
            <a:endParaRPr lang="en-US"/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Launch strategic Initiatives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Establish and promote best practices 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Enable efficient, transparent, and predictable product review with consistent evaluation quality 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Build new capacity to oversee and leverage DH technologies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Create more shared resources</a:t>
            </a:r>
          </a:p>
          <a:p>
            <a:pPr lvl="0"/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Coordinate the development of cross cutting DH policies</a:t>
            </a:r>
          </a:p>
          <a:p>
            <a:pPr lvl="0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E672D-3658-9A46-BB89-EAA9E81AA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672D-3658-9A46-BB89-EAA9E81AAD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6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E672D-3658-9A46-BB89-EAA9E81AAD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63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5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2987D5-571C-4AA8-8C51-DFCCC55DE0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6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4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751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2006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782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3155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660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7, 2018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1026" name="Picture 2" descr="C:\Users\BYP\AppData\Local\Microsoft\Windows\Temporary Internet Files\Content.Outlook\TLCAUALT\DH_Final_06292017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A144-5233-49CD-89A0-331BD5067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7931"/>
            <a:ext cx="12192000" cy="6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74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698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096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99069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7, 2018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92240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4292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58492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11936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6949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9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302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3636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7283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93427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1026" name="Picture 2" descr="C:\Users\BYP\AppData\Local\Microsoft\Windows\Temporary Internet Files\Content.Outlook\TLCAUALT\DH_Final_06292017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A144-5233-49CD-89A0-331BD5067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7931"/>
            <a:ext cx="12192000" cy="6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8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51310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34615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21286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1246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93623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9525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46422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87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848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7, 2018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1026" name="Picture 2" descr="C:\Users\BYP\AppData\Local\Microsoft\Windows\Temporary Internet Files\Content.Outlook\TLCAUALT\DH_Final_06292017 (2)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16A144-5233-49CD-89A0-331BD50675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7931"/>
            <a:ext cx="12192000" cy="631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73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b="0" spc="-75" dirty="0">
                <a:latin typeface="+mj-lt"/>
              </a:defRPr>
            </a:lvl1pPr>
          </a:lstStyle>
          <a:p>
            <a:pPr lvl="0" defTabSz="685750">
              <a:lnSpc>
                <a:spcPct val="85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584" lvl="0" indent="-228584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45479C-57E6-4256-9EAD-EDF0DE841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 anchor="b"/>
          <a:lstStyle>
            <a:lvl1pPr algn="ctr">
              <a:defRPr sz="1000"/>
            </a:lvl1pPr>
          </a:lstStyle>
          <a:p>
            <a:pPr defTabSz="914400">
              <a:defRPr/>
            </a:pPr>
            <a:r>
              <a:rPr lang="en-US">
                <a:solidFill>
                  <a:prstClr val="black"/>
                </a:solidFill>
              </a:rPr>
              <a:t>Pre-Decisional Draft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3FD2EF-95E9-41B2-A1DE-C5A8F893B1E8}"/>
              </a:ext>
            </a:extLst>
          </p:cNvPr>
          <p:cNvSpPr txBox="1"/>
          <p:nvPr userDrawn="1"/>
        </p:nvSpPr>
        <p:spPr>
          <a:xfrm>
            <a:off x="11521378" y="640977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852398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1475" y="635526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3" y="261425"/>
            <a:ext cx="3604563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520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94" y="202560"/>
            <a:ext cx="10759087" cy="8229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94" y="1191068"/>
            <a:ext cx="11345471" cy="5092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200" y="637540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92004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33778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57079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13112" y="6349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7, 2018</a:t>
            </a:r>
          </a:p>
        </p:txBody>
      </p:sp>
      <p:pic>
        <p:nvPicPr>
          <p:cNvPr id="7" name="Picture 6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1" y="269796"/>
            <a:ext cx="827391" cy="74308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6348C9-A6E3-4BBE-A0D7-B4D212F90E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9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66345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95623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7, 2018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50483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3840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5738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340280" cy="8205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28060"/>
            <a:ext cx="5384800" cy="50132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85743" y="6380337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68732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4032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066696" y="1390340"/>
            <a:ext cx="2895600" cy="48683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218095" y="637621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6640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67533" y="6354124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61942" y="5184030"/>
            <a:ext cx="620543" cy="99077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074445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DA_B&amp;W_Primary_log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81" y="2648602"/>
            <a:ext cx="5598024" cy="8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61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589712"/>
            <a:ext cx="4876800" cy="2682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78B12-E768-4F6C-8DDB-3CF342EF2F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6197600" y="1447800"/>
            <a:ext cx="53848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4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0840"/>
            <a:ext cx="1034028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9811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9573"/>
            <a:ext cx="5386917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9811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9573"/>
            <a:ext cx="5389033" cy="4523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81600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354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40280" cy="7109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94913" y="6391750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7, 2018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147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20684" y="6349338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36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8685" y="638492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1378" y="6409773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067E6-6582-4AD4-8521-F7089C370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2274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99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77718" y="6454030"/>
            <a:ext cx="222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</p:spTree>
    <p:extLst>
      <p:ext uri="{BB962C8B-B14F-4D97-AF65-F5344CB8AC3E}">
        <p14:creationId xmlns:p14="http://schemas.microsoft.com/office/powerpoint/2010/main" val="114174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99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77718" y="6454030"/>
            <a:ext cx="22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</p:spTree>
    <p:extLst>
      <p:ext uri="{BB962C8B-B14F-4D97-AF65-F5344CB8AC3E}">
        <p14:creationId xmlns:p14="http://schemas.microsoft.com/office/powerpoint/2010/main" val="254061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99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77718" y="6454030"/>
            <a:ext cx="2219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7CBA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</p:spTree>
    <p:extLst>
      <p:ext uri="{BB962C8B-B14F-4D97-AF65-F5344CB8AC3E}">
        <p14:creationId xmlns:p14="http://schemas.microsoft.com/office/powerpoint/2010/main" val="336308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099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www.fda.gov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1F5F-C8AF-484B-B19A-A0CBCE8C7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4301E87E-2B0B-4144-A3F2-CB43C400B9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711D89-EE7E-4C87-BBB6-AAB42020F662}"/>
              </a:ext>
            </a:extLst>
          </p:cNvPr>
          <p:cNvSpPr txBox="1"/>
          <p:nvPr userDrawn="1"/>
        </p:nvSpPr>
        <p:spPr>
          <a:xfrm>
            <a:off x="277718" y="6454030"/>
            <a:ext cx="222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</p:spTree>
    <p:extLst>
      <p:ext uri="{BB962C8B-B14F-4D97-AF65-F5344CB8AC3E}">
        <p14:creationId xmlns:p14="http://schemas.microsoft.com/office/powerpoint/2010/main" val="382873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fda.gov/medical-devices/software-medical-device-samd/artificial-intelligence-and-machine-learning-software-medical-device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fda.gov/about-fda/cdrh-patient-science-and-engagement-program/cdrh-patient-engagement-advisory-committee" TargetMode="External"/><Relationship Id="rId5" Type="http://schemas.openxmlformats.org/officeDocument/2006/relationships/hyperlink" Target="https://www.fda.gov/medical-devices/workshops-conferences-medical-devices/public-workshop-evolving-role-artificial-intelligence-radiological-imaging-02252020-02262020" TargetMode="External"/><Relationship Id="rId4" Type="http://schemas.openxmlformats.org/officeDocument/2006/relationships/hyperlink" Target="https://www.fda.gov/news-events/fda-brief/fda-brief-fda-announces-participation-first-two-collaborative-communities-working-develop-solutions" TargetMode="External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fda.gov/medical-devices/software-medical-device-samd/artificial-intelligence-and-machine-learning-software-medical-device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fda.gov/about-fda/cdrh-patient-engagement/cdrh-patient-engagement-advisory-committee" TargetMode="External"/><Relationship Id="rId5" Type="http://schemas.openxmlformats.org/officeDocument/2006/relationships/hyperlink" Target="https://www.fda.gov/medical-devices/workshops-conferences-medical-devices/public-workshop-evolving-role-artificial-intelligence-radiological-imaging-02252020-02262020" TargetMode="External"/><Relationship Id="rId10" Type="http://schemas.openxmlformats.org/officeDocument/2006/relationships/image" Target="../media/image24.emf"/><Relationship Id="rId4" Type="http://schemas.openxmlformats.org/officeDocument/2006/relationships/hyperlink" Target="https://www.fda.gov/news-events/fda-brief/fda-brief-fda-announces-participation-first-two-collaborative-communities-working-develop-solutions" TargetMode="External"/><Relationship Id="rId9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customXml" Target="../ink/ink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2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customXml" Target="../ink/ink2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2.jpeg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3EFE-42DD-4D8D-9181-3159A9BA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70" y="4627730"/>
            <a:ext cx="11800536" cy="715369"/>
          </a:xfrm>
        </p:spPr>
        <p:txBody>
          <a:bodyPr>
            <a:noAutofit/>
          </a:bodyPr>
          <a:lstStyle/>
          <a:p>
            <a:r>
              <a:rPr lang="en-US" sz="2600" dirty="0"/>
              <a:t>Artificial intelligence/ machine learning MEDICAL DEVICE software Action Plan</a:t>
            </a:r>
            <a:endParaRPr lang="en-US" sz="2600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D88A7-369A-485E-A894-12D3E4BF8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671" y="5397690"/>
            <a:ext cx="11120650" cy="10344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Anindita Saha, Assistant Director</a:t>
            </a:r>
          </a:p>
          <a:p>
            <a:r>
              <a:rPr lang="en-US" dirty="0"/>
              <a:t>CDRH Digital Health Center of Excellence, FDA</a:t>
            </a:r>
          </a:p>
          <a:p>
            <a:r>
              <a:rPr lang="en-US" dirty="0"/>
              <a:t>February 10, 2021</a:t>
            </a:r>
          </a:p>
        </p:txBody>
      </p:sp>
    </p:spTree>
    <p:extLst>
      <p:ext uri="{BB962C8B-B14F-4D97-AF65-F5344CB8AC3E}">
        <p14:creationId xmlns:p14="http://schemas.microsoft.com/office/powerpoint/2010/main" val="345203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DA_FullColor_Monogram.jpg">
            <a:extLst>
              <a:ext uri="{FF2B5EF4-FFF2-40B4-BE49-F238E27FC236}">
                <a16:creationId xmlns:a16="http://schemas.microsoft.com/office/drawing/2014/main" id="{705F90DE-183B-4180-B83A-D8AF4AE7A7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57" y="274638"/>
            <a:ext cx="620543" cy="743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C2190A-07DD-4602-96C1-578A9E008617}"/>
              </a:ext>
            </a:extLst>
          </p:cNvPr>
          <p:cNvSpPr txBox="1"/>
          <p:nvPr/>
        </p:nvSpPr>
        <p:spPr>
          <a:xfrm>
            <a:off x="277718" y="6454030"/>
            <a:ext cx="2228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www.fda.gov/digitalhealth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79C1749-7B64-4399-A55F-7A2BA6F4682E}"/>
              </a:ext>
            </a:extLst>
          </p:cNvPr>
          <p:cNvSpPr txBox="1">
            <a:spLocks/>
          </p:cNvSpPr>
          <p:nvPr/>
        </p:nvSpPr>
        <p:spPr>
          <a:xfrm>
            <a:off x="3845029" y="1398893"/>
            <a:ext cx="7925280" cy="45321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Fundamentally transform the delivery of healthcare</a:t>
            </a:r>
          </a:p>
          <a:p>
            <a:pPr lvl="2"/>
            <a:r>
              <a:rPr lang="en-US" i="1"/>
              <a:t>Earlier disease detection</a:t>
            </a:r>
          </a:p>
          <a:p>
            <a:pPr lvl="2"/>
            <a:r>
              <a:rPr lang="en-US" i="1"/>
              <a:t>More accurate diagnosis</a:t>
            </a:r>
          </a:p>
          <a:p>
            <a:pPr lvl="2"/>
            <a:r>
              <a:rPr lang="en-US" i="1"/>
              <a:t>New insights into human physiology</a:t>
            </a:r>
          </a:p>
          <a:p>
            <a:pPr lvl="2"/>
            <a:r>
              <a:rPr lang="en-US" i="1"/>
              <a:t>Personalized diagnostics and therapeutics</a:t>
            </a:r>
          </a:p>
          <a:p>
            <a:pPr lvl="2"/>
            <a:endParaRPr lang="en-US" sz="1100" i="1"/>
          </a:p>
          <a:p>
            <a:r>
              <a:rPr lang="en-US" sz="2400"/>
              <a:t>Across all medical fields</a:t>
            </a:r>
          </a:p>
          <a:p>
            <a:endParaRPr lang="en-US" sz="1100"/>
          </a:p>
          <a:p>
            <a:r>
              <a:rPr lang="en-US" sz="2400"/>
              <a:t>Ability to learn from the wealth of real world data and improve performance of AI/ML Systems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E334AE-79A8-45FF-BA03-986F62F3F405}"/>
              </a:ext>
            </a:extLst>
          </p:cNvPr>
          <p:cNvSpPr txBox="1">
            <a:spLocks/>
          </p:cNvSpPr>
          <p:nvPr/>
        </p:nvSpPr>
        <p:spPr>
          <a:xfrm>
            <a:off x="311012" y="26550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AI/ML-Based Medical Devices: Opportunities</a:t>
            </a:r>
            <a:endParaRPr lang="en-US" sz="1400" b="0" i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78E421-E9C3-498B-A209-673C2372E6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2" r="53595" b="23680"/>
          <a:stretch/>
        </p:blipFill>
        <p:spPr>
          <a:xfrm>
            <a:off x="574589" y="1682115"/>
            <a:ext cx="2948541" cy="34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6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1FBB09C-CBD4-4A90-BCB1-F992EF4F2878}"/>
              </a:ext>
            </a:extLst>
          </p:cNvPr>
          <p:cNvSpPr txBox="1">
            <a:spLocks/>
          </p:cNvSpPr>
          <p:nvPr/>
        </p:nvSpPr>
        <p:spPr>
          <a:xfrm>
            <a:off x="613745" y="1658393"/>
            <a:ext cx="5772712" cy="363532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/>
              <a:t>Need for large, high-quality, well-curated data sets</a:t>
            </a:r>
          </a:p>
          <a:p>
            <a:pPr>
              <a:spcBef>
                <a:spcPts val="1800"/>
              </a:spcBef>
            </a:pPr>
            <a:r>
              <a:rPr lang="en-US" sz="2400" err="1"/>
              <a:t>Explainability</a:t>
            </a:r>
            <a:r>
              <a:rPr lang="en-US" sz="2400"/>
              <a:t> of “black box” approaches</a:t>
            </a:r>
          </a:p>
          <a:p>
            <a:pPr>
              <a:spcBef>
                <a:spcPts val="1800"/>
              </a:spcBef>
            </a:pPr>
            <a:r>
              <a:rPr lang="en-US" sz="2400"/>
              <a:t>Identification and minimization of bias</a:t>
            </a:r>
          </a:p>
          <a:p>
            <a:pPr>
              <a:spcBef>
                <a:spcPts val="1800"/>
              </a:spcBef>
            </a:pPr>
            <a:r>
              <a:rPr lang="en-US" sz="2400"/>
              <a:t>Providing oversight for an evolving system</a:t>
            </a:r>
          </a:p>
          <a:p>
            <a:pPr>
              <a:spcBef>
                <a:spcPts val="1800"/>
              </a:spcBef>
            </a:pPr>
            <a:r>
              <a:rPr lang="en-US" sz="2400"/>
              <a:t>Ensuring transparency to users</a:t>
            </a:r>
          </a:p>
          <a:p>
            <a:pPr>
              <a:spcBef>
                <a:spcPts val="1800"/>
              </a:spcBef>
            </a:pPr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E9FDA91-628F-48BF-9F8C-9D78D76C44B1}"/>
              </a:ext>
            </a:extLst>
          </p:cNvPr>
          <p:cNvSpPr txBox="1">
            <a:spLocks/>
          </p:cNvSpPr>
          <p:nvPr/>
        </p:nvSpPr>
        <p:spPr>
          <a:xfrm>
            <a:off x="311012" y="26550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AI/ML-Based Medical Devices: Challenges</a:t>
            </a:r>
            <a:endParaRPr lang="en-US" sz="1400" b="0" i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580802-180E-4B8F-B0AF-7CFBD8B5E7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4" t="234" r="17517" b="-234"/>
          <a:stretch/>
        </p:blipFill>
        <p:spPr>
          <a:xfrm>
            <a:off x="7249236" y="1658393"/>
            <a:ext cx="2876825" cy="314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8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 rot="10800000">
            <a:off x="190794" y="1323179"/>
            <a:ext cx="11348933" cy="267606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3">
              <a:defRPr/>
            </a:pPr>
            <a:endParaRPr lang="en-US" sz="1800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1F536EF-AD3D-4CBC-BC7A-8923DDFAEC9A}"/>
              </a:ext>
            </a:extLst>
          </p:cNvPr>
          <p:cNvSpPr txBox="1">
            <a:spLocks/>
          </p:cNvSpPr>
          <p:nvPr/>
        </p:nvSpPr>
        <p:spPr>
          <a:xfrm>
            <a:off x="449540" y="1672251"/>
            <a:ext cx="10699122" cy="45686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8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2400"/>
              </a:spcBef>
              <a:buClr>
                <a:srgbClr val="787878"/>
              </a:buClr>
              <a:defRPr/>
            </a:pPr>
            <a:r>
              <a:rPr lang="en-US" sz="2400" b="1">
                <a:solidFill>
                  <a:srgbClr val="0070C0"/>
                </a:solidFill>
                <a:latin typeface="Calibri"/>
                <a:ea typeface="Chronicle Display Black" charset="0"/>
                <a:cs typeface="Chronicle Display Black" charset="0"/>
              </a:rPr>
              <a:t>Recent Milestones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4000" b="1">
              <a:solidFill>
                <a:srgbClr val="0070C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April 2019:   Published </a:t>
            </a:r>
            <a:r>
              <a:rPr lang="en-US" sz="2400">
                <a:solidFill>
                  <a:srgbClr val="000000"/>
                </a:solidFill>
                <a:latin typeface="Calibri"/>
                <a:hlinkClick r:id="rId3"/>
              </a:rPr>
              <a:t>AI/ML-</a:t>
            </a:r>
            <a:r>
              <a:rPr lang="en-US" sz="2400" err="1">
                <a:solidFill>
                  <a:srgbClr val="000000"/>
                </a:solidFill>
                <a:latin typeface="Calibri"/>
                <a:hlinkClick r:id="rId3"/>
              </a:rPr>
              <a:t>SaMD</a:t>
            </a:r>
            <a:r>
              <a:rPr lang="en-US" sz="2400">
                <a:solidFill>
                  <a:srgbClr val="000000"/>
                </a:solidFill>
                <a:latin typeface="Calibri"/>
                <a:hlinkClick r:id="rId3"/>
              </a:rPr>
              <a:t> - Discussion Paper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44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Sept 2019:   Initiated participation in </a:t>
            </a:r>
            <a:r>
              <a:rPr lang="en-US" sz="2400">
                <a:solidFill>
                  <a:srgbClr val="000000"/>
                </a:solidFill>
                <a:latin typeface="Calibri"/>
                <a:hlinkClick r:id="rId4"/>
              </a:rPr>
              <a:t>Collaborative Community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related to AI/ML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44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 Feb 2020:   Public Workshop on the </a:t>
            </a:r>
            <a:r>
              <a:rPr lang="en-US" sz="2400">
                <a:solidFill>
                  <a:srgbClr val="000000"/>
                </a:solidFill>
                <a:latin typeface="Calibri"/>
                <a:hlinkClick r:id="rId5"/>
              </a:rPr>
              <a:t>Evolving Role of AI in Radiological Imaging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44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 Oct 2020:   </a:t>
            </a:r>
            <a:r>
              <a:rPr lang="en-US" sz="2400">
                <a:solidFill>
                  <a:srgbClr val="000000"/>
                </a:solidFill>
                <a:latin typeface="Calibri"/>
                <a:hlinkClick r:id="rId6"/>
              </a:rPr>
              <a:t>Patient Engagement Advisory Committee (PEAC) Meeting </a:t>
            </a:r>
            <a:endParaRPr lang="en-US" sz="24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                       on patient trust in AI/ML technologies</a:t>
            </a:r>
          </a:p>
          <a:p>
            <a:pPr algn="r">
              <a:lnSpc>
                <a:spcPct val="90000"/>
              </a:lnSpc>
              <a:spcBef>
                <a:spcPts val="2400"/>
              </a:spcBef>
              <a:buClr>
                <a:srgbClr val="787878"/>
              </a:buClr>
              <a:defRPr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748846-7D08-4EC3-90C6-CB42DD8E3001}"/>
              </a:ext>
            </a:extLst>
          </p:cNvPr>
          <p:cNvSpPr txBox="1">
            <a:spLocks/>
          </p:cNvSpPr>
          <p:nvPr/>
        </p:nvSpPr>
        <p:spPr>
          <a:xfrm>
            <a:off x="190794" y="202560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6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Health Center of Excellence</a:t>
            </a:r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B732B-356E-4025-944F-E7DA85E7492F}"/>
              </a:ext>
            </a:extLst>
          </p:cNvPr>
          <p:cNvSpPr txBox="1">
            <a:spLocks/>
          </p:cNvSpPr>
          <p:nvPr/>
        </p:nvSpPr>
        <p:spPr>
          <a:xfrm>
            <a:off x="190795" y="617089"/>
            <a:ext cx="10759087" cy="605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2000">
                <a:solidFill>
                  <a:prstClr val="black"/>
                </a:solidFill>
              </a:rPr>
              <a:t>Artificial Intelligence/ Machine Learning (AI/ML) Recent Milestones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D0BF6-5BAF-48E7-B260-1853DA248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87" y="2207268"/>
            <a:ext cx="679239" cy="864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398FB-B319-4D31-97A3-152B5CE3F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41" y="3329335"/>
            <a:ext cx="679239" cy="679239"/>
          </a:xfrm>
          <a:prstGeom prst="rect">
            <a:avLst/>
          </a:prstGeom>
        </p:spPr>
      </p:pic>
      <p:pic>
        <p:nvPicPr>
          <p:cNvPr id="15" name="Picture 2" descr="Patient Engagement Advisory Committee Meeting: Artificial Intelligence and Machine Learning, Thursday, October 22, 2020 – Virtual Meeting - #PEAC2020">
            <a:extLst>
              <a:ext uri="{FF2B5EF4-FFF2-40B4-BE49-F238E27FC236}">
                <a16:creationId xmlns:a16="http://schemas.microsoft.com/office/drawing/2014/main" id="{14B26758-215D-492F-BDA3-D3E3DF4AC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" b="960"/>
          <a:stretch/>
        </p:blipFill>
        <p:spPr bwMode="auto">
          <a:xfrm>
            <a:off x="389574" y="5169157"/>
            <a:ext cx="841940" cy="6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FEB2C-9A6A-4DA1-9DF1-7059874D0F54}"/>
              </a:ext>
            </a:extLst>
          </p:cNvPr>
          <p:cNvSpPr txBox="1"/>
          <p:nvPr/>
        </p:nvSpPr>
        <p:spPr>
          <a:xfrm>
            <a:off x="291097" y="4260150"/>
            <a:ext cx="940417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"/>
              <a:t>WORKSHOP</a:t>
            </a:r>
            <a:endParaRPr lang="en-US" sz="800"/>
          </a:p>
          <a:p>
            <a:pPr algn="ctr"/>
            <a:r>
              <a:rPr lang="en-US" sz="800"/>
              <a:t>Evolving Role of AI in Radiological Imaging</a:t>
            </a:r>
          </a:p>
          <a:p>
            <a:pPr algn="ctr"/>
            <a:r>
              <a:rPr lang="en-US" sz="300"/>
              <a:t>February 28-28, 2020</a:t>
            </a:r>
          </a:p>
        </p:txBody>
      </p:sp>
    </p:spTree>
    <p:extLst>
      <p:ext uri="{BB962C8B-B14F-4D97-AF65-F5344CB8AC3E}">
        <p14:creationId xmlns:p14="http://schemas.microsoft.com/office/powerpoint/2010/main" val="1342081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7CAB9E-2AF5-4A21-B51E-3050CDBB51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" y="1340448"/>
            <a:ext cx="3686839" cy="4771205"/>
          </a:xfrm>
          <a:ln>
            <a:solidFill>
              <a:schemeClr val="accent1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E12920-CA5C-48FE-B42E-FB82898AC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732" y="1302348"/>
            <a:ext cx="5964144" cy="269046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Since publishing in April 2019 FDA’s </a:t>
            </a:r>
            <a:r>
              <a:rPr lang="en-US" sz="2200" b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Proposed Regulatory Framework for Modifications to AI/ML-Based </a:t>
            </a:r>
            <a:r>
              <a:rPr lang="en-US" sz="2200" b="1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SaMD</a:t>
            </a:r>
            <a:r>
              <a:rPr lang="en-US" sz="220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       we’ve received stakeholder feedback through: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20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73DB1959-8C5E-45E6-A3BB-4A7B0633C9E2}"/>
              </a:ext>
            </a:extLst>
          </p:cNvPr>
          <p:cNvSpPr txBox="1">
            <a:spLocks/>
          </p:cNvSpPr>
          <p:nvPr/>
        </p:nvSpPr>
        <p:spPr>
          <a:xfrm>
            <a:off x="4994995" y="3421185"/>
            <a:ext cx="6532787" cy="2690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200" dirty="0"/>
              <a:t>&gt; 1,000 comments on public docket from a diverse community of stakeholders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200" dirty="0"/>
              <a:t>&gt; 30 publications in peer-reviewed journals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200" dirty="0"/>
              <a:t>Pre-submission meetings on AI/ML devices</a:t>
            </a:r>
          </a:p>
          <a:p>
            <a:pPr>
              <a:lnSpc>
                <a:spcPct val="80000"/>
              </a:lnSpc>
              <a:spcBef>
                <a:spcPts val="1500"/>
              </a:spcBef>
            </a:pPr>
            <a:r>
              <a:rPr lang="en-US" sz="2200" dirty="0"/>
              <a:t>Patient Engagement Advisory Committee Meeting (PEAC)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B252489-7C60-404B-A881-E15005383FCF}"/>
              </a:ext>
            </a:extLst>
          </p:cNvPr>
          <p:cNvSpPr txBox="1">
            <a:spLocks/>
          </p:cNvSpPr>
          <p:nvPr/>
        </p:nvSpPr>
        <p:spPr>
          <a:xfrm>
            <a:off x="311012" y="23722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Proposed Regulatory Framework for AI/ML-Based </a:t>
            </a:r>
            <a:r>
              <a:rPr lang="en-US" sz="2700" err="1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SaMD</a:t>
            </a: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Discussion Paper &amp; Request for Feedback</a:t>
            </a:r>
          </a:p>
          <a:p>
            <a:pPr lvl="0">
              <a:defRPr/>
            </a:pPr>
            <a:endParaRPr lang="en-US" sz="900" b="0" i="1"/>
          </a:p>
        </p:txBody>
      </p:sp>
    </p:spTree>
    <p:extLst>
      <p:ext uri="{BB962C8B-B14F-4D97-AF65-F5344CB8AC3E}">
        <p14:creationId xmlns:p14="http://schemas.microsoft.com/office/powerpoint/2010/main" val="369908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5FE77980-082C-4858-B5BD-1839A1000521}"/>
              </a:ext>
            </a:extLst>
          </p:cNvPr>
          <p:cNvSpPr txBox="1">
            <a:spLocks/>
          </p:cNvSpPr>
          <p:nvPr/>
        </p:nvSpPr>
        <p:spPr>
          <a:xfrm>
            <a:off x="311012" y="23722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 Feedback on AI/ML Approach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1AC973-C5E7-4AB3-B9A8-B6D17FF98239}"/>
              </a:ext>
            </a:extLst>
          </p:cNvPr>
          <p:cNvSpPr txBox="1"/>
          <p:nvPr/>
        </p:nvSpPr>
        <p:spPr>
          <a:xfrm>
            <a:off x="420163" y="1482022"/>
            <a:ext cx="4994732" cy="987835"/>
          </a:xfrm>
          <a:prstGeom prst="rect">
            <a:avLst/>
          </a:prstGeom>
          <a:solidFill>
            <a:schemeClr val="accent6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899F2-6B1E-4AA1-B8FE-F902226A98F3}"/>
              </a:ext>
            </a:extLst>
          </p:cNvPr>
          <p:cNvSpPr txBox="1"/>
          <p:nvPr/>
        </p:nvSpPr>
        <p:spPr>
          <a:xfrm>
            <a:off x="450846" y="2469857"/>
            <a:ext cx="4983849" cy="959112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0E7FF-21CE-4C7C-A9F9-2E0EAD7FABA8}"/>
              </a:ext>
            </a:extLst>
          </p:cNvPr>
          <p:cNvSpPr txBox="1"/>
          <p:nvPr/>
        </p:nvSpPr>
        <p:spPr>
          <a:xfrm>
            <a:off x="450846" y="3437877"/>
            <a:ext cx="4994733" cy="1002433"/>
          </a:xfrm>
          <a:prstGeom prst="rect">
            <a:avLst/>
          </a:prstGeom>
          <a:solidFill>
            <a:schemeClr val="accent3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8B880E-4F0F-4A5B-96FB-FE2577FED1A5}"/>
              </a:ext>
            </a:extLst>
          </p:cNvPr>
          <p:cNvSpPr txBox="1"/>
          <p:nvPr/>
        </p:nvSpPr>
        <p:spPr>
          <a:xfrm>
            <a:off x="450846" y="4455565"/>
            <a:ext cx="4994732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E2CB67D-163C-4CFE-8488-D88306B5FE85}"/>
              </a:ext>
            </a:extLst>
          </p:cNvPr>
          <p:cNvSpPr txBox="1"/>
          <p:nvPr/>
        </p:nvSpPr>
        <p:spPr>
          <a:xfrm>
            <a:off x="450846" y="5391222"/>
            <a:ext cx="4994732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27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0885EE-4243-4113-AB80-2B0D04CDE469}"/>
              </a:ext>
            </a:extLst>
          </p:cNvPr>
          <p:cNvSpPr txBox="1"/>
          <p:nvPr/>
        </p:nvSpPr>
        <p:spPr>
          <a:xfrm>
            <a:off x="450848" y="1108421"/>
            <a:ext cx="487523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rPr>
              <a:t>What we heard from stakeholders:</a:t>
            </a:r>
            <a:endParaRPr lang="en-US" sz="2000" b="1" u="sng">
              <a:solidFill>
                <a:srgbClr val="0070C0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sng">
              <a:solidFill>
                <a:srgbClr val="0070C0"/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u="sng"/>
              <a:t>Regulatory Framework</a:t>
            </a:r>
            <a:r>
              <a:rPr lang="en-US"/>
              <a:t>: Requested further development of proposed regulatory framework for AI/ML-based </a:t>
            </a:r>
            <a:r>
              <a:rPr lang="en-US" err="1"/>
              <a:t>SaMD</a:t>
            </a:r>
            <a:endParaRPr lang="en-US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900"/>
          </a:p>
          <a:p>
            <a:pPr marL="342900" lvl="0" indent="-342900">
              <a:buAutoNum type="arabicPeriod" startAt="2"/>
              <a:defRPr/>
            </a:pPr>
            <a:r>
              <a:rPr lang="en-US" b="1" u="sng"/>
              <a:t>Good Machine Learning Practices (GMLP)</a:t>
            </a:r>
            <a:r>
              <a:rPr lang="en-US"/>
              <a:t>:</a:t>
            </a:r>
          </a:p>
          <a:p>
            <a:pPr lvl="0">
              <a:defRPr/>
            </a:pPr>
            <a:r>
              <a:rPr lang="en-US"/>
              <a:t>       Supported the idea of GMLP and the need for   </a:t>
            </a:r>
          </a:p>
          <a:p>
            <a:pPr lvl="0">
              <a:defRPr/>
            </a:pPr>
            <a:r>
              <a:rPr lang="en-US"/>
              <a:t>       harmonization of its efforts</a:t>
            </a:r>
          </a:p>
          <a:p>
            <a:pPr marL="342900" lvl="0" indent="-342900">
              <a:buAutoNum type="arabicPeriod" startAt="2"/>
              <a:defRPr/>
            </a:pPr>
            <a:endParaRPr lang="en-US" sz="1200"/>
          </a:p>
          <a:p>
            <a:pPr lvl="0">
              <a:defRPr/>
            </a:pPr>
            <a:r>
              <a:rPr lang="en-US"/>
              <a:t>3.   </a:t>
            </a:r>
            <a:r>
              <a:rPr lang="en-US" b="1" u="sng"/>
              <a:t>Transparency</a:t>
            </a:r>
            <a:r>
              <a:rPr lang="en-US"/>
              <a:t>: Asked for further discussion  </a:t>
            </a:r>
          </a:p>
          <a:p>
            <a:pPr lvl="0">
              <a:defRPr/>
            </a:pPr>
            <a:r>
              <a:rPr lang="en-US"/>
              <a:t>       with FDA on how these technologies interact  </a:t>
            </a:r>
          </a:p>
          <a:p>
            <a:pPr lvl="0">
              <a:defRPr/>
            </a:pPr>
            <a:r>
              <a:rPr lang="en-US"/>
              <a:t>       with people, including transparency to users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lvl="0" indent="-342900">
              <a:buFont typeface="+mj-lt"/>
              <a:buAutoNum type="arabicPeriod"/>
              <a:defRPr/>
            </a:pPr>
            <a:endParaRPr lang="en-US" sz="1100"/>
          </a:p>
          <a:p>
            <a:pPr marL="342900" lvl="0" indent="-342900">
              <a:buAutoNum type="arabicPeriod" startAt="4"/>
              <a:defRPr/>
            </a:pPr>
            <a:r>
              <a:rPr lang="en-US" b="1" u="sng"/>
              <a:t>Regulatory Science</a:t>
            </a:r>
            <a:r>
              <a:rPr lang="en-US"/>
              <a:t>: Described need for improved methods related to algorithmic bias and robustness.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342900" lvl="0" indent="-342900">
              <a:buFont typeface="+mj-lt"/>
              <a:buAutoNum type="arabicPeriod"/>
              <a:defRPr/>
            </a:pPr>
            <a:endParaRPr lang="en-US" sz="400"/>
          </a:p>
          <a:p>
            <a:pPr marL="342900" lvl="0" indent="-342900">
              <a:buAutoNum type="arabicPeriod" startAt="5"/>
              <a:defRPr/>
            </a:pPr>
            <a:r>
              <a:rPr lang="en-US" b="1" u="sng"/>
              <a:t>Real-World Performance (RWP)</a:t>
            </a:r>
            <a:r>
              <a:rPr lang="en-US"/>
              <a:t>: Sought clarity on RWP monitoring for AI/ML software.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27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4384E89-677D-46CE-88A5-69CD7338DDFA}"/>
              </a:ext>
            </a:extLst>
          </p:cNvPr>
          <p:cNvSpPr/>
          <p:nvPr/>
        </p:nvSpPr>
        <p:spPr>
          <a:xfrm>
            <a:off x="6037596" y="1014264"/>
            <a:ext cx="5547945" cy="522231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BB8E66-0303-4760-8BAF-2BF2D578A211}"/>
              </a:ext>
            </a:extLst>
          </p:cNvPr>
          <p:cNvCxnSpPr>
            <a:cxnSpLocks/>
          </p:cNvCxnSpPr>
          <p:nvPr/>
        </p:nvCxnSpPr>
        <p:spPr>
          <a:xfrm>
            <a:off x="5110843" y="5563400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34F87A3-F0AC-44BF-BF85-92CFEF291668}"/>
              </a:ext>
            </a:extLst>
          </p:cNvPr>
          <p:cNvCxnSpPr>
            <a:cxnSpLocks/>
          </p:cNvCxnSpPr>
          <p:nvPr/>
        </p:nvCxnSpPr>
        <p:spPr>
          <a:xfrm>
            <a:off x="5110843" y="4605846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183F5E-7663-4BA6-8EF6-503755E326BD}"/>
              </a:ext>
            </a:extLst>
          </p:cNvPr>
          <p:cNvCxnSpPr>
            <a:cxnSpLocks/>
          </p:cNvCxnSpPr>
          <p:nvPr/>
        </p:nvCxnSpPr>
        <p:spPr>
          <a:xfrm>
            <a:off x="5110843" y="3700181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B2EB496-5C7E-40FA-9EB4-73A53DC26017}"/>
              </a:ext>
            </a:extLst>
          </p:cNvPr>
          <p:cNvCxnSpPr>
            <a:cxnSpLocks/>
          </p:cNvCxnSpPr>
          <p:nvPr/>
        </p:nvCxnSpPr>
        <p:spPr>
          <a:xfrm>
            <a:off x="5110843" y="2688379"/>
            <a:ext cx="91308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0CC5D1-9BE7-430F-B32D-7C6124BD6ACC}"/>
              </a:ext>
            </a:extLst>
          </p:cNvPr>
          <p:cNvCxnSpPr>
            <a:cxnSpLocks/>
          </p:cNvCxnSpPr>
          <p:nvPr/>
        </p:nvCxnSpPr>
        <p:spPr>
          <a:xfrm>
            <a:off x="5110843" y="1700544"/>
            <a:ext cx="92675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5FE77980-082C-4858-B5BD-1839A1000521}"/>
              </a:ext>
            </a:extLst>
          </p:cNvPr>
          <p:cNvSpPr txBox="1">
            <a:spLocks/>
          </p:cNvSpPr>
          <p:nvPr/>
        </p:nvSpPr>
        <p:spPr>
          <a:xfrm>
            <a:off x="311012" y="23722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Stakeholder Feedback on AI/ML Approach</a:t>
            </a:r>
          </a:p>
          <a:p>
            <a:pPr lvl="0">
              <a:defRPr/>
            </a:pPr>
            <a:r>
              <a:rPr lang="en-US" sz="1800" b="0" i="1">
                <a:latin typeface="Segoe UI" panose="020B0502040204020203" pitchFamily="34" charset="0"/>
                <a:cs typeface="Segoe UI" panose="020B0502040204020203" pitchFamily="34" charset="0"/>
              </a:rPr>
              <a:t>What we heard, and what we’ll do</a:t>
            </a:r>
            <a:endParaRPr lang="en-US" sz="1100" b="0" i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E57E6E-B334-4242-B336-3C38EF4F6FCC}"/>
              </a:ext>
            </a:extLst>
          </p:cNvPr>
          <p:cNvSpPr txBox="1"/>
          <p:nvPr/>
        </p:nvSpPr>
        <p:spPr>
          <a:xfrm>
            <a:off x="433610" y="1482022"/>
            <a:ext cx="4994732" cy="98783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573DC-EF47-46A7-831C-697EF26C3463}"/>
              </a:ext>
            </a:extLst>
          </p:cNvPr>
          <p:cNvSpPr txBox="1"/>
          <p:nvPr/>
        </p:nvSpPr>
        <p:spPr>
          <a:xfrm>
            <a:off x="450846" y="2469857"/>
            <a:ext cx="4983849" cy="959112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178B1F-EBF8-42CD-A300-E7BB98D19589}"/>
              </a:ext>
            </a:extLst>
          </p:cNvPr>
          <p:cNvSpPr txBox="1"/>
          <p:nvPr/>
        </p:nvSpPr>
        <p:spPr>
          <a:xfrm>
            <a:off x="450846" y="3437877"/>
            <a:ext cx="4994733" cy="1002433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D07351-E6B4-422C-A398-92C031D1522F}"/>
              </a:ext>
            </a:extLst>
          </p:cNvPr>
          <p:cNvSpPr txBox="1"/>
          <p:nvPr/>
        </p:nvSpPr>
        <p:spPr>
          <a:xfrm>
            <a:off x="450846" y="4455565"/>
            <a:ext cx="4994732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F8062A-3DFC-4949-B3DB-02252DE38BAE}"/>
              </a:ext>
            </a:extLst>
          </p:cNvPr>
          <p:cNvSpPr txBox="1"/>
          <p:nvPr/>
        </p:nvSpPr>
        <p:spPr>
          <a:xfrm>
            <a:off x="450846" y="5391222"/>
            <a:ext cx="4994732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7C525-3DA4-41A0-9BF1-B7FE25595F72}"/>
              </a:ext>
            </a:extLst>
          </p:cNvPr>
          <p:cNvSpPr txBox="1"/>
          <p:nvPr/>
        </p:nvSpPr>
        <p:spPr>
          <a:xfrm>
            <a:off x="6057899" y="1474768"/>
            <a:ext cx="5527642" cy="987835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F7C55E-B5BD-4591-8B76-B32496E7AF68}"/>
              </a:ext>
            </a:extLst>
          </p:cNvPr>
          <p:cNvSpPr txBox="1"/>
          <p:nvPr/>
        </p:nvSpPr>
        <p:spPr>
          <a:xfrm>
            <a:off x="6075135" y="2462603"/>
            <a:ext cx="5510406" cy="959112"/>
          </a:xfrm>
          <a:prstGeom prst="rect">
            <a:avLst/>
          </a:prstGeom>
          <a:solidFill>
            <a:schemeClr val="bg2">
              <a:lumMod val="75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A6B529-21DF-463F-87C6-42722B07C7D4}"/>
              </a:ext>
            </a:extLst>
          </p:cNvPr>
          <p:cNvSpPr txBox="1"/>
          <p:nvPr/>
        </p:nvSpPr>
        <p:spPr>
          <a:xfrm>
            <a:off x="6075135" y="3430623"/>
            <a:ext cx="5510406" cy="1002433"/>
          </a:xfrm>
          <a:prstGeom prst="rect">
            <a:avLst/>
          </a:prstGeom>
          <a:solidFill>
            <a:schemeClr val="accent3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981646-93AC-4467-9B14-D0F7CD9C06CC}"/>
              </a:ext>
            </a:extLst>
          </p:cNvPr>
          <p:cNvSpPr txBox="1"/>
          <p:nvPr/>
        </p:nvSpPr>
        <p:spPr>
          <a:xfrm>
            <a:off x="6075135" y="4448311"/>
            <a:ext cx="5510406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19609A-CBFD-4E59-BE9B-468023993568}"/>
              </a:ext>
            </a:extLst>
          </p:cNvPr>
          <p:cNvSpPr txBox="1"/>
          <p:nvPr/>
        </p:nvSpPr>
        <p:spPr>
          <a:xfrm>
            <a:off x="6075135" y="5383968"/>
            <a:ext cx="5510406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1E0584-D1A7-4D6A-8AB9-4DFD37C561DB}"/>
              </a:ext>
            </a:extLst>
          </p:cNvPr>
          <p:cNvSpPr txBox="1"/>
          <p:nvPr/>
        </p:nvSpPr>
        <p:spPr>
          <a:xfrm>
            <a:off x="450848" y="1108421"/>
            <a:ext cx="4875232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70C0">
                    <a:alpha val="31000"/>
                  </a:srgbClr>
                </a:solidFill>
                <a:effectLst/>
                <a:uLnTx/>
                <a:uFillTx/>
                <a:latin typeface="Calibri"/>
              </a:rPr>
              <a:t>What we heard from stakeholders:</a:t>
            </a:r>
            <a:endParaRPr lang="en-US" sz="2000" b="1" u="sng">
              <a:solidFill>
                <a:srgbClr val="0070C0">
                  <a:alpha val="31000"/>
                </a:srgbClr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 b="1" u="sng">
              <a:solidFill>
                <a:srgbClr val="0070C0">
                  <a:alpha val="31000"/>
                </a:srgbClr>
              </a:solidFill>
              <a:latin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="1" u="sng">
                <a:solidFill>
                  <a:schemeClr val="tx1">
                    <a:alpha val="31000"/>
                  </a:schemeClr>
                </a:solidFill>
              </a:rPr>
              <a:t>Regulatory Framework</a:t>
            </a:r>
            <a:r>
              <a:rPr lang="en-US">
                <a:solidFill>
                  <a:schemeClr val="tx1">
                    <a:alpha val="31000"/>
                  </a:schemeClr>
                </a:solidFill>
              </a:rPr>
              <a:t>: Requested further development of proposed regulatory framework for AI/ML-based </a:t>
            </a:r>
            <a:r>
              <a:rPr lang="en-US" err="1">
                <a:solidFill>
                  <a:schemeClr val="tx1">
                    <a:alpha val="31000"/>
                  </a:schemeClr>
                </a:solidFill>
              </a:rPr>
              <a:t>SaMD</a:t>
            </a:r>
            <a:endParaRPr lang="en-US">
              <a:solidFill>
                <a:schemeClr val="tx1">
                  <a:alpha val="31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900">
              <a:solidFill>
                <a:schemeClr val="tx1">
                  <a:alpha val="31000"/>
                </a:schemeClr>
              </a:solidFill>
            </a:endParaRPr>
          </a:p>
          <a:p>
            <a:pPr marL="342900" lvl="0" indent="-342900">
              <a:buAutoNum type="arabicPeriod" startAt="2"/>
              <a:defRPr/>
            </a:pPr>
            <a:r>
              <a:rPr lang="en-US" b="1" u="sng">
                <a:solidFill>
                  <a:schemeClr val="tx1">
                    <a:alpha val="31000"/>
                  </a:schemeClr>
                </a:solidFill>
              </a:rPr>
              <a:t>Good Machine Learning Practices (GMLP)</a:t>
            </a:r>
            <a:r>
              <a:rPr lang="en-US">
                <a:solidFill>
                  <a:schemeClr val="tx1">
                    <a:alpha val="31000"/>
                  </a:schemeClr>
                </a:solidFill>
              </a:rPr>
              <a:t>:</a:t>
            </a:r>
          </a:p>
          <a:p>
            <a:pPr lvl="0">
              <a:defRPr/>
            </a:pPr>
            <a:r>
              <a:rPr lang="en-US">
                <a:solidFill>
                  <a:schemeClr val="tx1">
                    <a:alpha val="31000"/>
                  </a:schemeClr>
                </a:solidFill>
              </a:rPr>
              <a:t>       Supported the idea of GMLP and the need for   </a:t>
            </a:r>
          </a:p>
          <a:p>
            <a:pPr lvl="0">
              <a:defRPr/>
            </a:pPr>
            <a:r>
              <a:rPr lang="en-US">
                <a:solidFill>
                  <a:schemeClr val="tx1">
                    <a:alpha val="31000"/>
                  </a:schemeClr>
                </a:solidFill>
              </a:rPr>
              <a:t>       harmonization of its efforts</a:t>
            </a:r>
          </a:p>
          <a:p>
            <a:pPr marL="342900" lvl="0" indent="-342900">
              <a:buAutoNum type="arabicPeriod" startAt="2"/>
              <a:defRPr/>
            </a:pPr>
            <a:endParaRPr lang="en-US" sz="1200">
              <a:solidFill>
                <a:schemeClr val="tx1">
                  <a:alpha val="31000"/>
                </a:schemeClr>
              </a:solidFill>
            </a:endParaRPr>
          </a:p>
          <a:p>
            <a:pPr lvl="0">
              <a:defRPr/>
            </a:pPr>
            <a:r>
              <a:rPr lang="en-US">
                <a:solidFill>
                  <a:schemeClr val="tx1">
                    <a:alpha val="31000"/>
                  </a:schemeClr>
                </a:solidFill>
              </a:rPr>
              <a:t>3.   </a:t>
            </a:r>
            <a:r>
              <a:rPr lang="en-US" b="1" u="sng">
                <a:solidFill>
                  <a:schemeClr val="tx1">
                    <a:alpha val="31000"/>
                  </a:schemeClr>
                </a:solidFill>
              </a:rPr>
              <a:t>Transparency</a:t>
            </a:r>
            <a:r>
              <a:rPr lang="en-US">
                <a:solidFill>
                  <a:schemeClr val="tx1">
                    <a:alpha val="31000"/>
                  </a:schemeClr>
                </a:solidFill>
              </a:rPr>
              <a:t>: Asked for further discussion  </a:t>
            </a:r>
          </a:p>
          <a:p>
            <a:pPr lvl="0">
              <a:defRPr/>
            </a:pPr>
            <a:r>
              <a:rPr lang="en-US">
                <a:solidFill>
                  <a:schemeClr val="tx1">
                    <a:alpha val="31000"/>
                  </a:schemeClr>
                </a:solidFill>
              </a:rPr>
              <a:t>       with FDA on how these technologies interact  </a:t>
            </a:r>
          </a:p>
          <a:p>
            <a:pPr lvl="0">
              <a:defRPr/>
            </a:pPr>
            <a:r>
              <a:rPr lang="en-US">
                <a:solidFill>
                  <a:schemeClr val="tx1">
                    <a:alpha val="31000"/>
                  </a:schemeClr>
                </a:solidFill>
              </a:rPr>
              <a:t>       with people, including transparency to users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chemeClr val="tx1">
                  <a:alpha val="31000"/>
                </a:schemeClr>
              </a:solidFill>
              <a:effectLst/>
              <a:uLnTx/>
              <a:uFillTx/>
              <a:latin typeface="Calibri"/>
            </a:endParaRPr>
          </a:p>
          <a:p>
            <a:pPr marL="342900" lvl="0" indent="-342900">
              <a:buFont typeface="+mj-lt"/>
              <a:buAutoNum type="arabicPeriod"/>
              <a:defRPr/>
            </a:pPr>
            <a:endParaRPr lang="en-US" sz="1100">
              <a:solidFill>
                <a:schemeClr val="tx1">
                  <a:alpha val="31000"/>
                </a:schemeClr>
              </a:solidFill>
            </a:endParaRPr>
          </a:p>
          <a:p>
            <a:pPr marL="342900" lvl="0" indent="-342900">
              <a:buAutoNum type="arabicPeriod" startAt="4"/>
              <a:defRPr/>
            </a:pPr>
            <a:r>
              <a:rPr lang="en-US" b="1" u="sng">
                <a:solidFill>
                  <a:schemeClr val="tx1">
                    <a:alpha val="31000"/>
                  </a:schemeClr>
                </a:solidFill>
              </a:rPr>
              <a:t>Regulatory Science</a:t>
            </a:r>
            <a:r>
              <a:rPr lang="en-US">
                <a:solidFill>
                  <a:schemeClr val="tx1">
                    <a:alpha val="31000"/>
                  </a:schemeClr>
                </a:solidFill>
              </a:rPr>
              <a:t>: Described need for improved methods related to algorithmic bias and robustness.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chemeClr val="tx1">
                  <a:alpha val="31000"/>
                </a:schemeClr>
              </a:solidFill>
              <a:effectLst/>
              <a:uLnTx/>
              <a:uFillTx/>
              <a:latin typeface="Calibri"/>
            </a:endParaRPr>
          </a:p>
          <a:p>
            <a:pPr marL="342900" lvl="0" indent="-342900">
              <a:buFont typeface="+mj-lt"/>
              <a:buAutoNum type="arabicPeriod"/>
              <a:defRPr/>
            </a:pPr>
            <a:endParaRPr lang="en-US" sz="400">
              <a:solidFill>
                <a:schemeClr val="tx1">
                  <a:alpha val="31000"/>
                </a:schemeClr>
              </a:solidFill>
            </a:endParaRPr>
          </a:p>
          <a:p>
            <a:pPr marL="342900" lvl="0" indent="-342900">
              <a:buAutoNum type="arabicPeriod" startAt="5"/>
              <a:defRPr/>
            </a:pPr>
            <a:r>
              <a:rPr lang="en-US" b="1" u="sng">
                <a:solidFill>
                  <a:schemeClr val="tx1">
                    <a:alpha val="31000"/>
                  </a:schemeClr>
                </a:solidFill>
              </a:rPr>
              <a:t>Real-World Performance (RWP)</a:t>
            </a:r>
            <a:r>
              <a:rPr lang="en-US">
                <a:solidFill>
                  <a:schemeClr val="tx1">
                    <a:alpha val="31000"/>
                  </a:schemeClr>
                </a:solidFill>
              </a:rPr>
              <a:t>: Sought clarity on RWP monitoring for AI/ML software.</a:t>
            </a: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schemeClr val="tx1">
                  <a:alpha val="31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6975AB-B74F-46FD-B4D2-64792327FD9F}"/>
              </a:ext>
            </a:extLst>
          </p:cNvPr>
          <p:cNvSpPr txBox="1"/>
          <p:nvPr/>
        </p:nvSpPr>
        <p:spPr>
          <a:xfrm>
            <a:off x="6070255" y="1071076"/>
            <a:ext cx="56189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u="sng">
                <a:solidFill>
                  <a:srgbClr val="0070C0"/>
                </a:solidFill>
                <a:latin typeface="Calibri"/>
              </a:rPr>
              <a:t>What we’ll do -- The AI/ML Action Plan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en-US" b="1" u="sng"/>
              <a:t>Update the proposed AI/ML framework</a:t>
            </a:r>
            <a:r>
              <a:rPr lang="en-US"/>
              <a:t>, </a:t>
            </a:r>
          </a:p>
          <a:p>
            <a:pPr lvl="0">
              <a:defRPr/>
            </a:pPr>
            <a:r>
              <a:rPr lang="en-US"/>
              <a:t>       including through Guidance</a:t>
            </a:r>
          </a:p>
          <a:p>
            <a:pPr marL="342900" lvl="0" indent="-342900">
              <a:buFontTx/>
              <a:buAutoNum type="arabicPeriod"/>
              <a:defRPr/>
            </a:pPr>
            <a:endParaRPr lang="en-US" sz="1200"/>
          </a:p>
          <a:p>
            <a:pPr lvl="0">
              <a:defRPr/>
            </a:pPr>
            <a:endParaRPr lang="en-US" sz="1600"/>
          </a:p>
          <a:p>
            <a:pPr marL="342900" lvl="0" indent="-342900">
              <a:buFontTx/>
              <a:buAutoNum type="arabicPeriod" startAt="2"/>
              <a:defRPr/>
            </a:pPr>
            <a:r>
              <a:rPr lang="en-US" b="1" u="sng"/>
              <a:t>Strengthen FDA’s role in harmonizing GMLP </a:t>
            </a:r>
          </a:p>
          <a:p>
            <a:pPr lvl="0">
              <a:defRPr/>
            </a:pPr>
            <a:r>
              <a:rPr lang="en-US"/>
              <a:t>       through standards development &amp; other initiatives</a:t>
            </a:r>
          </a:p>
          <a:p>
            <a:pPr marL="342900" lvl="0" indent="-342900">
              <a:buFontTx/>
              <a:buAutoNum type="arabicPeriod" startAt="2"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AutoNum type="arabicPeriod" startAt="3"/>
              <a:defRPr/>
            </a:pPr>
            <a:r>
              <a:rPr lang="en-US" b="1" u="sng"/>
              <a:t>Foster a patient-centered approach</a:t>
            </a:r>
            <a:r>
              <a:rPr lang="en-US"/>
              <a:t>,</a:t>
            </a:r>
          </a:p>
          <a:p>
            <a:pPr lvl="0">
              <a:defRPr/>
            </a:pPr>
            <a:r>
              <a:rPr lang="en-US"/>
              <a:t>       starting with a workshop on transparency to users</a:t>
            </a:r>
          </a:p>
          <a:p>
            <a:pPr marL="342900" lvl="0" indent="-342900">
              <a:buFontTx/>
              <a:buAutoNum type="arabicPeriod" startAt="2"/>
              <a:defRPr/>
            </a:pP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rabicPeriod" startAt="2"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lang="en-US"/>
              <a:t>4.   </a:t>
            </a:r>
            <a:r>
              <a:rPr lang="en-US" b="1" u="sng"/>
              <a:t>Support development of regulatory science methods     </a:t>
            </a:r>
          </a:p>
          <a:p>
            <a:pPr lvl="0">
              <a:defRPr/>
            </a:pPr>
            <a:r>
              <a:rPr lang="en-US"/>
              <a:t>       related to algorithm bias and robustness</a:t>
            </a:r>
          </a:p>
          <a:p>
            <a:pPr marL="342900" lvl="0" indent="-342900">
              <a:buFontTx/>
              <a:buAutoNum type="arabicPeriod" startAt="2"/>
              <a:defRPr/>
            </a:pPr>
            <a:endParaRPr kumimoji="0" lang="en-US" sz="1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rabicPeriod" startAt="2"/>
              <a:defRPr/>
            </a:pP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>
              <a:buFontTx/>
              <a:buAutoNum type="arabicPeriod" startAt="5"/>
              <a:defRPr/>
            </a:pPr>
            <a:r>
              <a:rPr lang="en-US" b="1" u="sng"/>
              <a:t>Advance real-world performance pilots</a:t>
            </a:r>
          </a:p>
          <a:p>
            <a:pPr lvl="0">
              <a:defRPr/>
            </a:pPr>
            <a:r>
              <a:rPr lang="en-US" b="1"/>
              <a:t>     </a:t>
            </a:r>
            <a:r>
              <a:rPr lang="en-US"/>
              <a:t> in coordination with stakeholders and other programs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377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AF07C-CCE9-4653-BC16-292F71CA8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3872" y="2075628"/>
            <a:ext cx="5822128" cy="43006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A strength of AI/ML systems is their ability to learn from real world data and improve performance over time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Predetermined Change Control Plan includes: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b="1" err="1">
                <a:solidFill>
                  <a:schemeClr val="accent1"/>
                </a:solidFill>
              </a:rPr>
              <a:t>SaMD</a:t>
            </a:r>
            <a:r>
              <a:rPr lang="en-US" sz="1800" b="1">
                <a:solidFill>
                  <a:schemeClr val="accent1"/>
                </a:solidFill>
              </a:rPr>
              <a:t> Pre-Specifications (SPS):                         </a:t>
            </a:r>
            <a:r>
              <a:rPr lang="en-US" sz="1800"/>
              <a:t>describes "what" aspects the manufacturer intends to change through learning, 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sz="1800" b="1">
                <a:solidFill>
                  <a:schemeClr val="accent1"/>
                </a:solidFill>
              </a:rPr>
              <a:t>Algorithm Change Protocol (ACP):                    </a:t>
            </a:r>
            <a:r>
              <a:rPr lang="en-US" sz="1800"/>
              <a:t>explains "how" the algorithm will learn and change while remaining safe and effective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Goal is to issue a Draft Guidance on the Predetermined Change Control Plan in 2021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400" b="1" i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97B537A-DDA1-4FE4-951C-E76A4B209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97" y="1128246"/>
            <a:ext cx="9971314" cy="820515"/>
          </a:xfrm>
        </p:spPr>
        <p:txBody>
          <a:bodyPr>
            <a:normAutofit/>
          </a:bodyPr>
          <a:lstStyle/>
          <a:p>
            <a:pPr algn="l"/>
            <a:r>
              <a:rPr lang="en-US" sz="28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Tailoring a Regulatory Framework for AI/ML-based </a:t>
            </a:r>
            <a:r>
              <a:rPr lang="en-US" sz="2800" u="sng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SaMD</a:t>
            </a:r>
            <a:endParaRPr lang="en-US" sz="2800" u="sng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91B14-C252-4693-A707-DE80ECBE5AC4}"/>
              </a:ext>
            </a:extLst>
          </p:cNvPr>
          <p:cNvSpPr txBox="1"/>
          <p:nvPr/>
        </p:nvSpPr>
        <p:spPr>
          <a:xfrm>
            <a:off x="0" y="229828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 Regulatory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2F57A5-81CD-4619-9F81-844F5877C9E7}"/>
              </a:ext>
            </a:extLst>
          </p:cNvPr>
          <p:cNvSpPr txBox="1"/>
          <p:nvPr/>
        </p:nvSpPr>
        <p:spPr>
          <a:xfrm>
            <a:off x="2613892" y="238537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A8C101-852F-457B-8F96-6E6D35A04A0B}"/>
              </a:ext>
            </a:extLst>
          </p:cNvPr>
          <p:cNvSpPr txBox="1"/>
          <p:nvPr/>
        </p:nvSpPr>
        <p:spPr>
          <a:xfrm>
            <a:off x="5103224" y="238537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924BAA-0CF4-444D-8CC2-6F0F25CB969D}"/>
              </a:ext>
            </a:extLst>
          </p:cNvPr>
          <p:cNvSpPr txBox="1"/>
          <p:nvPr/>
        </p:nvSpPr>
        <p:spPr>
          <a:xfrm>
            <a:off x="7475209" y="241440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376E6-0898-48DF-8170-041B35C98B8C}"/>
              </a:ext>
            </a:extLst>
          </p:cNvPr>
          <p:cNvSpPr txBox="1"/>
          <p:nvPr/>
        </p:nvSpPr>
        <p:spPr>
          <a:xfrm>
            <a:off x="9964541" y="243456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D96D59-4133-428D-979F-7ACBAA005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431" y="2335776"/>
            <a:ext cx="5012503" cy="35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726872-D3BB-4317-9670-99549158704F}"/>
              </a:ext>
            </a:extLst>
          </p:cNvPr>
          <p:cNvSpPr/>
          <p:nvPr/>
        </p:nvSpPr>
        <p:spPr>
          <a:xfrm>
            <a:off x="0" y="2361129"/>
            <a:ext cx="12192000" cy="1276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 descr="Repeat">
            <a:extLst>
              <a:ext uri="{FF2B5EF4-FFF2-40B4-BE49-F238E27FC236}">
                <a16:creationId xmlns:a16="http://schemas.microsoft.com/office/drawing/2014/main" id="{9C770D04-5C91-41A9-84C7-B1A917C79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9410" y="2627240"/>
            <a:ext cx="837071" cy="837071"/>
          </a:xfrm>
          <a:prstGeom prst="rect">
            <a:avLst/>
          </a:prstGeom>
        </p:spPr>
      </p:pic>
      <p:pic>
        <p:nvPicPr>
          <p:cNvPr id="16" name="Graphic 15" descr="Magnifying glass">
            <a:extLst>
              <a:ext uri="{FF2B5EF4-FFF2-40B4-BE49-F238E27FC236}">
                <a16:creationId xmlns:a16="http://schemas.microsoft.com/office/drawing/2014/main" id="{9752FCA6-403F-43F0-950E-3AB7A682C8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21679" y="2606920"/>
            <a:ext cx="837071" cy="837071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5D732481-3ACC-4387-9023-20CBD15188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59636" y="2584784"/>
            <a:ext cx="837071" cy="837071"/>
          </a:xfrm>
          <a:prstGeom prst="rect">
            <a:avLst/>
          </a:prstGeom>
        </p:spPr>
      </p:pic>
      <p:pic>
        <p:nvPicPr>
          <p:cNvPr id="13" name="Graphic 6" descr="Scales of justice">
            <a:extLst>
              <a:ext uri="{FF2B5EF4-FFF2-40B4-BE49-F238E27FC236}">
                <a16:creationId xmlns:a16="http://schemas.microsoft.com/office/drawing/2014/main" id="{D1FF7A2F-3D56-4D44-AA4F-142ABA5B1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52573" y="2556120"/>
            <a:ext cx="914400" cy="914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08606F6-B4B0-4DD2-B779-E5FE1B1EA02E}"/>
              </a:ext>
            </a:extLst>
          </p:cNvPr>
          <p:cNvSpPr/>
          <p:nvPr/>
        </p:nvSpPr>
        <p:spPr>
          <a:xfrm>
            <a:off x="901582" y="3829735"/>
            <a:ext cx="199189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Enhance patient access to high quality digital medical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F743C5D-D416-498A-8D21-C82C63106970}"/>
              </a:ext>
            </a:extLst>
          </p:cNvPr>
          <p:cNvSpPr/>
          <p:nvPr/>
        </p:nvSpPr>
        <p:spPr>
          <a:xfrm>
            <a:off x="3658980" y="3829735"/>
            <a:ext cx="236246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Maintain a reasonable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assurance of safety and effectiveness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97F728-7E43-4438-AF22-E5C7B5F54566}"/>
              </a:ext>
            </a:extLst>
          </p:cNvPr>
          <p:cNvSpPr/>
          <p:nvPr/>
        </p:nvSpPr>
        <p:spPr>
          <a:xfrm>
            <a:off x="6674894" y="3834006"/>
            <a:ext cx="2362468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manufacturers to rapidly improve software products with minor changes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E68AC9-5D9C-4967-8FD6-F409653A93E2}"/>
              </a:ext>
            </a:extLst>
          </p:cNvPr>
          <p:cNvSpPr/>
          <p:nvPr/>
        </p:nvSpPr>
        <p:spPr>
          <a:xfrm>
            <a:off x="9416856" y="3829735"/>
            <a:ext cx="23624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>
                <a:solidFill>
                  <a:prstClr val="black"/>
                </a:solidFill>
                <a:latin typeface="Calibri"/>
              </a:rPr>
              <a:t>Least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burdensome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E42EF-8BA5-4C99-A2E7-797242E9D208}"/>
              </a:ext>
            </a:extLst>
          </p:cNvPr>
          <p:cNvSpPr txBox="1"/>
          <p:nvPr/>
        </p:nvSpPr>
        <p:spPr>
          <a:xfrm>
            <a:off x="0" y="229828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1: Regulatory Framework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2B980-305D-47A8-A277-5C0366C829DC}"/>
              </a:ext>
            </a:extLst>
          </p:cNvPr>
          <p:cNvSpPr txBox="1"/>
          <p:nvPr/>
        </p:nvSpPr>
        <p:spPr>
          <a:xfrm>
            <a:off x="2613892" y="238537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3420FA-CD77-42F3-97A1-2DD0F0FF5954}"/>
              </a:ext>
            </a:extLst>
          </p:cNvPr>
          <p:cNvSpPr txBox="1"/>
          <p:nvPr/>
        </p:nvSpPr>
        <p:spPr>
          <a:xfrm>
            <a:off x="5103224" y="238537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5512CE-1AD9-44B9-8CB4-D5CC78C9A1ED}"/>
              </a:ext>
            </a:extLst>
          </p:cNvPr>
          <p:cNvSpPr txBox="1"/>
          <p:nvPr/>
        </p:nvSpPr>
        <p:spPr>
          <a:xfrm>
            <a:off x="7475209" y="241440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F6C11C-9720-49C9-BF6A-3699CAF533FC}"/>
              </a:ext>
            </a:extLst>
          </p:cNvPr>
          <p:cNvSpPr txBox="1"/>
          <p:nvPr/>
        </p:nvSpPr>
        <p:spPr>
          <a:xfrm>
            <a:off x="9964541" y="243456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F714EF7-1F39-430D-9AA2-E126A6625337}"/>
              </a:ext>
            </a:extLst>
          </p:cNvPr>
          <p:cNvSpPr txBox="1">
            <a:spLocks/>
          </p:cNvSpPr>
          <p:nvPr/>
        </p:nvSpPr>
        <p:spPr>
          <a:xfrm>
            <a:off x="1622697" y="1128246"/>
            <a:ext cx="9971314" cy="82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Tailoring a Regulatory Framework for AI/ML-based </a:t>
            </a:r>
            <a:r>
              <a:rPr lang="en-US" sz="2800" u="sng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SaMD</a:t>
            </a:r>
            <a:endParaRPr lang="en-US" sz="2800" u="sng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3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9110C7-9785-4678-B3C8-5C29014EC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8493" y="2035265"/>
            <a:ext cx="4367893" cy="4190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200">
                <a:solidFill>
                  <a:srgbClr val="0070C0"/>
                </a:solidFill>
              </a:rPr>
              <a:t>Accepted practices in ML/AI algorithm design, development, training, and testing that facilitate the quality development and assessment of ML/AI-based algorithms</a:t>
            </a:r>
          </a:p>
          <a:p>
            <a:pPr>
              <a:spcBef>
                <a:spcPts val="1800"/>
              </a:spcBef>
            </a:pPr>
            <a:r>
              <a:rPr lang="en-US" sz="2200">
                <a:solidFill>
                  <a:srgbClr val="0070C0"/>
                </a:solidFill>
              </a:rPr>
              <a:t>Based on concepts from quality systems, software reliability, machine learning, and data analysis</a:t>
            </a:r>
          </a:p>
          <a:p>
            <a:pPr>
              <a:spcBef>
                <a:spcPts val="1800"/>
              </a:spcBef>
            </a:pP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7A89E2-7666-435E-8E9D-51F2D07ED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333" y="1047482"/>
            <a:ext cx="7015123" cy="820515"/>
          </a:xfrm>
        </p:spPr>
        <p:txBody>
          <a:bodyPr>
            <a:normAutofit/>
          </a:bodyPr>
          <a:lstStyle/>
          <a:p>
            <a:pPr algn="l"/>
            <a:r>
              <a:rPr lang="en-US" sz="28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Machine Learning Practices (GMLP)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82DB8-C6FA-4208-AF88-229594DB2CC1}"/>
              </a:ext>
            </a:extLst>
          </p:cNvPr>
          <p:cNvSpPr txBox="1"/>
          <p:nvPr/>
        </p:nvSpPr>
        <p:spPr>
          <a:xfrm>
            <a:off x="0" y="201547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266D72-799C-46ED-9FF1-9614D60EE6ED}"/>
              </a:ext>
            </a:extLst>
          </p:cNvPr>
          <p:cNvSpPr txBox="1"/>
          <p:nvPr/>
        </p:nvSpPr>
        <p:spPr>
          <a:xfrm>
            <a:off x="2613892" y="210256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45FB11-009E-49D1-A8ED-4A07A9B11563}"/>
              </a:ext>
            </a:extLst>
          </p:cNvPr>
          <p:cNvSpPr txBox="1"/>
          <p:nvPr/>
        </p:nvSpPr>
        <p:spPr>
          <a:xfrm>
            <a:off x="5103224" y="210256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1D8FD-172E-442A-9968-7959B9BB0464}"/>
              </a:ext>
            </a:extLst>
          </p:cNvPr>
          <p:cNvSpPr txBox="1"/>
          <p:nvPr/>
        </p:nvSpPr>
        <p:spPr>
          <a:xfrm>
            <a:off x="7475209" y="213159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6DE8D-1BB9-4409-8ADF-F5C59F103522}"/>
              </a:ext>
            </a:extLst>
          </p:cNvPr>
          <p:cNvSpPr txBox="1"/>
          <p:nvPr/>
        </p:nvSpPr>
        <p:spPr>
          <a:xfrm>
            <a:off x="9964541" y="215175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31545DE-35AA-448D-AB46-BF5813B97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687" y="2433322"/>
            <a:ext cx="7070270" cy="294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64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9110C7-9785-4678-B3C8-5C29014EC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792" y="2024417"/>
            <a:ext cx="11205065" cy="4221061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70C0"/>
                </a:solidFill>
              </a:rPr>
              <a:t>Standards Development: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IEEE AI Medical Device Working Group P2801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ISO/IEC </a:t>
            </a:r>
            <a:r>
              <a:rPr lang="en-US" err="1">
                <a:solidFill>
                  <a:srgbClr val="0070C0"/>
                </a:solidFill>
              </a:rPr>
              <a:t>SubCommittee</a:t>
            </a:r>
            <a:r>
              <a:rPr lang="en-US">
                <a:solidFill>
                  <a:srgbClr val="0070C0"/>
                </a:solidFill>
              </a:rPr>
              <a:t> on AI 42 (ISO/ IEC JTC 1/SC 42)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AAMI/ BSI Initiative on AI in Medical Technology</a:t>
            </a:r>
          </a:p>
          <a:p>
            <a:pPr lvl="1"/>
            <a:endParaRPr lang="en-US" sz="1100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Collaborative Communities: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Xavier AI World Consortium Collaborative Community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Collaborative Community on Ophthalmic Imaging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Pathology Innovation Collaborative Community</a:t>
            </a:r>
          </a:p>
          <a:p>
            <a:pPr lvl="1"/>
            <a:endParaRPr lang="en-US" sz="1100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Other Collaborations:</a:t>
            </a:r>
          </a:p>
          <a:p>
            <a:pPr lvl="1"/>
            <a:r>
              <a:rPr lang="en-US">
                <a:solidFill>
                  <a:srgbClr val="0070C0"/>
                </a:solidFill>
              </a:rPr>
              <a:t>IMDRF AI Medical Devices WG</a:t>
            </a:r>
          </a:p>
          <a:p>
            <a:pPr lvl="1"/>
            <a:endParaRPr lang="en-US" sz="2800" b="1" i="1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A2E413-4D5A-4987-A02F-54CB747A8D7B}"/>
              </a:ext>
            </a:extLst>
          </p:cNvPr>
          <p:cNvSpPr txBox="1"/>
          <p:nvPr/>
        </p:nvSpPr>
        <p:spPr>
          <a:xfrm>
            <a:off x="0" y="201547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9569A2-48DC-4B1A-BB92-F37D1CC139CD}"/>
              </a:ext>
            </a:extLst>
          </p:cNvPr>
          <p:cNvSpPr txBox="1"/>
          <p:nvPr/>
        </p:nvSpPr>
        <p:spPr>
          <a:xfrm>
            <a:off x="2613892" y="210256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66FC2B-2CB7-4596-8E10-B329FCF70715}"/>
              </a:ext>
            </a:extLst>
          </p:cNvPr>
          <p:cNvSpPr txBox="1"/>
          <p:nvPr/>
        </p:nvSpPr>
        <p:spPr>
          <a:xfrm>
            <a:off x="5103224" y="210256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05F187-DF36-4277-9D67-6C4F5FE443FD}"/>
              </a:ext>
            </a:extLst>
          </p:cNvPr>
          <p:cNvSpPr txBox="1"/>
          <p:nvPr/>
        </p:nvSpPr>
        <p:spPr>
          <a:xfrm>
            <a:off x="7475209" y="213159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AB2DE-5EE7-45D9-A213-7F429FB17A14}"/>
              </a:ext>
            </a:extLst>
          </p:cNvPr>
          <p:cNvSpPr txBox="1"/>
          <p:nvPr/>
        </p:nvSpPr>
        <p:spPr>
          <a:xfrm>
            <a:off x="9964541" y="215175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AE3DBCE-36B9-4CC4-8E4F-5854C59EFF73}"/>
              </a:ext>
            </a:extLst>
          </p:cNvPr>
          <p:cNvSpPr txBox="1">
            <a:spLocks/>
          </p:cNvSpPr>
          <p:nvPr/>
        </p:nvSpPr>
        <p:spPr>
          <a:xfrm>
            <a:off x="2862333" y="1047482"/>
            <a:ext cx="7015123" cy="82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Good Machine Learning Practices (GMLP)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BB0D0CB-EE46-4266-B1AE-4B6A0CCFDB2D}"/>
              </a:ext>
            </a:extLst>
          </p:cNvPr>
          <p:cNvSpPr txBox="1">
            <a:spLocks/>
          </p:cNvSpPr>
          <p:nvPr/>
        </p:nvSpPr>
        <p:spPr>
          <a:xfrm>
            <a:off x="8496655" y="2619742"/>
            <a:ext cx="3077065" cy="48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400">
                <a:solidFill>
                  <a:srgbClr val="0070C0"/>
                </a:solidFill>
              </a:rPr>
              <a:t>Xavier AI World Consortium</a:t>
            </a: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buFont typeface="Arial"/>
              <a:buNone/>
            </a:pPr>
            <a:r>
              <a:rPr lang="en-US" sz="1400">
                <a:solidFill>
                  <a:srgbClr val="0070C0"/>
                </a:solidFill>
              </a:rPr>
              <a:t>Collaborative Community</a:t>
            </a:r>
          </a:p>
        </p:txBody>
      </p:sp>
      <p:pic>
        <p:nvPicPr>
          <p:cNvPr id="11" name="Picture 2" descr="CCOI">
            <a:extLst>
              <a:ext uri="{FF2B5EF4-FFF2-40B4-BE49-F238E27FC236}">
                <a16:creationId xmlns:a16="http://schemas.microsoft.com/office/drawing/2014/main" id="{AE846CDF-107C-48F6-ADAA-0704DD44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50" y="3464727"/>
            <a:ext cx="2227459" cy="5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I Core Team — Xavier Health">
            <a:extLst>
              <a:ext uri="{FF2B5EF4-FFF2-40B4-BE49-F238E27FC236}">
                <a16:creationId xmlns:a16="http://schemas.microsoft.com/office/drawing/2014/main" id="{70F63823-CC22-4BC4-9692-19A153CE8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228" y="2145480"/>
            <a:ext cx="2275865" cy="4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45A096B-011D-49EB-ACE8-7A4E3F003A41}"/>
              </a:ext>
            </a:extLst>
          </p:cNvPr>
          <p:cNvSpPr txBox="1">
            <a:spLocks/>
          </p:cNvSpPr>
          <p:nvPr/>
        </p:nvSpPr>
        <p:spPr>
          <a:xfrm>
            <a:off x="8821345" y="4032611"/>
            <a:ext cx="2424349" cy="550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70C0"/>
                </a:solidFill>
              </a:rPr>
              <a:t>Collaborative Community</a:t>
            </a: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70C0"/>
                </a:solidFill>
              </a:rPr>
              <a:t>on Ophthalmic Imaging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C6C0F33-F618-471C-8542-DDF2795DE2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64" t="18373" r="48939" b="21302"/>
          <a:stretch/>
        </p:blipFill>
        <p:spPr>
          <a:xfrm>
            <a:off x="9419776" y="4754205"/>
            <a:ext cx="1172057" cy="879492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E0E9E1E0-7EFF-4631-94CD-DFDDA0A9E012}"/>
              </a:ext>
            </a:extLst>
          </p:cNvPr>
          <p:cNvSpPr txBox="1">
            <a:spLocks/>
          </p:cNvSpPr>
          <p:nvPr/>
        </p:nvSpPr>
        <p:spPr>
          <a:xfrm>
            <a:off x="8688614" y="5651601"/>
            <a:ext cx="2634379" cy="500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70C0"/>
                </a:solidFill>
              </a:rPr>
              <a:t>Pathology Innovation</a:t>
            </a: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rgbClr val="0070C0"/>
                </a:solidFill>
              </a:rPr>
              <a:t>Collaborative Community</a:t>
            </a:r>
          </a:p>
          <a:p>
            <a:pPr marL="0" lvl="1" indent="0" algn="ctr">
              <a:lnSpc>
                <a:spcPct val="80000"/>
              </a:lnSpc>
              <a:spcBef>
                <a:spcPts val="0"/>
              </a:spcBef>
              <a:buNone/>
            </a:pPr>
            <a:endParaRPr lang="en-US" sz="1400" b="1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096F-0433-4145-A689-4BF30B71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54" y="100080"/>
            <a:ext cx="10759087" cy="822960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Health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E88D587-B36A-4862-9EFC-1FC13ACE6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124" y="1001628"/>
            <a:ext cx="10381751" cy="77894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rmAutofit lnSpcReduction="10000"/>
          </a:bodyPr>
          <a:lstStyle/>
          <a:p>
            <a:pPr marL="0" indent="0" algn="ctr">
              <a:buNone/>
            </a:pPr>
            <a:r>
              <a:rPr lang="en-US" sz="1800" i="1">
                <a:solidFill>
                  <a:schemeClr val="bg1"/>
                </a:solidFill>
                <a:latin typeface="Arial Black"/>
                <a:ea typeface="+mj-ea"/>
              </a:rPr>
              <a:t>The convergence of connectivity, data and computing power for healthcare and related uses across the life of an individual or a patient</a:t>
            </a:r>
            <a:r>
              <a:rPr lang="en-US" sz="2400" i="1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.</a:t>
            </a:r>
            <a:endParaRPr lang="en-US" sz="240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7" name="Group 16" descr="A person riding a bike and a person walking in front of a house. Transitions to two healthcare officials standing in front of a hospital. Which transitions to two more healthcare officials standing in front of a rehabilitation center, and the last transition is to a person in a wheelchair and a person standing with a cane in front of a nursing home.">
            <a:extLst>
              <a:ext uri="{FF2B5EF4-FFF2-40B4-BE49-F238E27FC236}">
                <a16:creationId xmlns:a16="http://schemas.microsoft.com/office/drawing/2014/main" id="{73DA903C-2D8F-429A-B0BC-87C39E009AF2}"/>
              </a:ext>
            </a:extLst>
          </p:cNvPr>
          <p:cNvGrpSpPr/>
          <p:nvPr/>
        </p:nvGrpSpPr>
        <p:grpSpPr>
          <a:xfrm>
            <a:off x="981891" y="1731622"/>
            <a:ext cx="10381751" cy="2715384"/>
            <a:chOff x="228600" y="2238375"/>
            <a:chExt cx="8760000" cy="262577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F341905-879B-4737-B5D9-2DEDDBA919EB}"/>
                </a:ext>
              </a:extLst>
            </p:cNvPr>
            <p:cNvGrpSpPr/>
            <p:nvPr/>
          </p:nvGrpSpPr>
          <p:grpSpPr>
            <a:xfrm>
              <a:off x="326080" y="2378868"/>
              <a:ext cx="8440220" cy="2421732"/>
              <a:chOff x="457200" y="2044064"/>
              <a:chExt cx="8440220" cy="2421732"/>
            </a:xfrm>
          </p:grpSpPr>
          <p:pic>
            <p:nvPicPr>
              <p:cNvPr id="20" name="Picture 4" descr="Binary, One, Null, Pay, Numbering System">
                <a:extLst>
                  <a:ext uri="{FF2B5EF4-FFF2-40B4-BE49-F238E27FC236}">
                    <a16:creationId xmlns:a16="http://schemas.microsoft.com/office/drawing/2014/main" id="{F5EE71B2-25B2-4082-96EA-9D28DD50C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044064"/>
                <a:ext cx="3429000" cy="2421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Binary, One, Null, Pay, Numbering System">
                <a:extLst>
                  <a:ext uri="{FF2B5EF4-FFF2-40B4-BE49-F238E27FC236}">
                    <a16:creationId xmlns:a16="http://schemas.microsoft.com/office/drawing/2014/main" id="{F6D8ED1F-D0A3-43A6-AD93-7F040214AE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6200" y="2044064"/>
                <a:ext cx="3429000" cy="242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Binary, One, Null, Pay, Numbering System">
                <a:extLst>
                  <a:ext uri="{FF2B5EF4-FFF2-40B4-BE49-F238E27FC236}">
                    <a16:creationId xmlns:a16="http://schemas.microsoft.com/office/drawing/2014/main" id="{1EEFCB54-B5CF-4755-9F17-E4AABB5017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15200" y="2044064"/>
                <a:ext cx="1582220" cy="242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2" descr="Image result for digital care continuum">
              <a:extLst>
                <a:ext uri="{FF2B5EF4-FFF2-40B4-BE49-F238E27FC236}">
                  <a16:creationId xmlns:a16="http://schemas.microsoft.com/office/drawing/2014/main" id="{6A1B0EE9-3A0D-41E3-8E6B-F92C6AED00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24474"/>
            <a:stretch/>
          </p:blipFill>
          <p:spPr bwMode="auto">
            <a:xfrm>
              <a:off x="228600" y="2238375"/>
              <a:ext cx="8760000" cy="262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146A5983-5BFD-4FE1-B84F-935F8AA7E6FF}"/>
              </a:ext>
            </a:extLst>
          </p:cNvPr>
          <p:cNvSpPr/>
          <p:nvPr/>
        </p:nvSpPr>
        <p:spPr>
          <a:xfrm>
            <a:off x="927778" y="5848257"/>
            <a:ext cx="10336442" cy="43306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Leveraging  computing power,  sensors,  connectivity and software</a:t>
            </a: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75DFA3A5-80AC-4163-B8E7-D052BCD98291}"/>
              </a:ext>
            </a:extLst>
          </p:cNvPr>
          <p:cNvSpPr/>
          <p:nvPr/>
        </p:nvSpPr>
        <p:spPr>
          <a:xfrm>
            <a:off x="1091812" y="4985588"/>
            <a:ext cx="3108960" cy="73152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2880" rIns="18288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Moving health care from the Clinic to the </a:t>
            </a:r>
            <a:b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</a:t>
            </a:r>
          </a:p>
        </p:txBody>
      </p: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C3F1482A-121D-4C89-AE88-1AAE0E16B359}"/>
              </a:ext>
            </a:extLst>
          </p:cNvPr>
          <p:cNvSpPr/>
          <p:nvPr/>
        </p:nvSpPr>
        <p:spPr>
          <a:xfrm>
            <a:off x="4541520" y="4967442"/>
            <a:ext cx="3108960" cy="7315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82880" rIns="18288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Understanding patient’s behavior and physiology </a:t>
            </a:r>
            <a:b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US" sz="1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the wild</a:t>
            </a: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CD2E929A-0A61-4EFA-9EBE-F91E9A411A53}"/>
              </a:ext>
            </a:extLst>
          </p:cNvPr>
          <p:cNvSpPr/>
          <p:nvPr/>
        </p:nvSpPr>
        <p:spPr>
          <a:xfrm>
            <a:off x="7991228" y="4967442"/>
            <a:ext cx="3108960" cy="7315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2880" rIns="18288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Focusing on prevention for early/smaller </a:t>
            </a:r>
            <a:b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interventions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5A43F62-89BD-4626-8397-1F57BBE4C048}"/>
              </a:ext>
            </a:extLst>
          </p:cNvPr>
          <p:cNvSpPr/>
          <p:nvPr/>
        </p:nvSpPr>
        <p:spPr>
          <a:xfrm>
            <a:off x="1091812" y="4459337"/>
            <a:ext cx="9997164" cy="442384"/>
          </a:xfrm>
          <a:prstGeom prst="roundRect">
            <a:avLst/>
          </a:prstGeom>
          <a:solidFill>
            <a:srgbClr val="67BF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Healthy living	Prevention	Diagnosis		Treatment	Recovery		Home care</a:t>
            </a:r>
          </a:p>
        </p:txBody>
      </p:sp>
    </p:spTree>
    <p:extLst>
      <p:ext uri="{BB962C8B-B14F-4D97-AF65-F5344CB8AC3E}">
        <p14:creationId xmlns:p14="http://schemas.microsoft.com/office/powerpoint/2010/main" val="4291562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3D7676-3FBC-43B6-B2E8-A9168E60E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5565" y="2119127"/>
            <a:ext cx="5764305" cy="426314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AI/ML-based devices have unique considerations that necessitate a proactive patient-centered approach: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that takes into account issues including usability, equity, trust, and accountability</a:t>
            </a:r>
            <a:endParaRPr lang="en-US" sz="2400" dirty="0">
              <a:solidFill>
                <a:srgbClr val="0070C0"/>
              </a:solidFill>
              <a:cs typeface="Calibri"/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Promotes transparency to all users and to patients more broadly</a:t>
            </a:r>
            <a:endParaRPr lang="en-US" sz="2400" dirty="0">
              <a:solidFill>
                <a:srgbClr val="0070C0"/>
              </a:solidFill>
              <a:cs typeface="Calibri"/>
            </a:endParaRPr>
          </a:p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Patient Engagement Advisory Committee (PEAC) Meeting held Oct 2020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pPr marL="0" indent="0">
              <a:buNone/>
            </a:pPr>
            <a:endParaRPr lang="en-US" sz="12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Next Step: Workshop on Transparency planned for 2021</a:t>
            </a:r>
            <a:endParaRPr lang="en-US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1670961-5873-431E-B88B-0774D9360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906" y="1212939"/>
            <a:ext cx="10560338" cy="820515"/>
          </a:xfrm>
        </p:spPr>
        <p:txBody>
          <a:bodyPr>
            <a:normAutofit/>
          </a:bodyPr>
          <a:lstStyle/>
          <a:p>
            <a:pPr algn="l"/>
            <a:r>
              <a:rPr lang="en-US" sz="29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Patient-Centered Approach Incorporating Transparency to Users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DB269-AD0B-4974-AF86-BEEA8F4CC333}"/>
              </a:ext>
            </a:extLst>
          </p:cNvPr>
          <p:cNvSpPr txBox="1"/>
          <p:nvPr/>
        </p:nvSpPr>
        <p:spPr>
          <a:xfrm>
            <a:off x="0" y="201547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7FC31-F4E4-4382-8ADA-6E63ECBB849D}"/>
              </a:ext>
            </a:extLst>
          </p:cNvPr>
          <p:cNvSpPr txBox="1"/>
          <p:nvPr/>
        </p:nvSpPr>
        <p:spPr>
          <a:xfrm>
            <a:off x="2613892" y="210256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1D5D2-75B5-43B2-BE6C-812ED4F172CE}"/>
              </a:ext>
            </a:extLst>
          </p:cNvPr>
          <p:cNvSpPr txBox="1"/>
          <p:nvPr/>
        </p:nvSpPr>
        <p:spPr>
          <a:xfrm>
            <a:off x="5103224" y="210256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3: Pt-Centered Transparency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2FC4C4-E509-4517-A0D2-2FB185CF2F85}"/>
              </a:ext>
            </a:extLst>
          </p:cNvPr>
          <p:cNvSpPr txBox="1"/>
          <p:nvPr/>
        </p:nvSpPr>
        <p:spPr>
          <a:xfrm>
            <a:off x="7475209" y="213159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FB922-18EB-4C1D-B371-94610F2C3EC8}"/>
              </a:ext>
            </a:extLst>
          </p:cNvPr>
          <p:cNvSpPr txBox="1"/>
          <p:nvPr/>
        </p:nvSpPr>
        <p:spPr>
          <a:xfrm>
            <a:off x="9964541" y="215175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163974-DCDD-49B7-880E-91EB8CDCF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27" y="2601655"/>
            <a:ext cx="3298090" cy="32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9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B74974-6610-4EF8-8226-65D45250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254" y="2205282"/>
            <a:ext cx="5514097" cy="403416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>
                <a:solidFill>
                  <a:srgbClr val="0070C0"/>
                </a:solidFill>
              </a:rPr>
              <a:t>Need for improved methodologies for the evaluation and improvement of machine learning algorithms </a:t>
            </a:r>
          </a:p>
          <a:p>
            <a:pPr>
              <a:spcBef>
                <a:spcPts val="1800"/>
              </a:spcBef>
            </a:pPr>
            <a:r>
              <a:rPr lang="en-US" sz="2400">
                <a:solidFill>
                  <a:srgbClr val="0070C0"/>
                </a:solidFill>
              </a:rPr>
              <a:t>Includes methods for the identification and elimination of bias, and on the robustness and resilience of these algorithms to withstand changing clinical inputs and conditions.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4BC234-93B8-4849-8D0E-4AB5E30C3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3" y="1131787"/>
            <a:ext cx="11604947" cy="82051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Regulatory Science Methods Related to Algorithm Bias &amp; Robustness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048E2-2B49-4BD4-AF91-79E4AF062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176" y="5402540"/>
            <a:ext cx="5168900" cy="10694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8CDC8A-CCD2-4051-AED1-22E5153D3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217" y="1990791"/>
            <a:ext cx="3544888" cy="17067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9C1E9F-A57B-455C-9F46-E2D6B28B9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4038" y="3928761"/>
            <a:ext cx="4611673" cy="10385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048892-34C7-412B-B5E6-D856E5AC4BA8}"/>
              </a:ext>
            </a:extLst>
          </p:cNvPr>
          <p:cNvSpPr txBox="1"/>
          <p:nvPr/>
        </p:nvSpPr>
        <p:spPr>
          <a:xfrm>
            <a:off x="0" y="197933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BE4B7F-6049-4F9C-B9D5-B5300A3AD215}"/>
              </a:ext>
            </a:extLst>
          </p:cNvPr>
          <p:cNvSpPr txBox="1"/>
          <p:nvPr/>
        </p:nvSpPr>
        <p:spPr>
          <a:xfrm>
            <a:off x="2613892" y="206642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B44F3-B75E-44B9-B6AE-6A86110BEA6B}"/>
              </a:ext>
            </a:extLst>
          </p:cNvPr>
          <p:cNvSpPr txBox="1"/>
          <p:nvPr/>
        </p:nvSpPr>
        <p:spPr>
          <a:xfrm>
            <a:off x="5103224" y="206642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9A95FB-23C9-47F3-A79D-F825DD2D013A}"/>
              </a:ext>
            </a:extLst>
          </p:cNvPr>
          <p:cNvSpPr txBox="1"/>
          <p:nvPr/>
        </p:nvSpPr>
        <p:spPr>
          <a:xfrm>
            <a:off x="7475209" y="209545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4: Regulatory Science Methods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2E40A3-156D-47AC-BD5C-004403D78B9C}"/>
              </a:ext>
            </a:extLst>
          </p:cNvPr>
          <p:cNvSpPr txBox="1"/>
          <p:nvPr/>
        </p:nvSpPr>
        <p:spPr>
          <a:xfrm>
            <a:off x="9964541" y="211561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03590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B74974-6610-4EF8-8226-65D45250D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8680" y="2388198"/>
            <a:ext cx="7137250" cy="3890682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rgbClr val="0070C0"/>
                </a:solidFill>
              </a:rPr>
              <a:t>Regulatory science research efforts to develop these methods to evaluate AI/ML-based medical software.</a:t>
            </a:r>
          </a:p>
          <a:p>
            <a:endParaRPr lang="en-US" sz="800">
              <a:solidFill>
                <a:srgbClr val="0070C0"/>
              </a:solidFill>
            </a:endParaRPr>
          </a:p>
          <a:p>
            <a:r>
              <a:rPr lang="en-US" sz="2200">
                <a:solidFill>
                  <a:srgbClr val="0070C0"/>
                </a:solidFill>
              </a:rPr>
              <a:t>Ongoing research being conducting in collaboration with Centers for Excellence in Regulatory Science and Innovation (CERSIs) at:</a:t>
            </a:r>
          </a:p>
          <a:p>
            <a:pPr lvl="2"/>
            <a:r>
              <a:rPr lang="en-US">
                <a:solidFill>
                  <a:srgbClr val="0070C0"/>
                </a:solidFill>
              </a:rPr>
              <a:t>University of California San Francisco (UCSF)/ Stanford University;</a:t>
            </a:r>
          </a:p>
          <a:p>
            <a:pPr lvl="2"/>
            <a:r>
              <a:rPr lang="en-US">
                <a:solidFill>
                  <a:srgbClr val="0070C0"/>
                </a:solidFill>
              </a:rPr>
              <a:t>Johns Hopkins University.</a:t>
            </a:r>
          </a:p>
          <a:p>
            <a:pPr marL="914400" lvl="2" indent="0">
              <a:buNone/>
            </a:pPr>
            <a:endParaRPr lang="en-US" sz="500">
              <a:solidFill>
                <a:srgbClr val="0070C0"/>
              </a:solidFill>
            </a:endParaRPr>
          </a:p>
          <a:p>
            <a:r>
              <a:rPr lang="en-US" sz="2200">
                <a:solidFill>
                  <a:srgbClr val="0070C0"/>
                </a:solidFill>
              </a:rPr>
              <a:t>These collaborations complement the ongoing research efforts and the AI/ML program charter at OSEL.</a:t>
            </a:r>
          </a:p>
          <a:p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C46FA5-173D-4F93-AB74-F113C7D2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4" y="1131787"/>
            <a:ext cx="11854296" cy="82051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Regulatory Science Methods Related to Algorithm Bias &amp; Robustness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86FBF4-E085-4E5D-8D32-3A180DE1BA55}"/>
              </a:ext>
            </a:extLst>
          </p:cNvPr>
          <p:cNvSpPr txBox="1"/>
          <p:nvPr/>
        </p:nvSpPr>
        <p:spPr>
          <a:xfrm>
            <a:off x="0" y="197933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EC613-34A8-4B7E-AFC4-452B950A931C}"/>
              </a:ext>
            </a:extLst>
          </p:cNvPr>
          <p:cNvSpPr txBox="1"/>
          <p:nvPr/>
        </p:nvSpPr>
        <p:spPr>
          <a:xfrm>
            <a:off x="2613892" y="206642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6A3F7C-8662-43EC-8E36-92EAEDB1FD2B}"/>
              </a:ext>
            </a:extLst>
          </p:cNvPr>
          <p:cNvSpPr txBox="1"/>
          <p:nvPr/>
        </p:nvSpPr>
        <p:spPr>
          <a:xfrm>
            <a:off x="5103224" y="206642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2E52A-02AD-4CC2-813F-ED3A3C17B6EE}"/>
              </a:ext>
            </a:extLst>
          </p:cNvPr>
          <p:cNvSpPr txBox="1"/>
          <p:nvPr/>
        </p:nvSpPr>
        <p:spPr>
          <a:xfrm>
            <a:off x="7475209" y="209545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4: Regulatory Science Methods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78C834-8CCE-4E31-BA46-245128C901D1}"/>
              </a:ext>
            </a:extLst>
          </p:cNvPr>
          <p:cNvSpPr txBox="1"/>
          <p:nvPr/>
        </p:nvSpPr>
        <p:spPr>
          <a:xfrm>
            <a:off x="9964541" y="211561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Considerations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FAEC25-76B4-45DB-A373-C4C9EC4B1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-8872" r="6778" b="-5378"/>
          <a:stretch/>
        </p:blipFill>
        <p:spPr>
          <a:xfrm>
            <a:off x="9839017" y="4377576"/>
            <a:ext cx="1411705" cy="11949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971B69-3424-46B9-977F-479B2933B0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25" y="4377576"/>
            <a:ext cx="1344595" cy="11949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61601-853A-43F2-8F1F-F3E907BA8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474" y="2752241"/>
            <a:ext cx="2911248" cy="11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78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381C1-2510-4604-A2CD-5B981E4BB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657" y="2256023"/>
            <a:ext cx="5798343" cy="5013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>
                <a:solidFill>
                  <a:srgbClr val="0070C0"/>
                </a:solidFill>
              </a:rPr>
              <a:t>Collection and monitoring of real-world data will support a total product lifecycle (TPLC) approach to the oversight of AI/ML-based </a:t>
            </a:r>
            <a:r>
              <a:rPr lang="en-US" sz="2200" err="1">
                <a:solidFill>
                  <a:srgbClr val="0070C0"/>
                </a:solidFill>
              </a:rPr>
              <a:t>SaMD</a:t>
            </a:r>
            <a:endParaRPr lang="en-US" sz="220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60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sz="2200">
                <a:solidFill>
                  <a:srgbClr val="0070C0"/>
                </a:solidFill>
              </a:rPr>
              <a:t>By gathering data on real-world use and performance of </a:t>
            </a:r>
            <a:r>
              <a:rPr lang="en-US" sz="2200" err="1">
                <a:solidFill>
                  <a:srgbClr val="0070C0"/>
                </a:solidFill>
              </a:rPr>
              <a:t>SaMD</a:t>
            </a:r>
            <a:r>
              <a:rPr lang="en-US" sz="2200">
                <a:solidFill>
                  <a:srgbClr val="0070C0"/>
                </a:solidFill>
              </a:rPr>
              <a:t>, manufacturers can: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rgbClr val="0070C0"/>
                </a:solidFill>
              </a:rPr>
              <a:t>Improve their understanding of how their products are being used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rgbClr val="0070C0"/>
                </a:solidFill>
              </a:rPr>
              <a:t>Identify opportunities for improvements, and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1800">
                <a:solidFill>
                  <a:srgbClr val="0070C0"/>
                </a:solidFill>
              </a:rPr>
              <a:t>Respond proactively to safety or usability concerns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D8F1D8A-AED4-4BC2-90CB-FE49A2379FB3}"/>
              </a:ext>
            </a:extLst>
          </p:cNvPr>
          <p:cNvSpPr txBox="1">
            <a:spLocks/>
          </p:cNvSpPr>
          <p:nvPr/>
        </p:nvSpPr>
        <p:spPr>
          <a:xfrm>
            <a:off x="3390701" y="1116266"/>
            <a:ext cx="5067299" cy="97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 World Performance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03A370-2063-409D-90A5-9D40656B7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33" y="2467631"/>
            <a:ext cx="5067299" cy="360534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7C5CB8-6756-4DFC-BB3A-545BB58F0A08}"/>
              </a:ext>
            </a:extLst>
          </p:cNvPr>
          <p:cNvSpPr txBox="1"/>
          <p:nvPr/>
        </p:nvSpPr>
        <p:spPr>
          <a:xfrm>
            <a:off x="0" y="201547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F5CE78-3B74-46CE-8921-7180B6D2086E}"/>
              </a:ext>
            </a:extLst>
          </p:cNvPr>
          <p:cNvSpPr txBox="1"/>
          <p:nvPr/>
        </p:nvSpPr>
        <p:spPr>
          <a:xfrm>
            <a:off x="2613892" y="210256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D3351C-8DD6-4ED1-9477-1F9D3CF2F6AF}"/>
              </a:ext>
            </a:extLst>
          </p:cNvPr>
          <p:cNvSpPr txBox="1"/>
          <p:nvPr/>
        </p:nvSpPr>
        <p:spPr>
          <a:xfrm>
            <a:off x="5103224" y="210256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5BDFF4-5BC7-49DC-8EF2-98C243025E8F}"/>
              </a:ext>
            </a:extLst>
          </p:cNvPr>
          <p:cNvSpPr txBox="1"/>
          <p:nvPr/>
        </p:nvSpPr>
        <p:spPr>
          <a:xfrm>
            <a:off x="7475209" y="213159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1D3B7E-D15C-43C5-A83F-DEC23D17BB90}"/>
              </a:ext>
            </a:extLst>
          </p:cNvPr>
          <p:cNvSpPr txBox="1"/>
          <p:nvPr/>
        </p:nvSpPr>
        <p:spPr>
          <a:xfrm>
            <a:off x="9964541" y="215175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64644A3-3618-4182-80B7-C642EA4AA921}"/>
              </a:ext>
            </a:extLst>
          </p:cNvPr>
          <p:cNvSpPr/>
          <p:nvPr/>
        </p:nvSpPr>
        <p:spPr>
          <a:xfrm>
            <a:off x="10131665" y="4615543"/>
            <a:ext cx="1450736" cy="1233714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54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381C1-2510-4604-A2CD-5B981E4BB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304" y="1731278"/>
            <a:ext cx="6822787" cy="54787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200" b="1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What type of reference data are appropriate to utilize in measuring the performance of AI/ML software devices in the field?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How much of the oversight should be performed by each stakeholder?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How much data should be provided to the Agency, and how often?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How can the algorithms, models, and claims be validated and tested? 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How can feedback from end-users be incorporated into the training and evaluation of AI/ML-based </a:t>
            </a:r>
            <a:r>
              <a:rPr lang="en-US" sz="2200" err="1">
                <a:solidFill>
                  <a:srgbClr val="0070C0"/>
                </a:solidFill>
              </a:rPr>
              <a:t>SaMD</a:t>
            </a:r>
            <a:r>
              <a:rPr lang="en-US" sz="2200">
                <a:solidFill>
                  <a:srgbClr val="0070C0"/>
                </a:solidFill>
              </a:rPr>
              <a:t>?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8B4318-7622-4A41-913B-1FFC94A15A7E}"/>
              </a:ext>
            </a:extLst>
          </p:cNvPr>
          <p:cNvSpPr txBox="1">
            <a:spLocks/>
          </p:cNvSpPr>
          <p:nvPr/>
        </p:nvSpPr>
        <p:spPr>
          <a:xfrm>
            <a:off x="3390701" y="1116266"/>
            <a:ext cx="5067299" cy="97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 World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2F268-82A6-41CC-BA2E-6350D40FFC6B}"/>
              </a:ext>
            </a:extLst>
          </p:cNvPr>
          <p:cNvSpPr txBox="1"/>
          <p:nvPr/>
        </p:nvSpPr>
        <p:spPr>
          <a:xfrm>
            <a:off x="0" y="201547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83D70-2A02-4D61-99C4-D42CF478D2F2}"/>
              </a:ext>
            </a:extLst>
          </p:cNvPr>
          <p:cNvSpPr txBox="1"/>
          <p:nvPr/>
        </p:nvSpPr>
        <p:spPr>
          <a:xfrm>
            <a:off x="2613892" y="210256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58B8AB-AC3D-469F-9545-C705F493573C}"/>
              </a:ext>
            </a:extLst>
          </p:cNvPr>
          <p:cNvSpPr txBox="1"/>
          <p:nvPr/>
        </p:nvSpPr>
        <p:spPr>
          <a:xfrm>
            <a:off x="5103224" y="210256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DAE7FF-B14B-45AF-8B02-3B0E0C8CCE1E}"/>
              </a:ext>
            </a:extLst>
          </p:cNvPr>
          <p:cNvSpPr txBox="1"/>
          <p:nvPr/>
        </p:nvSpPr>
        <p:spPr>
          <a:xfrm>
            <a:off x="7475209" y="213159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72234-B384-4420-8D0F-117DE1DEBCBF}"/>
              </a:ext>
            </a:extLst>
          </p:cNvPr>
          <p:cNvSpPr txBox="1"/>
          <p:nvPr/>
        </p:nvSpPr>
        <p:spPr>
          <a:xfrm>
            <a:off x="9964541" y="215175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129CAE5-76E3-46AA-B1E2-4C8E74A0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18" y="2575297"/>
            <a:ext cx="4126203" cy="28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285287-18F5-4C4B-904F-6C6E774A22A9}"/>
              </a:ext>
            </a:extLst>
          </p:cNvPr>
          <p:cNvSpPr/>
          <p:nvPr/>
        </p:nvSpPr>
        <p:spPr>
          <a:xfrm>
            <a:off x="8317303" y="5412799"/>
            <a:ext cx="22381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/>
              <a:t>https://angel.co/quantitative-insights</a:t>
            </a:r>
          </a:p>
        </p:txBody>
      </p:sp>
    </p:spTree>
    <p:extLst>
      <p:ext uri="{BB962C8B-B14F-4D97-AF65-F5344CB8AC3E}">
        <p14:creationId xmlns:p14="http://schemas.microsoft.com/office/powerpoint/2010/main" val="183852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1381C1-2510-4604-A2CD-5B981E4BB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304" y="1731278"/>
            <a:ext cx="6822787" cy="547875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endParaRPr lang="en-US" sz="2200" b="1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</a:pPr>
            <a:r>
              <a:rPr lang="en-US" sz="2200">
                <a:solidFill>
                  <a:srgbClr val="0070C0"/>
                </a:solidFill>
              </a:rPr>
              <a:t>Actions: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Support the piloting of real-world performance monitoring by working with stakeholders on a voluntary basis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Coordination with other ongoing FDA programs focused on the use of real-world data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Develop a framework for seamless gathering, validation, and evaluation of relevant real-world performance metrics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>
                <a:solidFill>
                  <a:srgbClr val="0070C0"/>
                </a:solidFill>
              </a:rPr>
              <a:t>Continued stakeholder and public engagement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20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20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2200">
              <a:solidFill>
                <a:srgbClr val="0070C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8B4318-7622-4A41-913B-1FFC94A15A7E}"/>
              </a:ext>
            </a:extLst>
          </p:cNvPr>
          <p:cNvSpPr txBox="1">
            <a:spLocks/>
          </p:cNvSpPr>
          <p:nvPr/>
        </p:nvSpPr>
        <p:spPr>
          <a:xfrm>
            <a:off x="3390701" y="1116266"/>
            <a:ext cx="5067299" cy="97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u="sng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Real World Performance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B2F268-82A6-41CC-BA2E-6350D40FFC6B}"/>
              </a:ext>
            </a:extLst>
          </p:cNvPr>
          <p:cNvSpPr txBox="1"/>
          <p:nvPr/>
        </p:nvSpPr>
        <p:spPr>
          <a:xfrm>
            <a:off x="0" y="201547"/>
            <a:ext cx="2613891" cy="806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1: Regulatory Framework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983D70-2A02-4D61-99C4-D42CF478D2F2}"/>
              </a:ext>
            </a:extLst>
          </p:cNvPr>
          <p:cNvSpPr txBox="1"/>
          <p:nvPr/>
        </p:nvSpPr>
        <p:spPr>
          <a:xfrm>
            <a:off x="2613892" y="210256"/>
            <a:ext cx="2489332" cy="8063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2: GMLP and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Harmonization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58B8AB-AC3D-469F-9545-C705F493573C}"/>
              </a:ext>
            </a:extLst>
          </p:cNvPr>
          <p:cNvSpPr txBox="1"/>
          <p:nvPr/>
        </p:nvSpPr>
        <p:spPr>
          <a:xfrm>
            <a:off x="5103224" y="210256"/>
            <a:ext cx="2371985" cy="806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3: Pt-Centered Transparency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DAE7FF-B14B-45AF-8B02-3B0E0C8CCE1E}"/>
              </a:ext>
            </a:extLst>
          </p:cNvPr>
          <p:cNvSpPr txBox="1"/>
          <p:nvPr/>
        </p:nvSpPr>
        <p:spPr>
          <a:xfrm>
            <a:off x="7475209" y="213159"/>
            <a:ext cx="2489332" cy="806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>
                    <a:alpha val="20000"/>
                  </a:schemeClr>
                </a:solidFill>
              </a:rPr>
              <a:t>Part 4: Regulatory Science Methods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72234-B384-4420-8D0F-117DE1DEBCBF}"/>
              </a:ext>
            </a:extLst>
          </p:cNvPr>
          <p:cNvSpPr txBox="1"/>
          <p:nvPr/>
        </p:nvSpPr>
        <p:spPr>
          <a:xfrm>
            <a:off x="9964541" y="215175"/>
            <a:ext cx="2227459" cy="80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5: RWP</a:t>
            </a:r>
          </a:p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129CAE5-76E3-46AA-B1E2-4C8E74A0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18" y="2575297"/>
            <a:ext cx="4126203" cy="283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285287-18F5-4C4B-904F-6C6E774A22A9}"/>
              </a:ext>
            </a:extLst>
          </p:cNvPr>
          <p:cNvSpPr/>
          <p:nvPr/>
        </p:nvSpPr>
        <p:spPr>
          <a:xfrm>
            <a:off x="8317303" y="5412799"/>
            <a:ext cx="22381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/>
              <a:t>https://angel.co/quantitative-insights</a:t>
            </a:r>
          </a:p>
        </p:txBody>
      </p:sp>
    </p:spTree>
    <p:extLst>
      <p:ext uri="{BB962C8B-B14F-4D97-AF65-F5344CB8AC3E}">
        <p14:creationId xmlns:p14="http://schemas.microsoft.com/office/powerpoint/2010/main" val="10984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 rot="10800000">
            <a:off x="190795" y="1543020"/>
            <a:ext cx="3276305" cy="171545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3">
              <a:defRPr/>
            </a:pPr>
            <a:endParaRPr lang="en-US" sz="1800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1F536EF-AD3D-4CBC-BC7A-8923DDFAEC9A}"/>
              </a:ext>
            </a:extLst>
          </p:cNvPr>
          <p:cNvSpPr txBox="1">
            <a:spLocks/>
          </p:cNvSpPr>
          <p:nvPr/>
        </p:nvSpPr>
        <p:spPr>
          <a:xfrm>
            <a:off x="250761" y="1810625"/>
            <a:ext cx="3503658" cy="45686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8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2400"/>
              </a:spcBef>
              <a:buClr>
                <a:srgbClr val="787878"/>
              </a:buClr>
              <a:defRPr/>
            </a:pPr>
            <a:r>
              <a:rPr lang="en-US" sz="2800" b="1">
                <a:solidFill>
                  <a:srgbClr val="0070C0"/>
                </a:solidFill>
                <a:latin typeface="Calibri"/>
                <a:ea typeface="Chronicle Display Black" charset="0"/>
                <a:cs typeface="Chronicle Display Black" charset="0"/>
              </a:rPr>
              <a:t>Recent Milestones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1400" b="1">
              <a:solidFill>
                <a:srgbClr val="0070C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>
                <a:solidFill>
                  <a:srgbClr val="000000"/>
                </a:solidFill>
                <a:latin typeface="Calibri"/>
              </a:rPr>
              <a:t>April 2019– Published </a:t>
            </a:r>
            <a:r>
              <a:rPr lang="en-US">
                <a:solidFill>
                  <a:srgbClr val="000000"/>
                </a:solidFill>
                <a:latin typeface="Calibri"/>
                <a:hlinkClick r:id="rId3"/>
              </a:rPr>
              <a:t>AI/ML-</a:t>
            </a:r>
            <a:r>
              <a:rPr lang="en-US" err="1">
                <a:solidFill>
                  <a:srgbClr val="000000"/>
                </a:solidFill>
                <a:latin typeface="Calibri"/>
                <a:hlinkClick r:id="rId3"/>
              </a:rPr>
              <a:t>SaMD</a:t>
            </a:r>
            <a:r>
              <a:rPr lang="en-US">
                <a:solidFill>
                  <a:srgbClr val="000000"/>
                </a:solidFill>
                <a:latin typeface="Calibri"/>
                <a:hlinkClick r:id="rId3"/>
              </a:rPr>
              <a:t> - Discussion Paper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28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>
                <a:solidFill>
                  <a:srgbClr val="000000"/>
                </a:solidFill>
                <a:latin typeface="Calibri"/>
              </a:rPr>
              <a:t>Sept 2019– First joined  </a:t>
            </a:r>
            <a:r>
              <a:rPr lang="en-US">
                <a:solidFill>
                  <a:srgbClr val="000000"/>
                </a:solidFill>
                <a:latin typeface="Calibri"/>
                <a:hlinkClick r:id="rId4"/>
              </a:rPr>
              <a:t>Collaborative Community</a:t>
            </a:r>
            <a:r>
              <a:rPr lang="en-US">
                <a:solidFill>
                  <a:srgbClr val="000000"/>
                </a:solidFill>
                <a:latin typeface="Calibri"/>
              </a:rPr>
              <a:t> related to AI/ML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18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>
                <a:solidFill>
                  <a:srgbClr val="000000"/>
                </a:solidFill>
                <a:latin typeface="Calibri"/>
              </a:rPr>
              <a:t>Feb 2020- Public Workshop      on the </a:t>
            </a:r>
            <a:r>
              <a:rPr lang="en-US">
                <a:solidFill>
                  <a:srgbClr val="000000"/>
                </a:solidFill>
                <a:latin typeface="Calibri"/>
                <a:hlinkClick r:id="rId5"/>
              </a:rPr>
              <a:t>Evolving Role of AI in Radiological Imaging</a:t>
            </a: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2000">
              <a:solidFill>
                <a:srgbClr val="000000"/>
              </a:solidFill>
              <a:latin typeface="Calibri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>
                <a:solidFill>
                  <a:srgbClr val="000000"/>
                </a:solidFill>
                <a:latin typeface="Calibri"/>
              </a:rPr>
              <a:t>Oct 2020- </a:t>
            </a:r>
            <a:r>
              <a:rPr lang="en-US">
                <a:solidFill>
                  <a:srgbClr val="000000"/>
                </a:solidFill>
                <a:latin typeface="Calibri"/>
                <a:hlinkClick r:id="rId6"/>
              </a:rPr>
              <a:t>Patient Engagement Advisory Committee (PEAC) Meeting </a:t>
            </a:r>
            <a:r>
              <a:rPr lang="en-US">
                <a:solidFill>
                  <a:srgbClr val="000000"/>
                </a:solidFill>
                <a:latin typeface="Calibri"/>
              </a:rPr>
              <a:t>on patient trust in AI/ML technologies</a:t>
            </a:r>
          </a:p>
          <a:p>
            <a:pPr algn="r">
              <a:lnSpc>
                <a:spcPct val="90000"/>
              </a:lnSpc>
              <a:spcBef>
                <a:spcPts val="2400"/>
              </a:spcBef>
              <a:buClr>
                <a:srgbClr val="787878"/>
              </a:buClr>
              <a:defRPr/>
            </a:pPr>
            <a:r>
              <a:rPr lang="en-US" sz="1050">
                <a:solidFill>
                  <a:srgbClr val="000000"/>
                </a:solidFill>
                <a:latin typeface="Calibri"/>
              </a:rPr>
              <a:t>.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FD24C7E-D862-4D44-B21B-D2015D551BF6}"/>
              </a:ext>
            </a:extLst>
          </p:cNvPr>
          <p:cNvSpPr txBox="1">
            <a:spLocks/>
          </p:cNvSpPr>
          <p:nvPr/>
        </p:nvSpPr>
        <p:spPr>
          <a:xfrm>
            <a:off x="4264532" y="1816505"/>
            <a:ext cx="3202700" cy="2077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8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sz="2800" b="1">
                <a:solidFill>
                  <a:srgbClr val="62B5E5"/>
                </a:solidFill>
                <a:latin typeface="Calibri"/>
                <a:ea typeface="Chronicle Display Black" charset="0"/>
                <a:cs typeface="Chronicle Display Black" charset="0"/>
              </a:rPr>
              <a:t>Future Plans (2021+)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sz="1800" b="1">
              <a:solidFill>
                <a:srgbClr val="62B5E5"/>
              </a:solidFill>
              <a:latin typeface="Calibri"/>
              <a:ea typeface="Chronicle Display Black" charset="0"/>
              <a:cs typeface="Chronicle Display Black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r>
              <a:rPr lang="en-US" b="1">
                <a:solidFill>
                  <a:srgbClr val="000000"/>
                </a:solidFill>
                <a:latin typeface="Calibri"/>
              </a:rPr>
              <a:t>AI/ML Medical Device Software Action Plan</a:t>
            </a: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defRPr/>
            </a:pPr>
            <a:r>
              <a:rPr lang="en-US" b="1">
                <a:solidFill>
                  <a:srgbClr val="000000"/>
                </a:solidFill>
                <a:latin typeface="Calibri"/>
              </a:rPr>
              <a:t>       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buFont typeface="Wingdings" panose="05000000000000000000" pitchFamily="2" charset="2"/>
              <a:buChar char="§"/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rgbClr val="787878"/>
              </a:buClr>
              <a:defRPr/>
            </a:pPr>
            <a:endParaRPr lang="en-US" b="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6124E26-A603-47EE-8C9F-68B00D1EF47D}"/>
              </a:ext>
            </a:extLst>
          </p:cNvPr>
          <p:cNvSpPr/>
          <p:nvPr/>
        </p:nvSpPr>
        <p:spPr>
          <a:xfrm rot="10800000">
            <a:off x="4082066" y="1543024"/>
            <a:ext cx="7654081" cy="171542"/>
          </a:xfrm>
          <a:prstGeom prst="rect">
            <a:avLst/>
          </a:prstGeom>
          <a:solidFill>
            <a:srgbClr val="62B5E5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3">
              <a:defRPr/>
            </a:pPr>
            <a:endParaRPr lang="en-US" sz="1800" kern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748846-7D08-4EC3-90C6-CB42DD8E3001}"/>
              </a:ext>
            </a:extLst>
          </p:cNvPr>
          <p:cNvSpPr txBox="1">
            <a:spLocks/>
          </p:cNvSpPr>
          <p:nvPr/>
        </p:nvSpPr>
        <p:spPr>
          <a:xfrm>
            <a:off x="190794" y="202560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6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 Health Center of Excellence</a:t>
            </a:r>
            <a:endParaRPr lang="en-US" sz="2600">
              <a:solidFill>
                <a:sysClr val="windowText" lastClr="00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B732B-356E-4025-944F-E7DA85E7492F}"/>
              </a:ext>
            </a:extLst>
          </p:cNvPr>
          <p:cNvSpPr txBox="1">
            <a:spLocks/>
          </p:cNvSpPr>
          <p:nvPr/>
        </p:nvSpPr>
        <p:spPr>
          <a:xfrm>
            <a:off x="190795" y="617089"/>
            <a:ext cx="10759087" cy="605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en-US" sz="2000">
                <a:solidFill>
                  <a:prstClr val="black"/>
                </a:solidFill>
              </a:rPr>
              <a:t>AI/ML-Related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D0BF6-5BAF-48E7-B260-1853DA248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7" y="2207268"/>
            <a:ext cx="679239" cy="864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5398FB-B319-4D31-97A3-152B5CE3FC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1" y="3279640"/>
            <a:ext cx="679239" cy="679239"/>
          </a:xfrm>
          <a:prstGeom prst="rect">
            <a:avLst/>
          </a:prstGeom>
        </p:spPr>
      </p:pic>
      <p:pic>
        <p:nvPicPr>
          <p:cNvPr id="15" name="Picture 2" descr="Patient Engagement Advisory Committee Meeting: Artificial Intelligence and Machine Learning, Thursday, October 22, 2020 – Virtual Meeting - #PEAC2020">
            <a:extLst>
              <a:ext uri="{FF2B5EF4-FFF2-40B4-BE49-F238E27FC236}">
                <a16:creationId xmlns:a16="http://schemas.microsoft.com/office/drawing/2014/main" id="{14B26758-215D-492F-BDA3-D3E3DF4AC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" b="960"/>
          <a:stretch/>
        </p:blipFill>
        <p:spPr bwMode="auto">
          <a:xfrm>
            <a:off x="190794" y="5089645"/>
            <a:ext cx="841940" cy="61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8FEB2C-9A6A-4DA1-9DF1-7059874D0F54}"/>
              </a:ext>
            </a:extLst>
          </p:cNvPr>
          <p:cNvSpPr txBox="1"/>
          <p:nvPr/>
        </p:nvSpPr>
        <p:spPr>
          <a:xfrm>
            <a:off x="92317" y="4230333"/>
            <a:ext cx="940417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"/>
              <a:t>WORKSHOP</a:t>
            </a:r>
            <a:endParaRPr lang="en-US" sz="800"/>
          </a:p>
          <a:p>
            <a:pPr algn="ctr"/>
            <a:r>
              <a:rPr lang="en-US" sz="800"/>
              <a:t>Evolving Role of AI in Radiological Imaging</a:t>
            </a:r>
          </a:p>
          <a:p>
            <a:pPr algn="ctr"/>
            <a:r>
              <a:rPr lang="en-US" sz="300"/>
              <a:t>February 28-28, 2020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EB84A09-EEE8-47C9-89B0-1674E0D19FD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668" b="64781"/>
          <a:stretch/>
        </p:blipFill>
        <p:spPr>
          <a:xfrm>
            <a:off x="4587840" y="3170172"/>
            <a:ext cx="2389901" cy="559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594971-35E9-4CF0-A5FB-E6962AA38D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38792"/>
          <a:stretch/>
        </p:blipFill>
        <p:spPr>
          <a:xfrm>
            <a:off x="4587839" y="3568719"/>
            <a:ext cx="2389902" cy="15183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5436C9B-FDD4-4524-A35F-8D2ED7EFF2EB}"/>
              </a:ext>
            </a:extLst>
          </p:cNvPr>
          <p:cNvSpPr txBox="1"/>
          <p:nvPr/>
        </p:nvSpPr>
        <p:spPr>
          <a:xfrm>
            <a:off x="7597173" y="2067684"/>
            <a:ext cx="3612201" cy="643894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570E57-F499-4818-B928-44F1133C252D}"/>
              </a:ext>
            </a:extLst>
          </p:cNvPr>
          <p:cNvSpPr txBox="1"/>
          <p:nvPr/>
        </p:nvSpPr>
        <p:spPr>
          <a:xfrm>
            <a:off x="7643214" y="2729126"/>
            <a:ext cx="3577850" cy="643894"/>
          </a:xfrm>
          <a:prstGeom prst="rect">
            <a:avLst/>
          </a:prstGeom>
          <a:solidFill>
            <a:schemeClr val="bg2">
              <a:lumMod val="75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6B0ADE-80B4-470B-A455-871D865B9446}"/>
              </a:ext>
            </a:extLst>
          </p:cNvPr>
          <p:cNvSpPr txBox="1"/>
          <p:nvPr/>
        </p:nvSpPr>
        <p:spPr>
          <a:xfrm>
            <a:off x="7643214" y="3401030"/>
            <a:ext cx="3577850" cy="781752"/>
          </a:xfrm>
          <a:prstGeom prst="rect">
            <a:avLst/>
          </a:prstGeom>
          <a:solidFill>
            <a:schemeClr val="accent3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4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49325-E70F-44C1-BC8B-15CC04B803C0}"/>
              </a:ext>
            </a:extLst>
          </p:cNvPr>
          <p:cNvSpPr txBox="1"/>
          <p:nvPr/>
        </p:nvSpPr>
        <p:spPr>
          <a:xfrm>
            <a:off x="7631524" y="4205859"/>
            <a:ext cx="3577850" cy="920402"/>
          </a:xfrm>
          <a:prstGeom prst="rect">
            <a:avLst/>
          </a:prstGeom>
          <a:solidFill>
            <a:schemeClr val="accent2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B19F33-1679-4477-BCDB-890705FA1819}"/>
              </a:ext>
            </a:extLst>
          </p:cNvPr>
          <p:cNvSpPr txBox="1"/>
          <p:nvPr/>
        </p:nvSpPr>
        <p:spPr>
          <a:xfrm>
            <a:off x="7631524" y="5156756"/>
            <a:ext cx="3577850" cy="804420"/>
          </a:xfrm>
          <a:prstGeom prst="rect">
            <a:avLst/>
          </a:prstGeom>
          <a:solidFill>
            <a:schemeClr val="accent1">
              <a:lumMod val="40000"/>
              <a:lumOff val="60000"/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endParaRPr 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0882E8A-A87C-4140-8C41-AAF8C6DCA834}"/>
              </a:ext>
            </a:extLst>
          </p:cNvPr>
          <p:cNvSpPr txBox="1">
            <a:spLocks/>
          </p:cNvSpPr>
          <p:nvPr/>
        </p:nvSpPr>
        <p:spPr>
          <a:xfrm>
            <a:off x="7671280" y="1568764"/>
            <a:ext cx="3679242" cy="54374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2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8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6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sz="1400" kern="1200" spc="-3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defRPr/>
            </a:pPr>
            <a:endParaRPr lang="en-US" sz="2800" b="1">
              <a:solidFill>
                <a:schemeClr val="accent5"/>
              </a:solidFill>
              <a:latin typeface="Calibri"/>
              <a:ea typeface="Chronicle Display Black" charset="0"/>
              <a:cs typeface="Chronicle Display Black" charset="0"/>
            </a:endParaRP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chemeClr val="tx1"/>
                </a:solidFill>
                <a:latin typeface="Calibri"/>
              </a:rPr>
              <a:t>Update the proposed AI/ML framework,     including through Guidance</a:t>
            </a: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chemeClr val="tx1"/>
                </a:solidFill>
                <a:latin typeface="Calibri"/>
              </a:rPr>
              <a:t>Strengthen FDA’s role in harmonizing GMLP  through standards development &amp; other initiatives</a:t>
            </a: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chemeClr val="tx1"/>
                </a:solidFill>
                <a:latin typeface="Calibri"/>
              </a:rPr>
              <a:t>Foster a patient-centered approach, starting with a workshop on transparency to users</a:t>
            </a: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chemeClr val="tx1"/>
                </a:solidFill>
                <a:latin typeface="Calibri"/>
              </a:rPr>
              <a:t>Support development of regulatory science methods related to algorithm bias and robustness</a:t>
            </a:r>
          </a:p>
          <a:p>
            <a:pPr marL="285750" indent="-285750"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chemeClr val="tx1"/>
                </a:solidFill>
                <a:latin typeface="Calibri"/>
              </a:rPr>
              <a:t>Advance real-world performance pilots in coordination with stakeholders and other programs</a:t>
            </a:r>
          </a:p>
          <a:p>
            <a:pPr marL="171437" indent="-171437">
              <a:lnSpc>
                <a:spcPct val="80000"/>
              </a:lnSpc>
              <a:spcBef>
                <a:spcPts val="1800"/>
              </a:spcBef>
              <a:buClr>
                <a:srgbClr val="787878"/>
              </a:buClr>
              <a:buFont typeface="Wingdings" panose="05000000000000000000" pitchFamily="2" charset="2"/>
              <a:buChar char="ü"/>
              <a:defRPr/>
            </a:pPr>
            <a:endParaRPr lang="en-US">
              <a:solidFill>
                <a:srgbClr val="000000">
                  <a:alpha val="7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958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BDBA-3A45-41E4-A4CC-CF650239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710942"/>
          </a:xfrm>
        </p:spPr>
        <p:txBody>
          <a:bodyPr>
            <a:normAutofit fontScale="90000"/>
          </a:bodyPr>
          <a:lstStyle/>
          <a:p>
            <a:r>
              <a:rPr lang="en-US"/>
              <a:t>Further Questions or Feedback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7D26D0-99A0-4AA1-9077-BF59330075F1}"/>
              </a:ext>
            </a:extLst>
          </p:cNvPr>
          <p:cNvGrpSpPr/>
          <p:nvPr/>
        </p:nvGrpSpPr>
        <p:grpSpPr>
          <a:xfrm>
            <a:off x="3752323" y="2517316"/>
            <a:ext cx="4742702" cy="873399"/>
            <a:chOff x="3355701" y="2555601"/>
            <a:chExt cx="4742702" cy="8733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E100FB-9F41-415C-ADDC-02E860CBE4A6}"/>
                </a:ext>
              </a:extLst>
            </p:cNvPr>
            <p:cNvSpPr txBox="1"/>
            <p:nvPr/>
          </p:nvSpPr>
          <p:spPr>
            <a:xfrm>
              <a:off x="4411881" y="2802930"/>
              <a:ext cx="3686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DigitalHealth@fda.hhs.gov </a:t>
              </a:r>
              <a:endParaRPr lang="en-US" sz="240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AD2EC0-F069-4145-912B-307DEE52E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701" y="2555601"/>
              <a:ext cx="873399" cy="87339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6B57865-D4F1-4ECC-88CE-23CCFF5BE6E1}"/>
              </a:ext>
            </a:extLst>
          </p:cNvPr>
          <p:cNvSpPr txBox="1"/>
          <p:nvPr/>
        </p:nvSpPr>
        <p:spPr>
          <a:xfrm>
            <a:off x="4837101" y="1598570"/>
            <a:ext cx="3629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www.fda.gov/digitalhealth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D2CDB07-641F-4C2B-9A5C-140B9673AB63}"/>
              </a:ext>
            </a:extLst>
          </p:cNvPr>
          <p:cNvSpPr txBox="1">
            <a:spLocks/>
          </p:cNvSpPr>
          <p:nvPr/>
        </p:nvSpPr>
        <p:spPr>
          <a:xfrm>
            <a:off x="0" y="3804200"/>
            <a:ext cx="12191999" cy="2910459"/>
          </a:xfrm>
          <a:prstGeom prst="rect">
            <a:avLst/>
          </a:prstGeom>
          <a:solidFill>
            <a:srgbClr val="007CBA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 anchorCtr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spcBef>
                <a:spcPts val="0"/>
              </a:spcBef>
              <a:spcAft>
                <a:spcPts val="1200"/>
              </a:spcAft>
              <a:buClr>
                <a:srgbClr val="B7E7FF"/>
              </a:buClr>
              <a:buNone/>
            </a:pPr>
            <a:r>
              <a:rPr lang="en-US" sz="3000" b="1" dirty="0">
                <a:solidFill>
                  <a:srgbClr val="E7F7FD"/>
                </a:solidFill>
              </a:rPr>
              <a:t>Anindita Saha</a:t>
            </a:r>
          </a:p>
          <a:p>
            <a:pPr marL="114300" indent="0" algn="ctr">
              <a:spcBef>
                <a:spcPts val="0"/>
              </a:spcBef>
              <a:spcAft>
                <a:spcPts val="1200"/>
              </a:spcAft>
              <a:buClr>
                <a:srgbClr val="B7E7FF"/>
              </a:buClr>
              <a:buNone/>
            </a:pPr>
            <a:r>
              <a:rPr lang="en-US" sz="3000" dirty="0">
                <a:solidFill>
                  <a:srgbClr val="E7F7FD"/>
                </a:solidFill>
              </a:rPr>
              <a:t>Assistant Director, CDRH Digital Health Center of Excellence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Clr>
                <a:srgbClr val="B7E7FF"/>
              </a:buClr>
              <a:buNone/>
            </a:pPr>
            <a:r>
              <a:rPr lang="en-US" sz="3000" dirty="0">
                <a:solidFill>
                  <a:srgbClr val="E7F7FD"/>
                </a:solidFill>
              </a:rPr>
              <a:t>Office of Strategic Partnerships &amp; Technology Innovation (OST)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Clr>
                <a:srgbClr val="B7E7FF"/>
              </a:buClr>
              <a:buNone/>
            </a:pPr>
            <a:r>
              <a:rPr lang="en-US" sz="3000" dirty="0">
                <a:solidFill>
                  <a:srgbClr val="E7F7FD"/>
                </a:solidFill>
              </a:rPr>
              <a:t>Center for Devices and Radiological Health (CDRH)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Clr>
                <a:srgbClr val="B7E7FF"/>
              </a:buClr>
              <a:buNone/>
            </a:pPr>
            <a:r>
              <a:rPr lang="en-US" sz="3000" dirty="0">
                <a:solidFill>
                  <a:srgbClr val="E7F7FD"/>
                </a:solidFill>
              </a:rPr>
              <a:t>U.S. Food and Drug Administration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Clr>
                <a:srgbClr val="B7E7FF"/>
              </a:buClr>
              <a:buNone/>
            </a:pPr>
            <a:endParaRPr lang="en-US" sz="800" dirty="0">
              <a:solidFill>
                <a:srgbClr val="E7F7FD"/>
              </a:solidFill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Clr>
                <a:srgbClr val="B7E7FF"/>
              </a:buClr>
              <a:buNone/>
            </a:pPr>
            <a:r>
              <a:rPr lang="en-US" sz="2600" i="1" u="sng" dirty="0">
                <a:solidFill>
                  <a:srgbClr val="FFFFFF"/>
                </a:solidFill>
              </a:rPr>
              <a:t>Anindita.Saha@fda.hhs.gov</a:t>
            </a:r>
            <a:r>
              <a:rPr lang="en-US" sz="2600" i="1" dirty="0">
                <a:solidFill>
                  <a:srgbClr val="E7F7FD"/>
                </a:solidFill>
              </a:rPr>
              <a:t> 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Clr>
                <a:srgbClr val="B7E7FF"/>
              </a:buClr>
              <a:buNone/>
            </a:pPr>
            <a:endParaRPr lang="en-US" sz="3300" b="1" dirty="0">
              <a:solidFill>
                <a:srgbClr val="E7F7F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23060-E575-4A4D-A408-D0AF2353D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919" y="1445668"/>
            <a:ext cx="873399" cy="844006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405546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F8E6FA1A-1DA3-C947-9556-EE2C76000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74" y="1634661"/>
            <a:ext cx="12192001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D898F-42DF-4F90-94D2-C7FA7C86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096" y="-121438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36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Digital</a:t>
            </a:r>
            <a:r>
              <a:rPr lang="en-US" sz="40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Health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1E083-E4EC-43F4-BF72-EE5AAE9CF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94" y="1634661"/>
            <a:ext cx="5616102" cy="3715350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>
                <a:solidFill>
                  <a:srgbClr val="B7E7FF"/>
                </a:solidFill>
              </a:rPr>
              <a:t>Convergence of computing power, connectivity, sensors, </a:t>
            </a:r>
            <a:br>
              <a:rPr lang="en-US" sz="4000">
                <a:solidFill>
                  <a:srgbClr val="B7E7FF"/>
                </a:solidFill>
              </a:rPr>
            </a:br>
            <a:r>
              <a:rPr lang="en-US" sz="4000">
                <a:solidFill>
                  <a:srgbClr val="B7E7FF"/>
                </a:solidFill>
              </a:rPr>
              <a:t>and software used in healthcare</a:t>
            </a:r>
            <a:r>
              <a:rPr lang="en-US">
                <a:solidFill>
                  <a:srgbClr val="B7E7FF"/>
                </a:solidFill>
              </a:rPr>
              <a:t>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BAB0C23-B11F-4FC3-AD84-6253E8A824C2}"/>
              </a:ext>
            </a:extLst>
          </p:cNvPr>
          <p:cNvSpPr txBox="1">
            <a:spLocks/>
          </p:cNvSpPr>
          <p:nvPr/>
        </p:nvSpPr>
        <p:spPr>
          <a:xfrm>
            <a:off x="5196748" y="2060775"/>
            <a:ext cx="6575899" cy="3715350"/>
          </a:xfrm>
          <a:prstGeom prst="rect">
            <a:avLst/>
          </a:prstGeom>
          <a:solidFill>
            <a:schemeClr val="tx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282575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Calibri" panose="020F0502020204030204" pitchFamily="34" charset="0"/>
              <a:buChar char="→"/>
              <a:tabLst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874447" y="2147548"/>
          <a:ext cx="9220499" cy="351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E3479-42EE-4F1E-AAE9-5A658E85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331C20-F7A4-6949-92AB-1CD413AE5F4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86B1DB-404F-4868-8DCA-69D97DF94A37}"/>
              </a:ext>
            </a:extLst>
          </p:cNvPr>
          <p:cNvSpPr/>
          <p:nvPr/>
        </p:nvSpPr>
        <p:spPr>
          <a:xfrm>
            <a:off x="190794" y="1065605"/>
            <a:ext cx="11905179" cy="442384"/>
          </a:xfrm>
          <a:prstGeom prst="roundRect">
            <a:avLst/>
          </a:prstGeom>
          <a:solidFill>
            <a:srgbClr val="67BF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/>
              <a:t>Healthy living	Prevention	Diagnosis		Treatment	Recovery		Home care		Management</a:t>
            </a:r>
          </a:p>
        </p:txBody>
      </p:sp>
    </p:spTree>
    <p:extLst>
      <p:ext uri="{BB962C8B-B14F-4D97-AF65-F5344CB8AC3E}">
        <p14:creationId xmlns:p14="http://schemas.microsoft.com/office/powerpoint/2010/main" val="398884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fruit&#10;&#10;Description automatically generated">
            <a:extLst>
              <a:ext uri="{FF2B5EF4-FFF2-40B4-BE49-F238E27FC236}">
                <a16:creationId xmlns:a16="http://schemas.microsoft.com/office/drawing/2014/main" id="{86AFBE72-DB69-491F-832F-1D2140D71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96" y="1058055"/>
            <a:ext cx="5635283" cy="516424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8E84DB61-DE7B-4443-8354-2D6597F6A278}"/>
              </a:ext>
            </a:extLst>
          </p:cNvPr>
          <p:cNvGrpSpPr/>
          <p:nvPr/>
        </p:nvGrpSpPr>
        <p:grpSpPr>
          <a:xfrm>
            <a:off x="205643" y="1567240"/>
            <a:ext cx="5385724" cy="4297680"/>
            <a:chOff x="6314440" y="1495213"/>
            <a:chExt cx="5385724" cy="4297680"/>
          </a:xfrm>
          <a:solidFill>
            <a:schemeClr val="bg1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D966308-AABA-4797-BA6B-59D6D5206029}"/>
                </a:ext>
              </a:extLst>
            </p:cNvPr>
            <p:cNvGrpSpPr/>
            <p:nvPr/>
          </p:nvGrpSpPr>
          <p:grpSpPr>
            <a:xfrm>
              <a:off x="6314440" y="1495213"/>
              <a:ext cx="5385724" cy="4297680"/>
              <a:chOff x="6314440" y="1495213"/>
              <a:chExt cx="4876800" cy="4876800"/>
            </a:xfrm>
            <a:grpFill/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00B2B3D-178F-47DE-A7BA-DB8BC3E2B5FF}"/>
                  </a:ext>
                </a:extLst>
              </p:cNvPr>
              <p:cNvSpPr/>
              <p:nvPr/>
            </p:nvSpPr>
            <p:spPr>
              <a:xfrm>
                <a:off x="7533640" y="1495213"/>
                <a:ext cx="2438400" cy="2438400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0" y="2438400"/>
                    </a:moveTo>
                    <a:lnTo>
                      <a:pt x="1219200" y="0"/>
                    </a:lnTo>
                    <a:lnTo>
                      <a:pt x="2438400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1287780" rIns="678180" bIns="68580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BFCDD9F-11A1-495E-AB87-29AFD106B435}"/>
                  </a:ext>
                </a:extLst>
              </p:cNvPr>
              <p:cNvSpPr/>
              <p:nvPr/>
            </p:nvSpPr>
            <p:spPr>
              <a:xfrm>
                <a:off x="6314440" y="3933613"/>
                <a:ext cx="2438400" cy="2438400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0" y="2438400"/>
                    </a:moveTo>
                    <a:lnTo>
                      <a:pt x="1219200" y="0"/>
                    </a:lnTo>
                    <a:lnTo>
                      <a:pt x="2438400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1287780" rIns="678180" bIns="68580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2656C3A-9432-41C2-8484-32770A649DA0}"/>
                  </a:ext>
                </a:extLst>
              </p:cNvPr>
              <p:cNvSpPr/>
              <p:nvPr/>
            </p:nvSpPr>
            <p:spPr>
              <a:xfrm rot="21600000">
                <a:off x="7533640" y="3933612"/>
                <a:ext cx="2438400" cy="2438401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2438400" y="0"/>
                    </a:moveTo>
                    <a:lnTo>
                      <a:pt x="1219200" y="2438400"/>
                    </a:lnTo>
                    <a:lnTo>
                      <a:pt x="0" y="0"/>
                    </a:lnTo>
                    <a:lnTo>
                      <a:pt x="243840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68581" rIns="678180" bIns="1287780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4C439F2-1BC5-46DE-A11E-96D3CD85496F}"/>
                  </a:ext>
                </a:extLst>
              </p:cNvPr>
              <p:cNvSpPr/>
              <p:nvPr/>
            </p:nvSpPr>
            <p:spPr>
              <a:xfrm>
                <a:off x="8752840" y="3933613"/>
                <a:ext cx="2438400" cy="2438400"/>
              </a:xfrm>
              <a:custGeom>
                <a:avLst/>
                <a:gdLst>
                  <a:gd name="connsiteX0" fmla="*/ 0 w 2438400"/>
                  <a:gd name="connsiteY0" fmla="*/ 2438400 h 2438400"/>
                  <a:gd name="connsiteX1" fmla="*/ 1219200 w 2438400"/>
                  <a:gd name="connsiteY1" fmla="*/ 0 h 2438400"/>
                  <a:gd name="connsiteX2" fmla="*/ 2438400 w 2438400"/>
                  <a:gd name="connsiteY2" fmla="*/ 2438400 h 2438400"/>
                  <a:gd name="connsiteX3" fmla="*/ 0 w 2438400"/>
                  <a:gd name="connsiteY3" fmla="*/ 2438400 h 243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8400" h="2438400">
                    <a:moveTo>
                      <a:pt x="0" y="2438400"/>
                    </a:moveTo>
                    <a:lnTo>
                      <a:pt x="1219200" y="0"/>
                    </a:lnTo>
                    <a:lnTo>
                      <a:pt x="2438400" y="2438400"/>
                    </a:lnTo>
                    <a:lnTo>
                      <a:pt x="0" y="24384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78180" tIns="1287780" rIns="678180" bIns="68580" numCol="1" spcCol="1270" anchor="ctr" anchorCtr="0">
                <a:noAutofit/>
              </a:bodyPr>
              <a:lstStyle/>
              <a:p>
                <a:pPr marL="0" marR="0" lvl="0" indent="0" algn="ctr" defTabSz="8001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27CF4A-3506-4450-8BCB-58EBA7299399}"/>
                </a:ext>
              </a:extLst>
            </p:cNvPr>
            <p:cNvSpPr txBox="1"/>
            <p:nvPr/>
          </p:nvSpPr>
          <p:spPr>
            <a:xfrm>
              <a:off x="8282147" y="2737152"/>
              <a:ext cx="145492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 novel, efficient regulatory approaches that are least burdensome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30F30E-444B-48BB-AB94-A302C4B0EBD5}"/>
                </a:ext>
              </a:extLst>
            </p:cNvPr>
            <p:cNvSpPr txBox="1"/>
            <p:nvPr/>
          </p:nvSpPr>
          <p:spPr>
            <a:xfrm>
              <a:off x="7215287" y="4697648"/>
              <a:ext cx="96372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Connect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00B850-712E-4150-AEDC-59FFBF1591E6}"/>
                </a:ext>
              </a:extLst>
            </p:cNvPr>
            <p:cNvSpPr txBox="1"/>
            <p:nvPr/>
          </p:nvSpPr>
          <p:spPr>
            <a:xfrm>
              <a:off x="6990814" y="4995180"/>
              <a:ext cx="145492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Build partnerships, new networks to accelerate and scale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8CD78-0CC9-424B-AE6D-9F269AF8C172}"/>
                </a:ext>
              </a:extLst>
            </p:cNvPr>
            <p:cNvSpPr txBox="1"/>
            <p:nvPr/>
          </p:nvSpPr>
          <p:spPr>
            <a:xfrm>
              <a:off x="9983795" y="4625848"/>
              <a:ext cx="7154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Share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18B598-5DAD-465A-9DEF-8119BEA6A5FB}"/>
                </a:ext>
              </a:extLst>
            </p:cNvPr>
            <p:cNvSpPr txBox="1"/>
            <p:nvPr/>
          </p:nvSpPr>
          <p:spPr>
            <a:xfrm>
              <a:off x="9631019" y="4924259"/>
              <a:ext cx="145492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Gather, simplify, and share information to increase awareness and understanding </a:t>
              </a:r>
            </a:p>
          </p:txBody>
        </p:sp>
        <p:pic>
          <p:nvPicPr>
            <p:cNvPr id="22" name="Graphic 21" descr="Lightbulb and gear">
              <a:extLst>
                <a:ext uri="{FF2B5EF4-FFF2-40B4-BE49-F238E27FC236}">
                  <a16:creationId xmlns:a16="http://schemas.microsoft.com/office/drawing/2014/main" id="{A5DC9643-5EA1-4B34-843E-CF9A17B57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87262" y="1799539"/>
              <a:ext cx="640080" cy="640080"/>
            </a:xfrm>
            <a:prstGeom prst="rect">
              <a:avLst/>
            </a:prstGeom>
          </p:spPr>
        </p:pic>
        <p:pic>
          <p:nvPicPr>
            <p:cNvPr id="24" name="Graphic 23" descr="Connections">
              <a:extLst>
                <a:ext uri="{FF2B5EF4-FFF2-40B4-BE49-F238E27FC236}">
                  <a16:creationId xmlns:a16="http://schemas.microsoft.com/office/drawing/2014/main" id="{7C3D9384-FE16-435B-A26C-6F21E48FB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64115" y="4112278"/>
              <a:ext cx="731520" cy="731520"/>
            </a:xfrm>
            <a:prstGeom prst="rect">
              <a:avLst/>
            </a:prstGeom>
          </p:spPr>
        </p:pic>
        <p:pic>
          <p:nvPicPr>
            <p:cNvPr id="26" name="Graphic 25" descr="Head with gears">
              <a:extLst>
                <a:ext uri="{FF2B5EF4-FFF2-40B4-BE49-F238E27FC236}">
                  <a16:creationId xmlns:a16="http://schemas.microsoft.com/office/drawing/2014/main" id="{B965DCF2-3BD1-4F38-8C9F-5486A00F5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00000">
              <a:off x="9872905" y="4217999"/>
              <a:ext cx="462833" cy="462833"/>
            </a:xfrm>
            <a:prstGeom prst="rect">
              <a:avLst/>
            </a:prstGeom>
          </p:spPr>
        </p:pic>
        <p:pic>
          <p:nvPicPr>
            <p:cNvPr id="51" name="Graphic 50" descr="Head with gears">
              <a:extLst>
                <a:ext uri="{FF2B5EF4-FFF2-40B4-BE49-F238E27FC236}">
                  <a16:creationId xmlns:a16="http://schemas.microsoft.com/office/drawing/2014/main" id="{1DCC6E76-9CC4-4CA8-8493-4D475FEBF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20700000" flipH="1">
              <a:off x="10235204" y="4208673"/>
              <a:ext cx="534894" cy="46283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54E929A-4899-4AEA-8CDA-38104F673139}"/>
              </a:ext>
            </a:extLst>
          </p:cNvPr>
          <p:cNvGrpSpPr/>
          <p:nvPr/>
        </p:nvGrpSpPr>
        <p:grpSpPr>
          <a:xfrm>
            <a:off x="857915" y="829698"/>
            <a:ext cx="4185473" cy="725517"/>
            <a:chOff x="1493837" y="2028782"/>
            <a:chExt cx="4185473" cy="72551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4C475F-4F87-4B54-8B02-C2B1D0CAD722}"/>
                </a:ext>
              </a:extLst>
            </p:cNvPr>
            <p:cNvSpPr/>
            <p:nvPr/>
          </p:nvSpPr>
          <p:spPr>
            <a:xfrm>
              <a:off x="1493837" y="2028782"/>
              <a:ext cx="41854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-15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Digital Health Center of Excellence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EA21F2E-1963-4A7A-8C94-2D713E8C04F8}"/>
                </a:ext>
              </a:extLst>
            </p:cNvPr>
            <p:cNvCxnSpPr/>
            <p:nvPr/>
          </p:nvCxnSpPr>
          <p:spPr>
            <a:xfrm>
              <a:off x="1513382" y="2384967"/>
              <a:ext cx="407813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16E1B0-3299-43E8-A179-2BCEC8596773}"/>
                </a:ext>
              </a:extLst>
            </p:cNvPr>
            <p:cNvSpPr/>
            <p:nvPr/>
          </p:nvSpPr>
          <p:spPr>
            <a:xfrm>
              <a:off x="1493837" y="2384967"/>
              <a:ext cx="39335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1200" cap="none" spc="0" normalizeH="0" baseline="0" noProof="0" dirty="0">
                  <a:ln w="3175"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Empowering All to Advance Healthcare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1A0EC46-0E5C-4617-B8BE-B65FA5DBF573}"/>
              </a:ext>
            </a:extLst>
          </p:cNvPr>
          <p:cNvSpPr/>
          <p:nvPr/>
        </p:nvSpPr>
        <p:spPr>
          <a:xfrm>
            <a:off x="412208" y="1709608"/>
            <a:ext cx="6096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85850" marR="108585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A7F299-A7EA-42BA-BE4B-68079C334470}"/>
              </a:ext>
            </a:extLst>
          </p:cNvPr>
          <p:cNvSpPr/>
          <p:nvPr/>
        </p:nvSpPr>
        <p:spPr>
          <a:xfrm>
            <a:off x="580277" y="1705147"/>
            <a:ext cx="6096000" cy="4444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108585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Empower stakeholders to advance health care by fostering responsible and high-quality digital health innovation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meets FDA standards of safety and effectiveness.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08585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08585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Digital Health Center of Excellence aims to:</a:t>
            </a:r>
          </a:p>
          <a:p>
            <a:pPr marL="342900" marR="108585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 and build partnerships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accelerate digital health advancements.</a:t>
            </a:r>
          </a:p>
          <a:p>
            <a:pPr marL="342900" marR="108585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knowledge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increase awareness and understanding, drive synergy,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advance best practices.</a:t>
            </a:r>
          </a:p>
          <a:p>
            <a:pPr marL="342900" marR="108585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regulatory approaches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efficient and least burdensome oversight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804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49248-C999-436D-A5D1-CCBB1B62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DHCoE Services</a:t>
            </a:r>
          </a:p>
        </p:txBody>
      </p:sp>
      <p:pic>
        <p:nvPicPr>
          <p:cNvPr id="6" name="Picture 5" descr="Three notes with tabs. First note says &quot;External to FDA- Partner/Coordinate/Voice&quot;&#10;Second note says &quot;FDA - Wide- Support/Align/Promote/Amplify&quot;&#10;Third note says &quot;CDRH Specific- Lead/Build/Coordinate&quot;">
            <a:extLst>
              <a:ext uri="{FF2B5EF4-FFF2-40B4-BE49-F238E27FC236}">
                <a16:creationId xmlns:a16="http://schemas.microsoft.com/office/drawing/2014/main" id="{6A54FD22-5704-41D8-BBE2-889FE7E2F5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74" y="1202317"/>
            <a:ext cx="8920452" cy="501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76B4-0388-446F-9533-7E3AB97A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05" y="186311"/>
            <a:ext cx="10340280" cy="710942"/>
          </a:xfrm>
        </p:spPr>
        <p:txBody>
          <a:bodyPr>
            <a:normAutofit/>
          </a:bodyPr>
          <a:lstStyle/>
          <a:p>
            <a:pPr algn="l"/>
            <a:r>
              <a:rPr lang="en-US" sz="3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DHCoE Functional Areas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5F88C5-C8C8-4D22-8578-0C9ACD7308D7}"/>
              </a:ext>
            </a:extLst>
          </p:cNvPr>
          <p:cNvSpPr/>
          <p:nvPr/>
        </p:nvSpPr>
        <p:spPr>
          <a:xfrm>
            <a:off x="5917545" y="186311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Coordinated by Digital Health Center of Excellence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Dedicated functions 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functions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BC290F-72AA-4FC2-8903-9E2A875AF9B4}"/>
              </a:ext>
            </a:extLst>
          </p:cNvPr>
          <p:cNvGraphicFramePr/>
          <p:nvPr/>
        </p:nvGraphicFramePr>
        <p:xfrm>
          <a:off x="426705" y="985581"/>
          <a:ext cx="5379602" cy="545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6" name="Diagram 85">
            <a:extLst>
              <a:ext uri="{FF2B5EF4-FFF2-40B4-BE49-F238E27FC236}">
                <a16:creationId xmlns:a16="http://schemas.microsoft.com/office/drawing/2014/main" id="{1807D991-8CB2-4EC4-A4F8-53688E7126ED}"/>
              </a:ext>
            </a:extLst>
          </p:cNvPr>
          <p:cNvGraphicFramePr/>
          <p:nvPr/>
        </p:nvGraphicFramePr>
        <p:xfrm>
          <a:off x="6096000" y="985580"/>
          <a:ext cx="5379602" cy="545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1CC9E8-EE59-4411-9D40-B69A1A4EE51B}"/>
                  </a:ext>
                </a:extLst>
              </p14:cNvPr>
              <p14:cNvContentPartPr/>
              <p14:nvPr/>
            </p14:nvContentPartPr>
            <p14:xfrm>
              <a:off x="11655373" y="6523813"/>
              <a:ext cx="245880" cy="5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1CC9E8-EE59-4411-9D40-B69A1A4EE5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92373" y="6460813"/>
                <a:ext cx="371520" cy="1846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0430B1-6BF0-45A2-8C66-3E9EBA7A120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3100" t="8896" r="17012" b="19542"/>
          <a:stretch/>
        </p:blipFill>
        <p:spPr>
          <a:xfrm>
            <a:off x="10837333" y="259644"/>
            <a:ext cx="846668" cy="77893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ED87B78-53FF-42A5-8FE2-8745CD9D2606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85822-B29A-4769-B524-25974A321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7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76B4-0388-446F-9533-7E3AB97A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05" y="186311"/>
            <a:ext cx="10340280" cy="710942"/>
          </a:xfrm>
        </p:spPr>
        <p:txBody>
          <a:bodyPr>
            <a:normAutofit/>
          </a:bodyPr>
          <a:lstStyle/>
          <a:p>
            <a:pPr algn="l"/>
            <a:r>
              <a:rPr lang="en-US" sz="3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DHCoE Functional Areas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5F88C5-C8C8-4D22-8578-0C9ACD7308D7}"/>
              </a:ext>
            </a:extLst>
          </p:cNvPr>
          <p:cNvSpPr/>
          <p:nvPr/>
        </p:nvSpPr>
        <p:spPr>
          <a:xfrm>
            <a:off x="5917545" y="186311"/>
            <a:ext cx="4852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Coordinated by Digital Health Center of Excellence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Dedicated functions 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functions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BC290F-72AA-4FC2-8903-9E2A875AF9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950609"/>
              </p:ext>
            </p:extLst>
          </p:nvPr>
        </p:nvGraphicFramePr>
        <p:xfrm>
          <a:off x="426705" y="985581"/>
          <a:ext cx="5460896" cy="545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6" name="Diagram 85">
            <a:extLst>
              <a:ext uri="{FF2B5EF4-FFF2-40B4-BE49-F238E27FC236}">
                <a16:creationId xmlns:a16="http://schemas.microsoft.com/office/drawing/2014/main" id="{1807D991-8CB2-4EC4-A4F8-53688E7126ED}"/>
              </a:ext>
            </a:extLst>
          </p:cNvPr>
          <p:cNvGraphicFramePr/>
          <p:nvPr/>
        </p:nvGraphicFramePr>
        <p:xfrm>
          <a:off x="6096000" y="985580"/>
          <a:ext cx="5379602" cy="5455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1CC9E8-EE59-4411-9D40-B69A1A4EE51B}"/>
                  </a:ext>
                </a:extLst>
              </p14:cNvPr>
              <p14:cNvContentPartPr/>
              <p14:nvPr/>
            </p14:nvContentPartPr>
            <p14:xfrm>
              <a:off x="11655373" y="6523813"/>
              <a:ext cx="245880" cy="5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1CC9E8-EE59-4411-9D40-B69A1A4EE5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92373" y="6460813"/>
                <a:ext cx="371520" cy="1846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0430B1-6BF0-45A2-8C66-3E9EBA7A120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3100" t="8896" r="17012" b="19542"/>
          <a:stretch/>
        </p:blipFill>
        <p:spPr>
          <a:xfrm>
            <a:off x="10837333" y="259644"/>
            <a:ext cx="846668" cy="778934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ED87B78-53FF-42A5-8FE2-8745CD9D2606}"/>
              </a:ext>
            </a:extLst>
          </p:cNvPr>
          <p:cNvSpPr txBox="1">
            <a:spLocks/>
          </p:cNvSpPr>
          <p:nvPr/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785822-B29A-4769-B524-25974A3219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80A3E-B370-48AE-A6EE-25CC02CEA79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425162" y="2164493"/>
            <a:ext cx="4924877" cy="29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6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5A11E8-5C1C-4415-AF04-F05956BFBBC0}"/>
              </a:ext>
            </a:extLst>
          </p:cNvPr>
          <p:cNvSpPr txBox="1">
            <a:spLocks/>
          </p:cNvSpPr>
          <p:nvPr/>
        </p:nvSpPr>
        <p:spPr>
          <a:xfrm>
            <a:off x="311012" y="26550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AI/ML Medical Device Software Action Plan</a:t>
            </a:r>
          </a:p>
          <a:p>
            <a:pPr lvl="0">
              <a:defRPr/>
            </a:pPr>
            <a:endParaRPr lang="en-US" sz="1400" b="0" i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53EE26-207E-4370-AE78-B07A12DAD6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2668" r="1195" b="65383"/>
          <a:stretch/>
        </p:blipFill>
        <p:spPr>
          <a:xfrm>
            <a:off x="3454998" y="1184094"/>
            <a:ext cx="4955177" cy="1285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FC499C-1465-44EF-A954-878362130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5" t="38792" r="-1"/>
          <a:stretch/>
        </p:blipFill>
        <p:spPr>
          <a:xfrm>
            <a:off x="3454998" y="2471740"/>
            <a:ext cx="4955177" cy="358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48529-54E1-49A6-8616-85174868BB0A}"/>
              </a:ext>
            </a:extLst>
          </p:cNvPr>
          <p:cNvGrpSpPr/>
          <p:nvPr/>
        </p:nvGrpSpPr>
        <p:grpSpPr>
          <a:xfrm>
            <a:off x="7472016" y="3871344"/>
            <a:ext cx="3169801" cy="2672677"/>
            <a:chOff x="7792056" y="4058352"/>
            <a:chExt cx="3169801" cy="2672677"/>
          </a:xfrm>
        </p:grpSpPr>
        <p:pic>
          <p:nvPicPr>
            <p:cNvPr id="12" name="Content Placeholder 5">
              <a:extLst>
                <a:ext uri="{FF2B5EF4-FFF2-40B4-BE49-F238E27FC236}">
                  <a16:creationId xmlns:a16="http://schemas.microsoft.com/office/drawing/2014/main" id="{1116C5BD-E1A6-4790-B251-F25AE9E41F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2" b="24996"/>
            <a:stretch/>
          </p:blipFill>
          <p:spPr>
            <a:xfrm>
              <a:off x="7792056" y="4058352"/>
              <a:ext cx="3169801" cy="230641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6F8C52-B532-4402-AF51-2CB3711306CC}"/>
                </a:ext>
              </a:extLst>
            </p:cNvPr>
            <p:cNvSpPr txBox="1"/>
            <p:nvPr/>
          </p:nvSpPr>
          <p:spPr>
            <a:xfrm>
              <a:off x="8719155" y="6392475"/>
              <a:ext cx="13156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IDx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-DR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39C8952-99EE-4A79-9241-055603F657C6}"/>
              </a:ext>
            </a:extLst>
          </p:cNvPr>
          <p:cNvSpPr/>
          <p:nvPr/>
        </p:nvSpPr>
        <p:spPr>
          <a:xfrm>
            <a:off x="1230143" y="1316917"/>
            <a:ext cx="582213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FDA News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>
                <a:solidFill>
                  <a:srgbClr val="0070C0"/>
                </a:solidFill>
              </a:rPr>
              <a:t>FDA Authorizes Marketing of First Cardiac Ultrasound Software That Uses Artificial Intelligence to Guide User</a:t>
            </a:r>
            <a:endParaRPr lang="en-US" sz="20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7,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75550A-1F0F-48FD-9BBC-8F3FB0566F7A}"/>
              </a:ext>
            </a:extLst>
          </p:cNvPr>
          <p:cNvSpPr/>
          <p:nvPr/>
        </p:nvSpPr>
        <p:spPr>
          <a:xfrm>
            <a:off x="1249016" y="3980950"/>
            <a:ext cx="546291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FDA News Release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>
                <a:solidFill>
                  <a:srgbClr val="0070C0"/>
                </a:solidFill>
              </a:rPr>
              <a:t>FDA Permits Marketing of Artificial Intelligence-Based Device to Detect Certain Diabetes-Related Eye Problems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11, 2018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2F1DD6-5E38-44EE-B652-6BCE3CB26E0B}"/>
              </a:ext>
            </a:extLst>
          </p:cNvPr>
          <p:cNvCxnSpPr>
            <a:cxnSpLocks/>
          </p:cNvCxnSpPr>
          <p:nvPr/>
        </p:nvCxnSpPr>
        <p:spPr>
          <a:xfrm>
            <a:off x="756500" y="3694141"/>
            <a:ext cx="1020535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5F2595-8F11-4FBF-9622-14E74035B127}"/>
              </a:ext>
            </a:extLst>
          </p:cNvPr>
          <p:cNvSpPr txBox="1"/>
          <p:nvPr/>
        </p:nvSpPr>
        <p:spPr>
          <a:xfrm>
            <a:off x="8095609" y="3279915"/>
            <a:ext cx="182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Caption Health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0CD0A7-BC94-4CF9-9BB9-A06D261A3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143" y="1441041"/>
            <a:ext cx="3169801" cy="1752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4639CE5-B07E-42A0-9E71-C6E4CFF56FE6}"/>
              </a:ext>
            </a:extLst>
          </p:cNvPr>
          <p:cNvSpPr txBox="1">
            <a:spLocks/>
          </p:cNvSpPr>
          <p:nvPr/>
        </p:nvSpPr>
        <p:spPr>
          <a:xfrm>
            <a:off x="311012" y="265508"/>
            <a:ext cx="11096331" cy="7689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700">
                <a:solidFill>
                  <a:srgbClr val="3A96D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Background: Examples of AI/ML-Based Software</a:t>
            </a:r>
            <a:endParaRPr lang="en-US" sz="1400" b="0" i="1"/>
          </a:p>
        </p:txBody>
      </p:sp>
    </p:spTree>
    <p:extLst>
      <p:ext uri="{BB962C8B-B14F-4D97-AF65-F5344CB8AC3E}">
        <p14:creationId xmlns:p14="http://schemas.microsoft.com/office/powerpoint/2010/main" val="174496409"/>
      </p:ext>
    </p:extLst>
  </p:cSld>
  <p:clrMapOvr>
    <a:masterClrMapping/>
  </p:clrMapOvr>
</p:sld>
</file>

<file path=ppt/theme/theme1.xml><?xml version="1.0" encoding="utf-8"?>
<a:theme xmlns:a="http://schemas.openxmlformats.org/drawingml/2006/main" name="1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FDA_PP_Final_Use_Th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A08FBD5310342BF958ADCB470BE9A" ma:contentTypeVersion="11" ma:contentTypeDescription="Create a new document." ma:contentTypeScope="" ma:versionID="7e8a3d5f24e8130cf518f3cc1bc05f36">
  <xsd:schema xmlns:xsd="http://www.w3.org/2001/XMLSchema" xmlns:xs="http://www.w3.org/2001/XMLSchema" xmlns:p="http://schemas.microsoft.com/office/2006/metadata/properties" xmlns:ns3="978cbee1-b604-4d95-9f89-3d25ff6383a8" xmlns:ns4="ecc0eb5f-8763-404a-8c31-210cabb72f88" targetNamespace="http://schemas.microsoft.com/office/2006/metadata/properties" ma:root="true" ma:fieldsID="94311547bb18f8d21f3b3f239fad4695" ns3:_="" ns4:_="">
    <xsd:import namespace="978cbee1-b604-4d95-9f89-3d25ff6383a8"/>
    <xsd:import namespace="ecc0eb5f-8763-404a-8c31-210cabb72f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8cbee1-b604-4d95-9f89-3d25ff6383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c0eb5f-8763-404a-8c31-210cabb72f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5A0C2-348B-4D17-8632-3FDAC23AE643}">
  <ds:schemaRefs>
    <ds:schemaRef ds:uri="ecc0eb5f-8763-404a-8c31-210cabb72f8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78cbee1-b604-4d95-9f89-3d25ff6383a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340220-CBEC-427A-B124-AF5BA3FB1D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C8906-971A-4B75-999C-7FD5F0C33B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8cbee1-b604-4d95-9f89-3d25ff6383a8"/>
    <ds:schemaRef ds:uri="ecc0eb5f-8763-404a-8c31-210cabb72f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2551</Words>
  <Application>Microsoft Office PowerPoint</Application>
  <PresentationFormat>Widescreen</PresentationFormat>
  <Paragraphs>481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Arial Black</vt:lpstr>
      <vt:lpstr>Calibri</vt:lpstr>
      <vt:lpstr>Courier New</vt:lpstr>
      <vt:lpstr>Helvetica</vt:lpstr>
      <vt:lpstr>Open Sans</vt:lpstr>
      <vt:lpstr>Segoe UI</vt:lpstr>
      <vt:lpstr>Symbol</vt:lpstr>
      <vt:lpstr>Times New Roman</vt:lpstr>
      <vt:lpstr>Wingdings</vt:lpstr>
      <vt:lpstr>1_FDA_PP_Final_Use_This</vt:lpstr>
      <vt:lpstr>2_FDA_PP_Final_Use_This</vt:lpstr>
      <vt:lpstr>3_FDA_PP_Final_Use_This</vt:lpstr>
      <vt:lpstr>4_FDA_PP_Final_Use_This</vt:lpstr>
      <vt:lpstr>Artificial intelligence/ machine learning MEDICAL DEVICE software Action Plan</vt:lpstr>
      <vt:lpstr>Digital Health</vt:lpstr>
      <vt:lpstr>Digital Health Technology</vt:lpstr>
      <vt:lpstr>PowerPoint Presentation</vt:lpstr>
      <vt:lpstr>DHCoE Services</vt:lpstr>
      <vt:lpstr>DHCoE Functional Areas</vt:lpstr>
      <vt:lpstr>DHCoE Functional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Tailoring a Regulatory Framework for AI/ML-based SaMD</vt:lpstr>
      <vt:lpstr>PowerPoint Presentation</vt:lpstr>
      <vt:lpstr>Good Machine Learning Practices (GMLP)</vt:lpstr>
      <vt:lpstr>PowerPoint Presentation</vt:lpstr>
      <vt:lpstr>Patient-Centered Approach Incorporating Transparency to Users</vt:lpstr>
      <vt:lpstr>Regulatory Science Methods Related to Algorithm Bias &amp; Robustness</vt:lpstr>
      <vt:lpstr>Regulatory Science Methods Related to Algorithm Bias &amp; Robustness</vt:lpstr>
      <vt:lpstr>PowerPoint Presentation</vt:lpstr>
      <vt:lpstr>PowerPoint Presentation</vt:lpstr>
      <vt:lpstr>PowerPoint Presentation</vt:lpstr>
      <vt:lpstr>PowerPoint Presentation</vt:lpstr>
      <vt:lpstr>Further Questions or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Action Plan CDRH Discussion</dc:title>
  <dc:creator>Matthew.Diamond@fda.hhs.gov</dc:creator>
  <dc:description>Notes included</dc:description>
  <cp:lastModifiedBy>Saha, Anindita</cp:lastModifiedBy>
  <cp:revision>2</cp:revision>
  <cp:lastPrinted>2021-01-11T18:17:30Z</cp:lastPrinted>
  <dcterms:created xsi:type="dcterms:W3CDTF">2018-09-09T21:08:47Z</dcterms:created>
  <dcterms:modified xsi:type="dcterms:W3CDTF">2021-02-09T20:46:21Z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0x010100076A08FBD5310342BF958ADCB470BE9A</vt:lpwstr>
  </property>
  <property fmtid="{D5CDD505-2E9C-101B-9397-08002B2CF9AE}" pid="3" name="_dlc_DocIdItemGuid">
    <vt:lpwstr>e607e4c0-9865-4696-b4a1-80a0c34b1a2c</vt:lpwstr>
  </property>
  <property fmtid="{D5CDD505-2E9C-101B-9397-08002B2CF9AE}" pid="4" name="Order">
    <vt:r8>5500</vt:r8>
  </property>
</Properties>
</file>