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64" r:id="rId4"/>
  </p:sldMasterIdLst>
  <p:notesMasterIdLst>
    <p:notesMasterId r:id="rId13"/>
  </p:notesMasterIdLst>
  <p:sldIdLst>
    <p:sldId id="280" r:id="rId5"/>
    <p:sldId id="271" r:id="rId6"/>
    <p:sldId id="267" r:id="rId7"/>
    <p:sldId id="266" r:id="rId8"/>
    <p:sldId id="278" r:id="rId9"/>
    <p:sldId id="283" r:id="rId10"/>
    <p:sldId id="284" r:id="rId11"/>
    <p:sldId id="289" r:id="rId12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Valquiria Baddini Tronolone" initials="VBT" lastIdx="1" clrIdx="0">
    <p:extLst>
      <p:ext uri="{19B8F6BF-5375-455C-9EA6-DF929625EA0E}">
        <p15:presenceInfo xmlns:p15="http://schemas.microsoft.com/office/powerpoint/2012/main" userId="S::em-valquiria@ftd.com.br::b1a7bfb0-d72c-45bb-9c0d-c893be7838e8" providerId="AD"/>
      </p:ext>
    </p:extLst>
  </p:cmAuthor>
  <p:cmAuthor id="2" name="Pedro Fandi" initials="PF" lastIdx="3" clrIdx="1">
    <p:extLst>
      <p:ext uri="{19B8F6BF-5375-455C-9EA6-DF929625EA0E}">
        <p15:presenceInfo xmlns:p15="http://schemas.microsoft.com/office/powerpoint/2012/main" userId="S::em-pedroh@ftd.com.br::eea115e2-d335-403b-bf7b-8f058c75aff5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6600"/>
    <a:srgbClr val="FFCC99"/>
    <a:srgbClr val="FF0000"/>
    <a:srgbClr val="FF3300"/>
    <a:srgbClr val="C40873"/>
    <a:srgbClr val="FFAFFF"/>
    <a:srgbClr val="FFA3FF"/>
    <a:srgbClr val="FF99FF"/>
    <a:srgbClr val="CC0099"/>
    <a:srgbClr val="D6009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4355988-2F66-CF2B-3BC8-EF42450D1398}" v="30" dt="2020-12-16T20:42:45.667"/>
    <p1510:client id="{268EFBF4-01E7-4792-A860-AC87DC04A200}" v="1" dt="2020-12-07T14:19:01.996"/>
    <p1510:client id="{64839933-9E3C-B1CA-60F1-9324109C8C18}" v="9" dt="2020-12-17T19:58:01.894"/>
    <p1510:client id="{7BD6CBB7-7C9C-1941-79AE-9FA2B263DC08}" v="1" dt="2020-12-17T13:46:47.797"/>
    <p1510:client id="{7C11609E-AF7F-B4EC-F867-A975501289BA}" v="47" dt="2020-12-08T20:41:37.135"/>
    <p1510:client id="{C5A61F95-A186-A31C-8DC7-7A4C47CFAB7C}" v="14" dt="2020-12-16T20:47:16.820"/>
    <p1510:client id="{CE4F452A-99B3-A823-1AA7-E3C826658D54}" v="2" dt="2020-12-09T19:39:19.799"/>
    <p1510:client id="{E6DDE30B-2BC0-64DA-E2A1-2696A8C6AFC0}" v="516" dt="2020-12-17T17:46:12.642"/>
    <p1510:client id="{EA35D287-E472-4EEC-3192-66BDDB438D22}" v="2" dt="2020-12-08T20:10:13.992"/>
    <p1510:client id="{F6ECD163-B3D5-9B1C-2B8B-AA3C5F031A1A}" v="42" dt="2020-12-11T18:03:09.61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9457" autoAdjust="0"/>
    <p:restoredTop sz="94660"/>
  </p:normalViewPr>
  <p:slideViewPr>
    <p:cSldViewPr snapToGrid="0">
      <p:cViewPr varScale="1">
        <p:scale>
          <a:sx n="64" d="100"/>
          <a:sy n="64" d="100"/>
        </p:scale>
        <p:origin x="112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viewProps" Target="viewProps.xml"/><Relationship Id="rId20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microsoft.com/office/2016/11/relationships/changesInfo" Target="changesInfos/changesInfo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commentAuthors" Target="commentAuthor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na Luiza Martignoni Spinola" userId="S::ed-anas@ftd.com.br::482a18ba-7d3d-4eb3-838f-e6656962ff26" providerId="AD" clId="Web-{64839933-9E3C-B1CA-60F1-9324109C8C18}"/>
    <pc:docChg chg="modSld">
      <pc:chgData name="Ana Luiza Martignoni Spinola" userId="S::ed-anas@ftd.com.br::482a18ba-7d3d-4eb3-838f-e6656962ff26" providerId="AD" clId="Web-{64839933-9E3C-B1CA-60F1-9324109C8C18}" dt="2020-12-17T19:58:01.894" v="8" actId="20577"/>
      <pc:docMkLst>
        <pc:docMk/>
      </pc:docMkLst>
      <pc:sldChg chg="modSp">
        <pc:chgData name="Ana Luiza Martignoni Spinola" userId="S::ed-anas@ftd.com.br::482a18ba-7d3d-4eb3-838f-e6656962ff26" providerId="AD" clId="Web-{64839933-9E3C-B1CA-60F1-9324109C8C18}" dt="2020-12-17T19:56:40.052" v="6"/>
        <pc:sldMkLst>
          <pc:docMk/>
          <pc:sldMk cId="1640378633" sldId="278"/>
        </pc:sldMkLst>
        <pc:spChg chg="mod">
          <ac:chgData name="Ana Luiza Martignoni Spinola" userId="S::ed-anas@ftd.com.br::482a18ba-7d3d-4eb3-838f-e6656962ff26" providerId="AD" clId="Web-{64839933-9E3C-B1CA-60F1-9324109C8C18}" dt="2020-12-17T19:56:40.052" v="6"/>
          <ac:spMkLst>
            <pc:docMk/>
            <pc:sldMk cId="1640378633" sldId="278"/>
            <ac:spMk id="20" creationId="{90A570ED-B333-40C6-A310-A4677A73A23A}"/>
          </ac:spMkLst>
        </pc:spChg>
        <pc:graphicFrameChg chg="modGraphic">
          <ac:chgData name="Ana Luiza Martignoni Spinola" userId="S::ed-anas@ftd.com.br::482a18ba-7d3d-4eb3-838f-e6656962ff26" providerId="AD" clId="Web-{64839933-9E3C-B1CA-60F1-9324109C8C18}" dt="2020-12-17T19:56:29.458" v="2" actId="20577"/>
          <ac:graphicFrameMkLst>
            <pc:docMk/>
            <pc:sldMk cId="1640378633" sldId="278"/>
            <ac:graphicFrameMk id="3" creationId="{DC8059DC-7D56-485B-BB9C-F2460703695E}"/>
          </ac:graphicFrameMkLst>
        </pc:graphicFrameChg>
      </pc:sldChg>
      <pc:sldChg chg="modSp">
        <pc:chgData name="Ana Luiza Martignoni Spinola" userId="S::ed-anas@ftd.com.br::482a18ba-7d3d-4eb3-838f-e6656962ff26" providerId="AD" clId="Web-{64839933-9E3C-B1CA-60F1-9324109C8C18}" dt="2020-12-17T19:58:01.894" v="8" actId="20577"/>
        <pc:sldMkLst>
          <pc:docMk/>
          <pc:sldMk cId="211666004" sldId="289"/>
        </pc:sldMkLst>
        <pc:graphicFrameChg chg="modGraphic">
          <ac:chgData name="Ana Luiza Martignoni Spinola" userId="S::ed-anas@ftd.com.br::482a18ba-7d3d-4eb3-838f-e6656962ff26" providerId="AD" clId="Web-{64839933-9E3C-B1CA-60F1-9324109C8C18}" dt="2020-12-17T19:58:01.894" v="8" actId="20577"/>
          <ac:graphicFrameMkLst>
            <pc:docMk/>
            <pc:sldMk cId="211666004" sldId="289"/>
            <ac:graphicFrameMk id="12" creationId="{8042895D-7531-41ED-BD8F-F11473DCDD5E}"/>
          </ac:graphicFrameMkLst>
        </pc:graphicFrameChg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D29C272-3A76-483C-8199-90716D29054A}" type="doc">
      <dgm:prSet loTypeId="urn:microsoft.com/office/officeart/2005/8/layout/lProcess1" loCatId="process" qsTypeId="urn:microsoft.com/office/officeart/2005/8/quickstyle/simple2" qsCatId="simple" csTypeId="urn:microsoft.com/office/officeart/2005/8/colors/accent2_2" csCatId="accent2" phldr="1"/>
      <dgm:spPr/>
      <dgm:t>
        <a:bodyPr/>
        <a:lstStyle/>
        <a:p>
          <a:endParaRPr lang="pt-BR"/>
        </a:p>
      </dgm:t>
    </dgm:pt>
    <dgm:pt modelId="{AE932727-3BB9-41C1-A229-605C5D5C7296}">
      <dgm:prSet phldrT="[Texto]" custT="1"/>
      <dgm:spPr>
        <a:solidFill>
          <a:srgbClr val="FF6600"/>
        </a:solidFill>
        <a:ln>
          <a:solidFill>
            <a:srgbClr val="FF6600"/>
          </a:solidFill>
        </a:ln>
      </dgm:spPr>
      <dgm:t>
        <a:bodyPr/>
        <a:lstStyle/>
        <a:p>
          <a:pPr algn="ctr">
            <a:lnSpc>
              <a:spcPct val="100000"/>
            </a:lnSpc>
            <a:spcAft>
              <a:spcPts val="0"/>
            </a:spcAft>
          </a:pPr>
          <a:r>
            <a:rPr lang="pt-BR" sz="4400" b="1" kern="1200" dirty="0">
              <a:solidFill>
                <a:prstClr val="white"/>
              </a:solidFill>
              <a:latin typeface="The Hand"/>
              <a:ea typeface="+mn-ea"/>
              <a:cs typeface="+mn-cs"/>
            </a:rPr>
            <a:t>Aulas sugeridas para esta Etapa - 2 ou 3</a:t>
          </a:r>
        </a:p>
      </dgm:t>
    </dgm:pt>
    <dgm:pt modelId="{9F1576E3-A24B-4003-B1F4-2B4D09833CDD}" type="parTrans" cxnId="{B4D6C93D-EED1-4FF3-B87F-E3B61080A51F}">
      <dgm:prSet/>
      <dgm:spPr/>
      <dgm:t>
        <a:bodyPr/>
        <a:lstStyle/>
        <a:p>
          <a:endParaRPr lang="pt-BR"/>
        </a:p>
      </dgm:t>
    </dgm:pt>
    <dgm:pt modelId="{29D38075-4BFE-4D1A-AAD8-35892C00D332}" type="sibTrans" cxnId="{B4D6C93D-EED1-4FF3-B87F-E3B61080A51F}">
      <dgm:prSet/>
      <dgm:spPr/>
      <dgm:t>
        <a:bodyPr/>
        <a:lstStyle/>
        <a:p>
          <a:endParaRPr lang="pt-BR"/>
        </a:p>
      </dgm:t>
    </dgm:pt>
    <dgm:pt modelId="{2FEEC820-C3B6-436E-9F7D-B36FE32A8CA1}">
      <dgm:prSet phldrT="[Texto]" custT="1"/>
      <dgm:spPr>
        <a:solidFill>
          <a:srgbClr val="FFCC99"/>
        </a:solidFill>
        <a:ln>
          <a:solidFill>
            <a:srgbClr val="FF6600"/>
          </a:solidFill>
        </a:ln>
      </dgm:spPr>
      <dgm:t>
        <a:bodyPr/>
        <a:lstStyle/>
        <a:p>
          <a:pPr rtl="0"/>
          <a:r>
            <a:rPr lang="pt-BR" sz="1800" b="1" dirty="0">
              <a:latin typeface="MyriadPro-SemiCn"/>
            </a:rPr>
            <a:t>Nossos direitos: por que precisamos conhecer?</a:t>
          </a:r>
          <a:r>
            <a:rPr lang="pt-BR" sz="1800" b="0" dirty="0">
              <a:latin typeface="MyriadPro-SemiCn"/>
            </a:rPr>
            <a:t>:</a:t>
          </a:r>
          <a:r>
            <a:rPr lang="pt-BR" sz="1800" b="1" dirty="0">
              <a:latin typeface="MyriadPro-SemiCn"/>
            </a:rPr>
            <a:t> </a:t>
          </a:r>
          <a:r>
            <a:rPr lang="pt-BR" sz="1800" b="0" dirty="0">
              <a:latin typeface="MyriadPro-SemiCn"/>
            </a:rPr>
            <a:t>Pedir</a:t>
          </a:r>
          <a:r>
            <a:rPr lang="pt-BR" sz="1800" b="1" dirty="0">
              <a:latin typeface="MyriadPro-SemiCn"/>
            </a:rPr>
            <a:t> </a:t>
          </a:r>
          <a:r>
            <a:rPr lang="pt-BR" sz="1800" b="0" dirty="0">
              <a:latin typeface="MyriadPro-SemiCn"/>
            </a:rPr>
            <a:t>a descrição e compartilhamento de informações em um painel de ideias sobre o que os estudantes conhecem dos direitos estabelecidos no Estatuto da Juventude e propor a produção de uma lista de dúvidas sobre o tema.</a:t>
          </a:r>
        </a:p>
      </dgm:t>
    </dgm:pt>
    <dgm:pt modelId="{9D48F7AD-EB97-473A-8C34-57DB6E15BD38}" type="parTrans" cxnId="{C05F50CB-FAFE-454C-B71E-A0011F95FD4A}">
      <dgm:prSet/>
      <dgm:spPr>
        <a:solidFill>
          <a:srgbClr val="FF6600"/>
        </a:solidFill>
      </dgm:spPr>
      <dgm:t>
        <a:bodyPr/>
        <a:lstStyle/>
        <a:p>
          <a:endParaRPr lang="pt-BR"/>
        </a:p>
      </dgm:t>
    </dgm:pt>
    <dgm:pt modelId="{2020AB6F-302C-4055-83FB-E74CC1B94F49}" type="sibTrans" cxnId="{C05F50CB-FAFE-454C-B71E-A0011F95FD4A}">
      <dgm:prSet/>
      <dgm:spPr>
        <a:solidFill>
          <a:srgbClr val="FF6600"/>
        </a:solidFill>
      </dgm:spPr>
      <dgm:t>
        <a:bodyPr/>
        <a:lstStyle/>
        <a:p>
          <a:endParaRPr lang="pt-BR"/>
        </a:p>
      </dgm:t>
    </dgm:pt>
    <dgm:pt modelId="{91EDB500-34A2-47A1-BF2B-9B3FE05768C5}">
      <dgm:prSet phldrT="[Texto]" custT="1"/>
      <dgm:spPr>
        <a:solidFill>
          <a:srgbClr val="FFCC99"/>
        </a:solidFill>
        <a:ln>
          <a:solidFill>
            <a:srgbClr val="FF6600"/>
          </a:solidFill>
        </a:ln>
      </dgm:spPr>
      <dgm:t>
        <a:bodyPr/>
        <a:lstStyle/>
        <a:p>
          <a:pPr rtl="0"/>
          <a:r>
            <a:rPr lang="pt-BR" sz="1800" b="1" dirty="0">
              <a:latin typeface="MyriadPro-SemiCn"/>
            </a:rPr>
            <a:t>Ser jovem é...</a:t>
          </a:r>
          <a:r>
            <a:rPr lang="pt-BR" sz="1800" b="0" dirty="0">
              <a:latin typeface="MyriadPro-SemiCn"/>
            </a:rPr>
            <a:t>:</a:t>
          </a:r>
          <a:r>
            <a:rPr lang="pt-BR" sz="1800" b="1" dirty="0">
              <a:latin typeface="MyriadPro-SemiCn"/>
            </a:rPr>
            <a:t> </a:t>
          </a:r>
          <a:r>
            <a:rPr lang="pt-BR" sz="1800" b="0" dirty="0">
              <a:latin typeface="MyriadPro-SemiCn"/>
            </a:rPr>
            <a:t>Auxiliar os estudantes a identificar diversas definições em um texto e pedir a elaboração de um painel com as frases produzidas pelos grupos para a palavra "jovem". Propor a produção de um mapa mental sobre o tema.</a:t>
          </a:r>
          <a:endParaRPr lang="pt-BR" sz="1800" b="0" dirty="0">
            <a:latin typeface="MyriadPro-SemiCn"/>
            <a:ea typeface="+mn-ea"/>
            <a:cs typeface="+mn-cs"/>
          </a:endParaRPr>
        </a:p>
      </dgm:t>
    </dgm:pt>
    <dgm:pt modelId="{9FBCC724-574B-4552-8B06-DC40D78496A6}" type="parTrans" cxnId="{DBDE0011-9EC2-4B4F-BED4-7041F7C3E06B}">
      <dgm:prSet/>
      <dgm:spPr/>
      <dgm:t>
        <a:bodyPr/>
        <a:lstStyle/>
        <a:p>
          <a:endParaRPr lang="pt-BR"/>
        </a:p>
      </dgm:t>
    </dgm:pt>
    <dgm:pt modelId="{6D9504A4-60A3-4AFE-99D5-27BCB981FBA6}" type="sibTrans" cxnId="{DBDE0011-9EC2-4B4F-BED4-7041F7C3E06B}">
      <dgm:prSet/>
      <dgm:spPr>
        <a:solidFill>
          <a:srgbClr val="FF6600"/>
        </a:solidFill>
      </dgm:spPr>
      <dgm:t>
        <a:bodyPr/>
        <a:lstStyle/>
        <a:p>
          <a:endParaRPr lang="pt-BR"/>
        </a:p>
      </dgm:t>
    </dgm:pt>
    <dgm:pt modelId="{2880EE12-EEC2-47C1-85E1-CBBB21760BE6}" type="pres">
      <dgm:prSet presAssocID="{DD29C272-3A76-483C-8199-90716D29054A}" presName="Name0" presStyleCnt="0">
        <dgm:presLayoutVars>
          <dgm:dir/>
          <dgm:animLvl val="lvl"/>
          <dgm:resizeHandles val="exact"/>
        </dgm:presLayoutVars>
      </dgm:prSet>
      <dgm:spPr/>
    </dgm:pt>
    <dgm:pt modelId="{9F7E0E85-A6DD-4576-B660-A5938CB04491}" type="pres">
      <dgm:prSet presAssocID="{AE932727-3BB9-41C1-A229-605C5D5C7296}" presName="vertFlow" presStyleCnt="0"/>
      <dgm:spPr/>
    </dgm:pt>
    <dgm:pt modelId="{9026AD66-E2FA-4F4A-AEBC-0DB4EEBC76C3}" type="pres">
      <dgm:prSet presAssocID="{AE932727-3BB9-41C1-A229-605C5D5C7296}" presName="header" presStyleLbl="node1" presStyleIdx="0" presStyleCnt="1" custScaleX="74242" custScaleY="31163" custLinFactNeighborX="-16" custLinFactNeighborY="-37088"/>
      <dgm:spPr/>
    </dgm:pt>
    <dgm:pt modelId="{00C015DD-3079-4258-8787-9D0F40E66300}" type="pres">
      <dgm:prSet presAssocID="{9D48F7AD-EB97-473A-8C34-57DB6E15BD38}" presName="parTrans" presStyleLbl="sibTrans2D1" presStyleIdx="0" presStyleCnt="2"/>
      <dgm:spPr/>
    </dgm:pt>
    <dgm:pt modelId="{95681F9C-F4C8-480C-A1FC-4297BFA0BC4F}" type="pres">
      <dgm:prSet presAssocID="{2FEEC820-C3B6-436E-9F7D-B36FE32A8CA1}" presName="child" presStyleLbl="alignAccFollowNode1" presStyleIdx="0" presStyleCnt="2" custScaleX="74242" custScaleY="66211" custLinFactNeighborX="14" custLinFactNeighborY="-5657">
        <dgm:presLayoutVars>
          <dgm:chMax val="0"/>
          <dgm:bulletEnabled val="1"/>
        </dgm:presLayoutVars>
      </dgm:prSet>
      <dgm:spPr/>
    </dgm:pt>
    <dgm:pt modelId="{963C8F91-3F45-422C-B42E-73DCAD0ED5D7}" type="pres">
      <dgm:prSet presAssocID="{2020AB6F-302C-4055-83FB-E74CC1B94F49}" presName="sibTrans" presStyleLbl="sibTrans2D1" presStyleIdx="1" presStyleCnt="2"/>
      <dgm:spPr/>
    </dgm:pt>
    <dgm:pt modelId="{86D59992-7ACD-4F75-8326-8C0180CF029B}" type="pres">
      <dgm:prSet presAssocID="{91EDB500-34A2-47A1-BF2B-9B3FE05768C5}" presName="child" presStyleLbl="alignAccFollowNode1" presStyleIdx="1" presStyleCnt="2" custScaleX="74242" custScaleY="59993" custLinFactNeighborY="-11718">
        <dgm:presLayoutVars>
          <dgm:chMax val="0"/>
          <dgm:bulletEnabled val="1"/>
        </dgm:presLayoutVars>
      </dgm:prSet>
      <dgm:spPr/>
    </dgm:pt>
  </dgm:ptLst>
  <dgm:cxnLst>
    <dgm:cxn modelId="{DBDE0011-9EC2-4B4F-BED4-7041F7C3E06B}" srcId="{AE932727-3BB9-41C1-A229-605C5D5C7296}" destId="{91EDB500-34A2-47A1-BF2B-9B3FE05768C5}" srcOrd="1" destOrd="0" parTransId="{9FBCC724-574B-4552-8B06-DC40D78496A6}" sibTransId="{6D9504A4-60A3-4AFE-99D5-27BCB981FBA6}"/>
    <dgm:cxn modelId="{68C10127-DDD3-4E8F-91E9-8DC1B34CC02C}" type="presOf" srcId="{DD29C272-3A76-483C-8199-90716D29054A}" destId="{2880EE12-EEC2-47C1-85E1-CBBB21760BE6}" srcOrd="0" destOrd="0" presId="urn:microsoft.com/office/officeart/2005/8/layout/lProcess1"/>
    <dgm:cxn modelId="{B4D6C93D-EED1-4FF3-B87F-E3B61080A51F}" srcId="{DD29C272-3A76-483C-8199-90716D29054A}" destId="{AE932727-3BB9-41C1-A229-605C5D5C7296}" srcOrd="0" destOrd="0" parTransId="{9F1576E3-A24B-4003-B1F4-2B4D09833CDD}" sibTransId="{29D38075-4BFE-4D1A-AAD8-35892C00D332}"/>
    <dgm:cxn modelId="{E8FD0652-F9F1-4287-8CCB-5C243C89EB7D}" type="presOf" srcId="{AE932727-3BB9-41C1-A229-605C5D5C7296}" destId="{9026AD66-E2FA-4F4A-AEBC-0DB4EEBC76C3}" srcOrd="0" destOrd="0" presId="urn:microsoft.com/office/officeart/2005/8/layout/lProcess1"/>
    <dgm:cxn modelId="{7E66B377-6F6A-404C-960B-23DCCEE671CB}" type="presOf" srcId="{2020AB6F-302C-4055-83FB-E74CC1B94F49}" destId="{963C8F91-3F45-422C-B42E-73DCAD0ED5D7}" srcOrd="0" destOrd="0" presId="urn:microsoft.com/office/officeart/2005/8/layout/lProcess1"/>
    <dgm:cxn modelId="{07914AB5-5A94-4DED-827C-9E266D265ABD}" type="presOf" srcId="{2FEEC820-C3B6-436E-9F7D-B36FE32A8CA1}" destId="{95681F9C-F4C8-480C-A1FC-4297BFA0BC4F}" srcOrd="0" destOrd="0" presId="urn:microsoft.com/office/officeart/2005/8/layout/lProcess1"/>
    <dgm:cxn modelId="{834213B7-1374-4203-9B56-550A68446C57}" type="presOf" srcId="{9D48F7AD-EB97-473A-8C34-57DB6E15BD38}" destId="{00C015DD-3079-4258-8787-9D0F40E66300}" srcOrd="0" destOrd="0" presId="urn:microsoft.com/office/officeart/2005/8/layout/lProcess1"/>
    <dgm:cxn modelId="{C05F50CB-FAFE-454C-B71E-A0011F95FD4A}" srcId="{AE932727-3BB9-41C1-A229-605C5D5C7296}" destId="{2FEEC820-C3B6-436E-9F7D-B36FE32A8CA1}" srcOrd="0" destOrd="0" parTransId="{9D48F7AD-EB97-473A-8C34-57DB6E15BD38}" sibTransId="{2020AB6F-302C-4055-83FB-E74CC1B94F49}"/>
    <dgm:cxn modelId="{8E899CF9-C1DA-48F4-BF30-E2D592359AED}" type="presOf" srcId="{91EDB500-34A2-47A1-BF2B-9B3FE05768C5}" destId="{86D59992-7ACD-4F75-8326-8C0180CF029B}" srcOrd="0" destOrd="0" presId="urn:microsoft.com/office/officeart/2005/8/layout/lProcess1"/>
    <dgm:cxn modelId="{AAEC2A81-262A-4355-A9B8-0A32494FC5A9}" type="presParOf" srcId="{2880EE12-EEC2-47C1-85E1-CBBB21760BE6}" destId="{9F7E0E85-A6DD-4576-B660-A5938CB04491}" srcOrd="0" destOrd="0" presId="urn:microsoft.com/office/officeart/2005/8/layout/lProcess1"/>
    <dgm:cxn modelId="{16697F71-511B-4192-9FC2-E94B7ADF1B6A}" type="presParOf" srcId="{9F7E0E85-A6DD-4576-B660-A5938CB04491}" destId="{9026AD66-E2FA-4F4A-AEBC-0DB4EEBC76C3}" srcOrd="0" destOrd="0" presId="urn:microsoft.com/office/officeart/2005/8/layout/lProcess1"/>
    <dgm:cxn modelId="{C1B61485-4E2E-4ACE-9A74-37E50331E526}" type="presParOf" srcId="{9F7E0E85-A6DD-4576-B660-A5938CB04491}" destId="{00C015DD-3079-4258-8787-9D0F40E66300}" srcOrd="1" destOrd="0" presId="urn:microsoft.com/office/officeart/2005/8/layout/lProcess1"/>
    <dgm:cxn modelId="{7180D0E8-3D19-4601-8A41-EE6E359E4F2C}" type="presParOf" srcId="{9F7E0E85-A6DD-4576-B660-A5938CB04491}" destId="{95681F9C-F4C8-480C-A1FC-4297BFA0BC4F}" srcOrd="2" destOrd="0" presId="urn:microsoft.com/office/officeart/2005/8/layout/lProcess1"/>
    <dgm:cxn modelId="{96A18CB0-95AB-471A-BEA9-2F22F9ADEDCC}" type="presParOf" srcId="{9F7E0E85-A6DD-4576-B660-A5938CB04491}" destId="{963C8F91-3F45-422C-B42E-73DCAD0ED5D7}" srcOrd="3" destOrd="0" presId="urn:microsoft.com/office/officeart/2005/8/layout/lProcess1"/>
    <dgm:cxn modelId="{8C99CD9A-92C8-4B0F-B2F8-ED8FEE36BD46}" type="presParOf" srcId="{9F7E0E85-A6DD-4576-B660-A5938CB04491}" destId="{86D59992-7ACD-4F75-8326-8C0180CF029B}" srcOrd="4" destOrd="0" presId="urn:microsoft.com/office/officeart/2005/8/layout/lProcess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D29C272-3A76-483C-8199-90716D29054A}" type="doc">
      <dgm:prSet loTypeId="urn:microsoft.com/office/officeart/2005/8/layout/lProcess1" loCatId="process" qsTypeId="urn:microsoft.com/office/officeart/2005/8/quickstyle/simple2" qsCatId="simple" csTypeId="urn:microsoft.com/office/officeart/2005/8/colors/accent2_2" csCatId="accent2" phldr="1"/>
      <dgm:spPr/>
      <dgm:t>
        <a:bodyPr/>
        <a:lstStyle/>
        <a:p>
          <a:endParaRPr lang="pt-BR"/>
        </a:p>
      </dgm:t>
    </dgm:pt>
    <dgm:pt modelId="{AE932727-3BB9-41C1-A229-605C5D5C7296}">
      <dgm:prSet phldrT="[Texto]" custT="1"/>
      <dgm:spPr>
        <a:solidFill>
          <a:srgbClr val="FF6600"/>
        </a:solidFill>
        <a:ln>
          <a:solidFill>
            <a:srgbClr val="FF6600"/>
          </a:solidFill>
        </a:ln>
      </dgm:spPr>
      <dgm:t>
        <a:bodyPr/>
        <a:lstStyle/>
        <a:p>
          <a:pPr algn="ctr">
            <a:lnSpc>
              <a:spcPct val="100000"/>
            </a:lnSpc>
            <a:spcAft>
              <a:spcPts val="0"/>
            </a:spcAft>
          </a:pPr>
          <a:r>
            <a:rPr lang="pt-BR" sz="4400" b="1" kern="1200" dirty="0">
              <a:solidFill>
                <a:prstClr val="white"/>
              </a:solidFill>
              <a:latin typeface="The Hand"/>
              <a:ea typeface="+mn-ea"/>
              <a:cs typeface="+mn-cs"/>
            </a:rPr>
            <a:t>Aulas sugeridas para esta Etapa - 4 ou 6</a:t>
          </a:r>
        </a:p>
      </dgm:t>
    </dgm:pt>
    <dgm:pt modelId="{9F1576E3-A24B-4003-B1F4-2B4D09833CDD}" type="parTrans" cxnId="{B4D6C93D-EED1-4FF3-B87F-E3B61080A51F}">
      <dgm:prSet/>
      <dgm:spPr/>
      <dgm:t>
        <a:bodyPr/>
        <a:lstStyle/>
        <a:p>
          <a:endParaRPr lang="pt-BR"/>
        </a:p>
      </dgm:t>
    </dgm:pt>
    <dgm:pt modelId="{29D38075-4BFE-4D1A-AAD8-35892C00D332}" type="sibTrans" cxnId="{B4D6C93D-EED1-4FF3-B87F-E3B61080A51F}">
      <dgm:prSet/>
      <dgm:spPr/>
      <dgm:t>
        <a:bodyPr/>
        <a:lstStyle/>
        <a:p>
          <a:endParaRPr lang="pt-BR"/>
        </a:p>
      </dgm:t>
    </dgm:pt>
    <dgm:pt modelId="{2FEEC820-C3B6-436E-9F7D-B36FE32A8CA1}">
      <dgm:prSet phldrT="[Texto]" custT="1"/>
      <dgm:spPr>
        <a:solidFill>
          <a:srgbClr val="FFCC99">
            <a:alpha val="90000"/>
          </a:srgbClr>
        </a:solidFill>
        <a:ln>
          <a:solidFill>
            <a:srgbClr val="FF6600"/>
          </a:solidFill>
        </a:ln>
      </dgm:spPr>
      <dgm:t>
        <a:bodyPr/>
        <a:lstStyle/>
        <a:p>
          <a:pPr rtl="0"/>
          <a:r>
            <a:rPr lang="pt-BR" sz="1800" b="1" dirty="0">
              <a:latin typeface="MyriadPro-SemiCn"/>
            </a:rPr>
            <a:t>Linha do tempo: direitos das crianças, dos adolescentes e dos jovens</a:t>
          </a:r>
          <a:r>
            <a:rPr lang="pt-BR" sz="1800" b="0" dirty="0">
              <a:latin typeface="MyriadPro-SemiCn"/>
            </a:rPr>
            <a:t>:</a:t>
          </a:r>
          <a:r>
            <a:rPr lang="pt-BR" sz="1800" b="1" dirty="0">
              <a:latin typeface="MyriadPro-SemiCn"/>
            </a:rPr>
            <a:t> </a:t>
          </a:r>
          <a:r>
            <a:rPr lang="pt-BR" sz="1800" b="0" dirty="0">
              <a:latin typeface="MyriadPro-SemiCn"/>
            </a:rPr>
            <a:t>Auxiliar os estudantes a identificar termos importantes para o entendimento do tema, na linha do tempo, e propor a produção de um glossário com o significado das palavras. Além disso, promover uma reflexão se crianças e jovens sempre foram respeitados e tiveram seus direitos garantidos no Brasil.</a:t>
          </a:r>
        </a:p>
      </dgm:t>
    </dgm:pt>
    <dgm:pt modelId="{9D48F7AD-EB97-473A-8C34-57DB6E15BD38}" type="parTrans" cxnId="{C05F50CB-FAFE-454C-B71E-A0011F95FD4A}">
      <dgm:prSet/>
      <dgm:spPr>
        <a:solidFill>
          <a:srgbClr val="FF6600"/>
        </a:solidFill>
      </dgm:spPr>
      <dgm:t>
        <a:bodyPr/>
        <a:lstStyle/>
        <a:p>
          <a:endParaRPr lang="pt-BR"/>
        </a:p>
      </dgm:t>
    </dgm:pt>
    <dgm:pt modelId="{2020AB6F-302C-4055-83FB-E74CC1B94F49}" type="sibTrans" cxnId="{C05F50CB-FAFE-454C-B71E-A0011F95FD4A}">
      <dgm:prSet/>
      <dgm:spPr>
        <a:solidFill>
          <a:srgbClr val="FF6600"/>
        </a:solidFill>
      </dgm:spPr>
      <dgm:t>
        <a:bodyPr/>
        <a:lstStyle/>
        <a:p>
          <a:endParaRPr lang="pt-BR"/>
        </a:p>
      </dgm:t>
    </dgm:pt>
    <dgm:pt modelId="{91EDB500-34A2-47A1-BF2B-9B3FE05768C5}">
      <dgm:prSet phldrT="[Texto]" custT="1"/>
      <dgm:spPr>
        <a:solidFill>
          <a:srgbClr val="FFCC99">
            <a:alpha val="90000"/>
          </a:srgbClr>
        </a:solidFill>
        <a:ln>
          <a:solidFill>
            <a:srgbClr val="FF6600"/>
          </a:solidFill>
        </a:ln>
      </dgm:spPr>
      <dgm:t>
        <a:bodyPr/>
        <a:lstStyle/>
        <a:p>
          <a:pPr rtl="0"/>
          <a:r>
            <a:rPr lang="pt-BR" sz="1800" b="1" dirty="0">
              <a:latin typeface="MyriadPro-SemiCn"/>
            </a:rPr>
            <a:t>População jovem no Brasil</a:t>
          </a:r>
          <a:r>
            <a:rPr lang="pt-BR" sz="1800" b="0" dirty="0">
              <a:latin typeface="MyriadPro-SemiCn"/>
            </a:rPr>
            <a:t>:</a:t>
          </a:r>
          <a:r>
            <a:rPr lang="pt-BR" sz="1800" b="1" dirty="0">
              <a:latin typeface="MyriadPro-SemiCn"/>
            </a:rPr>
            <a:t> </a:t>
          </a:r>
          <a:r>
            <a:rPr lang="pt-BR" sz="1800" b="0" dirty="0">
              <a:latin typeface="MyriadPro-SemiCn"/>
            </a:rPr>
            <a:t>Propor a</a:t>
          </a:r>
          <a:r>
            <a:rPr lang="pt-BR" sz="1800" b="1" dirty="0">
              <a:latin typeface="MyriadPro-SemiCn"/>
            </a:rPr>
            <a:t> </a:t>
          </a:r>
          <a:r>
            <a:rPr lang="pt-BR" sz="1800" b="0" dirty="0">
              <a:latin typeface="MyriadPro-SemiCn"/>
            </a:rPr>
            <a:t>interpretação de um infográfico e a investigação em diferentes fontes sobre as características da população brasileira.</a:t>
          </a:r>
          <a:endParaRPr lang="pt-BR" sz="1800" b="0" dirty="0">
            <a:latin typeface="MyriadPro-SemiCn"/>
            <a:ea typeface="+mn-ea"/>
            <a:cs typeface="+mn-cs"/>
          </a:endParaRPr>
        </a:p>
      </dgm:t>
    </dgm:pt>
    <dgm:pt modelId="{9FBCC724-574B-4552-8B06-DC40D78496A6}" type="parTrans" cxnId="{DBDE0011-9EC2-4B4F-BED4-7041F7C3E06B}">
      <dgm:prSet/>
      <dgm:spPr/>
      <dgm:t>
        <a:bodyPr/>
        <a:lstStyle/>
        <a:p>
          <a:endParaRPr lang="pt-BR"/>
        </a:p>
      </dgm:t>
    </dgm:pt>
    <dgm:pt modelId="{6D9504A4-60A3-4AFE-99D5-27BCB981FBA6}" type="sibTrans" cxnId="{DBDE0011-9EC2-4B4F-BED4-7041F7C3E06B}">
      <dgm:prSet/>
      <dgm:spPr>
        <a:solidFill>
          <a:srgbClr val="FF6600"/>
        </a:solidFill>
        <a:ln>
          <a:solidFill>
            <a:schemeClr val="accent1"/>
          </a:solidFill>
        </a:ln>
      </dgm:spPr>
      <dgm:t>
        <a:bodyPr/>
        <a:lstStyle/>
        <a:p>
          <a:endParaRPr lang="pt-BR"/>
        </a:p>
      </dgm:t>
    </dgm:pt>
    <dgm:pt modelId="{D3034018-F0F7-48DD-93F8-7FCC595D2896}">
      <dgm:prSet custT="1"/>
      <dgm:spPr>
        <a:solidFill>
          <a:srgbClr val="FFCC99">
            <a:alpha val="90000"/>
          </a:srgbClr>
        </a:solidFill>
        <a:ln>
          <a:solidFill>
            <a:srgbClr val="FF6600">
              <a:alpha val="90000"/>
            </a:srgbClr>
          </a:solidFill>
        </a:ln>
      </dgm:spPr>
      <dgm:t>
        <a:bodyPr/>
        <a:lstStyle/>
        <a:p>
          <a:pPr rtl="0"/>
          <a:r>
            <a:rPr lang="pt-BR" sz="1800" b="1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MyriadPro-SemiCn"/>
              <a:ea typeface="+mn-ea"/>
              <a:cs typeface="+mn-cs"/>
            </a:rPr>
            <a:t>Jovem: educação e mercado de trabalho</a:t>
          </a:r>
          <a:r>
            <a:rPr lang="pt-BR" sz="1800" b="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MyriadPro-SemiCn"/>
              <a:ea typeface="+mn-ea"/>
              <a:cs typeface="+mn-cs"/>
            </a:rPr>
            <a:t>:</a:t>
          </a:r>
          <a:r>
            <a:rPr lang="pt-BR" sz="1800" b="1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MyriadPro-SemiCn"/>
              <a:ea typeface="+mn-ea"/>
              <a:cs typeface="+mn-cs"/>
            </a:rPr>
            <a:t> Auxiliar os estudantes a </a:t>
          </a:r>
          <a:r>
            <a:rPr lang="pt-BR" sz="1800" b="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MyriadPro-SemiCn"/>
              <a:ea typeface="+mn-ea"/>
              <a:cs typeface="+mn-cs"/>
            </a:rPr>
            <a:t>identificar em um texto as dificuldades que alguns jovens encontram para estudar ou trabalhar e propor a investigação de relatos e histórias sobre o tema.</a:t>
          </a:r>
          <a:endParaRPr lang="pt-BR" sz="1800" b="0" kern="1200" dirty="0">
            <a:latin typeface="MyriadPro-SemiCn"/>
          </a:endParaRPr>
        </a:p>
      </dgm:t>
    </dgm:pt>
    <dgm:pt modelId="{B2DE413F-3BA3-4A61-B451-767798C1A871}" type="parTrans" cxnId="{20876332-8CA3-41D5-A39C-2443A289DA4A}">
      <dgm:prSet/>
      <dgm:spPr/>
      <dgm:t>
        <a:bodyPr/>
        <a:lstStyle/>
        <a:p>
          <a:endParaRPr lang="pt-BR"/>
        </a:p>
      </dgm:t>
    </dgm:pt>
    <dgm:pt modelId="{576CF4BB-3966-48E2-BBB9-375C0AD2B9A3}" type="sibTrans" cxnId="{20876332-8CA3-41D5-A39C-2443A289DA4A}">
      <dgm:prSet/>
      <dgm:spPr/>
      <dgm:t>
        <a:bodyPr/>
        <a:lstStyle/>
        <a:p>
          <a:endParaRPr lang="pt-BR"/>
        </a:p>
      </dgm:t>
    </dgm:pt>
    <dgm:pt modelId="{2880EE12-EEC2-47C1-85E1-CBBB21760BE6}" type="pres">
      <dgm:prSet presAssocID="{DD29C272-3A76-483C-8199-90716D29054A}" presName="Name0" presStyleCnt="0">
        <dgm:presLayoutVars>
          <dgm:dir/>
          <dgm:animLvl val="lvl"/>
          <dgm:resizeHandles val="exact"/>
        </dgm:presLayoutVars>
      </dgm:prSet>
      <dgm:spPr/>
    </dgm:pt>
    <dgm:pt modelId="{9F7E0E85-A6DD-4576-B660-A5938CB04491}" type="pres">
      <dgm:prSet presAssocID="{AE932727-3BB9-41C1-A229-605C5D5C7296}" presName="vertFlow" presStyleCnt="0"/>
      <dgm:spPr/>
    </dgm:pt>
    <dgm:pt modelId="{9026AD66-E2FA-4F4A-AEBC-0DB4EEBC76C3}" type="pres">
      <dgm:prSet presAssocID="{AE932727-3BB9-41C1-A229-605C5D5C7296}" presName="header" presStyleLbl="node1" presStyleIdx="0" presStyleCnt="1" custScaleX="152879" custScaleY="50620" custLinFactNeighborX="-1112" custLinFactNeighborY="-12712"/>
      <dgm:spPr/>
    </dgm:pt>
    <dgm:pt modelId="{00C015DD-3079-4258-8787-9D0F40E66300}" type="pres">
      <dgm:prSet presAssocID="{9D48F7AD-EB97-473A-8C34-57DB6E15BD38}" presName="parTrans" presStyleLbl="sibTrans2D1" presStyleIdx="0" presStyleCnt="3"/>
      <dgm:spPr/>
    </dgm:pt>
    <dgm:pt modelId="{95681F9C-F4C8-480C-A1FC-4297BFA0BC4F}" type="pres">
      <dgm:prSet presAssocID="{2FEEC820-C3B6-436E-9F7D-B36FE32A8CA1}" presName="child" presStyleLbl="alignAccFollowNode1" presStyleIdx="0" presStyleCnt="3" custScaleX="152879" custScaleY="135997">
        <dgm:presLayoutVars>
          <dgm:chMax val="0"/>
          <dgm:bulletEnabled val="1"/>
        </dgm:presLayoutVars>
      </dgm:prSet>
      <dgm:spPr/>
    </dgm:pt>
    <dgm:pt modelId="{963C8F91-3F45-422C-B42E-73DCAD0ED5D7}" type="pres">
      <dgm:prSet presAssocID="{2020AB6F-302C-4055-83FB-E74CC1B94F49}" presName="sibTrans" presStyleLbl="sibTrans2D1" presStyleIdx="1" presStyleCnt="3"/>
      <dgm:spPr/>
    </dgm:pt>
    <dgm:pt modelId="{86D59992-7ACD-4F75-8326-8C0180CF029B}" type="pres">
      <dgm:prSet presAssocID="{91EDB500-34A2-47A1-BF2B-9B3FE05768C5}" presName="child" presStyleLbl="alignAccFollowNode1" presStyleIdx="1" presStyleCnt="3" custScaleX="152879" custScaleY="77342">
        <dgm:presLayoutVars>
          <dgm:chMax val="0"/>
          <dgm:bulletEnabled val="1"/>
        </dgm:presLayoutVars>
      </dgm:prSet>
      <dgm:spPr/>
    </dgm:pt>
    <dgm:pt modelId="{1A5CA190-7896-4CB5-A652-9A4F99FD0A94}" type="pres">
      <dgm:prSet presAssocID="{6D9504A4-60A3-4AFE-99D5-27BCB981FBA6}" presName="sibTrans" presStyleLbl="sibTrans2D1" presStyleIdx="2" presStyleCnt="3"/>
      <dgm:spPr/>
    </dgm:pt>
    <dgm:pt modelId="{A7B47472-42E6-4D46-BA70-D2114B658E77}" type="pres">
      <dgm:prSet presAssocID="{D3034018-F0F7-48DD-93F8-7FCC595D2896}" presName="child" presStyleLbl="alignAccFollowNode1" presStyleIdx="2" presStyleCnt="3" custScaleX="152879">
        <dgm:presLayoutVars>
          <dgm:chMax val="0"/>
          <dgm:bulletEnabled val="1"/>
        </dgm:presLayoutVars>
      </dgm:prSet>
      <dgm:spPr/>
    </dgm:pt>
  </dgm:ptLst>
  <dgm:cxnLst>
    <dgm:cxn modelId="{DBDE0011-9EC2-4B4F-BED4-7041F7C3E06B}" srcId="{AE932727-3BB9-41C1-A229-605C5D5C7296}" destId="{91EDB500-34A2-47A1-BF2B-9B3FE05768C5}" srcOrd="1" destOrd="0" parTransId="{9FBCC724-574B-4552-8B06-DC40D78496A6}" sibTransId="{6D9504A4-60A3-4AFE-99D5-27BCB981FBA6}"/>
    <dgm:cxn modelId="{BE068625-FBF2-40CF-8742-C219E8EDF7D5}" type="presOf" srcId="{D3034018-F0F7-48DD-93F8-7FCC595D2896}" destId="{A7B47472-42E6-4D46-BA70-D2114B658E77}" srcOrd="0" destOrd="0" presId="urn:microsoft.com/office/officeart/2005/8/layout/lProcess1"/>
    <dgm:cxn modelId="{68C10127-DDD3-4E8F-91E9-8DC1B34CC02C}" type="presOf" srcId="{DD29C272-3A76-483C-8199-90716D29054A}" destId="{2880EE12-EEC2-47C1-85E1-CBBB21760BE6}" srcOrd="0" destOrd="0" presId="urn:microsoft.com/office/officeart/2005/8/layout/lProcess1"/>
    <dgm:cxn modelId="{20876332-8CA3-41D5-A39C-2443A289DA4A}" srcId="{AE932727-3BB9-41C1-A229-605C5D5C7296}" destId="{D3034018-F0F7-48DD-93F8-7FCC595D2896}" srcOrd="2" destOrd="0" parTransId="{B2DE413F-3BA3-4A61-B451-767798C1A871}" sibTransId="{576CF4BB-3966-48E2-BBB9-375C0AD2B9A3}"/>
    <dgm:cxn modelId="{B4D6C93D-EED1-4FF3-B87F-E3B61080A51F}" srcId="{DD29C272-3A76-483C-8199-90716D29054A}" destId="{AE932727-3BB9-41C1-A229-605C5D5C7296}" srcOrd="0" destOrd="0" parTransId="{9F1576E3-A24B-4003-B1F4-2B4D09833CDD}" sibTransId="{29D38075-4BFE-4D1A-AAD8-35892C00D332}"/>
    <dgm:cxn modelId="{E8FD0652-F9F1-4287-8CCB-5C243C89EB7D}" type="presOf" srcId="{AE932727-3BB9-41C1-A229-605C5D5C7296}" destId="{9026AD66-E2FA-4F4A-AEBC-0DB4EEBC76C3}" srcOrd="0" destOrd="0" presId="urn:microsoft.com/office/officeart/2005/8/layout/lProcess1"/>
    <dgm:cxn modelId="{7E66B377-6F6A-404C-960B-23DCCEE671CB}" type="presOf" srcId="{2020AB6F-302C-4055-83FB-E74CC1B94F49}" destId="{963C8F91-3F45-422C-B42E-73DCAD0ED5D7}" srcOrd="0" destOrd="0" presId="urn:microsoft.com/office/officeart/2005/8/layout/lProcess1"/>
    <dgm:cxn modelId="{0E96DF89-4F79-4472-BE57-7F33ABCD9AD8}" type="presOf" srcId="{6D9504A4-60A3-4AFE-99D5-27BCB981FBA6}" destId="{1A5CA190-7896-4CB5-A652-9A4F99FD0A94}" srcOrd="0" destOrd="0" presId="urn:microsoft.com/office/officeart/2005/8/layout/lProcess1"/>
    <dgm:cxn modelId="{07914AB5-5A94-4DED-827C-9E266D265ABD}" type="presOf" srcId="{2FEEC820-C3B6-436E-9F7D-B36FE32A8CA1}" destId="{95681F9C-F4C8-480C-A1FC-4297BFA0BC4F}" srcOrd="0" destOrd="0" presId="urn:microsoft.com/office/officeart/2005/8/layout/lProcess1"/>
    <dgm:cxn modelId="{834213B7-1374-4203-9B56-550A68446C57}" type="presOf" srcId="{9D48F7AD-EB97-473A-8C34-57DB6E15BD38}" destId="{00C015DD-3079-4258-8787-9D0F40E66300}" srcOrd="0" destOrd="0" presId="urn:microsoft.com/office/officeart/2005/8/layout/lProcess1"/>
    <dgm:cxn modelId="{C05F50CB-FAFE-454C-B71E-A0011F95FD4A}" srcId="{AE932727-3BB9-41C1-A229-605C5D5C7296}" destId="{2FEEC820-C3B6-436E-9F7D-B36FE32A8CA1}" srcOrd="0" destOrd="0" parTransId="{9D48F7AD-EB97-473A-8C34-57DB6E15BD38}" sibTransId="{2020AB6F-302C-4055-83FB-E74CC1B94F49}"/>
    <dgm:cxn modelId="{8E899CF9-C1DA-48F4-BF30-E2D592359AED}" type="presOf" srcId="{91EDB500-34A2-47A1-BF2B-9B3FE05768C5}" destId="{86D59992-7ACD-4F75-8326-8C0180CF029B}" srcOrd="0" destOrd="0" presId="urn:microsoft.com/office/officeart/2005/8/layout/lProcess1"/>
    <dgm:cxn modelId="{AAEC2A81-262A-4355-A9B8-0A32494FC5A9}" type="presParOf" srcId="{2880EE12-EEC2-47C1-85E1-CBBB21760BE6}" destId="{9F7E0E85-A6DD-4576-B660-A5938CB04491}" srcOrd="0" destOrd="0" presId="urn:microsoft.com/office/officeart/2005/8/layout/lProcess1"/>
    <dgm:cxn modelId="{16697F71-511B-4192-9FC2-E94B7ADF1B6A}" type="presParOf" srcId="{9F7E0E85-A6DD-4576-B660-A5938CB04491}" destId="{9026AD66-E2FA-4F4A-AEBC-0DB4EEBC76C3}" srcOrd="0" destOrd="0" presId="urn:microsoft.com/office/officeart/2005/8/layout/lProcess1"/>
    <dgm:cxn modelId="{C1B61485-4E2E-4ACE-9A74-37E50331E526}" type="presParOf" srcId="{9F7E0E85-A6DD-4576-B660-A5938CB04491}" destId="{00C015DD-3079-4258-8787-9D0F40E66300}" srcOrd="1" destOrd="0" presId="urn:microsoft.com/office/officeart/2005/8/layout/lProcess1"/>
    <dgm:cxn modelId="{7180D0E8-3D19-4601-8A41-EE6E359E4F2C}" type="presParOf" srcId="{9F7E0E85-A6DD-4576-B660-A5938CB04491}" destId="{95681F9C-F4C8-480C-A1FC-4297BFA0BC4F}" srcOrd="2" destOrd="0" presId="urn:microsoft.com/office/officeart/2005/8/layout/lProcess1"/>
    <dgm:cxn modelId="{96A18CB0-95AB-471A-BEA9-2F22F9ADEDCC}" type="presParOf" srcId="{9F7E0E85-A6DD-4576-B660-A5938CB04491}" destId="{963C8F91-3F45-422C-B42E-73DCAD0ED5D7}" srcOrd="3" destOrd="0" presId="urn:microsoft.com/office/officeart/2005/8/layout/lProcess1"/>
    <dgm:cxn modelId="{8C99CD9A-92C8-4B0F-B2F8-ED8FEE36BD46}" type="presParOf" srcId="{9F7E0E85-A6DD-4576-B660-A5938CB04491}" destId="{86D59992-7ACD-4F75-8326-8C0180CF029B}" srcOrd="4" destOrd="0" presId="urn:microsoft.com/office/officeart/2005/8/layout/lProcess1"/>
    <dgm:cxn modelId="{9D24BED6-5911-4D71-83BB-E227901553F6}" type="presParOf" srcId="{9F7E0E85-A6DD-4576-B660-A5938CB04491}" destId="{1A5CA190-7896-4CB5-A652-9A4F99FD0A94}" srcOrd="5" destOrd="0" presId="urn:microsoft.com/office/officeart/2005/8/layout/lProcess1"/>
    <dgm:cxn modelId="{229119DC-6B7C-409C-8CBD-EA9FF037C9C6}" type="presParOf" srcId="{9F7E0E85-A6DD-4576-B660-A5938CB04491}" destId="{A7B47472-42E6-4D46-BA70-D2114B658E77}" srcOrd="6" destOrd="0" presId="urn:microsoft.com/office/officeart/2005/8/layout/lProcess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DD29C272-3A76-483C-8199-90716D29054A}" type="doc">
      <dgm:prSet loTypeId="urn:microsoft.com/office/officeart/2005/8/layout/lProcess1" loCatId="process" qsTypeId="urn:microsoft.com/office/officeart/2005/8/quickstyle/simple2" qsCatId="simple" csTypeId="urn:microsoft.com/office/officeart/2005/8/colors/accent2_2" csCatId="accent2" phldr="1"/>
      <dgm:spPr/>
      <dgm:t>
        <a:bodyPr/>
        <a:lstStyle/>
        <a:p>
          <a:endParaRPr lang="pt-BR"/>
        </a:p>
      </dgm:t>
    </dgm:pt>
    <dgm:pt modelId="{AE932727-3BB9-41C1-A229-605C5D5C7296}">
      <dgm:prSet phldrT="[Texto]" custT="1"/>
      <dgm:spPr>
        <a:solidFill>
          <a:srgbClr val="FF6600"/>
        </a:solidFill>
        <a:ln>
          <a:solidFill>
            <a:srgbClr val="FF6600"/>
          </a:solidFill>
        </a:ln>
      </dgm:spPr>
      <dgm:t>
        <a:bodyPr/>
        <a:lstStyle/>
        <a:p>
          <a:pPr algn="ctr">
            <a:lnSpc>
              <a:spcPct val="100000"/>
            </a:lnSpc>
            <a:spcAft>
              <a:spcPts val="0"/>
            </a:spcAft>
          </a:pPr>
          <a:r>
            <a:rPr lang="pt-BR" sz="4400" b="1" kern="1200" dirty="0">
              <a:solidFill>
                <a:prstClr val="white"/>
              </a:solidFill>
              <a:latin typeface="The Hand"/>
              <a:ea typeface="+mn-ea"/>
              <a:cs typeface="+mn-cs"/>
            </a:rPr>
            <a:t>Aulas sugeridas para esta Etapa - 4 ou 6</a:t>
          </a:r>
        </a:p>
      </dgm:t>
    </dgm:pt>
    <dgm:pt modelId="{9F1576E3-A24B-4003-B1F4-2B4D09833CDD}" type="parTrans" cxnId="{B4D6C93D-EED1-4FF3-B87F-E3B61080A51F}">
      <dgm:prSet/>
      <dgm:spPr/>
      <dgm:t>
        <a:bodyPr/>
        <a:lstStyle/>
        <a:p>
          <a:endParaRPr lang="pt-BR"/>
        </a:p>
      </dgm:t>
    </dgm:pt>
    <dgm:pt modelId="{29D38075-4BFE-4D1A-AAD8-35892C00D332}" type="sibTrans" cxnId="{B4D6C93D-EED1-4FF3-B87F-E3B61080A51F}">
      <dgm:prSet/>
      <dgm:spPr/>
      <dgm:t>
        <a:bodyPr/>
        <a:lstStyle/>
        <a:p>
          <a:endParaRPr lang="pt-BR"/>
        </a:p>
      </dgm:t>
    </dgm:pt>
    <dgm:pt modelId="{2FEEC820-C3B6-436E-9F7D-B36FE32A8CA1}">
      <dgm:prSet phldrT="[Texto]" custT="1"/>
      <dgm:spPr>
        <a:solidFill>
          <a:srgbClr val="FFCC99">
            <a:alpha val="90000"/>
          </a:srgbClr>
        </a:solidFill>
        <a:ln>
          <a:solidFill>
            <a:srgbClr val="FF6600"/>
          </a:solidFill>
        </a:ln>
      </dgm:spPr>
      <dgm:t>
        <a:bodyPr/>
        <a:lstStyle/>
        <a:p>
          <a:pPr rtl="0"/>
          <a:r>
            <a:rPr lang="pt-BR" sz="1800" b="1" dirty="0">
              <a:latin typeface="MyriadPro-SemiCn"/>
            </a:rPr>
            <a:t>Jovens: lazer</a:t>
          </a:r>
          <a:r>
            <a:rPr lang="pt-BR" sz="1800" b="0" dirty="0">
              <a:latin typeface="MyriadPro-SemiCn"/>
            </a:rPr>
            <a:t>: Auxiliar os estudantes a identificar em um texto os problemas de uma comunidade e a evidenciar as opções de lazer a que ela tem acesso. Propor a investigação sobre as opções de lazer dos colegas na escola.</a:t>
          </a:r>
        </a:p>
      </dgm:t>
    </dgm:pt>
    <dgm:pt modelId="{9D48F7AD-EB97-473A-8C34-57DB6E15BD38}" type="parTrans" cxnId="{C05F50CB-FAFE-454C-B71E-A0011F95FD4A}">
      <dgm:prSet/>
      <dgm:spPr>
        <a:solidFill>
          <a:srgbClr val="FF6600"/>
        </a:solidFill>
      </dgm:spPr>
      <dgm:t>
        <a:bodyPr/>
        <a:lstStyle/>
        <a:p>
          <a:endParaRPr lang="pt-BR"/>
        </a:p>
      </dgm:t>
    </dgm:pt>
    <dgm:pt modelId="{2020AB6F-302C-4055-83FB-E74CC1B94F49}" type="sibTrans" cxnId="{C05F50CB-FAFE-454C-B71E-A0011F95FD4A}">
      <dgm:prSet/>
      <dgm:spPr>
        <a:solidFill>
          <a:srgbClr val="FF6600"/>
        </a:solidFill>
      </dgm:spPr>
      <dgm:t>
        <a:bodyPr/>
        <a:lstStyle/>
        <a:p>
          <a:endParaRPr lang="pt-BR"/>
        </a:p>
      </dgm:t>
    </dgm:pt>
    <dgm:pt modelId="{91EDB500-34A2-47A1-BF2B-9B3FE05768C5}">
      <dgm:prSet phldrT="[Texto]" custT="1"/>
      <dgm:spPr>
        <a:solidFill>
          <a:srgbClr val="FFCC99">
            <a:alpha val="90000"/>
          </a:srgbClr>
        </a:solidFill>
        <a:ln>
          <a:solidFill>
            <a:srgbClr val="FF6600"/>
          </a:solidFill>
        </a:ln>
      </dgm:spPr>
      <dgm:t>
        <a:bodyPr/>
        <a:lstStyle/>
        <a:p>
          <a:pPr rtl="0"/>
          <a:r>
            <a:rPr lang="pt-BR" sz="1800" b="1" dirty="0">
              <a:latin typeface="MyriadPro-SemiCn"/>
            </a:rPr>
            <a:t>Jovens que lutam pelos seus direitos</a:t>
          </a:r>
          <a:r>
            <a:rPr lang="pt-BR" sz="1800" b="0" dirty="0">
              <a:latin typeface="MyriadPro-SemiCn"/>
            </a:rPr>
            <a:t>:</a:t>
          </a:r>
          <a:r>
            <a:rPr lang="pt-BR" sz="1800" b="1" dirty="0">
              <a:latin typeface="MyriadPro-SemiCn"/>
            </a:rPr>
            <a:t> </a:t>
          </a:r>
          <a:r>
            <a:rPr lang="pt-BR" sz="1800" b="0" dirty="0">
              <a:latin typeface="MyriadPro-SemiCn"/>
            </a:rPr>
            <a:t>Apresentar a história de um jovem indígena que luta pelos direitos do povo dele e propor a investigação de outros jovens que atuam em causas relacionadas com outros direitos.</a:t>
          </a:r>
          <a:endParaRPr lang="pt-BR" sz="1800" b="0" dirty="0">
            <a:latin typeface="MyriadPro-SemiCn"/>
            <a:ea typeface="+mn-ea"/>
            <a:cs typeface="+mn-cs"/>
          </a:endParaRPr>
        </a:p>
      </dgm:t>
    </dgm:pt>
    <dgm:pt modelId="{9FBCC724-574B-4552-8B06-DC40D78496A6}" type="parTrans" cxnId="{DBDE0011-9EC2-4B4F-BED4-7041F7C3E06B}">
      <dgm:prSet/>
      <dgm:spPr/>
      <dgm:t>
        <a:bodyPr/>
        <a:lstStyle/>
        <a:p>
          <a:endParaRPr lang="pt-BR"/>
        </a:p>
      </dgm:t>
    </dgm:pt>
    <dgm:pt modelId="{6D9504A4-60A3-4AFE-99D5-27BCB981FBA6}" type="sibTrans" cxnId="{DBDE0011-9EC2-4B4F-BED4-7041F7C3E06B}">
      <dgm:prSet/>
      <dgm:spPr>
        <a:solidFill>
          <a:srgbClr val="FF6600"/>
        </a:solidFill>
        <a:ln>
          <a:solidFill>
            <a:schemeClr val="accent1"/>
          </a:solidFill>
        </a:ln>
      </dgm:spPr>
      <dgm:t>
        <a:bodyPr/>
        <a:lstStyle/>
        <a:p>
          <a:endParaRPr lang="pt-BR"/>
        </a:p>
      </dgm:t>
    </dgm:pt>
    <dgm:pt modelId="{DF4DD4DE-D0B7-4A8B-AC66-1BB03B59E70D}">
      <dgm:prSet custT="1"/>
      <dgm:spPr>
        <a:solidFill>
          <a:srgbClr val="FFCC99">
            <a:alpha val="90000"/>
          </a:srgbClr>
        </a:solidFill>
        <a:ln>
          <a:solidFill>
            <a:srgbClr val="FF6600">
              <a:alpha val="90000"/>
            </a:srgbClr>
          </a:solidFill>
        </a:ln>
      </dgm:spPr>
      <dgm:t>
        <a:bodyPr/>
        <a:lstStyle/>
        <a:p>
          <a:r>
            <a:rPr lang="pt-BR" sz="1800" b="1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MyriadPro-SemiCn"/>
              <a:ea typeface="+mn-ea"/>
              <a:cs typeface="+mn-cs"/>
            </a:rPr>
            <a:t>Estatuto da Juventude: </a:t>
          </a:r>
          <a:r>
            <a:rPr lang="pt-BR" sz="1800" b="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MyriadPro-SemiCn"/>
              <a:ea typeface="+mn-ea"/>
              <a:cs typeface="+mn-cs"/>
            </a:rPr>
            <a:t>Auxiliar os estudantes a identificar o que é sujeito de direitos e apresentar a eles os direitos dos jovens no Estatuto da Juventude.</a:t>
          </a:r>
        </a:p>
      </dgm:t>
    </dgm:pt>
    <dgm:pt modelId="{4F0A4557-6FA1-40E1-8BD2-36D4E5AF9023}" type="parTrans" cxnId="{AFF01E5E-C37A-43E3-A098-C55440BBA08E}">
      <dgm:prSet/>
      <dgm:spPr/>
      <dgm:t>
        <a:bodyPr/>
        <a:lstStyle/>
        <a:p>
          <a:endParaRPr lang="pt-BR"/>
        </a:p>
      </dgm:t>
    </dgm:pt>
    <dgm:pt modelId="{6E55C38D-1F85-459B-872F-50FA9946998C}" type="sibTrans" cxnId="{AFF01E5E-C37A-43E3-A098-C55440BBA08E}">
      <dgm:prSet/>
      <dgm:spPr>
        <a:solidFill>
          <a:srgbClr val="FF6600"/>
        </a:solidFill>
        <a:ln>
          <a:solidFill>
            <a:srgbClr val="FF6600"/>
          </a:solidFill>
        </a:ln>
      </dgm:spPr>
      <dgm:t>
        <a:bodyPr/>
        <a:lstStyle/>
        <a:p>
          <a:endParaRPr lang="pt-BR"/>
        </a:p>
      </dgm:t>
    </dgm:pt>
    <dgm:pt modelId="{B276B897-8592-464A-A795-5E996C2CE645}">
      <dgm:prSet custT="1"/>
      <dgm:spPr>
        <a:solidFill>
          <a:srgbClr val="FFCC99">
            <a:alpha val="90000"/>
          </a:srgbClr>
        </a:solidFill>
        <a:ln>
          <a:solidFill>
            <a:srgbClr val="FF6600">
              <a:alpha val="90000"/>
            </a:srgbClr>
          </a:solidFill>
        </a:ln>
      </dgm:spPr>
      <dgm:t>
        <a:bodyPr/>
        <a:lstStyle/>
        <a:p>
          <a:r>
            <a:rPr lang="pt-BR" sz="1800" b="1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MyriadPro-SemiCn"/>
              <a:ea typeface="+mn-ea"/>
              <a:cs typeface="+mn-cs"/>
            </a:rPr>
            <a:t>Seminário: Estatuto da Juventude: </a:t>
          </a:r>
          <a:r>
            <a:rPr lang="pt-BR" sz="1800" b="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MyriadPro-SemiCn"/>
              <a:ea typeface="+mn-ea"/>
              <a:cs typeface="+mn-cs"/>
            </a:rPr>
            <a:t>Acompanhar os estudantes no planejamento, na produção e na apresentação de um seminário sobre os direitos dos jovens previstos no Estatuto.</a:t>
          </a:r>
        </a:p>
      </dgm:t>
    </dgm:pt>
    <dgm:pt modelId="{ACF131AB-A69A-4DC4-9B24-C15FF99B58B4}" type="parTrans" cxnId="{C2396415-C831-4201-BA96-A925CD01492E}">
      <dgm:prSet/>
      <dgm:spPr/>
      <dgm:t>
        <a:bodyPr/>
        <a:lstStyle/>
        <a:p>
          <a:endParaRPr lang="pt-BR"/>
        </a:p>
      </dgm:t>
    </dgm:pt>
    <dgm:pt modelId="{8758FF1A-835A-4A50-8E43-65A8C35E3FA1}" type="sibTrans" cxnId="{C2396415-C831-4201-BA96-A925CD01492E}">
      <dgm:prSet/>
      <dgm:spPr/>
      <dgm:t>
        <a:bodyPr/>
        <a:lstStyle/>
        <a:p>
          <a:endParaRPr lang="pt-BR"/>
        </a:p>
      </dgm:t>
    </dgm:pt>
    <dgm:pt modelId="{2880EE12-EEC2-47C1-85E1-CBBB21760BE6}" type="pres">
      <dgm:prSet presAssocID="{DD29C272-3A76-483C-8199-90716D29054A}" presName="Name0" presStyleCnt="0">
        <dgm:presLayoutVars>
          <dgm:dir/>
          <dgm:animLvl val="lvl"/>
          <dgm:resizeHandles val="exact"/>
        </dgm:presLayoutVars>
      </dgm:prSet>
      <dgm:spPr/>
    </dgm:pt>
    <dgm:pt modelId="{9F7E0E85-A6DD-4576-B660-A5938CB04491}" type="pres">
      <dgm:prSet presAssocID="{AE932727-3BB9-41C1-A229-605C5D5C7296}" presName="vertFlow" presStyleCnt="0"/>
      <dgm:spPr/>
    </dgm:pt>
    <dgm:pt modelId="{9026AD66-E2FA-4F4A-AEBC-0DB4EEBC76C3}" type="pres">
      <dgm:prSet presAssocID="{AE932727-3BB9-41C1-A229-605C5D5C7296}" presName="header" presStyleLbl="node1" presStyleIdx="0" presStyleCnt="1" custScaleX="178655" custScaleY="62701" custLinFactNeighborX="-664" custLinFactNeighborY="-98410"/>
      <dgm:spPr/>
    </dgm:pt>
    <dgm:pt modelId="{00C015DD-3079-4258-8787-9D0F40E66300}" type="pres">
      <dgm:prSet presAssocID="{9D48F7AD-EB97-473A-8C34-57DB6E15BD38}" presName="parTrans" presStyleLbl="sibTrans2D1" presStyleIdx="0" presStyleCnt="4"/>
      <dgm:spPr/>
    </dgm:pt>
    <dgm:pt modelId="{95681F9C-F4C8-480C-A1FC-4297BFA0BC4F}" type="pres">
      <dgm:prSet presAssocID="{2FEEC820-C3B6-436E-9F7D-B36FE32A8CA1}" presName="child" presStyleLbl="alignAccFollowNode1" presStyleIdx="0" presStyleCnt="4" custScaleX="178655" custScaleY="100729" custLinFactNeighborX="12" custLinFactNeighborY="-631">
        <dgm:presLayoutVars>
          <dgm:chMax val="0"/>
          <dgm:bulletEnabled val="1"/>
        </dgm:presLayoutVars>
      </dgm:prSet>
      <dgm:spPr/>
    </dgm:pt>
    <dgm:pt modelId="{963C8F91-3F45-422C-B42E-73DCAD0ED5D7}" type="pres">
      <dgm:prSet presAssocID="{2020AB6F-302C-4055-83FB-E74CC1B94F49}" presName="sibTrans" presStyleLbl="sibTrans2D1" presStyleIdx="1" presStyleCnt="4" custAng="21432629" custScaleX="158805" custScaleY="95692" custLinFactNeighborX="36175" custLinFactNeighborY="-1628"/>
      <dgm:spPr/>
    </dgm:pt>
    <dgm:pt modelId="{86D59992-7ACD-4F75-8326-8C0180CF029B}" type="pres">
      <dgm:prSet presAssocID="{91EDB500-34A2-47A1-BF2B-9B3FE05768C5}" presName="child" presStyleLbl="alignAccFollowNode1" presStyleIdx="1" presStyleCnt="4" custScaleX="178655" custScaleY="72019" custLinFactNeighborX="-641" custLinFactNeighborY="-19632">
        <dgm:presLayoutVars>
          <dgm:chMax val="0"/>
          <dgm:bulletEnabled val="1"/>
        </dgm:presLayoutVars>
      </dgm:prSet>
      <dgm:spPr/>
    </dgm:pt>
    <dgm:pt modelId="{3A365875-9B11-4A0D-9070-19C0C914EB46}" type="pres">
      <dgm:prSet presAssocID="{6D9504A4-60A3-4AFE-99D5-27BCB981FBA6}" presName="sibTrans" presStyleLbl="sibTrans2D1" presStyleIdx="2" presStyleCnt="4"/>
      <dgm:spPr/>
    </dgm:pt>
    <dgm:pt modelId="{3FB101AC-51B8-4D70-870E-AB4167F68131}" type="pres">
      <dgm:prSet presAssocID="{DF4DD4DE-D0B7-4A8B-AC66-1BB03B59E70D}" presName="child" presStyleLbl="alignAccFollowNode1" presStyleIdx="2" presStyleCnt="4" custScaleX="178655" custScaleY="80625" custLinFactNeighborY="-14195">
        <dgm:presLayoutVars>
          <dgm:chMax val="0"/>
          <dgm:bulletEnabled val="1"/>
        </dgm:presLayoutVars>
      </dgm:prSet>
      <dgm:spPr/>
    </dgm:pt>
    <dgm:pt modelId="{4F323AE9-2DCB-4B88-9D03-825328DFF2DD}" type="pres">
      <dgm:prSet presAssocID="{6E55C38D-1F85-459B-872F-50FA9946998C}" presName="sibTrans" presStyleLbl="sibTrans2D1" presStyleIdx="3" presStyleCnt="4"/>
      <dgm:spPr/>
    </dgm:pt>
    <dgm:pt modelId="{CE07BFE0-80D7-4D2B-9707-63DF8157707E}" type="pres">
      <dgm:prSet presAssocID="{B276B897-8592-464A-A795-5E996C2CE645}" presName="child" presStyleLbl="alignAccFollowNode1" presStyleIdx="3" presStyleCnt="4" custScaleX="178655" custScaleY="68114">
        <dgm:presLayoutVars>
          <dgm:chMax val="0"/>
          <dgm:bulletEnabled val="1"/>
        </dgm:presLayoutVars>
      </dgm:prSet>
      <dgm:spPr/>
    </dgm:pt>
  </dgm:ptLst>
  <dgm:cxnLst>
    <dgm:cxn modelId="{DBDE0011-9EC2-4B4F-BED4-7041F7C3E06B}" srcId="{AE932727-3BB9-41C1-A229-605C5D5C7296}" destId="{91EDB500-34A2-47A1-BF2B-9B3FE05768C5}" srcOrd="1" destOrd="0" parTransId="{9FBCC724-574B-4552-8B06-DC40D78496A6}" sibTransId="{6D9504A4-60A3-4AFE-99D5-27BCB981FBA6}"/>
    <dgm:cxn modelId="{C2396415-C831-4201-BA96-A925CD01492E}" srcId="{AE932727-3BB9-41C1-A229-605C5D5C7296}" destId="{B276B897-8592-464A-A795-5E996C2CE645}" srcOrd="3" destOrd="0" parTransId="{ACF131AB-A69A-4DC4-9B24-C15FF99B58B4}" sibTransId="{8758FF1A-835A-4A50-8E43-65A8C35E3FA1}"/>
    <dgm:cxn modelId="{0EEFCD25-7414-4578-B11B-8459F4B2E6B7}" type="presOf" srcId="{6D9504A4-60A3-4AFE-99D5-27BCB981FBA6}" destId="{3A365875-9B11-4A0D-9070-19C0C914EB46}" srcOrd="0" destOrd="0" presId="urn:microsoft.com/office/officeart/2005/8/layout/lProcess1"/>
    <dgm:cxn modelId="{68C10127-DDD3-4E8F-91E9-8DC1B34CC02C}" type="presOf" srcId="{DD29C272-3A76-483C-8199-90716D29054A}" destId="{2880EE12-EEC2-47C1-85E1-CBBB21760BE6}" srcOrd="0" destOrd="0" presId="urn:microsoft.com/office/officeart/2005/8/layout/lProcess1"/>
    <dgm:cxn modelId="{B4D6C93D-EED1-4FF3-B87F-E3B61080A51F}" srcId="{DD29C272-3A76-483C-8199-90716D29054A}" destId="{AE932727-3BB9-41C1-A229-605C5D5C7296}" srcOrd="0" destOrd="0" parTransId="{9F1576E3-A24B-4003-B1F4-2B4D09833CDD}" sibTransId="{29D38075-4BFE-4D1A-AAD8-35892C00D332}"/>
    <dgm:cxn modelId="{AFF01E5E-C37A-43E3-A098-C55440BBA08E}" srcId="{AE932727-3BB9-41C1-A229-605C5D5C7296}" destId="{DF4DD4DE-D0B7-4A8B-AC66-1BB03B59E70D}" srcOrd="2" destOrd="0" parTransId="{4F0A4557-6FA1-40E1-8BD2-36D4E5AF9023}" sibTransId="{6E55C38D-1F85-459B-872F-50FA9946998C}"/>
    <dgm:cxn modelId="{08D24F43-0676-45FD-8C6A-8C9D5FCF621F}" type="presOf" srcId="{DF4DD4DE-D0B7-4A8B-AC66-1BB03B59E70D}" destId="{3FB101AC-51B8-4D70-870E-AB4167F68131}" srcOrd="0" destOrd="0" presId="urn:microsoft.com/office/officeart/2005/8/layout/lProcess1"/>
    <dgm:cxn modelId="{E8FD0652-F9F1-4287-8CCB-5C243C89EB7D}" type="presOf" srcId="{AE932727-3BB9-41C1-A229-605C5D5C7296}" destId="{9026AD66-E2FA-4F4A-AEBC-0DB4EEBC76C3}" srcOrd="0" destOrd="0" presId="urn:microsoft.com/office/officeart/2005/8/layout/lProcess1"/>
    <dgm:cxn modelId="{7E66B377-6F6A-404C-960B-23DCCEE671CB}" type="presOf" srcId="{2020AB6F-302C-4055-83FB-E74CC1B94F49}" destId="{963C8F91-3F45-422C-B42E-73DCAD0ED5D7}" srcOrd="0" destOrd="0" presId="urn:microsoft.com/office/officeart/2005/8/layout/lProcess1"/>
    <dgm:cxn modelId="{4BCC189B-47BD-4184-BB0A-296887BF7081}" type="presOf" srcId="{6E55C38D-1F85-459B-872F-50FA9946998C}" destId="{4F323AE9-2DCB-4B88-9D03-825328DFF2DD}" srcOrd="0" destOrd="0" presId="urn:microsoft.com/office/officeart/2005/8/layout/lProcess1"/>
    <dgm:cxn modelId="{07914AB5-5A94-4DED-827C-9E266D265ABD}" type="presOf" srcId="{2FEEC820-C3B6-436E-9F7D-B36FE32A8CA1}" destId="{95681F9C-F4C8-480C-A1FC-4297BFA0BC4F}" srcOrd="0" destOrd="0" presId="urn:microsoft.com/office/officeart/2005/8/layout/lProcess1"/>
    <dgm:cxn modelId="{834213B7-1374-4203-9B56-550A68446C57}" type="presOf" srcId="{9D48F7AD-EB97-473A-8C34-57DB6E15BD38}" destId="{00C015DD-3079-4258-8787-9D0F40E66300}" srcOrd="0" destOrd="0" presId="urn:microsoft.com/office/officeart/2005/8/layout/lProcess1"/>
    <dgm:cxn modelId="{C05F50CB-FAFE-454C-B71E-A0011F95FD4A}" srcId="{AE932727-3BB9-41C1-A229-605C5D5C7296}" destId="{2FEEC820-C3B6-436E-9F7D-B36FE32A8CA1}" srcOrd="0" destOrd="0" parTransId="{9D48F7AD-EB97-473A-8C34-57DB6E15BD38}" sibTransId="{2020AB6F-302C-4055-83FB-E74CC1B94F49}"/>
    <dgm:cxn modelId="{C343CFD8-972D-4028-B61C-0B57BF943D4E}" type="presOf" srcId="{B276B897-8592-464A-A795-5E996C2CE645}" destId="{CE07BFE0-80D7-4D2B-9707-63DF8157707E}" srcOrd="0" destOrd="0" presId="urn:microsoft.com/office/officeart/2005/8/layout/lProcess1"/>
    <dgm:cxn modelId="{8E899CF9-C1DA-48F4-BF30-E2D592359AED}" type="presOf" srcId="{91EDB500-34A2-47A1-BF2B-9B3FE05768C5}" destId="{86D59992-7ACD-4F75-8326-8C0180CF029B}" srcOrd="0" destOrd="0" presId="urn:microsoft.com/office/officeart/2005/8/layout/lProcess1"/>
    <dgm:cxn modelId="{AAEC2A81-262A-4355-A9B8-0A32494FC5A9}" type="presParOf" srcId="{2880EE12-EEC2-47C1-85E1-CBBB21760BE6}" destId="{9F7E0E85-A6DD-4576-B660-A5938CB04491}" srcOrd="0" destOrd="0" presId="urn:microsoft.com/office/officeart/2005/8/layout/lProcess1"/>
    <dgm:cxn modelId="{16697F71-511B-4192-9FC2-E94B7ADF1B6A}" type="presParOf" srcId="{9F7E0E85-A6DD-4576-B660-A5938CB04491}" destId="{9026AD66-E2FA-4F4A-AEBC-0DB4EEBC76C3}" srcOrd="0" destOrd="0" presId="urn:microsoft.com/office/officeart/2005/8/layout/lProcess1"/>
    <dgm:cxn modelId="{C1B61485-4E2E-4ACE-9A74-37E50331E526}" type="presParOf" srcId="{9F7E0E85-A6DD-4576-B660-A5938CB04491}" destId="{00C015DD-3079-4258-8787-9D0F40E66300}" srcOrd="1" destOrd="0" presId="urn:microsoft.com/office/officeart/2005/8/layout/lProcess1"/>
    <dgm:cxn modelId="{7180D0E8-3D19-4601-8A41-EE6E359E4F2C}" type="presParOf" srcId="{9F7E0E85-A6DD-4576-B660-A5938CB04491}" destId="{95681F9C-F4C8-480C-A1FC-4297BFA0BC4F}" srcOrd="2" destOrd="0" presId="urn:microsoft.com/office/officeart/2005/8/layout/lProcess1"/>
    <dgm:cxn modelId="{96A18CB0-95AB-471A-BEA9-2F22F9ADEDCC}" type="presParOf" srcId="{9F7E0E85-A6DD-4576-B660-A5938CB04491}" destId="{963C8F91-3F45-422C-B42E-73DCAD0ED5D7}" srcOrd="3" destOrd="0" presId="urn:microsoft.com/office/officeart/2005/8/layout/lProcess1"/>
    <dgm:cxn modelId="{8C99CD9A-92C8-4B0F-B2F8-ED8FEE36BD46}" type="presParOf" srcId="{9F7E0E85-A6DD-4576-B660-A5938CB04491}" destId="{86D59992-7ACD-4F75-8326-8C0180CF029B}" srcOrd="4" destOrd="0" presId="urn:microsoft.com/office/officeart/2005/8/layout/lProcess1"/>
    <dgm:cxn modelId="{45DFBE6B-95B1-439F-8FC8-6EA23C206011}" type="presParOf" srcId="{9F7E0E85-A6DD-4576-B660-A5938CB04491}" destId="{3A365875-9B11-4A0D-9070-19C0C914EB46}" srcOrd="5" destOrd="0" presId="urn:microsoft.com/office/officeart/2005/8/layout/lProcess1"/>
    <dgm:cxn modelId="{8ADEB982-4272-4521-AFD2-AF5247FDC780}" type="presParOf" srcId="{9F7E0E85-A6DD-4576-B660-A5938CB04491}" destId="{3FB101AC-51B8-4D70-870E-AB4167F68131}" srcOrd="6" destOrd="0" presId="urn:microsoft.com/office/officeart/2005/8/layout/lProcess1"/>
    <dgm:cxn modelId="{9A2C4FDA-5987-4373-96EA-F16180EB2290}" type="presParOf" srcId="{9F7E0E85-A6DD-4576-B660-A5938CB04491}" destId="{4F323AE9-2DCB-4B88-9D03-825328DFF2DD}" srcOrd="7" destOrd="0" presId="urn:microsoft.com/office/officeart/2005/8/layout/lProcess1"/>
    <dgm:cxn modelId="{E7136150-E2D0-4B8E-BBD7-478160F2B8F4}" type="presParOf" srcId="{9F7E0E85-A6DD-4576-B660-A5938CB04491}" destId="{CE07BFE0-80D7-4D2B-9707-63DF8157707E}" srcOrd="8" destOrd="0" presId="urn:microsoft.com/office/officeart/2005/8/layout/lProcess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DD29C272-3A76-483C-8199-90716D29054A}" type="doc">
      <dgm:prSet loTypeId="urn:microsoft.com/office/officeart/2005/8/layout/lProcess1" loCatId="process" qsTypeId="urn:microsoft.com/office/officeart/2005/8/quickstyle/simple2" qsCatId="simple" csTypeId="urn:microsoft.com/office/officeart/2005/8/colors/accent2_2" csCatId="accent2" phldr="1"/>
      <dgm:spPr/>
      <dgm:t>
        <a:bodyPr/>
        <a:lstStyle/>
        <a:p>
          <a:endParaRPr lang="pt-BR"/>
        </a:p>
      </dgm:t>
    </dgm:pt>
    <dgm:pt modelId="{AE932727-3BB9-41C1-A229-605C5D5C7296}">
      <dgm:prSet phldrT="[Texto]" custT="1"/>
      <dgm:spPr>
        <a:solidFill>
          <a:srgbClr val="FF6600"/>
        </a:solidFill>
        <a:ln>
          <a:solidFill>
            <a:srgbClr val="FF6600"/>
          </a:solidFill>
        </a:ln>
      </dgm:spPr>
      <dgm:t>
        <a:bodyPr/>
        <a:lstStyle/>
        <a:p>
          <a:pPr algn="ctr">
            <a:lnSpc>
              <a:spcPct val="100000"/>
            </a:lnSpc>
            <a:spcAft>
              <a:spcPts val="0"/>
            </a:spcAft>
          </a:pPr>
          <a:r>
            <a:rPr lang="pt-BR" sz="4400" b="1" kern="1200" dirty="0">
              <a:solidFill>
                <a:prstClr val="white"/>
              </a:solidFill>
              <a:latin typeface="The Hand"/>
              <a:ea typeface="+mn-ea"/>
              <a:cs typeface="+mn-cs"/>
            </a:rPr>
            <a:t>Aulas sugeridas para esta Etapa - 2 ou 3</a:t>
          </a:r>
        </a:p>
      </dgm:t>
    </dgm:pt>
    <dgm:pt modelId="{9F1576E3-A24B-4003-B1F4-2B4D09833CDD}" type="parTrans" cxnId="{B4D6C93D-EED1-4FF3-B87F-E3B61080A51F}">
      <dgm:prSet/>
      <dgm:spPr/>
      <dgm:t>
        <a:bodyPr/>
        <a:lstStyle/>
        <a:p>
          <a:endParaRPr lang="pt-BR"/>
        </a:p>
      </dgm:t>
    </dgm:pt>
    <dgm:pt modelId="{29D38075-4BFE-4D1A-AAD8-35892C00D332}" type="sibTrans" cxnId="{B4D6C93D-EED1-4FF3-B87F-E3B61080A51F}">
      <dgm:prSet/>
      <dgm:spPr/>
      <dgm:t>
        <a:bodyPr/>
        <a:lstStyle/>
        <a:p>
          <a:endParaRPr lang="pt-BR"/>
        </a:p>
      </dgm:t>
    </dgm:pt>
    <dgm:pt modelId="{2FEEC820-C3B6-436E-9F7D-B36FE32A8CA1}">
      <dgm:prSet phldrT="[Texto]" custT="1"/>
      <dgm:spPr>
        <a:solidFill>
          <a:srgbClr val="FFCC99">
            <a:alpha val="90000"/>
          </a:srgbClr>
        </a:solidFill>
        <a:ln>
          <a:solidFill>
            <a:srgbClr val="FF6600"/>
          </a:solidFill>
        </a:ln>
      </dgm:spPr>
      <dgm:t>
        <a:bodyPr/>
        <a:lstStyle/>
        <a:p>
          <a:pPr rtl="0"/>
          <a:r>
            <a:rPr lang="pt-BR" sz="2000" b="1" dirty="0">
              <a:latin typeface="MyriadPro-SemiCn"/>
            </a:rPr>
            <a:t>Roda de conversa: direitos da juventude</a:t>
          </a:r>
          <a:r>
            <a:rPr lang="pt-BR" sz="2000" b="0" dirty="0">
              <a:latin typeface="MyriadPro-SemiCn"/>
            </a:rPr>
            <a:t>:</a:t>
          </a:r>
          <a:r>
            <a:rPr lang="pt-BR" sz="2000" b="1" dirty="0">
              <a:latin typeface="MyriadPro-SemiCn"/>
            </a:rPr>
            <a:t> </a:t>
          </a:r>
          <a:r>
            <a:rPr lang="pt-BR" sz="2000" b="0" dirty="0">
              <a:latin typeface="MyriadPro-SemiCn"/>
            </a:rPr>
            <a:t>Promover uma roda de conversa sobre um direito não assistido dos jovens.</a:t>
          </a:r>
        </a:p>
      </dgm:t>
    </dgm:pt>
    <dgm:pt modelId="{9D48F7AD-EB97-473A-8C34-57DB6E15BD38}" type="parTrans" cxnId="{C05F50CB-FAFE-454C-B71E-A0011F95FD4A}">
      <dgm:prSet/>
      <dgm:spPr>
        <a:solidFill>
          <a:srgbClr val="FF6600"/>
        </a:solidFill>
      </dgm:spPr>
      <dgm:t>
        <a:bodyPr/>
        <a:lstStyle/>
        <a:p>
          <a:endParaRPr lang="pt-BR"/>
        </a:p>
      </dgm:t>
    </dgm:pt>
    <dgm:pt modelId="{2020AB6F-302C-4055-83FB-E74CC1B94F49}" type="sibTrans" cxnId="{C05F50CB-FAFE-454C-B71E-A0011F95FD4A}">
      <dgm:prSet/>
      <dgm:spPr>
        <a:solidFill>
          <a:srgbClr val="FF6600"/>
        </a:solidFill>
      </dgm:spPr>
      <dgm:t>
        <a:bodyPr/>
        <a:lstStyle/>
        <a:p>
          <a:endParaRPr lang="pt-BR"/>
        </a:p>
      </dgm:t>
    </dgm:pt>
    <dgm:pt modelId="{91EDB500-34A2-47A1-BF2B-9B3FE05768C5}">
      <dgm:prSet phldrT="[Texto]" custT="1"/>
      <dgm:spPr>
        <a:solidFill>
          <a:srgbClr val="FFCC99">
            <a:alpha val="90000"/>
          </a:srgbClr>
        </a:solidFill>
        <a:ln>
          <a:solidFill>
            <a:srgbClr val="FF6600"/>
          </a:solidFill>
        </a:ln>
      </dgm:spPr>
      <dgm:t>
        <a:bodyPr/>
        <a:lstStyle/>
        <a:p>
          <a:pPr rtl="0"/>
          <a:r>
            <a:rPr lang="pt-BR" sz="2000" b="1" dirty="0">
              <a:latin typeface="MyriadPro-SemiCn"/>
            </a:rPr>
            <a:t>Sujeitos de direitos</a:t>
          </a:r>
          <a:r>
            <a:rPr lang="pt-BR" sz="2000" b="0" dirty="0">
              <a:latin typeface="MyriadPro-SemiCn"/>
            </a:rPr>
            <a:t>:</a:t>
          </a:r>
          <a:r>
            <a:rPr lang="pt-BR" sz="2000" b="1" dirty="0">
              <a:latin typeface="MyriadPro-SemiCn"/>
            </a:rPr>
            <a:t> </a:t>
          </a:r>
          <a:r>
            <a:rPr lang="pt-BR" sz="2000" b="0" dirty="0">
              <a:latin typeface="MyriadPro-SemiCn"/>
            </a:rPr>
            <a:t>Propor uma</a:t>
          </a:r>
          <a:r>
            <a:rPr lang="pt-BR" sz="2000" b="1" dirty="0">
              <a:latin typeface="MyriadPro-SemiCn"/>
            </a:rPr>
            <a:t> </a:t>
          </a:r>
          <a:r>
            <a:rPr lang="pt-BR" sz="2000" b="0" dirty="0">
              <a:latin typeface="MyriadPro-SemiCn"/>
            </a:rPr>
            <a:t>observação de uma ilustração e pedir uma produção de desenho para os estudantes avaliarem os aspectos relacionados a nossa condição de sujeito de direitos.</a:t>
          </a:r>
          <a:endParaRPr lang="pt-BR" sz="2000" b="0" dirty="0">
            <a:latin typeface="MyriadPro-SemiCn"/>
            <a:ea typeface="+mn-ea"/>
            <a:cs typeface="+mn-cs"/>
          </a:endParaRPr>
        </a:p>
      </dgm:t>
    </dgm:pt>
    <dgm:pt modelId="{9FBCC724-574B-4552-8B06-DC40D78496A6}" type="parTrans" cxnId="{DBDE0011-9EC2-4B4F-BED4-7041F7C3E06B}">
      <dgm:prSet/>
      <dgm:spPr/>
      <dgm:t>
        <a:bodyPr/>
        <a:lstStyle/>
        <a:p>
          <a:endParaRPr lang="pt-BR"/>
        </a:p>
      </dgm:t>
    </dgm:pt>
    <dgm:pt modelId="{6D9504A4-60A3-4AFE-99D5-27BCB981FBA6}" type="sibTrans" cxnId="{DBDE0011-9EC2-4B4F-BED4-7041F7C3E06B}">
      <dgm:prSet/>
      <dgm:spPr>
        <a:solidFill>
          <a:srgbClr val="FF6600"/>
        </a:solidFill>
        <a:ln>
          <a:solidFill>
            <a:schemeClr val="accent1"/>
          </a:solidFill>
        </a:ln>
      </dgm:spPr>
      <dgm:t>
        <a:bodyPr/>
        <a:lstStyle/>
        <a:p>
          <a:endParaRPr lang="pt-BR"/>
        </a:p>
      </dgm:t>
    </dgm:pt>
    <dgm:pt modelId="{2880EE12-EEC2-47C1-85E1-CBBB21760BE6}" type="pres">
      <dgm:prSet presAssocID="{DD29C272-3A76-483C-8199-90716D29054A}" presName="Name0" presStyleCnt="0">
        <dgm:presLayoutVars>
          <dgm:dir/>
          <dgm:animLvl val="lvl"/>
          <dgm:resizeHandles val="exact"/>
        </dgm:presLayoutVars>
      </dgm:prSet>
      <dgm:spPr/>
    </dgm:pt>
    <dgm:pt modelId="{9F7E0E85-A6DD-4576-B660-A5938CB04491}" type="pres">
      <dgm:prSet presAssocID="{AE932727-3BB9-41C1-A229-605C5D5C7296}" presName="vertFlow" presStyleCnt="0"/>
      <dgm:spPr/>
    </dgm:pt>
    <dgm:pt modelId="{9026AD66-E2FA-4F4A-AEBC-0DB4EEBC76C3}" type="pres">
      <dgm:prSet presAssocID="{AE932727-3BB9-41C1-A229-605C5D5C7296}" presName="header" presStyleLbl="node1" presStyleIdx="0" presStyleCnt="1" custScaleX="123690" custScaleY="43366" custLinFactNeighborX="-1112" custLinFactNeighborY="-12712"/>
      <dgm:spPr/>
    </dgm:pt>
    <dgm:pt modelId="{00C015DD-3079-4258-8787-9D0F40E66300}" type="pres">
      <dgm:prSet presAssocID="{9D48F7AD-EB97-473A-8C34-57DB6E15BD38}" presName="parTrans" presStyleLbl="sibTrans2D1" presStyleIdx="0" presStyleCnt="2"/>
      <dgm:spPr/>
    </dgm:pt>
    <dgm:pt modelId="{95681F9C-F4C8-480C-A1FC-4297BFA0BC4F}" type="pres">
      <dgm:prSet presAssocID="{2FEEC820-C3B6-436E-9F7D-B36FE32A8CA1}" presName="child" presStyleLbl="alignAccFollowNode1" presStyleIdx="0" presStyleCnt="2" custScaleX="123690" custScaleY="76013">
        <dgm:presLayoutVars>
          <dgm:chMax val="0"/>
          <dgm:bulletEnabled val="1"/>
        </dgm:presLayoutVars>
      </dgm:prSet>
      <dgm:spPr/>
    </dgm:pt>
    <dgm:pt modelId="{963C8F91-3F45-422C-B42E-73DCAD0ED5D7}" type="pres">
      <dgm:prSet presAssocID="{2020AB6F-302C-4055-83FB-E74CC1B94F49}" presName="sibTrans" presStyleLbl="sibTrans2D1" presStyleIdx="1" presStyleCnt="2"/>
      <dgm:spPr/>
    </dgm:pt>
    <dgm:pt modelId="{86D59992-7ACD-4F75-8326-8C0180CF029B}" type="pres">
      <dgm:prSet presAssocID="{91EDB500-34A2-47A1-BF2B-9B3FE05768C5}" presName="child" presStyleLbl="alignAccFollowNode1" presStyleIdx="1" presStyleCnt="2" custScaleX="123690" custScaleY="77342">
        <dgm:presLayoutVars>
          <dgm:chMax val="0"/>
          <dgm:bulletEnabled val="1"/>
        </dgm:presLayoutVars>
      </dgm:prSet>
      <dgm:spPr/>
    </dgm:pt>
  </dgm:ptLst>
  <dgm:cxnLst>
    <dgm:cxn modelId="{DBDE0011-9EC2-4B4F-BED4-7041F7C3E06B}" srcId="{AE932727-3BB9-41C1-A229-605C5D5C7296}" destId="{91EDB500-34A2-47A1-BF2B-9B3FE05768C5}" srcOrd="1" destOrd="0" parTransId="{9FBCC724-574B-4552-8B06-DC40D78496A6}" sibTransId="{6D9504A4-60A3-4AFE-99D5-27BCB981FBA6}"/>
    <dgm:cxn modelId="{68C10127-DDD3-4E8F-91E9-8DC1B34CC02C}" type="presOf" srcId="{DD29C272-3A76-483C-8199-90716D29054A}" destId="{2880EE12-EEC2-47C1-85E1-CBBB21760BE6}" srcOrd="0" destOrd="0" presId="urn:microsoft.com/office/officeart/2005/8/layout/lProcess1"/>
    <dgm:cxn modelId="{B4D6C93D-EED1-4FF3-B87F-E3B61080A51F}" srcId="{DD29C272-3A76-483C-8199-90716D29054A}" destId="{AE932727-3BB9-41C1-A229-605C5D5C7296}" srcOrd="0" destOrd="0" parTransId="{9F1576E3-A24B-4003-B1F4-2B4D09833CDD}" sibTransId="{29D38075-4BFE-4D1A-AAD8-35892C00D332}"/>
    <dgm:cxn modelId="{E8FD0652-F9F1-4287-8CCB-5C243C89EB7D}" type="presOf" srcId="{AE932727-3BB9-41C1-A229-605C5D5C7296}" destId="{9026AD66-E2FA-4F4A-AEBC-0DB4EEBC76C3}" srcOrd="0" destOrd="0" presId="urn:microsoft.com/office/officeart/2005/8/layout/lProcess1"/>
    <dgm:cxn modelId="{7E66B377-6F6A-404C-960B-23DCCEE671CB}" type="presOf" srcId="{2020AB6F-302C-4055-83FB-E74CC1B94F49}" destId="{963C8F91-3F45-422C-B42E-73DCAD0ED5D7}" srcOrd="0" destOrd="0" presId="urn:microsoft.com/office/officeart/2005/8/layout/lProcess1"/>
    <dgm:cxn modelId="{07914AB5-5A94-4DED-827C-9E266D265ABD}" type="presOf" srcId="{2FEEC820-C3B6-436E-9F7D-B36FE32A8CA1}" destId="{95681F9C-F4C8-480C-A1FC-4297BFA0BC4F}" srcOrd="0" destOrd="0" presId="urn:microsoft.com/office/officeart/2005/8/layout/lProcess1"/>
    <dgm:cxn modelId="{834213B7-1374-4203-9B56-550A68446C57}" type="presOf" srcId="{9D48F7AD-EB97-473A-8C34-57DB6E15BD38}" destId="{00C015DD-3079-4258-8787-9D0F40E66300}" srcOrd="0" destOrd="0" presId="urn:microsoft.com/office/officeart/2005/8/layout/lProcess1"/>
    <dgm:cxn modelId="{C05F50CB-FAFE-454C-B71E-A0011F95FD4A}" srcId="{AE932727-3BB9-41C1-A229-605C5D5C7296}" destId="{2FEEC820-C3B6-436E-9F7D-B36FE32A8CA1}" srcOrd="0" destOrd="0" parTransId="{9D48F7AD-EB97-473A-8C34-57DB6E15BD38}" sibTransId="{2020AB6F-302C-4055-83FB-E74CC1B94F49}"/>
    <dgm:cxn modelId="{8E899CF9-C1DA-48F4-BF30-E2D592359AED}" type="presOf" srcId="{91EDB500-34A2-47A1-BF2B-9B3FE05768C5}" destId="{86D59992-7ACD-4F75-8326-8C0180CF029B}" srcOrd="0" destOrd="0" presId="urn:microsoft.com/office/officeart/2005/8/layout/lProcess1"/>
    <dgm:cxn modelId="{AAEC2A81-262A-4355-A9B8-0A32494FC5A9}" type="presParOf" srcId="{2880EE12-EEC2-47C1-85E1-CBBB21760BE6}" destId="{9F7E0E85-A6DD-4576-B660-A5938CB04491}" srcOrd="0" destOrd="0" presId="urn:microsoft.com/office/officeart/2005/8/layout/lProcess1"/>
    <dgm:cxn modelId="{16697F71-511B-4192-9FC2-E94B7ADF1B6A}" type="presParOf" srcId="{9F7E0E85-A6DD-4576-B660-A5938CB04491}" destId="{9026AD66-E2FA-4F4A-AEBC-0DB4EEBC76C3}" srcOrd="0" destOrd="0" presId="urn:microsoft.com/office/officeart/2005/8/layout/lProcess1"/>
    <dgm:cxn modelId="{C1B61485-4E2E-4ACE-9A74-37E50331E526}" type="presParOf" srcId="{9F7E0E85-A6DD-4576-B660-A5938CB04491}" destId="{00C015DD-3079-4258-8787-9D0F40E66300}" srcOrd="1" destOrd="0" presId="urn:microsoft.com/office/officeart/2005/8/layout/lProcess1"/>
    <dgm:cxn modelId="{7180D0E8-3D19-4601-8A41-EE6E359E4F2C}" type="presParOf" srcId="{9F7E0E85-A6DD-4576-B660-A5938CB04491}" destId="{95681F9C-F4C8-480C-A1FC-4297BFA0BC4F}" srcOrd="2" destOrd="0" presId="urn:microsoft.com/office/officeart/2005/8/layout/lProcess1"/>
    <dgm:cxn modelId="{96A18CB0-95AB-471A-BEA9-2F22F9ADEDCC}" type="presParOf" srcId="{9F7E0E85-A6DD-4576-B660-A5938CB04491}" destId="{963C8F91-3F45-422C-B42E-73DCAD0ED5D7}" srcOrd="3" destOrd="0" presId="urn:microsoft.com/office/officeart/2005/8/layout/lProcess1"/>
    <dgm:cxn modelId="{8C99CD9A-92C8-4B0F-B2F8-ED8FEE36BD46}" type="presParOf" srcId="{9F7E0E85-A6DD-4576-B660-A5938CB04491}" destId="{86D59992-7ACD-4F75-8326-8C0180CF029B}" srcOrd="4" destOrd="0" presId="urn:microsoft.com/office/officeart/2005/8/layout/lProcess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026AD66-E2FA-4F4A-AEBC-0DB4EEBC76C3}">
      <dsp:nvSpPr>
        <dsp:cNvPr id="0" name=""/>
        <dsp:cNvSpPr/>
      </dsp:nvSpPr>
      <dsp:spPr>
        <a:xfrm>
          <a:off x="0" y="0"/>
          <a:ext cx="6637422" cy="696512"/>
        </a:xfrm>
        <a:prstGeom prst="roundRect">
          <a:avLst>
            <a:gd name="adj" fmla="val 10000"/>
          </a:avLst>
        </a:prstGeom>
        <a:solidFill>
          <a:srgbClr val="FF6600"/>
        </a:solidFill>
        <a:ln w="19050" cap="flat" cmpd="sng" algn="ctr">
          <a:solidFill>
            <a:srgbClr val="FF6600"/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55880" tIns="55880" rIns="55880" bIns="55880" numCol="1" spcCol="1270" anchor="ctr" anchorCtr="0">
          <a:noAutofit/>
        </a:bodyPr>
        <a:lstStyle/>
        <a:p>
          <a:pPr marL="0" lvl="0" indent="0" algn="ctr" defTabSz="19558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pt-BR" sz="4400" b="1" kern="1200" dirty="0">
              <a:solidFill>
                <a:prstClr val="white"/>
              </a:solidFill>
              <a:latin typeface="The Hand"/>
              <a:ea typeface="+mn-ea"/>
              <a:cs typeface="+mn-cs"/>
            </a:rPr>
            <a:t>Aulas sugeridas para esta Etapa - 2 ou 3</a:t>
          </a:r>
        </a:p>
      </dsp:txBody>
      <dsp:txXfrm>
        <a:off x="20400" y="20400"/>
        <a:ext cx="6596622" cy="655712"/>
      </dsp:txXfrm>
    </dsp:sp>
    <dsp:sp modelId="{00C015DD-3079-4258-8787-9D0F40E66300}">
      <dsp:nvSpPr>
        <dsp:cNvPr id="0" name=""/>
        <dsp:cNvSpPr/>
      </dsp:nvSpPr>
      <dsp:spPr>
        <a:xfrm rot="5399967">
          <a:off x="3119238" y="899905"/>
          <a:ext cx="398960" cy="391136"/>
        </a:xfrm>
        <a:prstGeom prst="rightArrow">
          <a:avLst>
            <a:gd name="adj1" fmla="val 66700"/>
            <a:gd name="adj2" fmla="val 50000"/>
          </a:avLst>
        </a:prstGeom>
        <a:solidFill>
          <a:srgbClr val="FF6600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95681F9C-F4C8-480C-A1FC-4297BFA0BC4F}">
      <dsp:nvSpPr>
        <dsp:cNvPr id="0" name=""/>
        <dsp:cNvSpPr/>
      </dsp:nvSpPr>
      <dsp:spPr>
        <a:xfrm>
          <a:off x="18" y="1494434"/>
          <a:ext cx="6637422" cy="1479857"/>
        </a:xfrm>
        <a:prstGeom prst="roundRect">
          <a:avLst>
            <a:gd name="adj" fmla="val 10000"/>
          </a:avLst>
        </a:prstGeom>
        <a:solidFill>
          <a:srgbClr val="FFCC99"/>
        </a:solidFill>
        <a:ln w="12700" cap="flat" cmpd="sng" algn="ctr">
          <a:solidFill>
            <a:srgbClr val="FF660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800" b="1" kern="1200" dirty="0">
              <a:latin typeface="MyriadPro-SemiCn"/>
            </a:rPr>
            <a:t>Nossos direitos: por que precisamos conhecer?</a:t>
          </a:r>
          <a:r>
            <a:rPr lang="pt-BR" sz="1800" b="0" kern="1200" dirty="0">
              <a:latin typeface="MyriadPro-SemiCn"/>
            </a:rPr>
            <a:t>:</a:t>
          </a:r>
          <a:r>
            <a:rPr lang="pt-BR" sz="1800" b="1" kern="1200" dirty="0">
              <a:latin typeface="MyriadPro-SemiCn"/>
            </a:rPr>
            <a:t> </a:t>
          </a:r>
          <a:r>
            <a:rPr lang="pt-BR" sz="1800" b="0" kern="1200" dirty="0">
              <a:latin typeface="MyriadPro-SemiCn"/>
            </a:rPr>
            <a:t>Pedir</a:t>
          </a:r>
          <a:r>
            <a:rPr lang="pt-BR" sz="1800" b="1" kern="1200" dirty="0">
              <a:latin typeface="MyriadPro-SemiCn"/>
            </a:rPr>
            <a:t> </a:t>
          </a:r>
          <a:r>
            <a:rPr lang="pt-BR" sz="1800" b="0" kern="1200" dirty="0">
              <a:latin typeface="MyriadPro-SemiCn"/>
            </a:rPr>
            <a:t>a descrição e compartilhamento de informações em um painel de ideias sobre o que os estudantes conhecem dos direitos estabelecidos no Estatuto da Juventude e propor a produção de uma lista de dúvidas sobre o tema.</a:t>
          </a:r>
        </a:p>
      </dsp:txBody>
      <dsp:txXfrm>
        <a:off x="43362" y="1537778"/>
        <a:ext cx="6550734" cy="1393169"/>
      </dsp:txXfrm>
    </dsp:sp>
    <dsp:sp modelId="{963C8F91-3F45-422C-B42E-73DCAD0ED5D7}">
      <dsp:nvSpPr>
        <dsp:cNvPr id="0" name=""/>
        <dsp:cNvSpPr/>
      </dsp:nvSpPr>
      <dsp:spPr>
        <a:xfrm rot="5400014">
          <a:off x="3146863" y="3146153"/>
          <a:ext cx="343722" cy="391136"/>
        </a:xfrm>
        <a:prstGeom prst="rightArrow">
          <a:avLst>
            <a:gd name="adj1" fmla="val 66700"/>
            <a:gd name="adj2" fmla="val 50000"/>
          </a:avLst>
        </a:prstGeom>
        <a:solidFill>
          <a:srgbClr val="FF6600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86D59992-7ACD-4F75-8326-8C0180CF029B}">
      <dsp:nvSpPr>
        <dsp:cNvPr id="0" name=""/>
        <dsp:cNvSpPr/>
      </dsp:nvSpPr>
      <dsp:spPr>
        <a:xfrm>
          <a:off x="9" y="3709151"/>
          <a:ext cx="6637422" cy="1340881"/>
        </a:xfrm>
        <a:prstGeom prst="roundRect">
          <a:avLst>
            <a:gd name="adj" fmla="val 10000"/>
          </a:avLst>
        </a:prstGeom>
        <a:solidFill>
          <a:srgbClr val="FFCC99"/>
        </a:solidFill>
        <a:ln w="12700" cap="flat" cmpd="sng" algn="ctr">
          <a:solidFill>
            <a:srgbClr val="FF660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800" b="1" kern="1200" dirty="0">
              <a:latin typeface="MyriadPro-SemiCn"/>
            </a:rPr>
            <a:t>Ser jovem é...</a:t>
          </a:r>
          <a:r>
            <a:rPr lang="pt-BR" sz="1800" b="0" kern="1200" dirty="0">
              <a:latin typeface="MyriadPro-SemiCn"/>
            </a:rPr>
            <a:t>:</a:t>
          </a:r>
          <a:r>
            <a:rPr lang="pt-BR" sz="1800" b="1" kern="1200" dirty="0">
              <a:latin typeface="MyriadPro-SemiCn"/>
            </a:rPr>
            <a:t> </a:t>
          </a:r>
          <a:r>
            <a:rPr lang="pt-BR" sz="1800" b="0" kern="1200" dirty="0">
              <a:latin typeface="MyriadPro-SemiCn"/>
            </a:rPr>
            <a:t>Auxiliar os estudantes a identificar diversas definições em um texto e pedir a elaboração de um painel com as frases produzidas pelos grupos para a palavra "jovem". Propor a produção de um mapa mental sobre o tema.</a:t>
          </a:r>
          <a:endParaRPr lang="pt-BR" sz="1800" b="0" kern="1200" dirty="0">
            <a:latin typeface="MyriadPro-SemiCn"/>
            <a:ea typeface="+mn-ea"/>
            <a:cs typeface="+mn-cs"/>
          </a:endParaRPr>
        </a:p>
      </dsp:txBody>
      <dsp:txXfrm>
        <a:off x="39282" y="3748424"/>
        <a:ext cx="6558876" cy="126233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026AD66-E2FA-4F4A-AEBC-0DB4EEBC76C3}">
      <dsp:nvSpPr>
        <dsp:cNvPr id="0" name=""/>
        <dsp:cNvSpPr/>
      </dsp:nvSpPr>
      <dsp:spPr>
        <a:xfrm>
          <a:off x="0" y="0"/>
          <a:ext cx="7188949" cy="595086"/>
        </a:xfrm>
        <a:prstGeom prst="roundRect">
          <a:avLst>
            <a:gd name="adj" fmla="val 10000"/>
          </a:avLst>
        </a:prstGeom>
        <a:solidFill>
          <a:srgbClr val="FF6600"/>
        </a:solidFill>
        <a:ln w="19050" cap="flat" cmpd="sng" algn="ctr">
          <a:solidFill>
            <a:srgbClr val="FF6600"/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55880" tIns="55880" rIns="55880" bIns="55880" numCol="1" spcCol="1270" anchor="ctr" anchorCtr="0">
          <a:noAutofit/>
        </a:bodyPr>
        <a:lstStyle/>
        <a:p>
          <a:pPr marL="0" lvl="0" indent="0" algn="ctr" defTabSz="19558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pt-BR" sz="4400" b="1" kern="1200" dirty="0">
              <a:solidFill>
                <a:prstClr val="white"/>
              </a:solidFill>
              <a:latin typeface="The Hand"/>
              <a:ea typeface="+mn-ea"/>
              <a:cs typeface="+mn-cs"/>
            </a:rPr>
            <a:t>Aulas sugeridas para esta Etapa - 4 ou 6</a:t>
          </a:r>
        </a:p>
      </dsp:txBody>
      <dsp:txXfrm>
        <a:off x="17429" y="17429"/>
        <a:ext cx="7154091" cy="560228"/>
      </dsp:txXfrm>
    </dsp:sp>
    <dsp:sp modelId="{00C015DD-3079-4258-8787-9D0F40E66300}">
      <dsp:nvSpPr>
        <dsp:cNvPr id="0" name=""/>
        <dsp:cNvSpPr/>
      </dsp:nvSpPr>
      <dsp:spPr>
        <a:xfrm rot="5399989">
          <a:off x="3491277" y="698619"/>
          <a:ext cx="206398" cy="205729"/>
        </a:xfrm>
        <a:prstGeom prst="rightArrow">
          <a:avLst>
            <a:gd name="adj1" fmla="val 66700"/>
            <a:gd name="adj2" fmla="val 50000"/>
          </a:avLst>
        </a:prstGeom>
        <a:solidFill>
          <a:srgbClr val="FF6600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95681F9C-F4C8-480C-A1FC-4297BFA0BC4F}">
      <dsp:nvSpPr>
        <dsp:cNvPr id="0" name=""/>
        <dsp:cNvSpPr/>
      </dsp:nvSpPr>
      <dsp:spPr>
        <a:xfrm>
          <a:off x="4" y="1007882"/>
          <a:ext cx="7188949" cy="1598773"/>
        </a:xfrm>
        <a:prstGeom prst="roundRect">
          <a:avLst>
            <a:gd name="adj" fmla="val 10000"/>
          </a:avLst>
        </a:prstGeom>
        <a:solidFill>
          <a:srgbClr val="FFCC99">
            <a:alpha val="90000"/>
          </a:srgbClr>
        </a:solidFill>
        <a:ln w="12700" cap="flat" cmpd="sng" algn="ctr">
          <a:solidFill>
            <a:srgbClr val="FF660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800" b="1" kern="1200" dirty="0">
              <a:latin typeface="MyriadPro-SemiCn"/>
            </a:rPr>
            <a:t>Linha do tempo: direitos das crianças, dos adolescentes e dos jovens</a:t>
          </a:r>
          <a:r>
            <a:rPr lang="pt-BR" sz="1800" b="0" kern="1200" dirty="0">
              <a:latin typeface="MyriadPro-SemiCn"/>
            </a:rPr>
            <a:t>:</a:t>
          </a:r>
          <a:r>
            <a:rPr lang="pt-BR" sz="1800" b="1" kern="1200" dirty="0">
              <a:latin typeface="MyriadPro-SemiCn"/>
            </a:rPr>
            <a:t> </a:t>
          </a:r>
          <a:r>
            <a:rPr lang="pt-BR" sz="1800" b="0" kern="1200" dirty="0">
              <a:latin typeface="MyriadPro-SemiCn"/>
            </a:rPr>
            <a:t>Auxiliar os estudantes a identificar termos importantes para o entendimento do tema, na linha do tempo, e propor a produção de um glossário com o significado das palavras. Além disso, promover uma reflexão se crianças e jovens sempre foram respeitados e tiveram seus direitos garantidos no Brasil.</a:t>
          </a:r>
        </a:p>
      </dsp:txBody>
      <dsp:txXfrm>
        <a:off x="46830" y="1054708"/>
        <a:ext cx="7095297" cy="1505121"/>
      </dsp:txXfrm>
    </dsp:sp>
    <dsp:sp modelId="{963C8F91-3F45-422C-B42E-73DCAD0ED5D7}">
      <dsp:nvSpPr>
        <dsp:cNvPr id="0" name=""/>
        <dsp:cNvSpPr/>
      </dsp:nvSpPr>
      <dsp:spPr>
        <a:xfrm rot="5400000">
          <a:off x="3491614" y="2709520"/>
          <a:ext cx="205729" cy="205729"/>
        </a:xfrm>
        <a:prstGeom prst="rightArrow">
          <a:avLst>
            <a:gd name="adj1" fmla="val 66700"/>
            <a:gd name="adj2" fmla="val 50000"/>
          </a:avLst>
        </a:prstGeom>
        <a:solidFill>
          <a:srgbClr val="FF6600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86D59992-7ACD-4F75-8326-8C0180CF029B}">
      <dsp:nvSpPr>
        <dsp:cNvPr id="0" name=""/>
        <dsp:cNvSpPr/>
      </dsp:nvSpPr>
      <dsp:spPr>
        <a:xfrm>
          <a:off x="4" y="3018114"/>
          <a:ext cx="7188949" cy="909228"/>
        </a:xfrm>
        <a:prstGeom prst="roundRect">
          <a:avLst>
            <a:gd name="adj" fmla="val 10000"/>
          </a:avLst>
        </a:prstGeom>
        <a:solidFill>
          <a:srgbClr val="FFCC99">
            <a:alpha val="90000"/>
          </a:srgbClr>
        </a:solidFill>
        <a:ln w="12700" cap="flat" cmpd="sng" algn="ctr">
          <a:solidFill>
            <a:srgbClr val="FF660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800" b="1" kern="1200" dirty="0">
              <a:latin typeface="MyriadPro-SemiCn"/>
            </a:rPr>
            <a:t>População jovem no Brasil</a:t>
          </a:r>
          <a:r>
            <a:rPr lang="pt-BR" sz="1800" b="0" kern="1200" dirty="0">
              <a:latin typeface="MyriadPro-SemiCn"/>
            </a:rPr>
            <a:t>:</a:t>
          </a:r>
          <a:r>
            <a:rPr lang="pt-BR" sz="1800" b="1" kern="1200" dirty="0">
              <a:latin typeface="MyriadPro-SemiCn"/>
            </a:rPr>
            <a:t> </a:t>
          </a:r>
          <a:r>
            <a:rPr lang="pt-BR" sz="1800" b="0" kern="1200" dirty="0">
              <a:latin typeface="MyriadPro-SemiCn"/>
            </a:rPr>
            <a:t>Propor a</a:t>
          </a:r>
          <a:r>
            <a:rPr lang="pt-BR" sz="1800" b="1" kern="1200" dirty="0">
              <a:latin typeface="MyriadPro-SemiCn"/>
            </a:rPr>
            <a:t> </a:t>
          </a:r>
          <a:r>
            <a:rPr lang="pt-BR" sz="1800" b="0" kern="1200" dirty="0">
              <a:latin typeface="MyriadPro-SemiCn"/>
            </a:rPr>
            <a:t>interpretação de um infográfico e a investigação em diferentes fontes sobre as características da população brasileira.</a:t>
          </a:r>
          <a:endParaRPr lang="pt-BR" sz="1800" b="0" kern="1200" dirty="0">
            <a:latin typeface="MyriadPro-SemiCn"/>
            <a:ea typeface="+mn-ea"/>
            <a:cs typeface="+mn-cs"/>
          </a:endParaRPr>
        </a:p>
      </dsp:txBody>
      <dsp:txXfrm>
        <a:off x="26634" y="3044744"/>
        <a:ext cx="7135689" cy="855968"/>
      </dsp:txXfrm>
    </dsp:sp>
    <dsp:sp modelId="{1A5CA190-7896-4CB5-A652-9A4F99FD0A94}">
      <dsp:nvSpPr>
        <dsp:cNvPr id="0" name=""/>
        <dsp:cNvSpPr/>
      </dsp:nvSpPr>
      <dsp:spPr>
        <a:xfrm rot="5400000">
          <a:off x="3491614" y="4030207"/>
          <a:ext cx="205729" cy="205729"/>
        </a:xfrm>
        <a:prstGeom prst="rightArrow">
          <a:avLst>
            <a:gd name="adj1" fmla="val 66700"/>
            <a:gd name="adj2" fmla="val 50000"/>
          </a:avLst>
        </a:prstGeom>
        <a:solidFill>
          <a:srgbClr val="FF6600"/>
        </a:solidFill>
        <a:ln>
          <a:solidFill>
            <a:schemeClr val="accent1"/>
          </a:solidFill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A7B47472-42E6-4D46-BA70-D2114B658E77}">
      <dsp:nvSpPr>
        <dsp:cNvPr id="0" name=""/>
        <dsp:cNvSpPr/>
      </dsp:nvSpPr>
      <dsp:spPr>
        <a:xfrm>
          <a:off x="4" y="4338800"/>
          <a:ext cx="7188949" cy="1175594"/>
        </a:xfrm>
        <a:prstGeom prst="roundRect">
          <a:avLst>
            <a:gd name="adj" fmla="val 10000"/>
          </a:avLst>
        </a:prstGeom>
        <a:solidFill>
          <a:srgbClr val="FFCC99">
            <a:alpha val="90000"/>
          </a:srgbClr>
        </a:solidFill>
        <a:ln w="12700" cap="flat" cmpd="sng" algn="ctr">
          <a:solidFill>
            <a:srgbClr val="FF6600">
              <a:alpha val="9000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800" b="1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MyriadPro-SemiCn"/>
              <a:ea typeface="+mn-ea"/>
              <a:cs typeface="+mn-cs"/>
            </a:rPr>
            <a:t>Jovem: educação e mercado de trabalho</a:t>
          </a:r>
          <a:r>
            <a:rPr lang="pt-BR" sz="1800" b="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MyriadPro-SemiCn"/>
              <a:ea typeface="+mn-ea"/>
              <a:cs typeface="+mn-cs"/>
            </a:rPr>
            <a:t>:</a:t>
          </a:r>
          <a:r>
            <a:rPr lang="pt-BR" sz="1800" b="1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MyriadPro-SemiCn"/>
              <a:ea typeface="+mn-ea"/>
              <a:cs typeface="+mn-cs"/>
            </a:rPr>
            <a:t> Auxiliar os estudantes a </a:t>
          </a:r>
          <a:r>
            <a:rPr lang="pt-BR" sz="1800" b="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MyriadPro-SemiCn"/>
              <a:ea typeface="+mn-ea"/>
              <a:cs typeface="+mn-cs"/>
            </a:rPr>
            <a:t>identificar em um texto as dificuldades que alguns jovens encontram para estudar ou trabalhar e propor a investigação de relatos e histórias sobre o tema.</a:t>
          </a:r>
          <a:endParaRPr lang="pt-BR" sz="1800" b="0" kern="1200" dirty="0">
            <a:latin typeface="MyriadPro-SemiCn"/>
          </a:endParaRPr>
        </a:p>
      </dsp:txBody>
      <dsp:txXfrm>
        <a:off x="34436" y="4373232"/>
        <a:ext cx="7120085" cy="110673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026AD66-E2FA-4F4A-AEBC-0DB4EEBC76C3}">
      <dsp:nvSpPr>
        <dsp:cNvPr id="0" name=""/>
        <dsp:cNvSpPr/>
      </dsp:nvSpPr>
      <dsp:spPr>
        <a:xfrm>
          <a:off x="0" y="0"/>
          <a:ext cx="7231680" cy="634510"/>
        </a:xfrm>
        <a:prstGeom prst="roundRect">
          <a:avLst>
            <a:gd name="adj" fmla="val 10000"/>
          </a:avLst>
        </a:prstGeom>
        <a:solidFill>
          <a:srgbClr val="FF6600"/>
        </a:solidFill>
        <a:ln w="19050" cap="flat" cmpd="sng" algn="ctr">
          <a:solidFill>
            <a:srgbClr val="FF6600"/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55880" tIns="55880" rIns="55880" bIns="55880" numCol="1" spcCol="1270" anchor="ctr" anchorCtr="0">
          <a:noAutofit/>
        </a:bodyPr>
        <a:lstStyle/>
        <a:p>
          <a:pPr marL="0" lvl="0" indent="0" algn="ctr" defTabSz="19558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pt-BR" sz="4400" b="1" kern="1200" dirty="0">
              <a:solidFill>
                <a:prstClr val="white"/>
              </a:solidFill>
              <a:latin typeface="The Hand"/>
              <a:ea typeface="+mn-ea"/>
              <a:cs typeface="+mn-cs"/>
            </a:rPr>
            <a:t>Aulas sugeridas para esta Etapa - 4 ou 6</a:t>
          </a:r>
        </a:p>
      </dsp:txBody>
      <dsp:txXfrm>
        <a:off x="18584" y="18584"/>
        <a:ext cx="7194512" cy="597342"/>
      </dsp:txXfrm>
    </dsp:sp>
    <dsp:sp modelId="{00C015DD-3079-4258-8787-9D0F40E66300}">
      <dsp:nvSpPr>
        <dsp:cNvPr id="0" name=""/>
        <dsp:cNvSpPr/>
      </dsp:nvSpPr>
      <dsp:spPr>
        <a:xfrm rot="5399960">
          <a:off x="3526693" y="724267"/>
          <a:ext cx="178304" cy="177093"/>
        </a:xfrm>
        <a:prstGeom prst="rightArrow">
          <a:avLst>
            <a:gd name="adj1" fmla="val 66700"/>
            <a:gd name="adj2" fmla="val 50000"/>
          </a:avLst>
        </a:prstGeom>
        <a:solidFill>
          <a:srgbClr val="FF6600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95681F9C-F4C8-480C-A1FC-4297BFA0BC4F}">
      <dsp:nvSpPr>
        <dsp:cNvPr id="0" name=""/>
        <dsp:cNvSpPr/>
      </dsp:nvSpPr>
      <dsp:spPr>
        <a:xfrm>
          <a:off x="13" y="991118"/>
          <a:ext cx="7231680" cy="1019338"/>
        </a:xfrm>
        <a:prstGeom prst="roundRect">
          <a:avLst>
            <a:gd name="adj" fmla="val 10000"/>
          </a:avLst>
        </a:prstGeom>
        <a:solidFill>
          <a:srgbClr val="FFCC99">
            <a:alpha val="90000"/>
          </a:srgbClr>
        </a:solidFill>
        <a:ln w="12700" cap="flat" cmpd="sng" algn="ctr">
          <a:solidFill>
            <a:srgbClr val="FF660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800" b="1" kern="1200" dirty="0">
              <a:latin typeface="MyriadPro-SemiCn"/>
            </a:rPr>
            <a:t>Jovens: lazer</a:t>
          </a:r>
          <a:r>
            <a:rPr lang="pt-BR" sz="1800" b="0" kern="1200" dirty="0">
              <a:latin typeface="MyriadPro-SemiCn"/>
            </a:rPr>
            <a:t>: Auxiliar os estudantes a identificar em um texto os problemas de uma comunidade e a evidenciar as opções de lazer a que ela tem acesso. Propor a investigação sobre as opções de lazer dos colegas na escola.</a:t>
          </a:r>
        </a:p>
      </dsp:txBody>
      <dsp:txXfrm>
        <a:off x="29868" y="1020973"/>
        <a:ext cx="7171970" cy="959628"/>
      </dsp:txXfrm>
    </dsp:sp>
    <dsp:sp modelId="{963C8F91-3F45-422C-B42E-73DCAD0ED5D7}">
      <dsp:nvSpPr>
        <dsp:cNvPr id="0" name=""/>
        <dsp:cNvSpPr/>
      </dsp:nvSpPr>
      <dsp:spPr>
        <a:xfrm rot="5232670">
          <a:off x="3568341" y="2066336"/>
          <a:ext cx="174518" cy="169464"/>
        </a:xfrm>
        <a:prstGeom prst="rightArrow">
          <a:avLst>
            <a:gd name="adj1" fmla="val 66700"/>
            <a:gd name="adj2" fmla="val 50000"/>
          </a:avLst>
        </a:prstGeom>
        <a:solidFill>
          <a:srgbClr val="FF6600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86D59992-7ACD-4F75-8326-8C0180CF029B}">
      <dsp:nvSpPr>
        <dsp:cNvPr id="0" name=""/>
        <dsp:cNvSpPr/>
      </dsp:nvSpPr>
      <dsp:spPr>
        <a:xfrm>
          <a:off x="0" y="2297445"/>
          <a:ext cx="7231680" cy="728804"/>
        </a:xfrm>
        <a:prstGeom prst="roundRect">
          <a:avLst>
            <a:gd name="adj" fmla="val 10000"/>
          </a:avLst>
        </a:prstGeom>
        <a:solidFill>
          <a:srgbClr val="FFCC99">
            <a:alpha val="90000"/>
          </a:srgbClr>
        </a:solidFill>
        <a:ln w="12700" cap="flat" cmpd="sng" algn="ctr">
          <a:solidFill>
            <a:srgbClr val="FF660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800" b="1" kern="1200" dirty="0">
              <a:latin typeface="MyriadPro-SemiCn"/>
            </a:rPr>
            <a:t>Jovens que lutam pelos seus direitos</a:t>
          </a:r>
          <a:r>
            <a:rPr lang="pt-BR" sz="1800" b="0" kern="1200" dirty="0">
              <a:latin typeface="MyriadPro-SemiCn"/>
            </a:rPr>
            <a:t>:</a:t>
          </a:r>
          <a:r>
            <a:rPr lang="pt-BR" sz="1800" b="1" kern="1200" dirty="0">
              <a:latin typeface="MyriadPro-SemiCn"/>
            </a:rPr>
            <a:t> </a:t>
          </a:r>
          <a:r>
            <a:rPr lang="pt-BR" sz="1800" b="0" kern="1200" dirty="0">
              <a:latin typeface="MyriadPro-SemiCn"/>
            </a:rPr>
            <a:t>Apresentar a história de um jovem indígena que luta pelos direitos do povo dele e propor a investigação de outros jovens que atuam em causas relacionadas com outros direitos.</a:t>
          </a:r>
          <a:endParaRPr lang="pt-BR" sz="1800" b="0" kern="1200" dirty="0">
            <a:latin typeface="MyriadPro-SemiCn"/>
            <a:ea typeface="+mn-ea"/>
            <a:cs typeface="+mn-cs"/>
          </a:endParaRPr>
        </a:p>
      </dsp:txBody>
      <dsp:txXfrm>
        <a:off x="21346" y="2318791"/>
        <a:ext cx="7188988" cy="686112"/>
      </dsp:txXfrm>
    </dsp:sp>
    <dsp:sp modelId="{3A365875-9B11-4A0D-9070-19C0C914EB46}">
      <dsp:nvSpPr>
        <dsp:cNvPr id="0" name=""/>
        <dsp:cNvSpPr/>
      </dsp:nvSpPr>
      <dsp:spPr>
        <a:xfrm rot="5399979">
          <a:off x="3517668" y="3124425"/>
          <a:ext cx="196350" cy="177093"/>
        </a:xfrm>
        <a:prstGeom prst="rightArrow">
          <a:avLst>
            <a:gd name="adj1" fmla="val 66700"/>
            <a:gd name="adj2" fmla="val 50000"/>
          </a:avLst>
        </a:prstGeom>
        <a:solidFill>
          <a:srgbClr val="FF6600"/>
        </a:solidFill>
        <a:ln>
          <a:solidFill>
            <a:schemeClr val="accent1"/>
          </a:solidFill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3FB101AC-51B8-4D70-870E-AB4167F68131}">
      <dsp:nvSpPr>
        <dsp:cNvPr id="0" name=""/>
        <dsp:cNvSpPr/>
      </dsp:nvSpPr>
      <dsp:spPr>
        <a:xfrm>
          <a:off x="6" y="3399693"/>
          <a:ext cx="7231680" cy="815894"/>
        </a:xfrm>
        <a:prstGeom prst="roundRect">
          <a:avLst>
            <a:gd name="adj" fmla="val 10000"/>
          </a:avLst>
        </a:prstGeom>
        <a:solidFill>
          <a:srgbClr val="FFCC99">
            <a:alpha val="90000"/>
          </a:srgbClr>
        </a:solidFill>
        <a:ln w="12700" cap="flat" cmpd="sng" algn="ctr">
          <a:solidFill>
            <a:srgbClr val="FF6600">
              <a:alpha val="9000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800" b="1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MyriadPro-SemiCn"/>
              <a:ea typeface="+mn-ea"/>
              <a:cs typeface="+mn-cs"/>
            </a:rPr>
            <a:t>Estatuto da Juventude: </a:t>
          </a:r>
          <a:r>
            <a:rPr lang="pt-BR" sz="1800" b="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MyriadPro-SemiCn"/>
              <a:ea typeface="+mn-ea"/>
              <a:cs typeface="+mn-cs"/>
            </a:rPr>
            <a:t>Auxiliar os estudantes a identificar o que é sujeito de direitos e apresentar a eles os direitos dos jovens no Estatuto da Juventude.</a:t>
          </a:r>
        </a:p>
      </dsp:txBody>
      <dsp:txXfrm>
        <a:off x="23903" y="3423590"/>
        <a:ext cx="7183886" cy="768100"/>
      </dsp:txXfrm>
    </dsp:sp>
    <dsp:sp modelId="{4F323AE9-2DCB-4B88-9D03-825328DFF2DD}">
      <dsp:nvSpPr>
        <dsp:cNvPr id="0" name=""/>
        <dsp:cNvSpPr/>
      </dsp:nvSpPr>
      <dsp:spPr>
        <a:xfrm rot="5400000">
          <a:off x="3502161" y="4329272"/>
          <a:ext cx="227370" cy="177093"/>
        </a:xfrm>
        <a:prstGeom prst="rightArrow">
          <a:avLst>
            <a:gd name="adj1" fmla="val 66700"/>
            <a:gd name="adj2" fmla="val 50000"/>
          </a:avLst>
        </a:prstGeom>
        <a:solidFill>
          <a:srgbClr val="FF6600"/>
        </a:solidFill>
        <a:ln>
          <a:solidFill>
            <a:srgbClr val="FF6600"/>
          </a:solidFill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CE07BFE0-80D7-4D2B-9707-63DF8157707E}">
      <dsp:nvSpPr>
        <dsp:cNvPr id="0" name=""/>
        <dsp:cNvSpPr/>
      </dsp:nvSpPr>
      <dsp:spPr>
        <a:xfrm>
          <a:off x="6" y="4620051"/>
          <a:ext cx="7231680" cy="689287"/>
        </a:xfrm>
        <a:prstGeom prst="roundRect">
          <a:avLst>
            <a:gd name="adj" fmla="val 10000"/>
          </a:avLst>
        </a:prstGeom>
        <a:solidFill>
          <a:srgbClr val="FFCC99">
            <a:alpha val="90000"/>
          </a:srgbClr>
        </a:solidFill>
        <a:ln w="12700" cap="flat" cmpd="sng" algn="ctr">
          <a:solidFill>
            <a:srgbClr val="FF6600">
              <a:alpha val="9000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800" b="1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MyriadPro-SemiCn"/>
              <a:ea typeface="+mn-ea"/>
              <a:cs typeface="+mn-cs"/>
            </a:rPr>
            <a:t>Seminário: Estatuto da Juventude: </a:t>
          </a:r>
          <a:r>
            <a:rPr lang="pt-BR" sz="1800" b="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MyriadPro-SemiCn"/>
              <a:ea typeface="+mn-ea"/>
              <a:cs typeface="+mn-cs"/>
            </a:rPr>
            <a:t>Acompanhar os estudantes no planejamento, na produção e na apresentação de um seminário sobre os direitos dos jovens previstos no Estatuto.</a:t>
          </a:r>
        </a:p>
      </dsp:txBody>
      <dsp:txXfrm>
        <a:off x="20195" y="4640240"/>
        <a:ext cx="7191302" cy="648909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026AD66-E2FA-4F4A-AEBC-0DB4EEBC76C3}">
      <dsp:nvSpPr>
        <dsp:cNvPr id="0" name=""/>
        <dsp:cNvSpPr/>
      </dsp:nvSpPr>
      <dsp:spPr>
        <a:xfrm>
          <a:off x="0" y="614593"/>
          <a:ext cx="7378472" cy="646727"/>
        </a:xfrm>
        <a:prstGeom prst="roundRect">
          <a:avLst>
            <a:gd name="adj" fmla="val 10000"/>
          </a:avLst>
        </a:prstGeom>
        <a:solidFill>
          <a:srgbClr val="FF6600"/>
        </a:solidFill>
        <a:ln w="19050" cap="flat" cmpd="sng" algn="ctr">
          <a:solidFill>
            <a:srgbClr val="FF6600"/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55880" tIns="55880" rIns="55880" bIns="55880" numCol="1" spcCol="1270" anchor="ctr" anchorCtr="0">
          <a:noAutofit/>
        </a:bodyPr>
        <a:lstStyle/>
        <a:p>
          <a:pPr marL="0" lvl="0" indent="0" algn="ctr" defTabSz="19558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pt-BR" sz="4400" b="1" kern="1200" dirty="0">
              <a:solidFill>
                <a:prstClr val="white"/>
              </a:solidFill>
              <a:latin typeface="The Hand"/>
              <a:ea typeface="+mn-ea"/>
              <a:cs typeface="+mn-cs"/>
            </a:rPr>
            <a:t>Aulas sugeridas para esta Etapa - 2 ou 3</a:t>
          </a:r>
        </a:p>
      </dsp:txBody>
      <dsp:txXfrm>
        <a:off x="18942" y="633535"/>
        <a:ext cx="7340588" cy="608843"/>
      </dsp:txXfrm>
    </dsp:sp>
    <dsp:sp modelId="{00C015DD-3079-4258-8787-9D0F40E66300}">
      <dsp:nvSpPr>
        <dsp:cNvPr id="0" name=""/>
        <dsp:cNvSpPr/>
      </dsp:nvSpPr>
      <dsp:spPr>
        <a:xfrm rot="5399977">
          <a:off x="3542161" y="1424987"/>
          <a:ext cx="294157" cy="260981"/>
        </a:xfrm>
        <a:prstGeom prst="rightArrow">
          <a:avLst>
            <a:gd name="adj1" fmla="val 66700"/>
            <a:gd name="adj2" fmla="val 50000"/>
          </a:avLst>
        </a:prstGeom>
        <a:solidFill>
          <a:srgbClr val="FF6600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95681F9C-F4C8-480C-A1FC-4297BFA0BC4F}">
      <dsp:nvSpPr>
        <dsp:cNvPr id="0" name=""/>
        <dsp:cNvSpPr/>
      </dsp:nvSpPr>
      <dsp:spPr>
        <a:xfrm>
          <a:off x="9" y="1849636"/>
          <a:ext cx="7378472" cy="1133599"/>
        </a:xfrm>
        <a:prstGeom prst="roundRect">
          <a:avLst>
            <a:gd name="adj" fmla="val 10000"/>
          </a:avLst>
        </a:prstGeom>
        <a:solidFill>
          <a:srgbClr val="FFCC99">
            <a:alpha val="90000"/>
          </a:srgbClr>
        </a:solidFill>
        <a:ln w="12700" cap="flat" cmpd="sng" algn="ctr">
          <a:solidFill>
            <a:srgbClr val="FF660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000" b="1" kern="1200" dirty="0">
              <a:latin typeface="MyriadPro-SemiCn"/>
            </a:rPr>
            <a:t>Roda de conversa: direitos da juventude</a:t>
          </a:r>
          <a:r>
            <a:rPr lang="pt-BR" sz="2000" b="0" kern="1200" dirty="0">
              <a:latin typeface="MyriadPro-SemiCn"/>
            </a:rPr>
            <a:t>:</a:t>
          </a:r>
          <a:r>
            <a:rPr lang="pt-BR" sz="2000" b="1" kern="1200" dirty="0">
              <a:latin typeface="MyriadPro-SemiCn"/>
            </a:rPr>
            <a:t> </a:t>
          </a:r>
          <a:r>
            <a:rPr lang="pt-BR" sz="2000" b="0" kern="1200" dirty="0">
              <a:latin typeface="MyriadPro-SemiCn"/>
            </a:rPr>
            <a:t>Promover uma roda de conversa sobre um direito não assistido dos jovens.</a:t>
          </a:r>
        </a:p>
      </dsp:txBody>
      <dsp:txXfrm>
        <a:off x="33211" y="1882838"/>
        <a:ext cx="7312068" cy="1067195"/>
      </dsp:txXfrm>
    </dsp:sp>
    <dsp:sp modelId="{963C8F91-3F45-422C-B42E-73DCAD0ED5D7}">
      <dsp:nvSpPr>
        <dsp:cNvPr id="0" name=""/>
        <dsp:cNvSpPr/>
      </dsp:nvSpPr>
      <dsp:spPr>
        <a:xfrm rot="5400000">
          <a:off x="3558755" y="3113726"/>
          <a:ext cx="260981" cy="260981"/>
        </a:xfrm>
        <a:prstGeom prst="rightArrow">
          <a:avLst>
            <a:gd name="adj1" fmla="val 66700"/>
            <a:gd name="adj2" fmla="val 50000"/>
          </a:avLst>
        </a:prstGeom>
        <a:solidFill>
          <a:srgbClr val="FF6600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86D59992-7ACD-4F75-8326-8C0180CF029B}">
      <dsp:nvSpPr>
        <dsp:cNvPr id="0" name=""/>
        <dsp:cNvSpPr/>
      </dsp:nvSpPr>
      <dsp:spPr>
        <a:xfrm>
          <a:off x="9" y="3505199"/>
          <a:ext cx="7378472" cy="1153419"/>
        </a:xfrm>
        <a:prstGeom prst="roundRect">
          <a:avLst>
            <a:gd name="adj" fmla="val 10000"/>
          </a:avLst>
        </a:prstGeom>
        <a:solidFill>
          <a:srgbClr val="FFCC99">
            <a:alpha val="90000"/>
          </a:srgbClr>
        </a:solidFill>
        <a:ln w="12700" cap="flat" cmpd="sng" algn="ctr">
          <a:solidFill>
            <a:srgbClr val="FF660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000" b="1" kern="1200" dirty="0">
              <a:latin typeface="MyriadPro-SemiCn"/>
            </a:rPr>
            <a:t>Sujeitos de direitos</a:t>
          </a:r>
          <a:r>
            <a:rPr lang="pt-BR" sz="2000" b="0" kern="1200" dirty="0">
              <a:latin typeface="MyriadPro-SemiCn"/>
            </a:rPr>
            <a:t>:</a:t>
          </a:r>
          <a:r>
            <a:rPr lang="pt-BR" sz="2000" b="1" kern="1200" dirty="0">
              <a:latin typeface="MyriadPro-SemiCn"/>
            </a:rPr>
            <a:t> </a:t>
          </a:r>
          <a:r>
            <a:rPr lang="pt-BR" sz="2000" b="0" kern="1200" dirty="0">
              <a:latin typeface="MyriadPro-SemiCn"/>
            </a:rPr>
            <a:t>Propor uma</a:t>
          </a:r>
          <a:r>
            <a:rPr lang="pt-BR" sz="2000" b="1" kern="1200" dirty="0">
              <a:latin typeface="MyriadPro-SemiCn"/>
            </a:rPr>
            <a:t> </a:t>
          </a:r>
          <a:r>
            <a:rPr lang="pt-BR" sz="2000" b="0" kern="1200" dirty="0">
              <a:latin typeface="MyriadPro-SemiCn"/>
            </a:rPr>
            <a:t>observação de uma ilustração e pedir uma produção de desenho para os estudantes avaliarem os aspectos relacionados a nossa condição de sujeito de direitos.</a:t>
          </a:r>
          <a:endParaRPr lang="pt-BR" sz="2000" b="0" kern="1200" dirty="0">
            <a:latin typeface="MyriadPro-SemiCn"/>
            <a:ea typeface="+mn-ea"/>
            <a:cs typeface="+mn-cs"/>
          </a:endParaRPr>
        </a:p>
      </dsp:txBody>
      <dsp:txXfrm>
        <a:off x="33791" y="3538981"/>
        <a:ext cx="7310908" cy="108585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Process1">
  <dgm:title val=""/>
  <dgm:desc val=""/>
  <dgm:catLst>
    <dgm:cat type="process" pri="1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1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2"/>
      </dgm:ptLst>
      <dgm:cxnLst>
        <dgm:cxn modelId="3" srcId="0" destId="1" srcOrd="0" destOrd="0"/>
        <dgm:cxn modelId="4" srcId="0" destId="2" srcOrd="0" destOrd="0"/>
        <dgm:cxn modelId="5" srcId="1" destId="11" srcOrd="0" destOrd="0"/>
        <dgm:cxn modelId="6" srcId="2" destId="2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51" srcId="1" destId="11" srcOrd="0" destOrd="0"/>
        <dgm:cxn modelId="61" srcId="2" destId="21" srcOrd="0" destOrd="0"/>
        <dgm:cxn modelId="71" srcId="3" destId="31" srcOrd="0" destOrd="0"/>
        <dgm:cxn modelId="81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L"/>
          <dgm:param type="vertAlign" val="mid"/>
          <dgm:param type="nodeHorzAlign" val="l"/>
          <dgm:param type="nodeVertAlign" val="t"/>
          <dgm:param type="fallback" val="2D"/>
        </dgm:alg>
      </dgm:if>
      <dgm:else name="Name3">
        <dgm:alg type="lin">
          <dgm:param type="linDir" val="fromR"/>
          <dgm:param type="vertAlign" val="mid"/>
          <dgm:param type="nodeHorzAlign" val="r"/>
          <dgm:param type="nodeVertAlign" val="t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header" refType="h"/>
      <dgm:constr type="w" for="des" forName="header" refType="h" refFor="des" refForName="header" op="equ" fact="4"/>
      <dgm:constr type="h" for="des" forName="child" refType="h" refFor="des" refForName="header" op="equ"/>
      <dgm:constr type="w" for="des" forName="child" refType="w" refFor="des" refForName="header" op="equ"/>
      <dgm:constr type="w" for="ch" forName="hSp" refType="w" refFor="des" refForName="header" op="equ" fact="0.14"/>
      <dgm:constr type="h" for="des" forName="parTrans" refType="h" refFor="des" refForName="header" op="equ" fact="0.35"/>
      <dgm:constr type="h" for="des" forName="sibTrans" refType="h" refFor="des" refForName="parTrans" op="equ"/>
      <dgm:constr type="primFontSz" for="des" forName="child" op="equ" val="65"/>
      <dgm:constr type="primFontSz" for="des" forName="header" op="equ" val="65"/>
    </dgm:constrLst>
    <dgm:ruleLst/>
    <dgm:forEach name="Name4" axis="ch" ptType="node">
      <dgm:layoutNode name="vertFlow">
        <dgm:choose name="Name5">
          <dgm:if name="Name6" func="var" arg="dir" op="equ" val="norm">
            <dgm:alg type="lin">
              <dgm:param type="linDir" val="fromT"/>
              <dgm:param type="nodeHorzAlign" val="ctr"/>
              <dgm:param type="nodeVertAlign" val="t"/>
              <dgm:param type="fallback" val="2D"/>
            </dgm:alg>
          </dgm:if>
          <dgm:else name="Name7">
            <dgm:alg type="lin">
              <dgm:param type="linDir" val="fromT"/>
              <dgm:param type="nodeHorzAlign" val="ctr"/>
              <dgm:param type="nodeVertAlign" val="t"/>
              <dgm:param type="fallback" val="2D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header" styleLbl="node1"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forEach name="Name8" axis="ch" ptType="parTrans" cnt="1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w" refType="h"/>
              <dgm:constr type="connDist"/>
              <dgm:constr type="wArH" refType="h" fact="0.25"/>
              <dgm:constr type="hArH" refType="wArH" fact="2"/>
              <dgm:constr type="stemThick" refType="hArH" fact="0.667"/>
              <dgm:constr type="begPad" refType="connDist" fact="0.25"/>
              <dgm:constr type="endPad" refType="connDist" fact="0.25"/>
            </dgm:constrLst>
            <dgm:ruleLst/>
          </dgm:layoutNode>
        </dgm:forEach>
        <dgm:forEach name="Name9" axis="ch" ptType="node">
          <dgm:layoutNode name="child" styleLbl="alignAccFollowNode1">
            <dgm:varLst>
              <dgm:chMax val="0"/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  <dgm:forEach name="Name10" axis="followSib" ptType="sibTrans" cnt="1">
            <dgm:layoutNode name="sibTrans" styleLbl="sibTrans2D1">
              <dgm:alg type="conn">
                <dgm:param type="begPts" val="auto"/>
                <dgm:param type="endPts" val="auto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w" refType="h"/>
                <dgm:constr type="connDist"/>
                <dgm:constr type="wArH" refType="h" fact="0.25"/>
                <dgm:constr type="hArH" refType="wArH" fact="2"/>
                <dgm:constr type="stemThick" refType="hArH" fact="0.667"/>
                <dgm:constr type="begPad" refType="w" fact="0.25"/>
                <dgm:constr type="endPad" refType="w" fact="0.25"/>
              </dgm:constrLst>
              <dgm:ruleLst/>
            </dgm:layoutNode>
          </dgm:forEach>
        </dgm:forEach>
      </dgm:layoutNode>
      <dgm:choose name="Name11">
        <dgm:if name="Name12" axis="self" ptType="node" func="revPos" op="gte" val="2">
          <dgm:layoutNode name="hSp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3"/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Process1">
  <dgm:title val=""/>
  <dgm:desc val=""/>
  <dgm:catLst>
    <dgm:cat type="process" pri="1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1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2"/>
      </dgm:ptLst>
      <dgm:cxnLst>
        <dgm:cxn modelId="3" srcId="0" destId="1" srcOrd="0" destOrd="0"/>
        <dgm:cxn modelId="4" srcId="0" destId="2" srcOrd="0" destOrd="0"/>
        <dgm:cxn modelId="5" srcId="1" destId="11" srcOrd="0" destOrd="0"/>
        <dgm:cxn modelId="6" srcId="2" destId="2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51" srcId="1" destId="11" srcOrd="0" destOrd="0"/>
        <dgm:cxn modelId="61" srcId="2" destId="21" srcOrd="0" destOrd="0"/>
        <dgm:cxn modelId="71" srcId="3" destId="31" srcOrd="0" destOrd="0"/>
        <dgm:cxn modelId="81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L"/>
          <dgm:param type="vertAlign" val="mid"/>
          <dgm:param type="nodeHorzAlign" val="l"/>
          <dgm:param type="nodeVertAlign" val="t"/>
          <dgm:param type="fallback" val="2D"/>
        </dgm:alg>
      </dgm:if>
      <dgm:else name="Name3">
        <dgm:alg type="lin">
          <dgm:param type="linDir" val="fromR"/>
          <dgm:param type="vertAlign" val="mid"/>
          <dgm:param type="nodeHorzAlign" val="r"/>
          <dgm:param type="nodeVertAlign" val="t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header" refType="h"/>
      <dgm:constr type="w" for="des" forName="header" refType="h" refFor="des" refForName="header" op="equ" fact="4"/>
      <dgm:constr type="h" for="des" forName="child" refType="h" refFor="des" refForName="header" op="equ"/>
      <dgm:constr type="w" for="des" forName="child" refType="w" refFor="des" refForName="header" op="equ"/>
      <dgm:constr type="w" for="ch" forName="hSp" refType="w" refFor="des" refForName="header" op="equ" fact="0.14"/>
      <dgm:constr type="h" for="des" forName="parTrans" refType="h" refFor="des" refForName="header" op="equ" fact="0.35"/>
      <dgm:constr type="h" for="des" forName="sibTrans" refType="h" refFor="des" refForName="parTrans" op="equ"/>
      <dgm:constr type="primFontSz" for="des" forName="child" op="equ" val="65"/>
      <dgm:constr type="primFontSz" for="des" forName="header" op="equ" val="65"/>
    </dgm:constrLst>
    <dgm:ruleLst/>
    <dgm:forEach name="Name4" axis="ch" ptType="node">
      <dgm:layoutNode name="vertFlow">
        <dgm:choose name="Name5">
          <dgm:if name="Name6" func="var" arg="dir" op="equ" val="norm">
            <dgm:alg type="lin">
              <dgm:param type="linDir" val="fromT"/>
              <dgm:param type="nodeHorzAlign" val="ctr"/>
              <dgm:param type="nodeVertAlign" val="t"/>
              <dgm:param type="fallback" val="2D"/>
            </dgm:alg>
          </dgm:if>
          <dgm:else name="Name7">
            <dgm:alg type="lin">
              <dgm:param type="linDir" val="fromT"/>
              <dgm:param type="nodeHorzAlign" val="ctr"/>
              <dgm:param type="nodeVertAlign" val="t"/>
              <dgm:param type="fallback" val="2D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header" styleLbl="node1"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forEach name="Name8" axis="ch" ptType="parTrans" cnt="1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w" refType="h"/>
              <dgm:constr type="connDist"/>
              <dgm:constr type="wArH" refType="h" fact="0.25"/>
              <dgm:constr type="hArH" refType="wArH" fact="2"/>
              <dgm:constr type="stemThick" refType="hArH" fact="0.667"/>
              <dgm:constr type="begPad" refType="connDist" fact="0.25"/>
              <dgm:constr type="endPad" refType="connDist" fact="0.25"/>
            </dgm:constrLst>
            <dgm:ruleLst/>
          </dgm:layoutNode>
        </dgm:forEach>
        <dgm:forEach name="Name9" axis="ch" ptType="node">
          <dgm:layoutNode name="child" styleLbl="alignAccFollowNode1">
            <dgm:varLst>
              <dgm:chMax val="0"/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  <dgm:forEach name="Name10" axis="followSib" ptType="sibTrans" cnt="1">
            <dgm:layoutNode name="sibTrans" styleLbl="sibTrans2D1">
              <dgm:alg type="conn">
                <dgm:param type="begPts" val="auto"/>
                <dgm:param type="endPts" val="auto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w" refType="h"/>
                <dgm:constr type="connDist"/>
                <dgm:constr type="wArH" refType="h" fact="0.25"/>
                <dgm:constr type="hArH" refType="wArH" fact="2"/>
                <dgm:constr type="stemThick" refType="hArH" fact="0.667"/>
                <dgm:constr type="begPad" refType="w" fact="0.25"/>
                <dgm:constr type="endPad" refType="w" fact="0.25"/>
              </dgm:constrLst>
              <dgm:ruleLst/>
            </dgm:layoutNode>
          </dgm:forEach>
        </dgm:forEach>
      </dgm:layoutNode>
      <dgm:choose name="Name11">
        <dgm:if name="Name12" axis="self" ptType="node" func="revPos" op="gte" val="2">
          <dgm:layoutNode name="hSp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3"/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lProcess1">
  <dgm:title val=""/>
  <dgm:desc val=""/>
  <dgm:catLst>
    <dgm:cat type="process" pri="1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1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2"/>
      </dgm:ptLst>
      <dgm:cxnLst>
        <dgm:cxn modelId="3" srcId="0" destId="1" srcOrd="0" destOrd="0"/>
        <dgm:cxn modelId="4" srcId="0" destId="2" srcOrd="0" destOrd="0"/>
        <dgm:cxn modelId="5" srcId="1" destId="11" srcOrd="0" destOrd="0"/>
        <dgm:cxn modelId="6" srcId="2" destId="2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51" srcId="1" destId="11" srcOrd="0" destOrd="0"/>
        <dgm:cxn modelId="61" srcId="2" destId="21" srcOrd="0" destOrd="0"/>
        <dgm:cxn modelId="71" srcId="3" destId="31" srcOrd="0" destOrd="0"/>
        <dgm:cxn modelId="81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L"/>
          <dgm:param type="vertAlign" val="mid"/>
          <dgm:param type="nodeHorzAlign" val="l"/>
          <dgm:param type="nodeVertAlign" val="t"/>
          <dgm:param type="fallback" val="2D"/>
        </dgm:alg>
      </dgm:if>
      <dgm:else name="Name3">
        <dgm:alg type="lin">
          <dgm:param type="linDir" val="fromR"/>
          <dgm:param type="vertAlign" val="mid"/>
          <dgm:param type="nodeHorzAlign" val="r"/>
          <dgm:param type="nodeVertAlign" val="t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header" refType="h"/>
      <dgm:constr type="w" for="des" forName="header" refType="h" refFor="des" refForName="header" op="equ" fact="4"/>
      <dgm:constr type="h" for="des" forName="child" refType="h" refFor="des" refForName="header" op="equ"/>
      <dgm:constr type="w" for="des" forName="child" refType="w" refFor="des" refForName="header" op="equ"/>
      <dgm:constr type="w" for="ch" forName="hSp" refType="w" refFor="des" refForName="header" op="equ" fact="0.14"/>
      <dgm:constr type="h" for="des" forName="parTrans" refType="h" refFor="des" refForName="header" op="equ" fact="0.35"/>
      <dgm:constr type="h" for="des" forName="sibTrans" refType="h" refFor="des" refForName="parTrans" op="equ"/>
      <dgm:constr type="primFontSz" for="des" forName="child" op="equ" val="65"/>
      <dgm:constr type="primFontSz" for="des" forName="header" op="equ" val="65"/>
    </dgm:constrLst>
    <dgm:ruleLst/>
    <dgm:forEach name="Name4" axis="ch" ptType="node">
      <dgm:layoutNode name="vertFlow">
        <dgm:choose name="Name5">
          <dgm:if name="Name6" func="var" arg="dir" op="equ" val="norm">
            <dgm:alg type="lin">
              <dgm:param type="linDir" val="fromT"/>
              <dgm:param type="nodeHorzAlign" val="ctr"/>
              <dgm:param type="nodeVertAlign" val="t"/>
              <dgm:param type="fallback" val="2D"/>
            </dgm:alg>
          </dgm:if>
          <dgm:else name="Name7">
            <dgm:alg type="lin">
              <dgm:param type="linDir" val="fromT"/>
              <dgm:param type="nodeHorzAlign" val="ctr"/>
              <dgm:param type="nodeVertAlign" val="t"/>
              <dgm:param type="fallback" val="2D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header" styleLbl="node1"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forEach name="Name8" axis="ch" ptType="parTrans" cnt="1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w" refType="h"/>
              <dgm:constr type="connDist"/>
              <dgm:constr type="wArH" refType="h" fact="0.25"/>
              <dgm:constr type="hArH" refType="wArH" fact="2"/>
              <dgm:constr type="stemThick" refType="hArH" fact="0.667"/>
              <dgm:constr type="begPad" refType="connDist" fact="0.25"/>
              <dgm:constr type="endPad" refType="connDist" fact="0.25"/>
            </dgm:constrLst>
            <dgm:ruleLst/>
          </dgm:layoutNode>
        </dgm:forEach>
        <dgm:forEach name="Name9" axis="ch" ptType="node">
          <dgm:layoutNode name="child" styleLbl="alignAccFollowNode1">
            <dgm:varLst>
              <dgm:chMax val="0"/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  <dgm:forEach name="Name10" axis="followSib" ptType="sibTrans" cnt="1">
            <dgm:layoutNode name="sibTrans" styleLbl="sibTrans2D1">
              <dgm:alg type="conn">
                <dgm:param type="begPts" val="auto"/>
                <dgm:param type="endPts" val="auto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w" refType="h"/>
                <dgm:constr type="connDist"/>
                <dgm:constr type="wArH" refType="h" fact="0.25"/>
                <dgm:constr type="hArH" refType="wArH" fact="2"/>
                <dgm:constr type="stemThick" refType="hArH" fact="0.667"/>
                <dgm:constr type="begPad" refType="w" fact="0.25"/>
                <dgm:constr type="endPad" refType="w" fact="0.25"/>
              </dgm:constrLst>
              <dgm:ruleLst/>
            </dgm:layoutNode>
          </dgm:forEach>
        </dgm:forEach>
      </dgm:layoutNode>
      <dgm:choose name="Name11">
        <dgm:if name="Name12" axis="self" ptType="node" func="revPos" op="gte" val="2">
          <dgm:layoutNode name="hSp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3"/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lProcess1">
  <dgm:title val=""/>
  <dgm:desc val=""/>
  <dgm:catLst>
    <dgm:cat type="process" pri="1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1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2"/>
      </dgm:ptLst>
      <dgm:cxnLst>
        <dgm:cxn modelId="3" srcId="0" destId="1" srcOrd="0" destOrd="0"/>
        <dgm:cxn modelId="4" srcId="0" destId="2" srcOrd="0" destOrd="0"/>
        <dgm:cxn modelId="5" srcId="1" destId="11" srcOrd="0" destOrd="0"/>
        <dgm:cxn modelId="6" srcId="2" destId="2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51" srcId="1" destId="11" srcOrd="0" destOrd="0"/>
        <dgm:cxn modelId="61" srcId="2" destId="21" srcOrd="0" destOrd="0"/>
        <dgm:cxn modelId="71" srcId="3" destId="31" srcOrd="0" destOrd="0"/>
        <dgm:cxn modelId="81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L"/>
          <dgm:param type="vertAlign" val="mid"/>
          <dgm:param type="nodeHorzAlign" val="l"/>
          <dgm:param type="nodeVertAlign" val="t"/>
          <dgm:param type="fallback" val="2D"/>
        </dgm:alg>
      </dgm:if>
      <dgm:else name="Name3">
        <dgm:alg type="lin">
          <dgm:param type="linDir" val="fromR"/>
          <dgm:param type="vertAlign" val="mid"/>
          <dgm:param type="nodeHorzAlign" val="r"/>
          <dgm:param type="nodeVertAlign" val="t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header" refType="h"/>
      <dgm:constr type="w" for="des" forName="header" refType="h" refFor="des" refForName="header" op="equ" fact="4"/>
      <dgm:constr type="h" for="des" forName="child" refType="h" refFor="des" refForName="header" op="equ"/>
      <dgm:constr type="w" for="des" forName="child" refType="w" refFor="des" refForName="header" op="equ"/>
      <dgm:constr type="w" for="ch" forName="hSp" refType="w" refFor="des" refForName="header" op="equ" fact="0.14"/>
      <dgm:constr type="h" for="des" forName="parTrans" refType="h" refFor="des" refForName="header" op="equ" fact="0.35"/>
      <dgm:constr type="h" for="des" forName="sibTrans" refType="h" refFor="des" refForName="parTrans" op="equ"/>
      <dgm:constr type="primFontSz" for="des" forName="child" op="equ" val="65"/>
      <dgm:constr type="primFontSz" for="des" forName="header" op="equ" val="65"/>
    </dgm:constrLst>
    <dgm:ruleLst/>
    <dgm:forEach name="Name4" axis="ch" ptType="node">
      <dgm:layoutNode name="vertFlow">
        <dgm:choose name="Name5">
          <dgm:if name="Name6" func="var" arg="dir" op="equ" val="norm">
            <dgm:alg type="lin">
              <dgm:param type="linDir" val="fromT"/>
              <dgm:param type="nodeHorzAlign" val="ctr"/>
              <dgm:param type="nodeVertAlign" val="t"/>
              <dgm:param type="fallback" val="2D"/>
            </dgm:alg>
          </dgm:if>
          <dgm:else name="Name7">
            <dgm:alg type="lin">
              <dgm:param type="linDir" val="fromT"/>
              <dgm:param type="nodeHorzAlign" val="ctr"/>
              <dgm:param type="nodeVertAlign" val="t"/>
              <dgm:param type="fallback" val="2D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header" styleLbl="node1"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forEach name="Name8" axis="ch" ptType="parTrans" cnt="1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w" refType="h"/>
              <dgm:constr type="connDist"/>
              <dgm:constr type="wArH" refType="h" fact="0.25"/>
              <dgm:constr type="hArH" refType="wArH" fact="2"/>
              <dgm:constr type="stemThick" refType="hArH" fact="0.667"/>
              <dgm:constr type="begPad" refType="connDist" fact="0.25"/>
              <dgm:constr type="endPad" refType="connDist" fact="0.25"/>
            </dgm:constrLst>
            <dgm:ruleLst/>
          </dgm:layoutNode>
        </dgm:forEach>
        <dgm:forEach name="Name9" axis="ch" ptType="node">
          <dgm:layoutNode name="child" styleLbl="alignAccFollowNode1">
            <dgm:varLst>
              <dgm:chMax val="0"/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  <dgm:forEach name="Name10" axis="followSib" ptType="sibTrans" cnt="1">
            <dgm:layoutNode name="sibTrans" styleLbl="sibTrans2D1">
              <dgm:alg type="conn">
                <dgm:param type="begPts" val="auto"/>
                <dgm:param type="endPts" val="auto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w" refType="h"/>
                <dgm:constr type="connDist"/>
                <dgm:constr type="wArH" refType="h" fact="0.25"/>
                <dgm:constr type="hArH" refType="wArH" fact="2"/>
                <dgm:constr type="stemThick" refType="hArH" fact="0.667"/>
                <dgm:constr type="begPad" refType="w" fact="0.25"/>
                <dgm:constr type="endPad" refType="w" fact="0.25"/>
              </dgm:constrLst>
              <dgm:ruleLst/>
            </dgm:layoutNode>
          </dgm:forEach>
        </dgm:forEach>
      </dgm:layoutNode>
      <dgm:choose name="Name11">
        <dgm:if name="Name12" axis="self" ptType="node" func="revPos" op="gte" val="2">
          <dgm:layoutNode name="hSp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3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83D9CBC-BDDD-4FB3-9705-2224281D309C}" type="datetimeFigureOut">
              <a:rPr lang="pt-BR" smtClean="0"/>
              <a:t>18/12/2020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F3980AA-B53D-4F64-BA98-0A3BE348D6E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62521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F3980AA-B53D-4F64-BA98-0A3BE348D6ED}" type="slidenum">
              <a:rPr lang="pt-BR" smtClean="0"/>
              <a:t>7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920994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 descr="Tag=AccentColor&#10;Flavor=Light&#10;Target=FillAndLine">
            <a:extLst>
              <a:ext uri="{FF2B5EF4-FFF2-40B4-BE49-F238E27FC236}">
                <a16:creationId xmlns:a16="http://schemas.microsoft.com/office/drawing/2014/main" id="{DA381740-063A-41A4-836D-85D14980EEF0}"/>
              </a:ext>
            </a:extLst>
          </p:cNvPr>
          <p:cNvSpPr/>
          <p:nvPr/>
        </p:nvSpPr>
        <p:spPr>
          <a:xfrm>
            <a:off x="838200" y="4736883"/>
            <a:ext cx="4243589" cy="27432"/>
          </a:xfrm>
          <a:custGeom>
            <a:avLst/>
            <a:gdLst>
              <a:gd name="connsiteX0" fmla="*/ 0 w 4243589"/>
              <a:gd name="connsiteY0" fmla="*/ 0 h 27432"/>
              <a:gd name="connsiteX1" fmla="*/ 563791 w 4243589"/>
              <a:gd name="connsiteY1" fmla="*/ 0 h 27432"/>
              <a:gd name="connsiteX2" fmla="*/ 1042710 w 4243589"/>
              <a:gd name="connsiteY2" fmla="*/ 0 h 27432"/>
              <a:gd name="connsiteX3" fmla="*/ 1564066 w 4243589"/>
              <a:gd name="connsiteY3" fmla="*/ 0 h 27432"/>
              <a:gd name="connsiteX4" fmla="*/ 2212729 w 4243589"/>
              <a:gd name="connsiteY4" fmla="*/ 0 h 27432"/>
              <a:gd name="connsiteX5" fmla="*/ 2776520 w 4243589"/>
              <a:gd name="connsiteY5" fmla="*/ 0 h 27432"/>
              <a:gd name="connsiteX6" fmla="*/ 3297875 w 4243589"/>
              <a:gd name="connsiteY6" fmla="*/ 0 h 27432"/>
              <a:gd name="connsiteX7" fmla="*/ 4243589 w 4243589"/>
              <a:gd name="connsiteY7" fmla="*/ 0 h 27432"/>
              <a:gd name="connsiteX8" fmla="*/ 4243589 w 4243589"/>
              <a:gd name="connsiteY8" fmla="*/ 27432 h 27432"/>
              <a:gd name="connsiteX9" fmla="*/ 3637362 w 4243589"/>
              <a:gd name="connsiteY9" fmla="*/ 27432 h 27432"/>
              <a:gd name="connsiteX10" fmla="*/ 3116007 w 4243589"/>
              <a:gd name="connsiteY10" fmla="*/ 27432 h 27432"/>
              <a:gd name="connsiteX11" fmla="*/ 2424908 w 4243589"/>
              <a:gd name="connsiteY11" fmla="*/ 27432 h 27432"/>
              <a:gd name="connsiteX12" fmla="*/ 1861117 w 4243589"/>
              <a:gd name="connsiteY12" fmla="*/ 27432 h 27432"/>
              <a:gd name="connsiteX13" fmla="*/ 1382198 w 4243589"/>
              <a:gd name="connsiteY13" fmla="*/ 27432 h 27432"/>
              <a:gd name="connsiteX14" fmla="*/ 733535 w 4243589"/>
              <a:gd name="connsiteY14" fmla="*/ 27432 h 27432"/>
              <a:gd name="connsiteX15" fmla="*/ 0 w 4243589"/>
              <a:gd name="connsiteY15" fmla="*/ 27432 h 27432"/>
              <a:gd name="connsiteX16" fmla="*/ 0 w 4243589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27432" fill="none" extrusionOk="0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2616" y="8304"/>
                  <a:pt x="4243111" y="21512"/>
                  <a:pt x="4243589" y="27432"/>
                </a:cubicBezTo>
                <a:cubicBezTo>
                  <a:pt x="4112949" y="6289"/>
                  <a:pt x="3928037" y="10975"/>
                  <a:pt x="3637362" y="27432"/>
                </a:cubicBezTo>
                <a:cubicBezTo>
                  <a:pt x="3346687" y="43889"/>
                  <a:pt x="3254446" y="35813"/>
                  <a:pt x="3116007" y="27432"/>
                </a:cubicBezTo>
                <a:cubicBezTo>
                  <a:pt x="2977569" y="19051"/>
                  <a:pt x="2620228" y="38017"/>
                  <a:pt x="2424908" y="27432"/>
                </a:cubicBezTo>
                <a:cubicBezTo>
                  <a:pt x="2229588" y="16847"/>
                  <a:pt x="2088287" y="5290"/>
                  <a:pt x="1861117" y="27432"/>
                </a:cubicBezTo>
                <a:cubicBezTo>
                  <a:pt x="1633947" y="49574"/>
                  <a:pt x="1502447" y="8273"/>
                  <a:pt x="1382198" y="27432"/>
                </a:cubicBezTo>
                <a:cubicBezTo>
                  <a:pt x="1261949" y="46591"/>
                  <a:pt x="1045440" y="37497"/>
                  <a:pt x="733535" y="27432"/>
                </a:cubicBezTo>
                <a:cubicBezTo>
                  <a:pt x="421630" y="17367"/>
                  <a:pt x="341257" y="-9215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243589" h="27432" stroke="0" extrusionOk="0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4074" y="9333"/>
                  <a:pt x="4244867" y="19699"/>
                  <a:pt x="4243589" y="27432"/>
                </a:cubicBezTo>
                <a:cubicBezTo>
                  <a:pt x="4130424" y="7904"/>
                  <a:pt x="3932803" y="51393"/>
                  <a:pt x="3722234" y="27432"/>
                </a:cubicBezTo>
                <a:cubicBezTo>
                  <a:pt x="3511665" y="3471"/>
                  <a:pt x="3269903" y="55138"/>
                  <a:pt x="3116007" y="27432"/>
                </a:cubicBezTo>
                <a:cubicBezTo>
                  <a:pt x="2962111" y="-274"/>
                  <a:pt x="2744280" y="32368"/>
                  <a:pt x="2509780" y="27432"/>
                </a:cubicBezTo>
                <a:cubicBezTo>
                  <a:pt x="2275280" y="22496"/>
                  <a:pt x="2066059" y="52808"/>
                  <a:pt x="1945989" y="27432"/>
                </a:cubicBezTo>
                <a:cubicBezTo>
                  <a:pt x="1825919" y="2056"/>
                  <a:pt x="1407329" y="21760"/>
                  <a:pt x="1254890" y="27432"/>
                </a:cubicBezTo>
                <a:cubicBezTo>
                  <a:pt x="1102451" y="33104"/>
                  <a:pt x="837950" y="40817"/>
                  <a:pt x="563791" y="27432"/>
                </a:cubicBezTo>
                <a:cubicBezTo>
                  <a:pt x="289632" y="14047"/>
                  <a:pt x="132768" y="16249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4EF9DF8-704A-44AE-8850-307DDACC938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41248" y="448056"/>
            <a:ext cx="10515600" cy="4069080"/>
          </a:xfrm>
        </p:spPr>
        <p:txBody>
          <a:bodyPr anchor="b">
            <a:noAutofit/>
          </a:bodyPr>
          <a:lstStyle>
            <a:lvl1pPr algn="l">
              <a:defRPr sz="96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CC72E09-06F3-48B9-9B95-DE15EC98017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41248" y="4983480"/>
            <a:ext cx="10515600" cy="1124712"/>
          </a:xfrm>
        </p:spPr>
        <p:txBody>
          <a:bodyPr>
            <a:normAutofit/>
          </a:bodyPr>
          <a:lstStyle>
            <a:lvl1pPr marL="0" indent="0" algn="l">
              <a:buNone/>
              <a:defRPr sz="2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11CD474-E5E1-4D01-97F6-0C9FC09332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12/18/2020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636BBC7-EB9B-4B36-88E9-DBF65D270E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48786C7-DD8D-492F-9A9A-A7B3EBE27F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34322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07CF8D-FF51-4FD8-B968-A2C8507347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661A953-02EA-491B-A215-AF8420D74D3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4084D1E-BC98-44E4-8D2C-89CCDC2933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12/18/2020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13019EB-9C2B-4833-B72A-1476941597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5F6E764-5688-45F5-94ED-A7357D2F56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99098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20E3CB6-3025-40BF-A04B-A7B0CB4C01F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EDD5CB3-8B24-48C7-89D3-8DCAD36A453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50BC931-E2BF-4C1D-91AA-89F82F8268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12/18/2020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548A135-AEE9-4483-957E-3D143318DD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28DEFD4-A052-46B3-B2AE-F3091D8A2F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25695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5D02BC-5A24-47F7-A4DF-B93FBC0C51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E9219E-EE74-4093-94D6-F663E059C5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29384"/>
            <a:ext cx="10515600" cy="4251960"/>
          </a:xfrm>
        </p:spPr>
        <p:txBody>
          <a:bodyPr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2A61642-BFBA-48AE-A29C-C2AA7386AE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12/18/2020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AD2029B-6646-4DBF-A302-76A513FC64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E6D4DFD-766F-4E45-A00C-2B5E8CE9A9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‹nº›</a:t>
            </a:fld>
            <a:endParaRPr lang="en-US"/>
          </a:p>
        </p:txBody>
      </p:sp>
      <p:sp>
        <p:nvSpPr>
          <p:cNvPr id="8" name="Rectangle 7" descr="Tag=AccentColor&#10;Flavor=Light&#10;Target=FillAndLine">
            <a:extLst>
              <a:ext uri="{FF2B5EF4-FFF2-40B4-BE49-F238E27FC236}">
                <a16:creationId xmlns:a16="http://schemas.microsoft.com/office/drawing/2014/main" id="{EBDD1931-9E86-4402-9A68-33A2D9EFB198}"/>
              </a:ext>
            </a:extLst>
          </p:cNvPr>
          <p:cNvSpPr/>
          <p:nvPr/>
        </p:nvSpPr>
        <p:spPr>
          <a:xfrm>
            <a:off x="838199" y="1709928"/>
            <a:ext cx="10515600" cy="27432"/>
          </a:xfrm>
          <a:custGeom>
            <a:avLst/>
            <a:gdLst>
              <a:gd name="connsiteX0" fmla="*/ 0 w 10515600"/>
              <a:gd name="connsiteY0" fmla="*/ 0 h 27432"/>
              <a:gd name="connsiteX1" fmla="*/ 446913 w 10515600"/>
              <a:gd name="connsiteY1" fmla="*/ 0 h 27432"/>
              <a:gd name="connsiteX2" fmla="*/ 1104138 w 10515600"/>
              <a:gd name="connsiteY2" fmla="*/ 0 h 27432"/>
              <a:gd name="connsiteX3" fmla="*/ 1866519 w 10515600"/>
              <a:gd name="connsiteY3" fmla="*/ 0 h 27432"/>
              <a:gd name="connsiteX4" fmla="*/ 2208276 w 10515600"/>
              <a:gd name="connsiteY4" fmla="*/ 0 h 27432"/>
              <a:gd name="connsiteX5" fmla="*/ 2550033 w 10515600"/>
              <a:gd name="connsiteY5" fmla="*/ 0 h 27432"/>
              <a:gd name="connsiteX6" fmla="*/ 3417570 w 10515600"/>
              <a:gd name="connsiteY6" fmla="*/ 0 h 27432"/>
              <a:gd name="connsiteX7" fmla="*/ 4074795 w 10515600"/>
              <a:gd name="connsiteY7" fmla="*/ 0 h 27432"/>
              <a:gd name="connsiteX8" fmla="*/ 4416552 w 10515600"/>
              <a:gd name="connsiteY8" fmla="*/ 0 h 27432"/>
              <a:gd name="connsiteX9" fmla="*/ 5073777 w 10515600"/>
              <a:gd name="connsiteY9" fmla="*/ 0 h 27432"/>
              <a:gd name="connsiteX10" fmla="*/ 5941314 w 10515600"/>
              <a:gd name="connsiteY10" fmla="*/ 0 h 27432"/>
              <a:gd name="connsiteX11" fmla="*/ 6493383 w 10515600"/>
              <a:gd name="connsiteY11" fmla="*/ 0 h 27432"/>
              <a:gd name="connsiteX12" fmla="*/ 7045452 w 10515600"/>
              <a:gd name="connsiteY12" fmla="*/ 0 h 27432"/>
              <a:gd name="connsiteX13" fmla="*/ 7702677 w 10515600"/>
              <a:gd name="connsiteY13" fmla="*/ 0 h 27432"/>
              <a:gd name="connsiteX14" fmla="*/ 8465058 w 10515600"/>
              <a:gd name="connsiteY14" fmla="*/ 0 h 27432"/>
              <a:gd name="connsiteX15" fmla="*/ 9227439 w 10515600"/>
              <a:gd name="connsiteY15" fmla="*/ 0 h 27432"/>
              <a:gd name="connsiteX16" fmla="*/ 10515600 w 10515600"/>
              <a:gd name="connsiteY16" fmla="*/ 0 h 27432"/>
              <a:gd name="connsiteX17" fmla="*/ 10515600 w 10515600"/>
              <a:gd name="connsiteY17" fmla="*/ 27432 h 27432"/>
              <a:gd name="connsiteX18" fmla="*/ 10068687 w 10515600"/>
              <a:gd name="connsiteY18" fmla="*/ 27432 h 27432"/>
              <a:gd name="connsiteX19" fmla="*/ 9201150 w 10515600"/>
              <a:gd name="connsiteY19" fmla="*/ 27432 h 27432"/>
              <a:gd name="connsiteX20" fmla="*/ 8543925 w 10515600"/>
              <a:gd name="connsiteY20" fmla="*/ 27432 h 27432"/>
              <a:gd name="connsiteX21" fmla="*/ 8202168 w 10515600"/>
              <a:gd name="connsiteY21" fmla="*/ 27432 h 27432"/>
              <a:gd name="connsiteX22" fmla="*/ 7544943 w 10515600"/>
              <a:gd name="connsiteY22" fmla="*/ 27432 h 27432"/>
              <a:gd name="connsiteX23" fmla="*/ 6992874 w 10515600"/>
              <a:gd name="connsiteY23" fmla="*/ 27432 h 27432"/>
              <a:gd name="connsiteX24" fmla="*/ 6440805 w 10515600"/>
              <a:gd name="connsiteY24" fmla="*/ 27432 h 27432"/>
              <a:gd name="connsiteX25" fmla="*/ 5888736 w 10515600"/>
              <a:gd name="connsiteY25" fmla="*/ 27432 h 27432"/>
              <a:gd name="connsiteX26" fmla="*/ 5336667 w 10515600"/>
              <a:gd name="connsiteY26" fmla="*/ 27432 h 27432"/>
              <a:gd name="connsiteX27" fmla="*/ 4574286 w 10515600"/>
              <a:gd name="connsiteY27" fmla="*/ 27432 h 27432"/>
              <a:gd name="connsiteX28" fmla="*/ 3917061 w 10515600"/>
              <a:gd name="connsiteY28" fmla="*/ 27432 h 27432"/>
              <a:gd name="connsiteX29" fmla="*/ 3575304 w 10515600"/>
              <a:gd name="connsiteY29" fmla="*/ 27432 h 27432"/>
              <a:gd name="connsiteX30" fmla="*/ 3023235 w 10515600"/>
              <a:gd name="connsiteY30" fmla="*/ 27432 h 27432"/>
              <a:gd name="connsiteX31" fmla="*/ 2260854 w 10515600"/>
              <a:gd name="connsiteY31" fmla="*/ 27432 h 27432"/>
              <a:gd name="connsiteX32" fmla="*/ 1813941 w 10515600"/>
              <a:gd name="connsiteY32" fmla="*/ 27432 h 27432"/>
              <a:gd name="connsiteX33" fmla="*/ 946404 w 10515600"/>
              <a:gd name="connsiteY33" fmla="*/ 27432 h 27432"/>
              <a:gd name="connsiteX34" fmla="*/ 0 w 10515600"/>
              <a:gd name="connsiteY34" fmla="*/ 27432 h 27432"/>
              <a:gd name="connsiteX35" fmla="*/ 0 w 10515600"/>
              <a:gd name="connsiteY35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515600" h="27432" fill="none" extrusionOk="0">
                <a:moveTo>
                  <a:pt x="0" y="0"/>
                </a:moveTo>
                <a:cubicBezTo>
                  <a:pt x="119693" y="-14343"/>
                  <a:pt x="253007" y="-7583"/>
                  <a:pt x="446913" y="0"/>
                </a:cubicBezTo>
                <a:cubicBezTo>
                  <a:pt x="640819" y="7583"/>
                  <a:pt x="841419" y="-7067"/>
                  <a:pt x="1104138" y="0"/>
                </a:cubicBezTo>
                <a:cubicBezTo>
                  <a:pt x="1366858" y="7067"/>
                  <a:pt x="1495525" y="1255"/>
                  <a:pt x="1866519" y="0"/>
                </a:cubicBezTo>
                <a:cubicBezTo>
                  <a:pt x="2237513" y="-1255"/>
                  <a:pt x="2043820" y="12003"/>
                  <a:pt x="2208276" y="0"/>
                </a:cubicBezTo>
                <a:cubicBezTo>
                  <a:pt x="2372732" y="-12003"/>
                  <a:pt x="2419452" y="9887"/>
                  <a:pt x="2550033" y="0"/>
                </a:cubicBezTo>
                <a:cubicBezTo>
                  <a:pt x="2680614" y="-9887"/>
                  <a:pt x="3098156" y="3827"/>
                  <a:pt x="3417570" y="0"/>
                </a:cubicBezTo>
                <a:cubicBezTo>
                  <a:pt x="3736984" y="-3827"/>
                  <a:pt x="3916040" y="-6233"/>
                  <a:pt x="4074795" y="0"/>
                </a:cubicBezTo>
                <a:cubicBezTo>
                  <a:pt x="4233551" y="6233"/>
                  <a:pt x="4279253" y="5661"/>
                  <a:pt x="4416552" y="0"/>
                </a:cubicBezTo>
                <a:cubicBezTo>
                  <a:pt x="4553851" y="-5661"/>
                  <a:pt x="4915758" y="26022"/>
                  <a:pt x="5073777" y="0"/>
                </a:cubicBezTo>
                <a:cubicBezTo>
                  <a:pt x="5231797" y="-26022"/>
                  <a:pt x="5612089" y="32230"/>
                  <a:pt x="5941314" y="0"/>
                </a:cubicBezTo>
                <a:cubicBezTo>
                  <a:pt x="6270539" y="-32230"/>
                  <a:pt x="6313600" y="3064"/>
                  <a:pt x="6493383" y="0"/>
                </a:cubicBezTo>
                <a:cubicBezTo>
                  <a:pt x="6673166" y="-3064"/>
                  <a:pt x="6902474" y="-21096"/>
                  <a:pt x="7045452" y="0"/>
                </a:cubicBezTo>
                <a:cubicBezTo>
                  <a:pt x="7188430" y="21096"/>
                  <a:pt x="7478162" y="17386"/>
                  <a:pt x="7702677" y="0"/>
                </a:cubicBezTo>
                <a:cubicBezTo>
                  <a:pt x="7927192" y="-17386"/>
                  <a:pt x="8295683" y="-35143"/>
                  <a:pt x="8465058" y="0"/>
                </a:cubicBezTo>
                <a:cubicBezTo>
                  <a:pt x="8634433" y="35143"/>
                  <a:pt x="8927835" y="4103"/>
                  <a:pt x="9227439" y="0"/>
                </a:cubicBezTo>
                <a:cubicBezTo>
                  <a:pt x="9527043" y="-4103"/>
                  <a:pt x="10105355" y="-17535"/>
                  <a:pt x="10515600" y="0"/>
                </a:cubicBezTo>
                <a:cubicBezTo>
                  <a:pt x="10515789" y="12323"/>
                  <a:pt x="10515633" y="14639"/>
                  <a:pt x="10515600" y="27432"/>
                </a:cubicBezTo>
                <a:cubicBezTo>
                  <a:pt x="10343646" y="15282"/>
                  <a:pt x="10223667" y="31057"/>
                  <a:pt x="10068687" y="27432"/>
                </a:cubicBezTo>
                <a:cubicBezTo>
                  <a:pt x="9913707" y="23807"/>
                  <a:pt x="9512455" y="4101"/>
                  <a:pt x="9201150" y="27432"/>
                </a:cubicBezTo>
                <a:cubicBezTo>
                  <a:pt x="8889845" y="50763"/>
                  <a:pt x="8866277" y="3158"/>
                  <a:pt x="8543925" y="27432"/>
                </a:cubicBezTo>
                <a:cubicBezTo>
                  <a:pt x="8221573" y="51706"/>
                  <a:pt x="8288348" y="37286"/>
                  <a:pt x="8202168" y="27432"/>
                </a:cubicBezTo>
                <a:cubicBezTo>
                  <a:pt x="8115988" y="17578"/>
                  <a:pt x="7797033" y="6631"/>
                  <a:pt x="7544943" y="27432"/>
                </a:cubicBezTo>
                <a:cubicBezTo>
                  <a:pt x="7292854" y="48233"/>
                  <a:pt x="7108060" y="41767"/>
                  <a:pt x="6992874" y="27432"/>
                </a:cubicBezTo>
                <a:cubicBezTo>
                  <a:pt x="6877688" y="13097"/>
                  <a:pt x="6668930" y="7947"/>
                  <a:pt x="6440805" y="27432"/>
                </a:cubicBezTo>
                <a:cubicBezTo>
                  <a:pt x="6212680" y="46917"/>
                  <a:pt x="6027476" y="35225"/>
                  <a:pt x="5888736" y="27432"/>
                </a:cubicBezTo>
                <a:cubicBezTo>
                  <a:pt x="5749996" y="19639"/>
                  <a:pt x="5574559" y="43627"/>
                  <a:pt x="5336667" y="27432"/>
                </a:cubicBezTo>
                <a:cubicBezTo>
                  <a:pt x="5098775" y="11237"/>
                  <a:pt x="4837534" y="41882"/>
                  <a:pt x="4574286" y="27432"/>
                </a:cubicBezTo>
                <a:cubicBezTo>
                  <a:pt x="4311038" y="12982"/>
                  <a:pt x="4126419" y="26678"/>
                  <a:pt x="3917061" y="27432"/>
                </a:cubicBezTo>
                <a:cubicBezTo>
                  <a:pt x="3707704" y="28186"/>
                  <a:pt x="3657291" y="40087"/>
                  <a:pt x="3575304" y="27432"/>
                </a:cubicBezTo>
                <a:cubicBezTo>
                  <a:pt x="3493317" y="14777"/>
                  <a:pt x="3185226" y="45867"/>
                  <a:pt x="3023235" y="27432"/>
                </a:cubicBezTo>
                <a:cubicBezTo>
                  <a:pt x="2861244" y="8997"/>
                  <a:pt x="2597085" y="35801"/>
                  <a:pt x="2260854" y="27432"/>
                </a:cubicBezTo>
                <a:cubicBezTo>
                  <a:pt x="1924623" y="19063"/>
                  <a:pt x="1996678" y="15705"/>
                  <a:pt x="1813941" y="27432"/>
                </a:cubicBezTo>
                <a:cubicBezTo>
                  <a:pt x="1631204" y="39159"/>
                  <a:pt x="1187542" y="49167"/>
                  <a:pt x="946404" y="27432"/>
                </a:cubicBezTo>
                <a:cubicBezTo>
                  <a:pt x="705266" y="5697"/>
                  <a:pt x="404743" y="28229"/>
                  <a:pt x="0" y="27432"/>
                </a:cubicBezTo>
                <a:cubicBezTo>
                  <a:pt x="244" y="15297"/>
                  <a:pt x="645" y="7129"/>
                  <a:pt x="0" y="0"/>
                </a:cubicBezTo>
                <a:close/>
              </a:path>
              <a:path w="10515600" h="27432" stroke="0" extrusionOk="0">
                <a:moveTo>
                  <a:pt x="0" y="0"/>
                </a:moveTo>
                <a:cubicBezTo>
                  <a:pt x="230793" y="14353"/>
                  <a:pt x="332416" y="21392"/>
                  <a:pt x="552069" y="0"/>
                </a:cubicBezTo>
                <a:cubicBezTo>
                  <a:pt x="771722" y="-21392"/>
                  <a:pt x="761737" y="-14337"/>
                  <a:pt x="893826" y="0"/>
                </a:cubicBezTo>
                <a:cubicBezTo>
                  <a:pt x="1025915" y="14337"/>
                  <a:pt x="1441584" y="-15498"/>
                  <a:pt x="1761363" y="0"/>
                </a:cubicBezTo>
                <a:cubicBezTo>
                  <a:pt x="2081142" y="15498"/>
                  <a:pt x="2111503" y="7278"/>
                  <a:pt x="2313432" y="0"/>
                </a:cubicBezTo>
                <a:cubicBezTo>
                  <a:pt x="2515361" y="-7278"/>
                  <a:pt x="2743584" y="-17845"/>
                  <a:pt x="2865501" y="0"/>
                </a:cubicBezTo>
                <a:cubicBezTo>
                  <a:pt x="2987418" y="17845"/>
                  <a:pt x="3345183" y="8208"/>
                  <a:pt x="3733038" y="0"/>
                </a:cubicBezTo>
                <a:cubicBezTo>
                  <a:pt x="4120893" y="-8208"/>
                  <a:pt x="4009066" y="-3159"/>
                  <a:pt x="4179951" y="0"/>
                </a:cubicBezTo>
                <a:cubicBezTo>
                  <a:pt x="4350836" y="3159"/>
                  <a:pt x="4735020" y="17517"/>
                  <a:pt x="5047488" y="0"/>
                </a:cubicBezTo>
                <a:cubicBezTo>
                  <a:pt x="5359956" y="-17517"/>
                  <a:pt x="5662148" y="-17777"/>
                  <a:pt x="5915025" y="0"/>
                </a:cubicBezTo>
                <a:cubicBezTo>
                  <a:pt x="6167902" y="17777"/>
                  <a:pt x="6308797" y="30350"/>
                  <a:pt x="6572250" y="0"/>
                </a:cubicBezTo>
                <a:cubicBezTo>
                  <a:pt x="6835703" y="-30350"/>
                  <a:pt x="7107419" y="-9627"/>
                  <a:pt x="7439787" y="0"/>
                </a:cubicBezTo>
                <a:cubicBezTo>
                  <a:pt x="7772155" y="9627"/>
                  <a:pt x="7844034" y="-9098"/>
                  <a:pt x="7991856" y="0"/>
                </a:cubicBezTo>
                <a:cubicBezTo>
                  <a:pt x="8139678" y="9098"/>
                  <a:pt x="8289889" y="-20239"/>
                  <a:pt x="8543925" y="0"/>
                </a:cubicBezTo>
                <a:cubicBezTo>
                  <a:pt x="8797961" y="20239"/>
                  <a:pt x="8994198" y="29575"/>
                  <a:pt x="9306306" y="0"/>
                </a:cubicBezTo>
                <a:cubicBezTo>
                  <a:pt x="9618414" y="-29575"/>
                  <a:pt x="9739118" y="-23835"/>
                  <a:pt x="9858375" y="0"/>
                </a:cubicBezTo>
                <a:cubicBezTo>
                  <a:pt x="9977632" y="23835"/>
                  <a:pt x="10370488" y="-4069"/>
                  <a:pt x="10515600" y="0"/>
                </a:cubicBezTo>
                <a:cubicBezTo>
                  <a:pt x="10515650" y="5798"/>
                  <a:pt x="10515903" y="19375"/>
                  <a:pt x="10515600" y="27432"/>
                </a:cubicBezTo>
                <a:cubicBezTo>
                  <a:pt x="10304538" y="42307"/>
                  <a:pt x="10069280" y="3335"/>
                  <a:pt x="9753219" y="27432"/>
                </a:cubicBezTo>
                <a:cubicBezTo>
                  <a:pt x="9437158" y="51529"/>
                  <a:pt x="9488415" y="23852"/>
                  <a:pt x="9411462" y="27432"/>
                </a:cubicBezTo>
                <a:cubicBezTo>
                  <a:pt x="9334509" y="31012"/>
                  <a:pt x="9183755" y="44107"/>
                  <a:pt x="8964549" y="27432"/>
                </a:cubicBezTo>
                <a:cubicBezTo>
                  <a:pt x="8745343" y="10757"/>
                  <a:pt x="8279150" y="61693"/>
                  <a:pt x="8097012" y="27432"/>
                </a:cubicBezTo>
                <a:cubicBezTo>
                  <a:pt x="7914874" y="-6829"/>
                  <a:pt x="7608717" y="59556"/>
                  <a:pt x="7439787" y="27432"/>
                </a:cubicBezTo>
                <a:cubicBezTo>
                  <a:pt x="7270858" y="-4692"/>
                  <a:pt x="7154492" y="27026"/>
                  <a:pt x="6992874" y="27432"/>
                </a:cubicBezTo>
                <a:cubicBezTo>
                  <a:pt x="6831256" y="27838"/>
                  <a:pt x="6536817" y="51174"/>
                  <a:pt x="6335649" y="27432"/>
                </a:cubicBezTo>
                <a:cubicBezTo>
                  <a:pt x="6134481" y="3690"/>
                  <a:pt x="6097824" y="11070"/>
                  <a:pt x="5993892" y="27432"/>
                </a:cubicBezTo>
                <a:cubicBezTo>
                  <a:pt x="5889960" y="43794"/>
                  <a:pt x="5793821" y="34098"/>
                  <a:pt x="5652135" y="27432"/>
                </a:cubicBezTo>
                <a:cubicBezTo>
                  <a:pt x="5510449" y="20766"/>
                  <a:pt x="5168382" y="-3650"/>
                  <a:pt x="4994910" y="27432"/>
                </a:cubicBezTo>
                <a:cubicBezTo>
                  <a:pt x="4821439" y="58514"/>
                  <a:pt x="4653937" y="21362"/>
                  <a:pt x="4547997" y="27432"/>
                </a:cubicBezTo>
                <a:cubicBezTo>
                  <a:pt x="4442057" y="33502"/>
                  <a:pt x="4153363" y="33024"/>
                  <a:pt x="3785616" y="27432"/>
                </a:cubicBezTo>
                <a:cubicBezTo>
                  <a:pt x="3417869" y="21840"/>
                  <a:pt x="3544908" y="29840"/>
                  <a:pt x="3338703" y="27432"/>
                </a:cubicBezTo>
                <a:cubicBezTo>
                  <a:pt x="3132498" y="25024"/>
                  <a:pt x="2782152" y="45947"/>
                  <a:pt x="2576322" y="27432"/>
                </a:cubicBezTo>
                <a:cubicBezTo>
                  <a:pt x="2370492" y="8917"/>
                  <a:pt x="2347214" y="14129"/>
                  <a:pt x="2234565" y="27432"/>
                </a:cubicBezTo>
                <a:cubicBezTo>
                  <a:pt x="2121916" y="40735"/>
                  <a:pt x="1785921" y="49081"/>
                  <a:pt x="1472184" y="27432"/>
                </a:cubicBezTo>
                <a:cubicBezTo>
                  <a:pt x="1158447" y="5783"/>
                  <a:pt x="1203910" y="37937"/>
                  <a:pt x="1025271" y="27432"/>
                </a:cubicBezTo>
                <a:cubicBezTo>
                  <a:pt x="846632" y="16927"/>
                  <a:pt x="846577" y="17996"/>
                  <a:pt x="683514" y="27432"/>
                </a:cubicBezTo>
                <a:cubicBezTo>
                  <a:pt x="520451" y="36868"/>
                  <a:pt x="320799" y="46677"/>
                  <a:pt x="0" y="27432"/>
                </a:cubicBezTo>
                <a:cubicBezTo>
                  <a:pt x="-510" y="19859"/>
                  <a:pt x="-1106" y="11474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94964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C218C0-6540-400C-BB51-353D5FD5CB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248" y="448056"/>
            <a:ext cx="10515600" cy="4069080"/>
          </a:xfrm>
        </p:spPr>
        <p:txBody>
          <a:bodyPr anchor="b">
            <a:normAutofit/>
          </a:bodyPr>
          <a:lstStyle>
            <a:lvl1pPr>
              <a:defRPr sz="8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A81CD69-43B3-4FF7-AA41-30C36C957E6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41248" y="4983480"/>
            <a:ext cx="10515600" cy="1124712"/>
          </a:xfrm>
        </p:spPr>
        <p:txBody>
          <a:bodyPr>
            <a:normAutofit/>
          </a:bodyPr>
          <a:lstStyle>
            <a:lvl1pPr marL="0" indent="0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2BF300D-5CBE-47E9-A193-E23C8314D0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12/18/2020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6E7DF3F-C51A-4DB1-9FCE-E3E0D8E925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5269CF4-FAAB-44EF-A2A5-8352B4AA38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‹nº›</a:t>
            </a:fld>
            <a:endParaRPr lang="en-US"/>
          </a:p>
        </p:txBody>
      </p:sp>
      <p:sp>
        <p:nvSpPr>
          <p:cNvPr id="7" name="Rectangle 6" descr="Tag=AccentColor&#10;Flavor=Light&#10;Target=FillAndLine">
            <a:extLst>
              <a:ext uri="{FF2B5EF4-FFF2-40B4-BE49-F238E27FC236}">
                <a16:creationId xmlns:a16="http://schemas.microsoft.com/office/drawing/2014/main" id="{417A8947-4521-4FE1-8E44-27363435CE1B}"/>
              </a:ext>
            </a:extLst>
          </p:cNvPr>
          <p:cNvSpPr/>
          <p:nvPr/>
        </p:nvSpPr>
        <p:spPr>
          <a:xfrm>
            <a:off x="838200" y="4736883"/>
            <a:ext cx="4243589" cy="27432"/>
          </a:xfrm>
          <a:custGeom>
            <a:avLst/>
            <a:gdLst>
              <a:gd name="connsiteX0" fmla="*/ 0 w 4243589"/>
              <a:gd name="connsiteY0" fmla="*/ 0 h 27432"/>
              <a:gd name="connsiteX1" fmla="*/ 563791 w 4243589"/>
              <a:gd name="connsiteY1" fmla="*/ 0 h 27432"/>
              <a:gd name="connsiteX2" fmla="*/ 1042710 w 4243589"/>
              <a:gd name="connsiteY2" fmla="*/ 0 h 27432"/>
              <a:gd name="connsiteX3" fmla="*/ 1564066 w 4243589"/>
              <a:gd name="connsiteY3" fmla="*/ 0 h 27432"/>
              <a:gd name="connsiteX4" fmla="*/ 2212729 w 4243589"/>
              <a:gd name="connsiteY4" fmla="*/ 0 h 27432"/>
              <a:gd name="connsiteX5" fmla="*/ 2776520 w 4243589"/>
              <a:gd name="connsiteY5" fmla="*/ 0 h 27432"/>
              <a:gd name="connsiteX6" fmla="*/ 3297875 w 4243589"/>
              <a:gd name="connsiteY6" fmla="*/ 0 h 27432"/>
              <a:gd name="connsiteX7" fmla="*/ 4243589 w 4243589"/>
              <a:gd name="connsiteY7" fmla="*/ 0 h 27432"/>
              <a:gd name="connsiteX8" fmla="*/ 4243589 w 4243589"/>
              <a:gd name="connsiteY8" fmla="*/ 27432 h 27432"/>
              <a:gd name="connsiteX9" fmla="*/ 3637362 w 4243589"/>
              <a:gd name="connsiteY9" fmla="*/ 27432 h 27432"/>
              <a:gd name="connsiteX10" fmla="*/ 3116007 w 4243589"/>
              <a:gd name="connsiteY10" fmla="*/ 27432 h 27432"/>
              <a:gd name="connsiteX11" fmla="*/ 2424908 w 4243589"/>
              <a:gd name="connsiteY11" fmla="*/ 27432 h 27432"/>
              <a:gd name="connsiteX12" fmla="*/ 1861117 w 4243589"/>
              <a:gd name="connsiteY12" fmla="*/ 27432 h 27432"/>
              <a:gd name="connsiteX13" fmla="*/ 1382198 w 4243589"/>
              <a:gd name="connsiteY13" fmla="*/ 27432 h 27432"/>
              <a:gd name="connsiteX14" fmla="*/ 733535 w 4243589"/>
              <a:gd name="connsiteY14" fmla="*/ 27432 h 27432"/>
              <a:gd name="connsiteX15" fmla="*/ 0 w 4243589"/>
              <a:gd name="connsiteY15" fmla="*/ 27432 h 27432"/>
              <a:gd name="connsiteX16" fmla="*/ 0 w 4243589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27432" fill="none" extrusionOk="0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2616" y="8304"/>
                  <a:pt x="4243111" y="21512"/>
                  <a:pt x="4243589" y="27432"/>
                </a:cubicBezTo>
                <a:cubicBezTo>
                  <a:pt x="4112949" y="6289"/>
                  <a:pt x="3928037" y="10975"/>
                  <a:pt x="3637362" y="27432"/>
                </a:cubicBezTo>
                <a:cubicBezTo>
                  <a:pt x="3346687" y="43889"/>
                  <a:pt x="3254446" y="35813"/>
                  <a:pt x="3116007" y="27432"/>
                </a:cubicBezTo>
                <a:cubicBezTo>
                  <a:pt x="2977569" y="19051"/>
                  <a:pt x="2620228" y="38017"/>
                  <a:pt x="2424908" y="27432"/>
                </a:cubicBezTo>
                <a:cubicBezTo>
                  <a:pt x="2229588" y="16847"/>
                  <a:pt x="2088287" y="5290"/>
                  <a:pt x="1861117" y="27432"/>
                </a:cubicBezTo>
                <a:cubicBezTo>
                  <a:pt x="1633947" y="49574"/>
                  <a:pt x="1502447" y="8273"/>
                  <a:pt x="1382198" y="27432"/>
                </a:cubicBezTo>
                <a:cubicBezTo>
                  <a:pt x="1261949" y="46591"/>
                  <a:pt x="1045440" y="37497"/>
                  <a:pt x="733535" y="27432"/>
                </a:cubicBezTo>
                <a:cubicBezTo>
                  <a:pt x="421630" y="17367"/>
                  <a:pt x="341257" y="-9215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243589" h="27432" stroke="0" extrusionOk="0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4074" y="9333"/>
                  <a:pt x="4244867" y="19699"/>
                  <a:pt x="4243589" y="27432"/>
                </a:cubicBezTo>
                <a:cubicBezTo>
                  <a:pt x="4130424" y="7904"/>
                  <a:pt x="3932803" y="51393"/>
                  <a:pt x="3722234" y="27432"/>
                </a:cubicBezTo>
                <a:cubicBezTo>
                  <a:pt x="3511665" y="3471"/>
                  <a:pt x="3269903" y="55138"/>
                  <a:pt x="3116007" y="27432"/>
                </a:cubicBezTo>
                <a:cubicBezTo>
                  <a:pt x="2962111" y="-274"/>
                  <a:pt x="2744280" y="32368"/>
                  <a:pt x="2509780" y="27432"/>
                </a:cubicBezTo>
                <a:cubicBezTo>
                  <a:pt x="2275280" y="22496"/>
                  <a:pt x="2066059" y="52808"/>
                  <a:pt x="1945989" y="27432"/>
                </a:cubicBezTo>
                <a:cubicBezTo>
                  <a:pt x="1825919" y="2056"/>
                  <a:pt x="1407329" y="21760"/>
                  <a:pt x="1254890" y="27432"/>
                </a:cubicBezTo>
                <a:cubicBezTo>
                  <a:pt x="1102451" y="33104"/>
                  <a:pt x="837950" y="40817"/>
                  <a:pt x="563791" y="27432"/>
                </a:cubicBezTo>
                <a:cubicBezTo>
                  <a:pt x="289632" y="14047"/>
                  <a:pt x="132768" y="16249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34470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ADE264-531D-49C1-A8AF-2B4C1D218F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B9A1B8-2F1B-46AA-858A-CFFF5AF7CEB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929384"/>
            <a:ext cx="5181600" cy="42519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E6B9631-18C0-43BD-8AF3-9137D6D4C23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929384"/>
            <a:ext cx="5181600" cy="42519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9032FCA-14C6-4497-9C27-3F58062442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12/18/2020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61E5057-693B-4E10-958E-0ABE79FEC7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70CECB1-0A35-4C10-9D3D-FE44042830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‹nº›</a:t>
            </a:fld>
            <a:endParaRPr lang="en-US"/>
          </a:p>
        </p:txBody>
      </p:sp>
      <p:sp>
        <p:nvSpPr>
          <p:cNvPr id="9" name="Rectangle 8" descr="Tag=AccentColor&#10;Flavor=Light&#10;Target=FillAndLine">
            <a:extLst>
              <a:ext uri="{FF2B5EF4-FFF2-40B4-BE49-F238E27FC236}">
                <a16:creationId xmlns:a16="http://schemas.microsoft.com/office/drawing/2014/main" id="{2FAAC677-2D37-4F63-9C4B-711A2988EE02}"/>
              </a:ext>
            </a:extLst>
          </p:cNvPr>
          <p:cNvSpPr/>
          <p:nvPr/>
        </p:nvSpPr>
        <p:spPr>
          <a:xfrm>
            <a:off x="838199" y="1709928"/>
            <a:ext cx="10515600" cy="27432"/>
          </a:xfrm>
          <a:custGeom>
            <a:avLst/>
            <a:gdLst>
              <a:gd name="connsiteX0" fmla="*/ 0 w 10515600"/>
              <a:gd name="connsiteY0" fmla="*/ 0 h 27432"/>
              <a:gd name="connsiteX1" fmla="*/ 446913 w 10515600"/>
              <a:gd name="connsiteY1" fmla="*/ 0 h 27432"/>
              <a:gd name="connsiteX2" fmla="*/ 1104138 w 10515600"/>
              <a:gd name="connsiteY2" fmla="*/ 0 h 27432"/>
              <a:gd name="connsiteX3" fmla="*/ 1866519 w 10515600"/>
              <a:gd name="connsiteY3" fmla="*/ 0 h 27432"/>
              <a:gd name="connsiteX4" fmla="*/ 2208276 w 10515600"/>
              <a:gd name="connsiteY4" fmla="*/ 0 h 27432"/>
              <a:gd name="connsiteX5" fmla="*/ 2550033 w 10515600"/>
              <a:gd name="connsiteY5" fmla="*/ 0 h 27432"/>
              <a:gd name="connsiteX6" fmla="*/ 3417570 w 10515600"/>
              <a:gd name="connsiteY6" fmla="*/ 0 h 27432"/>
              <a:gd name="connsiteX7" fmla="*/ 4074795 w 10515600"/>
              <a:gd name="connsiteY7" fmla="*/ 0 h 27432"/>
              <a:gd name="connsiteX8" fmla="*/ 4416552 w 10515600"/>
              <a:gd name="connsiteY8" fmla="*/ 0 h 27432"/>
              <a:gd name="connsiteX9" fmla="*/ 5073777 w 10515600"/>
              <a:gd name="connsiteY9" fmla="*/ 0 h 27432"/>
              <a:gd name="connsiteX10" fmla="*/ 5941314 w 10515600"/>
              <a:gd name="connsiteY10" fmla="*/ 0 h 27432"/>
              <a:gd name="connsiteX11" fmla="*/ 6493383 w 10515600"/>
              <a:gd name="connsiteY11" fmla="*/ 0 h 27432"/>
              <a:gd name="connsiteX12" fmla="*/ 7045452 w 10515600"/>
              <a:gd name="connsiteY12" fmla="*/ 0 h 27432"/>
              <a:gd name="connsiteX13" fmla="*/ 7702677 w 10515600"/>
              <a:gd name="connsiteY13" fmla="*/ 0 h 27432"/>
              <a:gd name="connsiteX14" fmla="*/ 8465058 w 10515600"/>
              <a:gd name="connsiteY14" fmla="*/ 0 h 27432"/>
              <a:gd name="connsiteX15" fmla="*/ 9227439 w 10515600"/>
              <a:gd name="connsiteY15" fmla="*/ 0 h 27432"/>
              <a:gd name="connsiteX16" fmla="*/ 10515600 w 10515600"/>
              <a:gd name="connsiteY16" fmla="*/ 0 h 27432"/>
              <a:gd name="connsiteX17" fmla="*/ 10515600 w 10515600"/>
              <a:gd name="connsiteY17" fmla="*/ 27432 h 27432"/>
              <a:gd name="connsiteX18" fmla="*/ 10068687 w 10515600"/>
              <a:gd name="connsiteY18" fmla="*/ 27432 h 27432"/>
              <a:gd name="connsiteX19" fmla="*/ 9201150 w 10515600"/>
              <a:gd name="connsiteY19" fmla="*/ 27432 h 27432"/>
              <a:gd name="connsiteX20" fmla="*/ 8543925 w 10515600"/>
              <a:gd name="connsiteY20" fmla="*/ 27432 h 27432"/>
              <a:gd name="connsiteX21" fmla="*/ 8202168 w 10515600"/>
              <a:gd name="connsiteY21" fmla="*/ 27432 h 27432"/>
              <a:gd name="connsiteX22" fmla="*/ 7544943 w 10515600"/>
              <a:gd name="connsiteY22" fmla="*/ 27432 h 27432"/>
              <a:gd name="connsiteX23" fmla="*/ 6992874 w 10515600"/>
              <a:gd name="connsiteY23" fmla="*/ 27432 h 27432"/>
              <a:gd name="connsiteX24" fmla="*/ 6440805 w 10515600"/>
              <a:gd name="connsiteY24" fmla="*/ 27432 h 27432"/>
              <a:gd name="connsiteX25" fmla="*/ 5888736 w 10515600"/>
              <a:gd name="connsiteY25" fmla="*/ 27432 h 27432"/>
              <a:gd name="connsiteX26" fmla="*/ 5336667 w 10515600"/>
              <a:gd name="connsiteY26" fmla="*/ 27432 h 27432"/>
              <a:gd name="connsiteX27" fmla="*/ 4574286 w 10515600"/>
              <a:gd name="connsiteY27" fmla="*/ 27432 h 27432"/>
              <a:gd name="connsiteX28" fmla="*/ 3917061 w 10515600"/>
              <a:gd name="connsiteY28" fmla="*/ 27432 h 27432"/>
              <a:gd name="connsiteX29" fmla="*/ 3575304 w 10515600"/>
              <a:gd name="connsiteY29" fmla="*/ 27432 h 27432"/>
              <a:gd name="connsiteX30" fmla="*/ 3023235 w 10515600"/>
              <a:gd name="connsiteY30" fmla="*/ 27432 h 27432"/>
              <a:gd name="connsiteX31" fmla="*/ 2260854 w 10515600"/>
              <a:gd name="connsiteY31" fmla="*/ 27432 h 27432"/>
              <a:gd name="connsiteX32" fmla="*/ 1813941 w 10515600"/>
              <a:gd name="connsiteY32" fmla="*/ 27432 h 27432"/>
              <a:gd name="connsiteX33" fmla="*/ 946404 w 10515600"/>
              <a:gd name="connsiteY33" fmla="*/ 27432 h 27432"/>
              <a:gd name="connsiteX34" fmla="*/ 0 w 10515600"/>
              <a:gd name="connsiteY34" fmla="*/ 27432 h 27432"/>
              <a:gd name="connsiteX35" fmla="*/ 0 w 10515600"/>
              <a:gd name="connsiteY35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515600" h="27432" fill="none" extrusionOk="0">
                <a:moveTo>
                  <a:pt x="0" y="0"/>
                </a:moveTo>
                <a:cubicBezTo>
                  <a:pt x="119693" y="-14343"/>
                  <a:pt x="253007" y="-7583"/>
                  <a:pt x="446913" y="0"/>
                </a:cubicBezTo>
                <a:cubicBezTo>
                  <a:pt x="640819" y="7583"/>
                  <a:pt x="841419" y="-7067"/>
                  <a:pt x="1104138" y="0"/>
                </a:cubicBezTo>
                <a:cubicBezTo>
                  <a:pt x="1366858" y="7067"/>
                  <a:pt x="1495525" y="1255"/>
                  <a:pt x="1866519" y="0"/>
                </a:cubicBezTo>
                <a:cubicBezTo>
                  <a:pt x="2237513" y="-1255"/>
                  <a:pt x="2043820" y="12003"/>
                  <a:pt x="2208276" y="0"/>
                </a:cubicBezTo>
                <a:cubicBezTo>
                  <a:pt x="2372732" y="-12003"/>
                  <a:pt x="2419452" y="9887"/>
                  <a:pt x="2550033" y="0"/>
                </a:cubicBezTo>
                <a:cubicBezTo>
                  <a:pt x="2680614" y="-9887"/>
                  <a:pt x="3098156" y="3827"/>
                  <a:pt x="3417570" y="0"/>
                </a:cubicBezTo>
                <a:cubicBezTo>
                  <a:pt x="3736984" y="-3827"/>
                  <a:pt x="3916040" y="-6233"/>
                  <a:pt x="4074795" y="0"/>
                </a:cubicBezTo>
                <a:cubicBezTo>
                  <a:pt x="4233551" y="6233"/>
                  <a:pt x="4279253" y="5661"/>
                  <a:pt x="4416552" y="0"/>
                </a:cubicBezTo>
                <a:cubicBezTo>
                  <a:pt x="4553851" y="-5661"/>
                  <a:pt x="4915758" y="26022"/>
                  <a:pt x="5073777" y="0"/>
                </a:cubicBezTo>
                <a:cubicBezTo>
                  <a:pt x="5231797" y="-26022"/>
                  <a:pt x="5612089" y="32230"/>
                  <a:pt x="5941314" y="0"/>
                </a:cubicBezTo>
                <a:cubicBezTo>
                  <a:pt x="6270539" y="-32230"/>
                  <a:pt x="6313600" y="3064"/>
                  <a:pt x="6493383" y="0"/>
                </a:cubicBezTo>
                <a:cubicBezTo>
                  <a:pt x="6673166" y="-3064"/>
                  <a:pt x="6902474" y="-21096"/>
                  <a:pt x="7045452" y="0"/>
                </a:cubicBezTo>
                <a:cubicBezTo>
                  <a:pt x="7188430" y="21096"/>
                  <a:pt x="7478162" y="17386"/>
                  <a:pt x="7702677" y="0"/>
                </a:cubicBezTo>
                <a:cubicBezTo>
                  <a:pt x="7927192" y="-17386"/>
                  <a:pt x="8295683" y="-35143"/>
                  <a:pt x="8465058" y="0"/>
                </a:cubicBezTo>
                <a:cubicBezTo>
                  <a:pt x="8634433" y="35143"/>
                  <a:pt x="8927835" y="4103"/>
                  <a:pt x="9227439" y="0"/>
                </a:cubicBezTo>
                <a:cubicBezTo>
                  <a:pt x="9527043" y="-4103"/>
                  <a:pt x="10105355" y="-17535"/>
                  <a:pt x="10515600" y="0"/>
                </a:cubicBezTo>
                <a:cubicBezTo>
                  <a:pt x="10515789" y="12323"/>
                  <a:pt x="10515633" y="14639"/>
                  <a:pt x="10515600" y="27432"/>
                </a:cubicBezTo>
                <a:cubicBezTo>
                  <a:pt x="10343646" y="15282"/>
                  <a:pt x="10223667" y="31057"/>
                  <a:pt x="10068687" y="27432"/>
                </a:cubicBezTo>
                <a:cubicBezTo>
                  <a:pt x="9913707" y="23807"/>
                  <a:pt x="9512455" y="4101"/>
                  <a:pt x="9201150" y="27432"/>
                </a:cubicBezTo>
                <a:cubicBezTo>
                  <a:pt x="8889845" y="50763"/>
                  <a:pt x="8866277" y="3158"/>
                  <a:pt x="8543925" y="27432"/>
                </a:cubicBezTo>
                <a:cubicBezTo>
                  <a:pt x="8221573" y="51706"/>
                  <a:pt x="8288348" y="37286"/>
                  <a:pt x="8202168" y="27432"/>
                </a:cubicBezTo>
                <a:cubicBezTo>
                  <a:pt x="8115988" y="17578"/>
                  <a:pt x="7797033" y="6631"/>
                  <a:pt x="7544943" y="27432"/>
                </a:cubicBezTo>
                <a:cubicBezTo>
                  <a:pt x="7292854" y="48233"/>
                  <a:pt x="7108060" y="41767"/>
                  <a:pt x="6992874" y="27432"/>
                </a:cubicBezTo>
                <a:cubicBezTo>
                  <a:pt x="6877688" y="13097"/>
                  <a:pt x="6668930" y="7947"/>
                  <a:pt x="6440805" y="27432"/>
                </a:cubicBezTo>
                <a:cubicBezTo>
                  <a:pt x="6212680" y="46917"/>
                  <a:pt x="6027476" y="35225"/>
                  <a:pt x="5888736" y="27432"/>
                </a:cubicBezTo>
                <a:cubicBezTo>
                  <a:pt x="5749996" y="19639"/>
                  <a:pt x="5574559" y="43627"/>
                  <a:pt x="5336667" y="27432"/>
                </a:cubicBezTo>
                <a:cubicBezTo>
                  <a:pt x="5098775" y="11237"/>
                  <a:pt x="4837534" y="41882"/>
                  <a:pt x="4574286" y="27432"/>
                </a:cubicBezTo>
                <a:cubicBezTo>
                  <a:pt x="4311038" y="12982"/>
                  <a:pt x="4126419" y="26678"/>
                  <a:pt x="3917061" y="27432"/>
                </a:cubicBezTo>
                <a:cubicBezTo>
                  <a:pt x="3707704" y="28186"/>
                  <a:pt x="3657291" y="40087"/>
                  <a:pt x="3575304" y="27432"/>
                </a:cubicBezTo>
                <a:cubicBezTo>
                  <a:pt x="3493317" y="14777"/>
                  <a:pt x="3185226" y="45867"/>
                  <a:pt x="3023235" y="27432"/>
                </a:cubicBezTo>
                <a:cubicBezTo>
                  <a:pt x="2861244" y="8997"/>
                  <a:pt x="2597085" y="35801"/>
                  <a:pt x="2260854" y="27432"/>
                </a:cubicBezTo>
                <a:cubicBezTo>
                  <a:pt x="1924623" y="19063"/>
                  <a:pt x="1996678" y="15705"/>
                  <a:pt x="1813941" y="27432"/>
                </a:cubicBezTo>
                <a:cubicBezTo>
                  <a:pt x="1631204" y="39159"/>
                  <a:pt x="1187542" y="49167"/>
                  <a:pt x="946404" y="27432"/>
                </a:cubicBezTo>
                <a:cubicBezTo>
                  <a:pt x="705266" y="5697"/>
                  <a:pt x="404743" y="28229"/>
                  <a:pt x="0" y="27432"/>
                </a:cubicBezTo>
                <a:cubicBezTo>
                  <a:pt x="244" y="15297"/>
                  <a:pt x="645" y="7129"/>
                  <a:pt x="0" y="0"/>
                </a:cubicBezTo>
                <a:close/>
              </a:path>
              <a:path w="10515600" h="27432" stroke="0" extrusionOk="0">
                <a:moveTo>
                  <a:pt x="0" y="0"/>
                </a:moveTo>
                <a:cubicBezTo>
                  <a:pt x="230793" y="14353"/>
                  <a:pt x="332416" y="21392"/>
                  <a:pt x="552069" y="0"/>
                </a:cubicBezTo>
                <a:cubicBezTo>
                  <a:pt x="771722" y="-21392"/>
                  <a:pt x="761737" y="-14337"/>
                  <a:pt x="893826" y="0"/>
                </a:cubicBezTo>
                <a:cubicBezTo>
                  <a:pt x="1025915" y="14337"/>
                  <a:pt x="1441584" y="-15498"/>
                  <a:pt x="1761363" y="0"/>
                </a:cubicBezTo>
                <a:cubicBezTo>
                  <a:pt x="2081142" y="15498"/>
                  <a:pt x="2111503" y="7278"/>
                  <a:pt x="2313432" y="0"/>
                </a:cubicBezTo>
                <a:cubicBezTo>
                  <a:pt x="2515361" y="-7278"/>
                  <a:pt x="2743584" y="-17845"/>
                  <a:pt x="2865501" y="0"/>
                </a:cubicBezTo>
                <a:cubicBezTo>
                  <a:pt x="2987418" y="17845"/>
                  <a:pt x="3345183" y="8208"/>
                  <a:pt x="3733038" y="0"/>
                </a:cubicBezTo>
                <a:cubicBezTo>
                  <a:pt x="4120893" y="-8208"/>
                  <a:pt x="4009066" y="-3159"/>
                  <a:pt x="4179951" y="0"/>
                </a:cubicBezTo>
                <a:cubicBezTo>
                  <a:pt x="4350836" y="3159"/>
                  <a:pt x="4735020" y="17517"/>
                  <a:pt x="5047488" y="0"/>
                </a:cubicBezTo>
                <a:cubicBezTo>
                  <a:pt x="5359956" y="-17517"/>
                  <a:pt x="5662148" y="-17777"/>
                  <a:pt x="5915025" y="0"/>
                </a:cubicBezTo>
                <a:cubicBezTo>
                  <a:pt x="6167902" y="17777"/>
                  <a:pt x="6308797" y="30350"/>
                  <a:pt x="6572250" y="0"/>
                </a:cubicBezTo>
                <a:cubicBezTo>
                  <a:pt x="6835703" y="-30350"/>
                  <a:pt x="7107419" y="-9627"/>
                  <a:pt x="7439787" y="0"/>
                </a:cubicBezTo>
                <a:cubicBezTo>
                  <a:pt x="7772155" y="9627"/>
                  <a:pt x="7844034" y="-9098"/>
                  <a:pt x="7991856" y="0"/>
                </a:cubicBezTo>
                <a:cubicBezTo>
                  <a:pt x="8139678" y="9098"/>
                  <a:pt x="8289889" y="-20239"/>
                  <a:pt x="8543925" y="0"/>
                </a:cubicBezTo>
                <a:cubicBezTo>
                  <a:pt x="8797961" y="20239"/>
                  <a:pt x="8994198" y="29575"/>
                  <a:pt x="9306306" y="0"/>
                </a:cubicBezTo>
                <a:cubicBezTo>
                  <a:pt x="9618414" y="-29575"/>
                  <a:pt x="9739118" y="-23835"/>
                  <a:pt x="9858375" y="0"/>
                </a:cubicBezTo>
                <a:cubicBezTo>
                  <a:pt x="9977632" y="23835"/>
                  <a:pt x="10370488" y="-4069"/>
                  <a:pt x="10515600" y="0"/>
                </a:cubicBezTo>
                <a:cubicBezTo>
                  <a:pt x="10515650" y="5798"/>
                  <a:pt x="10515903" y="19375"/>
                  <a:pt x="10515600" y="27432"/>
                </a:cubicBezTo>
                <a:cubicBezTo>
                  <a:pt x="10304538" y="42307"/>
                  <a:pt x="10069280" y="3335"/>
                  <a:pt x="9753219" y="27432"/>
                </a:cubicBezTo>
                <a:cubicBezTo>
                  <a:pt x="9437158" y="51529"/>
                  <a:pt x="9488415" y="23852"/>
                  <a:pt x="9411462" y="27432"/>
                </a:cubicBezTo>
                <a:cubicBezTo>
                  <a:pt x="9334509" y="31012"/>
                  <a:pt x="9183755" y="44107"/>
                  <a:pt x="8964549" y="27432"/>
                </a:cubicBezTo>
                <a:cubicBezTo>
                  <a:pt x="8745343" y="10757"/>
                  <a:pt x="8279150" y="61693"/>
                  <a:pt x="8097012" y="27432"/>
                </a:cubicBezTo>
                <a:cubicBezTo>
                  <a:pt x="7914874" y="-6829"/>
                  <a:pt x="7608717" y="59556"/>
                  <a:pt x="7439787" y="27432"/>
                </a:cubicBezTo>
                <a:cubicBezTo>
                  <a:pt x="7270858" y="-4692"/>
                  <a:pt x="7154492" y="27026"/>
                  <a:pt x="6992874" y="27432"/>
                </a:cubicBezTo>
                <a:cubicBezTo>
                  <a:pt x="6831256" y="27838"/>
                  <a:pt x="6536817" y="51174"/>
                  <a:pt x="6335649" y="27432"/>
                </a:cubicBezTo>
                <a:cubicBezTo>
                  <a:pt x="6134481" y="3690"/>
                  <a:pt x="6097824" y="11070"/>
                  <a:pt x="5993892" y="27432"/>
                </a:cubicBezTo>
                <a:cubicBezTo>
                  <a:pt x="5889960" y="43794"/>
                  <a:pt x="5793821" y="34098"/>
                  <a:pt x="5652135" y="27432"/>
                </a:cubicBezTo>
                <a:cubicBezTo>
                  <a:pt x="5510449" y="20766"/>
                  <a:pt x="5168382" y="-3650"/>
                  <a:pt x="4994910" y="27432"/>
                </a:cubicBezTo>
                <a:cubicBezTo>
                  <a:pt x="4821439" y="58514"/>
                  <a:pt x="4653937" y="21362"/>
                  <a:pt x="4547997" y="27432"/>
                </a:cubicBezTo>
                <a:cubicBezTo>
                  <a:pt x="4442057" y="33502"/>
                  <a:pt x="4153363" y="33024"/>
                  <a:pt x="3785616" y="27432"/>
                </a:cubicBezTo>
                <a:cubicBezTo>
                  <a:pt x="3417869" y="21840"/>
                  <a:pt x="3544908" y="29840"/>
                  <a:pt x="3338703" y="27432"/>
                </a:cubicBezTo>
                <a:cubicBezTo>
                  <a:pt x="3132498" y="25024"/>
                  <a:pt x="2782152" y="45947"/>
                  <a:pt x="2576322" y="27432"/>
                </a:cubicBezTo>
                <a:cubicBezTo>
                  <a:pt x="2370492" y="8917"/>
                  <a:pt x="2347214" y="14129"/>
                  <a:pt x="2234565" y="27432"/>
                </a:cubicBezTo>
                <a:cubicBezTo>
                  <a:pt x="2121916" y="40735"/>
                  <a:pt x="1785921" y="49081"/>
                  <a:pt x="1472184" y="27432"/>
                </a:cubicBezTo>
                <a:cubicBezTo>
                  <a:pt x="1158447" y="5783"/>
                  <a:pt x="1203910" y="37937"/>
                  <a:pt x="1025271" y="27432"/>
                </a:cubicBezTo>
                <a:cubicBezTo>
                  <a:pt x="846632" y="16927"/>
                  <a:pt x="846577" y="17996"/>
                  <a:pt x="683514" y="27432"/>
                </a:cubicBezTo>
                <a:cubicBezTo>
                  <a:pt x="520451" y="36868"/>
                  <a:pt x="320799" y="46677"/>
                  <a:pt x="0" y="27432"/>
                </a:cubicBezTo>
                <a:cubicBezTo>
                  <a:pt x="-510" y="19859"/>
                  <a:pt x="-1106" y="11474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94176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8AE282-8875-4F49-AB21-E1C2BCAEA1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1712EA2-EF8C-4F18-BECF-AD121F72816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938528"/>
            <a:ext cx="5157787" cy="823912"/>
          </a:xfrm>
        </p:spPr>
        <p:txBody>
          <a:bodyPr anchor="b">
            <a:normAutofit/>
          </a:bodyPr>
          <a:lstStyle>
            <a:lvl1pPr marL="0" indent="0">
              <a:buNone/>
              <a:defRPr sz="36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D7B59D4-E93F-40C1-A1A2-F1867830C67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926080"/>
            <a:ext cx="5157787" cy="326440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E810616-1C77-42AE-8449-D0B64E2B847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938528"/>
            <a:ext cx="5183188" cy="823912"/>
          </a:xfrm>
        </p:spPr>
        <p:txBody>
          <a:bodyPr anchor="b">
            <a:normAutofit/>
          </a:bodyPr>
          <a:lstStyle>
            <a:lvl1pPr marL="0" indent="0">
              <a:buNone/>
              <a:defRPr sz="36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A74E172-AFE8-48E4-BBB0-CA6D4EC1127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926080"/>
            <a:ext cx="5183188" cy="326440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C9407CC-270D-4C98-B95C-7AE67D2E19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12/18/2020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54070D5-9B7B-47FC-9F75-F6AD960745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28EAC17-33BE-4265-8C06-644C2D34FD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‹nº›</a:t>
            </a:fld>
            <a:endParaRPr lang="en-US"/>
          </a:p>
        </p:txBody>
      </p:sp>
      <p:sp>
        <p:nvSpPr>
          <p:cNvPr id="11" name="Rectangle 10" descr="Tag=AccentColor&#10;Flavor=Light&#10;Target=FillAndLine">
            <a:extLst>
              <a:ext uri="{FF2B5EF4-FFF2-40B4-BE49-F238E27FC236}">
                <a16:creationId xmlns:a16="http://schemas.microsoft.com/office/drawing/2014/main" id="{F634C457-AEBF-47D7-9200-BAD05D138B12}"/>
              </a:ext>
            </a:extLst>
          </p:cNvPr>
          <p:cNvSpPr/>
          <p:nvPr/>
        </p:nvSpPr>
        <p:spPr>
          <a:xfrm>
            <a:off x="838199" y="1709928"/>
            <a:ext cx="10515600" cy="27432"/>
          </a:xfrm>
          <a:custGeom>
            <a:avLst/>
            <a:gdLst>
              <a:gd name="connsiteX0" fmla="*/ 0 w 10515600"/>
              <a:gd name="connsiteY0" fmla="*/ 0 h 27432"/>
              <a:gd name="connsiteX1" fmla="*/ 446913 w 10515600"/>
              <a:gd name="connsiteY1" fmla="*/ 0 h 27432"/>
              <a:gd name="connsiteX2" fmla="*/ 1104138 w 10515600"/>
              <a:gd name="connsiteY2" fmla="*/ 0 h 27432"/>
              <a:gd name="connsiteX3" fmla="*/ 1866519 w 10515600"/>
              <a:gd name="connsiteY3" fmla="*/ 0 h 27432"/>
              <a:gd name="connsiteX4" fmla="*/ 2208276 w 10515600"/>
              <a:gd name="connsiteY4" fmla="*/ 0 h 27432"/>
              <a:gd name="connsiteX5" fmla="*/ 2550033 w 10515600"/>
              <a:gd name="connsiteY5" fmla="*/ 0 h 27432"/>
              <a:gd name="connsiteX6" fmla="*/ 3417570 w 10515600"/>
              <a:gd name="connsiteY6" fmla="*/ 0 h 27432"/>
              <a:gd name="connsiteX7" fmla="*/ 4074795 w 10515600"/>
              <a:gd name="connsiteY7" fmla="*/ 0 h 27432"/>
              <a:gd name="connsiteX8" fmla="*/ 4416552 w 10515600"/>
              <a:gd name="connsiteY8" fmla="*/ 0 h 27432"/>
              <a:gd name="connsiteX9" fmla="*/ 5073777 w 10515600"/>
              <a:gd name="connsiteY9" fmla="*/ 0 h 27432"/>
              <a:gd name="connsiteX10" fmla="*/ 5941314 w 10515600"/>
              <a:gd name="connsiteY10" fmla="*/ 0 h 27432"/>
              <a:gd name="connsiteX11" fmla="*/ 6493383 w 10515600"/>
              <a:gd name="connsiteY11" fmla="*/ 0 h 27432"/>
              <a:gd name="connsiteX12" fmla="*/ 7045452 w 10515600"/>
              <a:gd name="connsiteY12" fmla="*/ 0 h 27432"/>
              <a:gd name="connsiteX13" fmla="*/ 7702677 w 10515600"/>
              <a:gd name="connsiteY13" fmla="*/ 0 h 27432"/>
              <a:gd name="connsiteX14" fmla="*/ 8465058 w 10515600"/>
              <a:gd name="connsiteY14" fmla="*/ 0 h 27432"/>
              <a:gd name="connsiteX15" fmla="*/ 9227439 w 10515600"/>
              <a:gd name="connsiteY15" fmla="*/ 0 h 27432"/>
              <a:gd name="connsiteX16" fmla="*/ 10515600 w 10515600"/>
              <a:gd name="connsiteY16" fmla="*/ 0 h 27432"/>
              <a:gd name="connsiteX17" fmla="*/ 10515600 w 10515600"/>
              <a:gd name="connsiteY17" fmla="*/ 27432 h 27432"/>
              <a:gd name="connsiteX18" fmla="*/ 10068687 w 10515600"/>
              <a:gd name="connsiteY18" fmla="*/ 27432 h 27432"/>
              <a:gd name="connsiteX19" fmla="*/ 9201150 w 10515600"/>
              <a:gd name="connsiteY19" fmla="*/ 27432 h 27432"/>
              <a:gd name="connsiteX20" fmla="*/ 8543925 w 10515600"/>
              <a:gd name="connsiteY20" fmla="*/ 27432 h 27432"/>
              <a:gd name="connsiteX21" fmla="*/ 8202168 w 10515600"/>
              <a:gd name="connsiteY21" fmla="*/ 27432 h 27432"/>
              <a:gd name="connsiteX22" fmla="*/ 7544943 w 10515600"/>
              <a:gd name="connsiteY22" fmla="*/ 27432 h 27432"/>
              <a:gd name="connsiteX23" fmla="*/ 6992874 w 10515600"/>
              <a:gd name="connsiteY23" fmla="*/ 27432 h 27432"/>
              <a:gd name="connsiteX24" fmla="*/ 6440805 w 10515600"/>
              <a:gd name="connsiteY24" fmla="*/ 27432 h 27432"/>
              <a:gd name="connsiteX25" fmla="*/ 5888736 w 10515600"/>
              <a:gd name="connsiteY25" fmla="*/ 27432 h 27432"/>
              <a:gd name="connsiteX26" fmla="*/ 5336667 w 10515600"/>
              <a:gd name="connsiteY26" fmla="*/ 27432 h 27432"/>
              <a:gd name="connsiteX27" fmla="*/ 4574286 w 10515600"/>
              <a:gd name="connsiteY27" fmla="*/ 27432 h 27432"/>
              <a:gd name="connsiteX28" fmla="*/ 3917061 w 10515600"/>
              <a:gd name="connsiteY28" fmla="*/ 27432 h 27432"/>
              <a:gd name="connsiteX29" fmla="*/ 3575304 w 10515600"/>
              <a:gd name="connsiteY29" fmla="*/ 27432 h 27432"/>
              <a:gd name="connsiteX30" fmla="*/ 3023235 w 10515600"/>
              <a:gd name="connsiteY30" fmla="*/ 27432 h 27432"/>
              <a:gd name="connsiteX31" fmla="*/ 2260854 w 10515600"/>
              <a:gd name="connsiteY31" fmla="*/ 27432 h 27432"/>
              <a:gd name="connsiteX32" fmla="*/ 1813941 w 10515600"/>
              <a:gd name="connsiteY32" fmla="*/ 27432 h 27432"/>
              <a:gd name="connsiteX33" fmla="*/ 946404 w 10515600"/>
              <a:gd name="connsiteY33" fmla="*/ 27432 h 27432"/>
              <a:gd name="connsiteX34" fmla="*/ 0 w 10515600"/>
              <a:gd name="connsiteY34" fmla="*/ 27432 h 27432"/>
              <a:gd name="connsiteX35" fmla="*/ 0 w 10515600"/>
              <a:gd name="connsiteY35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515600" h="27432" fill="none" extrusionOk="0">
                <a:moveTo>
                  <a:pt x="0" y="0"/>
                </a:moveTo>
                <a:cubicBezTo>
                  <a:pt x="119693" y="-14343"/>
                  <a:pt x="253007" y="-7583"/>
                  <a:pt x="446913" y="0"/>
                </a:cubicBezTo>
                <a:cubicBezTo>
                  <a:pt x="640819" y="7583"/>
                  <a:pt x="841419" y="-7067"/>
                  <a:pt x="1104138" y="0"/>
                </a:cubicBezTo>
                <a:cubicBezTo>
                  <a:pt x="1366858" y="7067"/>
                  <a:pt x="1495525" y="1255"/>
                  <a:pt x="1866519" y="0"/>
                </a:cubicBezTo>
                <a:cubicBezTo>
                  <a:pt x="2237513" y="-1255"/>
                  <a:pt x="2043820" y="12003"/>
                  <a:pt x="2208276" y="0"/>
                </a:cubicBezTo>
                <a:cubicBezTo>
                  <a:pt x="2372732" y="-12003"/>
                  <a:pt x="2419452" y="9887"/>
                  <a:pt x="2550033" y="0"/>
                </a:cubicBezTo>
                <a:cubicBezTo>
                  <a:pt x="2680614" y="-9887"/>
                  <a:pt x="3098156" y="3827"/>
                  <a:pt x="3417570" y="0"/>
                </a:cubicBezTo>
                <a:cubicBezTo>
                  <a:pt x="3736984" y="-3827"/>
                  <a:pt x="3916040" y="-6233"/>
                  <a:pt x="4074795" y="0"/>
                </a:cubicBezTo>
                <a:cubicBezTo>
                  <a:pt x="4233551" y="6233"/>
                  <a:pt x="4279253" y="5661"/>
                  <a:pt x="4416552" y="0"/>
                </a:cubicBezTo>
                <a:cubicBezTo>
                  <a:pt x="4553851" y="-5661"/>
                  <a:pt x="4915758" y="26022"/>
                  <a:pt x="5073777" y="0"/>
                </a:cubicBezTo>
                <a:cubicBezTo>
                  <a:pt x="5231797" y="-26022"/>
                  <a:pt x="5612089" y="32230"/>
                  <a:pt x="5941314" y="0"/>
                </a:cubicBezTo>
                <a:cubicBezTo>
                  <a:pt x="6270539" y="-32230"/>
                  <a:pt x="6313600" y="3064"/>
                  <a:pt x="6493383" y="0"/>
                </a:cubicBezTo>
                <a:cubicBezTo>
                  <a:pt x="6673166" y="-3064"/>
                  <a:pt x="6902474" y="-21096"/>
                  <a:pt x="7045452" y="0"/>
                </a:cubicBezTo>
                <a:cubicBezTo>
                  <a:pt x="7188430" y="21096"/>
                  <a:pt x="7478162" y="17386"/>
                  <a:pt x="7702677" y="0"/>
                </a:cubicBezTo>
                <a:cubicBezTo>
                  <a:pt x="7927192" y="-17386"/>
                  <a:pt x="8295683" y="-35143"/>
                  <a:pt x="8465058" y="0"/>
                </a:cubicBezTo>
                <a:cubicBezTo>
                  <a:pt x="8634433" y="35143"/>
                  <a:pt x="8927835" y="4103"/>
                  <a:pt x="9227439" y="0"/>
                </a:cubicBezTo>
                <a:cubicBezTo>
                  <a:pt x="9527043" y="-4103"/>
                  <a:pt x="10105355" y="-17535"/>
                  <a:pt x="10515600" y="0"/>
                </a:cubicBezTo>
                <a:cubicBezTo>
                  <a:pt x="10515789" y="12323"/>
                  <a:pt x="10515633" y="14639"/>
                  <a:pt x="10515600" y="27432"/>
                </a:cubicBezTo>
                <a:cubicBezTo>
                  <a:pt x="10343646" y="15282"/>
                  <a:pt x="10223667" y="31057"/>
                  <a:pt x="10068687" y="27432"/>
                </a:cubicBezTo>
                <a:cubicBezTo>
                  <a:pt x="9913707" y="23807"/>
                  <a:pt x="9512455" y="4101"/>
                  <a:pt x="9201150" y="27432"/>
                </a:cubicBezTo>
                <a:cubicBezTo>
                  <a:pt x="8889845" y="50763"/>
                  <a:pt x="8866277" y="3158"/>
                  <a:pt x="8543925" y="27432"/>
                </a:cubicBezTo>
                <a:cubicBezTo>
                  <a:pt x="8221573" y="51706"/>
                  <a:pt x="8288348" y="37286"/>
                  <a:pt x="8202168" y="27432"/>
                </a:cubicBezTo>
                <a:cubicBezTo>
                  <a:pt x="8115988" y="17578"/>
                  <a:pt x="7797033" y="6631"/>
                  <a:pt x="7544943" y="27432"/>
                </a:cubicBezTo>
                <a:cubicBezTo>
                  <a:pt x="7292854" y="48233"/>
                  <a:pt x="7108060" y="41767"/>
                  <a:pt x="6992874" y="27432"/>
                </a:cubicBezTo>
                <a:cubicBezTo>
                  <a:pt x="6877688" y="13097"/>
                  <a:pt x="6668930" y="7947"/>
                  <a:pt x="6440805" y="27432"/>
                </a:cubicBezTo>
                <a:cubicBezTo>
                  <a:pt x="6212680" y="46917"/>
                  <a:pt x="6027476" y="35225"/>
                  <a:pt x="5888736" y="27432"/>
                </a:cubicBezTo>
                <a:cubicBezTo>
                  <a:pt x="5749996" y="19639"/>
                  <a:pt x="5574559" y="43627"/>
                  <a:pt x="5336667" y="27432"/>
                </a:cubicBezTo>
                <a:cubicBezTo>
                  <a:pt x="5098775" y="11237"/>
                  <a:pt x="4837534" y="41882"/>
                  <a:pt x="4574286" y="27432"/>
                </a:cubicBezTo>
                <a:cubicBezTo>
                  <a:pt x="4311038" y="12982"/>
                  <a:pt x="4126419" y="26678"/>
                  <a:pt x="3917061" y="27432"/>
                </a:cubicBezTo>
                <a:cubicBezTo>
                  <a:pt x="3707704" y="28186"/>
                  <a:pt x="3657291" y="40087"/>
                  <a:pt x="3575304" y="27432"/>
                </a:cubicBezTo>
                <a:cubicBezTo>
                  <a:pt x="3493317" y="14777"/>
                  <a:pt x="3185226" y="45867"/>
                  <a:pt x="3023235" y="27432"/>
                </a:cubicBezTo>
                <a:cubicBezTo>
                  <a:pt x="2861244" y="8997"/>
                  <a:pt x="2597085" y="35801"/>
                  <a:pt x="2260854" y="27432"/>
                </a:cubicBezTo>
                <a:cubicBezTo>
                  <a:pt x="1924623" y="19063"/>
                  <a:pt x="1996678" y="15705"/>
                  <a:pt x="1813941" y="27432"/>
                </a:cubicBezTo>
                <a:cubicBezTo>
                  <a:pt x="1631204" y="39159"/>
                  <a:pt x="1187542" y="49167"/>
                  <a:pt x="946404" y="27432"/>
                </a:cubicBezTo>
                <a:cubicBezTo>
                  <a:pt x="705266" y="5697"/>
                  <a:pt x="404743" y="28229"/>
                  <a:pt x="0" y="27432"/>
                </a:cubicBezTo>
                <a:cubicBezTo>
                  <a:pt x="244" y="15297"/>
                  <a:pt x="645" y="7129"/>
                  <a:pt x="0" y="0"/>
                </a:cubicBezTo>
                <a:close/>
              </a:path>
              <a:path w="10515600" h="27432" stroke="0" extrusionOk="0">
                <a:moveTo>
                  <a:pt x="0" y="0"/>
                </a:moveTo>
                <a:cubicBezTo>
                  <a:pt x="230793" y="14353"/>
                  <a:pt x="332416" y="21392"/>
                  <a:pt x="552069" y="0"/>
                </a:cubicBezTo>
                <a:cubicBezTo>
                  <a:pt x="771722" y="-21392"/>
                  <a:pt x="761737" y="-14337"/>
                  <a:pt x="893826" y="0"/>
                </a:cubicBezTo>
                <a:cubicBezTo>
                  <a:pt x="1025915" y="14337"/>
                  <a:pt x="1441584" y="-15498"/>
                  <a:pt x="1761363" y="0"/>
                </a:cubicBezTo>
                <a:cubicBezTo>
                  <a:pt x="2081142" y="15498"/>
                  <a:pt x="2111503" y="7278"/>
                  <a:pt x="2313432" y="0"/>
                </a:cubicBezTo>
                <a:cubicBezTo>
                  <a:pt x="2515361" y="-7278"/>
                  <a:pt x="2743584" y="-17845"/>
                  <a:pt x="2865501" y="0"/>
                </a:cubicBezTo>
                <a:cubicBezTo>
                  <a:pt x="2987418" y="17845"/>
                  <a:pt x="3345183" y="8208"/>
                  <a:pt x="3733038" y="0"/>
                </a:cubicBezTo>
                <a:cubicBezTo>
                  <a:pt x="4120893" y="-8208"/>
                  <a:pt x="4009066" y="-3159"/>
                  <a:pt x="4179951" y="0"/>
                </a:cubicBezTo>
                <a:cubicBezTo>
                  <a:pt x="4350836" y="3159"/>
                  <a:pt x="4735020" y="17517"/>
                  <a:pt x="5047488" y="0"/>
                </a:cubicBezTo>
                <a:cubicBezTo>
                  <a:pt x="5359956" y="-17517"/>
                  <a:pt x="5662148" y="-17777"/>
                  <a:pt x="5915025" y="0"/>
                </a:cubicBezTo>
                <a:cubicBezTo>
                  <a:pt x="6167902" y="17777"/>
                  <a:pt x="6308797" y="30350"/>
                  <a:pt x="6572250" y="0"/>
                </a:cubicBezTo>
                <a:cubicBezTo>
                  <a:pt x="6835703" y="-30350"/>
                  <a:pt x="7107419" y="-9627"/>
                  <a:pt x="7439787" y="0"/>
                </a:cubicBezTo>
                <a:cubicBezTo>
                  <a:pt x="7772155" y="9627"/>
                  <a:pt x="7844034" y="-9098"/>
                  <a:pt x="7991856" y="0"/>
                </a:cubicBezTo>
                <a:cubicBezTo>
                  <a:pt x="8139678" y="9098"/>
                  <a:pt x="8289889" y="-20239"/>
                  <a:pt x="8543925" y="0"/>
                </a:cubicBezTo>
                <a:cubicBezTo>
                  <a:pt x="8797961" y="20239"/>
                  <a:pt x="8994198" y="29575"/>
                  <a:pt x="9306306" y="0"/>
                </a:cubicBezTo>
                <a:cubicBezTo>
                  <a:pt x="9618414" y="-29575"/>
                  <a:pt x="9739118" y="-23835"/>
                  <a:pt x="9858375" y="0"/>
                </a:cubicBezTo>
                <a:cubicBezTo>
                  <a:pt x="9977632" y="23835"/>
                  <a:pt x="10370488" y="-4069"/>
                  <a:pt x="10515600" y="0"/>
                </a:cubicBezTo>
                <a:cubicBezTo>
                  <a:pt x="10515650" y="5798"/>
                  <a:pt x="10515903" y="19375"/>
                  <a:pt x="10515600" y="27432"/>
                </a:cubicBezTo>
                <a:cubicBezTo>
                  <a:pt x="10304538" y="42307"/>
                  <a:pt x="10069280" y="3335"/>
                  <a:pt x="9753219" y="27432"/>
                </a:cubicBezTo>
                <a:cubicBezTo>
                  <a:pt x="9437158" y="51529"/>
                  <a:pt x="9488415" y="23852"/>
                  <a:pt x="9411462" y="27432"/>
                </a:cubicBezTo>
                <a:cubicBezTo>
                  <a:pt x="9334509" y="31012"/>
                  <a:pt x="9183755" y="44107"/>
                  <a:pt x="8964549" y="27432"/>
                </a:cubicBezTo>
                <a:cubicBezTo>
                  <a:pt x="8745343" y="10757"/>
                  <a:pt x="8279150" y="61693"/>
                  <a:pt x="8097012" y="27432"/>
                </a:cubicBezTo>
                <a:cubicBezTo>
                  <a:pt x="7914874" y="-6829"/>
                  <a:pt x="7608717" y="59556"/>
                  <a:pt x="7439787" y="27432"/>
                </a:cubicBezTo>
                <a:cubicBezTo>
                  <a:pt x="7270858" y="-4692"/>
                  <a:pt x="7154492" y="27026"/>
                  <a:pt x="6992874" y="27432"/>
                </a:cubicBezTo>
                <a:cubicBezTo>
                  <a:pt x="6831256" y="27838"/>
                  <a:pt x="6536817" y="51174"/>
                  <a:pt x="6335649" y="27432"/>
                </a:cubicBezTo>
                <a:cubicBezTo>
                  <a:pt x="6134481" y="3690"/>
                  <a:pt x="6097824" y="11070"/>
                  <a:pt x="5993892" y="27432"/>
                </a:cubicBezTo>
                <a:cubicBezTo>
                  <a:pt x="5889960" y="43794"/>
                  <a:pt x="5793821" y="34098"/>
                  <a:pt x="5652135" y="27432"/>
                </a:cubicBezTo>
                <a:cubicBezTo>
                  <a:pt x="5510449" y="20766"/>
                  <a:pt x="5168382" y="-3650"/>
                  <a:pt x="4994910" y="27432"/>
                </a:cubicBezTo>
                <a:cubicBezTo>
                  <a:pt x="4821439" y="58514"/>
                  <a:pt x="4653937" y="21362"/>
                  <a:pt x="4547997" y="27432"/>
                </a:cubicBezTo>
                <a:cubicBezTo>
                  <a:pt x="4442057" y="33502"/>
                  <a:pt x="4153363" y="33024"/>
                  <a:pt x="3785616" y="27432"/>
                </a:cubicBezTo>
                <a:cubicBezTo>
                  <a:pt x="3417869" y="21840"/>
                  <a:pt x="3544908" y="29840"/>
                  <a:pt x="3338703" y="27432"/>
                </a:cubicBezTo>
                <a:cubicBezTo>
                  <a:pt x="3132498" y="25024"/>
                  <a:pt x="2782152" y="45947"/>
                  <a:pt x="2576322" y="27432"/>
                </a:cubicBezTo>
                <a:cubicBezTo>
                  <a:pt x="2370492" y="8917"/>
                  <a:pt x="2347214" y="14129"/>
                  <a:pt x="2234565" y="27432"/>
                </a:cubicBezTo>
                <a:cubicBezTo>
                  <a:pt x="2121916" y="40735"/>
                  <a:pt x="1785921" y="49081"/>
                  <a:pt x="1472184" y="27432"/>
                </a:cubicBezTo>
                <a:cubicBezTo>
                  <a:pt x="1158447" y="5783"/>
                  <a:pt x="1203910" y="37937"/>
                  <a:pt x="1025271" y="27432"/>
                </a:cubicBezTo>
                <a:cubicBezTo>
                  <a:pt x="846632" y="16927"/>
                  <a:pt x="846577" y="17996"/>
                  <a:pt x="683514" y="27432"/>
                </a:cubicBezTo>
                <a:cubicBezTo>
                  <a:pt x="520451" y="36868"/>
                  <a:pt x="320799" y="46677"/>
                  <a:pt x="0" y="27432"/>
                </a:cubicBezTo>
                <a:cubicBezTo>
                  <a:pt x="-510" y="19859"/>
                  <a:pt x="-1106" y="11474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69620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EE9AC0-40CD-4451-BF00-5E2FC7B745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03704" y="1728216"/>
            <a:ext cx="7781544" cy="3392424"/>
          </a:xfrm>
        </p:spPr>
        <p:txBody>
          <a:bodyPr>
            <a:normAutofit/>
          </a:bodyPr>
          <a:lstStyle>
            <a:lvl1pPr algn="ctr">
              <a:defRPr sz="7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6FD9A32-9C83-452B-BC69-CC6E95D3C9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12/18/2020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B87B83E-E23E-42DE-876D-F55908A97D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61C03A8-D428-4010-B413-13B1E99226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‹nº›</a:t>
            </a:fld>
            <a:endParaRPr lang="en-US"/>
          </a:p>
        </p:txBody>
      </p:sp>
      <p:sp>
        <p:nvSpPr>
          <p:cNvPr id="6" name="Rectangle 6" descr="Tag=AccentColor&#10;Flavor=Light&#10;Target=FillAndLine">
            <a:extLst>
              <a:ext uri="{FF2B5EF4-FFF2-40B4-BE49-F238E27FC236}">
                <a16:creationId xmlns:a16="http://schemas.microsoft.com/office/drawing/2014/main" id="{17F03060-85EC-4182-8C18-C6EE0D373E4B}"/>
              </a:ext>
            </a:extLst>
          </p:cNvPr>
          <p:cNvSpPr/>
          <p:nvPr/>
        </p:nvSpPr>
        <p:spPr>
          <a:xfrm>
            <a:off x="3974206" y="5126892"/>
            <a:ext cx="4243589" cy="27432"/>
          </a:xfrm>
          <a:custGeom>
            <a:avLst/>
            <a:gdLst>
              <a:gd name="connsiteX0" fmla="*/ 0 w 4243589"/>
              <a:gd name="connsiteY0" fmla="*/ 0 h 27432"/>
              <a:gd name="connsiteX1" fmla="*/ 563791 w 4243589"/>
              <a:gd name="connsiteY1" fmla="*/ 0 h 27432"/>
              <a:gd name="connsiteX2" fmla="*/ 1042710 w 4243589"/>
              <a:gd name="connsiteY2" fmla="*/ 0 h 27432"/>
              <a:gd name="connsiteX3" fmla="*/ 1564066 w 4243589"/>
              <a:gd name="connsiteY3" fmla="*/ 0 h 27432"/>
              <a:gd name="connsiteX4" fmla="*/ 2212729 w 4243589"/>
              <a:gd name="connsiteY4" fmla="*/ 0 h 27432"/>
              <a:gd name="connsiteX5" fmla="*/ 2776520 w 4243589"/>
              <a:gd name="connsiteY5" fmla="*/ 0 h 27432"/>
              <a:gd name="connsiteX6" fmla="*/ 3297875 w 4243589"/>
              <a:gd name="connsiteY6" fmla="*/ 0 h 27432"/>
              <a:gd name="connsiteX7" fmla="*/ 4243589 w 4243589"/>
              <a:gd name="connsiteY7" fmla="*/ 0 h 27432"/>
              <a:gd name="connsiteX8" fmla="*/ 4243589 w 4243589"/>
              <a:gd name="connsiteY8" fmla="*/ 27432 h 27432"/>
              <a:gd name="connsiteX9" fmla="*/ 3637362 w 4243589"/>
              <a:gd name="connsiteY9" fmla="*/ 27432 h 27432"/>
              <a:gd name="connsiteX10" fmla="*/ 3116007 w 4243589"/>
              <a:gd name="connsiteY10" fmla="*/ 27432 h 27432"/>
              <a:gd name="connsiteX11" fmla="*/ 2424908 w 4243589"/>
              <a:gd name="connsiteY11" fmla="*/ 27432 h 27432"/>
              <a:gd name="connsiteX12" fmla="*/ 1861117 w 4243589"/>
              <a:gd name="connsiteY12" fmla="*/ 27432 h 27432"/>
              <a:gd name="connsiteX13" fmla="*/ 1382198 w 4243589"/>
              <a:gd name="connsiteY13" fmla="*/ 27432 h 27432"/>
              <a:gd name="connsiteX14" fmla="*/ 733535 w 4243589"/>
              <a:gd name="connsiteY14" fmla="*/ 27432 h 27432"/>
              <a:gd name="connsiteX15" fmla="*/ 0 w 4243589"/>
              <a:gd name="connsiteY15" fmla="*/ 27432 h 27432"/>
              <a:gd name="connsiteX16" fmla="*/ 0 w 4243589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27432" fill="none" extrusionOk="0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2616" y="8304"/>
                  <a:pt x="4243111" y="21512"/>
                  <a:pt x="4243589" y="27432"/>
                </a:cubicBezTo>
                <a:cubicBezTo>
                  <a:pt x="4112949" y="6289"/>
                  <a:pt x="3928037" y="10975"/>
                  <a:pt x="3637362" y="27432"/>
                </a:cubicBezTo>
                <a:cubicBezTo>
                  <a:pt x="3346687" y="43889"/>
                  <a:pt x="3254446" y="35813"/>
                  <a:pt x="3116007" y="27432"/>
                </a:cubicBezTo>
                <a:cubicBezTo>
                  <a:pt x="2977569" y="19051"/>
                  <a:pt x="2620228" y="38017"/>
                  <a:pt x="2424908" y="27432"/>
                </a:cubicBezTo>
                <a:cubicBezTo>
                  <a:pt x="2229588" y="16847"/>
                  <a:pt x="2088287" y="5290"/>
                  <a:pt x="1861117" y="27432"/>
                </a:cubicBezTo>
                <a:cubicBezTo>
                  <a:pt x="1633947" y="49574"/>
                  <a:pt x="1502447" y="8273"/>
                  <a:pt x="1382198" y="27432"/>
                </a:cubicBezTo>
                <a:cubicBezTo>
                  <a:pt x="1261949" y="46591"/>
                  <a:pt x="1045440" y="37497"/>
                  <a:pt x="733535" y="27432"/>
                </a:cubicBezTo>
                <a:cubicBezTo>
                  <a:pt x="421630" y="17367"/>
                  <a:pt x="341257" y="-9215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243589" h="27432" stroke="0" extrusionOk="0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4074" y="9333"/>
                  <a:pt x="4244867" y="19699"/>
                  <a:pt x="4243589" y="27432"/>
                </a:cubicBezTo>
                <a:cubicBezTo>
                  <a:pt x="4130424" y="7904"/>
                  <a:pt x="3932803" y="51393"/>
                  <a:pt x="3722234" y="27432"/>
                </a:cubicBezTo>
                <a:cubicBezTo>
                  <a:pt x="3511665" y="3471"/>
                  <a:pt x="3269903" y="55138"/>
                  <a:pt x="3116007" y="27432"/>
                </a:cubicBezTo>
                <a:cubicBezTo>
                  <a:pt x="2962111" y="-274"/>
                  <a:pt x="2744280" y="32368"/>
                  <a:pt x="2509780" y="27432"/>
                </a:cubicBezTo>
                <a:cubicBezTo>
                  <a:pt x="2275280" y="22496"/>
                  <a:pt x="2066059" y="52808"/>
                  <a:pt x="1945989" y="27432"/>
                </a:cubicBezTo>
                <a:cubicBezTo>
                  <a:pt x="1825919" y="2056"/>
                  <a:pt x="1407329" y="21760"/>
                  <a:pt x="1254890" y="27432"/>
                </a:cubicBezTo>
                <a:cubicBezTo>
                  <a:pt x="1102451" y="33104"/>
                  <a:pt x="837950" y="40817"/>
                  <a:pt x="563791" y="27432"/>
                </a:cubicBezTo>
                <a:cubicBezTo>
                  <a:pt x="289632" y="14047"/>
                  <a:pt x="132768" y="16249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34455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72816A0-77C4-4A3F-87BD-A7321E3C84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12/18/2020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5FC3464-F026-4C77-9441-55ECA5054D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87D9257-BADE-4D0B-AF0B-D09FE95FA0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57582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A1C48E-F751-45A2-9010-208B81EDBE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3429000"/>
          </a:xfrm>
        </p:spPr>
        <p:txBody>
          <a:bodyPr anchor="b">
            <a:normAutofit/>
          </a:bodyPr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9D501F6-8430-4758-8636-74D68E990E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03520" y="548640"/>
            <a:ext cx="6053328" cy="5431536"/>
          </a:xfrm>
        </p:spPr>
        <p:txBody>
          <a:bodyPr anchor="ctr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E79DC39-A29C-494C-98B6-999746C5F38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3977640"/>
            <a:ext cx="3932237" cy="2002536"/>
          </a:xfrm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584C988-A6DB-469A-B8AA-31866F36E8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12/18/2020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2BC39C3-81EB-4828-9AD3-2F1FAC521E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059376C-9810-49A5-BC9A-4E6A021752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‹nº›</a:t>
            </a:fld>
            <a:endParaRPr lang="en-US"/>
          </a:p>
        </p:txBody>
      </p:sp>
      <p:sp>
        <p:nvSpPr>
          <p:cNvPr id="8" name="Rectangle 6" descr="Tag=AccentColor&#10;Flavor=Light&#10;Target=FillAndLine">
            <a:extLst>
              <a:ext uri="{FF2B5EF4-FFF2-40B4-BE49-F238E27FC236}">
                <a16:creationId xmlns:a16="http://schemas.microsoft.com/office/drawing/2014/main" id="{B9F96F3A-E64D-4401-B02C-BCD5CAA97CFF}"/>
              </a:ext>
            </a:extLst>
          </p:cNvPr>
          <p:cNvSpPr/>
          <p:nvPr/>
        </p:nvSpPr>
        <p:spPr>
          <a:xfrm rot="5400000">
            <a:off x="2797492" y="3254143"/>
            <a:ext cx="4480560" cy="27432"/>
          </a:xfrm>
          <a:custGeom>
            <a:avLst/>
            <a:gdLst>
              <a:gd name="connsiteX0" fmla="*/ 0 w 4480560"/>
              <a:gd name="connsiteY0" fmla="*/ 0 h 27432"/>
              <a:gd name="connsiteX1" fmla="*/ 595274 w 4480560"/>
              <a:gd name="connsiteY1" fmla="*/ 0 h 27432"/>
              <a:gd name="connsiteX2" fmla="*/ 1100938 w 4480560"/>
              <a:gd name="connsiteY2" fmla="*/ 0 h 27432"/>
              <a:gd name="connsiteX3" fmla="*/ 1651406 w 4480560"/>
              <a:gd name="connsiteY3" fmla="*/ 0 h 27432"/>
              <a:gd name="connsiteX4" fmla="*/ 2336292 w 4480560"/>
              <a:gd name="connsiteY4" fmla="*/ 0 h 27432"/>
              <a:gd name="connsiteX5" fmla="*/ 2931566 w 4480560"/>
              <a:gd name="connsiteY5" fmla="*/ 0 h 27432"/>
              <a:gd name="connsiteX6" fmla="*/ 3482035 w 4480560"/>
              <a:gd name="connsiteY6" fmla="*/ 0 h 27432"/>
              <a:gd name="connsiteX7" fmla="*/ 4480560 w 4480560"/>
              <a:gd name="connsiteY7" fmla="*/ 0 h 27432"/>
              <a:gd name="connsiteX8" fmla="*/ 4480560 w 4480560"/>
              <a:gd name="connsiteY8" fmla="*/ 27432 h 27432"/>
              <a:gd name="connsiteX9" fmla="*/ 3840480 w 4480560"/>
              <a:gd name="connsiteY9" fmla="*/ 27432 h 27432"/>
              <a:gd name="connsiteX10" fmla="*/ 3290011 w 4480560"/>
              <a:gd name="connsiteY10" fmla="*/ 27432 h 27432"/>
              <a:gd name="connsiteX11" fmla="*/ 2560320 w 4480560"/>
              <a:gd name="connsiteY11" fmla="*/ 27432 h 27432"/>
              <a:gd name="connsiteX12" fmla="*/ 1965046 w 4480560"/>
              <a:gd name="connsiteY12" fmla="*/ 27432 h 27432"/>
              <a:gd name="connsiteX13" fmla="*/ 1459382 w 4480560"/>
              <a:gd name="connsiteY13" fmla="*/ 27432 h 27432"/>
              <a:gd name="connsiteX14" fmla="*/ 774497 w 4480560"/>
              <a:gd name="connsiteY14" fmla="*/ 27432 h 27432"/>
              <a:gd name="connsiteX15" fmla="*/ 0 w 4480560"/>
              <a:gd name="connsiteY15" fmla="*/ 27432 h 27432"/>
              <a:gd name="connsiteX16" fmla="*/ 0 w 4480560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480560" h="27432" fill="none" extrusionOk="0">
                <a:moveTo>
                  <a:pt x="0" y="0"/>
                </a:moveTo>
                <a:cubicBezTo>
                  <a:pt x="267821" y="8731"/>
                  <a:pt x="334105" y="2629"/>
                  <a:pt x="595274" y="0"/>
                </a:cubicBezTo>
                <a:cubicBezTo>
                  <a:pt x="856443" y="-2629"/>
                  <a:pt x="863808" y="-13353"/>
                  <a:pt x="1100938" y="0"/>
                </a:cubicBezTo>
                <a:cubicBezTo>
                  <a:pt x="1338068" y="13353"/>
                  <a:pt x="1431663" y="-25862"/>
                  <a:pt x="1651406" y="0"/>
                </a:cubicBezTo>
                <a:cubicBezTo>
                  <a:pt x="1871149" y="25862"/>
                  <a:pt x="2173163" y="23827"/>
                  <a:pt x="2336292" y="0"/>
                </a:cubicBezTo>
                <a:cubicBezTo>
                  <a:pt x="2499421" y="-23827"/>
                  <a:pt x="2720589" y="28148"/>
                  <a:pt x="2931566" y="0"/>
                </a:cubicBezTo>
                <a:cubicBezTo>
                  <a:pt x="3142543" y="-28148"/>
                  <a:pt x="3323630" y="27022"/>
                  <a:pt x="3482035" y="0"/>
                </a:cubicBezTo>
                <a:cubicBezTo>
                  <a:pt x="3640440" y="-27022"/>
                  <a:pt x="4012110" y="-20118"/>
                  <a:pt x="4480560" y="0"/>
                </a:cubicBezTo>
                <a:cubicBezTo>
                  <a:pt x="4479587" y="8304"/>
                  <a:pt x="4480082" y="21512"/>
                  <a:pt x="4480560" y="27432"/>
                </a:cubicBezTo>
                <a:cubicBezTo>
                  <a:pt x="4314132" y="24068"/>
                  <a:pt x="4028383" y="45776"/>
                  <a:pt x="3840480" y="27432"/>
                </a:cubicBezTo>
                <a:cubicBezTo>
                  <a:pt x="3652577" y="9088"/>
                  <a:pt x="3547615" y="11992"/>
                  <a:pt x="3290011" y="27432"/>
                </a:cubicBezTo>
                <a:cubicBezTo>
                  <a:pt x="3032407" y="42872"/>
                  <a:pt x="2830268" y="17863"/>
                  <a:pt x="2560320" y="27432"/>
                </a:cubicBezTo>
                <a:cubicBezTo>
                  <a:pt x="2290372" y="37001"/>
                  <a:pt x="2147422" y="15872"/>
                  <a:pt x="1965046" y="27432"/>
                </a:cubicBezTo>
                <a:cubicBezTo>
                  <a:pt x="1782670" y="38992"/>
                  <a:pt x="1689791" y="49824"/>
                  <a:pt x="1459382" y="27432"/>
                </a:cubicBezTo>
                <a:cubicBezTo>
                  <a:pt x="1228973" y="5040"/>
                  <a:pt x="915486" y="45645"/>
                  <a:pt x="774497" y="27432"/>
                </a:cubicBezTo>
                <a:cubicBezTo>
                  <a:pt x="633508" y="9219"/>
                  <a:pt x="361442" y="-1963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480560" h="27432" stroke="0" extrusionOk="0">
                <a:moveTo>
                  <a:pt x="0" y="0"/>
                </a:moveTo>
                <a:cubicBezTo>
                  <a:pt x="285465" y="225"/>
                  <a:pt x="322691" y="16223"/>
                  <a:pt x="595274" y="0"/>
                </a:cubicBezTo>
                <a:cubicBezTo>
                  <a:pt x="867857" y="-16223"/>
                  <a:pt x="989129" y="-11242"/>
                  <a:pt x="1100938" y="0"/>
                </a:cubicBezTo>
                <a:cubicBezTo>
                  <a:pt x="1212747" y="11242"/>
                  <a:pt x="1574350" y="-36410"/>
                  <a:pt x="1830629" y="0"/>
                </a:cubicBezTo>
                <a:cubicBezTo>
                  <a:pt x="2086908" y="36410"/>
                  <a:pt x="2180922" y="4645"/>
                  <a:pt x="2425903" y="0"/>
                </a:cubicBezTo>
                <a:cubicBezTo>
                  <a:pt x="2670884" y="-4645"/>
                  <a:pt x="2782024" y="22929"/>
                  <a:pt x="3021178" y="0"/>
                </a:cubicBezTo>
                <a:cubicBezTo>
                  <a:pt x="3260332" y="-22929"/>
                  <a:pt x="3456982" y="-1586"/>
                  <a:pt x="3750869" y="0"/>
                </a:cubicBezTo>
                <a:cubicBezTo>
                  <a:pt x="4044756" y="1586"/>
                  <a:pt x="4302726" y="17043"/>
                  <a:pt x="4480560" y="0"/>
                </a:cubicBezTo>
                <a:cubicBezTo>
                  <a:pt x="4481045" y="9333"/>
                  <a:pt x="4481838" y="19699"/>
                  <a:pt x="4480560" y="27432"/>
                </a:cubicBezTo>
                <a:cubicBezTo>
                  <a:pt x="4279652" y="2294"/>
                  <a:pt x="4200762" y="50710"/>
                  <a:pt x="3930091" y="27432"/>
                </a:cubicBezTo>
                <a:cubicBezTo>
                  <a:pt x="3659420" y="4154"/>
                  <a:pt x="3456052" y="31438"/>
                  <a:pt x="3290011" y="27432"/>
                </a:cubicBezTo>
                <a:cubicBezTo>
                  <a:pt x="3123970" y="23426"/>
                  <a:pt x="2882392" y="41962"/>
                  <a:pt x="2649931" y="27432"/>
                </a:cubicBezTo>
                <a:cubicBezTo>
                  <a:pt x="2417470" y="12902"/>
                  <a:pt x="2238426" y="16481"/>
                  <a:pt x="2054657" y="27432"/>
                </a:cubicBezTo>
                <a:cubicBezTo>
                  <a:pt x="1870888" y="38383"/>
                  <a:pt x="1566368" y="54184"/>
                  <a:pt x="1324966" y="27432"/>
                </a:cubicBezTo>
                <a:cubicBezTo>
                  <a:pt x="1083564" y="680"/>
                  <a:pt x="787410" y="20090"/>
                  <a:pt x="595274" y="27432"/>
                </a:cubicBezTo>
                <a:cubicBezTo>
                  <a:pt x="403138" y="34774"/>
                  <a:pt x="169622" y="19643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tx1"/>
          </a:solidFill>
          <a:ln w="4445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74401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237704-80BD-41B0-8395-41618EC3AF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1920" cy="3429000"/>
          </a:xfrm>
        </p:spPr>
        <p:txBody>
          <a:bodyPr anchor="b">
            <a:normAutofit/>
          </a:bodyPr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4DA4032-EC66-4974-BD30-898B60E4B56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303520" y="548640"/>
            <a:ext cx="6053328" cy="5431536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21802D0-5574-4631-BA49-92362F8E40D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3977640"/>
            <a:ext cx="3931920" cy="2002536"/>
          </a:xfrm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62C2F5B-DDDD-4E64-94A9-99E46F4B06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12/18/2020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4FA8D36-8865-48E7-8249-ED729A5F70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30F98C3-0B62-4361-8408-A01F70807C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‹nº›</a:t>
            </a:fld>
            <a:endParaRPr lang="en-US"/>
          </a:p>
        </p:txBody>
      </p:sp>
      <p:sp>
        <p:nvSpPr>
          <p:cNvPr id="8" name="Rectangle 6" descr="Tag=AccentColor&#10;Flavor=Light&#10;Target=FillAndLine">
            <a:extLst>
              <a:ext uri="{FF2B5EF4-FFF2-40B4-BE49-F238E27FC236}">
                <a16:creationId xmlns:a16="http://schemas.microsoft.com/office/drawing/2014/main" id="{FE511AB6-FEAF-4549-BA88-0764BD10B63D}"/>
              </a:ext>
            </a:extLst>
          </p:cNvPr>
          <p:cNvSpPr/>
          <p:nvPr/>
        </p:nvSpPr>
        <p:spPr>
          <a:xfrm rot="5400000">
            <a:off x="2798064" y="3254143"/>
            <a:ext cx="4480560" cy="27432"/>
          </a:xfrm>
          <a:custGeom>
            <a:avLst/>
            <a:gdLst>
              <a:gd name="connsiteX0" fmla="*/ 0 w 4480560"/>
              <a:gd name="connsiteY0" fmla="*/ 0 h 27432"/>
              <a:gd name="connsiteX1" fmla="*/ 595274 w 4480560"/>
              <a:gd name="connsiteY1" fmla="*/ 0 h 27432"/>
              <a:gd name="connsiteX2" fmla="*/ 1100938 w 4480560"/>
              <a:gd name="connsiteY2" fmla="*/ 0 h 27432"/>
              <a:gd name="connsiteX3" fmla="*/ 1651406 w 4480560"/>
              <a:gd name="connsiteY3" fmla="*/ 0 h 27432"/>
              <a:gd name="connsiteX4" fmla="*/ 2336292 w 4480560"/>
              <a:gd name="connsiteY4" fmla="*/ 0 h 27432"/>
              <a:gd name="connsiteX5" fmla="*/ 2931566 w 4480560"/>
              <a:gd name="connsiteY5" fmla="*/ 0 h 27432"/>
              <a:gd name="connsiteX6" fmla="*/ 3482035 w 4480560"/>
              <a:gd name="connsiteY6" fmla="*/ 0 h 27432"/>
              <a:gd name="connsiteX7" fmla="*/ 4480560 w 4480560"/>
              <a:gd name="connsiteY7" fmla="*/ 0 h 27432"/>
              <a:gd name="connsiteX8" fmla="*/ 4480560 w 4480560"/>
              <a:gd name="connsiteY8" fmla="*/ 27432 h 27432"/>
              <a:gd name="connsiteX9" fmla="*/ 3840480 w 4480560"/>
              <a:gd name="connsiteY9" fmla="*/ 27432 h 27432"/>
              <a:gd name="connsiteX10" fmla="*/ 3290011 w 4480560"/>
              <a:gd name="connsiteY10" fmla="*/ 27432 h 27432"/>
              <a:gd name="connsiteX11" fmla="*/ 2560320 w 4480560"/>
              <a:gd name="connsiteY11" fmla="*/ 27432 h 27432"/>
              <a:gd name="connsiteX12" fmla="*/ 1965046 w 4480560"/>
              <a:gd name="connsiteY12" fmla="*/ 27432 h 27432"/>
              <a:gd name="connsiteX13" fmla="*/ 1459382 w 4480560"/>
              <a:gd name="connsiteY13" fmla="*/ 27432 h 27432"/>
              <a:gd name="connsiteX14" fmla="*/ 774497 w 4480560"/>
              <a:gd name="connsiteY14" fmla="*/ 27432 h 27432"/>
              <a:gd name="connsiteX15" fmla="*/ 0 w 4480560"/>
              <a:gd name="connsiteY15" fmla="*/ 27432 h 27432"/>
              <a:gd name="connsiteX16" fmla="*/ 0 w 4480560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480560" h="27432" fill="none" extrusionOk="0">
                <a:moveTo>
                  <a:pt x="0" y="0"/>
                </a:moveTo>
                <a:cubicBezTo>
                  <a:pt x="267821" y="8731"/>
                  <a:pt x="334105" y="2629"/>
                  <a:pt x="595274" y="0"/>
                </a:cubicBezTo>
                <a:cubicBezTo>
                  <a:pt x="856443" y="-2629"/>
                  <a:pt x="863808" y="-13353"/>
                  <a:pt x="1100938" y="0"/>
                </a:cubicBezTo>
                <a:cubicBezTo>
                  <a:pt x="1338068" y="13353"/>
                  <a:pt x="1431663" y="-25862"/>
                  <a:pt x="1651406" y="0"/>
                </a:cubicBezTo>
                <a:cubicBezTo>
                  <a:pt x="1871149" y="25862"/>
                  <a:pt x="2173163" y="23827"/>
                  <a:pt x="2336292" y="0"/>
                </a:cubicBezTo>
                <a:cubicBezTo>
                  <a:pt x="2499421" y="-23827"/>
                  <a:pt x="2720589" y="28148"/>
                  <a:pt x="2931566" y="0"/>
                </a:cubicBezTo>
                <a:cubicBezTo>
                  <a:pt x="3142543" y="-28148"/>
                  <a:pt x="3323630" y="27022"/>
                  <a:pt x="3482035" y="0"/>
                </a:cubicBezTo>
                <a:cubicBezTo>
                  <a:pt x="3640440" y="-27022"/>
                  <a:pt x="4012110" y="-20118"/>
                  <a:pt x="4480560" y="0"/>
                </a:cubicBezTo>
                <a:cubicBezTo>
                  <a:pt x="4479587" y="8304"/>
                  <a:pt x="4480082" y="21512"/>
                  <a:pt x="4480560" y="27432"/>
                </a:cubicBezTo>
                <a:cubicBezTo>
                  <a:pt x="4314132" y="24068"/>
                  <a:pt x="4028383" y="45776"/>
                  <a:pt x="3840480" y="27432"/>
                </a:cubicBezTo>
                <a:cubicBezTo>
                  <a:pt x="3652577" y="9088"/>
                  <a:pt x="3547615" y="11992"/>
                  <a:pt x="3290011" y="27432"/>
                </a:cubicBezTo>
                <a:cubicBezTo>
                  <a:pt x="3032407" y="42872"/>
                  <a:pt x="2830268" y="17863"/>
                  <a:pt x="2560320" y="27432"/>
                </a:cubicBezTo>
                <a:cubicBezTo>
                  <a:pt x="2290372" y="37001"/>
                  <a:pt x="2147422" y="15872"/>
                  <a:pt x="1965046" y="27432"/>
                </a:cubicBezTo>
                <a:cubicBezTo>
                  <a:pt x="1782670" y="38992"/>
                  <a:pt x="1689791" y="49824"/>
                  <a:pt x="1459382" y="27432"/>
                </a:cubicBezTo>
                <a:cubicBezTo>
                  <a:pt x="1228973" y="5040"/>
                  <a:pt x="915486" y="45645"/>
                  <a:pt x="774497" y="27432"/>
                </a:cubicBezTo>
                <a:cubicBezTo>
                  <a:pt x="633508" y="9219"/>
                  <a:pt x="361442" y="-1963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480560" h="27432" stroke="0" extrusionOk="0">
                <a:moveTo>
                  <a:pt x="0" y="0"/>
                </a:moveTo>
                <a:cubicBezTo>
                  <a:pt x="285465" y="225"/>
                  <a:pt x="322691" y="16223"/>
                  <a:pt x="595274" y="0"/>
                </a:cubicBezTo>
                <a:cubicBezTo>
                  <a:pt x="867857" y="-16223"/>
                  <a:pt x="989129" y="-11242"/>
                  <a:pt x="1100938" y="0"/>
                </a:cubicBezTo>
                <a:cubicBezTo>
                  <a:pt x="1212747" y="11242"/>
                  <a:pt x="1574350" y="-36410"/>
                  <a:pt x="1830629" y="0"/>
                </a:cubicBezTo>
                <a:cubicBezTo>
                  <a:pt x="2086908" y="36410"/>
                  <a:pt x="2180922" y="4645"/>
                  <a:pt x="2425903" y="0"/>
                </a:cubicBezTo>
                <a:cubicBezTo>
                  <a:pt x="2670884" y="-4645"/>
                  <a:pt x="2782024" y="22929"/>
                  <a:pt x="3021178" y="0"/>
                </a:cubicBezTo>
                <a:cubicBezTo>
                  <a:pt x="3260332" y="-22929"/>
                  <a:pt x="3456982" y="-1586"/>
                  <a:pt x="3750869" y="0"/>
                </a:cubicBezTo>
                <a:cubicBezTo>
                  <a:pt x="4044756" y="1586"/>
                  <a:pt x="4302726" y="17043"/>
                  <a:pt x="4480560" y="0"/>
                </a:cubicBezTo>
                <a:cubicBezTo>
                  <a:pt x="4481045" y="9333"/>
                  <a:pt x="4481838" y="19699"/>
                  <a:pt x="4480560" y="27432"/>
                </a:cubicBezTo>
                <a:cubicBezTo>
                  <a:pt x="4279652" y="2294"/>
                  <a:pt x="4200762" y="50710"/>
                  <a:pt x="3930091" y="27432"/>
                </a:cubicBezTo>
                <a:cubicBezTo>
                  <a:pt x="3659420" y="4154"/>
                  <a:pt x="3456052" y="31438"/>
                  <a:pt x="3290011" y="27432"/>
                </a:cubicBezTo>
                <a:cubicBezTo>
                  <a:pt x="3123970" y="23426"/>
                  <a:pt x="2882392" y="41962"/>
                  <a:pt x="2649931" y="27432"/>
                </a:cubicBezTo>
                <a:cubicBezTo>
                  <a:pt x="2417470" y="12902"/>
                  <a:pt x="2238426" y="16481"/>
                  <a:pt x="2054657" y="27432"/>
                </a:cubicBezTo>
                <a:cubicBezTo>
                  <a:pt x="1870888" y="38383"/>
                  <a:pt x="1566368" y="54184"/>
                  <a:pt x="1324966" y="27432"/>
                </a:cubicBezTo>
                <a:cubicBezTo>
                  <a:pt x="1083564" y="680"/>
                  <a:pt x="787410" y="20090"/>
                  <a:pt x="595274" y="27432"/>
                </a:cubicBezTo>
                <a:cubicBezTo>
                  <a:pt x="403138" y="34774"/>
                  <a:pt x="169622" y="19643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tx1"/>
          </a:solidFill>
          <a:ln w="4445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86239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35000"/>
            <a:lum/>
          </a:blip>
          <a:srcRect/>
          <a:stretch>
            <a:fillRect t="-31000" b="-3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F72D13B-FFCB-4650-AD3C-CB50373525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0CA9470-DF15-46A1-BF0E-8A5367A4B0F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63047CB-E94D-482F-BACA-681E96C0EC2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345051-2045-45DA-935E-2E3CA1A69ADC}" type="datetimeFigureOut">
              <a:rPr lang="en-US" smtClean="0"/>
              <a:t>12/18/2020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CFDA4B5-E797-42FC-8B7A-2294DF24A3D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78ED201-6D0E-422C-B4EC-566A3DC2980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CD31F4-64FA-4BA0-9498-67783267A8C8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9068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9" r:id="rId1"/>
    <p:sldLayoutId id="2147483860" r:id="rId2"/>
    <p:sldLayoutId id="2147483861" r:id="rId3"/>
    <p:sldLayoutId id="2147483862" r:id="rId4"/>
    <p:sldLayoutId id="2147483863" r:id="rId5"/>
    <p:sldLayoutId id="2147483857" r:id="rId6"/>
    <p:sldLayoutId id="2147483853" r:id="rId7"/>
    <p:sldLayoutId id="2147483854" r:id="rId8"/>
    <p:sldLayoutId id="2147483855" r:id="rId9"/>
    <p:sldLayoutId id="2147483856" r:id="rId10"/>
    <p:sldLayoutId id="2147483858" r:id="rId11"/>
  </p:sldLayoutIdLst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4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1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wmf"/><Relationship Id="rId3" Type="http://schemas.openxmlformats.org/officeDocument/2006/relationships/diagramLayout" Target="../diagrams/layout1.xml"/><Relationship Id="rId7" Type="http://schemas.openxmlformats.org/officeDocument/2006/relationships/oleObject" Target="../embeddings/oleObject1.bin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wmf"/><Relationship Id="rId3" Type="http://schemas.openxmlformats.org/officeDocument/2006/relationships/diagramLayout" Target="../diagrams/layout2.xml"/><Relationship Id="rId7" Type="http://schemas.openxmlformats.org/officeDocument/2006/relationships/oleObject" Target="../embeddings/oleObject1.bin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.bin"/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Relationship Id="rId9" Type="http://schemas.openxmlformats.org/officeDocument/2006/relationships/image" Target="../media/image6.wmf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wmf"/><Relationship Id="rId3" Type="http://schemas.openxmlformats.org/officeDocument/2006/relationships/diagramLayout" Target="../diagrams/layout4.xml"/><Relationship Id="rId7" Type="http://schemas.openxmlformats.org/officeDocument/2006/relationships/oleObject" Target="../embeddings/oleObject1.bin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148F89F-5814-4373-BB25-F34DC067E9C4}"/>
              </a:ext>
            </a:extLst>
          </p:cNvPr>
          <p:cNvSpPr txBox="1">
            <a:spLocks/>
          </p:cNvSpPr>
          <p:nvPr/>
        </p:nvSpPr>
        <p:spPr>
          <a:xfrm>
            <a:off x="5725551" y="1253459"/>
            <a:ext cx="5994180" cy="3391644"/>
          </a:xfrm>
          <a:prstGeom prst="rect">
            <a:avLst/>
          </a:prstGeom>
        </p:spPr>
        <p:txBody>
          <a:bodyPr>
            <a:normAutofit fontScale="85000" lnSpcReduction="10000"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48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6400" b="1" dirty="0">
                <a:solidFill>
                  <a:schemeClr val="bg1"/>
                </a:solidFill>
                <a:latin typeface="Factoria-Bold"/>
              </a:rPr>
              <a:t>Estatuto da Juventude: </a:t>
            </a:r>
          </a:p>
          <a:p>
            <a:r>
              <a:rPr lang="pt-BR" sz="6400" b="1" dirty="0">
                <a:solidFill>
                  <a:schemeClr val="bg1"/>
                </a:solidFill>
                <a:latin typeface="Factoria-Bold"/>
              </a:rPr>
              <a:t>por que precisamos conhecer?</a:t>
            </a: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59E75AC3-E8E6-4F45-8D07-CB2637059266}"/>
              </a:ext>
            </a:extLst>
          </p:cNvPr>
          <p:cNvSpPr txBox="1"/>
          <p:nvPr/>
        </p:nvSpPr>
        <p:spPr>
          <a:xfrm>
            <a:off x="5725551" y="4513672"/>
            <a:ext cx="5485908" cy="738664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>
            <a:normAutofit fontScale="92500"/>
          </a:bodyPr>
          <a:lstStyle>
            <a:lvl1pPr algn="ctr">
              <a:lnSpc>
                <a:spcPct val="90000"/>
              </a:lnSpc>
              <a:spcBef>
                <a:spcPct val="0"/>
              </a:spcBef>
              <a:buNone/>
              <a:defRPr sz="6700" b="1" i="0" u="none" strike="noStrike" baseline="0">
                <a:solidFill>
                  <a:schemeClr val="bg1"/>
                </a:solidFill>
                <a:latin typeface="Factoria-Bold"/>
                <a:ea typeface="+mj-ea"/>
                <a:cs typeface="+mj-cs"/>
              </a:defRPr>
            </a:lvl1pPr>
          </a:lstStyle>
          <a:p>
            <a:pPr algn="l">
              <a:spcAft>
                <a:spcPts val="600"/>
              </a:spcAft>
            </a:pPr>
            <a:r>
              <a:rPr lang="pt-BR" sz="2700" dirty="0">
                <a:solidFill>
                  <a:srgbClr val="FF6600"/>
                </a:solidFill>
              </a:rPr>
              <a:t>Tema integrador: Mediação de Conflitos</a:t>
            </a: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8DC66294-4651-46FA-B00C-D0283FD121E8}"/>
              </a:ext>
            </a:extLst>
          </p:cNvPr>
          <p:cNvSpPr txBox="1"/>
          <p:nvPr/>
        </p:nvSpPr>
        <p:spPr>
          <a:xfrm>
            <a:off x="5725551" y="415983"/>
            <a:ext cx="1678665" cy="98488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5800" b="1">
                <a:solidFill>
                  <a:srgbClr val="FF6600"/>
                </a:solidFill>
              </a:rPr>
              <a:t>PROJETO</a:t>
            </a:r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3EDCFC62-1F16-46BE-B42F-854D6B776A85}"/>
              </a:ext>
            </a:extLst>
          </p:cNvPr>
          <p:cNvSpPr txBox="1"/>
          <p:nvPr/>
        </p:nvSpPr>
        <p:spPr>
          <a:xfrm>
            <a:off x="5460807" y="5935362"/>
            <a:ext cx="6608947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400" i="0">
                <a:solidFill>
                  <a:schemeClr val="bg1"/>
                </a:solidFill>
                <a:effectLst/>
                <a:latin typeface="Segoe UI" panose="020B0502040204020203" pitchFamily="34" charset="0"/>
              </a:rPr>
              <a:t>O conteúdo deste PPT não faz parte nem foi avaliado em programas governamentais. Trata-se de uma iniciativa gratuita da FTD Educação para todas as escolas brasileiras.</a:t>
            </a:r>
            <a:endParaRPr lang="pt-BR" sz="1400">
              <a:solidFill>
                <a:schemeClr val="bg1"/>
              </a:solidFill>
            </a:endParaRPr>
          </a:p>
        </p:txBody>
      </p:sp>
      <p:sp>
        <p:nvSpPr>
          <p:cNvPr id="9" name="Retângulo: Cantos Arredondados 8">
            <a:extLst>
              <a:ext uri="{FF2B5EF4-FFF2-40B4-BE49-F238E27FC236}">
                <a16:creationId xmlns:a16="http://schemas.microsoft.com/office/drawing/2014/main" id="{94FA3791-B480-4D6E-B555-148467E276C5}"/>
              </a:ext>
            </a:extLst>
          </p:cNvPr>
          <p:cNvSpPr/>
          <p:nvPr/>
        </p:nvSpPr>
        <p:spPr>
          <a:xfrm>
            <a:off x="1001267" y="5676294"/>
            <a:ext cx="3829404" cy="885856"/>
          </a:xfrm>
          <a:prstGeom prst="roundRect">
            <a:avLst/>
          </a:prstGeom>
          <a:solidFill>
            <a:schemeClr val="lt1"/>
          </a:solidFill>
          <a:ln>
            <a:solidFill>
              <a:srgbClr val="3E95A4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pt-BR" sz="4800" b="1" dirty="0"/>
              <a:t>Plano de Aulas em PPT</a:t>
            </a:r>
          </a:p>
        </p:txBody>
      </p:sp>
      <p:pic>
        <p:nvPicPr>
          <p:cNvPr id="8" name="Imagem 7" descr="Uma imagem contendo Diagrama&#10;&#10;Descrição gerada automaticamente">
            <a:extLst>
              <a:ext uri="{FF2B5EF4-FFF2-40B4-BE49-F238E27FC236}">
                <a16:creationId xmlns:a16="http://schemas.microsoft.com/office/drawing/2014/main" id="{60B3CCD5-267A-4A0E-86E3-0EF214F7E08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389" y="136849"/>
            <a:ext cx="5580000" cy="6196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96598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20000"/>
            <a:lum/>
          </a:blip>
          <a:srcRect/>
          <a:stretch>
            <a:fillRect t="-31000" b="-3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Imagem 12">
            <a:extLst>
              <a:ext uri="{FF2B5EF4-FFF2-40B4-BE49-F238E27FC236}">
                <a16:creationId xmlns:a16="http://schemas.microsoft.com/office/drawing/2014/main" id="{3A8B29A2-504A-484B-A70C-A7519F58BEF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0" y="5048181"/>
            <a:ext cx="10515598" cy="242229"/>
          </a:xfrm>
          <a:prstGeom prst="rect">
            <a:avLst/>
          </a:prstGeom>
        </p:spPr>
      </p:pic>
      <p:sp>
        <p:nvSpPr>
          <p:cNvPr id="4" name="Título 1">
            <a:extLst>
              <a:ext uri="{FF2B5EF4-FFF2-40B4-BE49-F238E27FC236}">
                <a16:creationId xmlns:a16="http://schemas.microsoft.com/office/drawing/2014/main" id="{DD9EFB50-545A-4B27-888E-454ACA0ED740}"/>
              </a:ext>
            </a:extLst>
          </p:cNvPr>
          <p:cNvSpPr txBox="1">
            <a:spLocks/>
          </p:cNvSpPr>
          <p:nvPr/>
        </p:nvSpPr>
        <p:spPr>
          <a:xfrm>
            <a:off x="991772" y="785041"/>
            <a:ext cx="10515600" cy="90564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48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dirty="0"/>
              <a:t>Produto final</a:t>
            </a:r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024BEA0E-166C-4A08-8B6F-6C1D9ABE4F66}"/>
              </a:ext>
            </a:extLst>
          </p:cNvPr>
          <p:cNvSpPr txBox="1"/>
          <p:nvPr/>
        </p:nvSpPr>
        <p:spPr>
          <a:xfrm>
            <a:off x="838200" y="1834970"/>
            <a:ext cx="10515599" cy="2017376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228600" indent="-228600">
              <a:lnSpc>
                <a:spcPct val="11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800" b="0" i="0" u="none" strike="noStrike" baseline="0">
                <a:solidFill>
                  <a:srgbClr val="2F2F2E"/>
                </a:solidFill>
                <a:latin typeface="CiutadellaRounded-Regular"/>
              </a:defRPr>
            </a:lvl1pPr>
            <a:lvl2pPr marL="685800" indent="-228600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/>
            </a:lvl2pPr>
            <a:lvl3pPr marL="1143000" indent="-228600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/>
            </a:lvl3pPr>
            <a:lvl4pPr marL="1600200" indent="-228600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/>
            </a:lvl4pPr>
            <a:lvl5pPr marL="2057400" indent="-228600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/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/>
            </a:lvl9pPr>
          </a:lstStyle>
          <a:p>
            <a:pPr algn="l"/>
            <a:r>
              <a:rPr lang="pt-BR" dirty="0"/>
              <a:t>Seminário e roda de conversa.</a:t>
            </a:r>
          </a:p>
        </p:txBody>
      </p:sp>
      <p:sp>
        <p:nvSpPr>
          <p:cNvPr id="11" name="CaixaDeTexto 10">
            <a:extLst>
              <a:ext uri="{FF2B5EF4-FFF2-40B4-BE49-F238E27FC236}">
                <a16:creationId xmlns:a16="http://schemas.microsoft.com/office/drawing/2014/main" id="{36509BBA-AA08-41F9-9866-9600FD4A636D}"/>
              </a:ext>
            </a:extLst>
          </p:cNvPr>
          <p:cNvSpPr txBox="1"/>
          <p:nvPr/>
        </p:nvSpPr>
        <p:spPr>
          <a:xfrm>
            <a:off x="1080981" y="4217184"/>
            <a:ext cx="6845272" cy="83099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defPPr>
              <a:defRPr lang="pt-BR"/>
            </a:defPPr>
            <a:lvl1pPr>
              <a:lnSpc>
                <a:spcPct val="100000"/>
              </a:lnSpc>
              <a:spcBef>
                <a:spcPct val="0"/>
              </a:spcBef>
              <a:buNone/>
              <a:defRPr sz="4800">
                <a:latin typeface="+mj-lt"/>
                <a:ea typeface="+mj-ea"/>
                <a:cs typeface="+mj-cs"/>
              </a:defRPr>
            </a:lvl1pPr>
          </a:lstStyle>
          <a:p>
            <a:r>
              <a:rPr lang="pt-BR" dirty="0"/>
              <a:t>Professores indicados</a:t>
            </a:r>
          </a:p>
        </p:txBody>
      </p:sp>
      <p:sp>
        <p:nvSpPr>
          <p:cNvPr id="16" name="CaixaDeTexto 15">
            <a:extLst>
              <a:ext uri="{FF2B5EF4-FFF2-40B4-BE49-F238E27FC236}">
                <a16:creationId xmlns:a16="http://schemas.microsoft.com/office/drawing/2014/main" id="{CFEF1581-4395-4D39-B0DF-C01F9066A4F0}"/>
              </a:ext>
            </a:extLst>
          </p:cNvPr>
          <p:cNvSpPr txBox="1"/>
          <p:nvPr/>
        </p:nvSpPr>
        <p:spPr>
          <a:xfrm>
            <a:off x="827339" y="5256727"/>
            <a:ext cx="10515599" cy="778839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228600" indent="-228600">
              <a:lnSpc>
                <a:spcPct val="11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800" b="0" i="0" u="none" strike="noStrike" baseline="0">
                <a:solidFill>
                  <a:srgbClr val="2F2F2E"/>
                </a:solidFill>
                <a:latin typeface="CiutadellaRounded-Regular"/>
              </a:defRPr>
            </a:lvl1pPr>
            <a:lvl2pPr marL="685800" indent="-228600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/>
            </a:lvl2pPr>
            <a:lvl3pPr marL="1143000" indent="-228600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/>
            </a:lvl3pPr>
            <a:lvl4pPr marL="1600200" indent="-228600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/>
            </a:lvl4pPr>
            <a:lvl5pPr marL="2057400" indent="-228600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/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/>
            </a:lvl9pPr>
          </a:lstStyle>
          <a:p>
            <a:pPr algn="just"/>
            <a:r>
              <a:rPr lang="pt-BR" dirty="0"/>
              <a:t>Geografia e Sociologia.</a:t>
            </a:r>
          </a:p>
        </p:txBody>
      </p:sp>
    </p:spTree>
    <p:extLst>
      <p:ext uri="{BB962C8B-B14F-4D97-AF65-F5344CB8AC3E}">
        <p14:creationId xmlns:p14="http://schemas.microsoft.com/office/powerpoint/2010/main" val="411179381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20000"/>
            <a:lum/>
          </a:blip>
          <a:srcRect/>
          <a:stretch>
            <a:fillRect t="-31000" b="-3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0AAEAD4-E4FA-4308-AC8A-C0BAD3DC43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74985"/>
            <a:ext cx="10515600" cy="1325563"/>
          </a:xfrm>
        </p:spPr>
        <p:txBody>
          <a:bodyPr/>
          <a:lstStyle/>
          <a:p>
            <a:r>
              <a:rPr lang="pt-BR" dirty="0"/>
              <a:t>A BNCC neste projeto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66FDF9BC-88F2-43CC-96B1-B6597D203C1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169224"/>
            <a:ext cx="10753578" cy="2522695"/>
          </a:xfrm>
        </p:spPr>
        <p:txBody>
          <a:bodyPr vert="horz" lIns="91440" tIns="45720" rIns="91440" bIns="45720" rtlCol="0">
            <a:noAutofit/>
          </a:bodyPr>
          <a:lstStyle/>
          <a:p>
            <a:pPr marL="0" indent="0" algn="l">
              <a:buNone/>
            </a:pPr>
            <a:r>
              <a:rPr lang="pt-BR" sz="2000" b="1" i="0" u="none" strike="noStrike" baseline="0" dirty="0">
                <a:solidFill>
                  <a:srgbClr val="2F2F2E"/>
                </a:solidFill>
                <a:latin typeface="MyriadPro-BoldSemiCn"/>
              </a:rPr>
              <a:t>Competências gerais </a:t>
            </a:r>
            <a:r>
              <a:rPr lang="pt-BR" sz="2000" b="1" i="0" u="none" strike="noStrike" baseline="0" dirty="0">
                <a:solidFill>
                  <a:srgbClr val="2F2F2E"/>
                </a:solidFill>
                <a:latin typeface="MyriadPro-BoldSemiCn"/>
                <a:sym typeface="Wingdings" panose="05000000000000000000" pitchFamily="2" charset="2"/>
              </a:rPr>
              <a:t></a:t>
            </a:r>
            <a:r>
              <a:rPr lang="pt-BR" sz="2000" b="1" i="0" u="none" strike="noStrike" baseline="0" dirty="0">
                <a:solidFill>
                  <a:srgbClr val="2F2F2E"/>
                </a:solidFill>
                <a:latin typeface="MyriadPro-BoldSemiCn"/>
              </a:rPr>
              <a:t> </a:t>
            </a:r>
            <a:r>
              <a:rPr lang="pt-BR" sz="2000" i="0" u="none" strike="noStrike" baseline="0" dirty="0">
                <a:solidFill>
                  <a:srgbClr val="2F2F2E"/>
                </a:solidFill>
                <a:latin typeface="MyriadPro-SemiCn"/>
              </a:rPr>
              <a:t>7, 8, 9</a:t>
            </a:r>
            <a:r>
              <a:rPr lang="pt-BR" sz="2000" dirty="0">
                <a:solidFill>
                  <a:srgbClr val="2F2F2E"/>
                </a:solidFill>
                <a:latin typeface="MyriadPro-SemiCn"/>
              </a:rPr>
              <a:t> e 10</a:t>
            </a:r>
          </a:p>
          <a:p>
            <a:pPr marL="0" indent="0" algn="l">
              <a:buNone/>
            </a:pPr>
            <a:r>
              <a:rPr lang="pt-BR" sz="2000" b="1" i="0" u="none" strike="noStrike" baseline="0" dirty="0">
                <a:solidFill>
                  <a:srgbClr val="2F2F2E"/>
                </a:solidFill>
                <a:latin typeface="MyriadPro-BoldSemiCn"/>
              </a:rPr>
              <a:t>Competências específicas e habilidades</a:t>
            </a:r>
            <a:r>
              <a:rPr lang="pt-BR" sz="2000" i="0" u="none" strike="noStrike" baseline="0" dirty="0">
                <a:solidFill>
                  <a:srgbClr val="2F2F2E"/>
                </a:solidFill>
                <a:latin typeface="MyriadPro-BoldSemiCn"/>
              </a:rPr>
              <a:t>:</a:t>
            </a:r>
          </a:p>
          <a:p>
            <a:pPr marL="0" indent="0">
              <a:buNone/>
            </a:pPr>
            <a:r>
              <a:rPr lang="pt-BR" sz="2000" b="1" i="0" u="none" strike="noStrike" baseline="0" dirty="0">
                <a:solidFill>
                  <a:srgbClr val="FF0000"/>
                </a:solidFill>
                <a:latin typeface="MyriadPro-SemiboldSemiCn"/>
              </a:rPr>
              <a:t>Área de Ciências Humanas e Sociais Aplicadas</a:t>
            </a:r>
            <a:r>
              <a:rPr lang="pt-BR" sz="2000" b="1" i="0" u="none" strike="noStrike" baseline="0" dirty="0">
                <a:solidFill>
                  <a:srgbClr val="FF0000"/>
                </a:solidFill>
                <a:latin typeface="MyriadPro-SemiboldSemiCn"/>
                <a:sym typeface="Wingdings" panose="05000000000000000000" pitchFamily="2" charset="2"/>
              </a:rPr>
              <a:t></a:t>
            </a:r>
            <a:r>
              <a:rPr lang="pt-BR" sz="2000" b="0" i="0" u="none" strike="noStrike" baseline="0" dirty="0">
                <a:solidFill>
                  <a:srgbClr val="FF0000"/>
                </a:solidFill>
                <a:latin typeface="MyriadPro-SemiboldSemiCn"/>
                <a:sym typeface="Wingdings" panose="05000000000000000000" pitchFamily="2" charset="2"/>
              </a:rPr>
              <a:t> </a:t>
            </a:r>
            <a:r>
              <a:rPr lang="pt-BR" sz="2000" b="0" i="0" u="none" strike="noStrike" baseline="0" dirty="0">
                <a:solidFill>
                  <a:srgbClr val="2F2F2E"/>
                </a:solidFill>
                <a:latin typeface="MyriadPro-SemiCn"/>
              </a:rPr>
              <a:t>competências específic</a:t>
            </a:r>
            <a:r>
              <a:rPr lang="pt-BR" sz="2000" dirty="0">
                <a:solidFill>
                  <a:srgbClr val="2F2F2E"/>
                </a:solidFill>
                <a:latin typeface="MyriadPro-SemiCn"/>
              </a:rPr>
              <a:t>as 4, 5 e 6: EM13CHS404, EM13CHS502 e EM13CHS605.</a:t>
            </a:r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B1E2AE08-A16C-44BB-B064-E3EA4428EE8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59150" y="126429"/>
            <a:ext cx="2994650" cy="14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744176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0" name="Rectangle 39">
            <a:extLst>
              <a:ext uri="{FF2B5EF4-FFF2-40B4-BE49-F238E27FC236}">
                <a16:creationId xmlns:a16="http://schemas.microsoft.com/office/drawing/2014/main" id="{9B7AD9F6-8CE7-4299-8FC6-328F4DCD3F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D04292B3-D0C2-4929-A3A0-250A2148124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654296" y="2373811"/>
            <a:ext cx="6894576" cy="1143000"/>
          </a:xfrm>
        </p:spPr>
        <p:txBody>
          <a:bodyPr anchor="t">
            <a:normAutofit/>
          </a:bodyPr>
          <a:lstStyle/>
          <a:p>
            <a:r>
              <a:rPr lang="pt-BR" sz="6000" b="1" i="0" u="none" strike="noStrike" baseline="0">
                <a:latin typeface="Factoria-Bold"/>
              </a:rPr>
              <a:t>PLANEJAMENTO</a:t>
            </a:r>
            <a:endParaRPr lang="pt-BR" sz="6000"/>
          </a:p>
        </p:txBody>
      </p:sp>
      <p:sp>
        <p:nvSpPr>
          <p:cNvPr id="42" name="Rectangle 6">
            <a:extLst>
              <a:ext uri="{FF2B5EF4-FFF2-40B4-BE49-F238E27FC236}">
                <a16:creationId xmlns:a16="http://schemas.microsoft.com/office/drawing/2014/main" id="{F49775AF-8896-43EE-92C6-83497D6DC5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57641" y="4409267"/>
            <a:ext cx="4243589" cy="27432"/>
          </a:xfrm>
          <a:custGeom>
            <a:avLst/>
            <a:gdLst>
              <a:gd name="connsiteX0" fmla="*/ 0 w 4243589"/>
              <a:gd name="connsiteY0" fmla="*/ 0 h 27432"/>
              <a:gd name="connsiteX1" fmla="*/ 563791 w 4243589"/>
              <a:gd name="connsiteY1" fmla="*/ 0 h 27432"/>
              <a:gd name="connsiteX2" fmla="*/ 1042710 w 4243589"/>
              <a:gd name="connsiteY2" fmla="*/ 0 h 27432"/>
              <a:gd name="connsiteX3" fmla="*/ 1564066 w 4243589"/>
              <a:gd name="connsiteY3" fmla="*/ 0 h 27432"/>
              <a:gd name="connsiteX4" fmla="*/ 2212729 w 4243589"/>
              <a:gd name="connsiteY4" fmla="*/ 0 h 27432"/>
              <a:gd name="connsiteX5" fmla="*/ 2776520 w 4243589"/>
              <a:gd name="connsiteY5" fmla="*/ 0 h 27432"/>
              <a:gd name="connsiteX6" fmla="*/ 3297875 w 4243589"/>
              <a:gd name="connsiteY6" fmla="*/ 0 h 27432"/>
              <a:gd name="connsiteX7" fmla="*/ 4243589 w 4243589"/>
              <a:gd name="connsiteY7" fmla="*/ 0 h 27432"/>
              <a:gd name="connsiteX8" fmla="*/ 4243589 w 4243589"/>
              <a:gd name="connsiteY8" fmla="*/ 27432 h 27432"/>
              <a:gd name="connsiteX9" fmla="*/ 3637362 w 4243589"/>
              <a:gd name="connsiteY9" fmla="*/ 27432 h 27432"/>
              <a:gd name="connsiteX10" fmla="*/ 3116007 w 4243589"/>
              <a:gd name="connsiteY10" fmla="*/ 27432 h 27432"/>
              <a:gd name="connsiteX11" fmla="*/ 2424908 w 4243589"/>
              <a:gd name="connsiteY11" fmla="*/ 27432 h 27432"/>
              <a:gd name="connsiteX12" fmla="*/ 1861117 w 4243589"/>
              <a:gd name="connsiteY12" fmla="*/ 27432 h 27432"/>
              <a:gd name="connsiteX13" fmla="*/ 1382198 w 4243589"/>
              <a:gd name="connsiteY13" fmla="*/ 27432 h 27432"/>
              <a:gd name="connsiteX14" fmla="*/ 733535 w 4243589"/>
              <a:gd name="connsiteY14" fmla="*/ 27432 h 27432"/>
              <a:gd name="connsiteX15" fmla="*/ 0 w 4243589"/>
              <a:gd name="connsiteY15" fmla="*/ 27432 h 27432"/>
              <a:gd name="connsiteX16" fmla="*/ 0 w 4243589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27432" fill="none" extrusionOk="0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2616" y="8304"/>
                  <a:pt x="4243111" y="21512"/>
                  <a:pt x="4243589" y="27432"/>
                </a:cubicBezTo>
                <a:cubicBezTo>
                  <a:pt x="4112949" y="6289"/>
                  <a:pt x="3928037" y="10975"/>
                  <a:pt x="3637362" y="27432"/>
                </a:cubicBezTo>
                <a:cubicBezTo>
                  <a:pt x="3346687" y="43889"/>
                  <a:pt x="3254446" y="35813"/>
                  <a:pt x="3116007" y="27432"/>
                </a:cubicBezTo>
                <a:cubicBezTo>
                  <a:pt x="2977569" y="19051"/>
                  <a:pt x="2620228" y="38017"/>
                  <a:pt x="2424908" y="27432"/>
                </a:cubicBezTo>
                <a:cubicBezTo>
                  <a:pt x="2229588" y="16847"/>
                  <a:pt x="2088287" y="5290"/>
                  <a:pt x="1861117" y="27432"/>
                </a:cubicBezTo>
                <a:cubicBezTo>
                  <a:pt x="1633947" y="49574"/>
                  <a:pt x="1502447" y="8273"/>
                  <a:pt x="1382198" y="27432"/>
                </a:cubicBezTo>
                <a:cubicBezTo>
                  <a:pt x="1261949" y="46591"/>
                  <a:pt x="1045440" y="37497"/>
                  <a:pt x="733535" y="27432"/>
                </a:cubicBezTo>
                <a:cubicBezTo>
                  <a:pt x="421630" y="17367"/>
                  <a:pt x="341257" y="-9215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243589" h="27432" stroke="0" extrusionOk="0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4074" y="9333"/>
                  <a:pt x="4244867" y="19699"/>
                  <a:pt x="4243589" y="27432"/>
                </a:cubicBezTo>
                <a:cubicBezTo>
                  <a:pt x="4130424" y="7904"/>
                  <a:pt x="3932803" y="51393"/>
                  <a:pt x="3722234" y="27432"/>
                </a:cubicBezTo>
                <a:cubicBezTo>
                  <a:pt x="3511665" y="3471"/>
                  <a:pt x="3269903" y="55138"/>
                  <a:pt x="3116007" y="27432"/>
                </a:cubicBezTo>
                <a:cubicBezTo>
                  <a:pt x="2962111" y="-274"/>
                  <a:pt x="2744280" y="32368"/>
                  <a:pt x="2509780" y="27432"/>
                </a:cubicBezTo>
                <a:cubicBezTo>
                  <a:pt x="2275280" y="22496"/>
                  <a:pt x="2066059" y="52808"/>
                  <a:pt x="1945989" y="27432"/>
                </a:cubicBezTo>
                <a:cubicBezTo>
                  <a:pt x="1825919" y="2056"/>
                  <a:pt x="1407329" y="21760"/>
                  <a:pt x="1254890" y="27432"/>
                </a:cubicBezTo>
                <a:cubicBezTo>
                  <a:pt x="1102451" y="33104"/>
                  <a:pt x="837950" y="40817"/>
                  <a:pt x="563791" y="27432"/>
                </a:cubicBezTo>
                <a:cubicBezTo>
                  <a:pt x="289632" y="14047"/>
                  <a:pt x="132768" y="16249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rgbClr val="F7A014"/>
          </a:solidFill>
          <a:ln w="38100" cap="rnd">
            <a:solidFill>
              <a:srgbClr val="F7A014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5BF2CC10-40CB-4D70-A865-1FBFE1A34D31}"/>
              </a:ext>
            </a:extLst>
          </p:cNvPr>
          <p:cNvSpPr txBox="1"/>
          <p:nvPr/>
        </p:nvSpPr>
        <p:spPr>
          <a:xfrm>
            <a:off x="4725581" y="4542561"/>
            <a:ext cx="6396292" cy="1537915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>
              <a:lnSpc>
                <a:spcPct val="100000"/>
              </a:lnSpc>
              <a:spcBef>
                <a:spcPct val="0"/>
              </a:spcBef>
              <a:buNone/>
              <a:defRPr sz="6800" b="1" i="0" u="none" strike="noStrike" baseline="0">
                <a:latin typeface="Factoria-Bold"/>
                <a:ea typeface="+mj-ea"/>
                <a:cs typeface="+mj-cs"/>
              </a:defRPr>
            </a:lvl1pPr>
          </a:lstStyle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pt-BR" sz="2800"/>
              <a:t>8 aulas (cronograma bimestral) </a:t>
            </a:r>
          </a:p>
          <a:p>
            <a:r>
              <a:rPr lang="pt-BR" sz="2800"/>
              <a:t>12 aulas (cronograma trimestral)</a:t>
            </a: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D61FDDE0-7666-4473-8A91-A1A611A3AF58}"/>
              </a:ext>
            </a:extLst>
          </p:cNvPr>
          <p:cNvSpPr txBox="1"/>
          <p:nvPr/>
        </p:nvSpPr>
        <p:spPr>
          <a:xfrm>
            <a:off x="4717266" y="6143547"/>
            <a:ext cx="7063712" cy="445689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2500"/>
          </a:bodyPr>
          <a:lstStyle>
            <a:defPPr>
              <a:defRPr lang="pt-BR"/>
            </a:defPPr>
            <a:lvl1pPr>
              <a:lnSpc>
                <a:spcPct val="100000"/>
              </a:lnSpc>
              <a:spcBef>
                <a:spcPct val="0"/>
              </a:spcBef>
              <a:buNone/>
              <a:defRPr sz="6800" b="1" i="0" u="none" strike="noStrike" baseline="0">
                <a:latin typeface="Factoria-Bold"/>
                <a:ea typeface="+mj-ea"/>
                <a:cs typeface="+mj-cs"/>
              </a:defRPr>
            </a:lvl1pPr>
          </a:lstStyle>
          <a:p>
            <a:r>
              <a:rPr lang="pt-BR" sz="1800"/>
              <a:t>*A quantidade de aulas pode ser adequada à realidade de cada professor.</a:t>
            </a:r>
          </a:p>
        </p:txBody>
      </p:sp>
      <p:pic>
        <p:nvPicPr>
          <p:cNvPr id="7" name="Imagem 6">
            <a:extLst>
              <a:ext uri="{FF2B5EF4-FFF2-40B4-BE49-F238E27FC236}">
                <a16:creationId xmlns:a16="http://schemas.microsoft.com/office/drawing/2014/main" id="{49BFEA1F-5BB6-417B-AB92-88633ADC40F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1122353" y="954313"/>
            <a:ext cx="7194076" cy="49493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257028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a 2">
            <a:extLst>
              <a:ext uri="{FF2B5EF4-FFF2-40B4-BE49-F238E27FC236}">
                <a16:creationId xmlns:a16="http://schemas.microsoft.com/office/drawing/2014/main" id="{DC8059DC-7D56-485B-BB9C-F2460703695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918259822"/>
              </p:ext>
            </p:extLst>
          </p:nvPr>
        </p:nvGraphicFramePr>
        <p:xfrm>
          <a:off x="704228" y="1234745"/>
          <a:ext cx="6637441" cy="520160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8" name="Título 1">
            <a:extLst>
              <a:ext uri="{FF2B5EF4-FFF2-40B4-BE49-F238E27FC236}">
                <a16:creationId xmlns:a16="http://schemas.microsoft.com/office/drawing/2014/main" id="{53EA18B6-BE94-4984-9345-3AB01CD00907}"/>
              </a:ext>
            </a:extLst>
          </p:cNvPr>
          <p:cNvSpPr txBox="1">
            <a:spLocks/>
          </p:cNvSpPr>
          <p:nvPr/>
        </p:nvSpPr>
        <p:spPr>
          <a:xfrm>
            <a:off x="78105" y="125973"/>
            <a:ext cx="10515600" cy="1325563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48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b="1" dirty="0">
                <a:solidFill>
                  <a:schemeClr val="bg2">
                    <a:lumMod val="25000"/>
                  </a:schemeClr>
                </a:solidFill>
              </a:rPr>
              <a:t>Etapa 1 – Vamos começar</a:t>
            </a:r>
            <a:endParaRPr lang="pt-BR" dirty="0"/>
          </a:p>
        </p:txBody>
      </p:sp>
      <p:sp>
        <p:nvSpPr>
          <p:cNvPr id="14" name="Seta: Pentágono 13">
            <a:extLst>
              <a:ext uri="{FF2B5EF4-FFF2-40B4-BE49-F238E27FC236}">
                <a16:creationId xmlns:a16="http://schemas.microsoft.com/office/drawing/2014/main" id="{6B40A957-8205-4301-B54A-B4E11C797754}"/>
              </a:ext>
            </a:extLst>
          </p:cNvPr>
          <p:cNvSpPr/>
          <p:nvPr/>
        </p:nvSpPr>
        <p:spPr>
          <a:xfrm flipH="1">
            <a:off x="7920967" y="1234745"/>
            <a:ext cx="2445882" cy="701497"/>
          </a:xfrm>
          <a:prstGeom prst="homePlate">
            <a:avLst/>
          </a:prstGeom>
          <a:solidFill>
            <a:srgbClr val="E3A803"/>
          </a:solidFill>
          <a:ln>
            <a:solidFill>
              <a:srgbClr val="E3A80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pt-BR" sz="2200" dirty="0">
                <a:latin typeface="MyriadPro-SemiCn"/>
              </a:rPr>
              <a:t>Páginas do livro</a:t>
            </a:r>
          </a:p>
          <a:p>
            <a:pPr algn="ctr"/>
            <a:r>
              <a:rPr lang="pt-BR" sz="2200" dirty="0">
                <a:latin typeface="MyriadPro-SemiCn"/>
              </a:rPr>
              <a:t>110 a 115</a:t>
            </a:r>
          </a:p>
        </p:txBody>
      </p:sp>
      <p:grpSp>
        <p:nvGrpSpPr>
          <p:cNvPr id="16" name="Agrupar 15">
            <a:extLst>
              <a:ext uri="{FF2B5EF4-FFF2-40B4-BE49-F238E27FC236}">
                <a16:creationId xmlns:a16="http://schemas.microsoft.com/office/drawing/2014/main" id="{AD0DA64F-46C4-40BE-8125-38CC8C409A7F}"/>
              </a:ext>
            </a:extLst>
          </p:cNvPr>
          <p:cNvGrpSpPr/>
          <p:nvPr/>
        </p:nvGrpSpPr>
        <p:grpSpPr>
          <a:xfrm>
            <a:off x="8033709" y="2042393"/>
            <a:ext cx="3759741" cy="4335709"/>
            <a:chOff x="7845527" y="2919242"/>
            <a:chExt cx="3572990" cy="3572990"/>
          </a:xfrm>
        </p:grpSpPr>
        <p:graphicFrame>
          <p:nvGraphicFramePr>
            <p:cNvPr id="17" name="Objeto 16">
              <a:extLst>
                <a:ext uri="{FF2B5EF4-FFF2-40B4-BE49-F238E27FC236}">
                  <a16:creationId xmlns:a16="http://schemas.microsoft.com/office/drawing/2014/main" id="{493EEE38-66E0-4893-87C8-C65B9FF1E668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7845527" y="2919242"/>
            <a:ext cx="3572990" cy="357299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r:id="rId7" imgW="4964760" imgH="4964760" progId="">
                    <p:embed/>
                  </p:oleObj>
                </mc:Choice>
                <mc:Fallback>
                  <p:oleObj r:id="rId7" imgW="4964760" imgH="4964760" progId="">
                    <p:embed/>
                    <p:pic>
                      <p:nvPicPr>
                        <p:cNvPr id="11" name="Objeto 10">
                          <a:extLst>
                            <a:ext uri="{FF2B5EF4-FFF2-40B4-BE49-F238E27FC236}">
                              <a16:creationId xmlns:a16="http://schemas.microsoft.com/office/drawing/2014/main" id="{D2873ACF-6A47-4376-BD5E-E5459003114F}"/>
                            </a:ext>
                          </a:extLst>
                        </p:cNvPr>
                        <p:cNvPicPr/>
                        <p:nvPr/>
                      </p:nvPicPr>
                      <p:blipFill>
                        <a:blip r:embed="rId8"/>
                        <a:stretch>
                          <a:fillRect/>
                        </a:stretch>
                      </p:blipFill>
                      <p:spPr>
                        <a:xfrm>
                          <a:off x="7845527" y="2919242"/>
                          <a:ext cx="3572990" cy="3572990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8" name="CaixaDeTexto 17">
              <a:extLst>
                <a:ext uri="{FF2B5EF4-FFF2-40B4-BE49-F238E27FC236}">
                  <a16:creationId xmlns:a16="http://schemas.microsoft.com/office/drawing/2014/main" id="{86903359-8749-4825-AB64-41E48F0A33EB}"/>
                </a:ext>
              </a:extLst>
            </p:cNvPr>
            <p:cNvSpPr txBox="1"/>
            <p:nvPr/>
          </p:nvSpPr>
          <p:spPr>
            <a:xfrm>
              <a:off x="8312389" y="3836063"/>
              <a:ext cx="2719711" cy="2401038"/>
            </a:xfrm>
            <a:prstGeom prst="rect">
              <a:avLst/>
            </a:prstGeom>
            <a:noFill/>
          </p:spPr>
          <p:txBody>
            <a:bodyPr wrap="square" lIns="91440" tIns="45720" rIns="91440" bIns="45720" rtlCol="0" anchor="t">
              <a:spAutoFit/>
            </a:bodyPr>
            <a:lstStyle/>
            <a:p>
              <a:r>
                <a:rPr lang="pt-BR" sz="2800" b="1" dirty="0">
                  <a:latin typeface="MyriadPro-SemiCn"/>
                </a:rPr>
                <a:t>Datas das aulas</a:t>
              </a:r>
              <a:endParaRPr lang="pt-BR" sz="2800" dirty="0">
                <a:latin typeface="MyriadPro-SemiCn"/>
              </a:endParaRPr>
            </a:p>
            <a:p>
              <a:pPr>
                <a:lnSpc>
                  <a:spcPct val="150000"/>
                </a:lnSpc>
              </a:pPr>
              <a:r>
                <a:rPr lang="pt-BR" sz="2800" b="1" dirty="0">
                  <a:latin typeface="MyriadPro-SemiCn"/>
                </a:rPr>
                <a:t>___ /___ /____</a:t>
              </a:r>
            </a:p>
            <a:p>
              <a:pPr>
                <a:lnSpc>
                  <a:spcPct val="150000"/>
                </a:lnSpc>
              </a:pPr>
              <a:r>
                <a:rPr lang="pt-BR" sz="2800" b="1" dirty="0">
                  <a:latin typeface="MyriadPro-SemiCn"/>
                </a:rPr>
                <a:t>___ /___ /____</a:t>
              </a:r>
            </a:p>
            <a:p>
              <a:pPr>
                <a:lnSpc>
                  <a:spcPct val="150000"/>
                </a:lnSpc>
              </a:pPr>
              <a:r>
                <a:rPr lang="pt-BR" sz="2800" b="1" dirty="0">
                  <a:latin typeface="MyriadPro-SemiCn"/>
                </a:rPr>
                <a:t>___ /___ /____</a:t>
              </a:r>
            </a:p>
            <a:p>
              <a:endParaRPr lang="pt-BR" sz="2800" b="1" dirty="0">
                <a:latin typeface="MyriadPro-SemiCn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64037863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a 2">
            <a:extLst>
              <a:ext uri="{FF2B5EF4-FFF2-40B4-BE49-F238E27FC236}">
                <a16:creationId xmlns:a16="http://schemas.microsoft.com/office/drawing/2014/main" id="{DC8059DC-7D56-485B-BB9C-F2460703695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030873243"/>
              </p:ext>
            </p:extLst>
          </p:nvPr>
        </p:nvGraphicFramePr>
        <p:xfrm>
          <a:off x="426787" y="1023461"/>
          <a:ext cx="7188959" cy="551573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8" name="Título 1">
            <a:extLst>
              <a:ext uri="{FF2B5EF4-FFF2-40B4-BE49-F238E27FC236}">
                <a16:creationId xmlns:a16="http://schemas.microsoft.com/office/drawing/2014/main" id="{53EA18B6-BE94-4984-9345-3AB01CD00907}"/>
              </a:ext>
            </a:extLst>
          </p:cNvPr>
          <p:cNvSpPr txBox="1">
            <a:spLocks/>
          </p:cNvSpPr>
          <p:nvPr/>
        </p:nvSpPr>
        <p:spPr>
          <a:xfrm>
            <a:off x="106680" y="125974"/>
            <a:ext cx="10515600" cy="1325563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48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b="1" dirty="0">
                <a:solidFill>
                  <a:schemeClr val="bg2">
                    <a:lumMod val="25000"/>
                  </a:schemeClr>
                </a:solidFill>
              </a:rPr>
              <a:t>Etapa 2 – Saber e Fazer</a:t>
            </a:r>
            <a:endParaRPr lang="pt-BR" dirty="0"/>
          </a:p>
        </p:txBody>
      </p:sp>
      <p:sp>
        <p:nvSpPr>
          <p:cNvPr id="10" name="Seta: Pentágono 9">
            <a:extLst>
              <a:ext uri="{FF2B5EF4-FFF2-40B4-BE49-F238E27FC236}">
                <a16:creationId xmlns:a16="http://schemas.microsoft.com/office/drawing/2014/main" id="{41CB08CE-B397-4667-B055-76D206465B3A}"/>
              </a:ext>
            </a:extLst>
          </p:cNvPr>
          <p:cNvSpPr/>
          <p:nvPr/>
        </p:nvSpPr>
        <p:spPr>
          <a:xfrm flipH="1">
            <a:off x="8095446" y="1013268"/>
            <a:ext cx="2445882" cy="701497"/>
          </a:xfrm>
          <a:prstGeom prst="homePlate">
            <a:avLst/>
          </a:prstGeom>
          <a:solidFill>
            <a:srgbClr val="E3A803"/>
          </a:solidFill>
          <a:ln>
            <a:solidFill>
              <a:srgbClr val="E3A80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pt-BR" sz="2200" dirty="0">
                <a:latin typeface="MyriadPro-SemiCn"/>
              </a:rPr>
              <a:t>Páginas do livro</a:t>
            </a:r>
          </a:p>
          <a:p>
            <a:pPr algn="ctr"/>
            <a:r>
              <a:rPr lang="pt-BR" sz="2200" dirty="0">
                <a:latin typeface="MyriadPro-SemiCn"/>
              </a:rPr>
              <a:t>116 a 124</a:t>
            </a:r>
          </a:p>
        </p:txBody>
      </p:sp>
      <p:grpSp>
        <p:nvGrpSpPr>
          <p:cNvPr id="13" name="Agrupar 12">
            <a:extLst>
              <a:ext uri="{FF2B5EF4-FFF2-40B4-BE49-F238E27FC236}">
                <a16:creationId xmlns:a16="http://schemas.microsoft.com/office/drawing/2014/main" id="{A865D064-1FC4-452C-98BF-055AC7D4693A}"/>
              </a:ext>
            </a:extLst>
          </p:cNvPr>
          <p:cNvGrpSpPr/>
          <p:nvPr/>
        </p:nvGrpSpPr>
        <p:grpSpPr>
          <a:xfrm>
            <a:off x="8033709" y="2042393"/>
            <a:ext cx="3759741" cy="4335709"/>
            <a:chOff x="7845527" y="2919242"/>
            <a:chExt cx="3572990" cy="3572990"/>
          </a:xfrm>
        </p:grpSpPr>
        <p:graphicFrame>
          <p:nvGraphicFramePr>
            <p:cNvPr id="14" name="Objeto 13">
              <a:extLst>
                <a:ext uri="{FF2B5EF4-FFF2-40B4-BE49-F238E27FC236}">
                  <a16:creationId xmlns:a16="http://schemas.microsoft.com/office/drawing/2014/main" id="{8ED466EC-33B0-4E35-B110-321FA79D80CC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7845527" y="2919242"/>
            <a:ext cx="3572990" cy="357299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r:id="rId7" imgW="4964760" imgH="4964760" progId="">
                    <p:embed/>
                  </p:oleObj>
                </mc:Choice>
                <mc:Fallback>
                  <p:oleObj r:id="rId7" imgW="4964760" imgH="4964760" progId="">
                    <p:embed/>
                    <p:pic>
                      <p:nvPicPr>
                        <p:cNvPr id="11" name="Objeto 10">
                          <a:extLst>
                            <a:ext uri="{FF2B5EF4-FFF2-40B4-BE49-F238E27FC236}">
                              <a16:creationId xmlns:a16="http://schemas.microsoft.com/office/drawing/2014/main" id="{D2873ACF-6A47-4376-BD5E-E5459003114F}"/>
                            </a:ext>
                          </a:extLst>
                        </p:cNvPr>
                        <p:cNvPicPr/>
                        <p:nvPr/>
                      </p:nvPicPr>
                      <p:blipFill>
                        <a:blip r:embed="rId8"/>
                        <a:stretch>
                          <a:fillRect/>
                        </a:stretch>
                      </p:blipFill>
                      <p:spPr>
                        <a:xfrm>
                          <a:off x="7845527" y="2919242"/>
                          <a:ext cx="3572990" cy="3572990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5" name="CaixaDeTexto 14">
              <a:extLst>
                <a:ext uri="{FF2B5EF4-FFF2-40B4-BE49-F238E27FC236}">
                  <a16:creationId xmlns:a16="http://schemas.microsoft.com/office/drawing/2014/main" id="{FE1ED00E-2513-4313-B6BD-C4822A5996E6}"/>
                </a:ext>
              </a:extLst>
            </p:cNvPr>
            <p:cNvSpPr txBox="1"/>
            <p:nvPr/>
          </p:nvSpPr>
          <p:spPr>
            <a:xfrm>
              <a:off x="8312389" y="3836063"/>
              <a:ext cx="2719711" cy="2401038"/>
            </a:xfrm>
            <a:prstGeom prst="rect">
              <a:avLst/>
            </a:prstGeom>
            <a:noFill/>
          </p:spPr>
          <p:txBody>
            <a:bodyPr wrap="square" lIns="91440" tIns="45720" rIns="91440" bIns="45720" rtlCol="0" anchor="t">
              <a:spAutoFit/>
            </a:bodyPr>
            <a:lstStyle/>
            <a:p>
              <a:r>
                <a:rPr lang="pt-BR" sz="2800" b="1" dirty="0">
                  <a:latin typeface="MyriadPro-SemiCn"/>
                </a:rPr>
                <a:t>Datas das aulas</a:t>
              </a:r>
              <a:endParaRPr lang="pt-BR" sz="2800" dirty="0">
                <a:latin typeface="MyriadPro-SemiCn"/>
              </a:endParaRPr>
            </a:p>
            <a:p>
              <a:pPr>
                <a:lnSpc>
                  <a:spcPct val="150000"/>
                </a:lnSpc>
              </a:pPr>
              <a:r>
                <a:rPr lang="pt-BR" sz="2800" b="1" dirty="0">
                  <a:latin typeface="MyriadPro-SemiCn"/>
                </a:rPr>
                <a:t>___ /___ /____</a:t>
              </a:r>
            </a:p>
            <a:p>
              <a:pPr>
                <a:lnSpc>
                  <a:spcPct val="150000"/>
                </a:lnSpc>
              </a:pPr>
              <a:r>
                <a:rPr lang="pt-BR" sz="2800" b="1" dirty="0">
                  <a:latin typeface="MyriadPro-SemiCn"/>
                </a:rPr>
                <a:t>___ /___ /____</a:t>
              </a:r>
            </a:p>
            <a:p>
              <a:pPr>
                <a:lnSpc>
                  <a:spcPct val="150000"/>
                </a:lnSpc>
              </a:pPr>
              <a:r>
                <a:rPr lang="pt-BR" sz="2800" b="1" dirty="0">
                  <a:latin typeface="MyriadPro-SemiCn"/>
                </a:rPr>
                <a:t>___ /___ /____</a:t>
              </a:r>
            </a:p>
            <a:p>
              <a:endParaRPr lang="pt-BR" sz="2800" b="1" dirty="0">
                <a:latin typeface="MyriadPro-SemiCn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86612208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eta: Pentágono 9">
            <a:extLst>
              <a:ext uri="{FF2B5EF4-FFF2-40B4-BE49-F238E27FC236}">
                <a16:creationId xmlns:a16="http://schemas.microsoft.com/office/drawing/2014/main" id="{41CB08CE-B397-4667-B055-76D206465B3A}"/>
              </a:ext>
            </a:extLst>
          </p:cNvPr>
          <p:cNvSpPr/>
          <p:nvPr/>
        </p:nvSpPr>
        <p:spPr>
          <a:xfrm flipH="1">
            <a:off x="8095446" y="1013268"/>
            <a:ext cx="2445882" cy="701497"/>
          </a:xfrm>
          <a:prstGeom prst="homePlate">
            <a:avLst/>
          </a:prstGeom>
          <a:solidFill>
            <a:srgbClr val="E3A803"/>
          </a:solidFill>
          <a:ln>
            <a:solidFill>
              <a:srgbClr val="E3A80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pt-BR" sz="2200" dirty="0">
                <a:latin typeface="MyriadPro-SemiCn"/>
              </a:rPr>
              <a:t>Páginas do livro</a:t>
            </a:r>
          </a:p>
          <a:p>
            <a:pPr algn="ctr"/>
            <a:r>
              <a:rPr lang="pt-BR" sz="2200" dirty="0">
                <a:latin typeface="MyriadPro-SemiCn"/>
              </a:rPr>
              <a:t>125 a 131</a:t>
            </a:r>
          </a:p>
        </p:txBody>
      </p:sp>
      <p:graphicFrame>
        <p:nvGraphicFramePr>
          <p:cNvPr id="9" name="Diagrama 8">
            <a:extLst>
              <a:ext uri="{FF2B5EF4-FFF2-40B4-BE49-F238E27FC236}">
                <a16:creationId xmlns:a16="http://schemas.microsoft.com/office/drawing/2014/main" id="{401EE22B-AE0C-42F9-B263-FFF581CE5B9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9521349"/>
              </p:ext>
            </p:extLst>
          </p:nvPr>
        </p:nvGraphicFramePr>
        <p:xfrm>
          <a:off x="485216" y="1013268"/>
          <a:ext cx="7231694" cy="53140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pSp>
        <p:nvGrpSpPr>
          <p:cNvPr id="11" name="Agrupar 10">
            <a:extLst>
              <a:ext uri="{FF2B5EF4-FFF2-40B4-BE49-F238E27FC236}">
                <a16:creationId xmlns:a16="http://schemas.microsoft.com/office/drawing/2014/main" id="{8E02D133-51CD-4845-BAE4-F8BAE42E32F5}"/>
              </a:ext>
            </a:extLst>
          </p:cNvPr>
          <p:cNvGrpSpPr/>
          <p:nvPr/>
        </p:nvGrpSpPr>
        <p:grpSpPr>
          <a:xfrm>
            <a:off x="8033709" y="2042393"/>
            <a:ext cx="3759741" cy="4335709"/>
            <a:chOff x="7845527" y="2919242"/>
            <a:chExt cx="3572990" cy="3572990"/>
          </a:xfrm>
        </p:grpSpPr>
        <p:graphicFrame>
          <p:nvGraphicFramePr>
            <p:cNvPr id="12" name="Objeto 11">
              <a:extLst>
                <a:ext uri="{FF2B5EF4-FFF2-40B4-BE49-F238E27FC236}">
                  <a16:creationId xmlns:a16="http://schemas.microsoft.com/office/drawing/2014/main" id="{CFE5F6FD-19C6-4ABC-B633-40EE3CD8E507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7845527" y="2919242"/>
            <a:ext cx="3572990" cy="357299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r:id="rId8" imgW="4964760" imgH="4964760" progId="">
                    <p:embed/>
                  </p:oleObj>
                </mc:Choice>
                <mc:Fallback>
                  <p:oleObj r:id="rId8" imgW="4964760" imgH="4964760" progId="">
                    <p:embed/>
                    <p:pic>
                      <p:nvPicPr>
                        <p:cNvPr id="11" name="Objeto 10">
                          <a:extLst>
                            <a:ext uri="{FF2B5EF4-FFF2-40B4-BE49-F238E27FC236}">
                              <a16:creationId xmlns:a16="http://schemas.microsoft.com/office/drawing/2014/main" id="{D2873ACF-6A47-4376-BD5E-E5459003114F}"/>
                            </a:ext>
                          </a:extLst>
                        </p:cNvPr>
                        <p:cNvPicPr/>
                        <p:nvPr/>
                      </p:nvPicPr>
                      <p:blipFill>
                        <a:blip r:embed="rId9"/>
                        <a:stretch>
                          <a:fillRect/>
                        </a:stretch>
                      </p:blipFill>
                      <p:spPr>
                        <a:xfrm>
                          <a:off x="7845527" y="2919242"/>
                          <a:ext cx="3572990" cy="3572990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3" name="CaixaDeTexto 12">
              <a:extLst>
                <a:ext uri="{FF2B5EF4-FFF2-40B4-BE49-F238E27FC236}">
                  <a16:creationId xmlns:a16="http://schemas.microsoft.com/office/drawing/2014/main" id="{BFC691D9-21BF-4017-BE73-FC8DD957B45B}"/>
                </a:ext>
              </a:extLst>
            </p:cNvPr>
            <p:cNvSpPr txBox="1"/>
            <p:nvPr/>
          </p:nvSpPr>
          <p:spPr>
            <a:xfrm>
              <a:off x="8312389" y="3836063"/>
              <a:ext cx="2719711" cy="2401038"/>
            </a:xfrm>
            <a:prstGeom prst="rect">
              <a:avLst/>
            </a:prstGeom>
            <a:noFill/>
          </p:spPr>
          <p:txBody>
            <a:bodyPr wrap="square" lIns="91440" tIns="45720" rIns="91440" bIns="45720" rtlCol="0" anchor="t">
              <a:spAutoFit/>
            </a:bodyPr>
            <a:lstStyle/>
            <a:p>
              <a:r>
                <a:rPr lang="pt-BR" sz="2800" b="1" dirty="0">
                  <a:latin typeface="MyriadPro-SemiCn"/>
                </a:rPr>
                <a:t>Datas das aulas</a:t>
              </a:r>
              <a:endParaRPr lang="pt-BR" sz="2800" dirty="0">
                <a:latin typeface="MyriadPro-SemiCn"/>
              </a:endParaRPr>
            </a:p>
            <a:p>
              <a:pPr>
                <a:lnSpc>
                  <a:spcPct val="150000"/>
                </a:lnSpc>
              </a:pPr>
              <a:r>
                <a:rPr lang="pt-BR" sz="2800" b="1" dirty="0">
                  <a:latin typeface="MyriadPro-SemiCn"/>
                </a:rPr>
                <a:t>___ /___ /____</a:t>
              </a:r>
            </a:p>
            <a:p>
              <a:pPr>
                <a:lnSpc>
                  <a:spcPct val="150000"/>
                </a:lnSpc>
              </a:pPr>
              <a:r>
                <a:rPr lang="pt-BR" sz="2800" b="1" dirty="0">
                  <a:latin typeface="MyriadPro-SemiCn"/>
                </a:rPr>
                <a:t>___ /___ /____</a:t>
              </a:r>
            </a:p>
            <a:p>
              <a:pPr>
                <a:lnSpc>
                  <a:spcPct val="150000"/>
                </a:lnSpc>
              </a:pPr>
              <a:r>
                <a:rPr lang="pt-BR" sz="2800" b="1" dirty="0">
                  <a:latin typeface="MyriadPro-SemiCn"/>
                </a:rPr>
                <a:t>___ /___ /____</a:t>
              </a:r>
            </a:p>
            <a:p>
              <a:endParaRPr lang="pt-BR" sz="2800" b="1" dirty="0">
                <a:latin typeface="MyriadPro-SemiCn"/>
              </a:endParaRPr>
            </a:p>
          </p:txBody>
        </p:sp>
      </p:grpSp>
      <p:sp>
        <p:nvSpPr>
          <p:cNvPr id="17" name="Título 1">
            <a:extLst>
              <a:ext uri="{FF2B5EF4-FFF2-40B4-BE49-F238E27FC236}">
                <a16:creationId xmlns:a16="http://schemas.microsoft.com/office/drawing/2014/main" id="{F54423B1-CE29-40F7-8E63-48089E8683DC}"/>
              </a:ext>
            </a:extLst>
          </p:cNvPr>
          <p:cNvSpPr txBox="1">
            <a:spLocks/>
          </p:cNvSpPr>
          <p:nvPr/>
        </p:nvSpPr>
        <p:spPr>
          <a:xfrm>
            <a:off x="106680" y="125974"/>
            <a:ext cx="10515600" cy="1325563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48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b="1" dirty="0">
                <a:solidFill>
                  <a:schemeClr val="bg2">
                    <a:lumMod val="25000"/>
                  </a:schemeClr>
                </a:solidFill>
              </a:rPr>
              <a:t>Etapa 2 – Saber e Fazer </a:t>
            </a:r>
            <a:r>
              <a:rPr lang="pt-BR" sz="3200" b="1" dirty="0">
                <a:solidFill>
                  <a:schemeClr val="bg2">
                    <a:lumMod val="25000"/>
                  </a:schemeClr>
                </a:solidFill>
              </a:rPr>
              <a:t>(continuação)</a:t>
            </a:r>
            <a:endParaRPr lang="pt-BR" sz="3200" dirty="0"/>
          </a:p>
        </p:txBody>
      </p:sp>
    </p:spTree>
    <p:extLst>
      <p:ext uri="{BB962C8B-B14F-4D97-AF65-F5344CB8AC3E}">
        <p14:creationId xmlns:p14="http://schemas.microsoft.com/office/powerpoint/2010/main" val="305746268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eta: Pentágono 9">
            <a:extLst>
              <a:ext uri="{FF2B5EF4-FFF2-40B4-BE49-F238E27FC236}">
                <a16:creationId xmlns:a16="http://schemas.microsoft.com/office/drawing/2014/main" id="{41CB08CE-B397-4667-B055-76D206465B3A}"/>
              </a:ext>
            </a:extLst>
          </p:cNvPr>
          <p:cNvSpPr/>
          <p:nvPr/>
        </p:nvSpPr>
        <p:spPr>
          <a:xfrm flipH="1">
            <a:off x="8318321" y="1225715"/>
            <a:ext cx="2445882" cy="701497"/>
          </a:xfrm>
          <a:prstGeom prst="homePlate">
            <a:avLst/>
          </a:prstGeom>
          <a:solidFill>
            <a:srgbClr val="E3A803"/>
          </a:solidFill>
          <a:ln>
            <a:solidFill>
              <a:srgbClr val="E3A80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pt-BR" sz="2200" dirty="0">
                <a:latin typeface="MyriadPro-SemiCn"/>
              </a:rPr>
              <a:t>Páginas do livro</a:t>
            </a:r>
          </a:p>
          <a:p>
            <a:pPr algn="ctr"/>
            <a:r>
              <a:rPr lang="pt-BR" sz="2200" dirty="0">
                <a:latin typeface="MyriadPro-SemiCn"/>
              </a:rPr>
              <a:t>132 a 137</a:t>
            </a:r>
          </a:p>
        </p:txBody>
      </p:sp>
      <p:sp>
        <p:nvSpPr>
          <p:cNvPr id="9" name="Título 1">
            <a:extLst>
              <a:ext uri="{FF2B5EF4-FFF2-40B4-BE49-F238E27FC236}">
                <a16:creationId xmlns:a16="http://schemas.microsoft.com/office/drawing/2014/main" id="{82E19520-4B84-4223-8746-F5B7858F84AA}"/>
              </a:ext>
            </a:extLst>
          </p:cNvPr>
          <p:cNvSpPr txBox="1">
            <a:spLocks/>
          </p:cNvSpPr>
          <p:nvPr/>
        </p:nvSpPr>
        <p:spPr>
          <a:xfrm>
            <a:off x="106680" y="125974"/>
            <a:ext cx="10515600" cy="1325563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48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b="1" dirty="0">
                <a:solidFill>
                  <a:schemeClr val="bg2">
                    <a:lumMod val="25000"/>
                  </a:schemeClr>
                </a:solidFill>
              </a:rPr>
              <a:t>Etapa 3 – Para finalizar</a:t>
            </a:r>
            <a:endParaRPr lang="pt-BR" dirty="0"/>
          </a:p>
        </p:txBody>
      </p:sp>
      <p:graphicFrame>
        <p:nvGraphicFramePr>
          <p:cNvPr id="12" name="Diagrama 11">
            <a:extLst>
              <a:ext uri="{FF2B5EF4-FFF2-40B4-BE49-F238E27FC236}">
                <a16:creationId xmlns:a16="http://schemas.microsoft.com/office/drawing/2014/main" id="{8042895D-7531-41ED-BD8F-F11473DCDD5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979972851"/>
              </p:ext>
            </p:extLst>
          </p:nvPr>
        </p:nvGraphicFramePr>
        <p:xfrm>
          <a:off x="398550" y="593883"/>
          <a:ext cx="7378492" cy="53395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pSp>
        <p:nvGrpSpPr>
          <p:cNvPr id="8" name="Agrupar 7">
            <a:extLst>
              <a:ext uri="{FF2B5EF4-FFF2-40B4-BE49-F238E27FC236}">
                <a16:creationId xmlns:a16="http://schemas.microsoft.com/office/drawing/2014/main" id="{89A1EF83-E2BB-4D03-9F1D-9040138FBED8}"/>
              </a:ext>
            </a:extLst>
          </p:cNvPr>
          <p:cNvGrpSpPr/>
          <p:nvPr/>
        </p:nvGrpSpPr>
        <p:grpSpPr>
          <a:xfrm>
            <a:off x="8033709" y="2042393"/>
            <a:ext cx="3759741" cy="4335709"/>
            <a:chOff x="7845527" y="2919242"/>
            <a:chExt cx="3572990" cy="3572990"/>
          </a:xfrm>
        </p:grpSpPr>
        <p:graphicFrame>
          <p:nvGraphicFramePr>
            <p:cNvPr id="11" name="Objeto 10">
              <a:extLst>
                <a:ext uri="{FF2B5EF4-FFF2-40B4-BE49-F238E27FC236}">
                  <a16:creationId xmlns:a16="http://schemas.microsoft.com/office/drawing/2014/main" id="{D2873ACF-6A47-4376-BD5E-E5459003114F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7845527" y="2919242"/>
            <a:ext cx="3572990" cy="357299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r:id="rId7" imgW="4964760" imgH="4964760" progId="">
                    <p:embed/>
                  </p:oleObj>
                </mc:Choice>
                <mc:Fallback>
                  <p:oleObj r:id="rId7" imgW="4964760" imgH="4964760" progId="">
                    <p:embed/>
                    <p:pic>
                      <p:nvPicPr>
                        <p:cNvPr id="19" name="Objeto 18">
                          <a:extLst>
                            <a:ext uri="{FF2B5EF4-FFF2-40B4-BE49-F238E27FC236}">
                              <a16:creationId xmlns:a16="http://schemas.microsoft.com/office/drawing/2014/main" id="{361F4D69-4361-4D66-9249-663423343D37}"/>
                            </a:ext>
                          </a:extLst>
                        </p:cNvPr>
                        <p:cNvPicPr/>
                        <p:nvPr/>
                      </p:nvPicPr>
                      <p:blipFill>
                        <a:blip r:embed="rId8"/>
                        <a:stretch>
                          <a:fillRect/>
                        </a:stretch>
                      </p:blipFill>
                      <p:spPr>
                        <a:xfrm>
                          <a:off x="7845527" y="2919242"/>
                          <a:ext cx="3572990" cy="3572990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4" name="CaixaDeTexto 13">
              <a:extLst>
                <a:ext uri="{FF2B5EF4-FFF2-40B4-BE49-F238E27FC236}">
                  <a16:creationId xmlns:a16="http://schemas.microsoft.com/office/drawing/2014/main" id="{0D6B678E-B498-4DDC-84B5-E23E5D3C3A0A}"/>
                </a:ext>
              </a:extLst>
            </p:cNvPr>
            <p:cNvSpPr txBox="1"/>
            <p:nvPr/>
          </p:nvSpPr>
          <p:spPr>
            <a:xfrm>
              <a:off x="8312389" y="3836063"/>
              <a:ext cx="2719711" cy="2401038"/>
            </a:xfrm>
            <a:prstGeom prst="rect">
              <a:avLst/>
            </a:prstGeom>
            <a:noFill/>
          </p:spPr>
          <p:txBody>
            <a:bodyPr wrap="square" lIns="91440" tIns="45720" rIns="91440" bIns="45720" rtlCol="0" anchor="t">
              <a:spAutoFit/>
            </a:bodyPr>
            <a:lstStyle/>
            <a:p>
              <a:r>
                <a:rPr lang="pt-BR" sz="2800" b="1" dirty="0">
                  <a:latin typeface="MyriadPro-SemiCn"/>
                </a:rPr>
                <a:t>Datas das aulas</a:t>
              </a:r>
              <a:endParaRPr lang="pt-BR" sz="2800" dirty="0">
                <a:latin typeface="MyriadPro-SemiCn"/>
              </a:endParaRPr>
            </a:p>
            <a:p>
              <a:pPr>
                <a:lnSpc>
                  <a:spcPct val="150000"/>
                </a:lnSpc>
              </a:pPr>
              <a:r>
                <a:rPr lang="pt-BR" sz="2800" b="1" dirty="0">
                  <a:latin typeface="MyriadPro-SemiCn"/>
                </a:rPr>
                <a:t>___ /___ /____</a:t>
              </a:r>
            </a:p>
            <a:p>
              <a:pPr>
                <a:lnSpc>
                  <a:spcPct val="150000"/>
                </a:lnSpc>
              </a:pPr>
              <a:r>
                <a:rPr lang="pt-BR" sz="2800" b="1" dirty="0">
                  <a:latin typeface="MyriadPro-SemiCn"/>
                </a:rPr>
                <a:t>___ /___ /____</a:t>
              </a:r>
            </a:p>
            <a:p>
              <a:pPr>
                <a:lnSpc>
                  <a:spcPct val="150000"/>
                </a:lnSpc>
              </a:pPr>
              <a:r>
                <a:rPr lang="pt-BR" sz="2800" b="1" dirty="0">
                  <a:latin typeface="MyriadPro-SemiCn"/>
                </a:rPr>
                <a:t>___ /___ /____</a:t>
              </a:r>
            </a:p>
            <a:p>
              <a:endParaRPr lang="pt-BR" sz="2800" b="1" dirty="0">
                <a:latin typeface="MyriadPro-SemiCn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11666004"/>
      </p:ext>
    </p:extLst>
  </p:cSld>
  <p:clrMapOvr>
    <a:masterClrMapping/>
  </p:clrMapOvr>
</p:sld>
</file>

<file path=ppt/theme/theme1.xml><?xml version="1.0" encoding="utf-8"?>
<a:theme xmlns:a="http://schemas.openxmlformats.org/drawingml/2006/main" name="SketchyVTI">
  <a:themeElements>
    <a:clrScheme name="SketchyVTI">
      <a:dk1>
        <a:sysClr val="windowText" lastClr="000000"/>
      </a:dk1>
      <a:lt1>
        <a:sysClr val="window" lastClr="FFFFFF"/>
      </a:lt1>
      <a:dk2>
        <a:srgbClr val="39302A"/>
      </a:dk2>
      <a:lt2>
        <a:srgbClr val="E5DEDB"/>
      </a:lt2>
      <a:accent1>
        <a:srgbClr val="E4650E"/>
      </a:accent1>
      <a:accent2>
        <a:srgbClr val="00A5AB"/>
      </a:accent2>
      <a:accent3>
        <a:srgbClr val="09963B"/>
      </a:accent3>
      <a:accent4>
        <a:srgbClr val="E64823"/>
      </a:accent4>
      <a:accent5>
        <a:srgbClr val="9C6A6A"/>
      </a:accent5>
      <a:accent6>
        <a:srgbClr val="824F8C"/>
      </a:accent6>
      <a:hlink>
        <a:srgbClr val="2998E3"/>
      </a:hlink>
      <a:folHlink>
        <a:srgbClr val="7F723D"/>
      </a:folHlink>
    </a:clrScheme>
    <a:fontScheme name="Custom 2">
      <a:majorFont>
        <a:latin typeface="Modern Love"/>
        <a:ea typeface=""/>
        <a:cs typeface=""/>
      </a:majorFont>
      <a:minorFont>
        <a:latin typeface="The Hand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SketchyVTI" id="{A6D2C935-A6E4-4DD9-BCC5-5AE2504DB8EA}" vid="{F0754072-50B6-4C01-B911-67246C9F58D2}"/>
    </a:ext>
  </a:extLst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2C415D2F83036241B585075B5C850590" ma:contentTypeVersion="2" ma:contentTypeDescription="Criar um novo documento." ma:contentTypeScope="" ma:versionID="87122ae1dd8774da2c0dcad532b4246b">
  <xsd:schema xmlns:xsd="http://www.w3.org/2001/XMLSchema" xmlns:xs="http://www.w3.org/2001/XMLSchema" xmlns:p="http://schemas.microsoft.com/office/2006/metadata/properties" xmlns:ns2="5169931d-a0b2-4e74-9c68-aff0d04c799d" targetNamespace="http://schemas.microsoft.com/office/2006/metadata/properties" ma:root="true" ma:fieldsID="ee149647be6f934bf22dce6abc6bc185" ns2:_="">
    <xsd:import namespace="5169931d-a0b2-4e74-9c68-aff0d04c799d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169931d-a0b2-4e74-9c68-aff0d04c799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ú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B7183100-02D9-41D7-A8BC-CA19CAB610CD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82E21A43-0A2A-4E94-8F18-21F6A5236C8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5169931d-a0b2-4e74-9c68-aff0d04c799d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2EE92258-926E-4CDB-B2F9-E854518A9336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99</TotalTime>
  <Words>672</Words>
  <Application>Microsoft Office PowerPoint</Application>
  <PresentationFormat>Widescreen</PresentationFormat>
  <Paragraphs>62</Paragraphs>
  <Slides>8</Slides>
  <Notes>1</Notes>
  <HiddenSlides>0</HiddenSlides>
  <MMClips>0</MMClips>
  <ScaleCrop>false</ScaleCrop>
  <HeadingPairs>
    <vt:vector size="8" baseType="variant">
      <vt:variant>
        <vt:lpstr>Fontes usadas</vt:lpstr>
      </vt:variant>
      <vt:variant>
        <vt:i4>10</vt:i4>
      </vt:variant>
      <vt:variant>
        <vt:lpstr>Tema</vt:lpstr>
      </vt:variant>
      <vt:variant>
        <vt:i4>1</vt:i4>
      </vt:variant>
      <vt:variant>
        <vt:lpstr>Servidores OLE inseridos</vt:lpstr>
      </vt:variant>
      <vt:variant>
        <vt:i4>0</vt:i4>
      </vt:variant>
      <vt:variant>
        <vt:lpstr>Títulos de slides</vt:lpstr>
      </vt:variant>
      <vt:variant>
        <vt:i4>8</vt:i4>
      </vt:variant>
    </vt:vector>
  </HeadingPairs>
  <TitlesOfParts>
    <vt:vector size="19" baseType="lpstr">
      <vt:lpstr>Arial</vt:lpstr>
      <vt:lpstr>Calibri</vt:lpstr>
      <vt:lpstr>CiutadellaRounded-Regular</vt:lpstr>
      <vt:lpstr>Factoria-Bold</vt:lpstr>
      <vt:lpstr>Modern Love</vt:lpstr>
      <vt:lpstr>MyriadPro-BoldSemiCn</vt:lpstr>
      <vt:lpstr>MyriadPro-SemiboldSemiCn</vt:lpstr>
      <vt:lpstr>MyriadPro-SemiCn</vt:lpstr>
      <vt:lpstr>Segoe UI</vt:lpstr>
      <vt:lpstr>The Hand</vt:lpstr>
      <vt:lpstr>SketchyVTI</vt:lpstr>
      <vt:lpstr>Apresentação do PowerPoint</vt:lpstr>
      <vt:lpstr>Apresentação do PowerPoint</vt:lpstr>
      <vt:lpstr>A BNCC neste projeto</vt:lpstr>
      <vt:lpstr>PLANEJAMENTO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Plásticos: por que substituí-los?</dc:title>
  <dc:creator>Valquiria Baddini Tronolone</dc:creator>
  <cp:lastModifiedBy>Valquiria Baddini Tronolone</cp:lastModifiedBy>
  <cp:revision>168</cp:revision>
  <dcterms:created xsi:type="dcterms:W3CDTF">2020-12-04T14:36:32Z</dcterms:created>
  <dcterms:modified xsi:type="dcterms:W3CDTF">2020-12-18T15:35:18Z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0x0101002C415D2F83036241B585075B5C850590</vt:lpwstr>
  </property>
</Properties>
</file>