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4"/>
  </p:sldMasterIdLst>
  <p:sldIdLst>
    <p:sldId id="281" r:id="rId5"/>
    <p:sldId id="271" r:id="rId6"/>
    <p:sldId id="267" r:id="rId7"/>
    <p:sldId id="266" r:id="rId8"/>
    <p:sldId id="265" r:id="rId9"/>
    <p:sldId id="276" r:id="rId10"/>
    <p:sldId id="277" r:id="rId11"/>
    <p:sldId id="278" r:id="rId12"/>
    <p:sldId id="279" r:id="rId13"/>
    <p:sldId id="280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lquiria Baddini Tronolone" initials="VBT" lastIdx="1" clrIdx="0">
    <p:extLst>
      <p:ext uri="{19B8F6BF-5375-455C-9EA6-DF929625EA0E}">
        <p15:presenceInfo xmlns:p15="http://schemas.microsoft.com/office/powerpoint/2012/main" userId="S::em-valquiria@ftd.com.br::b1a7bfb0-d72c-45bb-9c0d-c893be7838e8" providerId="AD"/>
      </p:ext>
    </p:extLst>
  </p:cmAuthor>
  <p:cmAuthor id="2" name="Veridiana Maenaka" initials="VM" lastIdx="3" clrIdx="1">
    <p:extLst>
      <p:ext uri="{19B8F6BF-5375-455C-9EA6-DF929625EA0E}">
        <p15:presenceInfo xmlns:p15="http://schemas.microsoft.com/office/powerpoint/2012/main" userId="S::em-veridiana@ftd.com.br::fed889e3-dbba-4d77-96c8-fcc47408486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114B"/>
    <a:srgbClr val="E3A803"/>
    <a:srgbClr val="FAB8CB"/>
    <a:srgbClr val="DD1168"/>
    <a:srgbClr val="EE0060"/>
    <a:srgbClr val="FF0066"/>
    <a:srgbClr val="FFCCFF"/>
    <a:srgbClr val="FF6699"/>
    <a:srgbClr val="E5056A"/>
    <a:srgbClr val="D139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201E9F-2CB5-6249-5E99-1CEF7A18DE42}" v="105" dt="2020-12-16T16:40:58.167"/>
    <p1510:client id="{4E0CCA8F-584A-AA2A-F0DD-A334A38D2188}" v="2" dt="2020-12-08T19:51:30.271"/>
    <p1510:client id="{5DCC595B-B424-29BF-DE2C-27563F7620B5}" v="165" dt="2020-12-16T14:50:29.882"/>
    <p1510:client id="{7243B2A5-0B2B-187C-E80E-10D09D9820B7}" v="2" dt="2020-12-16T12:00:45.428"/>
    <p1510:client id="{9B5D2481-8933-672E-A2B6-D40459D4982B}" v="6" dt="2020-12-07T14:28:02.439"/>
    <p1510:client id="{AA7DB28A-7496-9BC6-2969-8F99657C55BF}" v="4" dt="2020-12-11T13:44:08.724"/>
    <p1510:client id="{C19DD2DE-0D5F-7668-EDC2-663B6AA8CFFB}" v="37" dt="2020-12-16T12:04:43.475"/>
    <p1510:client id="{E2F02A25-9EBE-B99E-D0B9-F34062431CBF}" v="86" dt="2020-12-16T11:59:39.0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32" autoAdjust="0"/>
    <p:restoredTop sz="94660"/>
  </p:normalViewPr>
  <p:slideViewPr>
    <p:cSldViewPr snapToGrid="0">
      <p:cViewPr varScale="1">
        <p:scale>
          <a:sx n="64" d="100"/>
          <a:sy n="64" d="100"/>
        </p:scale>
        <p:origin x="40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29C272-3A76-483C-8199-90716D29054A}" type="doc">
      <dgm:prSet loTypeId="urn:microsoft.com/office/officeart/2005/8/layout/lProcess1" loCatId="process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pt-BR"/>
        </a:p>
      </dgm:t>
    </dgm:pt>
    <dgm:pt modelId="{2FEEC820-C3B6-436E-9F7D-B36FE32A8CA1}">
      <dgm:prSet phldrT="[Texto]" custT="1"/>
      <dgm:spPr>
        <a:solidFill>
          <a:srgbClr val="FAB8CB">
            <a:alpha val="89804"/>
          </a:srgbClr>
        </a:solidFill>
        <a:ln>
          <a:solidFill>
            <a:srgbClr val="DD114B"/>
          </a:solidFill>
        </a:ln>
      </dgm:spPr>
      <dgm:t>
        <a:bodyPr/>
        <a:lstStyle/>
        <a:p>
          <a:pPr rtl="0"/>
          <a:r>
            <a:rPr lang="pt-BR" sz="3200" b="1" dirty="0">
              <a:latin typeface="MyriadPro-SemiCn"/>
            </a:rPr>
            <a:t>Aula 1</a:t>
          </a:r>
          <a:r>
            <a:rPr lang="pt-BR" sz="3200" b="0" dirty="0">
              <a:latin typeface="MyriadPro-SemiCn"/>
            </a:rPr>
            <a:t>:</a:t>
          </a:r>
          <a:r>
            <a:rPr lang="pt-BR" sz="3200" b="1" dirty="0">
              <a:latin typeface="MyriadPro-SemiCn"/>
            </a:rPr>
            <a:t> </a:t>
          </a:r>
          <a:r>
            <a:rPr lang="pt-BR" sz="3200" b="0" dirty="0">
              <a:latin typeface="MyriadPro-SemiCn"/>
            </a:rPr>
            <a:t>Apresente a proposta do projeto e incentive os estudantes a fazerem as primeiras reflexões sobre </a:t>
          </a:r>
          <a:r>
            <a:rPr lang="pt-BR" sz="3200" b="0" i="1" dirty="0">
              <a:latin typeface="MyriadPro-SemiCn"/>
            </a:rPr>
            <a:t>design</a:t>
          </a:r>
          <a:r>
            <a:rPr lang="pt-BR" sz="3200" b="0" dirty="0">
              <a:latin typeface="MyriadPro-SemiCn"/>
            </a:rPr>
            <a:t>.</a:t>
          </a:r>
          <a:endParaRPr lang="pt-BR" sz="3200" b="0" dirty="0"/>
        </a:p>
      </dgm:t>
    </dgm:pt>
    <dgm:pt modelId="{9D48F7AD-EB97-473A-8C34-57DB6E15BD38}" type="parTrans" cxnId="{C05F50CB-FAFE-454C-B71E-A0011F95FD4A}">
      <dgm:prSet/>
      <dgm:spPr>
        <a:solidFill>
          <a:srgbClr val="DD114B"/>
        </a:solidFill>
      </dgm:spPr>
      <dgm:t>
        <a:bodyPr/>
        <a:lstStyle/>
        <a:p>
          <a:endParaRPr lang="pt-BR"/>
        </a:p>
      </dgm:t>
    </dgm:pt>
    <dgm:pt modelId="{2020AB6F-302C-4055-83FB-E74CC1B94F49}" type="sibTrans" cxnId="{C05F50CB-FAFE-454C-B71E-A0011F95FD4A}">
      <dgm:prSet/>
      <dgm:spPr>
        <a:solidFill>
          <a:srgbClr val="DD114B"/>
        </a:solidFill>
      </dgm:spPr>
      <dgm:t>
        <a:bodyPr/>
        <a:lstStyle/>
        <a:p>
          <a:endParaRPr lang="pt-BR"/>
        </a:p>
      </dgm:t>
    </dgm:pt>
    <dgm:pt modelId="{AE932727-3BB9-41C1-A229-605C5D5C7296}">
      <dgm:prSet phldrT="[Texto]" custT="1"/>
      <dgm:spPr>
        <a:solidFill>
          <a:srgbClr val="DD114B"/>
        </a:solidFill>
        <a:ln>
          <a:solidFill>
            <a:srgbClr val="DD114B"/>
          </a:solidFill>
        </a:ln>
      </dgm:spPr>
      <dgm:t>
        <a:bodyPr/>
        <a:lstStyle/>
        <a:p>
          <a:r>
            <a:rPr lang="pt-BR" sz="9400" b="1" dirty="0"/>
            <a:t>Etapa 1</a:t>
          </a:r>
        </a:p>
      </dgm:t>
    </dgm:pt>
    <dgm:pt modelId="{29D38075-4BFE-4D1A-AAD8-35892C00D332}" type="sibTrans" cxnId="{B4D6C93D-EED1-4FF3-B87F-E3B61080A51F}">
      <dgm:prSet/>
      <dgm:spPr/>
      <dgm:t>
        <a:bodyPr/>
        <a:lstStyle/>
        <a:p>
          <a:endParaRPr lang="pt-BR"/>
        </a:p>
      </dgm:t>
    </dgm:pt>
    <dgm:pt modelId="{9F1576E3-A24B-4003-B1F4-2B4D09833CDD}" type="parTrans" cxnId="{B4D6C93D-EED1-4FF3-B87F-E3B61080A51F}">
      <dgm:prSet/>
      <dgm:spPr/>
      <dgm:t>
        <a:bodyPr/>
        <a:lstStyle/>
        <a:p>
          <a:endParaRPr lang="pt-BR"/>
        </a:p>
      </dgm:t>
    </dgm:pt>
    <dgm:pt modelId="{D384EAF4-2D99-4F90-9717-63C4C79A7F51}">
      <dgm:prSet phldrT="[Texto]" custT="1"/>
      <dgm:spPr>
        <a:solidFill>
          <a:srgbClr val="FAB8CB">
            <a:alpha val="89804"/>
          </a:srgbClr>
        </a:solidFill>
        <a:ln>
          <a:solidFill>
            <a:srgbClr val="DD114B"/>
          </a:solidFill>
        </a:ln>
      </dgm:spPr>
      <dgm:t>
        <a:bodyPr/>
        <a:lstStyle/>
        <a:p>
          <a:pPr rtl="0"/>
          <a:r>
            <a:rPr lang="pt-BR" sz="3200" b="1" dirty="0">
              <a:latin typeface="MyriadPro-SemiCn"/>
            </a:rPr>
            <a:t>Aulas 2 e 3</a:t>
          </a:r>
          <a:r>
            <a:rPr lang="pt-BR" sz="3200" b="0" dirty="0">
              <a:latin typeface="MyriadPro-SemiCn"/>
            </a:rPr>
            <a:t>: Proponha a realização das atividades e a pesquisa pelo espaço escolar.</a:t>
          </a:r>
          <a:endParaRPr lang="pt-BR" sz="3200" b="0" dirty="0"/>
        </a:p>
      </dgm:t>
    </dgm:pt>
    <dgm:pt modelId="{92713388-C856-444F-8A56-81D06F19CF6D}" type="parTrans" cxnId="{516CEEA8-1AF8-4309-95D8-55A481047424}">
      <dgm:prSet/>
      <dgm:spPr/>
      <dgm:t>
        <a:bodyPr/>
        <a:lstStyle/>
        <a:p>
          <a:endParaRPr lang="pt-BR"/>
        </a:p>
      </dgm:t>
    </dgm:pt>
    <dgm:pt modelId="{951444D8-7C9B-4E0D-A57C-7D37BBF3855F}" type="sibTrans" cxnId="{516CEEA8-1AF8-4309-95D8-55A481047424}">
      <dgm:prSet/>
      <dgm:spPr/>
      <dgm:t>
        <a:bodyPr/>
        <a:lstStyle/>
        <a:p>
          <a:endParaRPr lang="pt-BR"/>
        </a:p>
      </dgm:t>
    </dgm:pt>
    <dgm:pt modelId="{2880EE12-EEC2-47C1-85E1-CBBB21760BE6}" type="pres">
      <dgm:prSet presAssocID="{DD29C272-3A76-483C-8199-90716D29054A}" presName="Name0" presStyleCnt="0">
        <dgm:presLayoutVars>
          <dgm:dir/>
          <dgm:animLvl val="lvl"/>
          <dgm:resizeHandles val="exact"/>
        </dgm:presLayoutVars>
      </dgm:prSet>
      <dgm:spPr/>
    </dgm:pt>
    <dgm:pt modelId="{9F7E0E85-A6DD-4576-B660-A5938CB04491}" type="pres">
      <dgm:prSet presAssocID="{AE932727-3BB9-41C1-A229-605C5D5C7296}" presName="vertFlow" presStyleCnt="0"/>
      <dgm:spPr/>
    </dgm:pt>
    <dgm:pt modelId="{9026AD66-E2FA-4F4A-AEBC-0DB4EEBC76C3}" type="pres">
      <dgm:prSet presAssocID="{AE932727-3BB9-41C1-A229-605C5D5C7296}" presName="header" presStyleLbl="node1" presStyleIdx="0" presStyleCnt="1" custLinFactNeighborX="-17" custLinFactNeighborY="-60948"/>
      <dgm:spPr/>
    </dgm:pt>
    <dgm:pt modelId="{00C015DD-3079-4258-8787-9D0F40E66300}" type="pres">
      <dgm:prSet presAssocID="{9D48F7AD-EB97-473A-8C34-57DB6E15BD38}" presName="parTrans" presStyleLbl="sibTrans2D1" presStyleIdx="0" presStyleCnt="2" custScaleX="109058" custScaleY="91986"/>
      <dgm:spPr/>
    </dgm:pt>
    <dgm:pt modelId="{95681F9C-F4C8-480C-A1FC-4297BFA0BC4F}" type="pres">
      <dgm:prSet presAssocID="{2FEEC820-C3B6-436E-9F7D-B36FE32A8CA1}" presName="child" presStyleLbl="alignAccFollowNode1" presStyleIdx="0" presStyleCnt="2" custScaleY="106984" custLinFactNeighborX="249" custLinFactNeighborY="13322">
        <dgm:presLayoutVars>
          <dgm:chMax val="0"/>
          <dgm:bulletEnabled val="1"/>
        </dgm:presLayoutVars>
      </dgm:prSet>
      <dgm:spPr/>
    </dgm:pt>
    <dgm:pt modelId="{C29BCA36-5518-4842-8625-AB92A13EBA85}" type="pres">
      <dgm:prSet presAssocID="{2020AB6F-302C-4055-83FB-E74CC1B94F49}" presName="sibTrans" presStyleLbl="sibTrans2D1" presStyleIdx="1" presStyleCnt="2" custScaleX="95869" custScaleY="91986"/>
      <dgm:spPr/>
    </dgm:pt>
    <dgm:pt modelId="{0CE9A10A-023B-491A-A936-C4C198F23D44}" type="pres">
      <dgm:prSet presAssocID="{D384EAF4-2D99-4F90-9717-63C4C79A7F51}" presName="child" presStyleLbl="alignAccFollowNode1" presStyleIdx="1" presStyleCnt="2" custLinFactNeighborX="-249" custLinFactNeighborY="68198">
        <dgm:presLayoutVars>
          <dgm:chMax val="0"/>
          <dgm:bulletEnabled val="1"/>
        </dgm:presLayoutVars>
      </dgm:prSet>
      <dgm:spPr/>
    </dgm:pt>
  </dgm:ptLst>
  <dgm:cxnLst>
    <dgm:cxn modelId="{68C10127-DDD3-4E8F-91E9-8DC1B34CC02C}" type="presOf" srcId="{DD29C272-3A76-483C-8199-90716D29054A}" destId="{2880EE12-EEC2-47C1-85E1-CBBB21760BE6}" srcOrd="0" destOrd="0" presId="urn:microsoft.com/office/officeart/2005/8/layout/lProcess1"/>
    <dgm:cxn modelId="{6272442F-CDB5-49F3-8EC3-10F33CF3DE52}" type="presOf" srcId="{2020AB6F-302C-4055-83FB-E74CC1B94F49}" destId="{C29BCA36-5518-4842-8625-AB92A13EBA85}" srcOrd="0" destOrd="0" presId="urn:microsoft.com/office/officeart/2005/8/layout/lProcess1"/>
    <dgm:cxn modelId="{B4D6C93D-EED1-4FF3-B87F-E3B61080A51F}" srcId="{DD29C272-3A76-483C-8199-90716D29054A}" destId="{AE932727-3BB9-41C1-A229-605C5D5C7296}" srcOrd="0" destOrd="0" parTransId="{9F1576E3-A24B-4003-B1F4-2B4D09833CDD}" sibTransId="{29D38075-4BFE-4D1A-AAD8-35892C00D332}"/>
    <dgm:cxn modelId="{18F8925B-0DE7-43B8-BAC3-E56989655F7C}" type="presOf" srcId="{D384EAF4-2D99-4F90-9717-63C4C79A7F51}" destId="{0CE9A10A-023B-491A-A936-C4C198F23D44}" srcOrd="0" destOrd="0" presId="urn:microsoft.com/office/officeart/2005/8/layout/lProcess1"/>
    <dgm:cxn modelId="{E8FD0652-F9F1-4287-8CCB-5C243C89EB7D}" type="presOf" srcId="{AE932727-3BB9-41C1-A229-605C5D5C7296}" destId="{9026AD66-E2FA-4F4A-AEBC-0DB4EEBC76C3}" srcOrd="0" destOrd="0" presId="urn:microsoft.com/office/officeart/2005/8/layout/lProcess1"/>
    <dgm:cxn modelId="{516CEEA8-1AF8-4309-95D8-55A481047424}" srcId="{AE932727-3BB9-41C1-A229-605C5D5C7296}" destId="{D384EAF4-2D99-4F90-9717-63C4C79A7F51}" srcOrd="1" destOrd="0" parTransId="{92713388-C856-444F-8A56-81D06F19CF6D}" sibTransId="{951444D8-7C9B-4E0D-A57C-7D37BBF3855F}"/>
    <dgm:cxn modelId="{07914AB5-5A94-4DED-827C-9E266D265ABD}" type="presOf" srcId="{2FEEC820-C3B6-436E-9F7D-B36FE32A8CA1}" destId="{95681F9C-F4C8-480C-A1FC-4297BFA0BC4F}" srcOrd="0" destOrd="0" presId="urn:microsoft.com/office/officeart/2005/8/layout/lProcess1"/>
    <dgm:cxn modelId="{834213B7-1374-4203-9B56-550A68446C57}" type="presOf" srcId="{9D48F7AD-EB97-473A-8C34-57DB6E15BD38}" destId="{00C015DD-3079-4258-8787-9D0F40E66300}" srcOrd="0" destOrd="0" presId="urn:microsoft.com/office/officeart/2005/8/layout/lProcess1"/>
    <dgm:cxn modelId="{C05F50CB-FAFE-454C-B71E-A0011F95FD4A}" srcId="{AE932727-3BB9-41C1-A229-605C5D5C7296}" destId="{2FEEC820-C3B6-436E-9F7D-B36FE32A8CA1}" srcOrd="0" destOrd="0" parTransId="{9D48F7AD-EB97-473A-8C34-57DB6E15BD38}" sibTransId="{2020AB6F-302C-4055-83FB-E74CC1B94F49}"/>
    <dgm:cxn modelId="{AAEC2A81-262A-4355-A9B8-0A32494FC5A9}" type="presParOf" srcId="{2880EE12-EEC2-47C1-85E1-CBBB21760BE6}" destId="{9F7E0E85-A6DD-4576-B660-A5938CB04491}" srcOrd="0" destOrd="0" presId="urn:microsoft.com/office/officeart/2005/8/layout/lProcess1"/>
    <dgm:cxn modelId="{16697F71-511B-4192-9FC2-E94B7ADF1B6A}" type="presParOf" srcId="{9F7E0E85-A6DD-4576-B660-A5938CB04491}" destId="{9026AD66-E2FA-4F4A-AEBC-0DB4EEBC76C3}" srcOrd="0" destOrd="0" presId="urn:microsoft.com/office/officeart/2005/8/layout/lProcess1"/>
    <dgm:cxn modelId="{C1B61485-4E2E-4ACE-9A74-37E50331E526}" type="presParOf" srcId="{9F7E0E85-A6DD-4576-B660-A5938CB04491}" destId="{00C015DD-3079-4258-8787-9D0F40E66300}" srcOrd="1" destOrd="0" presId="urn:microsoft.com/office/officeart/2005/8/layout/lProcess1"/>
    <dgm:cxn modelId="{7180D0E8-3D19-4601-8A41-EE6E359E4F2C}" type="presParOf" srcId="{9F7E0E85-A6DD-4576-B660-A5938CB04491}" destId="{95681F9C-F4C8-480C-A1FC-4297BFA0BC4F}" srcOrd="2" destOrd="0" presId="urn:microsoft.com/office/officeart/2005/8/layout/lProcess1"/>
    <dgm:cxn modelId="{B71D17D4-530A-41C1-8280-38D7C5214AF8}" type="presParOf" srcId="{9F7E0E85-A6DD-4576-B660-A5938CB04491}" destId="{C29BCA36-5518-4842-8625-AB92A13EBA85}" srcOrd="3" destOrd="0" presId="urn:microsoft.com/office/officeart/2005/8/layout/lProcess1"/>
    <dgm:cxn modelId="{6747B2C7-0944-4F14-B75C-B38872E1FA12}" type="presParOf" srcId="{9F7E0E85-A6DD-4576-B660-A5938CB04491}" destId="{0CE9A10A-023B-491A-A936-C4C198F23D44}" srcOrd="4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D29C272-3A76-483C-8199-90716D29054A}" type="doc">
      <dgm:prSet loTypeId="urn:microsoft.com/office/officeart/2005/8/layout/lProcess1" loCatId="process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pt-BR"/>
        </a:p>
      </dgm:t>
    </dgm:pt>
    <dgm:pt modelId="{2FEEC820-C3B6-436E-9F7D-B36FE32A8CA1}">
      <dgm:prSet phldrT="[Texto]" custT="1"/>
      <dgm:spPr>
        <a:solidFill>
          <a:srgbClr val="FAB8CB">
            <a:alpha val="89804"/>
          </a:srgbClr>
        </a:solidFill>
        <a:ln>
          <a:solidFill>
            <a:srgbClr val="DD114B"/>
          </a:solidFill>
        </a:ln>
      </dgm:spPr>
      <dgm:t>
        <a:bodyPr/>
        <a:lstStyle/>
        <a:p>
          <a:pPr rtl="0"/>
          <a:r>
            <a:rPr lang="pt-BR" sz="3200" b="1" dirty="0">
              <a:latin typeface="MyriadPro-SemiCn"/>
              <a:ea typeface="+mn-ea"/>
              <a:cs typeface="+mn-cs"/>
            </a:rPr>
            <a:t>Aula 4</a:t>
          </a:r>
          <a:r>
            <a:rPr lang="pt-BR" sz="3200" b="0" dirty="0">
              <a:latin typeface="MyriadPro-SemiCn"/>
              <a:ea typeface="+mn-ea"/>
              <a:cs typeface="+mn-cs"/>
            </a:rPr>
            <a:t>:</a:t>
          </a:r>
          <a:r>
            <a:rPr lang="pt-BR" sz="3200" b="1" dirty="0">
              <a:latin typeface="MyriadPro-SemiCn"/>
              <a:ea typeface="+mn-ea"/>
              <a:cs typeface="+mn-cs"/>
            </a:rPr>
            <a:t> </a:t>
          </a:r>
          <a:r>
            <a:rPr lang="pt-BR" sz="3200" b="0" dirty="0">
              <a:latin typeface="MyriadPro-SemiCn"/>
              <a:ea typeface="+mn-ea"/>
              <a:cs typeface="+mn-cs"/>
            </a:rPr>
            <a:t>Verifique o conhecimento dos estudantes em relação ao </a:t>
          </a:r>
          <a:r>
            <a:rPr lang="pt-BR" sz="3200" b="0" i="1" dirty="0">
              <a:latin typeface="MyriadPro-SemiCn"/>
              <a:ea typeface="+mn-ea"/>
              <a:cs typeface="+mn-cs"/>
            </a:rPr>
            <a:t>design</a:t>
          </a:r>
          <a:r>
            <a:rPr lang="pt-BR" sz="3200" b="0" dirty="0">
              <a:latin typeface="MyriadPro-SemiCn"/>
              <a:ea typeface="+mn-ea"/>
              <a:cs typeface="+mn-cs"/>
            </a:rPr>
            <a:t> e à comunicação. Dê início às atividades.</a:t>
          </a:r>
          <a:endParaRPr lang="pt-BR" sz="3200" b="0" dirty="0"/>
        </a:p>
      </dgm:t>
    </dgm:pt>
    <dgm:pt modelId="{9D48F7AD-EB97-473A-8C34-57DB6E15BD38}" type="parTrans" cxnId="{C05F50CB-FAFE-454C-B71E-A0011F95FD4A}">
      <dgm:prSet/>
      <dgm:spPr>
        <a:solidFill>
          <a:srgbClr val="DD114B"/>
        </a:solidFill>
      </dgm:spPr>
      <dgm:t>
        <a:bodyPr/>
        <a:lstStyle/>
        <a:p>
          <a:endParaRPr lang="pt-BR"/>
        </a:p>
      </dgm:t>
    </dgm:pt>
    <dgm:pt modelId="{2020AB6F-302C-4055-83FB-E74CC1B94F49}" type="sibTrans" cxnId="{C05F50CB-FAFE-454C-B71E-A0011F95FD4A}">
      <dgm:prSet/>
      <dgm:spPr>
        <a:solidFill>
          <a:srgbClr val="DD114B"/>
        </a:solidFill>
      </dgm:spPr>
      <dgm:t>
        <a:bodyPr/>
        <a:lstStyle/>
        <a:p>
          <a:endParaRPr lang="pt-BR"/>
        </a:p>
      </dgm:t>
    </dgm:pt>
    <dgm:pt modelId="{AE932727-3BB9-41C1-A229-605C5D5C7296}">
      <dgm:prSet phldrT="[Texto]" custT="1"/>
      <dgm:spPr>
        <a:solidFill>
          <a:srgbClr val="DD114B"/>
        </a:solidFill>
        <a:ln>
          <a:solidFill>
            <a:srgbClr val="DD114B"/>
          </a:solidFill>
        </a:ln>
      </dgm:spPr>
      <dgm:t>
        <a:bodyPr/>
        <a:lstStyle/>
        <a:p>
          <a:r>
            <a:rPr lang="pt-BR" sz="9400" b="1" dirty="0"/>
            <a:t>Etapa 2</a:t>
          </a:r>
        </a:p>
      </dgm:t>
    </dgm:pt>
    <dgm:pt modelId="{29D38075-4BFE-4D1A-AAD8-35892C00D332}" type="sibTrans" cxnId="{B4D6C93D-EED1-4FF3-B87F-E3B61080A51F}">
      <dgm:prSet/>
      <dgm:spPr/>
      <dgm:t>
        <a:bodyPr/>
        <a:lstStyle/>
        <a:p>
          <a:endParaRPr lang="pt-BR"/>
        </a:p>
      </dgm:t>
    </dgm:pt>
    <dgm:pt modelId="{9F1576E3-A24B-4003-B1F4-2B4D09833CDD}" type="parTrans" cxnId="{B4D6C93D-EED1-4FF3-B87F-E3B61080A51F}">
      <dgm:prSet/>
      <dgm:spPr/>
      <dgm:t>
        <a:bodyPr/>
        <a:lstStyle/>
        <a:p>
          <a:endParaRPr lang="pt-BR"/>
        </a:p>
      </dgm:t>
    </dgm:pt>
    <dgm:pt modelId="{D384EAF4-2D99-4F90-9717-63C4C79A7F51}">
      <dgm:prSet phldrT="[Texto]" custT="1"/>
      <dgm:spPr>
        <a:solidFill>
          <a:srgbClr val="FAB8CB">
            <a:alpha val="89804"/>
          </a:srgbClr>
        </a:solidFill>
        <a:ln>
          <a:solidFill>
            <a:srgbClr val="DD114B"/>
          </a:solidFill>
        </a:ln>
      </dgm:spPr>
      <dgm:t>
        <a:bodyPr/>
        <a:lstStyle/>
        <a:p>
          <a:pPr rtl="0"/>
          <a:r>
            <a:rPr lang="pt-BR" sz="3200" b="1" dirty="0">
              <a:latin typeface="MyriadPro-SemiCn"/>
              <a:ea typeface="+mn-ea"/>
              <a:cs typeface="+mn-cs"/>
            </a:rPr>
            <a:t>Aula 5</a:t>
          </a:r>
          <a:r>
            <a:rPr lang="pt-BR" sz="3200" b="0" dirty="0">
              <a:latin typeface="MyriadPro-SemiCn"/>
              <a:ea typeface="+mn-ea"/>
              <a:cs typeface="+mn-cs"/>
            </a:rPr>
            <a:t>:</a:t>
          </a:r>
          <a:r>
            <a:rPr lang="pt-BR" sz="3200" b="1" dirty="0">
              <a:latin typeface="MyriadPro-SemiCn"/>
              <a:ea typeface="+mn-ea"/>
              <a:cs typeface="+mn-cs"/>
            </a:rPr>
            <a:t> </a:t>
          </a:r>
          <a:r>
            <a:rPr lang="pt-BR" sz="3200" b="0" dirty="0">
              <a:latin typeface="MyriadPro-SemiCn"/>
              <a:ea typeface="+mn-ea"/>
              <a:cs typeface="+mn-cs"/>
            </a:rPr>
            <a:t>Dê continuidade às atividades, com destaque para a realização da atividade 4.</a:t>
          </a:r>
          <a:endParaRPr lang="pt-BR" sz="3200" b="0" dirty="0"/>
        </a:p>
      </dgm:t>
    </dgm:pt>
    <dgm:pt modelId="{92713388-C856-444F-8A56-81D06F19CF6D}" type="parTrans" cxnId="{516CEEA8-1AF8-4309-95D8-55A481047424}">
      <dgm:prSet/>
      <dgm:spPr/>
      <dgm:t>
        <a:bodyPr/>
        <a:lstStyle/>
        <a:p>
          <a:endParaRPr lang="pt-BR"/>
        </a:p>
      </dgm:t>
    </dgm:pt>
    <dgm:pt modelId="{951444D8-7C9B-4E0D-A57C-7D37BBF3855F}" type="sibTrans" cxnId="{516CEEA8-1AF8-4309-95D8-55A481047424}">
      <dgm:prSet/>
      <dgm:spPr/>
      <dgm:t>
        <a:bodyPr/>
        <a:lstStyle/>
        <a:p>
          <a:endParaRPr lang="pt-BR"/>
        </a:p>
      </dgm:t>
    </dgm:pt>
    <dgm:pt modelId="{2880EE12-EEC2-47C1-85E1-CBBB21760BE6}" type="pres">
      <dgm:prSet presAssocID="{DD29C272-3A76-483C-8199-90716D29054A}" presName="Name0" presStyleCnt="0">
        <dgm:presLayoutVars>
          <dgm:dir/>
          <dgm:animLvl val="lvl"/>
          <dgm:resizeHandles val="exact"/>
        </dgm:presLayoutVars>
      </dgm:prSet>
      <dgm:spPr/>
    </dgm:pt>
    <dgm:pt modelId="{9F7E0E85-A6DD-4576-B660-A5938CB04491}" type="pres">
      <dgm:prSet presAssocID="{AE932727-3BB9-41C1-A229-605C5D5C7296}" presName="vertFlow" presStyleCnt="0"/>
      <dgm:spPr/>
    </dgm:pt>
    <dgm:pt modelId="{9026AD66-E2FA-4F4A-AEBC-0DB4EEBC76C3}" type="pres">
      <dgm:prSet presAssocID="{AE932727-3BB9-41C1-A229-605C5D5C7296}" presName="header" presStyleLbl="node1" presStyleIdx="0" presStyleCnt="1" custLinFactNeighborX="-17" custLinFactNeighborY="-60948"/>
      <dgm:spPr/>
    </dgm:pt>
    <dgm:pt modelId="{00C015DD-3079-4258-8787-9D0F40E66300}" type="pres">
      <dgm:prSet presAssocID="{9D48F7AD-EB97-473A-8C34-57DB6E15BD38}" presName="parTrans" presStyleLbl="sibTrans2D1" presStyleIdx="0" presStyleCnt="2" custScaleX="109058" custScaleY="91986"/>
      <dgm:spPr/>
    </dgm:pt>
    <dgm:pt modelId="{95681F9C-F4C8-480C-A1FC-4297BFA0BC4F}" type="pres">
      <dgm:prSet presAssocID="{2FEEC820-C3B6-436E-9F7D-B36FE32A8CA1}" presName="child" presStyleLbl="alignAccFollowNode1" presStyleIdx="0" presStyleCnt="2" custScaleX="100022" custScaleY="103106" custLinFactNeighborX="249" custLinFactNeighborY="13322">
        <dgm:presLayoutVars>
          <dgm:chMax val="0"/>
          <dgm:bulletEnabled val="1"/>
        </dgm:presLayoutVars>
      </dgm:prSet>
      <dgm:spPr/>
    </dgm:pt>
    <dgm:pt modelId="{C29BCA36-5518-4842-8625-AB92A13EBA85}" type="pres">
      <dgm:prSet presAssocID="{2020AB6F-302C-4055-83FB-E74CC1B94F49}" presName="sibTrans" presStyleLbl="sibTrans2D1" presStyleIdx="1" presStyleCnt="2" custScaleX="95869" custScaleY="91986"/>
      <dgm:spPr/>
    </dgm:pt>
    <dgm:pt modelId="{0CE9A10A-023B-491A-A936-C4C198F23D44}" type="pres">
      <dgm:prSet presAssocID="{D384EAF4-2D99-4F90-9717-63C4C79A7F51}" presName="child" presStyleLbl="alignAccFollowNode1" presStyleIdx="1" presStyleCnt="2" custLinFactNeighborX="-249" custLinFactNeighborY="68198">
        <dgm:presLayoutVars>
          <dgm:chMax val="0"/>
          <dgm:bulletEnabled val="1"/>
        </dgm:presLayoutVars>
      </dgm:prSet>
      <dgm:spPr/>
    </dgm:pt>
  </dgm:ptLst>
  <dgm:cxnLst>
    <dgm:cxn modelId="{68C10127-DDD3-4E8F-91E9-8DC1B34CC02C}" type="presOf" srcId="{DD29C272-3A76-483C-8199-90716D29054A}" destId="{2880EE12-EEC2-47C1-85E1-CBBB21760BE6}" srcOrd="0" destOrd="0" presId="urn:microsoft.com/office/officeart/2005/8/layout/lProcess1"/>
    <dgm:cxn modelId="{6272442F-CDB5-49F3-8EC3-10F33CF3DE52}" type="presOf" srcId="{2020AB6F-302C-4055-83FB-E74CC1B94F49}" destId="{C29BCA36-5518-4842-8625-AB92A13EBA85}" srcOrd="0" destOrd="0" presId="urn:microsoft.com/office/officeart/2005/8/layout/lProcess1"/>
    <dgm:cxn modelId="{B4D6C93D-EED1-4FF3-B87F-E3B61080A51F}" srcId="{DD29C272-3A76-483C-8199-90716D29054A}" destId="{AE932727-3BB9-41C1-A229-605C5D5C7296}" srcOrd="0" destOrd="0" parTransId="{9F1576E3-A24B-4003-B1F4-2B4D09833CDD}" sibTransId="{29D38075-4BFE-4D1A-AAD8-35892C00D332}"/>
    <dgm:cxn modelId="{18F8925B-0DE7-43B8-BAC3-E56989655F7C}" type="presOf" srcId="{D384EAF4-2D99-4F90-9717-63C4C79A7F51}" destId="{0CE9A10A-023B-491A-A936-C4C198F23D44}" srcOrd="0" destOrd="0" presId="urn:microsoft.com/office/officeart/2005/8/layout/lProcess1"/>
    <dgm:cxn modelId="{E8FD0652-F9F1-4287-8CCB-5C243C89EB7D}" type="presOf" srcId="{AE932727-3BB9-41C1-A229-605C5D5C7296}" destId="{9026AD66-E2FA-4F4A-AEBC-0DB4EEBC76C3}" srcOrd="0" destOrd="0" presId="urn:microsoft.com/office/officeart/2005/8/layout/lProcess1"/>
    <dgm:cxn modelId="{516CEEA8-1AF8-4309-95D8-55A481047424}" srcId="{AE932727-3BB9-41C1-A229-605C5D5C7296}" destId="{D384EAF4-2D99-4F90-9717-63C4C79A7F51}" srcOrd="1" destOrd="0" parTransId="{92713388-C856-444F-8A56-81D06F19CF6D}" sibTransId="{951444D8-7C9B-4E0D-A57C-7D37BBF3855F}"/>
    <dgm:cxn modelId="{07914AB5-5A94-4DED-827C-9E266D265ABD}" type="presOf" srcId="{2FEEC820-C3B6-436E-9F7D-B36FE32A8CA1}" destId="{95681F9C-F4C8-480C-A1FC-4297BFA0BC4F}" srcOrd="0" destOrd="0" presId="urn:microsoft.com/office/officeart/2005/8/layout/lProcess1"/>
    <dgm:cxn modelId="{834213B7-1374-4203-9B56-550A68446C57}" type="presOf" srcId="{9D48F7AD-EB97-473A-8C34-57DB6E15BD38}" destId="{00C015DD-3079-4258-8787-9D0F40E66300}" srcOrd="0" destOrd="0" presId="urn:microsoft.com/office/officeart/2005/8/layout/lProcess1"/>
    <dgm:cxn modelId="{C05F50CB-FAFE-454C-B71E-A0011F95FD4A}" srcId="{AE932727-3BB9-41C1-A229-605C5D5C7296}" destId="{2FEEC820-C3B6-436E-9F7D-B36FE32A8CA1}" srcOrd="0" destOrd="0" parTransId="{9D48F7AD-EB97-473A-8C34-57DB6E15BD38}" sibTransId="{2020AB6F-302C-4055-83FB-E74CC1B94F49}"/>
    <dgm:cxn modelId="{AAEC2A81-262A-4355-A9B8-0A32494FC5A9}" type="presParOf" srcId="{2880EE12-EEC2-47C1-85E1-CBBB21760BE6}" destId="{9F7E0E85-A6DD-4576-B660-A5938CB04491}" srcOrd="0" destOrd="0" presId="urn:microsoft.com/office/officeart/2005/8/layout/lProcess1"/>
    <dgm:cxn modelId="{16697F71-511B-4192-9FC2-E94B7ADF1B6A}" type="presParOf" srcId="{9F7E0E85-A6DD-4576-B660-A5938CB04491}" destId="{9026AD66-E2FA-4F4A-AEBC-0DB4EEBC76C3}" srcOrd="0" destOrd="0" presId="urn:microsoft.com/office/officeart/2005/8/layout/lProcess1"/>
    <dgm:cxn modelId="{C1B61485-4E2E-4ACE-9A74-37E50331E526}" type="presParOf" srcId="{9F7E0E85-A6DD-4576-B660-A5938CB04491}" destId="{00C015DD-3079-4258-8787-9D0F40E66300}" srcOrd="1" destOrd="0" presId="urn:microsoft.com/office/officeart/2005/8/layout/lProcess1"/>
    <dgm:cxn modelId="{7180D0E8-3D19-4601-8A41-EE6E359E4F2C}" type="presParOf" srcId="{9F7E0E85-A6DD-4576-B660-A5938CB04491}" destId="{95681F9C-F4C8-480C-A1FC-4297BFA0BC4F}" srcOrd="2" destOrd="0" presId="urn:microsoft.com/office/officeart/2005/8/layout/lProcess1"/>
    <dgm:cxn modelId="{B71D17D4-530A-41C1-8280-38D7C5214AF8}" type="presParOf" srcId="{9F7E0E85-A6DD-4576-B660-A5938CB04491}" destId="{C29BCA36-5518-4842-8625-AB92A13EBA85}" srcOrd="3" destOrd="0" presId="urn:microsoft.com/office/officeart/2005/8/layout/lProcess1"/>
    <dgm:cxn modelId="{6747B2C7-0944-4F14-B75C-B38872E1FA12}" type="presParOf" srcId="{9F7E0E85-A6DD-4576-B660-A5938CB04491}" destId="{0CE9A10A-023B-491A-A936-C4C198F23D44}" srcOrd="4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D29C272-3A76-483C-8199-90716D29054A}" type="doc">
      <dgm:prSet loTypeId="urn:microsoft.com/office/officeart/2005/8/layout/lProcess1" loCatId="process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pt-BR"/>
        </a:p>
      </dgm:t>
    </dgm:pt>
    <dgm:pt modelId="{2FEEC820-C3B6-436E-9F7D-B36FE32A8CA1}">
      <dgm:prSet phldrT="[Texto]" custT="1"/>
      <dgm:spPr>
        <a:solidFill>
          <a:srgbClr val="FAB8CB">
            <a:alpha val="89804"/>
          </a:srgbClr>
        </a:solidFill>
        <a:ln>
          <a:solidFill>
            <a:srgbClr val="DD114B"/>
          </a:solidFill>
        </a:ln>
      </dgm:spPr>
      <dgm:t>
        <a:bodyPr/>
        <a:lstStyle/>
        <a:p>
          <a:pPr rtl="0"/>
          <a:r>
            <a:rPr lang="pt-BR" sz="3200" b="1" dirty="0">
              <a:latin typeface="MyriadPro-SemiCn"/>
              <a:ea typeface="+mn-ea"/>
              <a:cs typeface="+mn-cs"/>
            </a:rPr>
            <a:t>Aula 6</a:t>
          </a:r>
          <a:r>
            <a:rPr lang="pt-BR" sz="3200" b="0" dirty="0">
              <a:latin typeface="MyriadPro-SemiCn"/>
              <a:ea typeface="+mn-ea"/>
              <a:cs typeface="+mn-cs"/>
            </a:rPr>
            <a:t>: Apresente os elementos de um produto de</a:t>
          </a:r>
          <a:r>
            <a:rPr lang="pt-BR" sz="3200" b="0" i="1" dirty="0">
              <a:latin typeface="MyriadPro-SemiCn"/>
              <a:ea typeface="+mn-ea"/>
              <a:cs typeface="+mn-cs"/>
            </a:rPr>
            <a:t> design.</a:t>
          </a:r>
          <a:endParaRPr lang="pt-BR" sz="3200" b="0" dirty="0"/>
        </a:p>
      </dgm:t>
    </dgm:pt>
    <dgm:pt modelId="{9D48F7AD-EB97-473A-8C34-57DB6E15BD38}" type="parTrans" cxnId="{C05F50CB-FAFE-454C-B71E-A0011F95FD4A}">
      <dgm:prSet/>
      <dgm:spPr>
        <a:solidFill>
          <a:srgbClr val="DD114B"/>
        </a:solidFill>
      </dgm:spPr>
      <dgm:t>
        <a:bodyPr/>
        <a:lstStyle/>
        <a:p>
          <a:endParaRPr lang="pt-BR"/>
        </a:p>
      </dgm:t>
    </dgm:pt>
    <dgm:pt modelId="{2020AB6F-302C-4055-83FB-E74CC1B94F49}" type="sibTrans" cxnId="{C05F50CB-FAFE-454C-B71E-A0011F95FD4A}">
      <dgm:prSet/>
      <dgm:spPr>
        <a:solidFill>
          <a:srgbClr val="DD114B"/>
        </a:solidFill>
      </dgm:spPr>
      <dgm:t>
        <a:bodyPr/>
        <a:lstStyle/>
        <a:p>
          <a:endParaRPr lang="pt-BR"/>
        </a:p>
      </dgm:t>
    </dgm:pt>
    <dgm:pt modelId="{AE932727-3BB9-41C1-A229-605C5D5C7296}">
      <dgm:prSet phldrT="[Texto]" custT="1"/>
      <dgm:spPr>
        <a:solidFill>
          <a:srgbClr val="DD114B"/>
        </a:solidFill>
        <a:ln>
          <a:solidFill>
            <a:srgbClr val="DD114B"/>
          </a:solidFill>
        </a:ln>
      </dgm:spPr>
      <dgm:t>
        <a:bodyPr/>
        <a:lstStyle/>
        <a:p>
          <a:r>
            <a:rPr lang="pt-BR" sz="9400" b="1" dirty="0"/>
            <a:t>Etapa 3</a:t>
          </a:r>
        </a:p>
      </dgm:t>
    </dgm:pt>
    <dgm:pt modelId="{29D38075-4BFE-4D1A-AAD8-35892C00D332}" type="sibTrans" cxnId="{B4D6C93D-EED1-4FF3-B87F-E3B61080A51F}">
      <dgm:prSet/>
      <dgm:spPr/>
      <dgm:t>
        <a:bodyPr/>
        <a:lstStyle/>
        <a:p>
          <a:endParaRPr lang="pt-BR"/>
        </a:p>
      </dgm:t>
    </dgm:pt>
    <dgm:pt modelId="{9F1576E3-A24B-4003-B1F4-2B4D09833CDD}" type="parTrans" cxnId="{B4D6C93D-EED1-4FF3-B87F-E3B61080A51F}">
      <dgm:prSet/>
      <dgm:spPr/>
      <dgm:t>
        <a:bodyPr/>
        <a:lstStyle/>
        <a:p>
          <a:endParaRPr lang="pt-BR"/>
        </a:p>
      </dgm:t>
    </dgm:pt>
    <dgm:pt modelId="{D384EAF4-2D99-4F90-9717-63C4C79A7F51}">
      <dgm:prSet phldrT="[Texto]" custT="1"/>
      <dgm:spPr>
        <a:solidFill>
          <a:srgbClr val="FAB8CB">
            <a:alpha val="89804"/>
          </a:srgbClr>
        </a:solidFill>
        <a:ln>
          <a:solidFill>
            <a:srgbClr val="DD114B"/>
          </a:solidFill>
        </a:ln>
      </dgm:spPr>
      <dgm:t>
        <a:bodyPr/>
        <a:lstStyle/>
        <a:p>
          <a:pPr rtl="0"/>
          <a:r>
            <a:rPr lang="pt-BR" sz="3200" b="1" i="0" u="none" strike="noStrike" baseline="0" dirty="0">
              <a:latin typeface="MyriadPro-SemiCn"/>
            </a:rPr>
            <a:t>Aula 7</a:t>
          </a:r>
          <a:r>
            <a:rPr lang="pt-BR" sz="3200" b="0" i="0" u="none" strike="noStrike" baseline="0" dirty="0">
              <a:latin typeface="MyriadPro-SemiCn"/>
            </a:rPr>
            <a:t>: Proponha as atividades 1, 2 e 3.</a:t>
          </a:r>
          <a:endParaRPr lang="pt-BR" sz="3200" b="0" dirty="0"/>
        </a:p>
      </dgm:t>
    </dgm:pt>
    <dgm:pt modelId="{92713388-C856-444F-8A56-81D06F19CF6D}" type="parTrans" cxnId="{516CEEA8-1AF8-4309-95D8-55A481047424}">
      <dgm:prSet/>
      <dgm:spPr/>
      <dgm:t>
        <a:bodyPr/>
        <a:lstStyle/>
        <a:p>
          <a:endParaRPr lang="pt-BR"/>
        </a:p>
      </dgm:t>
    </dgm:pt>
    <dgm:pt modelId="{951444D8-7C9B-4E0D-A57C-7D37BBF3855F}" type="sibTrans" cxnId="{516CEEA8-1AF8-4309-95D8-55A481047424}">
      <dgm:prSet/>
      <dgm:spPr>
        <a:solidFill>
          <a:srgbClr val="DD114B"/>
        </a:solidFill>
      </dgm:spPr>
      <dgm:t>
        <a:bodyPr/>
        <a:lstStyle/>
        <a:p>
          <a:endParaRPr lang="pt-BR"/>
        </a:p>
      </dgm:t>
    </dgm:pt>
    <dgm:pt modelId="{E0D79F34-8921-40C5-AE6D-41883CF1BE0F}">
      <dgm:prSet phldrT="[Texto]" custT="1"/>
      <dgm:spPr>
        <a:solidFill>
          <a:srgbClr val="FAB8CB">
            <a:alpha val="89804"/>
          </a:srgbClr>
        </a:solidFill>
        <a:ln>
          <a:solidFill>
            <a:srgbClr val="DD114B"/>
          </a:solidFill>
        </a:ln>
      </dgm:spPr>
      <dgm:t>
        <a:bodyPr/>
        <a:lstStyle/>
        <a:p>
          <a:pPr marL="0" marR="0" lvl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3200" b="1" i="0" u="none" strike="noStrike" baseline="0" dirty="0">
              <a:latin typeface="MyriadPro-SemiCn"/>
            </a:rPr>
            <a:t>Aula 8</a:t>
          </a:r>
          <a:r>
            <a:rPr lang="pt-BR" sz="3200" b="0" i="0" u="none" strike="noStrike" baseline="0" dirty="0">
              <a:latin typeface="MyriadPro-SemiCn"/>
            </a:rPr>
            <a:t>: Finalize a etapa, propondo o restante das atividades.</a:t>
          </a:r>
          <a:endParaRPr lang="pt-BR" sz="3200" b="0" dirty="0"/>
        </a:p>
      </dgm:t>
    </dgm:pt>
    <dgm:pt modelId="{D1654AF9-1917-4D4B-AD18-0B39BBF327CB}" type="parTrans" cxnId="{38CF0543-C5F8-499D-8826-C212BA2399A7}">
      <dgm:prSet/>
      <dgm:spPr/>
      <dgm:t>
        <a:bodyPr/>
        <a:lstStyle/>
        <a:p>
          <a:endParaRPr lang="pt-BR"/>
        </a:p>
      </dgm:t>
    </dgm:pt>
    <dgm:pt modelId="{D2E6875A-1241-49F1-8A13-E744179B103E}" type="sibTrans" cxnId="{38CF0543-C5F8-499D-8826-C212BA2399A7}">
      <dgm:prSet/>
      <dgm:spPr/>
      <dgm:t>
        <a:bodyPr/>
        <a:lstStyle/>
        <a:p>
          <a:endParaRPr lang="pt-BR"/>
        </a:p>
      </dgm:t>
    </dgm:pt>
    <dgm:pt modelId="{2880EE12-EEC2-47C1-85E1-CBBB21760BE6}" type="pres">
      <dgm:prSet presAssocID="{DD29C272-3A76-483C-8199-90716D29054A}" presName="Name0" presStyleCnt="0">
        <dgm:presLayoutVars>
          <dgm:dir/>
          <dgm:animLvl val="lvl"/>
          <dgm:resizeHandles val="exact"/>
        </dgm:presLayoutVars>
      </dgm:prSet>
      <dgm:spPr/>
    </dgm:pt>
    <dgm:pt modelId="{9F7E0E85-A6DD-4576-B660-A5938CB04491}" type="pres">
      <dgm:prSet presAssocID="{AE932727-3BB9-41C1-A229-605C5D5C7296}" presName="vertFlow" presStyleCnt="0"/>
      <dgm:spPr/>
    </dgm:pt>
    <dgm:pt modelId="{9026AD66-E2FA-4F4A-AEBC-0DB4EEBC76C3}" type="pres">
      <dgm:prSet presAssocID="{AE932727-3BB9-41C1-A229-605C5D5C7296}" presName="header" presStyleLbl="node1" presStyleIdx="0" presStyleCnt="1" custScaleX="111277" custScaleY="89029" custLinFactNeighborX="-17" custLinFactNeighborY="-60948"/>
      <dgm:spPr/>
    </dgm:pt>
    <dgm:pt modelId="{00C015DD-3079-4258-8787-9D0F40E66300}" type="pres">
      <dgm:prSet presAssocID="{9D48F7AD-EB97-473A-8C34-57DB6E15BD38}" presName="parTrans" presStyleLbl="sibTrans2D1" presStyleIdx="0" presStyleCnt="3" custScaleX="95155" custScaleY="91986"/>
      <dgm:spPr/>
    </dgm:pt>
    <dgm:pt modelId="{95681F9C-F4C8-480C-A1FC-4297BFA0BC4F}" type="pres">
      <dgm:prSet presAssocID="{2FEEC820-C3B6-436E-9F7D-B36FE32A8CA1}" presName="child" presStyleLbl="alignAccFollowNode1" presStyleIdx="0" presStyleCnt="3" custScaleX="111277" custScaleY="92277" custLinFactNeighborX="249" custLinFactNeighborY="13322">
        <dgm:presLayoutVars>
          <dgm:chMax val="0"/>
          <dgm:bulletEnabled val="1"/>
        </dgm:presLayoutVars>
      </dgm:prSet>
      <dgm:spPr/>
    </dgm:pt>
    <dgm:pt modelId="{C29BCA36-5518-4842-8625-AB92A13EBA85}" type="pres">
      <dgm:prSet presAssocID="{2020AB6F-302C-4055-83FB-E74CC1B94F49}" presName="sibTrans" presStyleLbl="sibTrans2D1" presStyleIdx="1" presStyleCnt="3" custScaleX="118223" custScaleY="91986"/>
      <dgm:spPr/>
    </dgm:pt>
    <dgm:pt modelId="{0CE9A10A-023B-491A-A936-C4C198F23D44}" type="pres">
      <dgm:prSet presAssocID="{D384EAF4-2D99-4F90-9717-63C4C79A7F51}" presName="child" presStyleLbl="alignAccFollowNode1" presStyleIdx="1" presStyleCnt="3" custScaleX="111277" custScaleY="74149" custLinFactNeighborX="-249" custLinFactNeighborY="10723">
        <dgm:presLayoutVars>
          <dgm:chMax val="0"/>
          <dgm:bulletEnabled val="1"/>
        </dgm:presLayoutVars>
      </dgm:prSet>
      <dgm:spPr/>
    </dgm:pt>
    <dgm:pt modelId="{AF082AF3-8914-47EA-8E26-25DB5A0DDB04}" type="pres">
      <dgm:prSet presAssocID="{951444D8-7C9B-4E0D-A57C-7D37BBF3855F}" presName="sibTrans" presStyleLbl="sibTrans2D1" presStyleIdx="2" presStyleCnt="3" custScaleX="139211"/>
      <dgm:spPr/>
    </dgm:pt>
    <dgm:pt modelId="{C77B87E2-B282-4CA5-8E12-691360868310}" type="pres">
      <dgm:prSet presAssocID="{E0D79F34-8921-40C5-AE6D-41883CF1BE0F}" presName="child" presStyleLbl="alignAccFollowNode1" presStyleIdx="2" presStyleCnt="3" custScaleX="111277" custScaleY="73589">
        <dgm:presLayoutVars>
          <dgm:chMax val="0"/>
          <dgm:bulletEnabled val="1"/>
        </dgm:presLayoutVars>
      </dgm:prSet>
      <dgm:spPr/>
    </dgm:pt>
  </dgm:ptLst>
  <dgm:cxnLst>
    <dgm:cxn modelId="{2F0E6324-8D26-439C-AD19-85A4C8EC34CC}" type="presOf" srcId="{E0D79F34-8921-40C5-AE6D-41883CF1BE0F}" destId="{C77B87E2-B282-4CA5-8E12-691360868310}" srcOrd="0" destOrd="0" presId="urn:microsoft.com/office/officeart/2005/8/layout/lProcess1"/>
    <dgm:cxn modelId="{68C10127-DDD3-4E8F-91E9-8DC1B34CC02C}" type="presOf" srcId="{DD29C272-3A76-483C-8199-90716D29054A}" destId="{2880EE12-EEC2-47C1-85E1-CBBB21760BE6}" srcOrd="0" destOrd="0" presId="urn:microsoft.com/office/officeart/2005/8/layout/lProcess1"/>
    <dgm:cxn modelId="{6272442F-CDB5-49F3-8EC3-10F33CF3DE52}" type="presOf" srcId="{2020AB6F-302C-4055-83FB-E74CC1B94F49}" destId="{C29BCA36-5518-4842-8625-AB92A13EBA85}" srcOrd="0" destOrd="0" presId="urn:microsoft.com/office/officeart/2005/8/layout/lProcess1"/>
    <dgm:cxn modelId="{B4D6C93D-EED1-4FF3-B87F-E3B61080A51F}" srcId="{DD29C272-3A76-483C-8199-90716D29054A}" destId="{AE932727-3BB9-41C1-A229-605C5D5C7296}" srcOrd="0" destOrd="0" parTransId="{9F1576E3-A24B-4003-B1F4-2B4D09833CDD}" sibTransId="{29D38075-4BFE-4D1A-AAD8-35892C00D332}"/>
    <dgm:cxn modelId="{18F8925B-0DE7-43B8-BAC3-E56989655F7C}" type="presOf" srcId="{D384EAF4-2D99-4F90-9717-63C4C79A7F51}" destId="{0CE9A10A-023B-491A-A936-C4C198F23D44}" srcOrd="0" destOrd="0" presId="urn:microsoft.com/office/officeart/2005/8/layout/lProcess1"/>
    <dgm:cxn modelId="{38CF0543-C5F8-499D-8826-C212BA2399A7}" srcId="{AE932727-3BB9-41C1-A229-605C5D5C7296}" destId="{E0D79F34-8921-40C5-AE6D-41883CF1BE0F}" srcOrd="2" destOrd="0" parTransId="{D1654AF9-1917-4D4B-AD18-0B39BBF327CB}" sibTransId="{D2E6875A-1241-49F1-8A13-E744179B103E}"/>
    <dgm:cxn modelId="{E8FD0652-F9F1-4287-8CCB-5C243C89EB7D}" type="presOf" srcId="{AE932727-3BB9-41C1-A229-605C5D5C7296}" destId="{9026AD66-E2FA-4F4A-AEBC-0DB4EEBC76C3}" srcOrd="0" destOrd="0" presId="urn:microsoft.com/office/officeart/2005/8/layout/lProcess1"/>
    <dgm:cxn modelId="{516CEEA8-1AF8-4309-95D8-55A481047424}" srcId="{AE932727-3BB9-41C1-A229-605C5D5C7296}" destId="{D384EAF4-2D99-4F90-9717-63C4C79A7F51}" srcOrd="1" destOrd="0" parTransId="{92713388-C856-444F-8A56-81D06F19CF6D}" sibTransId="{951444D8-7C9B-4E0D-A57C-7D37BBF3855F}"/>
    <dgm:cxn modelId="{07914AB5-5A94-4DED-827C-9E266D265ABD}" type="presOf" srcId="{2FEEC820-C3B6-436E-9F7D-B36FE32A8CA1}" destId="{95681F9C-F4C8-480C-A1FC-4297BFA0BC4F}" srcOrd="0" destOrd="0" presId="urn:microsoft.com/office/officeart/2005/8/layout/lProcess1"/>
    <dgm:cxn modelId="{834213B7-1374-4203-9B56-550A68446C57}" type="presOf" srcId="{9D48F7AD-EB97-473A-8C34-57DB6E15BD38}" destId="{00C015DD-3079-4258-8787-9D0F40E66300}" srcOrd="0" destOrd="0" presId="urn:microsoft.com/office/officeart/2005/8/layout/lProcess1"/>
    <dgm:cxn modelId="{C05F50CB-FAFE-454C-B71E-A0011F95FD4A}" srcId="{AE932727-3BB9-41C1-A229-605C5D5C7296}" destId="{2FEEC820-C3B6-436E-9F7D-B36FE32A8CA1}" srcOrd="0" destOrd="0" parTransId="{9D48F7AD-EB97-473A-8C34-57DB6E15BD38}" sibTransId="{2020AB6F-302C-4055-83FB-E74CC1B94F49}"/>
    <dgm:cxn modelId="{DD26DDD2-E0CC-4FF6-AEFD-3E0AB13D994D}" type="presOf" srcId="{951444D8-7C9B-4E0D-A57C-7D37BBF3855F}" destId="{AF082AF3-8914-47EA-8E26-25DB5A0DDB04}" srcOrd="0" destOrd="0" presId="urn:microsoft.com/office/officeart/2005/8/layout/lProcess1"/>
    <dgm:cxn modelId="{AAEC2A81-262A-4355-A9B8-0A32494FC5A9}" type="presParOf" srcId="{2880EE12-EEC2-47C1-85E1-CBBB21760BE6}" destId="{9F7E0E85-A6DD-4576-B660-A5938CB04491}" srcOrd="0" destOrd="0" presId="urn:microsoft.com/office/officeart/2005/8/layout/lProcess1"/>
    <dgm:cxn modelId="{16697F71-511B-4192-9FC2-E94B7ADF1B6A}" type="presParOf" srcId="{9F7E0E85-A6DD-4576-B660-A5938CB04491}" destId="{9026AD66-E2FA-4F4A-AEBC-0DB4EEBC76C3}" srcOrd="0" destOrd="0" presId="urn:microsoft.com/office/officeart/2005/8/layout/lProcess1"/>
    <dgm:cxn modelId="{C1B61485-4E2E-4ACE-9A74-37E50331E526}" type="presParOf" srcId="{9F7E0E85-A6DD-4576-B660-A5938CB04491}" destId="{00C015DD-3079-4258-8787-9D0F40E66300}" srcOrd="1" destOrd="0" presId="urn:microsoft.com/office/officeart/2005/8/layout/lProcess1"/>
    <dgm:cxn modelId="{7180D0E8-3D19-4601-8A41-EE6E359E4F2C}" type="presParOf" srcId="{9F7E0E85-A6DD-4576-B660-A5938CB04491}" destId="{95681F9C-F4C8-480C-A1FC-4297BFA0BC4F}" srcOrd="2" destOrd="0" presId="urn:microsoft.com/office/officeart/2005/8/layout/lProcess1"/>
    <dgm:cxn modelId="{B71D17D4-530A-41C1-8280-38D7C5214AF8}" type="presParOf" srcId="{9F7E0E85-A6DD-4576-B660-A5938CB04491}" destId="{C29BCA36-5518-4842-8625-AB92A13EBA85}" srcOrd="3" destOrd="0" presId="urn:microsoft.com/office/officeart/2005/8/layout/lProcess1"/>
    <dgm:cxn modelId="{6747B2C7-0944-4F14-B75C-B38872E1FA12}" type="presParOf" srcId="{9F7E0E85-A6DD-4576-B660-A5938CB04491}" destId="{0CE9A10A-023B-491A-A936-C4C198F23D44}" srcOrd="4" destOrd="0" presId="urn:microsoft.com/office/officeart/2005/8/layout/lProcess1"/>
    <dgm:cxn modelId="{91920824-4772-4DE4-8B55-D145EA99DDB9}" type="presParOf" srcId="{9F7E0E85-A6DD-4576-B660-A5938CB04491}" destId="{AF082AF3-8914-47EA-8E26-25DB5A0DDB04}" srcOrd="5" destOrd="0" presId="urn:microsoft.com/office/officeart/2005/8/layout/lProcess1"/>
    <dgm:cxn modelId="{B741E64A-294E-4F2B-8D75-AB1314EF92D2}" type="presParOf" srcId="{9F7E0E85-A6DD-4576-B660-A5938CB04491}" destId="{C77B87E2-B282-4CA5-8E12-691360868310}" srcOrd="6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D29C272-3A76-483C-8199-90716D29054A}" type="doc">
      <dgm:prSet loTypeId="urn:microsoft.com/office/officeart/2005/8/layout/lProcess1" loCatId="process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pt-BR"/>
        </a:p>
      </dgm:t>
    </dgm:pt>
    <dgm:pt modelId="{2FEEC820-C3B6-436E-9F7D-B36FE32A8CA1}">
      <dgm:prSet phldrT="[Texto]" custT="1"/>
      <dgm:spPr>
        <a:solidFill>
          <a:srgbClr val="FAB8CB">
            <a:alpha val="89804"/>
          </a:srgbClr>
        </a:solidFill>
        <a:ln>
          <a:solidFill>
            <a:srgbClr val="DD114B"/>
          </a:solidFill>
        </a:ln>
      </dgm:spPr>
      <dgm:t>
        <a:bodyPr/>
        <a:lstStyle/>
        <a:p>
          <a:pPr rtl="0"/>
          <a:r>
            <a:rPr lang="pt-BR" sz="3200" b="1" dirty="0">
              <a:latin typeface="MyriadPro-SemiCn"/>
            </a:rPr>
            <a:t>Aula 9</a:t>
          </a:r>
          <a:r>
            <a:rPr lang="pt-BR" sz="3200" b="0" dirty="0">
              <a:latin typeface="MyriadPro-SemiCn"/>
            </a:rPr>
            <a:t>:</a:t>
          </a:r>
          <a:r>
            <a:rPr lang="pt-BR" sz="3200" b="1" dirty="0">
              <a:latin typeface="MyriadPro-SemiCn"/>
            </a:rPr>
            <a:t> </a:t>
          </a:r>
          <a:r>
            <a:rPr lang="pt-BR" sz="3200" b="0" dirty="0">
              <a:latin typeface="MyriadPro-SemiCn"/>
            </a:rPr>
            <a:t>Proponha a leitura e a discussão do texto. Peça aos estudantes que iniciem a realização das atividades.</a:t>
          </a:r>
          <a:endParaRPr lang="pt-BR" sz="3200" b="0" dirty="0"/>
        </a:p>
      </dgm:t>
    </dgm:pt>
    <dgm:pt modelId="{9D48F7AD-EB97-473A-8C34-57DB6E15BD38}" type="parTrans" cxnId="{C05F50CB-FAFE-454C-B71E-A0011F95FD4A}">
      <dgm:prSet/>
      <dgm:spPr>
        <a:solidFill>
          <a:srgbClr val="DD114B"/>
        </a:solidFill>
      </dgm:spPr>
      <dgm:t>
        <a:bodyPr/>
        <a:lstStyle/>
        <a:p>
          <a:endParaRPr lang="pt-BR"/>
        </a:p>
      </dgm:t>
    </dgm:pt>
    <dgm:pt modelId="{2020AB6F-302C-4055-83FB-E74CC1B94F49}" type="sibTrans" cxnId="{C05F50CB-FAFE-454C-B71E-A0011F95FD4A}">
      <dgm:prSet/>
      <dgm:spPr>
        <a:solidFill>
          <a:srgbClr val="DD114B"/>
        </a:solidFill>
      </dgm:spPr>
      <dgm:t>
        <a:bodyPr/>
        <a:lstStyle/>
        <a:p>
          <a:endParaRPr lang="pt-BR"/>
        </a:p>
      </dgm:t>
    </dgm:pt>
    <dgm:pt modelId="{AE932727-3BB9-41C1-A229-605C5D5C7296}">
      <dgm:prSet phldrT="[Texto]" custT="1"/>
      <dgm:spPr>
        <a:solidFill>
          <a:srgbClr val="DD114B"/>
        </a:solidFill>
        <a:ln>
          <a:solidFill>
            <a:srgbClr val="DD114B"/>
          </a:solidFill>
        </a:ln>
      </dgm:spPr>
      <dgm:t>
        <a:bodyPr/>
        <a:lstStyle/>
        <a:p>
          <a:r>
            <a:rPr lang="pt-BR" sz="9400" b="1" dirty="0"/>
            <a:t>Etapa 4</a:t>
          </a:r>
        </a:p>
      </dgm:t>
    </dgm:pt>
    <dgm:pt modelId="{29D38075-4BFE-4D1A-AAD8-35892C00D332}" type="sibTrans" cxnId="{B4D6C93D-EED1-4FF3-B87F-E3B61080A51F}">
      <dgm:prSet/>
      <dgm:spPr/>
      <dgm:t>
        <a:bodyPr/>
        <a:lstStyle/>
        <a:p>
          <a:endParaRPr lang="pt-BR"/>
        </a:p>
      </dgm:t>
    </dgm:pt>
    <dgm:pt modelId="{9F1576E3-A24B-4003-B1F4-2B4D09833CDD}" type="parTrans" cxnId="{B4D6C93D-EED1-4FF3-B87F-E3B61080A51F}">
      <dgm:prSet/>
      <dgm:spPr/>
      <dgm:t>
        <a:bodyPr/>
        <a:lstStyle/>
        <a:p>
          <a:endParaRPr lang="pt-BR"/>
        </a:p>
      </dgm:t>
    </dgm:pt>
    <dgm:pt modelId="{D384EAF4-2D99-4F90-9717-63C4C79A7F51}">
      <dgm:prSet phldrT="[Texto]" custT="1"/>
      <dgm:spPr>
        <a:solidFill>
          <a:srgbClr val="FAB8CB">
            <a:alpha val="89804"/>
          </a:srgbClr>
        </a:solidFill>
        <a:ln>
          <a:solidFill>
            <a:srgbClr val="DD114B"/>
          </a:solidFill>
        </a:ln>
      </dgm:spPr>
      <dgm:t>
        <a:bodyPr/>
        <a:lstStyle/>
        <a:p>
          <a:pPr rtl="0"/>
          <a:r>
            <a:rPr lang="pt-BR" sz="3200" b="1" dirty="0">
              <a:latin typeface="MyriadPro-SemiCn"/>
            </a:rPr>
            <a:t>Aula 10</a:t>
          </a:r>
          <a:r>
            <a:rPr lang="pt-BR" sz="3200" b="0" dirty="0">
              <a:latin typeface="MyriadPro-SemiCn"/>
            </a:rPr>
            <a:t>: Dê continuidade às atividades e à organização para pesquisa a ser feita na escola. Peça para compartilharem os resultados da pesquisa.</a:t>
          </a:r>
          <a:endParaRPr lang="pt-BR" sz="3200" b="0" dirty="0"/>
        </a:p>
      </dgm:t>
    </dgm:pt>
    <dgm:pt modelId="{92713388-C856-444F-8A56-81D06F19CF6D}" type="parTrans" cxnId="{516CEEA8-1AF8-4309-95D8-55A481047424}">
      <dgm:prSet/>
      <dgm:spPr/>
      <dgm:t>
        <a:bodyPr/>
        <a:lstStyle/>
        <a:p>
          <a:endParaRPr lang="pt-BR"/>
        </a:p>
      </dgm:t>
    </dgm:pt>
    <dgm:pt modelId="{951444D8-7C9B-4E0D-A57C-7D37BBF3855F}" type="sibTrans" cxnId="{516CEEA8-1AF8-4309-95D8-55A481047424}">
      <dgm:prSet/>
      <dgm:spPr/>
      <dgm:t>
        <a:bodyPr/>
        <a:lstStyle/>
        <a:p>
          <a:endParaRPr lang="pt-BR"/>
        </a:p>
      </dgm:t>
    </dgm:pt>
    <dgm:pt modelId="{2880EE12-EEC2-47C1-85E1-CBBB21760BE6}" type="pres">
      <dgm:prSet presAssocID="{DD29C272-3A76-483C-8199-90716D29054A}" presName="Name0" presStyleCnt="0">
        <dgm:presLayoutVars>
          <dgm:dir/>
          <dgm:animLvl val="lvl"/>
          <dgm:resizeHandles val="exact"/>
        </dgm:presLayoutVars>
      </dgm:prSet>
      <dgm:spPr/>
    </dgm:pt>
    <dgm:pt modelId="{9F7E0E85-A6DD-4576-B660-A5938CB04491}" type="pres">
      <dgm:prSet presAssocID="{AE932727-3BB9-41C1-A229-605C5D5C7296}" presName="vertFlow" presStyleCnt="0"/>
      <dgm:spPr/>
    </dgm:pt>
    <dgm:pt modelId="{9026AD66-E2FA-4F4A-AEBC-0DB4EEBC76C3}" type="pres">
      <dgm:prSet presAssocID="{AE932727-3BB9-41C1-A229-605C5D5C7296}" presName="header" presStyleLbl="node1" presStyleIdx="0" presStyleCnt="1" custScaleX="109327" custLinFactNeighborX="-17" custLinFactNeighborY="-14810"/>
      <dgm:spPr/>
    </dgm:pt>
    <dgm:pt modelId="{00C015DD-3079-4258-8787-9D0F40E66300}" type="pres">
      <dgm:prSet presAssocID="{9D48F7AD-EB97-473A-8C34-57DB6E15BD38}" presName="parTrans" presStyleLbl="sibTrans2D1" presStyleIdx="0" presStyleCnt="2" custScaleX="109058" custScaleY="91986"/>
      <dgm:spPr/>
    </dgm:pt>
    <dgm:pt modelId="{95681F9C-F4C8-480C-A1FC-4297BFA0BC4F}" type="pres">
      <dgm:prSet presAssocID="{2FEEC820-C3B6-436E-9F7D-B36FE32A8CA1}" presName="child" presStyleLbl="alignAccFollowNode1" presStyleIdx="0" presStyleCnt="2" custScaleX="110158" custLinFactNeighborX="4" custLinFactNeighborY="18118">
        <dgm:presLayoutVars>
          <dgm:chMax val="0"/>
          <dgm:bulletEnabled val="1"/>
        </dgm:presLayoutVars>
      </dgm:prSet>
      <dgm:spPr/>
    </dgm:pt>
    <dgm:pt modelId="{C29BCA36-5518-4842-8625-AB92A13EBA85}" type="pres">
      <dgm:prSet presAssocID="{2020AB6F-302C-4055-83FB-E74CC1B94F49}" presName="sibTrans" presStyleLbl="sibTrans2D1" presStyleIdx="1" presStyleCnt="2" custScaleX="95869" custScaleY="91986"/>
      <dgm:spPr/>
    </dgm:pt>
    <dgm:pt modelId="{0CE9A10A-023B-491A-A936-C4C198F23D44}" type="pres">
      <dgm:prSet presAssocID="{D384EAF4-2D99-4F90-9717-63C4C79A7F51}" presName="child" presStyleLbl="alignAccFollowNode1" presStyleIdx="1" presStyleCnt="2" custScaleX="109327" custScaleY="138636" custLinFactNeighborX="60" custLinFactNeighborY="7253">
        <dgm:presLayoutVars>
          <dgm:chMax val="0"/>
          <dgm:bulletEnabled val="1"/>
        </dgm:presLayoutVars>
      </dgm:prSet>
      <dgm:spPr/>
    </dgm:pt>
  </dgm:ptLst>
  <dgm:cxnLst>
    <dgm:cxn modelId="{68C10127-DDD3-4E8F-91E9-8DC1B34CC02C}" type="presOf" srcId="{DD29C272-3A76-483C-8199-90716D29054A}" destId="{2880EE12-EEC2-47C1-85E1-CBBB21760BE6}" srcOrd="0" destOrd="0" presId="urn:microsoft.com/office/officeart/2005/8/layout/lProcess1"/>
    <dgm:cxn modelId="{6272442F-CDB5-49F3-8EC3-10F33CF3DE52}" type="presOf" srcId="{2020AB6F-302C-4055-83FB-E74CC1B94F49}" destId="{C29BCA36-5518-4842-8625-AB92A13EBA85}" srcOrd="0" destOrd="0" presId="urn:microsoft.com/office/officeart/2005/8/layout/lProcess1"/>
    <dgm:cxn modelId="{B4D6C93D-EED1-4FF3-B87F-E3B61080A51F}" srcId="{DD29C272-3A76-483C-8199-90716D29054A}" destId="{AE932727-3BB9-41C1-A229-605C5D5C7296}" srcOrd="0" destOrd="0" parTransId="{9F1576E3-A24B-4003-B1F4-2B4D09833CDD}" sibTransId="{29D38075-4BFE-4D1A-AAD8-35892C00D332}"/>
    <dgm:cxn modelId="{18F8925B-0DE7-43B8-BAC3-E56989655F7C}" type="presOf" srcId="{D384EAF4-2D99-4F90-9717-63C4C79A7F51}" destId="{0CE9A10A-023B-491A-A936-C4C198F23D44}" srcOrd="0" destOrd="0" presId="urn:microsoft.com/office/officeart/2005/8/layout/lProcess1"/>
    <dgm:cxn modelId="{E8FD0652-F9F1-4287-8CCB-5C243C89EB7D}" type="presOf" srcId="{AE932727-3BB9-41C1-A229-605C5D5C7296}" destId="{9026AD66-E2FA-4F4A-AEBC-0DB4EEBC76C3}" srcOrd="0" destOrd="0" presId="urn:microsoft.com/office/officeart/2005/8/layout/lProcess1"/>
    <dgm:cxn modelId="{516CEEA8-1AF8-4309-95D8-55A481047424}" srcId="{AE932727-3BB9-41C1-A229-605C5D5C7296}" destId="{D384EAF4-2D99-4F90-9717-63C4C79A7F51}" srcOrd="1" destOrd="0" parTransId="{92713388-C856-444F-8A56-81D06F19CF6D}" sibTransId="{951444D8-7C9B-4E0D-A57C-7D37BBF3855F}"/>
    <dgm:cxn modelId="{07914AB5-5A94-4DED-827C-9E266D265ABD}" type="presOf" srcId="{2FEEC820-C3B6-436E-9F7D-B36FE32A8CA1}" destId="{95681F9C-F4C8-480C-A1FC-4297BFA0BC4F}" srcOrd="0" destOrd="0" presId="urn:microsoft.com/office/officeart/2005/8/layout/lProcess1"/>
    <dgm:cxn modelId="{834213B7-1374-4203-9B56-550A68446C57}" type="presOf" srcId="{9D48F7AD-EB97-473A-8C34-57DB6E15BD38}" destId="{00C015DD-3079-4258-8787-9D0F40E66300}" srcOrd="0" destOrd="0" presId="urn:microsoft.com/office/officeart/2005/8/layout/lProcess1"/>
    <dgm:cxn modelId="{C05F50CB-FAFE-454C-B71E-A0011F95FD4A}" srcId="{AE932727-3BB9-41C1-A229-605C5D5C7296}" destId="{2FEEC820-C3B6-436E-9F7D-B36FE32A8CA1}" srcOrd="0" destOrd="0" parTransId="{9D48F7AD-EB97-473A-8C34-57DB6E15BD38}" sibTransId="{2020AB6F-302C-4055-83FB-E74CC1B94F49}"/>
    <dgm:cxn modelId="{AAEC2A81-262A-4355-A9B8-0A32494FC5A9}" type="presParOf" srcId="{2880EE12-EEC2-47C1-85E1-CBBB21760BE6}" destId="{9F7E0E85-A6DD-4576-B660-A5938CB04491}" srcOrd="0" destOrd="0" presId="urn:microsoft.com/office/officeart/2005/8/layout/lProcess1"/>
    <dgm:cxn modelId="{16697F71-511B-4192-9FC2-E94B7ADF1B6A}" type="presParOf" srcId="{9F7E0E85-A6DD-4576-B660-A5938CB04491}" destId="{9026AD66-E2FA-4F4A-AEBC-0DB4EEBC76C3}" srcOrd="0" destOrd="0" presId="urn:microsoft.com/office/officeart/2005/8/layout/lProcess1"/>
    <dgm:cxn modelId="{C1B61485-4E2E-4ACE-9A74-37E50331E526}" type="presParOf" srcId="{9F7E0E85-A6DD-4576-B660-A5938CB04491}" destId="{00C015DD-3079-4258-8787-9D0F40E66300}" srcOrd="1" destOrd="0" presId="urn:microsoft.com/office/officeart/2005/8/layout/lProcess1"/>
    <dgm:cxn modelId="{7180D0E8-3D19-4601-8A41-EE6E359E4F2C}" type="presParOf" srcId="{9F7E0E85-A6DD-4576-B660-A5938CB04491}" destId="{95681F9C-F4C8-480C-A1FC-4297BFA0BC4F}" srcOrd="2" destOrd="0" presId="urn:microsoft.com/office/officeart/2005/8/layout/lProcess1"/>
    <dgm:cxn modelId="{B71D17D4-530A-41C1-8280-38D7C5214AF8}" type="presParOf" srcId="{9F7E0E85-A6DD-4576-B660-A5938CB04491}" destId="{C29BCA36-5518-4842-8625-AB92A13EBA85}" srcOrd="3" destOrd="0" presId="urn:microsoft.com/office/officeart/2005/8/layout/lProcess1"/>
    <dgm:cxn modelId="{6747B2C7-0944-4F14-B75C-B38872E1FA12}" type="presParOf" srcId="{9F7E0E85-A6DD-4576-B660-A5938CB04491}" destId="{0CE9A10A-023B-491A-A936-C4C198F23D44}" srcOrd="4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D29C272-3A76-483C-8199-90716D29054A}" type="doc">
      <dgm:prSet loTypeId="urn:microsoft.com/office/officeart/2005/8/layout/lProcess1" loCatId="process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pt-BR"/>
        </a:p>
      </dgm:t>
    </dgm:pt>
    <dgm:pt modelId="{2FEEC820-C3B6-436E-9F7D-B36FE32A8CA1}">
      <dgm:prSet phldrT="[Texto]" custT="1"/>
      <dgm:spPr>
        <a:solidFill>
          <a:srgbClr val="FAB8CB">
            <a:alpha val="89804"/>
          </a:srgbClr>
        </a:solidFill>
        <a:ln>
          <a:solidFill>
            <a:srgbClr val="DD114B"/>
          </a:solidFill>
        </a:ln>
      </dgm:spPr>
      <dgm:t>
        <a:bodyPr/>
        <a:lstStyle/>
        <a:p>
          <a:pPr rtl="0"/>
          <a:r>
            <a:rPr lang="pt-BR" sz="3200" b="1" i="0" u="none" strike="noStrike" baseline="0" dirty="0">
              <a:latin typeface="MyriadPro-SemiCn"/>
              <a:ea typeface="+mn-ea"/>
              <a:cs typeface="+mn-cs"/>
            </a:rPr>
            <a:t>Aula 11</a:t>
          </a:r>
          <a:r>
            <a:rPr lang="pt-BR" sz="3200" b="0" i="0" u="none" strike="noStrike" baseline="0" dirty="0">
              <a:latin typeface="MyriadPro-SemiCn"/>
              <a:ea typeface="+mn-ea"/>
              <a:cs typeface="+mn-cs"/>
            </a:rPr>
            <a:t>:</a:t>
          </a:r>
          <a:r>
            <a:rPr lang="pt-BR" sz="3200" b="1" i="0" u="none" strike="noStrike" baseline="0" dirty="0">
              <a:latin typeface="MyriadPro-SemiCn"/>
              <a:ea typeface="+mn-ea"/>
              <a:cs typeface="+mn-cs"/>
            </a:rPr>
            <a:t> </a:t>
          </a:r>
          <a:r>
            <a:rPr lang="pt-BR" sz="3200" b="0" i="0" u="none" strike="noStrike" baseline="0" dirty="0">
              <a:latin typeface="MyriadPro-SemiCn"/>
              <a:ea typeface="+mn-ea"/>
              <a:cs typeface="+mn-cs"/>
            </a:rPr>
            <a:t>Auxilie na reorganização dos grupos para a escolha do local que será visitado.</a:t>
          </a:r>
          <a:endParaRPr lang="pt-BR" sz="3200" b="0" dirty="0"/>
        </a:p>
      </dgm:t>
    </dgm:pt>
    <dgm:pt modelId="{9D48F7AD-EB97-473A-8C34-57DB6E15BD38}" type="parTrans" cxnId="{C05F50CB-FAFE-454C-B71E-A0011F95FD4A}">
      <dgm:prSet/>
      <dgm:spPr>
        <a:solidFill>
          <a:srgbClr val="DD114B"/>
        </a:solidFill>
      </dgm:spPr>
      <dgm:t>
        <a:bodyPr/>
        <a:lstStyle/>
        <a:p>
          <a:endParaRPr lang="pt-BR"/>
        </a:p>
      </dgm:t>
    </dgm:pt>
    <dgm:pt modelId="{2020AB6F-302C-4055-83FB-E74CC1B94F49}" type="sibTrans" cxnId="{C05F50CB-FAFE-454C-B71E-A0011F95FD4A}">
      <dgm:prSet/>
      <dgm:spPr>
        <a:solidFill>
          <a:srgbClr val="DD114B"/>
        </a:solidFill>
      </dgm:spPr>
      <dgm:t>
        <a:bodyPr/>
        <a:lstStyle/>
        <a:p>
          <a:endParaRPr lang="pt-BR"/>
        </a:p>
      </dgm:t>
    </dgm:pt>
    <dgm:pt modelId="{AE932727-3BB9-41C1-A229-605C5D5C7296}">
      <dgm:prSet phldrT="[Texto]" custT="1"/>
      <dgm:spPr>
        <a:solidFill>
          <a:srgbClr val="DD114B"/>
        </a:solidFill>
        <a:ln>
          <a:solidFill>
            <a:srgbClr val="DD114B"/>
          </a:solidFill>
        </a:ln>
      </dgm:spPr>
      <dgm:t>
        <a:bodyPr/>
        <a:lstStyle/>
        <a:p>
          <a:r>
            <a:rPr lang="pt-BR" sz="9400" b="1" dirty="0"/>
            <a:t>Etapa 5</a:t>
          </a:r>
        </a:p>
      </dgm:t>
    </dgm:pt>
    <dgm:pt modelId="{29D38075-4BFE-4D1A-AAD8-35892C00D332}" type="sibTrans" cxnId="{B4D6C93D-EED1-4FF3-B87F-E3B61080A51F}">
      <dgm:prSet/>
      <dgm:spPr/>
      <dgm:t>
        <a:bodyPr/>
        <a:lstStyle/>
        <a:p>
          <a:endParaRPr lang="pt-BR"/>
        </a:p>
      </dgm:t>
    </dgm:pt>
    <dgm:pt modelId="{9F1576E3-A24B-4003-B1F4-2B4D09833CDD}" type="parTrans" cxnId="{B4D6C93D-EED1-4FF3-B87F-E3B61080A51F}">
      <dgm:prSet/>
      <dgm:spPr/>
      <dgm:t>
        <a:bodyPr/>
        <a:lstStyle/>
        <a:p>
          <a:endParaRPr lang="pt-BR"/>
        </a:p>
      </dgm:t>
    </dgm:pt>
    <dgm:pt modelId="{D384EAF4-2D99-4F90-9717-63C4C79A7F51}">
      <dgm:prSet phldrT="[Texto]" custT="1"/>
      <dgm:spPr>
        <a:solidFill>
          <a:srgbClr val="FAB8CB">
            <a:alpha val="89804"/>
          </a:srgbClr>
        </a:solidFill>
        <a:ln>
          <a:solidFill>
            <a:srgbClr val="DD114B"/>
          </a:solidFill>
        </a:ln>
      </dgm:spPr>
      <dgm:t>
        <a:bodyPr/>
        <a:lstStyle/>
        <a:p>
          <a:pPr rtl="0"/>
          <a:r>
            <a:rPr lang="pt-BR" sz="3200" b="1" i="0" u="none" strike="noStrike" baseline="0" dirty="0">
              <a:latin typeface="MyriadPro-SemiCn"/>
              <a:ea typeface="+mn-ea"/>
              <a:cs typeface="+mn-cs"/>
            </a:rPr>
            <a:t>Aula 12</a:t>
          </a:r>
          <a:r>
            <a:rPr lang="pt-BR" sz="3200" b="0" i="0" u="none" strike="noStrike" baseline="0" dirty="0">
              <a:latin typeface="MyriadPro-SemiCn"/>
              <a:ea typeface="+mn-ea"/>
              <a:cs typeface="+mn-cs"/>
            </a:rPr>
            <a:t>:</a:t>
          </a:r>
          <a:r>
            <a:rPr lang="pt-BR" sz="3200" b="1" i="0" u="none" strike="noStrike" baseline="0" dirty="0">
              <a:latin typeface="MyriadPro-SemiCn"/>
              <a:ea typeface="+mn-ea"/>
              <a:cs typeface="+mn-cs"/>
            </a:rPr>
            <a:t> </a:t>
          </a:r>
          <a:r>
            <a:rPr lang="pt-BR" sz="3200" b="0" i="0" u="none" strike="noStrike" baseline="0" dirty="0">
              <a:latin typeface="MyriadPro-SemiCn"/>
              <a:ea typeface="+mn-ea"/>
              <a:cs typeface="+mn-cs"/>
            </a:rPr>
            <a:t>Peça para os estudantes realizarem as atividades 1, 2 e 3.</a:t>
          </a:r>
          <a:endParaRPr lang="pt-BR" sz="3200" b="0" dirty="0"/>
        </a:p>
      </dgm:t>
    </dgm:pt>
    <dgm:pt modelId="{92713388-C856-444F-8A56-81D06F19CF6D}" type="parTrans" cxnId="{516CEEA8-1AF8-4309-95D8-55A481047424}">
      <dgm:prSet/>
      <dgm:spPr/>
      <dgm:t>
        <a:bodyPr/>
        <a:lstStyle/>
        <a:p>
          <a:endParaRPr lang="pt-BR"/>
        </a:p>
      </dgm:t>
    </dgm:pt>
    <dgm:pt modelId="{951444D8-7C9B-4E0D-A57C-7D37BBF3855F}" type="sibTrans" cxnId="{516CEEA8-1AF8-4309-95D8-55A481047424}">
      <dgm:prSet/>
      <dgm:spPr>
        <a:solidFill>
          <a:srgbClr val="DD114B"/>
        </a:solidFill>
      </dgm:spPr>
      <dgm:t>
        <a:bodyPr/>
        <a:lstStyle/>
        <a:p>
          <a:endParaRPr lang="pt-BR"/>
        </a:p>
      </dgm:t>
    </dgm:pt>
    <dgm:pt modelId="{E0D79F34-8921-40C5-AE6D-41883CF1BE0F}">
      <dgm:prSet phldrT="[Texto]" custT="1"/>
      <dgm:spPr>
        <a:solidFill>
          <a:srgbClr val="FAB8CB">
            <a:alpha val="89804"/>
          </a:srgbClr>
        </a:solidFill>
        <a:ln>
          <a:solidFill>
            <a:srgbClr val="DD114B"/>
          </a:solidFill>
        </a:ln>
      </dgm:spPr>
      <dgm:t>
        <a:bodyPr/>
        <a:lstStyle/>
        <a:p>
          <a:pPr marL="0" marR="0" lvl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3200" b="1" dirty="0">
              <a:latin typeface="MyriadPro-SemiCn"/>
            </a:rPr>
            <a:t>Aula 13</a:t>
          </a:r>
          <a:r>
            <a:rPr lang="pt-BR" sz="3200" b="0" dirty="0">
              <a:latin typeface="MyriadPro-SemiCn"/>
            </a:rPr>
            <a:t>:</a:t>
          </a:r>
          <a:r>
            <a:rPr lang="pt-BR" sz="3200" b="1" dirty="0">
              <a:latin typeface="MyriadPro-SemiCn"/>
            </a:rPr>
            <a:t> </a:t>
          </a:r>
          <a:r>
            <a:rPr lang="pt-BR" sz="3200" b="0" dirty="0">
              <a:latin typeface="MyriadPro-SemiCn"/>
            </a:rPr>
            <a:t>Peça para eles organizarem os dos dados obtidos e que façam uma apresentação para os colegas</a:t>
          </a:r>
          <a:r>
            <a:rPr lang="pt-BR" sz="3200" b="0" i="0" u="none" strike="noStrike" baseline="0" dirty="0">
              <a:latin typeface="MyriadPro-SemiCn"/>
            </a:rPr>
            <a:t>.</a:t>
          </a:r>
          <a:endParaRPr lang="pt-BR" sz="3200" b="0" dirty="0"/>
        </a:p>
      </dgm:t>
    </dgm:pt>
    <dgm:pt modelId="{D1654AF9-1917-4D4B-AD18-0B39BBF327CB}" type="parTrans" cxnId="{38CF0543-C5F8-499D-8826-C212BA2399A7}">
      <dgm:prSet/>
      <dgm:spPr/>
      <dgm:t>
        <a:bodyPr/>
        <a:lstStyle/>
        <a:p>
          <a:endParaRPr lang="pt-BR"/>
        </a:p>
      </dgm:t>
    </dgm:pt>
    <dgm:pt modelId="{D2E6875A-1241-49F1-8A13-E744179B103E}" type="sibTrans" cxnId="{38CF0543-C5F8-499D-8826-C212BA2399A7}">
      <dgm:prSet/>
      <dgm:spPr/>
      <dgm:t>
        <a:bodyPr/>
        <a:lstStyle/>
        <a:p>
          <a:endParaRPr lang="pt-BR"/>
        </a:p>
      </dgm:t>
    </dgm:pt>
    <dgm:pt modelId="{2880EE12-EEC2-47C1-85E1-CBBB21760BE6}" type="pres">
      <dgm:prSet presAssocID="{DD29C272-3A76-483C-8199-90716D29054A}" presName="Name0" presStyleCnt="0">
        <dgm:presLayoutVars>
          <dgm:dir/>
          <dgm:animLvl val="lvl"/>
          <dgm:resizeHandles val="exact"/>
        </dgm:presLayoutVars>
      </dgm:prSet>
      <dgm:spPr/>
    </dgm:pt>
    <dgm:pt modelId="{9F7E0E85-A6DD-4576-B660-A5938CB04491}" type="pres">
      <dgm:prSet presAssocID="{AE932727-3BB9-41C1-A229-605C5D5C7296}" presName="vertFlow" presStyleCnt="0"/>
      <dgm:spPr/>
    </dgm:pt>
    <dgm:pt modelId="{9026AD66-E2FA-4F4A-AEBC-0DB4EEBC76C3}" type="pres">
      <dgm:prSet presAssocID="{AE932727-3BB9-41C1-A229-605C5D5C7296}" presName="header" presStyleLbl="node1" presStyleIdx="0" presStyleCnt="1" custScaleX="119589" custScaleY="89029" custLinFactNeighborX="-17" custLinFactNeighborY="-60948"/>
      <dgm:spPr/>
    </dgm:pt>
    <dgm:pt modelId="{00C015DD-3079-4258-8787-9D0F40E66300}" type="pres">
      <dgm:prSet presAssocID="{9D48F7AD-EB97-473A-8C34-57DB6E15BD38}" presName="parTrans" presStyleLbl="sibTrans2D1" presStyleIdx="0" presStyleCnt="3" custScaleX="95155" custScaleY="91986"/>
      <dgm:spPr/>
    </dgm:pt>
    <dgm:pt modelId="{95681F9C-F4C8-480C-A1FC-4297BFA0BC4F}" type="pres">
      <dgm:prSet presAssocID="{2FEEC820-C3B6-436E-9F7D-B36FE32A8CA1}" presName="child" presStyleLbl="alignAccFollowNode1" presStyleIdx="0" presStyleCnt="3" custScaleX="122036" custScaleY="92277" custLinFactNeighborX="249" custLinFactNeighborY="13322">
        <dgm:presLayoutVars>
          <dgm:chMax val="0"/>
          <dgm:bulletEnabled val="1"/>
        </dgm:presLayoutVars>
      </dgm:prSet>
      <dgm:spPr/>
    </dgm:pt>
    <dgm:pt modelId="{C29BCA36-5518-4842-8625-AB92A13EBA85}" type="pres">
      <dgm:prSet presAssocID="{2020AB6F-302C-4055-83FB-E74CC1B94F49}" presName="sibTrans" presStyleLbl="sibTrans2D1" presStyleIdx="1" presStyleCnt="3" custScaleX="118223" custScaleY="91986"/>
      <dgm:spPr/>
    </dgm:pt>
    <dgm:pt modelId="{0CE9A10A-023B-491A-A936-C4C198F23D44}" type="pres">
      <dgm:prSet presAssocID="{D384EAF4-2D99-4F90-9717-63C4C79A7F51}" presName="child" presStyleLbl="alignAccFollowNode1" presStyleIdx="1" presStyleCnt="3" custScaleX="119308" custScaleY="74149" custLinFactNeighborX="-249" custLinFactNeighborY="10723">
        <dgm:presLayoutVars>
          <dgm:chMax val="0"/>
          <dgm:bulletEnabled val="1"/>
        </dgm:presLayoutVars>
      </dgm:prSet>
      <dgm:spPr/>
    </dgm:pt>
    <dgm:pt modelId="{AF082AF3-8914-47EA-8E26-25DB5A0DDB04}" type="pres">
      <dgm:prSet presAssocID="{951444D8-7C9B-4E0D-A57C-7D37BBF3855F}" presName="sibTrans" presStyleLbl="sibTrans2D1" presStyleIdx="2" presStyleCnt="3" custScaleX="139211"/>
      <dgm:spPr/>
    </dgm:pt>
    <dgm:pt modelId="{C77B87E2-B282-4CA5-8E12-691360868310}" type="pres">
      <dgm:prSet presAssocID="{E0D79F34-8921-40C5-AE6D-41883CF1BE0F}" presName="child" presStyleLbl="alignAccFollowNode1" presStyleIdx="2" presStyleCnt="3" custScaleX="121044" custScaleY="101967">
        <dgm:presLayoutVars>
          <dgm:chMax val="0"/>
          <dgm:bulletEnabled val="1"/>
        </dgm:presLayoutVars>
      </dgm:prSet>
      <dgm:spPr/>
    </dgm:pt>
  </dgm:ptLst>
  <dgm:cxnLst>
    <dgm:cxn modelId="{2F0E6324-8D26-439C-AD19-85A4C8EC34CC}" type="presOf" srcId="{E0D79F34-8921-40C5-AE6D-41883CF1BE0F}" destId="{C77B87E2-B282-4CA5-8E12-691360868310}" srcOrd="0" destOrd="0" presId="urn:microsoft.com/office/officeart/2005/8/layout/lProcess1"/>
    <dgm:cxn modelId="{68C10127-DDD3-4E8F-91E9-8DC1B34CC02C}" type="presOf" srcId="{DD29C272-3A76-483C-8199-90716D29054A}" destId="{2880EE12-EEC2-47C1-85E1-CBBB21760BE6}" srcOrd="0" destOrd="0" presId="urn:microsoft.com/office/officeart/2005/8/layout/lProcess1"/>
    <dgm:cxn modelId="{6272442F-CDB5-49F3-8EC3-10F33CF3DE52}" type="presOf" srcId="{2020AB6F-302C-4055-83FB-E74CC1B94F49}" destId="{C29BCA36-5518-4842-8625-AB92A13EBA85}" srcOrd="0" destOrd="0" presId="urn:microsoft.com/office/officeart/2005/8/layout/lProcess1"/>
    <dgm:cxn modelId="{B4D6C93D-EED1-4FF3-B87F-E3B61080A51F}" srcId="{DD29C272-3A76-483C-8199-90716D29054A}" destId="{AE932727-3BB9-41C1-A229-605C5D5C7296}" srcOrd="0" destOrd="0" parTransId="{9F1576E3-A24B-4003-B1F4-2B4D09833CDD}" sibTransId="{29D38075-4BFE-4D1A-AAD8-35892C00D332}"/>
    <dgm:cxn modelId="{18F8925B-0DE7-43B8-BAC3-E56989655F7C}" type="presOf" srcId="{D384EAF4-2D99-4F90-9717-63C4C79A7F51}" destId="{0CE9A10A-023B-491A-A936-C4C198F23D44}" srcOrd="0" destOrd="0" presId="urn:microsoft.com/office/officeart/2005/8/layout/lProcess1"/>
    <dgm:cxn modelId="{38CF0543-C5F8-499D-8826-C212BA2399A7}" srcId="{AE932727-3BB9-41C1-A229-605C5D5C7296}" destId="{E0D79F34-8921-40C5-AE6D-41883CF1BE0F}" srcOrd="2" destOrd="0" parTransId="{D1654AF9-1917-4D4B-AD18-0B39BBF327CB}" sibTransId="{D2E6875A-1241-49F1-8A13-E744179B103E}"/>
    <dgm:cxn modelId="{E8FD0652-F9F1-4287-8CCB-5C243C89EB7D}" type="presOf" srcId="{AE932727-3BB9-41C1-A229-605C5D5C7296}" destId="{9026AD66-E2FA-4F4A-AEBC-0DB4EEBC76C3}" srcOrd="0" destOrd="0" presId="urn:microsoft.com/office/officeart/2005/8/layout/lProcess1"/>
    <dgm:cxn modelId="{516CEEA8-1AF8-4309-95D8-55A481047424}" srcId="{AE932727-3BB9-41C1-A229-605C5D5C7296}" destId="{D384EAF4-2D99-4F90-9717-63C4C79A7F51}" srcOrd="1" destOrd="0" parTransId="{92713388-C856-444F-8A56-81D06F19CF6D}" sibTransId="{951444D8-7C9B-4E0D-A57C-7D37BBF3855F}"/>
    <dgm:cxn modelId="{07914AB5-5A94-4DED-827C-9E266D265ABD}" type="presOf" srcId="{2FEEC820-C3B6-436E-9F7D-B36FE32A8CA1}" destId="{95681F9C-F4C8-480C-A1FC-4297BFA0BC4F}" srcOrd="0" destOrd="0" presId="urn:microsoft.com/office/officeart/2005/8/layout/lProcess1"/>
    <dgm:cxn modelId="{834213B7-1374-4203-9B56-550A68446C57}" type="presOf" srcId="{9D48F7AD-EB97-473A-8C34-57DB6E15BD38}" destId="{00C015DD-3079-4258-8787-9D0F40E66300}" srcOrd="0" destOrd="0" presId="urn:microsoft.com/office/officeart/2005/8/layout/lProcess1"/>
    <dgm:cxn modelId="{C05F50CB-FAFE-454C-B71E-A0011F95FD4A}" srcId="{AE932727-3BB9-41C1-A229-605C5D5C7296}" destId="{2FEEC820-C3B6-436E-9F7D-B36FE32A8CA1}" srcOrd="0" destOrd="0" parTransId="{9D48F7AD-EB97-473A-8C34-57DB6E15BD38}" sibTransId="{2020AB6F-302C-4055-83FB-E74CC1B94F49}"/>
    <dgm:cxn modelId="{DD26DDD2-E0CC-4FF6-AEFD-3E0AB13D994D}" type="presOf" srcId="{951444D8-7C9B-4E0D-A57C-7D37BBF3855F}" destId="{AF082AF3-8914-47EA-8E26-25DB5A0DDB04}" srcOrd="0" destOrd="0" presId="urn:microsoft.com/office/officeart/2005/8/layout/lProcess1"/>
    <dgm:cxn modelId="{AAEC2A81-262A-4355-A9B8-0A32494FC5A9}" type="presParOf" srcId="{2880EE12-EEC2-47C1-85E1-CBBB21760BE6}" destId="{9F7E0E85-A6DD-4576-B660-A5938CB04491}" srcOrd="0" destOrd="0" presId="urn:microsoft.com/office/officeart/2005/8/layout/lProcess1"/>
    <dgm:cxn modelId="{16697F71-511B-4192-9FC2-E94B7ADF1B6A}" type="presParOf" srcId="{9F7E0E85-A6DD-4576-B660-A5938CB04491}" destId="{9026AD66-E2FA-4F4A-AEBC-0DB4EEBC76C3}" srcOrd="0" destOrd="0" presId="urn:microsoft.com/office/officeart/2005/8/layout/lProcess1"/>
    <dgm:cxn modelId="{C1B61485-4E2E-4ACE-9A74-37E50331E526}" type="presParOf" srcId="{9F7E0E85-A6DD-4576-B660-A5938CB04491}" destId="{00C015DD-3079-4258-8787-9D0F40E66300}" srcOrd="1" destOrd="0" presId="urn:microsoft.com/office/officeart/2005/8/layout/lProcess1"/>
    <dgm:cxn modelId="{7180D0E8-3D19-4601-8A41-EE6E359E4F2C}" type="presParOf" srcId="{9F7E0E85-A6DD-4576-B660-A5938CB04491}" destId="{95681F9C-F4C8-480C-A1FC-4297BFA0BC4F}" srcOrd="2" destOrd="0" presId="urn:microsoft.com/office/officeart/2005/8/layout/lProcess1"/>
    <dgm:cxn modelId="{B71D17D4-530A-41C1-8280-38D7C5214AF8}" type="presParOf" srcId="{9F7E0E85-A6DD-4576-B660-A5938CB04491}" destId="{C29BCA36-5518-4842-8625-AB92A13EBA85}" srcOrd="3" destOrd="0" presId="urn:microsoft.com/office/officeart/2005/8/layout/lProcess1"/>
    <dgm:cxn modelId="{6747B2C7-0944-4F14-B75C-B38872E1FA12}" type="presParOf" srcId="{9F7E0E85-A6DD-4576-B660-A5938CB04491}" destId="{0CE9A10A-023B-491A-A936-C4C198F23D44}" srcOrd="4" destOrd="0" presId="urn:microsoft.com/office/officeart/2005/8/layout/lProcess1"/>
    <dgm:cxn modelId="{91920824-4772-4DE4-8B55-D145EA99DDB9}" type="presParOf" srcId="{9F7E0E85-A6DD-4576-B660-A5938CB04491}" destId="{AF082AF3-8914-47EA-8E26-25DB5A0DDB04}" srcOrd="5" destOrd="0" presId="urn:microsoft.com/office/officeart/2005/8/layout/lProcess1"/>
    <dgm:cxn modelId="{B741E64A-294E-4F2B-8D75-AB1314EF92D2}" type="presParOf" srcId="{9F7E0E85-A6DD-4576-B660-A5938CB04491}" destId="{C77B87E2-B282-4CA5-8E12-691360868310}" srcOrd="6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D29C272-3A76-483C-8199-90716D29054A}" type="doc">
      <dgm:prSet loTypeId="urn:microsoft.com/office/officeart/2005/8/layout/lProcess1" loCatId="process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pt-BR"/>
        </a:p>
      </dgm:t>
    </dgm:pt>
    <dgm:pt modelId="{2FEEC820-C3B6-436E-9F7D-B36FE32A8CA1}">
      <dgm:prSet phldrT="[Texto]" custT="1"/>
      <dgm:spPr>
        <a:solidFill>
          <a:srgbClr val="FAB8CB">
            <a:alpha val="89804"/>
          </a:srgbClr>
        </a:solidFill>
        <a:ln>
          <a:solidFill>
            <a:srgbClr val="DD114B"/>
          </a:solidFill>
        </a:ln>
      </dgm:spPr>
      <dgm:t>
        <a:bodyPr/>
        <a:lstStyle/>
        <a:p>
          <a:pPr rtl="0"/>
          <a:r>
            <a:rPr lang="pt-BR" sz="3200" b="1" dirty="0">
              <a:latin typeface="MyriadPro-SemiCn"/>
              <a:ea typeface="+mn-ea"/>
              <a:cs typeface="+mn-cs"/>
            </a:rPr>
            <a:t>Aula 14</a:t>
          </a:r>
          <a:r>
            <a:rPr lang="pt-BR" sz="3200" b="0" dirty="0">
              <a:latin typeface="MyriadPro-SemiCn"/>
              <a:ea typeface="+mn-ea"/>
              <a:cs typeface="+mn-cs"/>
            </a:rPr>
            <a:t>:</a:t>
          </a:r>
          <a:r>
            <a:rPr lang="pt-BR" sz="3200" b="1" dirty="0">
              <a:latin typeface="MyriadPro-SemiCn"/>
              <a:ea typeface="+mn-ea"/>
              <a:cs typeface="+mn-cs"/>
            </a:rPr>
            <a:t> </a:t>
          </a:r>
          <a:r>
            <a:rPr lang="pt-BR" sz="3200" b="0" i="0" u="none" strike="noStrike" baseline="0" dirty="0">
              <a:latin typeface="MyriadPro-SemiCn"/>
              <a:ea typeface="+mn-ea"/>
              <a:cs typeface="+mn-cs"/>
            </a:rPr>
            <a:t>Apresente</a:t>
          </a:r>
          <a:r>
            <a:rPr lang="pt-BR" sz="3200" b="0" dirty="0">
              <a:latin typeface="MyriadPro-SemiCn"/>
              <a:ea typeface="+mn-ea"/>
              <a:cs typeface="+mn-cs"/>
            </a:rPr>
            <a:t> exemplos de projetos de comunicação visual e sinalização. Peça aos estudantes que iniciem o planejamento da proposta.</a:t>
          </a:r>
          <a:endParaRPr lang="pt-BR" sz="3200" b="0" dirty="0"/>
        </a:p>
      </dgm:t>
    </dgm:pt>
    <dgm:pt modelId="{9D48F7AD-EB97-473A-8C34-57DB6E15BD38}" type="parTrans" cxnId="{C05F50CB-FAFE-454C-B71E-A0011F95FD4A}">
      <dgm:prSet/>
      <dgm:spPr>
        <a:solidFill>
          <a:srgbClr val="DD114B"/>
        </a:solidFill>
      </dgm:spPr>
      <dgm:t>
        <a:bodyPr/>
        <a:lstStyle/>
        <a:p>
          <a:endParaRPr lang="pt-BR"/>
        </a:p>
      </dgm:t>
    </dgm:pt>
    <dgm:pt modelId="{2020AB6F-302C-4055-83FB-E74CC1B94F49}" type="sibTrans" cxnId="{C05F50CB-FAFE-454C-B71E-A0011F95FD4A}">
      <dgm:prSet/>
      <dgm:spPr>
        <a:solidFill>
          <a:srgbClr val="DD114B"/>
        </a:solidFill>
      </dgm:spPr>
      <dgm:t>
        <a:bodyPr/>
        <a:lstStyle/>
        <a:p>
          <a:endParaRPr lang="pt-BR"/>
        </a:p>
      </dgm:t>
    </dgm:pt>
    <dgm:pt modelId="{AE932727-3BB9-41C1-A229-605C5D5C7296}">
      <dgm:prSet phldrT="[Texto]" custT="1"/>
      <dgm:spPr>
        <a:solidFill>
          <a:srgbClr val="DD114B"/>
        </a:solidFill>
        <a:ln>
          <a:solidFill>
            <a:srgbClr val="DD114B"/>
          </a:solidFill>
        </a:ln>
      </dgm:spPr>
      <dgm:t>
        <a:bodyPr/>
        <a:lstStyle/>
        <a:p>
          <a:r>
            <a:rPr lang="pt-BR" sz="9400" b="1" dirty="0"/>
            <a:t>Etapa Final</a:t>
          </a:r>
        </a:p>
      </dgm:t>
    </dgm:pt>
    <dgm:pt modelId="{29D38075-4BFE-4D1A-AAD8-35892C00D332}" type="sibTrans" cxnId="{B4D6C93D-EED1-4FF3-B87F-E3B61080A51F}">
      <dgm:prSet/>
      <dgm:spPr/>
      <dgm:t>
        <a:bodyPr/>
        <a:lstStyle/>
        <a:p>
          <a:endParaRPr lang="pt-BR"/>
        </a:p>
      </dgm:t>
    </dgm:pt>
    <dgm:pt modelId="{9F1576E3-A24B-4003-B1F4-2B4D09833CDD}" type="parTrans" cxnId="{B4D6C93D-EED1-4FF3-B87F-E3B61080A51F}">
      <dgm:prSet/>
      <dgm:spPr/>
      <dgm:t>
        <a:bodyPr/>
        <a:lstStyle/>
        <a:p>
          <a:endParaRPr lang="pt-BR"/>
        </a:p>
      </dgm:t>
    </dgm:pt>
    <dgm:pt modelId="{D384EAF4-2D99-4F90-9717-63C4C79A7F51}">
      <dgm:prSet phldrT="[Texto]" custT="1"/>
      <dgm:spPr>
        <a:solidFill>
          <a:srgbClr val="FAB8CB">
            <a:alpha val="89804"/>
          </a:srgbClr>
        </a:solidFill>
        <a:ln>
          <a:solidFill>
            <a:srgbClr val="DD114B"/>
          </a:solidFill>
        </a:ln>
      </dgm:spPr>
      <dgm:t>
        <a:bodyPr/>
        <a:lstStyle/>
        <a:p>
          <a:pPr rtl="0"/>
          <a:r>
            <a:rPr lang="pt-BR" sz="3200" b="1" i="0" u="none" strike="noStrike" baseline="0" dirty="0">
              <a:latin typeface="MyriadPro-SemiCn"/>
            </a:rPr>
            <a:t>Aula 15</a:t>
          </a:r>
          <a:r>
            <a:rPr lang="pt-BR" sz="3200" b="0" i="0" u="none" strike="noStrike" baseline="0" dirty="0">
              <a:latin typeface="MyriadPro-SemiCn"/>
            </a:rPr>
            <a:t>: Auxilie-os na produção e testes dos modelos e protótipos. Verifique a necessidade de adequação do plano original.</a:t>
          </a:r>
          <a:endParaRPr lang="pt-BR" sz="3200" b="0" dirty="0"/>
        </a:p>
      </dgm:t>
    </dgm:pt>
    <dgm:pt modelId="{92713388-C856-444F-8A56-81D06F19CF6D}" type="parTrans" cxnId="{516CEEA8-1AF8-4309-95D8-55A481047424}">
      <dgm:prSet/>
      <dgm:spPr/>
      <dgm:t>
        <a:bodyPr/>
        <a:lstStyle/>
        <a:p>
          <a:endParaRPr lang="pt-BR"/>
        </a:p>
      </dgm:t>
    </dgm:pt>
    <dgm:pt modelId="{951444D8-7C9B-4E0D-A57C-7D37BBF3855F}" type="sibTrans" cxnId="{516CEEA8-1AF8-4309-95D8-55A481047424}">
      <dgm:prSet/>
      <dgm:spPr>
        <a:solidFill>
          <a:srgbClr val="DD114B"/>
        </a:solidFill>
      </dgm:spPr>
      <dgm:t>
        <a:bodyPr/>
        <a:lstStyle/>
        <a:p>
          <a:endParaRPr lang="pt-BR"/>
        </a:p>
      </dgm:t>
    </dgm:pt>
    <dgm:pt modelId="{E0D79F34-8921-40C5-AE6D-41883CF1BE0F}">
      <dgm:prSet phldrT="[Texto]" custT="1"/>
      <dgm:spPr>
        <a:solidFill>
          <a:srgbClr val="FAB8CB">
            <a:alpha val="89804"/>
          </a:srgbClr>
        </a:solidFill>
        <a:ln>
          <a:solidFill>
            <a:srgbClr val="DD114B"/>
          </a:solidFill>
        </a:ln>
      </dgm:spPr>
      <dgm:t>
        <a:bodyPr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3200" b="1" i="0" u="none" strike="noStrike" baseline="0" dirty="0">
              <a:latin typeface="MyriadPro-SemiCn"/>
            </a:rPr>
            <a:t>Aula 16</a:t>
          </a:r>
          <a:r>
            <a:rPr lang="pt-BR" sz="3200" b="0" i="0" u="none" strike="noStrike" baseline="0" dirty="0">
              <a:latin typeface="MyriadPro-SemiCn"/>
            </a:rPr>
            <a:t>: Finalize o projeto, acompanhando a apresentação da produção de cada grupo.</a:t>
          </a:r>
          <a:endParaRPr lang="pt-BR" sz="3200" b="0" dirty="0"/>
        </a:p>
      </dgm:t>
    </dgm:pt>
    <dgm:pt modelId="{D1654AF9-1917-4D4B-AD18-0B39BBF327CB}" type="parTrans" cxnId="{38CF0543-C5F8-499D-8826-C212BA2399A7}">
      <dgm:prSet/>
      <dgm:spPr/>
      <dgm:t>
        <a:bodyPr/>
        <a:lstStyle/>
        <a:p>
          <a:endParaRPr lang="pt-BR"/>
        </a:p>
      </dgm:t>
    </dgm:pt>
    <dgm:pt modelId="{D2E6875A-1241-49F1-8A13-E744179B103E}" type="sibTrans" cxnId="{38CF0543-C5F8-499D-8826-C212BA2399A7}">
      <dgm:prSet/>
      <dgm:spPr/>
      <dgm:t>
        <a:bodyPr/>
        <a:lstStyle/>
        <a:p>
          <a:endParaRPr lang="pt-BR"/>
        </a:p>
      </dgm:t>
    </dgm:pt>
    <dgm:pt modelId="{2880EE12-EEC2-47C1-85E1-CBBB21760BE6}" type="pres">
      <dgm:prSet presAssocID="{DD29C272-3A76-483C-8199-90716D29054A}" presName="Name0" presStyleCnt="0">
        <dgm:presLayoutVars>
          <dgm:dir/>
          <dgm:animLvl val="lvl"/>
          <dgm:resizeHandles val="exact"/>
        </dgm:presLayoutVars>
      </dgm:prSet>
      <dgm:spPr/>
    </dgm:pt>
    <dgm:pt modelId="{9F7E0E85-A6DD-4576-B660-A5938CB04491}" type="pres">
      <dgm:prSet presAssocID="{AE932727-3BB9-41C1-A229-605C5D5C7296}" presName="vertFlow" presStyleCnt="0"/>
      <dgm:spPr/>
    </dgm:pt>
    <dgm:pt modelId="{9026AD66-E2FA-4F4A-AEBC-0DB4EEBC76C3}" type="pres">
      <dgm:prSet presAssocID="{AE932727-3BB9-41C1-A229-605C5D5C7296}" presName="header" presStyleLbl="node1" presStyleIdx="0" presStyleCnt="1" custScaleX="169966" custScaleY="111309" custLinFactNeighborX="-17" custLinFactNeighborY="-60948"/>
      <dgm:spPr/>
    </dgm:pt>
    <dgm:pt modelId="{00C015DD-3079-4258-8787-9D0F40E66300}" type="pres">
      <dgm:prSet presAssocID="{9D48F7AD-EB97-473A-8C34-57DB6E15BD38}" presName="parTrans" presStyleLbl="sibTrans2D1" presStyleIdx="0" presStyleCnt="3" custScaleX="95155" custScaleY="91986"/>
      <dgm:spPr/>
    </dgm:pt>
    <dgm:pt modelId="{95681F9C-F4C8-480C-A1FC-4297BFA0BC4F}" type="pres">
      <dgm:prSet presAssocID="{2FEEC820-C3B6-436E-9F7D-B36FE32A8CA1}" presName="child" presStyleLbl="alignAccFollowNode1" presStyleIdx="0" presStyleCnt="3" custScaleX="167676" custScaleY="151092" custLinFactNeighborX="249" custLinFactNeighborY="13322">
        <dgm:presLayoutVars>
          <dgm:chMax val="0"/>
          <dgm:bulletEnabled val="1"/>
        </dgm:presLayoutVars>
      </dgm:prSet>
      <dgm:spPr/>
    </dgm:pt>
    <dgm:pt modelId="{C29BCA36-5518-4842-8625-AB92A13EBA85}" type="pres">
      <dgm:prSet presAssocID="{2020AB6F-302C-4055-83FB-E74CC1B94F49}" presName="sibTrans" presStyleLbl="sibTrans2D1" presStyleIdx="1" presStyleCnt="3" custScaleX="118223" custScaleY="91986"/>
      <dgm:spPr/>
    </dgm:pt>
    <dgm:pt modelId="{0CE9A10A-023B-491A-A936-C4C198F23D44}" type="pres">
      <dgm:prSet presAssocID="{D384EAF4-2D99-4F90-9717-63C4C79A7F51}" presName="child" presStyleLbl="alignAccFollowNode1" presStyleIdx="1" presStyleCnt="3" custScaleX="169111" custScaleY="127489" custLinFactNeighborX="-249" custLinFactNeighborY="10723">
        <dgm:presLayoutVars>
          <dgm:chMax val="0"/>
          <dgm:bulletEnabled val="1"/>
        </dgm:presLayoutVars>
      </dgm:prSet>
      <dgm:spPr/>
    </dgm:pt>
    <dgm:pt modelId="{AF082AF3-8914-47EA-8E26-25DB5A0DDB04}" type="pres">
      <dgm:prSet presAssocID="{951444D8-7C9B-4E0D-A57C-7D37BBF3855F}" presName="sibTrans" presStyleLbl="sibTrans2D1" presStyleIdx="2" presStyleCnt="3" custScaleX="139211"/>
      <dgm:spPr/>
    </dgm:pt>
    <dgm:pt modelId="{C77B87E2-B282-4CA5-8E12-691360868310}" type="pres">
      <dgm:prSet presAssocID="{E0D79F34-8921-40C5-AE6D-41883CF1BE0F}" presName="child" presStyleLbl="alignAccFollowNode1" presStyleIdx="2" presStyleCnt="3" custScaleX="169053" custScaleY="80125">
        <dgm:presLayoutVars>
          <dgm:chMax val="0"/>
          <dgm:bulletEnabled val="1"/>
        </dgm:presLayoutVars>
      </dgm:prSet>
      <dgm:spPr/>
    </dgm:pt>
  </dgm:ptLst>
  <dgm:cxnLst>
    <dgm:cxn modelId="{2F0E6324-8D26-439C-AD19-85A4C8EC34CC}" type="presOf" srcId="{E0D79F34-8921-40C5-AE6D-41883CF1BE0F}" destId="{C77B87E2-B282-4CA5-8E12-691360868310}" srcOrd="0" destOrd="0" presId="urn:microsoft.com/office/officeart/2005/8/layout/lProcess1"/>
    <dgm:cxn modelId="{68C10127-DDD3-4E8F-91E9-8DC1B34CC02C}" type="presOf" srcId="{DD29C272-3A76-483C-8199-90716D29054A}" destId="{2880EE12-EEC2-47C1-85E1-CBBB21760BE6}" srcOrd="0" destOrd="0" presId="urn:microsoft.com/office/officeart/2005/8/layout/lProcess1"/>
    <dgm:cxn modelId="{6272442F-CDB5-49F3-8EC3-10F33CF3DE52}" type="presOf" srcId="{2020AB6F-302C-4055-83FB-E74CC1B94F49}" destId="{C29BCA36-5518-4842-8625-AB92A13EBA85}" srcOrd="0" destOrd="0" presId="urn:microsoft.com/office/officeart/2005/8/layout/lProcess1"/>
    <dgm:cxn modelId="{B4D6C93D-EED1-4FF3-B87F-E3B61080A51F}" srcId="{DD29C272-3A76-483C-8199-90716D29054A}" destId="{AE932727-3BB9-41C1-A229-605C5D5C7296}" srcOrd="0" destOrd="0" parTransId="{9F1576E3-A24B-4003-B1F4-2B4D09833CDD}" sibTransId="{29D38075-4BFE-4D1A-AAD8-35892C00D332}"/>
    <dgm:cxn modelId="{18F8925B-0DE7-43B8-BAC3-E56989655F7C}" type="presOf" srcId="{D384EAF4-2D99-4F90-9717-63C4C79A7F51}" destId="{0CE9A10A-023B-491A-A936-C4C198F23D44}" srcOrd="0" destOrd="0" presId="urn:microsoft.com/office/officeart/2005/8/layout/lProcess1"/>
    <dgm:cxn modelId="{38CF0543-C5F8-499D-8826-C212BA2399A7}" srcId="{AE932727-3BB9-41C1-A229-605C5D5C7296}" destId="{E0D79F34-8921-40C5-AE6D-41883CF1BE0F}" srcOrd="2" destOrd="0" parTransId="{D1654AF9-1917-4D4B-AD18-0B39BBF327CB}" sibTransId="{D2E6875A-1241-49F1-8A13-E744179B103E}"/>
    <dgm:cxn modelId="{E8FD0652-F9F1-4287-8CCB-5C243C89EB7D}" type="presOf" srcId="{AE932727-3BB9-41C1-A229-605C5D5C7296}" destId="{9026AD66-E2FA-4F4A-AEBC-0DB4EEBC76C3}" srcOrd="0" destOrd="0" presId="urn:microsoft.com/office/officeart/2005/8/layout/lProcess1"/>
    <dgm:cxn modelId="{516CEEA8-1AF8-4309-95D8-55A481047424}" srcId="{AE932727-3BB9-41C1-A229-605C5D5C7296}" destId="{D384EAF4-2D99-4F90-9717-63C4C79A7F51}" srcOrd="1" destOrd="0" parTransId="{92713388-C856-444F-8A56-81D06F19CF6D}" sibTransId="{951444D8-7C9B-4E0D-A57C-7D37BBF3855F}"/>
    <dgm:cxn modelId="{07914AB5-5A94-4DED-827C-9E266D265ABD}" type="presOf" srcId="{2FEEC820-C3B6-436E-9F7D-B36FE32A8CA1}" destId="{95681F9C-F4C8-480C-A1FC-4297BFA0BC4F}" srcOrd="0" destOrd="0" presId="urn:microsoft.com/office/officeart/2005/8/layout/lProcess1"/>
    <dgm:cxn modelId="{834213B7-1374-4203-9B56-550A68446C57}" type="presOf" srcId="{9D48F7AD-EB97-473A-8C34-57DB6E15BD38}" destId="{00C015DD-3079-4258-8787-9D0F40E66300}" srcOrd="0" destOrd="0" presId="urn:microsoft.com/office/officeart/2005/8/layout/lProcess1"/>
    <dgm:cxn modelId="{C05F50CB-FAFE-454C-B71E-A0011F95FD4A}" srcId="{AE932727-3BB9-41C1-A229-605C5D5C7296}" destId="{2FEEC820-C3B6-436E-9F7D-B36FE32A8CA1}" srcOrd="0" destOrd="0" parTransId="{9D48F7AD-EB97-473A-8C34-57DB6E15BD38}" sibTransId="{2020AB6F-302C-4055-83FB-E74CC1B94F49}"/>
    <dgm:cxn modelId="{DD26DDD2-E0CC-4FF6-AEFD-3E0AB13D994D}" type="presOf" srcId="{951444D8-7C9B-4E0D-A57C-7D37BBF3855F}" destId="{AF082AF3-8914-47EA-8E26-25DB5A0DDB04}" srcOrd="0" destOrd="0" presId="urn:microsoft.com/office/officeart/2005/8/layout/lProcess1"/>
    <dgm:cxn modelId="{AAEC2A81-262A-4355-A9B8-0A32494FC5A9}" type="presParOf" srcId="{2880EE12-EEC2-47C1-85E1-CBBB21760BE6}" destId="{9F7E0E85-A6DD-4576-B660-A5938CB04491}" srcOrd="0" destOrd="0" presId="urn:microsoft.com/office/officeart/2005/8/layout/lProcess1"/>
    <dgm:cxn modelId="{16697F71-511B-4192-9FC2-E94B7ADF1B6A}" type="presParOf" srcId="{9F7E0E85-A6DD-4576-B660-A5938CB04491}" destId="{9026AD66-E2FA-4F4A-AEBC-0DB4EEBC76C3}" srcOrd="0" destOrd="0" presId="urn:microsoft.com/office/officeart/2005/8/layout/lProcess1"/>
    <dgm:cxn modelId="{C1B61485-4E2E-4ACE-9A74-37E50331E526}" type="presParOf" srcId="{9F7E0E85-A6DD-4576-B660-A5938CB04491}" destId="{00C015DD-3079-4258-8787-9D0F40E66300}" srcOrd="1" destOrd="0" presId="urn:microsoft.com/office/officeart/2005/8/layout/lProcess1"/>
    <dgm:cxn modelId="{7180D0E8-3D19-4601-8A41-EE6E359E4F2C}" type="presParOf" srcId="{9F7E0E85-A6DD-4576-B660-A5938CB04491}" destId="{95681F9C-F4C8-480C-A1FC-4297BFA0BC4F}" srcOrd="2" destOrd="0" presId="urn:microsoft.com/office/officeart/2005/8/layout/lProcess1"/>
    <dgm:cxn modelId="{B71D17D4-530A-41C1-8280-38D7C5214AF8}" type="presParOf" srcId="{9F7E0E85-A6DD-4576-B660-A5938CB04491}" destId="{C29BCA36-5518-4842-8625-AB92A13EBA85}" srcOrd="3" destOrd="0" presId="urn:microsoft.com/office/officeart/2005/8/layout/lProcess1"/>
    <dgm:cxn modelId="{6747B2C7-0944-4F14-B75C-B38872E1FA12}" type="presParOf" srcId="{9F7E0E85-A6DD-4576-B660-A5938CB04491}" destId="{0CE9A10A-023B-491A-A936-C4C198F23D44}" srcOrd="4" destOrd="0" presId="urn:microsoft.com/office/officeart/2005/8/layout/lProcess1"/>
    <dgm:cxn modelId="{91920824-4772-4DE4-8B55-D145EA99DDB9}" type="presParOf" srcId="{9F7E0E85-A6DD-4576-B660-A5938CB04491}" destId="{AF082AF3-8914-47EA-8E26-25DB5A0DDB04}" srcOrd="5" destOrd="0" presId="urn:microsoft.com/office/officeart/2005/8/layout/lProcess1"/>
    <dgm:cxn modelId="{B741E64A-294E-4F2B-8D75-AB1314EF92D2}" type="presParOf" srcId="{9F7E0E85-A6DD-4576-B660-A5938CB04491}" destId="{C77B87E2-B282-4CA5-8E12-691360868310}" srcOrd="6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26AD66-E2FA-4F4A-AEBC-0DB4EEBC76C3}">
      <dsp:nvSpPr>
        <dsp:cNvPr id="0" name=""/>
        <dsp:cNvSpPr/>
      </dsp:nvSpPr>
      <dsp:spPr>
        <a:xfrm>
          <a:off x="1612" y="0"/>
          <a:ext cx="6455379" cy="1613844"/>
        </a:xfrm>
        <a:prstGeom prst="roundRect">
          <a:avLst>
            <a:gd name="adj" fmla="val 10000"/>
          </a:avLst>
        </a:prstGeom>
        <a:solidFill>
          <a:srgbClr val="DD114B"/>
        </a:solidFill>
        <a:ln w="12700" cap="flat" cmpd="sng" algn="ctr">
          <a:solidFill>
            <a:srgbClr val="DD114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9380" tIns="119380" rIns="119380" bIns="119380" numCol="1" spcCol="1270" anchor="ctr" anchorCtr="0">
          <a:noAutofit/>
        </a:bodyPr>
        <a:lstStyle/>
        <a:p>
          <a:pPr marL="0" lvl="0" indent="0" algn="ctr" defTabSz="4178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9400" b="1" kern="1200" dirty="0"/>
            <a:t>Etapa 1</a:t>
          </a:r>
        </a:p>
      </dsp:txBody>
      <dsp:txXfrm>
        <a:off x="48880" y="47268"/>
        <a:ext cx="6360843" cy="1519308"/>
      </dsp:txXfrm>
    </dsp:sp>
    <dsp:sp modelId="{00C015DD-3079-4258-8787-9D0F40E66300}">
      <dsp:nvSpPr>
        <dsp:cNvPr id="0" name=""/>
        <dsp:cNvSpPr/>
      </dsp:nvSpPr>
      <dsp:spPr>
        <a:xfrm rot="5394966">
          <a:off x="2977662" y="1948843"/>
          <a:ext cx="507003" cy="259789"/>
        </a:xfrm>
        <a:prstGeom prst="rightArrow">
          <a:avLst>
            <a:gd name="adj1" fmla="val 66700"/>
            <a:gd name="adj2" fmla="val 50000"/>
          </a:avLst>
        </a:prstGeom>
        <a:solidFill>
          <a:srgbClr val="DD114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681F9C-F4C8-480C-A1FC-4297BFA0BC4F}">
      <dsp:nvSpPr>
        <dsp:cNvPr id="0" name=""/>
        <dsp:cNvSpPr/>
      </dsp:nvSpPr>
      <dsp:spPr>
        <a:xfrm>
          <a:off x="5419" y="2543631"/>
          <a:ext cx="6455379" cy="1726555"/>
        </a:xfrm>
        <a:prstGeom prst="roundRect">
          <a:avLst>
            <a:gd name="adj" fmla="val 10000"/>
          </a:avLst>
        </a:prstGeom>
        <a:solidFill>
          <a:srgbClr val="FAB8CB">
            <a:alpha val="89804"/>
          </a:srgbClr>
        </a:solidFill>
        <a:ln w="12700" cap="flat" cmpd="sng" algn="ctr">
          <a:solidFill>
            <a:srgbClr val="DD114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b="1" kern="1200" dirty="0">
              <a:latin typeface="MyriadPro-SemiCn"/>
            </a:rPr>
            <a:t>Aula 1</a:t>
          </a:r>
          <a:r>
            <a:rPr lang="pt-BR" sz="3200" b="0" kern="1200" dirty="0">
              <a:latin typeface="MyriadPro-SemiCn"/>
            </a:rPr>
            <a:t>:</a:t>
          </a:r>
          <a:r>
            <a:rPr lang="pt-BR" sz="3200" b="1" kern="1200" dirty="0">
              <a:latin typeface="MyriadPro-SemiCn"/>
            </a:rPr>
            <a:t> </a:t>
          </a:r>
          <a:r>
            <a:rPr lang="pt-BR" sz="3200" b="0" kern="1200" dirty="0">
              <a:latin typeface="MyriadPro-SemiCn"/>
            </a:rPr>
            <a:t>Apresente a proposta do projeto e incentive os estudantes a fazerem as primeiras reflexões sobre </a:t>
          </a:r>
          <a:r>
            <a:rPr lang="pt-BR" sz="3200" b="0" i="1" kern="1200" dirty="0">
              <a:latin typeface="MyriadPro-SemiCn"/>
            </a:rPr>
            <a:t>design</a:t>
          </a:r>
          <a:r>
            <a:rPr lang="pt-BR" sz="3200" b="0" kern="1200" dirty="0">
              <a:latin typeface="MyriadPro-SemiCn"/>
            </a:rPr>
            <a:t>.</a:t>
          </a:r>
          <a:endParaRPr lang="pt-BR" sz="3200" b="0" kern="1200" dirty="0"/>
        </a:p>
      </dsp:txBody>
      <dsp:txXfrm>
        <a:off x="55988" y="2594200"/>
        <a:ext cx="6354241" cy="1625417"/>
      </dsp:txXfrm>
    </dsp:sp>
    <dsp:sp modelId="{C29BCA36-5518-4842-8625-AB92A13EBA85}">
      <dsp:nvSpPr>
        <dsp:cNvPr id="0" name=""/>
        <dsp:cNvSpPr/>
      </dsp:nvSpPr>
      <dsp:spPr>
        <a:xfrm rot="5407647">
          <a:off x="2998450" y="4523381"/>
          <a:ext cx="463772" cy="259789"/>
        </a:xfrm>
        <a:prstGeom prst="rightArrow">
          <a:avLst>
            <a:gd name="adj1" fmla="val 66700"/>
            <a:gd name="adj2" fmla="val 50000"/>
          </a:avLst>
        </a:prstGeom>
        <a:solidFill>
          <a:srgbClr val="DD114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E9A10A-023B-491A-A936-C4C198F23D44}">
      <dsp:nvSpPr>
        <dsp:cNvPr id="0" name=""/>
        <dsp:cNvSpPr/>
      </dsp:nvSpPr>
      <dsp:spPr>
        <a:xfrm>
          <a:off x="0" y="5036365"/>
          <a:ext cx="6455379" cy="1613844"/>
        </a:xfrm>
        <a:prstGeom prst="roundRect">
          <a:avLst>
            <a:gd name="adj" fmla="val 10000"/>
          </a:avLst>
        </a:prstGeom>
        <a:solidFill>
          <a:srgbClr val="FAB8CB">
            <a:alpha val="89804"/>
          </a:srgbClr>
        </a:solidFill>
        <a:ln w="12700" cap="flat" cmpd="sng" algn="ctr">
          <a:solidFill>
            <a:srgbClr val="DD114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b="1" kern="1200" dirty="0">
              <a:latin typeface="MyriadPro-SemiCn"/>
            </a:rPr>
            <a:t>Aulas 2 e 3</a:t>
          </a:r>
          <a:r>
            <a:rPr lang="pt-BR" sz="3200" b="0" kern="1200" dirty="0">
              <a:latin typeface="MyriadPro-SemiCn"/>
            </a:rPr>
            <a:t>: Proponha a realização das atividades e a pesquisa pelo espaço escolar.</a:t>
          </a:r>
          <a:endParaRPr lang="pt-BR" sz="3200" b="0" kern="1200" dirty="0"/>
        </a:p>
      </dsp:txBody>
      <dsp:txXfrm>
        <a:off x="47268" y="5083633"/>
        <a:ext cx="6360843" cy="15193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26AD66-E2FA-4F4A-AEBC-0DB4EEBC76C3}">
      <dsp:nvSpPr>
        <dsp:cNvPr id="0" name=""/>
        <dsp:cNvSpPr/>
      </dsp:nvSpPr>
      <dsp:spPr>
        <a:xfrm>
          <a:off x="2675" y="0"/>
          <a:ext cx="6491597" cy="1622899"/>
        </a:xfrm>
        <a:prstGeom prst="roundRect">
          <a:avLst>
            <a:gd name="adj" fmla="val 10000"/>
          </a:avLst>
        </a:prstGeom>
        <a:solidFill>
          <a:srgbClr val="DD114B"/>
        </a:solidFill>
        <a:ln w="12700" cap="flat" cmpd="sng" algn="ctr">
          <a:solidFill>
            <a:srgbClr val="DD114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9380" tIns="119380" rIns="119380" bIns="119380" numCol="1" spcCol="1270" anchor="ctr" anchorCtr="0">
          <a:noAutofit/>
        </a:bodyPr>
        <a:lstStyle/>
        <a:p>
          <a:pPr marL="0" lvl="0" indent="0" algn="ctr" defTabSz="4178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9400" b="1" kern="1200" dirty="0"/>
            <a:t>Etapa 2</a:t>
          </a:r>
        </a:p>
      </dsp:txBody>
      <dsp:txXfrm>
        <a:off x="50208" y="47533"/>
        <a:ext cx="6396531" cy="1527833"/>
      </dsp:txXfrm>
    </dsp:sp>
    <dsp:sp modelId="{00C015DD-3079-4258-8787-9D0F40E66300}">
      <dsp:nvSpPr>
        <dsp:cNvPr id="0" name=""/>
        <dsp:cNvSpPr/>
      </dsp:nvSpPr>
      <dsp:spPr>
        <a:xfrm rot="5394554">
          <a:off x="2982426" y="1983963"/>
          <a:ext cx="536225" cy="261247"/>
        </a:xfrm>
        <a:prstGeom prst="rightArrow">
          <a:avLst>
            <a:gd name="adj1" fmla="val 66700"/>
            <a:gd name="adj2" fmla="val 50000"/>
          </a:avLst>
        </a:prstGeom>
        <a:solidFill>
          <a:srgbClr val="DD114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681F9C-F4C8-480C-A1FC-4297BFA0BC4F}">
      <dsp:nvSpPr>
        <dsp:cNvPr id="0" name=""/>
        <dsp:cNvSpPr/>
      </dsp:nvSpPr>
      <dsp:spPr>
        <a:xfrm>
          <a:off x="6130" y="2606275"/>
          <a:ext cx="6493025" cy="1673306"/>
        </a:xfrm>
        <a:prstGeom prst="roundRect">
          <a:avLst>
            <a:gd name="adj" fmla="val 10000"/>
          </a:avLst>
        </a:prstGeom>
        <a:solidFill>
          <a:srgbClr val="FAB8CB">
            <a:alpha val="89804"/>
          </a:srgbClr>
        </a:solidFill>
        <a:ln w="12700" cap="flat" cmpd="sng" algn="ctr">
          <a:solidFill>
            <a:srgbClr val="DD114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b="1" kern="1200" dirty="0">
              <a:latin typeface="MyriadPro-SemiCn"/>
              <a:ea typeface="+mn-ea"/>
              <a:cs typeface="+mn-cs"/>
            </a:rPr>
            <a:t>Aula 4</a:t>
          </a:r>
          <a:r>
            <a:rPr lang="pt-BR" sz="3200" b="0" kern="1200" dirty="0">
              <a:latin typeface="MyriadPro-SemiCn"/>
              <a:ea typeface="+mn-ea"/>
              <a:cs typeface="+mn-cs"/>
            </a:rPr>
            <a:t>:</a:t>
          </a:r>
          <a:r>
            <a:rPr lang="pt-BR" sz="3200" b="1" kern="1200" dirty="0">
              <a:latin typeface="MyriadPro-SemiCn"/>
              <a:ea typeface="+mn-ea"/>
              <a:cs typeface="+mn-cs"/>
            </a:rPr>
            <a:t> </a:t>
          </a:r>
          <a:r>
            <a:rPr lang="pt-BR" sz="3200" b="0" kern="1200" dirty="0">
              <a:latin typeface="MyriadPro-SemiCn"/>
              <a:ea typeface="+mn-ea"/>
              <a:cs typeface="+mn-cs"/>
            </a:rPr>
            <a:t>Verifique o conhecimento dos estudantes em relação ao </a:t>
          </a:r>
          <a:r>
            <a:rPr lang="pt-BR" sz="3200" b="0" i="1" kern="1200" dirty="0">
              <a:latin typeface="MyriadPro-SemiCn"/>
              <a:ea typeface="+mn-ea"/>
              <a:cs typeface="+mn-cs"/>
            </a:rPr>
            <a:t>design</a:t>
          </a:r>
          <a:r>
            <a:rPr lang="pt-BR" sz="3200" b="0" kern="1200" dirty="0">
              <a:latin typeface="MyriadPro-SemiCn"/>
              <a:ea typeface="+mn-ea"/>
              <a:cs typeface="+mn-cs"/>
            </a:rPr>
            <a:t> e à comunicação. Dê início às atividades.</a:t>
          </a:r>
          <a:endParaRPr lang="pt-BR" sz="3200" b="0" kern="1200" dirty="0"/>
        </a:p>
      </dsp:txBody>
      <dsp:txXfrm>
        <a:off x="55139" y="2655284"/>
        <a:ext cx="6395007" cy="1575288"/>
      </dsp:txXfrm>
    </dsp:sp>
    <dsp:sp modelId="{C29BCA36-5518-4842-8625-AB92A13EBA85}">
      <dsp:nvSpPr>
        <dsp:cNvPr id="0" name=""/>
        <dsp:cNvSpPr/>
      </dsp:nvSpPr>
      <dsp:spPr>
        <a:xfrm rot="5409538">
          <a:off x="2992810" y="4558382"/>
          <a:ext cx="512750" cy="261247"/>
        </a:xfrm>
        <a:prstGeom prst="rightArrow">
          <a:avLst>
            <a:gd name="adj1" fmla="val 66700"/>
            <a:gd name="adj2" fmla="val 50000"/>
          </a:avLst>
        </a:prstGeom>
        <a:solidFill>
          <a:srgbClr val="DD114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E9A10A-023B-491A-A936-C4C198F23D44}">
      <dsp:nvSpPr>
        <dsp:cNvPr id="0" name=""/>
        <dsp:cNvSpPr/>
      </dsp:nvSpPr>
      <dsp:spPr>
        <a:xfrm>
          <a:off x="0" y="5098430"/>
          <a:ext cx="6491597" cy="1622899"/>
        </a:xfrm>
        <a:prstGeom prst="roundRect">
          <a:avLst>
            <a:gd name="adj" fmla="val 10000"/>
          </a:avLst>
        </a:prstGeom>
        <a:solidFill>
          <a:srgbClr val="FAB8CB">
            <a:alpha val="89804"/>
          </a:srgbClr>
        </a:solidFill>
        <a:ln w="12700" cap="flat" cmpd="sng" algn="ctr">
          <a:solidFill>
            <a:srgbClr val="DD114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b="1" kern="1200" dirty="0">
              <a:latin typeface="MyriadPro-SemiCn"/>
              <a:ea typeface="+mn-ea"/>
              <a:cs typeface="+mn-cs"/>
            </a:rPr>
            <a:t>Aula 5</a:t>
          </a:r>
          <a:r>
            <a:rPr lang="pt-BR" sz="3200" b="0" kern="1200" dirty="0">
              <a:latin typeface="MyriadPro-SemiCn"/>
              <a:ea typeface="+mn-ea"/>
              <a:cs typeface="+mn-cs"/>
            </a:rPr>
            <a:t>:</a:t>
          </a:r>
          <a:r>
            <a:rPr lang="pt-BR" sz="3200" b="1" kern="1200" dirty="0">
              <a:latin typeface="MyriadPro-SemiCn"/>
              <a:ea typeface="+mn-ea"/>
              <a:cs typeface="+mn-cs"/>
            </a:rPr>
            <a:t> </a:t>
          </a:r>
          <a:r>
            <a:rPr lang="pt-BR" sz="3200" b="0" kern="1200" dirty="0">
              <a:latin typeface="MyriadPro-SemiCn"/>
              <a:ea typeface="+mn-ea"/>
              <a:cs typeface="+mn-cs"/>
            </a:rPr>
            <a:t>Dê continuidade às atividades, com destaque para a realização da atividade 4.</a:t>
          </a:r>
          <a:endParaRPr lang="pt-BR" sz="3200" b="0" kern="1200" dirty="0"/>
        </a:p>
      </dsp:txBody>
      <dsp:txXfrm>
        <a:off x="47533" y="5145963"/>
        <a:ext cx="6396531" cy="152783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26AD66-E2FA-4F4A-AEBC-0DB4EEBC76C3}">
      <dsp:nvSpPr>
        <dsp:cNvPr id="0" name=""/>
        <dsp:cNvSpPr/>
      </dsp:nvSpPr>
      <dsp:spPr>
        <a:xfrm>
          <a:off x="61349" y="0"/>
          <a:ext cx="6480014" cy="1296110"/>
        </a:xfrm>
        <a:prstGeom prst="roundRect">
          <a:avLst>
            <a:gd name="adj" fmla="val 10000"/>
          </a:avLst>
        </a:prstGeom>
        <a:solidFill>
          <a:srgbClr val="DD114B"/>
        </a:solidFill>
        <a:ln w="12700" cap="flat" cmpd="sng" algn="ctr">
          <a:solidFill>
            <a:srgbClr val="DD114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9380" tIns="119380" rIns="119380" bIns="119380" numCol="1" spcCol="1270" anchor="ctr" anchorCtr="0">
          <a:noAutofit/>
        </a:bodyPr>
        <a:lstStyle/>
        <a:p>
          <a:pPr marL="0" lvl="0" indent="0" algn="ctr" defTabSz="4178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9400" b="1" kern="1200" dirty="0"/>
            <a:t>Etapa 3</a:t>
          </a:r>
        </a:p>
      </dsp:txBody>
      <dsp:txXfrm>
        <a:off x="99311" y="37962"/>
        <a:ext cx="6404090" cy="1220186"/>
      </dsp:txXfrm>
    </dsp:sp>
    <dsp:sp modelId="{00C015DD-3079-4258-8787-9D0F40E66300}">
      <dsp:nvSpPr>
        <dsp:cNvPr id="0" name=""/>
        <dsp:cNvSpPr/>
      </dsp:nvSpPr>
      <dsp:spPr>
        <a:xfrm rot="5372053">
          <a:off x="3169688" y="1471746"/>
          <a:ext cx="278634" cy="234352"/>
        </a:xfrm>
        <a:prstGeom prst="rightArrow">
          <a:avLst>
            <a:gd name="adj1" fmla="val 66700"/>
            <a:gd name="adj2" fmla="val 50000"/>
          </a:avLst>
        </a:prstGeom>
        <a:solidFill>
          <a:srgbClr val="DD114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681F9C-F4C8-480C-A1FC-4297BFA0BC4F}">
      <dsp:nvSpPr>
        <dsp:cNvPr id="0" name=""/>
        <dsp:cNvSpPr/>
      </dsp:nvSpPr>
      <dsp:spPr>
        <a:xfrm>
          <a:off x="76839" y="1881734"/>
          <a:ext cx="6480014" cy="1343395"/>
        </a:xfrm>
        <a:prstGeom prst="roundRect">
          <a:avLst>
            <a:gd name="adj" fmla="val 10000"/>
          </a:avLst>
        </a:prstGeom>
        <a:solidFill>
          <a:srgbClr val="FAB8CB">
            <a:alpha val="89804"/>
          </a:srgbClr>
        </a:solidFill>
        <a:ln w="12700" cap="flat" cmpd="sng" algn="ctr">
          <a:solidFill>
            <a:srgbClr val="DD114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b="1" kern="1200" dirty="0">
              <a:latin typeface="MyriadPro-SemiCn"/>
              <a:ea typeface="+mn-ea"/>
              <a:cs typeface="+mn-cs"/>
            </a:rPr>
            <a:t>Aula 6</a:t>
          </a:r>
          <a:r>
            <a:rPr lang="pt-BR" sz="3200" b="0" kern="1200" dirty="0">
              <a:latin typeface="MyriadPro-SemiCn"/>
              <a:ea typeface="+mn-ea"/>
              <a:cs typeface="+mn-cs"/>
            </a:rPr>
            <a:t>: Apresente os elementos de um produto de</a:t>
          </a:r>
          <a:r>
            <a:rPr lang="pt-BR" sz="3200" b="0" i="1" kern="1200" dirty="0">
              <a:latin typeface="MyriadPro-SemiCn"/>
              <a:ea typeface="+mn-ea"/>
              <a:cs typeface="+mn-cs"/>
            </a:rPr>
            <a:t> design.</a:t>
          </a:r>
          <a:endParaRPr lang="pt-BR" sz="3200" b="0" kern="1200" dirty="0"/>
        </a:p>
      </dsp:txBody>
      <dsp:txXfrm>
        <a:off x="116186" y="1921081"/>
        <a:ext cx="6401320" cy="1264701"/>
      </dsp:txXfrm>
    </dsp:sp>
    <dsp:sp modelId="{C29BCA36-5518-4842-8625-AB92A13EBA85}">
      <dsp:nvSpPr>
        <dsp:cNvPr id="0" name=""/>
        <dsp:cNvSpPr/>
      </dsp:nvSpPr>
      <dsp:spPr>
        <a:xfrm rot="5458576">
          <a:off x="3161905" y="3353145"/>
          <a:ext cx="278633" cy="234352"/>
        </a:xfrm>
        <a:prstGeom prst="rightArrow">
          <a:avLst>
            <a:gd name="adj1" fmla="val 66700"/>
            <a:gd name="adj2" fmla="val 50000"/>
          </a:avLst>
        </a:prstGeom>
        <a:solidFill>
          <a:srgbClr val="DD114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E9A10A-023B-491A-A936-C4C198F23D44}">
      <dsp:nvSpPr>
        <dsp:cNvPr id="0" name=""/>
        <dsp:cNvSpPr/>
      </dsp:nvSpPr>
      <dsp:spPr>
        <a:xfrm>
          <a:off x="47839" y="3715514"/>
          <a:ext cx="6480014" cy="1079483"/>
        </a:xfrm>
        <a:prstGeom prst="roundRect">
          <a:avLst>
            <a:gd name="adj" fmla="val 10000"/>
          </a:avLst>
        </a:prstGeom>
        <a:solidFill>
          <a:srgbClr val="FAB8CB">
            <a:alpha val="89804"/>
          </a:srgbClr>
        </a:solidFill>
        <a:ln w="12700" cap="flat" cmpd="sng" algn="ctr">
          <a:solidFill>
            <a:srgbClr val="DD114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b="1" i="0" u="none" strike="noStrike" kern="1200" baseline="0" dirty="0">
              <a:latin typeface="MyriadPro-SemiCn"/>
            </a:rPr>
            <a:t>Aula 7</a:t>
          </a:r>
          <a:r>
            <a:rPr lang="pt-BR" sz="3200" b="0" i="0" u="none" strike="noStrike" kern="1200" baseline="0" dirty="0">
              <a:latin typeface="MyriadPro-SemiCn"/>
            </a:rPr>
            <a:t>: Proponha as atividades 1, 2 e 3.</a:t>
          </a:r>
          <a:endParaRPr lang="pt-BR" sz="3200" b="0" kern="1200" dirty="0"/>
        </a:p>
      </dsp:txBody>
      <dsp:txXfrm>
        <a:off x="79456" y="3747131"/>
        <a:ext cx="6416780" cy="1016249"/>
      </dsp:txXfrm>
    </dsp:sp>
    <dsp:sp modelId="{AF082AF3-8914-47EA-8E26-25DB5A0DDB04}">
      <dsp:nvSpPr>
        <dsp:cNvPr id="0" name=""/>
        <dsp:cNvSpPr/>
      </dsp:nvSpPr>
      <dsp:spPr>
        <a:xfrm rot="5367427">
          <a:off x="3155798" y="4895063"/>
          <a:ext cx="278634" cy="254770"/>
        </a:xfrm>
        <a:prstGeom prst="rightArrow">
          <a:avLst>
            <a:gd name="adj1" fmla="val 66700"/>
            <a:gd name="adj2" fmla="val 50000"/>
          </a:avLst>
        </a:prstGeom>
        <a:solidFill>
          <a:srgbClr val="DD114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7B87E2-B282-4CA5-8E12-691360868310}">
      <dsp:nvSpPr>
        <dsp:cNvPr id="0" name=""/>
        <dsp:cNvSpPr/>
      </dsp:nvSpPr>
      <dsp:spPr>
        <a:xfrm>
          <a:off x="62339" y="5249899"/>
          <a:ext cx="6480014" cy="1071330"/>
        </a:xfrm>
        <a:prstGeom prst="roundRect">
          <a:avLst>
            <a:gd name="adj" fmla="val 10000"/>
          </a:avLst>
        </a:prstGeom>
        <a:solidFill>
          <a:srgbClr val="FAB8CB">
            <a:alpha val="89804"/>
          </a:srgbClr>
        </a:solidFill>
        <a:ln w="12700" cap="flat" cmpd="sng" algn="ctr">
          <a:solidFill>
            <a:srgbClr val="DD114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3200" b="1" i="0" u="none" strike="noStrike" kern="1200" baseline="0" dirty="0">
              <a:latin typeface="MyriadPro-SemiCn"/>
            </a:rPr>
            <a:t>Aula 8</a:t>
          </a:r>
          <a:r>
            <a:rPr lang="pt-BR" sz="3200" b="0" i="0" u="none" strike="noStrike" kern="1200" baseline="0" dirty="0">
              <a:latin typeface="MyriadPro-SemiCn"/>
            </a:rPr>
            <a:t>: Finalize a etapa, propondo o restante das atividades.</a:t>
          </a:r>
          <a:endParaRPr lang="pt-BR" sz="3200" b="0" kern="1200" dirty="0"/>
        </a:p>
      </dsp:txBody>
      <dsp:txXfrm>
        <a:off x="93717" y="5281277"/>
        <a:ext cx="6417258" cy="100857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26AD66-E2FA-4F4A-AEBC-0DB4EEBC76C3}">
      <dsp:nvSpPr>
        <dsp:cNvPr id="0" name=""/>
        <dsp:cNvSpPr/>
      </dsp:nvSpPr>
      <dsp:spPr>
        <a:xfrm>
          <a:off x="25186" y="0"/>
          <a:ext cx="6839983" cy="1564111"/>
        </a:xfrm>
        <a:prstGeom prst="roundRect">
          <a:avLst>
            <a:gd name="adj" fmla="val 10000"/>
          </a:avLst>
        </a:prstGeom>
        <a:solidFill>
          <a:srgbClr val="DD114B"/>
        </a:solidFill>
        <a:ln w="12700" cap="flat" cmpd="sng" algn="ctr">
          <a:solidFill>
            <a:srgbClr val="DD114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9380" tIns="119380" rIns="119380" bIns="119380" numCol="1" spcCol="1270" anchor="ctr" anchorCtr="0">
          <a:noAutofit/>
        </a:bodyPr>
        <a:lstStyle/>
        <a:p>
          <a:pPr marL="0" lvl="0" indent="0" algn="ctr" defTabSz="4178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9400" b="1" kern="1200" dirty="0"/>
            <a:t>Etapa 4</a:t>
          </a:r>
        </a:p>
      </dsp:txBody>
      <dsp:txXfrm>
        <a:off x="70997" y="45811"/>
        <a:ext cx="6748361" cy="1472489"/>
      </dsp:txXfrm>
    </dsp:sp>
    <dsp:sp modelId="{00C015DD-3079-4258-8787-9D0F40E66300}">
      <dsp:nvSpPr>
        <dsp:cNvPr id="0" name=""/>
        <dsp:cNvSpPr/>
      </dsp:nvSpPr>
      <dsp:spPr>
        <a:xfrm rot="5398004">
          <a:off x="3255411" y="1787435"/>
          <a:ext cx="380848" cy="251783"/>
        </a:xfrm>
        <a:prstGeom prst="rightArrow">
          <a:avLst>
            <a:gd name="adj1" fmla="val 66700"/>
            <a:gd name="adj2" fmla="val 50000"/>
          </a:avLst>
        </a:prstGeom>
        <a:solidFill>
          <a:srgbClr val="DD114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681F9C-F4C8-480C-A1FC-4297BFA0BC4F}">
      <dsp:nvSpPr>
        <dsp:cNvPr id="0" name=""/>
        <dsp:cNvSpPr/>
      </dsp:nvSpPr>
      <dsp:spPr>
        <a:xfrm>
          <a:off x="504" y="2262543"/>
          <a:ext cx="6891974" cy="1564111"/>
        </a:xfrm>
        <a:prstGeom prst="roundRect">
          <a:avLst>
            <a:gd name="adj" fmla="val 10000"/>
          </a:avLst>
        </a:prstGeom>
        <a:solidFill>
          <a:srgbClr val="FAB8CB">
            <a:alpha val="89804"/>
          </a:srgbClr>
        </a:solidFill>
        <a:ln w="12700" cap="flat" cmpd="sng" algn="ctr">
          <a:solidFill>
            <a:srgbClr val="DD114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b="1" kern="1200" dirty="0">
              <a:latin typeface="MyriadPro-SemiCn"/>
            </a:rPr>
            <a:t>Aula 9</a:t>
          </a:r>
          <a:r>
            <a:rPr lang="pt-BR" sz="3200" b="0" kern="1200" dirty="0">
              <a:latin typeface="MyriadPro-SemiCn"/>
            </a:rPr>
            <a:t>:</a:t>
          </a:r>
          <a:r>
            <a:rPr lang="pt-BR" sz="3200" b="1" kern="1200" dirty="0">
              <a:latin typeface="MyriadPro-SemiCn"/>
            </a:rPr>
            <a:t> </a:t>
          </a:r>
          <a:r>
            <a:rPr lang="pt-BR" sz="3200" b="0" kern="1200" dirty="0">
              <a:latin typeface="MyriadPro-SemiCn"/>
            </a:rPr>
            <a:t>Proponha a leitura e a discussão do texto. Peça aos estudantes que iniciem a realização das atividades.</a:t>
          </a:r>
          <a:endParaRPr lang="pt-BR" sz="3200" b="0" kern="1200" dirty="0"/>
        </a:p>
      </dsp:txBody>
      <dsp:txXfrm>
        <a:off x="46315" y="2308354"/>
        <a:ext cx="6800352" cy="1472489"/>
      </dsp:txXfrm>
    </dsp:sp>
    <dsp:sp modelId="{C29BCA36-5518-4842-8625-AB92A13EBA85}">
      <dsp:nvSpPr>
        <dsp:cNvPr id="0" name=""/>
        <dsp:cNvSpPr/>
      </dsp:nvSpPr>
      <dsp:spPr>
        <a:xfrm rot="5394873">
          <a:off x="3347807" y="3942151"/>
          <a:ext cx="200422" cy="251783"/>
        </a:xfrm>
        <a:prstGeom prst="rightArrow">
          <a:avLst>
            <a:gd name="adj1" fmla="val 66700"/>
            <a:gd name="adj2" fmla="val 50000"/>
          </a:avLst>
        </a:prstGeom>
        <a:solidFill>
          <a:srgbClr val="DD114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E9A10A-023B-491A-A936-C4C198F23D44}">
      <dsp:nvSpPr>
        <dsp:cNvPr id="0" name=""/>
        <dsp:cNvSpPr/>
      </dsp:nvSpPr>
      <dsp:spPr>
        <a:xfrm>
          <a:off x="30004" y="4309432"/>
          <a:ext cx="6839983" cy="2168421"/>
        </a:xfrm>
        <a:prstGeom prst="roundRect">
          <a:avLst>
            <a:gd name="adj" fmla="val 10000"/>
          </a:avLst>
        </a:prstGeom>
        <a:solidFill>
          <a:srgbClr val="FAB8CB">
            <a:alpha val="89804"/>
          </a:srgbClr>
        </a:solidFill>
        <a:ln w="12700" cap="flat" cmpd="sng" algn="ctr">
          <a:solidFill>
            <a:srgbClr val="DD114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b="1" kern="1200" dirty="0">
              <a:latin typeface="MyriadPro-SemiCn"/>
            </a:rPr>
            <a:t>Aula 10</a:t>
          </a:r>
          <a:r>
            <a:rPr lang="pt-BR" sz="3200" b="0" kern="1200" dirty="0">
              <a:latin typeface="MyriadPro-SemiCn"/>
            </a:rPr>
            <a:t>: Dê continuidade às atividades e à organização para pesquisa a ser feita na escola. Peça para compartilharem os resultados da pesquisa.</a:t>
          </a:r>
          <a:endParaRPr lang="pt-BR" sz="3200" b="0" kern="1200" dirty="0"/>
        </a:p>
      </dsp:txBody>
      <dsp:txXfrm>
        <a:off x="93515" y="4372943"/>
        <a:ext cx="6712961" cy="204139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26AD66-E2FA-4F4A-AEBC-0DB4EEBC76C3}">
      <dsp:nvSpPr>
        <dsp:cNvPr id="0" name=""/>
        <dsp:cNvSpPr/>
      </dsp:nvSpPr>
      <dsp:spPr>
        <a:xfrm>
          <a:off x="244695" y="0"/>
          <a:ext cx="6597903" cy="1227965"/>
        </a:xfrm>
        <a:prstGeom prst="roundRect">
          <a:avLst>
            <a:gd name="adj" fmla="val 10000"/>
          </a:avLst>
        </a:prstGeom>
        <a:solidFill>
          <a:srgbClr val="DD114B"/>
        </a:solidFill>
        <a:ln w="12700" cap="flat" cmpd="sng" algn="ctr">
          <a:solidFill>
            <a:srgbClr val="DD114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9380" tIns="119380" rIns="119380" bIns="119380" numCol="1" spcCol="1270" anchor="ctr" anchorCtr="0">
          <a:noAutofit/>
        </a:bodyPr>
        <a:lstStyle/>
        <a:p>
          <a:pPr marL="0" lvl="0" indent="0" algn="ctr" defTabSz="4178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9400" b="1" kern="1200" dirty="0"/>
            <a:t>Etapa 5</a:t>
          </a:r>
        </a:p>
      </dsp:txBody>
      <dsp:txXfrm>
        <a:off x="280661" y="35966"/>
        <a:ext cx="6525971" cy="1156033"/>
      </dsp:txXfrm>
    </dsp:sp>
    <dsp:sp modelId="{00C015DD-3079-4258-8787-9D0F40E66300}">
      <dsp:nvSpPr>
        <dsp:cNvPr id="0" name=""/>
        <dsp:cNvSpPr/>
      </dsp:nvSpPr>
      <dsp:spPr>
        <a:xfrm rot="5372062">
          <a:off x="3418755" y="1394671"/>
          <a:ext cx="264275" cy="222031"/>
        </a:xfrm>
        <a:prstGeom prst="rightArrow">
          <a:avLst>
            <a:gd name="adj1" fmla="val 66700"/>
            <a:gd name="adj2" fmla="val 50000"/>
          </a:avLst>
        </a:prstGeom>
        <a:solidFill>
          <a:srgbClr val="DD114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681F9C-F4C8-480C-A1FC-4297BFA0BC4F}">
      <dsp:nvSpPr>
        <dsp:cNvPr id="0" name=""/>
        <dsp:cNvSpPr/>
      </dsp:nvSpPr>
      <dsp:spPr>
        <a:xfrm>
          <a:off x="191868" y="1783409"/>
          <a:ext cx="6732907" cy="1272764"/>
        </a:xfrm>
        <a:prstGeom prst="roundRect">
          <a:avLst>
            <a:gd name="adj" fmla="val 10000"/>
          </a:avLst>
        </a:prstGeom>
        <a:solidFill>
          <a:srgbClr val="FAB8CB">
            <a:alpha val="89804"/>
          </a:srgbClr>
        </a:solidFill>
        <a:ln w="12700" cap="flat" cmpd="sng" algn="ctr">
          <a:solidFill>
            <a:srgbClr val="DD114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b="1" i="0" u="none" strike="noStrike" kern="1200" baseline="0" dirty="0">
              <a:latin typeface="MyriadPro-SemiCn"/>
              <a:ea typeface="+mn-ea"/>
              <a:cs typeface="+mn-cs"/>
            </a:rPr>
            <a:t>Aula 11</a:t>
          </a:r>
          <a:r>
            <a:rPr lang="pt-BR" sz="3200" b="0" i="0" u="none" strike="noStrike" kern="1200" baseline="0" dirty="0">
              <a:latin typeface="MyriadPro-SemiCn"/>
              <a:ea typeface="+mn-ea"/>
              <a:cs typeface="+mn-cs"/>
            </a:rPr>
            <a:t>:</a:t>
          </a:r>
          <a:r>
            <a:rPr lang="pt-BR" sz="3200" b="1" i="0" u="none" strike="noStrike" kern="1200" baseline="0" dirty="0">
              <a:latin typeface="MyriadPro-SemiCn"/>
              <a:ea typeface="+mn-ea"/>
              <a:cs typeface="+mn-cs"/>
            </a:rPr>
            <a:t> </a:t>
          </a:r>
          <a:r>
            <a:rPr lang="pt-BR" sz="3200" b="0" i="0" u="none" strike="noStrike" kern="1200" baseline="0" dirty="0">
              <a:latin typeface="MyriadPro-SemiCn"/>
              <a:ea typeface="+mn-ea"/>
              <a:cs typeface="+mn-cs"/>
            </a:rPr>
            <a:t>Auxilie na reorganização dos grupos para a escolha do local que será visitado.</a:t>
          </a:r>
          <a:endParaRPr lang="pt-BR" sz="3200" b="0" kern="1200" dirty="0"/>
        </a:p>
      </dsp:txBody>
      <dsp:txXfrm>
        <a:off x="229146" y="1820687"/>
        <a:ext cx="6658351" cy="1198208"/>
      </dsp:txXfrm>
    </dsp:sp>
    <dsp:sp modelId="{C29BCA36-5518-4842-8625-AB92A13EBA85}">
      <dsp:nvSpPr>
        <dsp:cNvPr id="0" name=""/>
        <dsp:cNvSpPr/>
      </dsp:nvSpPr>
      <dsp:spPr>
        <a:xfrm rot="5458576">
          <a:off x="3411527" y="3177458"/>
          <a:ext cx="263983" cy="222031"/>
        </a:xfrm>
        <a:prstGeom prst="rightArrow">
          <a:avLst>
            <a:gd name="adj1" fmla="val 66700"/>
            <a:gd name="adj2" fmla="val 50000"/>
          </a:avLst>
        </a:prstGeom>
        <a:solidFill>
          <a:srgbClr val="DD114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E9A10A-023B-491A-A936-C4C198F23D44}">
      <dsp:nvSpPr>
        <dsp:cNvPr id="0" name=""/>
        <dsp:cNvSpPr/>
      </dsp:nvSpPr>
      <dsp:spPr>
        <a:xfrm>
          <a:off x="239646" y="3520775"/>
          <a:ext cx="6582399" cy="1022727"/>
        </a:xfrm>
        <a:prstGeom prst="roundRect">
          <a:avLst>
            <a:gd name="adj" fmla="val 10000"/>
          </a:avLst>
        </a:prstGeom>
        <a:solidFill>
          <a:srgbClr val="FAB8CB">
            <a:alpha val="89804"/>
          </a:srgbClr>
        </a:solidFill>
        <a:ln w="12700" cap="flat" cmpd="sng" algn="ctr">
          <a:solidFill>
            <a:srgbClr val="DD114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b="1" i="0" u="none" strike="noStrike" kern="1200" baseline="0" dirty="0">
              <a:latin typeface="MyriadPro-SemiCn"/>
              <a:ea typeface="+mn-ea"/>
              <a:cs typeface="+mn-cs"/>
            </a:rPr>
            <a:t>Aula 12</a:t>
          </a:r>
          <a:r>
            <a:rPr lang="pt-BR" sz="3200" b="0" i="0" u="none" strike="noStrike" kern="1200" baseline="0" dirty="0">
              <a:latin typeface="MyriadPro-SemiCn"/>
              <a:ea typeface="+mn-ea"/>
              <a:cs typeface="+mn-cs"/>
            </a:rPr>
            <a:t>:</a:t>
          </a:r>
          <a:r>
            <a:rPr lang="pt-BR" sz="3200" b="1" i="0" u="none" strike="noStrike" kern="1200" baseline="0" dirty="0">
              <a:latin typeface="MyriadPro-SemiCn"/>
              <a:ea typeface="+mn-ea"/>
              <a:cs typeface="+mn-cs"/>
            </a:rPr>
            <a:t> </a:t>
          </a:r>
          <a:r>
            <a:rPr lang="pt-BR" sz="3200" b="0" i="0" u="none" strike="noStrike" kern="1200" baseline="0" dirty="0">
              <a:latin typeface="MyriadPro-SemiCn"/>
              <a:ea typeface="+mn-ea"/>
              <a:cs typeface="+mn-cs"/>
            </a:rPr>
            <a:t>Peça para os estudantes realizarem as atividades 1, 2 e 3.</a:t>
          </a:r>
          <a:endParaRPr lang="pt-BR" sz="3200" b="0" kern="1200" dirty="0"/>
        </a:p>
      </dsp:txBody>
      <dsp:txXfrm>
        <a:off x="269601" y="3550730"/>
        <a:ext cx="6522489" cy="962817"/>
      </dsp:txXfrm>
    </dsp:sp>
    <dsp:sp modelId="{AF082AF3-8914-47EA-8E26-25DB5A0DDB04}">
      <dsp:nvSpPr>
        <dsp:cNvPr id="0" name=""/>
        <dsp:cNvSpPr/>
      </dsp:nvSpPr>
      <dsp:spPr>
        <a:xfrm rot="5371301">
          <a:off x="3404925" y="4638307"/>
          <a:ext cx="263978" cy="241375"/>
        </a:xfrm>
        <a:prstGeom prst="rightArrow">
          <a:avLst>
            <a:gd name="adj1" fmla="val 66700"/>
            <a:gd name="adj2" fmla="val 50000"/>
          </a:avLst>
        </a:prstGeom>
        <a:solidFill>
          <a:srgbClr val="DD114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7B87E2-B282-4CA5-8E12-691360868310}">
      <dsp:nvSpPr>
        <dsp:cNvPr id="0" name=""/>
        <dsp:cNvSpPr/>
      </dsp:nvSpPr>
      <dsp:spPr>
        <a:xfrm>
          <a:off x="205495" y="4974487"/>
          <a:ext cx="6678177" cy="1406417"/>
        </a:xfrm>
        <a:prstGeom prst="roundRect">
          <a:avLst>
            <a:gd name="adj" fmla="val 10000"/>
          </a:avLst>
        </a:prstGeom>
        <a:solidFill>
          <a:srgbClr val="FAB8CB">
            <a:alpha val="89804"/>
          </a:srgbClr>
        </a:solidFill>
        <a:ln w="12700" cap="flat" cmpd="sng" algn="ctr">
          <a:solidFill>
            <a:srgbClr val="DD114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3200" b="1" kern="1200" dirty="0">
              <a:latin typeface="MyriadPro-SemiCn"/>
            </a:rPr>
            <a:t>Aula 13</a:t>
          </a:r>
          <a:r>
            <a:rPr lang="pt-BR" sz="3200" b="0" kern="1200" dirty="0">
              <a:latin typeface="MyriadPro-SemiCn"/>
            </a:rPr>
            <a:t>:</a:t>
          </a:r>
          <a:r>
            <a:rPr lang="pt-BR" sz="3200" b="1" kern="1200" dirty="0">
              <a:latin typeface="MyriadPro-SemiCn"/>
            </a:rPr>
            <a:t> </a:t>
          </a:r>
          <a:r>
            <a:rPr lang="pt-BR" sz="3200" b="0" kern="1200" dirty="0">
              <a:latin typeface="MyriadPro-SemiCn"/>
            </a:rPr>
            <a:t>Peça para eles organizarem os dos dados obtidos e que façam uma apresentação para os colegas</a:t>
          </a:r>
          <a:r>
            <a:rPr lang="pt-BR" sz="3200" b="0" i="0" u="none" strike="noStrike" kern="1200" baseline="0" dirty="0">
              <a:latin typeface="MyriadPro-SemiCn"/>
            </a:rPr>
            <a:t>.</a:t>
          </a:r>
          <a:endParaRPr lang="pt-BR" sz="3200" b="0" kern="1200" dirty="0"/>
        </a:p>
      </dsp:txBody>
      <dsp:txXfrm>
        <a:off x="246688" y="5015680"/>
        <a:ext cx="6595791" cy="132403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26AD66-E2FA-4F4A-AEBC-0DB4EEBC76C3}">
      <dsp:nvSpPr>
        <dsp:cNvPr id="0" name=""/>
        <dsp:cNvSpPr/>
      </dsp:nvSpPr>
      <dsp:spPr>
        <a:xfrm>
          <a:off x="106274" y="0"/>
          <a:ext cx="7768917" cy="1271946"/>
        </a:xfrm>
        <a:prstGeom prst="roundRect">
          <a:avLst>
            <a:gd name="adj" fmla="val 10000"/>
          </a:avLst>
        </a:prstGeom>
        <a:solidFill>
          <a:srgbClr val="DD114B"/>
        </a:solidFill>
        <a:ln w="12700" cap="flat" cmpd="sng" algn="ctr">
          <a:solidFill>
            <a:srgbClr val="DD114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9380" tIns="119380" rIns="119380" bIns="119380" numCol="1" spcCol="1270" anchor="ctr" anchorCtr="0">
          <a:noAutofit/>
        </a:bodyPr>
        <a:lstStyle/>
        <a:p>
          <a:pPr marL="0" lvl="0" indent="0" algn="ctr" defTabSz="4178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9400" b="1" kern="1200" dirty="0"/>
            <a:t>Etapa Final</a:t>
          </a:r>
        </a:p>
      </dsp:txBody>
      <dsp:txXfrm>
        <a:off x="143528" y="37254"/>
        <a:ext cx="7694409" cy="1197438"/>
      </dsp:txXfrm>
    </dsp:sp>
    <dsp:sp modelId="{00C015DD-3079-4258-8787-9D0F40E66300}">
      <dsp:nvSpPr>
        <dsp:cNvPr id="0" name=""/>
        <dsp:cNvSpPr/>
      </dsp:nvSpPr>
      <dsp:spPr>
        <a:xfrm rot="5378660">
          <a:off x="3886820" y="1409668"/>
          <a:ext cx="218572" cy="183949"/>
        </a:xfrm>
        <a:prstGeom prst="rightArrow">
          <a:avLst>
            <a:gd name="adj1" fmla="val 66700"/>
            <a:gd name="adj2" fmla="val 50000"/>
          </a:avLst>
        </a:prstGeom>
        <a:solidFill>
          <a:srgbClr val="DD114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681F9C-F4C8-480C-A1FC-4297BFA0BC4F}">
      <dsp:nvSpPr>
        <dsp:cNvPr id="0" name=""/>
        <dsp:cNvSpPr/>
      </dsp:nvSpPr>
      <dsp:spPr>
        <a:xfrm>
          <a:off x="170769" y="1731339"/>
          <a:ext cx="7664244" cy="1726553"/>
        </a:xfrm>
        <a:prstGeom prst="roundRect">
          <a:avLst>
            <a:gd name="adj" fmla="val 10000"/>
          </a:avLst>
        </a:prstGeom>
        <a:solidFill>
          <a:srgbClr val="FAB8CB">
            <a:alpha val="89804"/>
          </a:srgbClr>
        </a:solidFill>
        <a:ln w="12700" cap="flat" cmpd="sng" algn="ctr">
          <a:solidFill>
            <a:srgbClr val="DD114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b="1" kern="1200" dirty="0">
              <a:latin typeface="MyriadPro-SemiCn"/>
              <a:ea typeface="+mn-ea"/>
              <a:cs typeface="+mn-cs"/>
            </a:rPr>
            <a:t>Aula 14</a:t>
          </a:r>
          <a:r>
            <a:rPr lang="pt-BR" sz="3200" b="0" kern="1200" dirty="0">
              <a:latin typeface="MyriadPro-SemiCn"/>
              <a:ea typeface="+mn-ea"/>
              <a:cs typeface="+mn-cs"/>
            </a:rPr>
            <a:t>:</a:t>
          </a:r>
          <a:r>
            <a:rPr lang="pt-BR" sz="3200" b="1" kern="1200" dirty="0">
              <a:latin typeface="MyriadPro-SemiCn"/>
              <a:ea typeface="+mn-ea"/>
              <a:cs typeface="+mn-cs"/>
            </a:rPr>
            <a:t> </a:t>
          </a:r>
          <a:r>
            <a:rPr lang="pt-BR" sz="3200" b="0" i="0" u="none" strike="noStrike" kern="1200" baseline="0" dirty="0">
              <a:latin typeface="MyriadPro-SemiCn"/>
              <a:ea typeface="+mn-ea"/>
              <a:cs typeface="+mn-cs"/>
            </a:rPr>
            <a:t>Apresente</a:t>
          </a:r>
          <a:r>
            <a:rPr lang="pt-BR" sz="3200" b="0" kern="1200" dirty="0">
              <a:latin typeface="MyriadPro-SemiCn"/>
              <a:ea typeface="+mn-ea"/>
              <a:cs typeface="+mn-cs"/>
            </a:rPr>
            <a:t> exemplos de projetos de comunicação visual e sinalização. Peça aos estudantes que iniciem o planejamento da proposta.</a:t>
          </a:r>
          <a:endParaRPr lang="pt-BR" sz="3200" b="0" kern="1200" dirty="0"/>
        </a:p>
      </dsp:txBody>
      <dsp:txXfrm>
        <a:off x="221338" y="1781908"/>
        <a:ext cx="7563106" cy="1625415"/>
      </dsp:txXfrm>
    </dsp:sp>
    <dsp:sp modelId="{C29BCA36-5518-4842-8625-AB92A13EBA85}">
      <dsp:nvSpPr>
        <dsp:cNvPr id="0" name=""/>
        <dsp:cNvSpPr/>
      </dsp:nvSpPr>
      <dsp:spPr>
        <a:xfrm rot="5439588">
          <a:off x="3881398" y="3558374"/>
          <a:ext cx="218670" cy="183949"/>
        </a:xfrm>
        <a:prstGeom prst="rightArrow">
          <a:avLst>
            <a:gd name="adj1" fmla="val 66700"/>
            <a:gd name="adj2" fmla="val 50000"/>
          </a:avLst>
        </a:prstGeom>
        <a:solidFill>
          <a:srgbClr val="DD114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E9A10A-023B-491A-A936-C4C198F23D44}">
      <dsp:nvSpPr>
        <dsp:cNvPr id="0" name=""/>
        <dsp:cNvSpPr/>
      </dsp:nvSpPr>
      <dsp:spPr>
        <a:xfrm>
          <a:off x="115210" y="3842806"/>
          <a:ext cx="7729836" cy="1456837"/>
        </a:xfrm>
        <a:prstGeom prst="roundRect">
          <a:avLst>
            <a:gd name="adj" fmla="val 10000"/>
          </a:avLst>
        </a:prstGeom>
        <a:solidFill>
          <a:srgbClr val="FAB8CB">
            <a:alpha val="89804"/>
          </a:srgbClr>
        </a:solidFill>
        <a:ln w="12700" cap="flat" cmpd="sng" algn="ctr">
          <a:solidFill>
            <a:srgbClr val="DD114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b="1" i="0" u="none" strike="noStrike" kern="1200" baseline="0" dirty="0">
              <a:latin typeface="MyriadPro-SemiCn"/>
            </a:rPr>
            <a:t>Aula 15</a:t>
          </a:r>
          <a:r>
            <a:rPr lang="pt-BR" sz="3200" b="0" i="0" u="none" strike="noStrike" kern="1200" baseline="0" dirty="0">
              <a:latin typeface="MyriadPro-SemiCn"/>
            </a:rPr>
            <a:t>: Auxilie-os na produção e testes dos modelos e protótipos. Verifique a necessidade de adequação do plano original.</a:t>
          </a:r>
          <a:endParaRPr lang="pt-BR" sz="3200" b="0" kern="1200" dirty="0"/>
        </a:p>
      </dsp:txBody>
      <dsp:txXfrm>
        <a:off x="157879" y="3885475"/>
        <a:ext cx="7644498" cy="1371499"/>
      </dsp:txXfrm>
    </dsp:sp>
    <dsp:sp modelId="{AF082AF3-8914-47EA-8E26-25DB5A0DDB04}">
      <dsp:nvSpPr>
        <dsp:cNvPr id="0" name=""/>
        <dsp:cNvSpPr/>
      </dsp:nvSpPr>
      <dsp:spPr>
        <a:xfrm rot="5374648">
          <a:off x="3877468" y="5378188"/>
          <a:ext cx="218698" cy="199975"/>
        </a:xfrm>
        <a:prstGeom prst="rightArrow">
          <a:avLst>
            <a:gd name="adj1" fmla="val 66700"/>
            <a:gd name="adj2" fmla="val 50000"/>
          </a:avLst>
        </a:prstGeom>
        <a:solidFill>
          <a:srgbClr val="DD114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7B87E2-B282-4CA5-8E12-691360868310}">
      <dsp:nvSpPr>
        <dsp:cNvPr id="0" name=""/>
        <dsp:cNvSpPr/>
      </dsp:nvSpPr>
      <dsp:spPr>
        <a:xfrm>
          <a:off x="127917" y="5656708"/>
          <a:ext cx="7727185" cy="915601"/>
        </a:xfrm>
        <a:prstGeom prst="roundRect">
          <a:avLst>
            <a:gd name="adj" fmla="val 10000"/>
          </a:avLst>
        </a:prstGeom>
        <a:solidFill>
          <a:srgbClr val="FAB8CB">
            <a:alpha val="89804"/>
          </a:srgbClr>
        </a:solidFill>
        <a:ln w="12700" cap="flat" cmpd="sng" algn="ctr">
          <a:solidFill>
            <a:srgbClr val="DD114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3200" b="1" i="0" u="none" strike="noStrike" kern="1200" baseline="0" dirty="0">
              <a:latin typeface="MyriadPro-SemiCn"/>
            </a:rPr>
            <a:t>Aula 16</a:t>
          </a:r>
          <a:r>
            <a:rPr lang="pt-BR" sz="3200" b="0" i="0" u="none" strike="noStrike" kern="1200" baseline="0" dirty="0">
              <a:latin typeface="MyriadPro-SemiCn"/>
            </a:rPr>
            <a:t>: Finalize o projeto, acompanhando a apresentação da produção de cada grupo.</a:t>
          </a:r>
          <a:endParaRPr lang="pt-BR" sz="3200" b="0" kern="1200" dirty="0"/>
        </a:p>
      </dsp:txBody>
      <dsp:txXfrm>
        <a:off x="154734" y="5683525"/>
        <a:ext cx="7673551" cy="8619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432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909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569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496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447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41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962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445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758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440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623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0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06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57" r:id="rId6"/>
    <p:sldLayoutId id="2147483853" r:id="rId7"/>
    <p:sldLayoutId id="2147483854" r:id="rId8"/>
    <p:sldLayoutId id="2147483855" r:id="rId9"/>
    <p:sldLayoutId id="2147483856" r:id="rId10"/>
    <p:sldLayoutId id="2147483858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diagramLayout" Target="../diagrams/layout6.xml"/><Relationship Id="rId7" Type="http://schemas.openxmlformats.org/officeDocument/2006/relationships/oleObject" Target="../embeddings/oleObject6.bin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diagramLayout" Target="../diagrams/layout1.xml"/><Relationship Id="rId7" Type="http://schemas.openxmlformats.org/officeDocument/2006/relationships/oleObject" Target="../embeddings/oleObject1.bin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diagramLayout" Target="../diagrams/layout2.xml"/><Relationship Id="rId7" Type="http://schemas.openxmlformats.org/officeDocument/2006/relationships/oleObject" Target="../embeddings/oleObject2.bin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diagramLayout" Target="../diagrams/layout3.xml"/><Relationship Id="rId7" Type="http://schemas.openxmlformats.org/officeDocument/2006/relationships/oleObject" Target="../embeddings/oleObject3.bin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diagramLayout" Target="../diagrams/layout4.xml"/><Relationship Id="rId7" Type="http://schemas.openxmlformats.org/officeDocument/2006/relationships/oleObject" Target="../embeddings/oleObject4.bin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diagramLayout" Target="../diagrams/layout5.xml"/><Relationship Id="rId7" Type="http://schemas.openxmlformats.org/officeDocument/2006/relationships/oleObject" Target="../embeddings/oleObject5.bin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48F89F-5814-4373-BB25-F34DC067E9C4}"/>
              </a:ext>
            </a:extLst>
          </p:cNvPr>
          <p:cNvSpPr txBox="1">
            <a:spLocks/>
          </p:cNvSpPr>
          <p:nvPr/>
        </p:nvSpPr>
        <p:spPr>
          <a:xfrm>
            <a:off x="5954365" y="1159033"/>
            <a:ext cx="5948245" cy="339164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6600" b="1" i="1" u="none" strike="noStrike" baseline="0" dirty="0">
                <a:solidFill>
                  <a:schemeClr val="bg1"/>
                </a:solidFill>
                <a:latin typeface="Factoria-Bold"/>
              </a:rPr>
              <a:t>Design</a:t>
            </a:r>
            <a:r>
              <a:rPr lang="pt-BR" sz="6600" b="1" i="0" u="none" strike="noStrike" baseline="0" dirty="0">
                <a:solidFill>
                  <a:schemeClr val="bg1"/>
                </a:solidFill>
                <a:latin typeface="Factoria-Bold"/>
              </a:rPr>
              <a:t> e comunicação:</a:t>
            </a:r>
            <a:br>
              <a:rPr lang="pt-BR" sz="6600" b="1" i="0" u="none" strike="noStrike" baseline="0" dirty="0">
                <a:solidFill>
                  <a:schemeClr val="bg1"/>
                </a:solidFill>
                <a:latin typeface="Factoria-Bold"/>
              </a:rPr>
            </a:br>
            <a:r>
              <a:rPr lang="pt-BR" sz="6600" b="1" i="0" u="none" strike="noStrike" baseline="0" dirty="0">
                <a:solidFill>
                  <a:schemeClr val="bg1"/>
                </a:solidFill>
                <a:latin typeface="Factoria-Bold"/>
              </a:rPr>
              <a:t>como afetam as vivências nos espaços?</a:t>
            </a:r>
            <a:endParaRPr lang="pt-BR" sz="6400" dirty="0">
              <a:solidFill>
                <a:schemeClr val="bg1"/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9E75AC3-E8E6-4F45-8D07-CB2637059266}"/>
              </a:ext>
            </a:extLst>
          </p:cNvPr>
          <p:cNvSpPr txBox="1"/>
          <p:nvPr/>
        </p:nvSpPr>
        <p:spPr>
          <a:xfrm>
            <a:off x="5892721" y="4288797"/>
            <a:ext cx="5485908" cy="73866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6700" b="1" i="0" u="none" strike="noStrike" baseline="0">
                <a:solidFill>
                  <a:schemeClr val="bg1"/>
                </a:solidFill>
                <a:latin typeface="Factoria-Bold"/>
                <a:ea typeface="+mj-ea"/>
                <a:cs typeface="+mj-cs"/>
              </a:defRPr>
            </a:lvl1pPr>
          </a:lstStyle>
          <a:p>
            <a:pPr algn="l">
              <a:spcAft>
                <a:spcPts val="600"/>
              </a:spcAft>
            </a:pPr>
            <a:r>
              <a:rPr lang="pt-BR" sz="2700" dirty="0">
                <a:solidFill>
                  <a:srgbClr val="DD114B"/>
                </a:solidFill>
              </a:rPr>
              <a:t>Tema integrador: STEAM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DC66294-4651-46FA-B00C-D0283FD121E8}"/>
              </a:ext>
            </a:extLst>
          </p:cNvPr>
          <p:cNvSpPr txBox="1"/>
          <p:nvPr/>
        </p:nvSpPr>
        <p:spPr>
          <a:xfrm>
            <a:off x="5954366" y="289918"/>
            <a:ext cx="1678665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800" b="1">
                <a:solidFill>
                  <a:srgbClr val="DD114B"/>
                </a:solidFill>
              </a:rPr>
              <a:t>PROJETO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3EDCFC62-1F16-46BE-B42F-854D6B776A85}"/>
              </a:ext>
            </a:extLst>
          </p:cNvPr>
          <p:cNvSpPr txBox="1"/>
          <p:nvPr/>
        </p:nvSpPr>
        <p:spPr>
          <a:xfrm>
            <a:off x="5460807" y="5935362"/>
            <a:ext cx="660894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i="0">
                <a:solidFill>
                  <a:schemeClr val="bg1"/>
                </a:solidFill>
                <a:effectLst/>
                <a:latin typeface="Segoe UI" panose="020B0502040204020203" pitchFamily="34" charset="0"/>
              </a:rPr>
              <a:t>O conteúdo deste PPT não faz parte nem foi avaliado em programas governamentais. Trata-se de uma iniciativa gratuita da FTD Educação para todas as escolas brasileiras.</a:t>
            </a:r>
            <a:endParaRPr lang="pt-BR" sz="1400">
              <a:solidFill>
                <a:schemeClr val="bg1"/>
              </a:solidFill>
            </a:endParaRPr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2B9BAF12-3C8D-4B59-A1EA-E3959BF2FD7F}"/>
              </a:ext>
            </a:extLst>
          </p:cNvPr>
          <p:cNvSpPr/>
          <p:nvPr/>
        </p:nvSpPr>
        <p:spPr>
          <a:xfrm>
            <a:off x="1030273" y="5664880"/>
            <a:ext cx="3829404" cy="885856"/>
          </a:xfrm>
          <a:prstGeom prst="roundRect">
            <a:avLst/>
          </a:prstGeom>
          <a:solidFill>
            <a:schemeClr val="lt1"/>
          </a:solidFill>
          <a:ln>
            <a:solidFill>
              <a:srgbClr val="3E95A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BR" sz="4800" b="1" dirty="0"/>
              <a:t>Plano de Aulas em PPT</a:t>
            </a:r>
          </a:p>
        </p:txBody>
      </p:sp>
      <p:pic>
        <p:nvPicPr>
          <p:cNvPr id="9" name="Imagem 8" descr="Calendário&#10;&#10;Descrição gerada automaticamente">
            <a:extLst>
              <a:ext uri="{FF2B5EF4-FFF2-40B4-BE49-F238E27FC236}">
                <a16:creationId xmlns:a16="http://schemas.microsoft.com/office/drawing/2014/main" id="{BEB442F9-A4BA-4167-AF05-21027292EA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598" y="29028"/>
            <a:ext cx="5579122" cy="61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6598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DC8059DC-7D56-485B-BB9C-F246070369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3686429"/>
              </p:ext>
            </p:extLst>
          </p:nvPr>
        </p:nvGraphicFramePr>
        <p:xfrm>
          <a:off x="0" y="184935"/>
          <a:ext cx="7983020" cy="65738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Seta: Pentágono 6">
            <a:extLst>
              <a:ext uri="{FF2B5EF4-FFF2-40B4-BE49-F238E27FC236}">
                <a16:creationId xmlns:a16="http://schemas.microsoft.com/office/drawing/2014/main" id="{2CC967C0-8F0D-4816-ACDD-5642EDCC4610}"/>
              </a:ext>
            </a:extLst>
          </p:cNvPr>
          <p:cNvSpPr/>
          <p:nvPr/>
        </p:nvSpPr>
        <p:spPr>
          <a:xfrm flipH="1">
            <a:off x="8252730" y="614411"/>
            <a:ext cx="2690974" cy="663367"/>
          </a:xfrm>
          <a:prstGeom prst="homePlate">
            <a:avLst/>
          </a:prstGeom>
          <a:solidFill>
            <a:srgbClr val="E3A803"/>
          </a:solidFill>
          <a:ln>
            <a:solidFill>
              <a:srgbClr val="E3A8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BR" sz="2200" dirty="0">
                <a:latin typeface="MyriadPro-SemiCn"/>
              </a:rPr>
              <a:t>Páginas do livro</a:t>
            </a:r>
          </a:p>
          <a:p>
            <a:pPr algn="ctr"/>
            <a:r>
              <a:rPr lang="pt-BR" sz="2200" dirty="0">
                <a:latin typeface="MyriadPro-SemiCn"/>
              </a:rPr>
              <a:t>37 a 41</a:t>
            </a: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279396A7-8A8C-48A1-8E25-DA2FA44A7373}"/>
              </a:ext>
            </a:extLst>
          </p:cNvPr>
          <p:cNvGrpSpPr/>
          <p:nvPr/>
        </p:nvGrpSpPr>
        <p:grpSpPr>
          <a:xfrm>
            <a:off x="8252730" y="1634851"/>
            <a:ext cx="3894275" cy="4396372"/>
            <a:chOff x="8364490" y="2554519"/>
            <a:chExt cx="3711395" cy="4122052"/>
          </a:xfrm>
        </p:grpSpPr>
        <p:graphicFrame>
          <p:nvGraphicFramePr>
            <p:cNvPr id="16" name="Objeto 15">
              <a:extLst>
                <a:ext uri="{FF2B5EF4-FFF2-40B4-BE49-F238E27FC236}">
                  <a16:creationId xmlns:a16="http://schemas.microsoft.com/office/drawing/2014/main" id="{C77AA01F-2A4E-4E41-A48F-03518EDADFC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3166033"/>
                </p:ext>
              </p:extLst>
            </p:nvPr>
          </p:nvGraphicFramePr>
          <p:xfrm>
            <a:off x="8364490" y="2554519"/>
            <a:ext cx="3711395" cy="41220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7" imgW="4964760" imgH="4964760" progId="">
                    <p:embed/>
                  </p:oleObj>
                </mc:Choice>
                <mc:Fallback>
                  <p:oleObj r:id="rId7" imgW="4964760" imgH="4964760" progId="">
                    <p:embed/>
                    <p:pic>
                      <p:nvPicPr>
                        <p:cNvPr id="16" name="Objeto 15">
                          <a:extLst>
                            <a:ext uri="{FF2B5EF4-FFF2-40B4-BE49-F238E27FC236}">
                              <a16:creationId xmlns:a16="http://schemas.microsoft.com/office/drawing/2014/main" id="{C77AA01F-2A4E-4E41-A48F-03518EDADFC5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8364490" y="2554519"/>
                          <a:ext cx="3711395" cy="412205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CaixaDeTexto 14">
              <a:extLst>
                <a:ext uri="{FF2B5EF4-FFF2-40B4-BE49-F238E27FC236}">
                  <a16:creationId xmlns:a16="http://schemas.microsoft.com/office/drawing/2014/main" id="{5FFBAA8E-E172-4F8A-8F72-911B15D8CF39}"/>
                </a:ext>
              </a:extLst>
            </p:cNvPr>
            <p:cNvSpPr txBox="1"/>
            <p:nvPr/>
          </p:nvSpPr>
          <p:spPr>
            <a:xfrm>
              <a:off x="8812846" y="3626237"/>
              <a:ext cx="2827574" cy="2712580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pt-BR" sz="2600" b="1" dirty="0">
                  <a:latin typeface="MyriadPro-SemiCn"/>
                </a:rPr>
                <a:t>Datas das aulas</a:t>
              </a:r>
            </a:p>
            <a:p>
              <a:pPr>
                <a:lnSpc>
                  <a:spcPct val="150000"/>
                </a:lnSpc>
              </a:pPr>
              <a:r>
                <a:rPr lang="pt-BR" sz="2600" b="1" dirty="0">
                  <a:latin typeface="MyriadPro-SemiCn"/>
                </a:rPr>
                <a:t>___ /___ /____</a:t>
              </a:r>
            </a:p>
            <a:p>
              <a:pPr>
                <a:lnSpc>
                  <a:spcPct val="150000"/>
                </a:lnSpc>
              </a:pPr>
              <a:r>
                <a:rPr lang="pt-BR" sz="2600" b="1" dirty="0">
                  <a:latin typeface="MyriadPro-SemiCn"/>
                </a:rPr>
                <a:t>___ /___ /____</a:t>
              </a:r>
            </a:p>
            <a:p>
              <a:pPr>
                <a:lnSpc>
                  <a:spcPct val="150000"/>
                </a:lnSpc>
              </a:pPr>
              <a:r>
                <a:rPr lang="pt-BR" sz="2600" b="1" dirty="0">
                  <a:latin typeface="MyriadPro-SemiCn"/>
                </a:rPr>
                <a:t>___ /___ /____</a:t>
              </a:r>
            </a:p>
            <a:p>
              <a:endParaRPr lang="pt-BR" sz="2600" b="1" dirty="0">
                <a:latin typeface="MyriadPro-SemiC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79145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>
            <a:extLst>
              <a:ext uri="{FF2B5EF4-FFF2-40B4-BE49-F238E27FC236}">
                <a16:creationId xmlns:a16="http://schemas.microsoft.com/office/drawing/2014/main" id="{3A8B29A2-504A-484B-A70C-A7519F58BE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5048181"/>
            <a:ext cx="10515598" cy="242229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DD9EFB50-545A-4B27-888E-454ACA0ED740}"/>
              </a:ext>
            </a:extLst>
          </p:cNvPr>
          <p:cNvSpPr txBox="1">
            <a:spLocks/>
          </p:cNvSpPr>
          <p:nvPr/>
        </p:nvSpPr>
        <p:spPr>
          <a:xfrm>
            <a:off x="991772" y="785041"/>
            <a:ext cx="10515600" cy="9056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Produto final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24BEA0E-166C-4A08-8B6F-6C1D9ABE4F66}"/>
              </a:ext>
            </a:extLst>
          </p:cNvPr>
          <p:cNvSpPr txBox="1"/>
          <p:nvPr/>
        </p:nvSpPr>
        <p:spPr>
          <a:xfrm>
            <a:off x="838200" y="1834970"/>
            <a:ext cx="10515599" cy="20173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800" b="0" i="0" u="none" strike="noStrike" baseline="0">
                <a:solidFill>
                  <a:srgbClr val="2F2F2E"/>
                </a:solidFill>
                <a:latin typeface="CiutadellaRounded-Regular"/>
              </a:defRPr>
            </a:lvl1pPr>
            <a:lvl2pPr marL="685800" indent="-228600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4pPr>
            <a:lvl5pPr marL="2057400" indent="-228600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9pPr>
          </a:lstStyle>
          <a:p>
            <a:pPr algn="just"/>
            <a:r>
              <a:rPr lang="pt-BR"/>
              <a:t>Projeto de comunicação visual.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36509BBA-AA08-41F9-9866-9600FD4A636D}"/>
              </a:ext>
            </a:extLst>
          </p:cNvPr>
          <p:cNvSpPr txBox="1"/>
          <p:nvPr/>
        </p:nvSpPr>
        <p:spPr>
          <a:xfrm>
            <a:off x="1080981" y="4217184"/>
            <a:ext cx="5697192" cy="8309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pt-BR"/>
            </a:defPPr>
            <a:lvl1pPr>
              <a:lnSpc>
                <a:spcPct val="100000"/>
              </a:lnSpc>
              <a:spcBef>
                <a:spcPct val="0"/>
              </a:spcBef>
              <a:buNone/>
              <a:defRPr sz="4800"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Professor indicado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CFEF1581-4395-4D39-B0DF-C01F9066A4F0}"/>
              </a:ext>
            </a:extLst>
          </p:cNvPr>
          <p:cNvSpPr txBox="1"/>
          <p:nvPr/>
        </p:nvSpPr>
        <p:spPr>
          <a:xfrm>
            <a:off x="827339" y="5256727"/>
            <a:ext cx="10515599" cy="7788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800" b="0" i="0" u="none" strike="noStrike" baseline="0">
                <a:solidFill>
                  <a:srgbClr val="2F2F2E"/>
                </a:solidFill>
                <a:latin typeface="CiutadellaRounded-Regular"/>
              </a:defRPr>
            </a:lvl1pPr>
            <a:lvl2pPr marL="685800" indent="-228600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4pPr>
            <a:lvl5pPr marL="2057400" indent="-228600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9pPr>
          </a:lstStyle>
          <a:p>
            <a:pPr algn="just"/>
            <a:r>
              <a:rPr lang="pt-BR"/>
              <a:t>Arte.</a:t>
            </a:r>
          </a:p>
        </p:txBody>
      </p:sp>
    </p:spTree>
    <p:extLst>
      <p:ext uri="{BB962C8B-B14F-4D97-AF65-F5344CB8AC3E}">
        <p14:creationId xmlns:p14="http://schemas.microsoft.com/office/powerpoint/2010/main" val="4111793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5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AAEAD4-E4FA-4308-AC8A-C0BAD3DC4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9995"/>
            <a:ext cx="10515600" cy="1325563"/>
          </a:xfrm>
        </p:spPr>
        <p:txBody>
          <a:bodyPr/>
          <a:lstStyle/>
          <a:p>
            <a:r>
              <a:rPr lang="pt-BR" dirty="0"/>
              <a:t>A BNCC neste projeto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6FDF9BC-88F2-43CC-96B1-B6597D203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753578" cy="4668364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 algn="l">
              <a:buNone/>
            </a:pPr>
            <a:r>
              <a:rPr lang="pt-BR" sz="2000" b="1" i="0" u="none" strike="noStrike" baseline="0" dirty="0">
                <a:solidFill>
                  <a:srgbClr val="2F2F2E"/>
                </a:solidFill>
                <a:latin typeface="MyriadPro-BoldSemiCn"/>
              </a:rPr>
              <a:t>Competências gerais </a:t>
            </a:r>
            <a:r>
              <a:rPr lang="pt-BR" sz="1600" b="1" i="0" u="none" strike="noStrike" baseline="0" dirty="0">
                <a:solidFill>
                  <a:srgbClr val="2F2F2E"/>
                </a:solidFill>
                <a:latin typeface="MyriadPro-BoldSemiCn"/>
                <a:sym typeface="Wingdings" panose="05000000000000000000" pitchFamily="2" charset="2"/>
              </a:rPr>
              <a:t></a:t>
            </a:r>
            <a:r>
              <a:rPr lang="pt-BR" sz="1600" b="1" i="0" u="none" strike="noStrike" baseline="0" dirty="0">
                <a:solidFill>
                  <a:srgbClr val="2F2F2E"/>
                </a:solidFill>
                <a:latin typeface="MyriadPro-BoldSemiCn"/>
              </a:rPr>
              <a:t> </a:t>
            </a:r>
            <a:r>
              <a:rPr lang="pt-BR" sz="2000" b="0" i="0" u="none" strike="noStrike" baseline="0" dirty="0">
                <a:solidFill>
                  <a:srgbClr val="2F2F2E"/>
                </a:solidFill>
                <a:latin typeface="MyriadPro-SemiCn"/>
              </a:rPr>
              <a:t>1, 2 e 7</a:t>
            </a:r>
          </a:p>
          <a:p>
            <a:pPr marL="0" indent="0" algn="l">
              <a:buNone/>
            </a:pPr>
            <a:r>
              <a:rPr lang="pt-BR" sz="2000" b="1" i="0" u="none" strike="noStrike" baseline="0" dirty="0">
                <a:solidFill>
                  <a:srgbClr val="2F2F2E"/>
                </a:solidFill>
                <a:latin typeface="MyriadPro-BoldSemiCn"/>
              </a:rPr>
              <a:t>Competências específicas e habilidades:</a:t>
            </a:r>
          </a:p>
          <a:p>
            <a:pPr marL="0" indent="0">
              <a:buNone/>
            </a:pPr>
            <a:r>
              <a:rPr lang="pt-BR" sz="1800" b="1" i="0" u="none" strike="noStrike" baseline="0" dirty="0">
                <a:solidFill>
                  <a:srgbClr val="E5056A"/>
                </a:solidFill>
                <a:latin typeface="MyriadPro-SemiboldSemiCn"/>
              </a:rPr>
              <a:t>Área de Linguagens e suas Tecnologias </a:t>
            </a:r>
            <a:r>
              <a:rPr lang="pt-BR" sz="1800" b="1" i="0" u="none" strike="noStrike" baseline="0" dirty="0">
                <a:solidFill>
                  <a:srgbClr val="E5056A"/>
                </a:solidFill>
                <a:latin typeface="MyriadPro-SemiboldSemiCn"/>
                <a:sym typeface="Wingdings" panose="05000000000000000000" pitchFamily="2" charset="2"/>
              </a:rPr>
              <a:t> </a:t>
            </a:r>
            <a:r>
              <a:rPr lang="pt-BR" sz="1800" dirty="0">
                <a:solidFill>
                  <a:srgbClr val="2F2F2E"/>
                </a:solidFill>
                <a:latin typeface="MyriadPro-SemiCn"/>
                <a:sym typeface="Wingdings" panose="05000000000000000000" pitchFamily="2" charset="2"/>
              </a:rPr>
              <a:t>competência específica 1: </a:t>
            </a:r>
            <a:r>
              <a:rPr lang="pt-BR" sz="1800" dirty="0">
                <a:solidFill>
                  <a:srgbClr val="2F2F2E"/>
                </a:solidFill>
                <a:latin typeface="MyriadPro-SemiCn"/>
              </a:rPr>
              <a:t>EM13LGG101 e EM13LGG104; competência específica 2: EM13LGG201 e EM13LGG202; competência específica 7: EM13LGG701, EM13LGG703 e EM13LGG704.</a:t>
            </a:r>
          </a:p>
          <a:p>
            <a:pPr marL="450850" indent="-184150">
              <a:tabLst>
                <a:tab pos="450850" algn="l"/>
              </a:tabLst>
            </a:pPr>
            <a:r>
              <a:rPr lang="pt-BR" sz="1800" b="1" i="0" u="none" strike="noStrike" baseline="0" dirty="0">
                <a:solidFill>
                  <a:srgbClr val="E5056A"/>
                </a:solidFill>
                <a:latin typeface="MyriadPro-SemiboldSemiCn"/>
              </a:rPr>
              <a:t>Língua Portuguesa por campo de atuação </a:t>
            </a:r>
            <a:r>
              <a:rPr lang="pt-BR" sz="1800" b="1" i="0" u="none" strike="noStrike" baseline="0" dirty="0">
                <a:solidFill>
                  <a:srgbClr val="E5056A"/>
                </a:solidFill>
                <a:latin typeface="MyriadPro-SemiboldSemiCn"/>
                <a:sym typeface="Wingdings" panose="05000000000000000000" pitchFamily="2" charset="2"/>
              </a:rPr>
              <a:t> </a:t>
            </a:r>
            <a:r>
              <a:rPr lang="pt-BR" sz="1800" dirty="0">
                <a:solidFill>
                  <a:srgbClr val="2F2F2E"/>
                </a:solidFill>
                <a:latin typeface="MyriadPro-SemiCn"/>
              </a:rPr>
              <a:t>todos os campos de atuação social: EM13LP01 (competência específica 2); EM13LP06 e EM13LP14 (competência específica 1); EM13LP11 (competência específica 7); EM13LP15 (competências específicas 1 e 3) e EM13LP18 (competência específica 7).</a:t>
            </a:r>
          </a:p>
          <a:p>
            <a:pPr marL="0" indent="0">
              <a:buNone/>
            </a:pPr>
            <a:r>
              <a:rPr lang="pt-BR" sz="1800" b="1" i="0" u="none" strike="noStrike" baseline="0" dirty="0">
                <a:solidFill>
                  <a:srgbClr val="E5056A"/>
                </a:solidFill>
                <a:latin typeface="MyriadPro-SemiboldSemiCn"/>
              </a:rPr>
              <a:t>Área de Matemática e suas Tecnologias </a:t>
            </a:r>
            <a:r>
              <a:rPr lang="pt-BR" sz="1800" b="1" i="0" u="none" strike="noStrike" baseline="0" dirty="0">
                <a:solidFill>
                  <a:srgbClr val="E5056A"/>
                </a:solidFill>
                <a:latin typeface="MyriadPro-SemiboldSemiCn"/>
                <a:sym typeface="Wingdings" panose="05000000000000000000" pitchFamily="2" charset="2"/>
              </a:rPr>
              <a:t> </a:t>
            </a:r>
            <a:r>
              <a:rPr lang="pt-BR" sz="1800" b="0" i="0" u="none" strike="noStrike" baseline="0" dirty="0">
                <a:solidFill>
                  <a:srgbClr val="2F2F2E"/>
                </a:solidFill>
                <a:latin typeface="MyriadPro-SemiCn"/>
              </a:rPr>
              <a:t>competência específica 2: EM13MAT201.</a:t>
            </a:r>
          </a:p>
          <a:p>
            <a:pPr marL="0" indent="0" algn="l">
              <a:buNone/>
            </a:pPr>
            <a:r>
              <a:rPr lang="pt-BR" sz="1800" b="1" i="0" u="none" strike="noStrike" baseline="0" dirty="0">
                <a:solidFill>
                  <a:srgbClr val="E5056A"/>
                </a:solidFill>
                <a:latin typeface="MyriadPro-SemiboldSemiCn"/>
              </a:rPr>
              <a:t>Área de Ciências da Natureza e suas Tecnologias </a:t>
            </a:r>
            <a:r>
              <a:rPr lang="pt-BR" sz="1800" b="1" i="0" u="none" strike="noStrike" baseline="0" dirty="0">
                <a:solidFill>
                  <a:srgbClr val="E5056A"/>
                </a:solidFill>
                <a:latin typeface="MyriadPro-SemiboldSemiCn"/>
                <a:sym typeface="Wingdings" panose="05000000000000000000" pitchFamily="2" charset="2"/>
              </a:rPr>
              <a:t></a:t>
            </a:r>
            <a:r>
              <a:rPr lang="pt-BR" sz="1800" b="0" i="0" u="none" strike="noStrike" baseline="0" dirty="0">
                <a:solidFill>
                  <a:srgbClr val="E5056A"/>
                </a:solidFill>
                <a:latin typeface="MyriadPro-SemiboldSemiCn"/>
                <a:sym typeface="Wingdings" panose="05000000000000000000" pitchFamily="2" charset="2"/>
              </a:rPr>
              <a:t> </a:t>
            </a:r>
            <a:r>
              <a:rPr lang="pt-BR" sz="1800" b="0" i="0" u="none" strike="noStrike" baseline="0" dirty="0">
                <a:solidFill>
                  <a:srgbClr val="2F2F2E"/>
                </a:solidFill>
                <a:latin typeface="MyriadPro-SemiCn"/>
              </a:rPr>
              <a:t>competência específica 3: EM13CNT307.</a:t>
            </a:r>
          </a:p>
          <a:p>
            <a:pPr marL="0" indent="0">
              <a:buNone/>
            </a:pPr>
            <a:r>
              <a:rPr lang="pt-BR" sz="1800" b="1" i="0" u="none" strike="noStrike" baseline="0" dirty="0">
                <a:solidFill>
                  <a:srgbClr val="E5056A"/>
                </a:solidFill>
                <a:latin typeface="MyriadPro-SemiboldSemiCn"/>
              </a:rPr>
              <a:t>Área de Ciências Humanas e Sociais Aplicadas </a:t>
            </a:r>
            <a:r>
              <a:rPr lang="pt-BR" sz="1800" b="1" i="0" u="none" strike="noStrike" baseline="0" dirty="0">
                <a:solidFill>
                  <a:srgbClr val="E5056A"/>
                </a:solidFill>
                <a:latin typeface="MyriadPro-SemiboldSemiCn"/>
                <a:sym typeface="Wingdings" panose="05000000000000000000" pitchFamily="2" charset="2"/>
              </a:rPr>
              <a:t></a:t>
            </a:r>
            <a:r>
              <a:rPr lang="pt-BR" sz="1800" b="0" i="0" u="none" strike="noStrike" baseline="0" dirty="0">
                <a:solidFill>
                  <a:srgbClr val="E5056A"/>
                </a:solidFill>
                <a:latin typeface="MyriadPro-SemiboldSemiCn"/>
                <a:sym typeface="Wingdings" panose="05000000000000000000" pitchFamily="2" charset="2"/>
              </a:rPr>
              <a:t> </a:t>
            </a:r>
            <a:r>
              <a:rPr lang="pt-BR" sz="1800" b="0" i="0" u="none" strike="noStrike" baseline="0" dirty="0">
                <a:solidFill>
                  <a:srgbClr val="2F2F2E"/>
                </a:solidFill>
                <a:latin typeface="MyriadPro-SemiCn"/>
              </a:rPr>
              <a:t>competência específica 1: EM13CHS106.</a:t>
            </a:r>
            <a:endParaRPr lang="pt-BR" sz="1800" dirty="0">
              <a:solidFill>
                <a:srgbClr val="2F2F2E"/>
              </a:solidFill>
              <a:latin typeface="CiutadellaRounded-Regular"/>
            </a:endParaRPr>
          </a:p>
          <a:p>
            <a:pPr marL="0" indent="0" algn="l">
              <a:buNone/>
            </a:pPr>
            <a:endParaRPr lang="pt-BR" sz="2000" dirty="0">
              <a:solidFill>
                <a:srgbClr val="2F2F2E"/>
              </a:solidFill>
              <a:latin typeface="CiutadellaRounded-Regular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B1E2AE08-A16C-44BB-B064-E3EA4428EE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1447" y="193268"/>
            <a:ext cx="3075917" cy="1479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441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4630051A-A98D-408E-B046-42030AE8BE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04292B3-D0C2-4929-A3A0-250A214812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4476" y="2946178"/>
            <a:ext cx="5951538" cy="1138774"/>
          </a:xfrm>
        </p:spPr>
        <p:txBody>
          <a:bodyPr>
            <a:normAutofit/>
          </a:bodyPr>
          <a:lstStyle/>
          <a:p>
            <a:r>
              <a:rPr lang="pt-BR" sz="5400" b="1" i="0" u="none" strike="noStrike" baseline="0" dirty="0">
                <a:latin typeface="Factoria-Bold"/>
              </a:rPr>
              <a:t>PLANEJAMENTO</a:t>
            </a:r>
            <a:endParaRPr lang="pt-BR" sz="5400" dirty="0"/>
          </a:p>
        </p:txBody>
      </p:sp>
      <p:pic>
        <p:nvPicPr>
          <p:cNvPr id="7" name="Imagem 6" descr="Diagrama&#10;&#10;Descrição gerada automaticamente">
            <a:extLst>
              <a:ext uri="{FF2B5EF4-FFF2-40B4-BE49-F238E27FC236}">
                <a16:creationId xmlns:a16="http://schemas.microsoft.com/office/drawing/2014/main" id="{05D60D63-125E-4B96-8F97-ABB89657722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42" t="6124" r="13720" b="6001"/>
          <a:stretch/>
        </p:blipFill>
        <p:spPr>
          <a:xfrm rot="20121590">
            <a:off x="-457295" y="-70400"/>
            <a:ext cx="6745168" cy="6033155"/>
          </a:xfrm>
          <a:prstGeom prst="rect">
            <a:avLst/>
          </a:prstGeom>
        </p:spPr>
      </p:pic>
      <p:sp>
        <p:nvSpPr>
          <p:cNvPr id="15" name="Rectangle 6">
            <a:extLst>
              <a:ext uri="{FF2B5EF4-FFF2-40B4-BE49-F238E27FC236}">
                <a16:creationId xmlns:a16="http://schemas.microsoft.com/office/drawing/2014/main" id="{35BC54F7-1315-4D6C-9420-A5BF0CDDB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42521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F7A014"/>
          </a:solidFill>
          <a:ln w="38100" cap="rnd">
            <a:solidFill>
              <a:srgbClr val="F7A014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BF2CC10-40CB-4D70-A865-1FBFE1A34D31}"/>
              </a:ext>
            </a:extLst>
          </p:cNvPr>
          <p:cNvSpPr txBox="1"/>
          <p:nvPr/>
        </p:nvSpPr>
        <p:spPr>
          <a:xfrm>
            <a:off x="6094476" y="4435391"/>
            <a:ext cx="4419366" cy="11387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00000"/>
              </a:lnSpc>
              <a:spcBef>
                <a:spcPct val="0"/>
              </a:spcBef>
              <a:buNone/>
              <a:defRPr sz="6800" b="1" i="0" u="none" strike="noStrike" baseline="0">
                <a:latin typeface="Factoria-Bold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pt-BR"/>
              <a:t>16 aulas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D61FDDE0-7666-4473-8A91-A1A611A3AF58}"/>
              </a:ext>
            </a:extLst>
          </p:cNvPr>
          <p:cNvSpPr txBox="1"/>
          <p:nvPr/>
        </p:nvSpPr>
        <p:spPr>
          <a:xfrm>
            <a:off x="5257161" y="6307552"/>
            <a:ext cx="7063712" cy="4456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>
              <a:defRPr lang="pt-BR"/>
            </a:defPPr>
            <a:lvl1pPr>
              <a:lnSpc>
                <a:spcPct val="100000"/>
              </a:lnSpc>
              <a:spcBef>
                <a:spcPct val="0"/>
              </a:spcBef>
              <a:buNone/>
              <a:defRPr sz="6800" b="1" i="0" u="none" strike="noStrike" baseline="0">
                <a:latin typeface="Factoria-Bold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pt-BR" sz="1700"/>
              <a:t>*A quantidade de aulas pode ser adequada à realidade de cada professor.</a:t>
            </a:r>
          </a:p>
        </p:txBody>
      </p:sp>
    </p:spTree>
    <p:extLst>
      <p:ext uri="{BB962C8B-B14F-4D97-AF65-F5344CB8AC3E}">
        <p14:creationId xmlns:p14="http://schemas.microsoft.com/office/powerpoint/2010/main" val="1812570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DC8059DC-7D56-485B-BB9C-F246070369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09362316"/>
              </p:ext>
            </p:extLst>
          </p:nvPr>
        </p:nvGraphicFramePr>
        <p:xfrm>
          <a:off x="741384" y="107104"/>
          <a:ext cx="6460799" cy="66502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Seta: Pentágono 6">
            <a:extLst>
              <a:ext uri="{FF2B5EF4-FFF2-40B4-BE49-F238E27FC236}">
                <a16:creationId xmlns:a16="http://schemas.microsoft.com/office/drawing/2014/main" id="{2CC967C0-8F0D-4816-ACDD-5642EDCC4610}"/>
              </a:ext>
            </a:extLst>
          </p:cNvPr>
          <p:cNvSpPr/>
          <p:nvPr/>
        </p:nvSpPr>
        <p:spPr>
          <a:xfrm flipH="1">
            <a:off x="7826473" y="582848"/>
            <a:ext cx="2892257" cy="663367"/>
          </a:xfrm>
          <a:prstGeom prst="homePlate">
            <a:avLst/>
          </a:prstGeom>
          <a:solidFill>
            <a:srgbClr val="E3A803"/>
          </a:solidFill>
          <a:ln>
            <a:solidFill>
              <a:srgbClr val="E3A8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BR" sz="2200" dirty="0">
                <a:latin typeface="MyriadPro-SemiCn"/>
              </a:rPr>
              <a:t>Páginas do livro</a:t>
            </a:r>
          </a:p>
          <a:p>
            <a:pPr algn="ctr"/>
            <a:r>
              <a:rPr lang="pt-BR" sz="2200" dirty="0">
                <a:latin typeface="MyriadPro-SemiCn"/>
              </a:rPr>
              <a:t>10 a 17</a:t>
            </a:r>
          </a:p>
        </p:txBody>
      </p: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4A66D1E1-8E4D-4EBC-931F-28D3A98C57C7}"/>
              </a:ext>
            </a:extLst>
          </p:cNvPr>
          <p:cNvGrpSpPr/>
          <p:nvPr/>
        </p:nvGrpSpPr>
        <p:grpSpPr>
          <a:xfrm>
            <a:off x="7825099" y="1718801"/>
            <a:ext cx="3812456" cy="4211180"/>
            <a:chOff x="7388219" y="2003281"/>
            <a:chExt cx="4310296" cy="4310296"/>
          </a:xfrm>
        </p:grpSpPr>
        <p:graphicFrame>
          <p:nvGraphicFramePr>
            <p:cNvPr id="16" name="Objeto 15">
              <a:extLst>
                <a:ext uri="{FF2B5EF4-FFF2-40B4-BE49-F238E27FC236}">
                  <a16:creationId xmlns:a16="http://schemas.microsoft.com/office/drawing/2014/main" id="{C77AA01F-2A4E-4E41-A48F-03518EDADFC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247335"/>
                </p:ext>
              </p:extLst>
            </p:nvPr>
          </p:nvGraphicFramePr>
          <p:xfrm>
            <a:off x="7388219" y="2003281"/>
            <a:ext cx="4310296" cy="43102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7" imgW="4964760" imgH="4964760" progId="">
                    <p:embed/>
                  </p:oleObj>
                </mc:Choice>
                <mc:Fallback>
                  <p:oleObj r:id="rId7" imgW="4964760" imgH="4964760" progId="">
                    <p:embed/>
                    <p:pic>
                      <p:nvPicPr>
                        <p:cNvPr id="16" name="Objeto 15">
                          <a:extLst>
                            <a:ext uri="{FF2B5EF4-FFF2-40B4-BE49-F238E27FC236}">
                              <a16:creationId xmlns:a16="http://schemas.microsoft.com/office/drawing/2014/main" id="{C77AA01F-2A4E-4E41-A48F-03518EDADFC5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7388219" y="2003281"/>
                          <a:ext cx="4310296" cy="431029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CaixaDeTexto 14">
              <a:extLst>
                <a:ext uri="{FF2B5EF4-FFF2-40B4-BE49-F238E27FC236}">
                  <a16:creationId xmlns:a16="http://schemas.microsoft.com/office/drawing/2014/main" id="{5FFBAA8E-E172-4F8A-8F72-911B15D8CF39}"/>
                </a:ext>
              </a:extLst>
            </p:cNvPr>
            <p:cNvSpPr txBox="1"/>
            <p:nvPr/>
          </p:nvSpPr>
          <p:spPr>
            <a:xfrm>
              <a:off x="8078197" y="3128366"/>
              <a:ext cx="2622872" cy="2961193"/>
            </a:xfrm>
            <a:prstGeom prst="rect">
              <a:avLst/>
            </a:prstGeom>
            <a:noFill/>
          </p:spPr>
          <p:txBody>
            <a:bodyPr wrap="none" lIns="91440" tIns="45720" rIns="91440" bIns="45720" rtlCol="0" anchor="t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pt-BR" sz="2600" b="1" dirty="0">
                  <a:latin typeface="MyriadPro-SemiCn"/>
                </a:rPr>
                <a:t>Datas das aulas</a:t>
              </a:r>
            </a:p>
            <a:p>
              <a:pPr>
                <a:lnSpc>
                  <a:spcPct val="150000"/>
                </a:lnSpc>
              </a:pPr>
              <a:r>
                <a:rPr lang="pt-BR" sz="2600" b="1" dirty="0">
                  <a:latin typeface="MyriadPro-SemiCn"/>
                </a:rPr>
                <a:t>___ /___ /____</a:t>
              </a:r>
            </a:p>
            <a:p>
              <a:pPr>
                <a:lnSpc>
                  <a:spcPct val="150000"/>
                </a:lnSpc>
              </a:pPr>
              <a:r>
                <a:rPr lang="pt-BR" sz="2600" b="1" dirty="0">
                  <a:latin typeface="MyriadPro-SemiCn"/>
                </a:rPr>
                <a:t>___ /___ /____</a:t>
              </a:r>
            </a:p>
            <a:p>
              <a:pPr>
                <a:lnSpc>
                  <a:spcPct val="150000"/>
                </a:lnSpc>
              </a:pPr>
              <a:r>
                <a:rPr lang="pt-BR" sz="2600" b="1" dirty="0">
                  <a:latin typeface="MyriadPro-SemiCn"/>
                </a:rPr>
                <a:t>___ /___ /____</a:t>
              </a:r>
            </a:p>
            <a:p>
              <a:endParaRPr lang="pt-BR" sz="2600" b="1" dirty="0">
                <a:latin typeface="MyriadPro-SemiC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19071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DC8059DC-7D56-485B-BB9C-F246070369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98639143"/>
              </p:ext>
            </p:extLst>
          </p:nvPr>
        </p:nvGraphicFramePr>
        <p:xfrm>
          <a:off x="497545" y="96944"/>
          <a:ext cx="6499156" cy="6721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Seta: Pentágono 6">
            <a:extLst>
              <a:ext uri="{FF2B5EF4-FFF2-40B4-BE49-F238E27FC236}">
                <a16:creationId xmlns:a16="http://schemas.microsoft.com/office/drawing/2014/main" id="{2CC967C0-8F0D-4816-ACDD-5642EDCC4610}"/>
              </a:ext>
            </a:extLst>
          </p:cNvPr>
          <p:cNvSpPr/>
          <p:nvPr/>
        </p:nvSpPr>
        <p:spPr>
          <a:xfrm flipH="1">
            <a:off x="7628960" y="656183"/>
            <a:ext cx="2805993" cy="663367"/>
          </a:xfrm>
          <a:prstGeom prst="homePlate">
            <a:avLst/>
          </a:prstGeom>
          <a:solidFill>
            <a:srgbClr val="E3A803"/>
          </a:solidFill>
          <a:ln>
            <a:solidFill>
              <a:srgbClr val="E3A8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BR" sz="2200" dirty="0">
                <a:latin typeface="MyriadPro-SemiCn"/>
              </a:rPr>
              <a:t>Páginas do livro</a:t>
            </a:r>
          </a:p>
          <a:p>
            <a:pPr algn="ctr"/>
            <a:r>
              <a:rPr lang="pt-BR" sz="2200" dirty="0">
                <a:latin typeface="MyriadPro-SemiCn"/>
              </a:rPr>
              <a:t>18 a 21</a:t>
            </a:r>
          </a:p>
        </p:txBody>
      </p:sp>
      <p:grpSp>
        <p:nvGrpSpPr>
          <p:cNvPr id="8" name="Agrupar 7">
            <a:extLst>
              <a:ext uri="{FF2B5EF4-FFF2-40B4-BE49-F238E27FC236}">
                <a16:creationId xmlns:a16="http://schemas.microsoft.com/office/drawing/2014/main" id="{A58C7067-FA19-45D3-9045-5339E2CA83BE}"/>
              </a:ext>
            </a:extLst>
          </p:cNvPr>
          <p:cNvGrpSpPr/>
          <p:nvPr/>
        </p:nvGrpSpPr>
        <p:grpSpPr>
          <a:xfrm>
            <a:off x="7624169" y="2006230"/>
            <a:ext cx="4117888" cy="3932586"/>
            <a:chOff x="7845527" y="2919242"/>
            <a:chExt cx="3572990" cy="3572990"/>
          </a:xfrm>
        </p:grpSpPr>
        <p:graphicFrame>
          <p:nvGraphicFramePr>
            <p:cNvPr id="9" name="Objeto 8">
              <a:extLst>
                <a:ext uri="{FF2B5EF4-FFF2-40B4-BE49-F238E27FC236}">
                  <a16:creationId xmlns:a16="http://schemas.microsoft.com/office/drawing/2014/main" id="{48D8965A-4AF3-47AE-B6D5-ACDEAEF090B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845527" y="2919242"/>
            <a:ext cx="3572990" cy="35729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7" imgW="4964760" imgH="4964760" progId="">
                    <p:embed/>
                  </p:oleObj>
                </mc:Choice>
                <mc:Fallback>
                  <p:oleObj r:id="rId7" imgW="4964760" imgH="4964760" progId="">
                    <p:embed/>
                    <p:pic>
                      <p:nvPicPr>
                        <p:cNvPr id="9" name="Objeto 8">
                          <a:extLst>
                            <a:ext uri="{FF2B5EF4-FFF2-40B4-BE49-F238E27FC236}">
                              <a16:creationId xmlns:a16="http://schemas.microsoft.com/office/drawing/2014/main" id="{48D8965A-4AF3-47AE-B6D5-ACDEAEF090BA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7845527" y="2919242"/>
                          <a:ext cx="3572990" cy="357299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CaixaDeTexto 9">
              <a:extLst>
                <a:ext uri="{FF2B5EF4-FFF2-40B4-BE49-F238E27FC236}">
                  <a16:creationId xmlns:a16="http://schemas.microsoft.com/office/drawing/2014/main" id="{F43B1D06-9BE8-4B10-AD82-AB396C4B2036}"/>
                </a:ext>
              </a:extLst>
            </p:cNvPr>
            <p:cNvSpPr txBox="1"/>
            <p:nvPr/>
          </p:nvSpPr>
          <p:spPr>
            <a:xfrm>
              <a:off x="8408818" y="3743866"/>
              <a:ext cx="2673020" cy="1784877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pt-BR" sz="2800" b="1" dirty="0">
                  <a:latin typeface="MyriadPro-SemiCn"/>
                </a:rPr>
                <a:t>Datas das aulas</a:t>
              </a:r>
            </a:p>
            <a:p>
              <a:pPr>
                <a:lnSpc>
                  <a:spcPct val="150000"/>
                </a:lnSpc>
              </a:pPr>
              <a:r>
                <a:rPr lang="pt-BR" sz="2800" b="1" dirty="0">
                  <a:latin typeface="MyriadPro-SemiCn"/>
                </a:rPr>
                <a:t>___ /___ /____</a:t>
              </a:r>
            </a:p>
            <a:p>
              <a:pPr>
                <a:lnSpc>
                  <a:spcPct val="150000"/>
                </a:lnSpc>
              </a:pPr>
              <a:r>
                <a:rPr lang="pt-BR" sz="2800" b="1" dirty="0">
                  <a:latin typeface="MyriadPro-SemiCn"/>
                </a:rPr>
                <a:t>___ /___ /____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78336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DC8059DC-7D56-485B-BB9C-F246070369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43638151"/>
              </p:ext>
            </p:extLst>
          </p:nvPr>
        </p:nvGraphicFramePr>
        <p:xfrm>
          <a:off x="203524" y="293037"/>
          <a:ext cx="6604693" cy="63235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Seta: Pentágono 6">
            <a:extLst>
              <a:ext uri="{FF2B5EF4-FFF2-40B4-BE49-F238E27FC236}">
                <a16:creationId xmlns:a16="http://schemas.microsoft.com/office/drawing/2014/main" id="{2CC967C0-8F0D-4816-ACDD-5642EDCC4610}"/>
              </a:ext>
            </a:extLst>
          </p:cNvPr>
          <p:cNvSpPr/>
          <p:nvPr/>
        </p:nvSpPr>
        <p:spPr>
          <a:xfrm flipH="1">
            <a:off x="7384386" y="684006"/>
            <a:ext cx="2992899" cy="663367"/>
          </a:xfrm>
          <a:prstGeom prst="homePlate">
            <a:avLst/>
          </a:prstGeom>
          <a:solidFill>
            <a:srgbClr val="E3A803"/>
          </a:solidFill>
          <a:ln>
            <a:solidFill>
              <a:srgbClr val="E3A8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BR" sz="2200" dirty="0">
                <a:latin typeface="MyriadPro-SemiCn"/>
              </a:rPr>
              <a:t>Páginas do livro</a:t>
            </a:r>
          </a:p>
          <a:p>
            <a:pPr algn="ctr"/>
            <a:r>
              <a:rPr lang="pt-BR" sz="2200" dirty="0">
                <a:latin typeface="MyriadPro-SemiCn"/>
              </a:rPr>
              <a:t>22 a 26</a:t>
            </a:r>
          </a:p>
        </p:txBody>
      </p: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4A66D1E1-8E4D-4EBC-931F-28D3A98C57C7}"/>
              </a:ext>
            </a:extLst>
          </p:cNvPr>
          <p:cNvGrpSpPr/>
          <p:nvPr/>
        </p:nvGrpSpPr>
        <p:grpSpPr>
          <a:xfrm>
            <a:off x="7388219" y="1972801"/>
            <a:ext cx="4310296" cy="4310296"/>
            <a:chOff x="7388219" y="2003281"/>
            <a:chExt cx="4310296" cy="4310296"/>
          </a:xfrm>
        </p:grpSpPr>
        <p:graphicFrame>
          <p:nvGraphicFramePr>
            <p:cNvPr id="16" name="Objeto 15">
              <a:extLst>
                <a:ext uri="{FF2B5EF4-FFF2-40B4-BE49-F238E27FC236}">
                  <a16:creationId xmlns:a16="http://schemas.microsoft.com/office/drawing/2014/main" id="{C77AA01F-2A4E-4E41-A48F-03518EDADFC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388219" y="2003281"/>
            <a:ext cx="4310296" cy="43102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7" imgW="4964760" imgH="4964760" progId="">
                    <p:embed/>
                  </p:oleObj>
                </mc:Choice>
                <mc:Fallback>
                  <p:oleObj r:id="rId7" imgW="4964760" imgH="4964760" progId="">
                    <p:embed/>
                    <p:pic>
                      <p:nvPicPr>
                        <p:cNvPr id="16" name="Objeto 15">
                          <a:extLst>
                            <a:ext uri="{FF2B5EF4-FFF2-40B4-BE49-F238E27FC236}">
                              <a16:creationId xmlns:a16="http://schemas.microsoft.com/office/drawing/2014/main" id="{C77AA01F-2A4E-4E41-A48F-03518EDADFC5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7388219" y="2003281"/>
                          <a:ext cx="4310296" cy="431029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CaixaDeTexto 14">
              <a:extLst>
                <a:ext uri="{FF2B5EF4-FFF2-40B4-BE49-F238E27FC236}">
                  <a16:creationId xmlns:a16="http://schemas.microsoft.com/office/drawing/2014/main" id="{5FFBAA8E-E172-4F8A-8F72-911B15D8CF39}"/>
                </a:ext>
              </a:extLst>
            </p:cNvPr>
            <p:cNvSpPr txBox="1"/>
            <p:nvPr/>
          </p:nvSpPr>
          <p:spPr>
            <a:xfrm>
              <a:off x="8047716" y="3016606"/>
              <a:ext cx="2319930" cy="2893100"/>
            </a:xfrm>
            <a:prstGeom prst="rect">
              <a:avLst/>
            </a:prstGeom>
            <a:noFill/>
          </p:spPr>
          <p:txBody>
            <a:bodyPr wrap="none" lIns="91440" tIns="45720" rIns="91440" bIns="45720" rtlCol="0" anchor="t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pt-BR" sz="2600" b="1" dirty="0">
                  <a:latin typeface="MyriadPro-SemiCn"/>
                </a:rPr>
                <a:t>Datas das aulas</a:t>
              </a:r>
            </a:p>
            <a:p>
              <a:pPr>
                <a:lnSpc>
                  <a:spcPct val="150000"/>
                </a:lnSpc>
              </a:pPr>
              <a:r>
                <a:rPr lang="pt-BR" sz="2600" b="1" dirty="0">
                  <a:latin typeface="MyriadPro-SemiCn"/>
                </a:rPr>
                <a:t>___ /___ /____</a:t>
              </a:r>
            </a:p>
            <a:p>
              <a:pPr>
                <a:lnSpc>
                  <a:spcPct val="150000"/>
                </a:lnSpc>
              </a:pPr>
              <a:r>
                <a:rPr lang="pt-BR" sz="2600" b="1" dirty="0">
                  <a:latin typeface="MyriadPro-SemiCn"/>
                </a:rPr>
                <a:t>___ /___ /____</a:t>
              </a:r>
            </a:p>
            <a:p>
              <a:pPr>
                <a:lnSpc>
                  <a:spcPct val="150000"/>
                </a:lnSpc>
              </a:pPr>
              <a:r>
                <a:rPr lang="pt-BR" sz="2600" b="1" dirty="0">
                  <a:latin typeface="MyriadPro-SemiCn"/>
                </a:rPr>
                <a:t>___ /___ /____</a:t>
              </a:r>
            </a:p>
            <a:p>
              <a:endParaRPr lang="pt-BR" sz="2600" b="1" dirty="0">
                <a:latin typeface="MyriadPro-SemiC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36503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DC8059DC-7D56-485B-BB9C-F246070369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17758091"/>
              </p:ext>
            </p:extLst>
          </p:nvPr>
        </p:nvGraphicFramePr>
        <p:xfrm>
          <a:off x="238802" y="308225"/>
          <a:ext cx="6892484" cy="64778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Seta: Pentágono 6">
            <a:extLst>
              <a:ext uri="{FF2B5EF4-FFF2-40B4-BE49-F238E27FC236}">
                <a16:creationId xmlns:a16="http://schemas.microsoft.com/office/drawing/2014/main" id="{2CC967C0-8F0D-4816-ACDD-5642EDCC4610}"/>
              </a:ext>
            </a:extLst>
          </p:cNvPr>
          <p:cNvSpPr/>
          <p:nvPr/>
        </p:nvSpPr>
        <p:spPr>
          <a:xfrm flipH="1">
            <a:off x="7620351" y="714489"/>
            <a:ext cx="2604710" cy="663367"/>
          </a:xfrm>
          <a:prstGeom prst="homePlate">
            <a:avLst/>
          </a:prstGeom>
          <a:solidFill>
            <a:srgbClr val="E3A803"/>
          </a:solidFill>
          <a:ln>
            <a:solidFill>
              <a:srgbClr val="E3A8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BR" sz="2200" dirty="0">
                <a:latin typeface="MyriadPro-SemiCn"/>
              </a:rPr>
              <a:t>Páginas do livro</a:t>
            </a:r>
            <a:endParaRPr lang="pt-BR" dirty="0">
              <a:latin typeface="The Hand"/>
            </a:endParaRPr>
          </a:p>
          <a:p>
            <a:pPr algn="ctr"/>
            <a:r>
              <a:rPr lang="pt-BR" sz="2200" dirty="0">
                <a:latin typeface="MyriadPro-SemiCn"/>
              </a:rPr>
              <a:t>27 a 32</a:t>
            </a:r>
            <a:endParaRPr lang="pt-BR" dirty="0"/>
          </a:p>
        </p:txBody>
      </p:sp>
      <p:grpSp>
        <p:nvGrpSpPr>
          <p:cNvPr id="8" name="Agrupar 7">
            <a:extLst>
              <a:ext uri="{FF2B5EF4-FFF2-40B4-BE49-F238E27FC236}">
                <a16:creationId xmlns:a16="http://schemas.microsoft.com/office/drawing/2014/main" id="{A58C7067-FA19-45D3-9045-5339E2CA83BE}"/>
              </a:ext>
            </a:extLst>
          </p:cNvPr>
          <p:cNvGrpSpPr/>
          <p:nvPr/>
        </p:nvGrpSpPr>
        <p:grpSpPr>
          <a:xfrm>
            <a:off x="7624169" y="2046870"/>
            <a:ext cx="3914688" cy="3941587"/>
            <a:chOff x="7845527" y="2919242"/>
            <a:chExt cx="3572990" cy="3572990"/>
          </a:xfrm>
        </p:grpSpPr>
        <p:graphicFrame>
          <p:nvGraphicFramePr>
            <p:cNvPr id="9" name="Objeto 8">
              <a:extLst>
                <a:ext uri="{FF2B5EF4-FFF2-40B4-BE49-F238E27FC236}">
                  <a16:creationId xmlns:a16="http://schemas.microsoft.com/office/drawing/2014/main" id="{48D8965A-4AF3-47AE-B6D5-ACDEAEF090B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845527" y="2919242"/>
            <a:ext cx="3572990" cy="35729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7" imgW="4964760" imgH="4964760" progId="">
                    <p:embed/>
                  </p:oleObj>
                </mc:Choice>
                <mc:Fallback>
                  <p:oleObj r:id="rId7" imgW="4964760" imgH="4964760" progId="">
                    <p:embed/>
                    <p:pic>
                      <p:nvPicPr>
                        <p:cNvPr id="9" name="Objeto 8">
                          <a:extLst>
                            <a:ext uri="{FF2B5EF4-FFF2-40B4-BE49-F238E27FC236}">
                              <a16:creationId xmlns:a16="http://schemas.microsoft.com/office/drawing/2014/main" id="{48D8965A-4AF3-47AE-B6D5-ACDEAEF090BA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7845527" y="2919242"/>
                          <a:ext cx="3572990" cy="357299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CaixaDeTexto 9">
              <a:extLst>
                <a:ext uri="{FF2B5EF4-FFF2-40B4-BE49-F238E27FC236}">
                  <a16:creationId xmlns:a16="http://schemas.microsoft.com/office/drawing/2014/main" id="{F43B1D06-9BE8-4B10-AD82-AB396C4B2036}"/>
                </a:ext>
              </a:extLst>
            </p:cNvPr>
            <p:cNvSpPr txBox="1"/>
            <p:nvPr/>
          </p:nvSpPr>
          <p:spPr>
            <a:xfrm>
              <a:off x="8306813" y="3872805"/>
              <a:ext cx="2266199" cy="1780801"/>
            </a:xfrm>
            <a:prstGeom prst="rect">
              <a:avLst/>
            </a:prstGeom>
            <a:noFill/>
          </p:spPr>
          <p:txBody>
            <a:bodyPr wrap="none" lIns="91440" tIns="45720" rIns="91440" bIns="45720" rtlCol="0" anchor="t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pt-BR" sz="2800" b="1" dirty="0">
                  <a:latin typeface="MyriadPro-SemiCn"/>
                </a:rPr>
                <a:t>Datas das aulas</a:t>
              </a:r>
            </a:p>
            <a:p>
              <a:pPr>
                <a:lnSpc>
                  <a:spcPct val="150000"/>
                </a:lnSpc>
              </a:pPr>
              <a:r>
                <a:rPr lang="pt-BR" sz="2800" b="1" dirty="0">
                  <a:latin typeface="MyriadPro-SemiCn"/>
                </a:rPr>
                <a:t>___ /___ /____</a:t>
              </a:r>
            </a:p>
            <a:p>
              <a:pPr>
                <a:lnSpc>
                  <a:spcPct val="150000"/>
                </a:lnSpc>
              </a:pPr>
              <a:r>
                <a:rPr lang="pt-BR" sz="2800" b="1" dirty="0">
                  <a:latin typeface="MyriadPro-SemiCn"/>
                </a:rPr>
                <a:t>___ /___ /____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423560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DC8059DC-7D56-485B-BB9C-F246070369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75249832"/>
              </p:ext>
            </p:extLst>
          </p:nvPr>
        </p:nvGraphicFramePr>
        <p:xfrm>
          <a:off x="-1" y="237158"/>
          <a:ext cx="7089169" cy="63836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Seta: Pentágono 6">
            <a:extLst>
              <a:ext uri="{FF2B5EF4-FFF2-40B4-BE49-F238E27FC236}">
                <a16:creationId xmlns:a16="http://schemas.microsoft.com/office/drawing/2014/main" id="{2CC967C0-8F0D-4816-ACDD-5642EDCC4610}"/>
              </a:ext>
            </a:extLst>
          </p:cNvPr>
          <p:cNvSpPr/>
          <p:nvPr/>
        </p:nvSpPr>
        <p:spPr>
          <a:xfrm flipH="1">
            <a:off x="7391831" y="562086"/>
            <a:ext cx="2791616" cy="663367"/>
          </a:xfrm>
          <a:prstGeom prst="homePlate">
            <a:avLst/>
          </a:prstGeom>
          <a:solidFill>
            <a:srgbClr val="E3A803"/>
          </a:solidFill>
          <a:ln>
            <a:solidFill>
              <a:srgbClr val="E3A8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BR" sz="2200" dirty="0">
                <a:latin typeface="MyriadPro-SemiCn"/>
              </a:rPr>
              <a:t>Páginas do livro</a:t>
            </a:r>
          </a:p>
          <a:p>
            <a:pPr algn="ctr"/>
            <a:r>
              <a:rPr lang="pt-BR" sz="2200" dirty="0">
                <a:latin typeface="MyriadPro-SemiCn"/>
              </a:rPr>
              <a:t>33 a 36</a:t>
            </a:r>
          </a:p>
        </p:txBody>
      </p: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4A66D1E1-8E4D-4EBC-931F-28D3A98C57C7}"/>
              </a:ext>
            </a:extLst>
          </p:cNvPr>
          <p:cNvGrpSpPr/>
          <p:nvPr/>
        </p:nvGrpSpPr>
        <p:grpSpPr>
          <a:xfrm>
            <a:off x="7388219" y="1820401"/>
            <a:ext cx="4310296" cy="4310296"/>
            <a:chOff x="7388219" y="2003281"/>
            <a:chExt cx="4310296" cy="4310296"/>
          </a:xfrm>
        </p:grpSpPr>
        <p:graphicFrame>
          <p:nvGraphicFramePr>
            <p:cNvPr id="16" name="Objeto 15">
              <a:extLst>
                <a:ext uri="{FF2B5EF4-FFF2-40B4-BE49-F238E27FC236}">
                  <a16:creationId xmlns:a16="http://schemas.microsoft.com/office/drawing/2014/main" id="{C77AA01F-2A4E-4E41-A48F-03518EDADFC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388219" y="2003281"/>
            <a:ext cx="4310296" cy="43102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7" imgW="4964760" imgH="4964760" progId="">
                    <p:embed/>
                  </p:oleObj>
                </mc:Choice>
                <mc:Fallback>
                  <p:oleObj r:id="rId7" imgW="4964760" imgH="4964760" progId="">
                    <p:embed/>
                    <p:pic>
                      <p:nvPicPr>
                        <p:cNvPr id="16" name="Objeto 15">
                          <a:extLst>
                            <a:ext uri="{FF2B5EF4-FFF2-40B4-BE49-F238E27FC236}">
                              <a16:creationId xmlns:a16="http://schemas.microsoft.com/office/drawing/2014/main" id="{C77AA01F-2A4E-4E41-A48F-03518EDADFC5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7388219" y="2003281"/>
                          <a:ext cx="4310296" cy="431029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CaixaDeTexto 14">
              <a:extLst>
                <a:ext uri="{FF2B5EF4-FFF2-40B4-BE49-F238E27FC236}">
                  <a16:creationId xmlns:a16="http://schemas.microsoft.com/office/drawing/2014/main" id="{5FFBAA8E-E172-4F8A-8F72-911B15D8CF39}"/>
                </a:ext>
              </a:extLst>
            </p:cNvPr>
            <p:cNvSpPr txBox="1"/>
            <p:nvPr/>
          </p:nvSpPr>
          <p:spPr>
            <a:xfrm>
              <a:off x="7864836" y="3077566"/>
              <a:ext cx="2319930" cy="2893100"/>
            </a:xfrm>
            <a:prstGeom prst="rect">
              <a:avLst/>
            </a:prstGeom>
            <a:noFill/>
          </p:spPr>
          <p:txBody>
            <a:bodyPr wrap="none" lIns="91440" tIns="45720" rIns="91440" bIns="45720" rtlCol="0" anchor="t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pt-BR" sz="2600" b="1" dirty="0">
                  <a:latin typeface="MyriadPro-SemiCn"/>
                </a:rPr>
                <a:t>Datas das aulas</a:t>
              </a:r>
            </a:p>
            <a:p>
              <a:pPr>
                <a:lnSpc>
                  <a:spcPct val="150000"/>
                </a:lnSpc>
              </a:pPr>
              <a:r>
                <a:rPr lang="pt-BR" sz="2600" b="1" dirty="0">
                  <a:latin typeface="MyriadPro-SemiCn"/>
                </a:rPr>
                <a:t>___ /___ /____</a:t>
              </a:r>
            </a:p>
            <a:p>
              <a:pPr>
                <a:lnSpc>
                  <a:spcPct val="150000"/>
                </a:lnSpc>
              </a:pPr>
              <a:r>
                <a:rPr lang="pt-BR" sz="2600" b="1" dirty="0">
                  <a:latin typeface="MyriadPro-SemiCn"/>
                </a:rPr>
                <a:t>___ /___ /____</a:t>
              </a:r>
            </a:p>
            <a:p>
              <a:pPr>
                <a:lnSpc>
                  <a:spcPct val="150000"/>
                </a:lnSpc>
              </a:pPr>
              <a:r>
                <a:rPr lang="pt-BR" sz="2600" b="1" dirty="0">
                  <a:latin typeface="MyriadPro-SemiCn"/>
                </a:rPr>
                <a:t>___ /___ /____</a:t>
              </a:r>
            </a:p>
            <a:p>
              <a:endParaRPr lang="pt-BR" sz="2600" b="1" dirty="0">
                <a:latin typeface="MyriadPro-SemiC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57005403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C415D2F83036241B585075B5C850590" ma:contentTypeVersion="2" ma:contentTypeDescription="Criar um novo documento." ma:contentTypeScope="" ma:versionID="87122ae1dd8774da2c0dcad532b4246b">
  <xsd:schema xmlns:xsd="http://www.w3.org/2001/XMLSchema" xmlns:xs="http://www.w3.org/2001/XMLSchema" xmlns:p="http://schemas.microsoft.com/office/2006/metadata/properties" xmlns:ns2="5169931d-a0b2-4e74-9c68-aff0d04c799d" targetNamespace="http://schemas.microsoft.com/office/2006/metadata/properties" ma:root="true" ma:fieldsID="ee149647be6f934bf22dce6abc6bc185" ns2:_="">
    <xsd:import namespace="5169931d-a0b2-4e74-9c68-aff0d04c799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69931d-a0b2-4e74-9c68-aff0d04c79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366FDE8-E820-48E4-8E26-1D648B8CB1D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618EBE4-53D5-4DE8-B528-653FAA33B3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169931d-a0b2-4e74-9c68-aff0d04c799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129AAA0-2294-412B-B1C9-CB45CB6A46FD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607</Words>
  <Application>Microsoft Office PowerPoint</Application>
  <PresentationFormat>Widescreen</PresentationFormat>
  <Paragraphs>75</Paragraphs>
  <Slides>10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0</vt:i4>
      </vt:variant>
      <vt:variant>
        <vt:lpstr>Títulos de slides</vt:lpstr>
      </vt:variant>
      <vt:variant>
        <vt:i4>10</vt:i4>
      </vt:variant>
    </vt:vector>
  </HeadingPairs>
  <TitlesOfParts>
    <vt:vector size="20" baseType="lpstr">
      <vt:lpstr>Arial</vt:lpstr>
      <vt:lpstr>CiutadellaRounded-Regular</vt:lpstr>
      <vt:lpstr>Factoria-Bold</vt:lpstr>
      <vt:lpstr>Modern Love</vt:lpstr>
      <vt:lpstr>MyriadPro-BoldSemiCn</vt:lpstr>
      <vt:lpstr>MyriadPro-SemiboldSemiCn</vt:lpstr>
      <vt:lpstr>MyriadPro-SemiCn</vt:lpstr>
      <vt:lpstr>Segoe UI</vt:lpstr>
      <vt:lpstr>The Hand</vt:lpstr>
      <vt:lpstr>SketchyVTI</vt:lpstr>
      <vt:lpstr>Apresentação do PowerPoint</vt:lpstr>
      <vt:lpstr>Apresentação do PowerPoint</vt:lpstr>
      <vt:lpstr>A BNCC neste projeto</vt:lpstr>
      <vt:lpstr>PLANEJAMENTO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 e comunicação: como afetam as vivências nos espaços?</dc:title>
  <dc:creator>Valquiria Baddini Tronolone</dc:creator>
  <cp:lastModifiedBy>Valquiria Baddini Tronolone</cp:lastModifiedBy>
  <cp:revision>133</cp:revision>
  <dcterms:created xsi:type="dcterms:W3CDTF">2020-12-04T13:43:42Z</dcterms:created>
  <dcterms:modified xsi:type="dcterms:W3CDTF">2020-12-17T02:51:02Z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0x0101002C415D2F83036241B585075B5C850590</vt:lpwstr>
  </property>
</Properties>
</file>