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4"/>
  </p:sldMasterIdLst>
  <p:sldIdLst>
    <p:sldId id="281" r:id="rId5"/>
    <p:sldId id="271" r:id="rId6"/>
    <p:sldId id="267" r:id="rId7"/>
    <p:sldId id="266" r:id="rId8"/>
    <p:sldId id="282" r:id="rId9"/>
    <p:sldId id="276" r:id="rId10"/>
    <p:sldId id="277" r:id="rId11"/>
    <p:sldId id="280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quiria Baddini Tronolone" initials="VBT" lastIdx="1" clrIdx="0">
    <p:extLst>
      <p:ext uri="{19B8F6BF-5375-455C-9EA6-DF929625EA0E}">
        <p15:presenceInfo xmlns:p15="http://schemas.microsoft.com/office/powerpoint/2012/main" userId="S::em-valquiria@ftd.com.br::b1a7bfb0-d72c-45bb-9c0d-c893be7838e8" providerId="AD"/>
      </p:ext>
    </p:extLst>
  </p:cmAuthor>
  <p:cmAuthor id="2" name="Veridiana Maenaka" initials="VM" lastIdx="7" clrIdx="1">
    <p:extLst>
      <p:ext uri="{19B8F6BF-5375-455C-9EA6-DF929625EA0E}">
        <p15:presenceInfo xmlns:p15="http://schemas.microsoft.com/office/powerpoint/2012/main" userId="S::em-veridiana@ftd.com.br::fed889e3-dbba-4d77-96c8-fcc47408486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114B"/>
    <a:srgbClr val="E3A803"/>
    <a:srgbClr val="FAB8CB"/>
    <a:srgbClr val="DD1168"/>
    <a:srgbClr val="EE0060"/>
    <a:srgbClr val="FF0066"/>
    <a:srgbClr val="FFCCFF"/>
    <a:srgbClr val="FF6699"/>
    <a:srgbClr val="E5056A"/>
    <a:srgbClr val="D139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0CCA8F-584A-AA2A-F0DD-A334A38D2188}" v="2" dt="2020-12-08T19:51:30.271"/>
    <p1510:client id="{9A75AB49-E3CA-73B4-EE7D-3060725E0F45}" v="133" dt="2020-12-16T12:16:37.525"/>
    <p1510:client id="{9B5D2481-8933-672E-A2B6-D40459D4982B}" v="6" dt="2020-12-07T14:28:02.439"/>
    <p1510:client id="{B7AEB837-E1D9-8718-EAE7-A60578485E7A}" v="241" dt="2020-12-16T17:34:24.878"/>
    <p1510:client id="{EF7FA2B3-AADF-DC2A-31EE-4E011772B0C6}" v="2" dt="2020-12-16T19:01:52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Luiza Martignoni Spinola" userId="S::ed-anas@ftd.com.br::482a18ba-7d3d-4eb3-838f-e6656962ff26" providerId="AD" clId="Web-{EF7FA2B3-AADF-DC2A-31EE-4E011772B0C6}"/>
    <pc:docChg chg="modSld">
      <pc:chgData name="Ana Luiza Martignoni Spinola" userId="S::ed-anas@ftd.com.br::482a18ba-7d3d-4eb3-838f-e6656962ff26" providerId="AD" clId="Web-{EF7FA2B3-AADF-DC2A-31EE-4E011772B0C6}" dt="2020-12-16T19:01:50.353" v="0" actId="20577"/>
      <pc:docMkLst>
        <pc:docMk/>
      </pc:docMkLst>
      <pc:sldChg chg="modSp">
        <pc:chgData name="Ana Luiza Martignoni Spinola" userId="S::ed-anas@ftd.com.br::482a18ba-7d3d-4eb3-838f-e6656962ff26" providerId="AD" clId="Web-{EF7FA2B3-AADF-DC2A-31EE-4E011772B0C6}" dt="2020-12-16T19:01:50.353" v="0" actId="20577"/>
        <pc:sldMkLst>
          <pc:docMk/>
          <pc:sldMk cId="2349659833" sldId="281"/>
        </pc:sldMkLst>
        <pc:spChg chg="mod">
          <ac:chgData name="Ana Luiza Martignoni Spinola" userId="S::ed-anas@ftd.com.br::482a18ba-7d3d-4eb3-838f-e6656962ff26" providerId="AD" clId="Web-{EF7FA2B3-AADF-DC2A-31EE-4E011772B0C6}" dt="2020-12-16T19:01:50.353" v="0" actId="20577"/>
          <ac:spMkLst>
            <pc:docMk/>
            <pc:sldMk cId="2349659833" sldId="281"/>
            <ac:spMk id="7" creationId="{2B9BAF12-3C8D-4B59-A1EA-E3959BF2FD7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2700" b="1" dirty="0">
              <a:latin typeface="MyriadPro-SemiCn"/>
              <a:ea typeface="+mn-ea"/>
              <a:cs typeface="+mn-cs"/>
            </a:rPr>
            <a:t>Aula 1</a:t>
          </a:r>
          <a:r>
            <a:rPr lang="pt-BR" sz="2700" b="0" dirty="0">
              <a:latin typeface="MyriadPro-SemiCn"/>
              <a:ea typeface="+mn-ea"/>
              <a:cs typeface="+mn-cs"/>
            </a:rPr>
            <a:t>:</a:t>
          </a:r>
          <a:r>
            <a:rPr lang="pt-BR" sz="2700" b="1" dirty="0">
              <a:latin typeface="MyriadPro-SemiCn"/>
              <a:ea typeface="+mn-ea"/>
              <a:cs typeface="+mn-cs"/>
            </a:rPr>
            <a:t> </a:t>
          </a:r>
          <a:r>
            <a:rPr lang="pt-BR" sz="2700" b="0" i="0" u="none" strike="noStrike" baseline="0" dirty="0">
              <a:latin typeface="MyriadPro-SemiCn"/>
              <a:ea typeface="+mn-ea"/>
              <a:cs typeface="+mn-cs"/>
            </a:rPr>
            <a:t>Apresente aos estudantes o tema do projeto</a:t>
          </a:r>
          <a:r>
            <a:rPr lang="pt-BR" sz="2700" b="0" dirty="0">
              <a:latin typeface="MyriadPro-SemiCn"/>
              <a:ea typeface="+mn-ea"/>
              <a:cs typeface="+mn-cs"/>
            </a:rPr>
            <a:t>. Proponha a leitura do texto e as atividades 1, 2 e 3.</a:t>
          </a:r>
          <a:endParaRPr lang="pt-BR" sz="27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/>
            <a:t>Etapa 1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2700" b="1" i="0" u="none" strike="noStrike" baseline="0" dirty="0">
              <a:latin typeface="MyriadPro-SemiCn"/>
            </a:rPr>
            <a:t>Aula 2</a:t>
          </a:r>
          <a:r>
            <a:rPr lang="pt-BR" sz="2700" b="0" i="0" u="none" strike="noStrike" baseline="0" dirty="0">
              <a:latin typeface="MyriadPro-SemiCn"/>
            </a:rPr>
            <a:t>: Peça que realizem as atividades 4 a 7b.</a:t>
          </a:r>
          <a:endParaRPr lang="pt-BR" sz="27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700" b="1" i="0" u="none" strike="noStrike" baseline="0" dirty="0">
              <a:latin typeface="MyriadPro-SemiCn"/>
            </a:rPr>
            <a:t>Aula 3</a:t>
          </a:r>
          <a:r>
            <a:rPr lang="pt-BR" sz="2700" b="0" i="0" u="none" strike="noStrike" baseline="0" dirty="0">
              <a:latin typeface="MyriadPro-SemiCn"/>
            </a:rPr>
            <a:t>: Dê continuidade, pedindo a realização das atividades 7c e 8. </a:t>
          </a:r>
          <a:endParaRPr lang="pt-BR" sz="27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93435FBD-655A-40A9-B097-A70CC5299286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700" b="1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4</a:t>
          </a:r>
          <a:r>
            <a:rPr lang="pt-BR" sz="2700" b="0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 Proponha a realização da atividade 9. </a:t>
          </a:r>
        </a:p>
      </dgm:t>
    </dgm:pt>
    <dgm:pt modelId="{AE70466C-135F-4E5C-95ED-16D69A1E50CB}" type="parTrans" cxnId="{2B8EDCF2-4418-4B8B-B903-706F775E780D}">
      <dgm:prSet/>
      <dgm:spPr/>
      <dgm:t>
        <a:bodyPr/>
        <a:lstStyle/>
        <a:p>
          <a:endParaRPr lang="pt-BR"/>
        </a:p>
      </dgm:t>
    </dgm:pt>
    <dgm:pt modelId="{9D0CCA59-450C-432C-B83D-72A1654622E1}" type="sibTrans" cxnId="{2B8EDCF2-4418-4B8B-B903-706F775E780D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CBDAFA49-A985-4782-9172-D3F649EF441B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700" b="1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5</a:t>
          </a:r>
          <a:r>
            <a:rPr lang="pt-BR" sz="2700" b="0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 Peça aos estudantes que façam as apresentações em grupos.</a:t>
          </a:r>
        </a:p>
      </dgm:t>
    </dgm:pt>
    <dgm:pt modelId="{EF62BE55-0077-4EE7-BFE4-6AB30FDF2199}" type="parTrans" cxnId="{8CBA10EB-F087-4224-AC83-873ACC98069C}">
      <dgm:prSet/>
      <dgm:spPr/>
      <dgm:t>
        <a:bodyPr/>
        <a:lstStyle/>
        <a:p>
          <a:endParaRPr lang="pt-BR"/>
        </a:p>
      </dgm:t>
    </dgm:pt>
    <dgm:pt modelId="{BA25C77F-760F-4360-9D6E-450823F6686C}" type="sibTrans" cxnId="{8CBA10EB-F087-4224-AC83-873ACC98069C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217625" custScaleY="143107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5" custScaleX="95155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5" custScaleX="217625" custScaleY="132009" custLinFactNeighborX="249" custLinFactNeighborY="13322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5" custScaleX="118223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5" custScaleX="217625" custScaleY="59249" custLinFactNeighborX="-249" custLinFactNeighborY="10723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2" presStyleCnt="5" custScaleX="139211"/>
      <dgm:spPr/>
    </dgm:pt>
    <dgm:pt modelId="{C77B87E2-B282-4CA5-8E12-691360868310}" type="pres">
      <dgm:prSet presAssocID="{E0D79F34-8921-40C5-AE6D-41883CF1BE0F}" presName="child" presStyleLbl="alignAccFollowNode1" presStyleIdx="2" presStyleCnt="5" custScaleX="217625" custScaleY="92242">
        <dgm:presLayoutVars>
          <dgm:chMax val="0"/>
          <dgm:bulletEnabled val="1"/>
        </dgm:presLayoutVars>
      </dgm:prSet>
      <dgm:spPr/>
    </dgm:pt>
    <dgm:pt modelId="{B3BB7D46-AF2A-441A-A5C9-15A3156613E2}" type="pres">
      <dgm:prSet presAssocID="{D2E6875A-1241-49F1-8A13-E744179B103E}" presName="sibTrans" presStyleLbl="sibTrans2D1" presStyleIdx="3" presStyleCnt="5"/>
      <dgm:spPr/>
    </dgm:pt>
    <dgm:pt modelId="{C69ABC65-A63D-4DC4-8A0E-87C0E956B80C}" type="pres">
      <dgm:prSet presAssocID="{93435FBD-655A-40A9-B097-A70CC5299286}" presName="child" presStyleLbl="alignAccFollowNode1" presStyleIdx="3" presStyleCnt="5" custScaleX="217625" custScaleY="54261">
        <dgm:presLayoutVars>
          <dgm:chMax val="0"/>
          <dgm:bulletEnabled val="1"/>
        </dgm:presLayoutVars>
      </dgm:prSet>
      <dgm:spPr/>
    </dgm:pt>
    <dgm:pt modelId="{7C79DCFF-4DA8-4453-88A3-29E1DFAE1BAD}" type="pres">
      <dgm:prSet presAssocID="{9D0CCA59-450C-432C-B83D-72A1654622E1}" presName="sibTrans" presStyleLbl="sibTrans2D1" presStyleIdx="4" presStyleCnt="5"/>
      <dgm:spPr/>
    </dgm:pt>
    <dgm:pt modelId="{5CC6927F-0B97-44C8-91DB-5314CFADA78D}" type="pres">
      <dgm:prSet presAssocID="{CBDAFA49-A985-4782-9172-D3F649EF441B}" presName="child" presStyleLbl="alignAccFollowNode1" presStyleIdx="4" presStyleCnt="5" custScaleX="217625" custScaleY="85872">
        <dgm:presLayoutVars>
          <dgm:chMax val="0"/>
          <dgm:bulletEnabled val="1"/>
        </dgm:presLayoutVars>
      </dgm:prSet>
      <dgm:spPr/>
    </dgm:pt>
  </dgm:ptLst>
  <dgm:cxnLst>
    <dgm:cxn modelId="{BA163B0D-9DC4-4589-A87C-1DE4B98FB44E}" type="presOf" srcId="{93435FBD-655A-40A9-B097-A70CC5299286}" destId="{C69ABC65-A63D-4DC4-8A0E-87C0E956B80C}" srcOrd="0" destOrd="0" presId="urn:microsoft.com/office/officeart/2005/8/layout/lProcess1"/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2" destOrd="0" parTransId="{D1654AF9-1917-4D4B-AD18-0B39BBF327CB}" sibTransId="{D2E6875A-1241-49F1-8A13-E744179B103E}"/>
    <dgm:cxn modelId="{29527550-DC74-487B-9605-F7743982FE2C}" type="presOf" srcId="{CBDAFA49-A985-4782-9172-D3F649EF441B}" destId="{5CC6927F-0B97-44C8-91DB-5314CFADA78D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7EE8756-22CC-40BF-9E88-C191039B5EBA}" type="presOf" srcId="{9D0CCA59-450C-432C-B83D-72A1654622E1}" destId="{7C79DCFF-4DA8-4453-88A3-29E1DFAE1BAD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947C91B1-D026-40E2-88F0-D76C70648F7A}" type="presOf" srcId="{D2E6875A-1241-49F1-8A13-E744179B103E}" destId="{B3BB7D46-AF2A-441A-A5C9-15A3156613E2}" srcOrd="0" destOrd="0" presId="urn:microsoft.com/office/officeart/2005/8/layout/lProcess1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8CBA10EB-F087-4224-AC83-873ACC98069C}" srcId="{AE932727-3BB9-41C1-A229-605C5D5C7296}" destId="{CBDAFA49-A985-4782-9172-D3F649EF441B}" srcOrd="4" destOrd="0" parTransId="{EF62BE55-0077-4EE7-BFE4-6AB30FDF2199}" sibTransId="{BA25C77F-760F-4360-9D6E-450823F6686C}"/>
    <dgm:cxn modelId="{2B8EDCF2-4418-4B8B-B903-706F775E780D}" srcId="{AE932727-3BB9-41C1-A229-605C5D5C7296}" destId="{93435FBD-655A-40A9-B097-A70CC5299286}" srcOrd="3" destOrd="0" parTransId="{AE70466C-135F-4E5C-95ED-16D69A1E50CB}" sibTransId="{9D0CCA59-450C-432C-B83D-72A1654622E1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  <dgm:cxn modelId="{91920824-4772-4DE4-8B55-D145EA99DDB9}" type="presParOf" srcId="{9F7E0E85-A6DD-4576-B660-A5938CB04491}" destId="{AF082AF3-8914-47EA-8E26-25DB5A0DDB04}" srcOrd="5" destOrd="0" presId="urn:microsoft.com/office/officeart/2005/8/layout/lProcess1"/>
    <dgm:cxn modelId="{B741E64A-294E-4F2B-8D75-AB1314EF92D2}" type="presParOf" srcId="{9F7E0E85-A6DD-4576-B660-A5938CB04491}" destId="{C77B87E2-B282-4CA5-8E12-691360868310}" srcOrd="6" destOrd="0" presId="urn:microsoft.com/office/officeart/2005/8/layout/lProcess1"/>
    <dgm:cxn modelId="{769E5E90-0B41-4F79-BF22-00BCE474A8EF}" type="presParOf" srcId="{9F7E0E85-A6DD-4576-B660-A5938CB04491}" destId="{B3BB7D46-AF2A-441A-A5C9-15A3156613E2}" srcOrd="7" destOrd="0" presId="urn:microsoft.com/office/officeart/2005/8/layout/lProcess1"/>
    <dgm:cxn modelId="{C7344A63-DC08-4FC7-9CD6-5AE085F0806E}" type="presParOf" srcId="{9F7E0E85-A6DD-4576-B660-A5938CB04491}" destId="{C69ABC65-A63D-4DC4-8A0E-87C0E956B80C}" srcOrd="8" destOrd="0" presId="urn:microsoft.com/office/officeart/2005/8/layout/lProcess1"/>
    <dgm:cxn modelId="{38AE065E-7947-41F7-9FA6-C29AB4EE41C4}" type="presParOf" srcId="{9F7E0E85-A6DD-4576-B660-A5938CB04491}" destId="{7C79DCFF-4DA8-4453-88A3-29E1DFAE1BAD}" srcOrd="9" destOrd="0" presId="urn:microsoft.com/office/officeart/2005/8/layout/lProcess1"/>
    <dgm:cxn modelId="{97272B45-A517-404A-B904-94EF4088C8EA}" type="presParOf" srcId="{9F7E0E85-A6DD-4576-B660-A5938CB04491}" destId="{5CC6927F-0B97-44C8-91DB-5314CFADA78D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Aulas 6 e 7</a:t>
          </a:r>
          <a:r>
            <a:rPr lang="pt-BR" sz="3200" b="0" dirty="0">
              <a:latin typeface="MyriadPro-SemiCn"/>
              <a:ea typeface="+mn-ea"/>
              <a:cs typeface="+mn-cs"/>
            </a:rPr>
            <a:t>: Proponha a leitura do texto e peça aos estudantes que realizem as atividades 1 e 2. Peça que a pesquisa seja feita em casa.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/>
            <a:t>Etapa 2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dirty="0">
              <a:latin typeface="MyriadPro-SemiCn"/>
              <a:ea typeface="+mn-ea"/>
              <a:cs typeface="+mn-cs"/>
            </a:rPr>
            <a:t>Aulas 8 e 9</a:t>
          </a:r>
          <a:r>
            <a:rPr lang="pt-BR" sz="3200" b="0" dirty="0">
              <a:latin typeface="MyriadPro-SemiCn"/>
              <a:ea typeface="+mn-ea"/>
              <a:cs typeface="+mn-cs"/>
            </a:rPr>
            <a:t>: Proponha a realização das atividades 3 a 9.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LinFactNeighborX="-17" custLinFactNeighborY="-60948"/>
      <dgm:spPr/>
    </dgm:pt>
    <dgm:pt modelId="{00C015DD-3079-4258-8787-9D0F40E66300}" type="pres">
      <dgm:prSet presAssocID="{9D48F7AD-EB97-473A-8C34-57DB6E15BD38}" presName="parTrans" presStyleLbl="sibTrans2D1" presStyleIdx="0" presStyleCnt="2" custScaleX="109058" custScaleY="91986"/>
      <dgm:spPr/>
    </dgm:pt>
    <dgm:pt modelId="{95681F9C-F4C8-480C-A1FC-4297BFA0BC4F}" type="pres">
      <dgm:prSet presAssocID="{2FEEC820-C3B6-436E-9F7D-B36FE32A8CA1}" presName="child" presStyleLbl="alignAccFollowNode1" presStyleIdx="0" presStyleCnt="2" custScaleX="100035" custScaleY="127243" custLinFactNeighborX="-279" custLinFactNeighborY="-20450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2" custScaleX="95869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2" custLinFactNeighborX="-39" custLinFactNeighborY="4005">
        <dgm:presLayoutVars>
          <dgm:chMax val="0"/>
          <dgm:bulletEnabled val="1"/>
        </dgm:presLayoutVars>
      </dgm:prSet>
      <dgm:spPr/>
    </dgm:pt>
  </dgm:ptLst>
  <dgm:cxnLst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2600" b="1" dirty="0">
              <a:latin typeface="MyriadPro-SemiCn"/>
              <a:ea typeface="+mn-ea"/>
              <a:cs typeface="+mn-cs"/>
            </a:rPr>
            <a:t>Aula 10</a:t>
          </a:r>
          <a:r>
            <a:rPr lang="pt-BR" sz="2600" b="0" dirty="0">
              <a:latin typeface="MyriadPro-SemiCn"/>
              <a:ea typeface="+mn-ea"/>
              <a:cs typeface="+mn-cs"/>
            </a:rPr>
            <a:t>: Peça que os estudantes leiam e realizem as atividades 1 e 2. </a:t>
          </a:r>
          <a:endParaRPr lang="pt-BR" sz="2600" b="0" dirty="0"/>
        </a:p>
      </dgm:t>
    </dgm:pt>
    <dgm:pt modelId="{9D48F7AD-EB97-473A-8C34-57DB6E15BD38}" type="par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 dirty="0"/>
            <a:t>Etapa 3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2800" b="1" i="0" u="none" strike="noStrike" baseline="0" dirty="0">
              <a:latin typeface="MyriadPro-SemiCn"/>
            </a:rPr>
            <a:t>Aula 11</a:t>
          </a:r>
          <a:r>
            <a:rPr lang="pt-BR" sz="2800" b="0" i="0" u="none" strike="noStrike" baseline="0" dirty="0">
              <a:latin typeface="MyriadPro-SemiCn"/>
            </a:rPr>
            <a:t>:</a:t>
          </a:r>
          <a:r>
            <a:rPr lang="pt-BR" sz="2800" b="1" i="0" u="none" strike="noStrike" baseline="0" dirty="0">
              <a:latin typeface="MyriadPro-SemiCn"/>
            </a:rPr>
            <a:t> </a:t>
          </a:r>
          <a:r>
            <a:rPr lang="pt-BR" sz="2800" b="0" i="0" u="none" strike="noStrike" baseline="0" dirty="0">
              <a:latin typeface="MyriadPro-SemiCn"/>
            </a:rPr>
            <a:t>Peça que realizem </a:t>
          </a:r>
          <a:r>
            <a:rPr lang="pt-BR" sz="2600" b="0" i="0" u="none" strike="noStrike" baseline="0" dirty="0">
              <a:latin typeface="MyriadPro-SemiCn"/>
            </a:rPr>
            <a:t>Atividade</a:t>
          </a:r>
          <a:r>
            <a:rPr lang="pt-BR" sz="2800" b="0" i="0" u="none" strike="noStrike" baseline="0" dirty="0">
              <a:latin typeface="MyriadPro-SemiCn"/>
            </a:rPr>
            <a:t> 3 e façam a leitura de texto.</a:t>
          </a:r>
          <a:endParaRPr lang="pt-BR" sz="2800" b="0" dirty="0"/>
        </a:p>
      </dgm:t>
    </dgm:pt>
    <dgm:pt modelId="{92713388-C856-444F-8A56-81D06F19CF6D}" type="parTrans" cxnId="{516CEEA8-1AF8-4309-95D8-55A481047424}">
      <dgm:prSet/>
      <dgm:spPr/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b="1" i="0" u="none" strike="noStrike" baseline="0" dirty="0">
              <a:latin typeface="MyriadPro-SemiCn"/>
            </a:rPr>
            <a:t>Aula 12</a:t>
          </a:r>
          <a:r>
            <a:rPr lang="pt-BR" sz="2600" b="0" i="0" u="none" strike="noStrike" baseline="0" dirty="0">
              <a:latin typeface="MyriadPro-SemiCn"/>
            </a:rPr>
            <a:t>:</a:t>
          </a:r>
          <a:r>
            <a:rPr lang="pt-BR" sz="2600" b="1" i="0" u="none" strike="noStrike" baseline="0" dirty="0">
              <a:latin typeface="MyriadPro-SemiCn"/>
            </a:rPr>
            <a:t> </a:t>
          </a:r>
          <a:r>
            <a:rPr lang="pt-BR" sz="2600" b="0" i="0" u="none" strike="noStrike" baseline="0" dirty="0">
              <a:latin typeface="MyriadPro-SemiCn"/>
            </a:rPr>
            <a:t>Proponha o compartilhamento de informações e a realização das atividades 1 a 3b.</a:t>
          </a:r>
          <a:endParaRPr lang="pt-BR" sz="26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F3C3357E-090C-49D8-B257-58D757A99C92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600" b="1" i="0" u="none" strike="noStrike" baseline="0" dirty="0">
              <a:latin typeface="MyriadPro-SemiCn"/>
            </a:rPr>
            <a:t>Aula 13</a:t>
          </a:r>
          <a:r>
            <a:rPr lang="pt-BR" sz="2600" b="0" i="0" u="none" strike="noStrike" baseline="0" dirty="0">
              <a:latin typeface="MyriadPro-SemiCn"/>
            </a:rPr>
            <a:t>:</a:t>
          </a:r>
          <a:r>
            <a:rPr lang="pt-BR" sz="2600" b="1" i="0" u="none" strike="noStrike" baseline="0" dirty="0">
              <a:latin typeface="MyriadPro-SemiCn"/>
            </a:rPr>
            <a:t> </a:t>
          </a:r>
          <a:r>
            <a:rPr lang="pt-BR" sz="2600" b="0" i="0" u="none" strike="noStrike" baseline="0" dirty="0">
              <a:latin typeface="MyriadPro-SemiCn"/>
            </a:rPr>
            <a:t>Peça que façam a atividade 3c. </a:t>
          </a:r>
          <a:endParaRPr lang="pt-BR" sz="2600" b="0" dirty="0"/>
        </a:p>
      </dgm:t>
    </dgm:pt>
    <dgm:pt modelId="{792159F4-DA7D-429A-9C83-0C8C357C8EF7}" type="parTrans" cxnId="{408DC43E-23BC-44B1-9327-EE86A6441085}">
      <dgm:prSet/>
      <dgm:spPr/>
      <dgm:t>
        <a:bodyPr/>
        <a:lstStyle/>
        <a:p>
          <a:endParaRPr lang="pt-BR"/>
        </a:p>
      </dgm:t>
    </dgm:pt>
    <dgm:pt modelId="{02505B4E-505B-4B39-B778-C5338460855F}" type="sibTrans" cxnId="{408DC43E-23BC-44B1-9327-EE86A6441085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5FB9CD47-EE4B-48DA-89AC-14145C53876D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R="0" rtl="0" eaLnBrk="1" fontAlgn="auto" latinLnBrk="0" hangingPunct="1">
            <a:buClrTx/>
            <a:buSzTx/>
            <a:buFontTx/>
            <a:buNone/>
            <a:tabLst/>
            <a:defRPr/>
          </a:pPr>
          <a:r>
            <a:rPr lang="pt-BR" sz="2600" b="1" i="0" u="none" strike="noStrike" baseline="0" dirty="0">
              <a:latin typeface="MyriadPro-SemiCn"/>
            </a:rPr>
            <a:t>Aula 14</a:t>
          </a:r>
          <a:r>
            <a:rPr lang="pt-BR" sz="2600" b="0" i="0" u="none" strike="noStrike" baseline="0" dirty="0">
              <a:latin typeface="MyriadPro-SemiCn"/>
            </a:rPr>
            <a:t>: Finalize a etapa com a apresentação das histórias. </a:t>
          </a:r>
          <a:endParaRPr lang="pt-BR" sz="2600" b="0" dirty="0"/>
        </a:p>
      </dgm:t>
    </dgm:pt>
    <dgm:pt modelId="{42CC083E-27EE-48CD-BB8E-7D8C0186563C}" type="parTrans" cxnId="{008DBE65-BAF3-4FAD-B1DB-8EBC6144F2F7}">
      <dgm:prSet/>
      <dgm:spPr/>
      <dgm:t>
        <a:bodyPr/>
        <a:lstStyle/>
        <a:p>
          <a:endParaRPr lang="pt-BR"/>
        </a:p>
      </dgm:t>
    </dgm:pt>
    <dgm:pt modelId="{1EC061CE-B531-4488-A4E2-5BB294B10469}" type="sibTrans" cxnId="{008DBE65-BAF3-4FAD-B1DB-8EBC6144F2F7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201930" custScaleY="137930" custLinFactNeighborX="359" custLinFactNeighborY="6390"/>
      <dgm:spPr/>
    </dgm:pt>
    <dgm:pt modelId="{00C015DD-3079-4258-8787-9D0F40E66300}" type="pres">
      <dgm:prSet presAssocID="{9D48F7AD-EB97-473A-8C34-57DB6E15BD38}" presName="parTrans" presStyleLbl="sibTrans2D1" presStyleIdx="0" presStyleCnt="5" custScaleX="106437" custScaleY="102928"/>
      <dgm:spPr/>
    </dgm:pt>
    <dgm:pt modelId="{95681F9C-F4C8-480C-A1FC-4297BFA0BC4F}" type="pres">
      <dgm:prSet presAssocID="{2FEEC820-C3B6-436E-9F7D-B36FE32A8CA1}" presName="child" presStyleLbl="alignAccFollowNode1" presStyleIdx="0" presStyleCnt="5" custScaleX="201930" custScaleY="87000" custLinFactNeighborX="359" custLinFactNeighborY="19499">
        <dgm:presLayoutVars>
          <dgm:chMax val="0"/>
          <dgm:bulletEnabled val="1"/>
        </dgm:presLayoutVars>
      </dgm:prSet>
      <dgm:spPr/>
    </dgm:pt>
    <dgm:pt modelId="{C29BCA36-5518-4842-8625-AB92A13EBA85}" type="pres">
      <dgm:prSet presAssocID="{2020AB6F-302C-4055-83FB-E74CC1B94F49}" presName="sibTrans" presStyleLbl="sibTrans2D1" presStyleIdx="1" presStyleCnt="5" custScaleX="118223" custScaleY="91986"/>
      <dgm:spPr/>
    </dgm:pt>
    <dgm:pt modelId="{0CE9A10A-023B-491A-A936-C4C198F23D44}" type="pres">
      <dgm:prSet presAssocID="{D384EAF4-2D99-4F90-9717-63C4C79A7F51}" presName="child" presStyleLbl="alignAccFollowNode1" presStyleIdx="1" presStyleCnt="5" custScaleX="201930" custScaleY="85090" custLinFactNeighborX="359" custLinFactNeighborY="19082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2" presStyleCnt="5" custScaleX="139211"/>
      <dgm:spPr/>
    </dgm:pt>
    <dgm:pt modelId="{C77B87E2-B282-4CA5-8E12-691360868310}" type="pres">
      <dgm:prSet presAssocID="{E0D79F34-8921-40C5-AE6D-41883CF1BE0F}" presName="child" presStyleLbl="alignAccFollowNode1" presStyleIdx="2" presStyleCnt="5" custScaleX="201930" custScaleY="102818" custLinFactNeighborX="359" custLinFactNeighborY="9699">
        <dgm:presLayoutVars>
          <dgm:chMax val="0"/>
          <dgm:bulletEnabled val="1"/>
        </dgm:presLayoutVars>
      </dgm:prSet>
      <dgm:spPr/>
    </dgm:pt>
    <dgm:pt modelId="{05534F10-4FD4-42FE-8BFF-779864AB1246}" type="pres">
      <dgm:prSet presAssocID="{D2E6875A-1241-49F1-8A13-E744179B103E}" presName="sibTrans" presStyleLbl="sibTrans2D1" presStyleIdx="3" presStyleCnt="5"/>
      <dgm:spPr/>
    </dgm:pt>
    <dgm:pt modelId="{F45A5663-6E65-4B28-A3BA-A73D1206DD5B}" type="pres">
      <dgm:prSet presAssocID="{F3C3357E-090C-49D8-B257-58D757A99C92}" presName="child" presStyleLbl="alignAccFollowNode1" presStyleIdx="3" presStyleCnt="5" custScaleX="201930" custScaleY="58161" custLinFactNeighborX="359" custLinFactNeighborY="9699">
        <dgm:presLayoutVars>
          <dgm:chMax val="0"/>
          <dgm:bulletEnabled val="1"/>
        </dgm:presLayoutVars>
      </dgm:prSet>
      <dgm:spPr/>
    </dgm:pt>
    <dgm:pt modelId="{3DF49C75-6C34-42F6-9AAE-BAC42E94F701}" type="pres">
      <dgm:prSet presAssocID="{02505B4E-505B-4B39-B778-C5338460855F}" presName="sibTrans" presStyleLbl="sibTrans2D1" presStyleIdx="4" presStyleCnt="5"/>
      <dgm:spPr/>
    </dgm:pt>
    <dgm:pt modelId="{4E10E77B-ADA7-465A-B6EE-C35097B41B97}" type="pres">
      <dgm:prSet presAssocID="{5FB9CD47-EE4B-48DA-89AC-14145C53876D}" presName="child" presStyleLbl="alignAccFollowNode1" presStyleIdx="4" presStyleCnt="5" custScaleX="201930" custScaleY="93586" custLinFactNeighborX="359" custLinFactNeighborY="9699">
        <dgm:presLayoutVars>
          <dgm:chMax val="0"/>
          <dgm:bulletEnabled val="1"/>
        </dgm:presLayoutVars>
      </dgm:prSet>
      <dgm:spPr/>
    </dgm:pt>
  </dgm:ptLst>
  <dgm:cxnLst>
    <dgm:cxn modelId="{507DB904-F927-4FCC-90A5-420BAA27A8D0}" type="presOf" srcId="{F3C3357E-090C-49D8-B257-58D757A99C92}" destId="{F45A5663-6E65-4B28-A3BA-A73D1206DD5B}" srcOrd="0" destOrd="0" presId="urn:microsoft.com/office/officeart/2005/8/layout/lProcess1"/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6272442F-CDB5-49F3-8EC3-10F33CF3DE52}" type="presOf" srcId="{2020AB6F-302C-4055-83FB-E74CC1B94F49}" destId="{C29BCA36-5518-4842-8625-AB92A13EBA85}" srcOrd="0" destOrd="0" presId="urn:microsoft.com/office/officeart/2005/8/layout/lProcess1"/>
    <dgm:cxn modelId="{5D18B830-193B-4B47-A301-BC3F32461F9B}" type="presOf" srcId="{5FB9CD47-EE4B-48DA-89AC-14145C53876D}" destId="{4E10E77B-ADA7-465A-B6EE-C35097B41B97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408DC43E-23BC-44B1-9327-EE86A6441085}" srcId="{AE932727-3BB9-41C1-A229-605C5D5C7296}" destId="{F3C3357E-090C-49D8-B257-58D757A99C92}" srcOrd="3" destOrd="0" parTransId="{792159F4-DA7D-429A-9C83-0C8C357C8EF7}" sibTransId="{02505B4E-505B-4B39-B778-C5338460855F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2" destOrd="0" parTransId="{D1654AF9-1917-4D4B-AD18-0B39BBF327CB}" sibTransId="{D2E6875A-1241-49F1-8A13-E744179B103E}"/>
    <dgm:cxn modelId="{008DBE65-BAF3-4FAD-B1DB-8EBC6144F2F7}" srcId="{AE932727-3BB9-41C1-A229-605C5D5C7296}" destId="{5FB9CD47-EE4B-48DA-89AC-14145C53876D}" srcOrd="4" destOrd="0" parTransId="{42CC083E-27EE-48CD-BB8E-7D8C0186563C}" sibTransId="{1EC061CE-B531-4488-A4E2-5BB294B10469}"/>
    <dgm:cxn modelId="{F880A149-CE28-4BD9-A7FF-E0B84500F149}" type="presOf" srcId="{02505B4E-505B-4B39-B778-C5338460855F}" destId="{3DF49C75-6C34-42F6-9AAE-BAC42E94F701}" srcOrd="0" destOrd="0" presId="urn:microsoft.com/office/officeart/2005/8/layout/lProcess1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1" destOrd="0" parTransId="{92713388-C856-444F-8A56-81D06F19CF6D}" sibTransId="{951444D8-7C9B-4E0D-A57C-7D37BBF3855F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0ABAA1E4-ACB8-4C88-B3FC-B5DA5DFF8772}" type="presOf" srcId="{D2E6875A-1241-49F1-8A13-E744179B103E}" destId="{05534F10-4FD4-42FE-8BFF-779864AB1246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B71D17D4-530A-41C1-8280-38D7C5214AF8}" type="presParOf" srcId="{9F7E0E85-A6DD-4576-B660-A5938CB04491}" destId="{C29BCA36-5518-4842-8625-AB92A13EBA85}" srcOrd="3" destOrd="0" presId="urn:microsoft.com/office/officeart/2005/8/layout/lProcess1"/>
    <dgm:cxn modelId="{6747B2C7-0944-4F14-B75C-B38872E1FA12}" type="presParOf" srcId="{9F7E0E85-A6DD-4576-B660-A5938CB04491}" destId="{0CE9A10A-023B-491A-A936-C4C198F23D44}" srcOrd="4" destOrd="0" presId="urn:microsoft.com/office/officeart/2005/8/layout/lProcess1"/>
    <dgm:cxn modelId="{91920824-4772-4DE4-8B55-D145EA99DDB9}" type="presParOf" srcId="{9F7E0E85-A6DD-4576-B660-A5938CB04491}" destId="{AF082AF3-8914-47EA-8E26-25DB5A0DDB04}" srcOrd="5" destOrd="0" presId="urn:microsoft.com/office/officeart/2005/8/layout/lProcess1"/>
    <dgm:cxn modelId="{B741E64A-294E-4F2B-8D75-AB1314EF92D2}" type="presParOf" srcId="{9F7E0E85-A6DD-4576-B660-A5938CB04491}" destId="{C77B87E2-B282-4CA5-8E12-691360868310}" srcOrd="6" destOrd="0" presId="urn:microsoft.com/office/officeart/2005/8/layout/lProcess1"/>
    <dgm:cxn modelId="{3DB2E88D-3AA5-4C12-A541-CDEB7D4270DF}" type="presParOf" srcId="{9F7E0E85-A6DD-4576-B660-A5938CB04491}" destId="{05534F10-4FD4-42FE-8BFF-779864AB1246}" srcOrd="7" destOrd="0" presId="urn:microsoft.com/office/officeart/2005/8/layout/lProcess1"/>
    <dgm:cxn modelId="{DEAF3BD6-6D7E-46F7-B947-035AAF61EC60}" type="presParOf" srcId="{9F7E0E85-A6DD-4576-B660-A5938CB04491}" destId="{F45A5663-6E65-4B28-A3BA-A73D1206DD5B}" srcOrd="8" destOrd="0" presId="urn:microsoft.com/office/officeart/2005/8/layout/lProcess1"/>
    <dgm:cxn modelId="{54D97CAC-2A20-4B9D-AA5A-5FA4166C7DDD}" type="presParOf" srcId="{9F7E0E85-A6DD-4576-B660-A5938CB04491}" destId="{3DF49C75-6C34-42F6-9AAE-BAC42E94F701}" srcOrd="9" destOrd="0" presId="urn:microsoft.com/office/officeart/2005/8/layout/lProcess1"/>
    <dgm:cxn modelId="{A3787874-BBF5-4FA2-A82A-3AC689C2034C}" type="presParOf" srcId="{9F7E0E85-A6DD-4576-B660-A5938CB04491}" destId="{4E10E77B-ADA7-465A-B6EE-C35097B41B97}" srcOrd="1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solidFill>
          <a:srgbClr val="DD114B"/>
        </a:solidFill>
        <a:ln>
          <a:solidFill>
            <a:srgbClr val="DD114B"/>
          </a:solidFill>
        </a:ln>
      </dgm:spPr>
      <dgm:t>
        <a:bodyPr/>
        <a:lstStyle/>
        <a:p>
          <a:r>
            <a:rPr lang="pt-BR" sz="9400" b="1"/>
            <a:t>Etapa Final</a:t>
          </a:r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D384EAF4-2D99-4F90-9717-63C4C79A7F51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rtl="0"/>
          <a:r>
            <a:rPr lang="pt-BR" sz="3200" b="1" i="0" u="none" strike="noStrike" baseline="0" dirty="0">
              <a:latin typeface="MyriadPro-SemiCn"/>
            </a:rPr>
            <a:t>Aula 15</a:t>
          </a:r>
          <a:r>
            <a:rPr lang="pt-BR" sz="3200" b="0" i="0" u="none" strike="noStrike" baseline="0" dirty="0">
              <a:latin typeface="MyriadPro-SemiCn"/>
            </a:rPr>
            <a:t>: Apresente a proposta de produção final. Procure orientar os grupos para a apresentação dos conteúdos.</a:t>
          </a:r>
          <a:endParaRPr lang="pt-BR" sz="3200" b="0" dirty="0"/>
        </a:p>
      </dgm:t>
    </dgm:pt>
    <dgm:pt modelId="{92713388-C856-444F-8A56-81D06F19CF6D}" type="par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951444D8-7C9B-4E0D-A57C-7D37BBF3855F}" type="sibTrans" cxnId="{516CEEA8-1AF8-4309-95D8-55A481047424}">
      <dgm:prSet/>
      <dgm:spPr>
        <a:solidFill>
          <a:srgbClr val="DD114B"/>
        </a:solidFill>
      </dgm:spPr>
      <dgm:t>
        <a:bodyPr/>
        <a:lstStyle/>
        <a:p>
          <a:endParaRPr lang="pt-BR"/>
        </a:p>
      </dgm:t>
    </dgm:pt>
    <dgm:pt modelId="{E0D79F34-8921-40C5-AE6D-41883CF1BE0F}">
      <dgm:prSet phldrT="[Texto]" custT="1"/>
      <dgm:spPr>
        <a:solidFill>
          <a:srgbClr val="FAB8CB">
            <a:alpha val="89804"/>
          </a:srgbClr>
        </a:solidFill>
        <a:ln>
          <a:solidFill>
            <a:srgbClr val="DD114B"/>
          </a:solidFill>
        </a:ln>
      </dgm:spPr>
      <dgm:t>
        <a:bodyPr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baseline="0" dirty="0">
              <a:latin typeface="MyriadPro-SemiCn"/>
            </a:rPr>
            <a:t>Aula 16</a:t>
          </a:r>
          <a:r>
            <a:rPr lang="pt-BR" sz="3200" b="0" i="0" u="none" strike="noStrike" baseline="0" dirty="0">
              <a:latin typeface="MyriadPro-SemiCn"/>
            </a:rPr>
            <a:t>:  Proponha a finalização do planejamento e elaboração dos convites direcionados à comunidade.</a:t>
          </a:r>
          <a:endParaRPr lang="pt-BR" sz="3200" b="0" dirty="0"/>
        </a:p>
      </dgm:t>
    </dgm:pt>
    <dgm:pt modelId="{D1654AF9-1917-4D4B-AD18-0B39BBF327CB}" type="parTrans" cxnId="{38CF0543-C5F8-499D-8826-C212BA2399A7}">
      <dgm:prSet/>
      <dgm:spPr/>
      <dgm:t>
        <a:bodyPr/>
        <a:lstStyle/>
        <a:p>
          <a:endParaRPr lang="pt-BR"/>
        </a:p>
      </dgm:t>
    </dgm:pt>
    <dgm:pt modelId="{D2E6875A-1241-49F1-8A13-E744179B103E}" type="sibTrans" cxnId="{38CF0543-C5F8-499D-8826-C212BA2399A7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28433" custScaleY="89029" custLinFactNeighborX="-17" custLinFactNeighborY="-51200"/>
      <dgm:spPr/>
    </dgm:pt>
    <dgm:pt modelId="{090BCC25-09D9-4D08-B31E-F24F9CAB0E66}" type="pres">
      <dgm:prSet presAssocID="{92713388-C856-444F-8A56-81D06F19CF6D}" presName="parTrans" presStyleLbl="sibTrans2D1" presStyleIdx="0" presStyleCnt="2"/>
      <dgm:spPr/>
    </dgm:pt>
    <dgm:pt modelId="{0CE9A10A-023B-491A-A936-C4C198F23D44}" type="pres">
      <dgm:prSet presAssocID="{D384EAF4-2D99-4F90-9717-63C4C79A7F51}" presName="child" presStyleLbl="alignAccFollowNode1" presStyleIdx="0" presStyleCnt="2" custScaleX="130643" custScaleY="126277" custLinFactNeighborX="-47" custLinFactNeighborY="-1741">
        <dgm:presLayoutVars>
          <dgm:chMax val="0"/>
          <dgm:bulletEnabled val="1"/>
        </dgm:presLayoutVars>
      </dgm:prSet>
      <dgm:spPr/>
    </dgm:pt>
    <dgm:pt modelId="{AF082AF3-8914-47EA-8E26-25DB5A0DDB04}" type="pres">
      <dgm:prSet presAssocID="{951444D8-7C9B-4E0D-A57C-7D37BBF3855F}" presName="sibTrans" presStyleLbl="sibTrans2D1" presStyleIdx="1" presStyleCnt="2" custScaleX="139211"/>
      <dgm:spPr/>
    </dgm:pt>
    <dgm:pt modelId="{C77B87E2-B282-4CA5-8E12-691360868310}" type="pres">
      <dgm:prSet presAssocID="{E0D79F34-8921-40C5-AE6D-41883CF1BE0F}" presName="child" presStyleLbl="alignAccFollowNode1" presStyleIdx="1" presStyleCnt="2" custScaleX="130542" custScaleY="129485">
        <dgm:presLayoutVars>
          <dgm:chMax val="0"/>
          <dgm:bulletEnabled val="1"/>
        </dgm:presLayoutVars>
      </dgm:prSet>
      <dgm:spPr/>
    </dgm:pt>
  </dgm:ptLst>
  <dgm:cxnLst>
    <dgm:cxn modelId="{2F0E6324-8D26-439C-AD19-85A4C8EC34CC}" type="presOf" srcId="{E0D79F34-8921-40C5-AE6D-41883CF1BE0F}" destId="{C77B87E2-B282-4CA5-8E12-691360868310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35098839-995B-4E5F-9B2D-386F66E70C2F}" type="presOf" srcId="{92713388-C856-444F-8A56-81D06F19CF6D}" destId="{090BCC25-09D9-4D08-B31E-F24F9CAB0E6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18F8925B-0DE7-43B8-BAC3-E56989655F7C}" type="presOf" srcId="{D384EAF4-2D99-4F90-9717-63C4C79A7F51}" destId="{0CE9A10A-023B-491A-A936-C4C198F23D44}" srcOrd="0" destOrd="0" presId="urn:microsoft.com/office/officeart/2005/8/layout/lProcess1"/>
    <dgm:cxn modelId="{38CF0543-C5F8-499D-8826-C212BA2399A7}" srcId="{AE932727-3BB9-41C1-A229-605C5D5C7296}" destId="{E0D79F34-8921-40C5-AE6D-41883CF1BE0F}" srcOrd="1" destOrd="0" parTransId="{D1654AF9-1917-4D4B-AD18-0B39BBF327CB}" sibTransId="{D2E6875A-1241-49F1-8A13-E744179B103E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516CEEA8-1AF8-4309-95D8-55A481047424}" srcId="{AE932727-3BB9-41C1-A229-605C5D5C7296}" destId="{D384EAF4-2D99-4F90-9717-63C4C79A7F51}" srcOrd="0" destOrd="0" parTransId="{92713388-C856-444F-8A56-81D06F19CF6D}" sibTransId="{951444D8-7C9B-4E0D-A57C-7D37BBF3855F}"/>
    <dgm:cxn modelId="{DD26DDD2-E0CC-4FF6-AEFD-3E0AB13D994D}" type="presOf" srcId="{951444D8-7C9B-4E0D-A57C-7D37BBF3855F}" destId="{AF082AF3-8914-47EA-8E26-25DB5A0DDB04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2297F26A-F488-4221-92CE-62A401496C35}" type="presParOf" srcId="{9F7E0E85-A6DD-4576-B660-A5938CB04491}" destId="{090BCC25-09D9-4D08-B31E-F24F9CAB0E66}" srcOrd="1" destOrd="0" presId="urn:microsoft.com/office/officeart/2005/8/layout/lProcess1"/>
    <dgm:cxn modelId="{6747B2C7-0944-4F14-B75C-B38872E1FA12}" type="presParOf" srcId="{9F7E0E85-A6DD-4576-B660-A5938CB04491}" destId="{0CE9A10A-023B-491A-A936-C4C198F23D44}" srcOrd="2" destOrd="0" presId="urn:microsoft.com/office/officeart/2005/8/layout/lProcess1"/>
    <dgm:cxn modelId="{91920824-4772-4DE4-8B55-D145EA99DDB9}" type="presParOf" srcId="{9F7E0E85-A6DD-4576-B660-A5938CB04491}" destId="{AF082AF3-8914-47EA-8E26-25DB5A0DDB04}" srcOrd="3" destOrd="0" presId="urn:microsoft.com/office/officeart/2005/8/layout/lProcess1"/>
    <dgm:cxn modelId="{B741E64A-294E-4F2B-8D75-AB1314EF92D2}" type="presParOf" srcId="{9F7E0E85-A6DD-4576-B660-A5938CB04491}" destId="{C77B87E2-B282-4CA5-8E12-691360868310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6096" y="0"/>
          <a:ext cx="7351520" cy="1208562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/>
            <a:t>Etapa 1</a:t>
          </a:r>
        </a:p>
      </dsp:txBody>
      <dsp:txXfrm>
        <a:off x="41494" y="35398"/>
        <a:ext cx="7280724" cy="1137766"/>
      </dsp:txXfrm>
    </dsp:sp>
    <dsp:sp modelId="{00C015DD-3079-4258-8787-9D0F40E66300}">
      <dsp:nvSpPr>
        <dsp:cNvPr id="0" name=""/>
        <dsp:cNvSpPr/>
      </dsp:nvSpPr>
      <dsp:spPr>
        <a:xfrm rot="5383473">
          <a:off x="3603449" y="1313237"/>
          <a:ext cx="164284" cy="135946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3341" y="1553858"/>
          <a:ext cx="7351520" cy="1114838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kern="1200" dirty="0">
              <a:latin typeface="MyriadPro-SemiCn"/>
              <a:ea typeface="+mn-ea"/>
              <a:cs typeface="+mn-cs"/>
            </a:rPr>
            <a:t>Aula 1</a:t>
          </a:r>
          <a:r>
            <a:rPr lang="pt-BR" sz="2700" b="0" kern="1200" dirty="0">
              <a:latin typeface="MyriadPro-SemiCn"/>
              <a:ea typeface="+mn-ea"/>
              <a:cs typeface="+mn-cs"/>
            </a:rPr>
            <a:t>:</a:t>
          </a:r>
          <a:r>
            <a:rPr lang="pt-BR" sz="2700" b="1" kern="1200" dirty="0">
              <a:latin typeface="MyriadPro-SemiCn"/>
              <a:ea typeface="+mn-ea"/>
              <a:cs typeface="+mn-cs"/>
            </a:rPr>
            <a:t> </a:t>
          </a:r>
          <a:r>
            <a:rPr lang="pt-BR" sz="2700" b="0" i="0" u="none" strike="noStrike" kern="1200" baseline="0" dirty="0">
              <a:latin typeface="MyriadPro-SemiCn"/>
              <a:ea typeface="+mn-ea"/>
              <a:cs typeface="+mn-cs"/>
            </a:rPr>
            <a:t>Apresente aos estudantes o tema do projeto</a:t>
          </a:r>
          <a:r>
            <a:rPr lang="pt-BR" sz="2700" b="0" kern="1200" dirty="0">
              <a:latin typeface="MyriadPro-SemiCn"/>
              <a:ea typeface="+mn-ea"/>
              <a:cs typeface="+mn-cs"/>
            </a:rPr>
            <a:t>. Proponha a leitura do texto e as atividades 1, 2 e 3.</a:t>
          </a:r>
          <a:endParaRPr lang="pt-BR" sz="2700" b="0" kern="1200" dirty="0"/>
        </a:p>
      </dsp:txBody>
      <dsp:txXfrm>
        <a:off x="45993" y="1586510"/>
        <a:ext cx="7286216" cy="1049534"/>
      </dsp:txXfrm>
    </dsp:sp>
    <dsp:sp modelId="{C29BCA36-5518-4842-8625-AB92A13EBA85}">
      <dsp:nvSpPr>
        <dsp:cNvPr id="0" name=""/>
        <dsp:cNvSpPr/>
      </dsp:nvSpPr>
      <dsp:spPr>
        <a:xfrm rot="5441996">
          <a:off x="3599749" y="2742957"/>
          <a:ext cx="161609" cy="135946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0" y="2953165"/>
          <a:ext cx="7351520" cy="50036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700" b="1" i="0" u="none" strike="noStrike" kern="1200" baseline="0" dirty="0">
              <a:latin typeface="MyriadPro-SemiCn"/>
            </a:rPr>
            <a:t>Aula 2</a:t>
          </a:r>
          <a:r>
            <a:rPr lang="pt-BR" sz="2700" b="0" i="0" u="none" strike="noStrike" kern="1200" baseline="0" dirty="0">
              <a:latin typeface="MyriadPro-SemiCn"/>
            </a:rPr>
            <a:t>: Peça que realizem as atividades 4 a 7b.</a:t>
          </a:r>
          <a:endParaRPr lang="pt-BR" sz="2700" b="0" kern="1200" dirty="0"/>
        </a:p>
      </dsp:txBody>
      <dsp:txXfrm>
        <a:off x="14655" y="2967820"/>
        <a:ext cx="7322210" cy="471057"/>
      </dsp:txXfrm>
    </dsp:sp>
    <dsp:sp modelId="{AF082AF3-8914-47EA-8E26-25DB5A0DDB04}">
      <dsp:nvSpPr>
        <dsp:cNvPr id="0" name=""/>
        <dsp:cNvSpPr/>
      </dsp:nvSpPr>
      <dsp:spPr>
        <a:xfrm rot="5374621">
          <a:off x="3597767" y="3511580"/>
          <a:ext cx="161627" cy="14779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6670" y="3717418"/>
          <a:ext cx="7351520" cy="778999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700" b="1" i="0" u="none" strike="noStrike" kern="1200" baseline="0" dirty="0">
              <a:latin typeface="MyriadPro-SemiCn"/>
            </a:rPr>
            <a:t>Aula 3</a:t>
          </a:r>
          <a:r>
            <a:rPr lang="pt-BR" sz="2700" b="0" i="0" u="none" strike="noStrike" kern="1200" baseline="0" dirty="0">
              <a:latin typeface="MyriadPro-SemiCn"/>
            </a:rPr>
            <a:t>: Dê continuidade, pedindo a realização das atividades 7c e 8. </a:t>
          </a:r>
          <a:endParaRPr lang="pt-BR" sz="2700" b="0" kern="1200" dirty="0"/>
        </a:p>
      </dsp:txBody>
      <dsp:txXfrm>
        <a:off x="29486" y="3740234"/>
        <a:ext cx="7305888" cy="733367"/>
      </dsp:txXfrm>
    </dsp:sp>
    <dsp:sp modelId="{B3BB7D46-AF2A-441A-A5C9-15A3156613E2}">
      <dsp:nvSpPr>
        <dsp:cNvPr id="0" name=""/>
        <dsp:cNvSpPr/>
      </dsp:nvSpPr>
      <dsp:spPr>
        <a:xfrm rot="5400000">
          <a:off x="3608535" y="4570313"/>
          <a:ext cx="147790" cy="14779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9ABC65-A63D-4DC4-8A0E-87C0E956B80C}">
      <dsp:nvSpPr>
        <dsp:cNvPr id="0" name=""/>
        <dsp:cNvSpPr/>
      </dsp:nvSpPr>
      <dsp:spPr>
        <a:xfrm>
          <a:off x="6670" y="4791999"/>
          <a:ext cx="7351520" cy="458243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12001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700" b="1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4</a:t>
          </a:r>
          <a:r>
            <a:rPr lang="pt-BR" sz="2700" b="0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 Proponha a realização da atividade 9. </a:t>
          </a:r>
        </a:p>
      </dsp:txBody>
      <dsp:txXfrm>
        <a:off x="20091" y="4805420"/>
        <a:ext cx="7324678" cy="431401"/>
      </dsp:txXfrm>
    </dsp:sp>
    <dsp:sp modelId="{7C79DCFF-4DA8-4453-88A3-29E1DFAE1BAD}">
      <dsp:nvSpPr>
        <dsp:cNvPr id="0" name=""/>
        <dsp:cNvSpPr/>
      </dsp:nvSpPr>
      <dsp:spPr>
        <a:xfrm rot="5400000">
          <a:off x="3608535" y="5324137"/>
          <a:ext cx="147790" cy="14779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6927F-0B97-44C8-91DB-5314CFADA78D}">
      <dsp:nvSpPr>
        <dsp:cNvPr id="0" name=""/>
        <dsp:cNvSpPr/>
      </dsp:nvSpPr>
      <dsp:spPr>
        <a:xfrm>
          <a:off x="6670" y="5545823"/>
          <a:ext cx="7351520" cy="725203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marR="0" lvl="0" indent="0" algn="ctr" defTabSz="120015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700" b="1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5</a:t>
          </a:r>
          <a:r>
            <a:rPr lang="pt-BR" sz="2700" b="0" i="0" u="none" strike="noStrike" kern="12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 Peça aos estudantes que façam as apresentações em grupos.</a:t>
          </a:r>
        </a:p>
      </dsp:txBody>
      <dsp:txXfrm>
        <a:off x="27910" y="5567063"/>
        <a:ext cx="7309040" cy="6827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1435" y="0"/>
          <a:ext cx="6492593" cy="1623148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/>
            <a:t>Etapa 2</a:t>
          </a:r>
        </a:p>
      </dsp:txBody>
      <dsp:txXfrm>
        <a:off x="48975" y="47540"/>
        <a:ext cx="6397513" cy="1528068"/>
      </dsp:txXfrm>
    </dsp:sp>
    <dsp:sp modelId="{00C015DD-3079-4258-8787-9D0F40E66300}">
      <dsp:nvSpPr>
        <dsp:cNvPr id="0" name=""/>
        <dsp:cNvSpPr/>
      </dsp:nvSpPr>
      <dsp:spPr>
        <a:xfrm rot="5400449">
          <a:off x="3124484" y="1718278"/>
          <a:ext cx="246224" cy="261287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0" y="2074695"/>
          <a:ext cx="6494865" cy="2065342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Aulas 6 e 7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 Proponha a leitura do texto e peça aos estudantes que realizem as atividades 1 e 2. Peça que a pesquisa seja feita em casa.</a:t>
          </a:r>
          <a:endParaRPr lang="pt-BR" sz="3200" b="0" kern="1200" dirty="0"/>
        </a:p>
      </dsp:txBody>
      <dsp:txXfrm>
        <a:off x="60492" y="2135187"/>
        <a:ext cx="6373881" cy="1944358"/>
      </dsp:txXfrm>
    </dsp:sp>
    <dsp:sp modelId="{C29BCA36-5518-4842-8625-AB92A13EBA85}">
      <dsp:nvSpPr>
        <dsp:cNvPr id="0" name=""/>
        <dsp:cNvSpPr/>
      </dsp:nvSpPr>
      <dsp:spPr>
        <a:xfrm rot="5401523">
          <a:off x="3045449" y="4361466"/>
          <a:ext cx="402738" cy="261287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7" y="4844181"/>
          <a:ext cx="6492593" cy="1623148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  <a:ea typeface="+mn-ea"/>
              <a:cs typeface="+mn-cs"/>
            </a:rPr>
            <a:t>Aulas 8 e 9</a:t>
          </a:r>
          <a:r>
            <a:rPr lang="pt-BR" sz="3200" b="0" kern="1200" dirty="0">
              <a:latin typeface="MyriadPro-SemiCn"/>
              <a:ea typeface="+mn-ea"/>
              <a:cs typeface="+mn-cs"/>
            </a:rPr>
            <a:t>: Proponha a realização das atividades 3 a 9.</a:t>
          </a:r>
          <a:endParaRPr lang="pt-BR" sz="3200" b="0" kern="1200" dirty="0"/>
        </a:p>
      </dsp:txBody>
      <dsp:txXfrm>
        <a:off x="47547" y="4891721"/>
        <a:ext cx="6397513" cy="1528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12912" y="29981"/>
          <a:ext cx="7133351" cy="1218124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3</a:t>
          </a:r>
        </a:p>
      </dsp:txBody>
      <dsp:txXfrm>
        <a:off x="48590" y="65659"/>
        <a:ext cx="7061995" cy="1146768"/>
      </dsp:txXfrm>
    </dsp:sp>
    <dsp:sp modelId="{00C015DD-3079-4258-8787-9D0F40E66300}">
      <dsp:nvSpPr>
        <dsp:cNvPr id="0" name=""/>
        <dsp:cNvSpPr/>
      </dsp:nvSpPr>
      <dsp:spPr>
        <a:xfrm rot="5400000">
          <a:off x="3485009" y="1346285"/>
          <a:ext cx="189156" cy="159075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2912" y="1603540"/>
          <a:ext cx="7133351" cy="76833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b="1" kern="1200" dirty="0">
              <a:latin typeface="MyriadPro-SemiCn"/>
              <a:ea typeface="+mn-ea"/>
              <a:cs typeface="+mn-cs"/>
            </a:rPr>
            <a:t>Aula 10</a:t>
          </a:r>
          <a:r>
            <a:rPr lang="pt-BR" sz="2600" b="0" kern="1200" dirty="0">
              <a:latin typeface="MyriadPro-SemiCn"/>
              <a:ea typeface="+mn-ea"/>
              <a:cs typeface="+mn-cs"/>
            </a:rPr>
            <a:t>: Peça que os estudantes leiam e realizem as atividades 1 e 2. </a:t>
          </a:r>
          <a:endParaRPr lang="pt-BR" sz="2600" b="0" kern="1200" dirty="0"/>
        </a:p>
      </dsp:txBody>
      <dsp:txXfrm>
        <a:off x="35416" y="1626044"/>
        <a:ext cx="7088343" cy="723329"/>
      </dsp:txXfrm>
    </dsp:sp>
    <dsp:sp modelId="{C29BCA36-5518-4842-8625-AB92A13EBA85}">
      <dsp:nvSpPr>
        <dsp:cNvPr id="0" name=""/>
        <dsp:cNvSpPr/>
      </dsp:nvSpPr>
      <dsp:spPr>
        <a:xfrm rot="5400000">
          <a:off x="3492096" y="2452075"/>
          <a:ext cx="174982" cy="142164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12912" y="2674439"/>
          <a:ext cx="7133351" cy="751469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i="0" u="none" strike="noStrike" kern="1200" baseline="0" dirty="0">
              <a:latin typeface="MyriadPro-SemiCn"/>
            </a:rPr>
            <a:t>Aula 11</a:t>
          </a:r>
          <a:r>
            <a:rPr lang="pt-BR" sz="2800" b="0" i="0" u="none" strike="noStrike" kern="1200" baseline="0" dirty="0">
              <a:latin typeface="MyriadPro-SemiCn"/>
            </a:rPr>
            <a:t>:</a:t>
          </a:r>
          <a:r>
            <a:rPr lang="pt-BR" sz="2800" b="1" i="0" u="none" strike="noStrike" kern="1200" baseline="0" dirty="0">
              <a:latin typeface="MyriadPro-SemiCn"/>
            </a:rPr>
            <a:t> </a:t>
          </a:r>
          <a:r>
            <a:rPr lang="pt-BR" sz="2800" b="0" i="0" u="none" strike="noStrike" kern="1200" baseline="0" dirty="0">
              <a:latin typeface="MyriadPro-SemiCn"/>
            </a:rPr>
            <a:t>Peça que realizem </a:t>
          </a:r>
          <a:r>
            <a:rPr lang="pt-BR" sz="2600" b="0" i="0" u="none" strike="noStrike" kern="1200" baseline="0" dirty="0">
              <a:latin typeface="MyriadPro-SemiCn"/>
            </a:rPr>
            <a:t>Atividade</a:t>
          </a:r>
          <a:r>
            <a:rPr lang="pt-BR" sz="2800" b="0" i="0" u="none" strike="noStrike" kern="1200" baseline="0" dirty="0">
              <a:latin typeface="MyriadPro-SemiCn"/>
            </a:rPr>
            <a:t> 3 e façam a leitura de texto.</a:t>
          </a:r>
          <a:endParaRPr lang="pt-BR" sz="2800" b="0" kern="1200" dirty="0"/>
        </a:p>
      </dsp:txBody>
      <dsp:txXfrm>
        <a:off x="34922" y="2696449"/>
        <a:ext cx="7089331" cy="707449"/>
      </dsp:txXfrm>
    </dsp:sp>
    <dsp:sp modelId="{AF082AF3-8914-47EA-8E26-25DB5A0DDB04}">
      <dsp:nvSpPr>
        <dsp:cNvPr id="0" name=""/>
        <dsp:cNvSpPr/>
      </dsp:nvSpPr>
      <dsp:spPr>
        <a:xfrm rot="5400000">
          <a:off x="3492199" y="3488682"/>
          <a:ext cx="174776" cy="15455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12912" y="3706006"/>
          <a:ext cx="7133351" cy="908033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2600" b="1" i="0" u="none" strike="noStrike" kern="1200" baseline="0" dirty="0">
              <a:latin typeface="MyriadPro-SemiCn"/>
            </a:rPr>
            <a:t>Aula 12</a:t>
          </a:r>
          <a:r>
            <a:rPr lang="pt-BR" sz="2600" b="0" i="0" u="none" strike="noStrike" kern="1200" baseline="0" dirty="0">
              <a:latin typeface="MyriadPro-SemiCn"/>
            </a:rPr>
            <a:t>:</a:t>
          </a:r>
          <a:r>
            <a:rPr lang="pt-BR" sz="2600" b="1" i="0" u="none" strike="noStrike" kern="1200" baseline="0" dirty="0">
              <a:latin typeface="MyriadPro-SemiCn"/>
            </a:rPr>
            <a:t> </a:t>
          </a:r>
          <a:r>
            <a:rPr lang="pt-BR" sz="2600" b="0" i="0" u="none" strike="noStrike" kern="1200" baseline="0" dirty="0">
              <a:latin typeface="MyriadPro-SemiCn"/>
            </a:rPr>
            <a:t>Proponha o compartilhamento de informações e a realização das atividades 1 a 3b.</a:t>
          </a:r>
          <a:endParaRPr lang="pt-BR" sz="2600" b="0" kern="1200" dirty="0"/>
        </a:p>
      </dsp:txBody>
      <dsp:txXfrm>
        <a:off x="39507" y="3732601"/>
        <a:ext cx="7080161" cy="854843"/>
      </dsp:txXfrm>
    </dsp:sp>
    <dsp:sp modelId="{05534F10-4FD4-42FE-8BFF-779864AB1246}">
      <dsp:nvSpPr>
        <dsp:cNvPr id="0" name=""/>
        <dsp:cNvSpPr/>
      </dsp:nvSpPr>
      <dsp:spPr>
        <a:xfrm rot="5400000">
          <a:off x="3502312" y="4691315"/>
          <a:ext cx="154550" cy="15455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A5663-6E65-4B28-A3BA-A73D1206DD5B}">
      <dsp:nvSpPr>
        <dsp:cNvPr id="0" name=""/>
        <dsp:cNvSpPr/>
      </dsp:nvSpPr>
      <dsp:spPr>
        <a:xfrm>
          <a:off x="12912" y="4923141"/>
          <a:ext cx="7133351" cy="513646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11557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600" b="1" i="0" u="none" strike="noStrike" kern="1200" baseline="0" dirty="0">
              <a:latin typeface="MyriadPro-SemiCn"/>
            </a:rPr>
            <a:t>Aula 13</a:t>
          </a:r>
          <a:r>
            <a:rPr lang="pt-BR" sz="2600" b="0" i="0" u="none" strike="noStrike" kern="1200" baseline="0" dirty="0">
              <a:latin typeface="MyriadPro-SemiCn"/>
            </a:rPr>
            <a:t>:</a:t>
          </a:r>
          <a:r>
            <a:rPr lang="pt-BR" sz="2600" b="1" i="0" u="none" strike="noStrike" kern="1200" baseline="0" dirty="0">
              <a:latin typeface="MyriadPro-SemiCn"/>
            </a:rPr>
            <a:t> </a:t>
          </a:r>
          <a:r>
            <a:rPr lang="pt-BR" sz="2600" b="0" i="0" u="none" strike="noStrike" kern="1200" baseline="0" dirty="0">
              <a:latin typeface="MyriadPro-SemiCn"/>
            </a:rPr>
            <a:t>Peça que façam a atividade 3c. </a:t>
          </a:r>
          <a:endParaRPr lang="pt-BR" sz="2600" b="0" kern="1200" dirty="0"/>
        </a:p>
      </dsp:txBody>
      <dsp:txXfrm>
        <a:off x="27956" y="4938185"/>
        <a:ext cx="7103263" cy="483558"/>
      </dsp:txXfrm>
    </dsp:sp>
    <dsp:sp modelId="{3DF49C75-6C34-42F6-9AAE-BAC42E94F701}">
      <dsp:nvSpPr>
        <dsp:cNvPr id="0" name=""/>
        <dsp:cNvSpPr/>
      </dsp:nvSpPr>
      <dsp:spPr>
        <a:xfrm rot="5400000">
          <a:off x="3511906" y="5504470"/>
          <a:ext cx="135362" cy="154550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0E77B-ADA7-465A-B6EE-C35097B41B97}">
      <dsp:nvSpPr>
        <dsp:cNvPr id="0" name=""/>
        <dsp:cNvSpPr/>
      </dsp:nvSpPr>
      <dsp:spPr>
        <a:xfrm>
          <a:off x="12912" y="5726702"/>
          <a:ext cx="7133351" cy="826501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marR="0" lvl="0" indent="0" algn="ctr" defTabSz="1155700" rtl="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pt-BR" sz="2600" b="1" i="0" u="none" strike="noStrike" kern="1200" baseline="0" dirty="0">
              <a:latin typeface="MyriadPro-SemiCn"/>
            </a:rPr>
            <a:t>Aula 14</a:t>
          </a:r>
          <a:r>
            <a:rPr lang="pt-BR" sz="2600" b="0" i="0" u="none" strike="noStrike" kern="1200" baseline="0" dirty="0">
              <a:latin typeface="MyriadPro-SemiCn"/>
            </a:rPr>
            <a:t>: Finalize a etapa com a apresentação das histórias. </a:t>
          </a:r>
          <a:endParaRPr lang="pt-BR" sz="2600" b="0" kern="1200" dirty="0"/>
        </a:p>
      </dsp:txBody>
      <dsp:txXfrm>
        <a:off x="37119" y="5750909"/>
        <a:ext cx="7084937" cy="7780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62928" y="0"/>
          <a:ext cx="7020484" cy="1216639"/>
        </a:xfrm>
        <a:prstGeom prst="roundRect">
          <a:avLst>
            <a:gd name="adj" fmla="val 10000"/>
          </a:avLst>
        </a:prstGeom>
        <a:solidFill>
          <a:srgbClr val="DD114B"/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/>
            <a:t>Etapa Final</a:t>
          </a:r>
        </a:p>
      </dsp:txBody>
      <dsp:txXfrm>
        <a:off x="98562" y="35634"/>
        <a:ext cx="6949216" cy="1145371"/>
      </dsp:txXfrm>
    </dsp:sp>
    <dsp:sp modelId="{090BCC25-09D9-4D08-B31E-F24F9CAB0E66}">
      <dsp:nvSpPr>
        <dsp:cNvPr id="0" name=""/>
        <dsp:cNvSpPr/>
      </dsp:nvSpPr>
      <dsp:spPr>
        <a:xfrm rot="5402652">
          <a:off x="3408724" y="1424513"/>
          <a:ext cx="327448" cy="239148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9A10A-023B-491A-A936-C4C198F23D44}">
      <dsp:nvSpPr>
        <dsp:cNvPr id="0" name=""/>
        <dsp:cNvSpPr/>
      </dsp:nvSpPr>
      <dsp:spPr>
        <a:xfrm>
          <a:off x="886" y="1871537"/>
          <a:ext cx="7141288" cy="172565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i="0" u="none" strike="noStrike" kern="1200" baseline="0" dirty="0">
              <a:latin typeface="MyriadPro-SemiCn"/>
            </a:rPr>
            <a:t>Aula 15</a:t>
          </a:r>
          <a:r>
            <a:rPr lang="pt-BR" sz="3200" b="0" i="0" u="none" strike="noStrike" kern="1200" baseline="0" dirty="0">
              <a:latin typeface="MyriadPro-SemiCn"/>
            </a:rPr>
            <a:t>: Apresente a proposta de produção final. Procure orientar os grupos para a apresentação dos conteúdos.</a:t>
          </a:r>
          <a:endParaRPr lang="pt-BR" sz="3200" b="0" kern="1200" dirty="0"/>
        </a:p>
      </dsp:txBody>
      <dsp:txXfrm>
        <a:off x="51429" y="1922080"/>
        <a:ext cx="7040202" cy="1624571"/>
      </dsp:txXfrm>
    </dsp:sp>
    <dsp:sp modelId="{AF082AF3-8914-47EA-8E26-25DB5A0DDB04}">
      <dsp:nvSpPr>
        <dsp:cNvPr id="0" name=""/>
        <dsp:cNvSpPr/>
      </dsp:nvSpPr>
      <dsp:spPr>
        <a:xfrm rot="5396047">
          <a:off x="3400545" y="3720932"/>
          <a:ext cx="344514" cy="239148"/>
        </a:xfrm>
        <a:prstGeom prst="rightArrow">
          <a:avLst>
            <a:gd name="adj1" fmla="val 66700"/>
            <a:gd name="adj2" fmla="val 50000"/>
          </a:avLst>
        </a:prstGeom>
        <a:solidFill>
          <a:srgbClr val="DD114B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B87E2-B282-4CA5-8E12-691360868310}">
      <dsp:nvSpPr>
        <dsp:cNvPr id="0" name=""/>
        <dsp:cNvSpPr/>
      </dsp:nvSpPr>
      <dsp:spPr>
        <a:xfrm>
          <a:off x="6215" y="4083819"/>
          <a:ext cx="7135767" cy="1769497"/>
        </a:xfrm>
        <a:prstGeom prst="roundRect">
          <a:avLst>
            <a:gd name="adj" fmla="val 10000"/>
          </a:avLst>
        </a:prstGeom>
        <a:solidFill>
          <a:srgbClr val="FAB8CB">
            <a:alpha val="89804"/>
          </a:srgbClr>
        </a:solidFill>
        <a:ln w="12700" cap="flat" cmpd="sng" algn="ctr">
          <a:solidFill>
            <a:srgbClr val="DD114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BR" sz="3200" b="1" i="0" u="none" strike="noStrike" kern="1200" baseline="0" dirty="0">
              <a:latin typeface="MyriadPro-SemiCn"/>
            </a:rPr>
            <a:t>Aula 16</a:t>
          </a:r>
          <a:r>
            <a:rPr lang="pt-BR" sz="3200" b="0" i="0" u="none" strike="noStrike" kern="1200" baseline="0" dirty="0">
              <a:latin typeface="MyriadPro-SemiCn"/>
            </a:rPr>
            <a:t>:  Proponha a finalização do planejamento e elaboração dos convites direcionados à comunidade.</a:t>
          </a:r>
          <a:endParaRPr lang="pt-BR" sz="3200" b="0" kern="1200" dirty="0"/>
        </a:p>
      </dsp:txBody>
      <dsp:txXfrm>
        <a:off x="58042" y="4135646"/>
        <a:ext cx="7032113" cy="1665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43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0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6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49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44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1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6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4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5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4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62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57" r:id="rId6"/>
    <p:sldLayoutId id="2147483853" r:id="rId7"/>
    <p:sldLayoutId id="2147483854" r:id="rId8"/>
    <p:sldLayoutId id="2147483855" r:id="rId9"/>
    <p:sldLayoutId id="2147483856" r:id="rId10"/>
    <p:sldLayoutId id="21474838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oleObject" Target="../embeddings/oleObject1.bin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2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3.xml"/><Relationship Id="rId7" Type="http://schemas.openxmlformats.org/officeDocument/2006/relationships/oleObject" Target="../embeddings/oleObject3.bin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4.xml"/><Relationship Id="rId7" Type="http://schemas.openxmlformats.org/officeDocument/2006/relationships/oleObject" Target="../embeddings/oleObject1.bin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8F89F-5814-4373-BB25-F34DC067E9C4}"/>
              </a:ext>
            </a:extLst>
          </p:cNvPr>
          <p:cNvSpPr txBox="1">
            <a:spLocks/>
          </p:cNvSpPr>
          <p:nvPr/>
        </p:nvSpPr>
        <p:spPr>
          <a:xfrm>
            <a:off x="5954365" y="1069093"/>
            <a:ext cx="5948245" cy="339164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600" b="1" u="none" strike="noStrike" baseline="0">
                <a:solidFill>
                  <a:schemeClr val="bg1"/>
                </a:solidFill>
                <a:latin typeface="Factoria-Bold"/>
              </a:rPr>
              <a:t>Narrativas e ancestralidade: qual é a sua história?</a:t>
            </a:r>
            <a:endParaRPr lang="pt-BR" sz="6400">
              <a:solidFill>
                <a:schemeClr val="bg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9E75AC3-E8E6-4F45-8D07-CB2637059266}"/>
              </a:ext>
            </a:extLst>
          </p:cNvPr>
          <p:cNvSpPr txBox="1"/>
          <p:nvPr/>
        </p:nvSpPr>
        <p:spPr>
          <a:xfrm>
            <a:off x="5892721" y="4123907"/>
            <a:ext cx="5485908" cy="73866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700" b="1" i="0" u="none" strike="noStrike" baseline="0">
                <a:solidFill>
                  <a:schemeClr val="bg1"/>
                </a:solidFill>
                <a:latin typeface="Factoria-Bold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pt-BR" sz="2700">
                <a:solidFill>
                  <a:srgbClr val="DD114B"/>
                </a:solidFill>
              </a:rPr>
              <a:t>Tema integrador: Protagonismo Juvenil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C66294-4651-46FA-B00C-D0283FD121E8}"/>
              </a:ext>
            </a:extLst>
          </p:cNvPr>
          <p:cNvSpPr txBox="1"/>
          <p:nvPr/>
        </p:nvSpPr>
        <p:spPr>
          <a:xfrm>
            <a:off x="5954366" y="289918"/>
            <a:ext cx="167866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800" b="1">
                <a:solidFill>
                  <a:srgbClr val="DD114B"/>
                </a:solidFill>
              </a:rPr>
              <a:t>PROJETO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EDCFC62-1F16-46BE-B42F-854D6B776A85}"/>
              </a:ext>
            </a:extLst>
          </p:cNvPr>
          <p:cNvSpPr txBox="1"/>
          <p:nvPr/>
        </p:nvSpPr>
        <p:spPr>
          <a:xfrm>
            <a:off x="5460807" y="5935362"/>
            <a:ext cx="66089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0">
                <a:solidFill>
                  <a:schemeClr val="bg1"/>
                </a:solidFill>
                <a:effectLst/>
                <a:latin typeface="Segoe UI" panose="020B0502040204020203" pitchFamily="34" charset="0"/>
              </a:rPr>
              <a:t>O conteúdo deste PPT não faz parte nem foi avaliado em programas governamentais. Trata-se de uma iniciativa gratuita da FTD Educação para todas as escolas brasileiras.</a:t>
            </a:r>
            <a:endParaRPr lang="pt-BR" sz="1400">
              <a:solidFill>
                <a:schemeClr val="bg1"/>
              </a:solidFill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B9BAF12-3C8D-4B59-A1EA-E3959BF2FD7F}"/>
              </a:ext>
            </a:extLst>
          </p:cNvPr>
          <p:cNvSpPr/>
          <p:nvPr/>
        </p:nvSpPr>
        <p:spPr>
          <a:xfrm>
            <a:off x="1030273" y="5664880"/>
            <a:ext cx="3829404" cy="885856"/>
          </a:xfrm>
          <a:prstGeom prst="roundRect">
            <a:avLst/>
          </a:prstGeom>
          <a:solidFill>
            <a:schemeClr val="lt1"/>
          </a:solidFill>
          <a:ln>
            <a:solidFill>
              <a:srgbClr val="3E95A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4800" b="1" dirty="0"/>
              <a:t>Plano de Aulas em PPT</a:t>
            </a:r>
          </a:p>
        </p:txBody>
      </p:sp>
      <p:pic>
        <p:nvPicPr>
          <p:cNvPr id="9" name="Imagem 8" descr="Calendário&#10;&#10;Descrição gerada automaticamente">
            <a:extLst>
              <a:ext uri="{FF2B5EF4-FFF2-40B4-BE49-F238E27FC236}">
                <a16:creationId xmlns:a16="http://schemas.microsoft.com/office/drawing/2014/main" id="{BEB442F9-A4BA-4167-AF05-21027292E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98" y="29028"/>
            <a:ext cx="5579122" cy="61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659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3A8B29A2-504A-484B-A70C-A7519F58B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48181"/>
            <a:ext cx="10515598" cy="242229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D9EFB50-545A-4B27-888E-454ACA0ED740}"/>
              </a:ext>
            </a:extLst>
          </p:cNvPr>
          <p:cNvSpPr txBox="1">
            <a:spLocks/>
          </p:cNvSpPr>
          <p:nvPr/>
        </p:nvSpPr>
        <p:spPr>
          <a:xfrm>
            <a:off x="991772" y="785041"/>
            <a:ext cx="10515600" cy="905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Produto final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4BEA0E-166C-4A08-8B6F-6C1D9ABE4F66}"/>
              </a:ext>
            </a:extLst>
          </p:cNvPr>
          <p:cNvSpPr txBox="1"/>
          <p:nvPr/>
        </p:nvSpPr>
        <p:spPr>
          <a:xfrm>
            <a:off x="838200" y="1834970"/>
            <a:ext cx="10515599" cy="2017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/>
              <a:t>Festival de memórias.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6509BBA-AA08-41F9-9866-9600FD4A636D}"/>
              </a:ext>
            </a:extLst>
          </p:cNvPr>
          <p:cNvSpPr txBox="1"/>
          <p:nvPr/>
        </p:nvSpPr>
        <p:spPr>
          <a:xfrm>
            <a:off x="1080981" y="4217184"/>
            <a:ext cx="5697192" cy="8309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480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Professor indicado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EF1581-4395-4D39-B0DF-C01F9066A4F0}"/>
              </a:ext>
            </a:extLst>
          </p:cNvPr>
          <p:cNvSpPr txBox="1"/>
          <p:nvPr/>
        </p:nvSpPr>
        <p:spPr>
          <a:xfrm>
            <a:off x="827339" y="5256727"/>
            <a:ext cx="10515599" cy="778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/>
              <a:t>Língua Portuguesa.</a:t>
            </a:r>
          </a:p>
        </p:txBody>
      </p:sp>
    </p:spTree>
    <p:extLst>
      <p:ext uri="{BB962C8B-B14F-4D97-AF65-F5344CB8AC3E}">
        <p14:creationId xmlns:p14="http://schemas.microsoft.com/office/powerpoint/2010/main" val="411179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AEAD4-E4FA-4308-AC8A-C0BAD3DC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5004"/>
            <a:ext cx="10515600" cy="1325563"/>
          </a:xfrm>
        </p:spPr>
        <p:txBody>
          <a:bodyPr/>
          <a:lstStyle/>
          <a:p>
            <a:r>
              <a:rPr lang="pt-BR" dirty="0"/>
              <a:t>A BNCC neste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FDF9BC-88F2-43CC-96B1-B6597D20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1867"/>
            <a:ext cx="10515600" cy="420624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gerais </a:t>
            </a:r>
            <a:r>
              <a:rPr lang="pt-BR" sz="1600" b="1" i="0" u="none" strike="noStrike" baseline="0" dirty="0">
                <a:solidFill>
                  <a:srgbClr val="2F2F2E"/>
                </a:solidFill>
                <a:latin typeface="MyriadPro-BoldSemiCn"/>
                <a:sym typeface="Wingdings" panose="05000000000000000000" pitchFamily="2" charset="2"/>
              </a:rPr>
              <a:t></a:t>
            </a:r>
            <a:r>
              <a:rPr lang="pt-BR" sz="1600" b="1" i="0" u="none" strike="noStrike" baseline="0" dirty="0">
                <a:solidFill>
                  <a:srgbClr val="2F2F2E"/>
                </a:solidFill>
                <a:latin typeface="MyriadPro-BoldSemiCn"/>
              </a:rPr>
              <a:t>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3, 7, 8 e 9</a:t>
            </a:r>
          </a:p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específicas e habilidades: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Linguagens e suas Tecnologias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1800" dirty="0">
                <a:solidFill>
                  <a:srgbClr val="2F2F2E"/>
                </a:solidFill>
                <a:latin typeface="MyriadPro-SemiCn"/>
                <a:sym typeface="Wingdings" panose="05000000000000000000" pitchFamily="2" charset="2"/>
              </a:rPr>
              <a:t>competência específica 3: </a:t>
            </a:r>
            <a:r>
              <a:rPr lang="pt-BR" sz="1800" dirty="0">
                <a:solidFill>
                  <a:srgbClr val="2F2F2E"/>
                </a:solidFill>
                <a:latin typeface="MyriadPro-SemiCn"/>
              </a:rPr>
              <a:t>EM13LGG301; </a:t>
            </a:r>
            <a:r>
              <a:rPr lang="pt-BR" sz="1800" dirty="0">
                <a:solidFill>
                  <a:srgbClr val="2F2F2E"/>
                </a:solidFill>
                <a:latin typeface="MyriadPro-SemiCn"/>
                <a:sym typeface="Wingdings" panose="05000000000000000000" pitchFamily="2" charset="2"/>
              </a:rPr>
              <a:t>competência específica 4: </a:t>
            </a:r>
            <a:r>
              <a:rPr lang="pt-BR" sz="1800" dirty="0">
                <a:solidFill>
                  <a:srgbClr val="2F2F2E"/>
                </a:solidFill>
                <a:latin typeface="MyriadPro-SemiCn"/>
              </a:rPr>
              <a:t>EM13LGG401 e EM13LGG402; competência específica 6: EM13LGG603; competência específica 7: EM13LGG703.</a:t>
            </a:r>
          </a:p>
          <a:p>
            <a:pPr marL="450850" indent="-184150">
              <a:tabLst>
                <a:tab pos="450850" algn="l"/>
              </a:tabLst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Língua Portuguesa por campo de atuação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1800" dirty="0">
                <a:solidFill>
                  <a:srgbClr val="2F2F2E"/>
                </a:solidFill>
                <a:latin typeface="MyriadPro-SemiCn"/>
              </a:rPr>
              <a:t>todos os campos de atuação social: EM13LP01 (competência específica 2); EM13LP09 e EM13LP10 (competência específica 4); EM13LP16 (competências específicas 1 e 4). Campo das práticas de estudo e pesquisa: EM13LP28 (competências específicas 3 e 7). Campo artístico-literário: EM13LP46 (competência específica 6); EM13LP47 (competências específicas 3 e 6). </a:t>
            </a:r>
          </a:p>
          <a:p>
            <a:pPr marL="0" indent="0">
              <a:buNone/>
            </a:pP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</a:rPr>
              <a:t>Área de Ciências Humanas e Sociais Aplicadas </a:t>
            </a:r>
            <a:r>
              <a:rPr lang="pt-BR" sz="1800" b="1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</a:t>
            </a:r>
            <a:r>
              <a:rPr lang="pt-BR" sz="1800" b="0" i="0" u="none" strike="noStrike" baseline="0" dirty="0">
                <a:solidFill>
                  <a:srgbClr val="E5056A"/>
                </a:solidFill>
                <a:latin typeface="MyriadPro-SemiboldSemiCn"/>
                <a:sym typeface="Wingdings" panose="05000000000000000000" pitchFamily="2" charset="2"/>
              </a:rPr>
              <a:t> </a:t>
            </a:r>
            <a:r>
              <a:rPr lang="pt-BR" sz="18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1: EM13CHS101 e EM13CHS104.</a:t>
            </a:r>
            <a:endParaRPr lang="pt-BR" sz="1800" dirty="0">
              <a:solidFill>
                <a:srgbClr val="2F2F2E"/>
              </a:solidFill>
              <a:latin typeface="CiutadellaRounded-Regular"/>
            </a:endParaRPr>
          </a:p>
          <a:p>
            <a:pPr marL="0" indent="0" algn="l">
              <a:buNone/>
            </a:pPr>
            <a:endParaRPr lang="pt-BR" sz="2000" dirty="0">
              <a:solidFill>
                <a:srgbClr val="2F2F2E"/>
              </a:solidFill>
              <a:latin typeface="CiutadellaRounded-Regular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1E2AE08-A16C-44BB-B064-E3EA4428E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1447" y="193268"/>
            <a:ext cx="3075917" cy="147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4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4630051A-A98D-408E-B046-42030AE8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04292B3-D0C2-4929-A3A0-250A21481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476" y="2946178"/>
            <a:ext cx="5880418" cy="1138774"/>
          </a:xfrm>
        </p:spPr>
        <p:txBody>
          <a:bodyPr>
            <a:normAutofit/>
          </a:bodyPr>
          <a:lstStyle/>
          <a:p>
            <a:r>
              <a:rPr lang="pt-BR" sz="5400" b="1" i="0" u="none" strike="noStrike" baseline="0">
                <a:latin typeface="Factoria-Bold"/>
              </a:rPr>
              <a:t>PLANEJAMENTO</a:t>
            </a:r>
            <a:endParaRPr lang="pt-BR" sz="5400"/>
          </a:p>
        </p:txBody>
      </p:sp>
      <p:pic>
        <p:nvPicPr>
          <p:cNvPr id="7" name="Imagem 6" descr="Diagrama&#10;&#10;Descrição gerada automaticamente">
            <a:extLst>
              <a:ext uri="{FF2B5EF4-FFF2-40B4-BE49-F238E27FC236}">
                <a16:creationId xmlns:a16="http://schemas.microsoft.com/office/drawing/2014/main" id="{05D60D63-125E-4B96-8F97-ABB89657722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42" t="6124" r="13720" b="6001"/>
          <a:stretch/>
        </p:blipFill>
        <p:spPr>
          <a:xfrm rot="20121590">
            <a:off x="-457295" y="-70400"/>
            <a:ext cx="6745168" cy="6033155"/>
          </a:xfrm>
          <a:prstGeom prst="rect">
            <a:avLst/>
          </a:prstGeom>
        </p:spPr>
      </p:pic>
      <p:sp>
        <p:nvSpPr>
          <p:cNvPr id="15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7A014"/>
          </a:solidFill>
          <a:ln w="38100" cap="rnd">
            <a:solidFill>
              <a:srgbClr val="F7A01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BF2CC10-40CB-4D70-A865-1FBFE1A34D31}"/>
              </a:ext>
            </a:extLst>
          </p:cNvPr>
          <p:cNvSpPr txBox="1"/>
          <p:nvPr/>
        </p:nvSpPr>
        <p:spPr>
          <a:xfrm>
            <a:off x="6094476" y="4435391"/>
            <a:ext cx="4419366" cy="11387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/>
              <a:t>16 aulas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1FDDE0-7666-4473-8A91-A1A611A3AF58}"/>
              </a:ext>
            </a:extLst>
          </p:cNvPr>
          <p:cNvSpPr txBox="1"/>
          <p:nvPr/>
        </p:nvSpPr>
        <p:spPr>
          <a:xfrm>
            <a:off x="5257161" y="6266912"/>
            <a:ext cx="7063712" cy="445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 sz="1700"/>
              <a:t>*A quantidade de aulas pode ser adequada à realidade de cada professor.</a:t>
            </a:r>
          </a:p>
        </p:txBody>
      </p:sp>
    </p:spTree>
    <p:extLst>
      <p:ext uri="{BB962C8B-B14F-4D97-AF65-F5344CB8AC3E}">
        <p14:creationId xmlns:p14="http://schemas.microsoft.com/office/powerpoint/2010/main" val="181257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67036065"/>
              </p:ext>
            </p:extLst>
          </p:nvPr>
        </p:nvGraphicFramePr>
        <p:xfrm>
          <a:off x="280122" y="215757"/>
          <a:ext cx="7364862" cy="6277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846330" y="573771"/>
            <a:ext cx="2690974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>
                <a:latin typeface="MyriadPro-SemiCn"/>
              </a:rPr>
              <a:t>Páginas do livro</a:t>
            </a:r>
          </a:p>
          <a:p>
            <a:pPr algn="ctr"/>
            <a:r>
              <a:rPr lang="pt-BR" sz="2200">
                <a:latin typeface="MyriadPro-SemiCn"/>
              </a:rPr>
              <a:t>138 a 146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79396A7-8A8C-48A1-8E25-DA2FA44A7373}"/>
              </a:ext>
            </a:extLst>
          </p:cNvPr>
          <p:cNvGrpSpPr/>
          <p:nvPr/>
        </p:nvGrpSpPr>
        <p:grpSpPr>
          <a:xfrm>
            <a:off x="7846330" y="1595124"/>
            <a:ext cx="4066995" cy="5111643"/>
            <a:chOff x="8364490" y="2554519"/>
            <a:chExt cx="3711395" cy="4352075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8364490" y="2554519"/>
            <a:ext cx="3711395" cy="41220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364490" y="2554519"/>
                          <a:ext cx="3711395" cy="41220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8765504" y="3591759"/>
              <a:ext cx="2582392" cy="331483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pt-BR" sz="2600" b="1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endParaRPr lang="pt-BR" sz="2600" b="1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301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85294"/>
              </p:ext>
            </p:extLst>
          </p:nvPr>
        </p:nvGraphicFramePr>
        <p:xfrm>
          <a:off x="365465" y="350944"/>
          <a:ext cx="6497672" cy="646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476560" y="696823"/>
            <a:ext cx="2805993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>
                <a:latin typeface="MyriadPro-SemiCn"/>
              </a:rPr>
              <a:t>Páginas do livro</a:t>
            </a:r>
          </a:p>
          <a:p>
            <a:pPr algn="ctr"/>
            <a:r>
              <a:rPr lang="pt-BR" sz="2200">
                <a:latin typeface="MyriadPro-SemiCn"/>
              </a:rPr>
              <a:t>147 a 161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A58C7067-FA19-45D3-9045-5339E2CA83BE}"/>
              </a:ext>
            </a:extLst>
          </p:cNvPr>
          <p:cNvGrpSpPr/>
          <p:nvPr/>
        </p:nvGrpSpPr>
        <p:grpSpPr>
          <a:xfrm>
            <a:off x="7471769" y="1965590"/>
            <a:ext cx="4351568" cy="4656541"/>
            <a:chOff x="7845527" y="2919242"/>
            <a:chExt cx="3572990" cy="3773639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48D8965A-4AF3-47AE-B6D5-ACDEAEF090BA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45527" y="2919242"/>
            <a:ext cx="3572990" cy="357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9" name="Objeto 8">
                          <a:extLst>
                            <a:ext uri="{FF2B5EF4-FFF2-40B4-BE49-F238E27FC236}">
                              <a16:creationId xmlns:a16="http://schemas.microsoft.com/office/drawing/2014/main" id="{48D8965A-4AF3-47AE-B6D5-ACDEAEF090BA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845527" y="2919242"/>
                          <a:ext cx="3572990" cy="35729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F43B1D06-9BE8-4B10-AD82-AB396C4B2036}"/>
                </a:ext>
              </a:extLst>
            </p:cNvPr>
            <p:cNvSpPr txBox="1"/>
            <p:nvPr/>
          </p:nvSpPr>
          <p:spPr>
            <a:xfrm>
              <a:off x="8250427" y="3824544"/>
              <a:ext cx="2038682" cy="2868337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pt-BR" sz="2800" b="1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8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8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8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800" b="1">
                  <a:latin typeface="MyriadPro-SemiCn"/>
                </a:rPr>
                <a:t>___ /___ /____</a:t>
              </a:r>
            </a:p>
            <a:p>
              <a:endParaRPr lang="pt-BR" sz="2800" b="1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833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8073248"/>
              </p:ext>
            </p:extLst>
          </p:nvPr>
        </p:nvGraphicFramePr>
        <p:xfrm>
          <a:off x="282455" y="143838"/>
          <a:ext cx="7146264" cy="6553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7516466" y="464813"/>
            <a:ext cx="2992899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>
                <a:latin typeface="MyriadPro-SemiCn"/>
              </a:rPr>
              <a:t>Páginas do livro</a:t>
            </a:r>
          </a:p>
          <a:p>
            <a:pPr algn="ctr"/>
            <a:r>
              <a:rPr lang="pt-BR" sz="2200">
                <a:latin typeface="MyriadPro-SemiCn"/>
              </a:rPr>
              <a:t>162 a 166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4A66D1E1-8E4D-4EBC-931F-28D3A98C57C7}"/>
              </a:ext>
            </a:extLst>
          </p:cNvPr>
          <p:cNvGrpSpPr/>
          <p:nvPr/>
        </p:nvGrpSpPr>
        <p:grpSpPr>
          <a:xfrm>
            <a:off x="7520299" y="1718801"/>
            <a:ext cx="4554136" cy="4860045"/>
            <a:chOff x="7388219" y="2003281"/>
            <a:chExt cx="4310296" cy="4310296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388219" y="200328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0328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7854676" y="3056280"/>
              <a:ext cx="2988780" cy="304307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pt-BR" sz="2600" b="1">
                  <a:latin typeface="MyriadPro-SemiCn"/>
                </a:rPr>
                <a:t>Datas das aulas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>
                  <a:latin typeface="MyriadPro-SemiCn"/>
                </a:rPr>
                <a:t>___ /___ /____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650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7196427"/>
              </p:ext>
            </p:extLst>
          </p:nvPr>
        </p:nvGraphicFramePr>
        <p:xfrm>
          <a:off x="452843" y="496087"/>
          <a:ext cx="7148199" cy="60382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eta: Pentágono 6">
            <a:extLst>
              <a:ext uri="{FF2B5EF4-FFF2-40B4-BE49-F238E27FC236}">
                <a16:creationId xmlns:a16="http://schemas.microsoft.com/office/drawing/2014/main" id="{2CC967C0-8F0D-4816-ACDD-5642EDCC4610}"/>
              </a:ext>
            </a:extLst>
          </p:cNvPr>
          <p:cNvSpPr/>
          <p:nvPr/>
        </p:nvSpPr>
        <p:spPr>
          <a:xfrm flipH="1">
            <a:off x="8083917" y="695691"/>
            <a:ext cx="2690974" cy="66336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>
                <a:latin typeface="MyriadPro-SemiCn"/>
              </a:rPr>
              <a:t>Páginas do livro</a:t>
            </a:r>
          </a:p>
          <a:p>
            <a:pPr algn="ctr"/>
            <a:r>
              <a:rPr lang="pt-BR" sz="2200">
                <a:latin typeface="MyriadPro-SemiCn"/>
              </a:rPr>
              <a:t>167 a 169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279396A7-8A8C-48A1-8E25-DA2FA44A7373}"/>
              </a:ext>
            </a:extLst>
          </p:cNvPr>
          <p:cNvGrpSpPr/>
          <p:nvPr/>
        </p:nvGrpSpPr>
        <p:grpSpPr>
          <a:xfrm>
            <a:off x="8080010" y="2082804"/>
            <a:ext cx="3711395" cy="4122052"/>
            <a:chOff x="8364490" y="2554519"/>
            <a:chExt cx="3711395" cy="4122052"/>
          </a:xfrm>
        </p:grpSpPr>
        <p:graphicFrame>
          <p:nvGraphicFramePr>
            <p:cNvPr id="16" name="Objeto 15">
              <a:extLst>
                <a:ext uri="{FF2B5EF4-FFF2-40B4-BE49-F238E27FC236}">
                  <a16:creationId xmlns:a16="http://schemas.microsoft.com/office/drawing/2014/main" id="{C77AA01F-2A4E-4E41-A48F-03518EDADFC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3166033"/>
                </p:ext>
              </p:extLst>
            </p:nvPr>
          </p:nvGraphicFramePr>
          <p:xfrm>
            <a:off x="8364490" y="2554519"/>
            <a:ext cx="3711395" cy="41220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6" name="Objeto 15">
                          <a:extLst>
                            <a:ext uri="{FF2B5EF4-FFF2-40B4-BE49-F238E27FC236}">
                              <a16:creationId xmlns:a16="http://schemas.microsoft.com/office/drawing/2014/main" id="{C77AA01F-2A4E-4E41-A48F-03518EDADFC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8364490" y="2554519"/>
                          <a:ext cx="3711395" cy="412205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5FFBAA8E-E172-4F8A-8F72-911B15D8CF39}"/>
                </a:ext>
              </a:extLst>
            </p:cNvPr>
            <p:cNvSpPr txBox="1"/>
            <p:nvPr/>
          </p:nvSpPr>
          <p:spPr>
            <a:xfrm>
              <a:off x="8791375" y="3633210"/>
              <a:ext cx="2876662" cy="229293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Datas das aulas</a:t>
              </a:r>
              <a:endParaRPr lang="pt-BR" dirty="0"/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pPr>
                <a:lnSpc>
                  <a:spcPct val="150000"/>
                </a:lnSpc>
              </a:pPr>
              <a:r>
                <a:rPr lang="pt-BR" sz="2600" b="1" dirty="0">
                  <a:latin typeface="MyriadPro-SemiCn"/>
                </a:rPr>
                <a:t>___ /___ /____</a:t>
              </a:r>
            </a:p>
            <a:p>
              <a:endParaRPr lang="pt-BR" sz="26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9145386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415D2F83036241B585075B5C850590" ma:contentTypeVersion="2" ma:contentTypeDescription="Criar um novo documento." ma:contentTypeScope="" ma:versionID="87122ae1dd8774da2c0dcad532b4246b">
  <xsd:schema xmlns:xsd="http://www.w3.org/2001/XMLSchema" xmlns:xs="http://www.w3.org/2001/XMLSchema" xmlns:p="http://schemas.microsoft.com/office/2006/metadata/properties" xmlns:ns2="5169931d-a0b2-4e74-9c68-aff0d04c799d" targetNamespace="http://schemas.microsoft.com/office/2006/metadata/properties" ma:root="true" ma:fieldsID="ee149647be6f934bf22dce6abc6bc185" ns2:_="">
    <xsd:import namespace="5169931d-a0b2-4e74-9c68-aff0d04c7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9931d-a0b2-4e74-9c68-aff0d04c7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7397C8-D2BD-4890-914A-3F85C2F12B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9931d-a0b2-4e74-9c68-aff0d04c79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29AAA0-2294-412B-B1C9-CB45CB6A46F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366FDE8-E820-48E4-8E26-1D648B8CB1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532</Words>
  <Application>Microsoft Office PowerPoint</Application>
  <PresentationFormat>Widescreen</PresentationFormat>
  <Paragraphs>64</Paragraphs>
  <Slides>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Arial</vt:lpstr>
      <vt:lpstr>CiutadellaRounded-Regular</vt:lpstr>
      <vt:lpstr>Factoria-Bold</vt:lpstr>
      <vt:lpstr>Modern Love</vt:lpstr>
      <vt:lpstr>MyriadPro-BoldSemiCn</vt:lpstr>
      <vt:lpstr>MyriadPro-SemiboldSemiCn</vt:lpstr>
      <vt:lpstr>MyriadPro-SemiCn</vt:lpstr>
      <vt:lpstr>Segoe UI</vt:lpstr>
      <vt:lpstr>The Hand</vt:lpstr>
      <vt:lpstr>SketchyVTI</vt:lpstr>
      <vt:lpstr>Apresentação do PowerPoint</vt:lpstr>
      <vt:lpstr>Apresentação do PowerPoint</vt:lpstr>
      <vt:lpstr>A BNCC neste projeto</vt:lpstr>
      <vt:lpstr>PLANEJAMENTO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e comunicação: como afetam as vivências nos espaços?</dc:title>
  <dc:creator>Valquiria Baddini Tronolone</dc:creator>
  <cp:lastModifiedBy>Valquiria Baddini Tronolone</cp:lastModifiedBy>
  <cp:revision>41</cp:revision>
  <dcterms:created xsi:type="dcterms:W3CDTF">2020-12-04T13:43:42Z</dcterms:created>
  <dcterms:modified xsi:type="dcterms:W3CDTF">2020-12-17T03:21:00Z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0x0101002C415D2F83036241B585075B5C850590</vt:lpwstr>
  </property>
</Properties>
</file>