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4"/>
  </p:sldMasterIdLst>
  <p:sldIdLst>
    <p:sldId id="281" r:id="rId5"/>
    <p:sldId id="271" r:id="rId6"/>
    <p:sldId id="267" r:id="rId7"/>
    <p:sldId id="266" r:id="rId8"/>
    <p:sldId id="265" r:id="rId9"/>
    <p:sldId id="276" r:id="rId10"/>
    <p:sldId id="277" r:id="rId11"/>
    <p:sldId id="278" r:id="rId12"/>
    <p:sldId id="279" r:id="rId13"/>
    <p:sldId id="280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quiria Baddini Tronolone" initials="VBT" lastIdx="1" clrIdx="0">
    <p:extLst>
      <p:ext uri="{19B8F6BF-5375-455C-9EA6-DF929625EA0E}">
        <p15:presenceInfo xmlns:p15="http://schemas.microsoft.com/office/powerpoint/2012/main" userId="S::em-valquiria@ftd.com.br::b1a7bfb0-d72c-45bb-9c0d-c893be7838e8" providerId="AD"/>
      </p:ext>
    </p:extLst>
  </p:cmAuthor>
  <p:cmAuthor id="2" name="Veridiana Maenaka" initials="VM" lastIdx="10" clrIdx="1">
    <p:extLst>
      <p:ext uri="{19B8F6BF-5375-455C-9EA6-DF929625EA0E}">
        <p15:presenceInfo xmlns:p15="http://schemas.microsoft.com/office/powerpoint/2012/main" userId="S::em-veridiana@ftd.com.br::fed889e3-dbba-4d77-96c8-fcc47408486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DD114B"/>
    <a:srgbClr val="E3A803"/>
    <a:srgbClr val="FAB8CB"/>
    <a:srgbClr val="DD1168"/>
    <a:srgbClr val="EE0060"/>
    <a:srgbClr val="FF0066"/>
    <a:srgbClr val="FFCCFF"/>
    <a:srgbClr val="E5056A"/>
    <a:srgbClr val="D139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1A8782-5BEB-4419-99EA-5A8991251B4F}" v="137" dt="2020-12-16T11:55:13.860"/>
    <p1510:client id="{3EB0016E-9F69-D6B8-7598-14D5C52F3DAC}" v="609" dt="2020-12-16T14:43:17.837"/>
    <p1510:client id="{4E0CCA8F-584A-AA2A-F0DD-A334A38D2188}" v="2" dt="2020-12-08T19:51:30.271"/>
    <p1510:client id="{995E1733-5231-2750-1D7B-630F1CAB3680}" v="13" dt="2020-12-11T13:43:28.134"/>
    <p1510:client id="{9B5D2481-8933-672E-A2B6-D40459D4982B}" v="6" dt="2020-12-07T14:28:02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83" autoAdjust="0"/>
    <p:restoredTop sz="94660"/>
  </p:normalViewPr>
  <p:slideViewPr>
    <p:cSldViewPr snapToGrid="0">
      <p:cViewPr varScale="1">
        <p:scale>
          <a:sx n="64" d="100"/>
          <a:sy n="64" d="100"/>
        </p:scale>
        <p:origin x="3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29C272-3A76-483C-8199-90716D29054A}" type="doc">
      <dgm:prSet loTypeId="urn:microsoft.com/office/officeart/2005/8/layout/lProcess1" loCatId="process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pt-BR"/>
        </a:p>
      </dgm:t>
    </dgm:pt>
    <dgm:pt modelId="{2FEEC820-C3B6-436E-9F7D-B36FE32A8CA1}">
      <dgm:prSet phldrT="[Texto]" custT="1"/>
      <dgm:spPr>
        <a:solidFill>
          <a:srgbClr val="FAB8CB">
            <a:alpha val="89804"/>
          </a:srgbClr>
        </a:solidFill>
        <a:ln>
          <a:solidFill>
            <a:srgbClr val="DD114B"/>
          </a:solidFill>
        </a:ln>
      </dgm:spPr>
      <dgm:t>
        <a:bodyPr/>
        <a:lstStyle/>
        <a:p>
          <a:pPr rtl="0"/>
          <a:r>
            <a:rPr lang="pt-BR" sz="3200" b="1" dirty="0">
              <a:latin typeface="MyriadPro-SemiCn"/>
            </a:rPr>
            <a:t>Aula 1</a:t>
          </a:r>
          <a:r>
            <a:rPr lang="pt-BR" sz="3200" b="0" dirty="0">
              <a:latin typeface="MyriadPro-SemiCn"/>
            </a:rPr>
            <a:t>:</a:t>
          </a:r>
          <a:r>
            <a:rPr lang="pt-BR" sz="3200" b="1" dirty="0">
              <a:latin typeface="MyriadPro-SemiCn"/>
            </a:rPr>
            <a:t> </a:t>
          </a:r>
          <a:r>
            <a:rPr lang="pt-BR" sz="3200" b="0" dirty="0">
              <a:latin typeface="MyriadPro-SemiCn"/>
            </a:rPr>
            <a:t>Realize a leitura dos textos introdutórios e inicie as atividades.</a:t>
          </a:r>
          <a:endParaRPr lang="pt-BR" sz="3200" b="0" dirty="0"/>
        </a:p>
      </dgm:t>
    </dgm:pt>
    <dgm:pt modelId="{9D48F7AD-EB97-473A-8C34-57DB6E15BD38}" type="parTrans" cxnId="{C05F50CB-FAFE-454C-B71E-A0011F95FD4A}">
      <dgm:prSet/>
      <dgm:spPr>
        <a:solidFill>
          <a:srgbClr val="DD114B"/>
        </a:solidFill>
      </dgm:spPr>
      <dgm:t>
        <a:bodyPr/>
        <a:lstStyle/>
        <a:p>
          <a:endParaRPr lang="pt-BR"/>
        </a:p>
      </dgm:t>
    </dgm:pt>
    <dgm:pt modelId="{2020AB6F-302C-4055-83FB-E74CC1B94F49}" type="sibTrans" cxnId="{C05F50CB-FAFE-454C-B71E-A0011F95FD4A}">
      <dgm:prSet/>
      <dgm:spPr>
        <a:solidFill>
          <a:srgbClr val="DD114B"/>
        </a:solidFill>
      </dgm:spPr>
      <dgm:t>
        <a:bodyPr/>
        <a:lstStyle/>
        <a:p>
          <a:endParaRPr lang="pt-BR"/>
        </a:p>
      </dgm:t>
    </dgm:pt>
    <dgm:pt modelId="{AE932727-3BB9-41C1-A229-605C5D5C7296}">
      <dgm:prSet phldrT="[Texto]" custT="1"/>
      <dgm:spPr>
        <a:solidFill>
          <a:srgbClr val="DD114B"/>
        </a:solidFill>
        <a:ln>
          <a:solidFill>
            <a:srgbClr val="DD114B"/>
          </a:solidFill>
        </a:ln>
      </dgm:spPr>
      <dgm:t>
        <a:bodyPr/>
        <a:lstStyle/>
        <a:p>
          <a:r>
            <a:rPr lang="pt-BR" sz="9400" b="1" dirty="0"/>
            <a:t>Etapa 1</a:t>
          </a:r>
        </a:p>
      </dgm:t>
    </dgm:pt>
    <dgm:pt modelId="{29D38075-4BFE-4D1A-AAD8-35892C00D332}" type="sibTrans" cxnId="{B4D6C93D-EED1-4FF3-B87F-E3B61080A51F}">
      <dgm:prSet/>
      <dgm:spPr/>
      <dgm:t>
        <a:bodyPr/>
        <a:lstStyle/>
        <a:p>
          <a:endParaRPr lang="pt-BR"/>
        </a:p>
      </dgm:t>
    </dgm:pt>
    <dgm:pt modelId="{9F1576E3-A24B-4003-B1F4-2B4D09833CDD}" type="parTrans" cxnId="{B4D6C93D-EED1-4FF3-B87F-E3B61080A51F}">
      <dgm:prSet/>
      <dgm:spPr/>
      <dgm:t>
        <a:bodyPr/>
        <a:lstStyle/>
        <a:p>
          <a:endParaRPr lang="pt-BR"/>
        </a:p>
      </dgm:t>
    </dgm:pt>
    <dgm:pt modelId="{D384EAF4-2D99-4F90-9717-63C4C79A7F51}">
      <dgm:prSet phldrT="[Texto]" custT="1"/>
      <dgm:spPr>
        <a:solidFill>
          <a:srgbClr val="FAB8CB">
            <a:alpha val="89804"/>
          </a:srgbClr>
        </a:solidFill>
        <a:ln>
          <a:solidFill>
            <a:srgbClr val="DD114B"/>
          </a:solidFill>
        </a:ln>
      </dgm:spPr>
      <dgm:t>
        <a:bodyPr/>
        <a:lstStyle/>
        <a:p>
          <a:pPr rtl="0"/>
          <a:r>
            <a:rPr lang="pt-BR" sz="3200" b="1" dirty="0">
              <a:latin typeface="MyriadPro-SemiCn"/>
            </a:rPr>
            <a:t>Aula 2</a:t>
          </a:r>
          <a:r>
            <a:rPr lang="pt-BR" sz="3200" b="0" dirty="0">
              <a:latin typeface="MyriadPro-SemiCn"/>
            </a:rPr>
            <a:t>:</a:t>
          </a:r>
          <a:r>
            <a:rPr lang="pt-BR" sz="3200" b="1" dirty="0">
              <a:latin typeface="MyriadPro-SemiCn"/>
            </a:rPr>
            <a:t> </a:t>
          </a:r>
          <a:r>
            <a:rPr lang="pt-BR" sz="3200" b="0" dirty="0">
              <a:latin typeface="MyriadPro-SemiCn"/>
            </a:rPr>
            <a:t>Retome as atividades com os estudantes. A divulgação dos resultados das pesquisas poderá ser feita no canal de compartilhamento.</a:t>
          </a:r>
          <a:endParaRPr lang="pt-BR" sz="3200" b="0" dirty="0"/>
        </a:p>
      </dgm:t>
    </dgm:pt>
    <dgm:pt modelId="{92713388-C856-444F-8A56-81D06F19CF6D}" type="parTrans" cxnId="{516CEEA8-1AF8-4309-95D8-55A481047424}">
      <dgm:prSet/>
      <dgm:spPr/>
      <dgm:t>
        <a:bodyPr/>
        <a:lstStyle/>
        <a:p>
          <a:endParaRPr lang="pt-BR"/>
        </a:p>
      </dgm:t>
    </dgm:pt>
    <dgm:pt modelId="{951444D8-7C9B-4E0D-A57C-7D37BBF3855F}" type="sibTrans" cxnId="{516CEEA8-1AF8-4309-95D8-55A481047424}">
      <dgm:prSet/>
      <dgm:spPr/>
      <dgm:t>
        <a:bodyPr/>
        <a:lstStyle/>
        <a:p>
          <a:endParaRPr lang="pt-BR"/>
        </a:p>
      </dgm:t>
    </dgm:pt>
    <dgm:pt modelId="{2880EE12-EEC2-47C1-85E1-CBBB21760BE6}" type="pres">
      <dgm:prSet presAssocID="{DD29C272-3A76-483C-8199-90716D29054A}" presName="Name0" presStyleCnt="0">
        <dgm:presLayoutVars>
          <dgm:dir/>
          <dgm:animLvl val="lvl"/>
          <dgm:resizeHandles val="exact"/>
        </dgm:presLayoutVars>
      </dgm:prSet>
      <dgm:spPr/>
    </dgm:pt>
    <dgm:pt modelId="{9F7E0E85-A6DD-4576-B660-A5938CB04491}" type="pres">
      <dgm:prSet presAssocID="{AE932727-3BB9-41C1-A229-605C5D5C7296}" presName="vertFlow" presStyleCnt="0"/>
      <dgm:spPr/>
    </dgm:pt>
    <dgm:pt modelId="{9026AD66-E2FA-4F4A-AEBC-0DB4EEBC76C3}" type="pres">
      <dgm:prSet presAssocID="{AE932727-3BB9-41C1-A229-605C5D5C7296}" presName="header" presStyleLbl="node1" presStyleIdx="0" presStyleCnt="1" custScaleX="102439" custLinFactNeighborX="-17" custLinFactNeighborY="-2930"/>
      <dgm:spPr/>
    </dgm:pt>
    <dgm:pt modelId="{00C015DD-3079-4258-8787-9D0F40E66300}" type="pres">
      <dgm:prSet presAssocID="{9D48F7AD-EB97-473A-8C34-57DB6E15BD38}" presName="parTrans" presStyleLbl="sibTrans2D1" presStyleIdx="0" presStyleCnt="2" custScaleX="109058" custScaleY="91986"/>
      <dgm:spPr/>
    </dgm:pt>
    <dgm:pt modelId="{95681F9C-F4C8-480C-A1FC-4297BFA0BC4F}" type="pres">
      <dgm:prSet presAssocID="{2FEEC820-C3B6-436E-9F7D-B36FE32A8CA1}" presName="child" presStyleLbl="alignAccFollowNode1" presStyleIdx="0" presStyleCnt="2" custScaleX="102439" custScaleY="90296" custLinFactNeighborX="249" custLinFactNeighborY="13322">
        <dgm:presLayoutVars>
          <dgm:chMax val="0"/>
          <dgm:bulletEnabled val="1"/>
        </dgm:presLayoutVars>
      </dgm:prSet>
      <dgm:spPr/>
    </dgm:pt>
    <dgm:pt modelId="{C29BCA36-5518-4842-8625-AB92A13EBA85}" type="pres">
      <dgm:prSet presAssocID="{2020AB6F-302C-4055-83FB-E74CC1B94F49}" presName="sibTrans" presStyleLbl="sibTrans2D1" presStyleIdx="1" presStyleCnt="2" custScaleX="95869" custScaleY="91986"/>
      <dgm:spPr/>
    </dgm:pt>
    <dgm:pt modelId="{0CE9A10A-023B-491A-A936-C4C198F23D44}" type="pres">
      <dgm:prSet presAssocID="{D384EAF4-2D99-4F90-9717-63C4C79A7F51}" presName="child" presStyleLbl="alignAccFollowNode1" presStyleIdx="1" presStyleCnt="2" custScaleX="102439" custScaleY="122891" custLinFactNeighborX="-249" custLinFactNeighborY="-2053">
        <dgm:presLayoutVars>
          <dgm:chMax val="0"/>
          <dgm:bulletEnabled val="1"/>
        </dgm:presLayoutVars>
      </dgm:prSet>
      <dgm:spPr/>
    </dgm:pt>
  </dgm:ptLst>
  <dgm:cxnLst>
    <dgm:cxn modelId="{68C10127-DDD3-4E8F-91E9-8DC1B34CC02C}" type="presOf" srcId="{DD29C272-3A76-483C-8199-90716D29054A}" destId="{2880EE12-EEC2-47C1-85E1-CBBB21760BE6}" srcOrd="0" destOrd="0" presId="urn:microsoft.com/office/officeart/2005/8/layout/lProcess1"/>
    <dgm:cxn modelId="{6272442F-CDB5-49F3-8EC3-10F33CF3DE52}" type="presOf" srcId="{2020AB6F-302C-4055-83FB-E74CC1B94F49}" destId="{C29BCA36-5518-4842-8625-AB92A13EBA85}" srcOrd="0" destOrd="0" presId="urn:microsoft.com/office/officeart/2005/8/layout/lProcess1"/>
    <dgm:cxn modelId="{B4D6C93D-EED1-4FF3-B87F-E3B61080A51F}" srcId="{DD29C272-3A76-483C-8199-90716D29054A}" destId="{AE932727-3BB9-41C1-A229-605C5D5C7296}" srcOrd="0" destOrd="0" parTransId="{9F1576E3-A24B-4003-B1F4-2B4D09833CDD}" sibTransId="{29D38075-4BFE-4D1A-AAD8-35892C00D332}"/>
    <dgm:cxn modelId="{18F8925B-0DE7-43B8-BAC3-E56989655F7C}" type="presOf" srcId="{D384EAF4-2D99-4F90-9717-63C4C79A7F51}" destId="{0CE9A10A-023B-491A-A936-C4C198F23D44}" srcOrd="0" destOrd="0" presId="urn:microsoft.com/office/officeart/2005/8/layout/lProcess1"/>
    <dgm:cxn modelId="{E8FD0652-F9F1-4287-8CCB-5C243C89EB7D}" type="presOf" srcId="{AE932727-3BB9-41C1-A229-605C5D5C7296}" destId="{9026AD66-E2FA-4F4A-AEBC-0DB4EEBC76C3}" srcOrd="0" destOrd="0" presId="urn:microsoft.com/office/officeart/2005/8/layout/lProcess1"/>
    <dgm:cxn modelId="{516CEEA8-1AF8-4309-95D8-55A481047424}" srcId="{AE932727-3BB9-41C1-A229-605C5D5C7296}" destId="{D384EAF4-2D99-4F90-9717-63C4C79A7F51}" srcOrd="1" destOrd="0" parTransId="{92713388-C856-444F-8A56-81D06F19CF6D}" sibTransId="{951444D8-7C9B-4E0D-A57C-7D37BBF3855F}"/>
    <dgm:cxn modelId="{07914AB5-5A94-4DED-827C-9E266D265ABD}" type="presOf" srcId="{2FEEC820-C3B6-436E-9F7D-B36FE32A8CA1}" destId="{95681F9C-F4C8-480C-A1FC-4297BFA0BC4F}" srcOrd="0" destOrd="0" presId="urn:microsoft.com/office/officeart/2005/8/layout/lProcess1"/>
    <dgm:cxn modelId="{834213B7-1374-4203-9B56-550A68446C57}" type="presOf" srcId="{9D48F7AD-EB97-473A-8C34-57DB6E15BD38}" destId="{00C015DD-3079-4258-8787-9D0F40E66300}" srcOrd="0" destOrd="0" presId="urn:microsoft.com/office/officeart/2005/8/layout/lProcess1"/>
    <dgm:cxn modelId="{C05F50CB-FAFE-454C-B71E-A0011F95FD4A}" srcId="{AE932727-3BB9-41C1-A229-605C5D5C7296}" destId="{2FEEC820-C3B6-436E-9F7D-B36FE32A8CA1}" srcOrd="0" destOrd="0" parTransId="{9D48F7AD-EB97-473A-8C34-57DB6E15BD38}" sibTransId="{2020AB6F-302C-4055-83FB-E74CC1B94F49}"/>
    <dgm:cxn modelId="{AAEC2A81-262A-4355-A9B8-0A32494FC5A9}" type="presParOf" srcId="{2880EE12-EEC2-47C1-85E1-CBBB21760BE6}" destId="{9F7E0E85-A6DD-4576-B660-A5938CB04491}" srcOrd="0" destOrd="0" presId="urn:microsoft.com/office/officeart/2005/8/layout/lProcess1"/>
    <dgm:cxn modelId="{16697F71-511B-4192-9FC2-E94B7ADF1B6A}" type="presParOf" srcId="{9F7E0E85-A6DD-4576-B660-A5938CB04491}" destId="{9026AD66-E2FA-4F4A-AEBC-0DB4EEBC76C3}" srcOrd="0" destOrd="0" presId="urn:microsoft.com/office/officeart/2005/8/layout/lProcess1"/>
    <dgm:cxn modelId="{C1B61485-4E2E-4ACE-9A74-37E50331E526}" type="presParOf" srcId="{9F7E0E85-A6DD-4576-B660-A5938CB04491}" destId="{00C015DD-3079-4258-8787-9D0F40E66300}" srcOrd="1" destOrd="0" presId="urn:microsoft.com/office/officeart/2005/8/layout/lProcess1"/>
    <dgm:cxn modelId="{7180D0E8-3D19-4601-8A41-EE6E359E4F2C}" type="presParOf" srcId="{9F7E0E85-A6DD-4576-B660-A5938CB04491}" destId="{95681F9C-F4C8-480C-A1FC-4297BFA0BC4F}" srcOrd="2" destOrd="0" presId="urn:microsoft.com/office/officeart/2005/8/layout/lProcess1"/>
    <dgm:cxn modelId="{B71D17D4-530A-41C1-8280-38D7C5214AF8}" type="presParOf" srcId="{9F7E0E85-A6DD-4576-B660-A5938CB04491}" destId="{C29BCA36-5518-4842-8625-AB92A13EBA85}" srcOrd="3" destOrd="0" presId="urn:microsoft.com/office/officeart/2005/8/layout/lProcess1"/>
    <dgm:cxn modelId="{6747B2C7-0944-4F14-B75C-B38872E1FA12}" type="presParOf" srcId="{9F7E0E85-A6DD-4576-B660-A5938CB04491}" destId="{0CE9A10A-023B-491A-A936-C4C198F23D44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29C272-3A76-483C-8199-90716D29054A}" type="doc">
      <dgm:prSet loTypeId="urn:microsoft.com/office/officeart/2005/8/layout/lProcess1" loCatId="process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pt-BR"/>
        </a:p>
      </dgm:t>
    </dgm:pt>
    <dgm:pt modelId="{2FEEC820-C3B6-436E-9F7D-B36FE32A8CA1}">
      <dgm:prSet phldrT="[Texto]" custT="1"/>
      <dgm:spPr>
        <a:solidFill>
          <a:srgbClr val="FAB8CB">
            <a:alpha val="89804"/>
          </a:srgbClr>
        </a:solidFill>
        <a:ln>
          <a:solidFill>
            <a:srgbClr val="DD114B"/>
          </a:solidFill>
        </a:ln>
      </dgm:spPr>
      <dgm:t>
        <a:bodyPr/>
        <a:lstStyle/>
        <a:p>
          <a:pPr rtl="0"/>
          <a:r>
            <a:rPr lang="pt-BR" sz="3200" b="1" dirty="0">
              <a:latin typeface="MyriadPro-SemiCn"/>
              <a:ea typeface="+mn-ea"/>
              <a:cs typeface="+mn-cs"/>
            </a:rPr>
            <a:t>Aula 3</a:t>
          </a:r>
          <a:r>
            <a:rPr lang="pt-BR" sz="3200" b="0" dirty="0">
              <a:latin typeface="MyriadPro-SemiCn"/>
              <a:ea typeface="+mn-ea"/>
              <a:cs typeface="+mn-cs"/>
            </a:rPr>
            <a:t>:</a:t>
          </a:r>
          <a:r>
            <a:rPr lang="pt-BR" sz="3200" b="1" dirty="0">
              <a:latin typeface="MyriadPro-SemiCn"/>
              <a:ea typeface="+mn-ea"/>
              <a:cs typeface="+mn-cs"/>
            </a:rPr>
            <a:t> </a:t>
          </a:r>
          <a:r>
            <a:rPr lang="pt-BR" sz="3200" b="0" dirty="0">
              <a:latin typeface="MyriadPro-SemiCn"/>
              <a:ea typeface="+mn-ea"/>
              <a:cs typeface="+mn-cs"/>
            </a:rPr>
            <a:t>Proponha a leitura dos textos e peça aos estudantes que realizem as atividades. </a:t>
          </a:r>
          <a:endParaRPr lang="pt-BR" sz="3200" b="0" dirty="0"/>
        </a:p>
      </dgm:t>
    </dgm:pt>
    <dgm:pt modelId="{9D48F7AD-EB97-473A-8C34-57DB6E15BD38}" type="parTrans" cxnId="{C05F50CB-FAFE-454C-B71E-A0011F95FD4A}">
      <dgm:prSet/>
      <dgm:spPr>
        <a:solidFill>
          <a:srgbClr val="DD114B"/>
        </a:solidFill>
      </dgm:spPr>
      <dgm:t>
        <a:bodyPr/>
        <a:lstStyle/>
        <a:p>
          <a:endParaRPr lang="pt-BR"/>
        </a:p>
      </dgm:t>
    </dgm:pt>
    <dgm:pt modelId="{2020AB6F-302C-4055-83FB-E74CC1B94F49}" type="sibTrans" cxnId="{C05F50CB-FAFE-454C-B71E-A0011F95FD4A}">
      <dgm:prSet/>
      <dgm:spPr>
        <a:solidFill>
          <a:srgbClr val="DD114B"/>
        </a:solidFill>
      </dgm:spPr>
      <dgm:t>
        <a:bodyPr/>
        <a:lstStyle/>
        <a:p>
          <a:endParaRPr lang="pt-BR"/>
        </a:p>
      </dgm:t>
    </dgm:pt>
    <dgm:pt modelId="{AE932727-3BB9-41C1-A229-605C5D5C7296}">
      <dgm:prSet phldrT="[Texto]" custT="1"/>
      <dgm:spPr>
        <a:solidFill>
          <a:srgbClr val="DD114B"/>
        </a:solidFill>
        <a:ln>
          <a:solidFill>
            <a:srgbClr val="DD114B"/>
          </a:solidFill>
        </a:ln>
      </dgm:spPr>
      <dgm:t>
        <a:bodyPr/>
        <a:lstStyle/>
        <a:p>
          <a:r>
            <a:rPr lang="pt-BR" sz="9400" b="1" dirty="0"/>
            <a:t>Etapa 2</a:t>
          </a:r>
        </a:p>
      </dgm:t>
    </dgm:pt>
    <dgm:pt modelId="{29D38075-4BFE-4D1A-AAD8-35892C00D332}" type="sibTrans" cxnId="{B4D6C93D-EED1-4FF3-B87F-E3B61080A51F}">
      <dgm:prSet/>
      <dgm:spPr/>
      <dgm:t>
        <a:bodyPr/>
        <a:lstStyle/>
        <a:p>
          <a:endParaRPr lang="pt-BR"/>
        </a:p>
      </dgm:t>
    </dgm:pt>
    <dgm:pt modelId="{9F1576E3-A24B-4003-B1F4-2B4D09833CDD}" type="parTrans" cxnId="{B4D6C93D-EED1-4FF3-B87F-E3B61080A51F}">
      <dgm:prSet/>
      <dgm:spPr/>
      <dgm:t>
        <a:bodyPr/>
        <a:lstStyle/>
        <a:p>
          <a:endParaRPr lang="pt-BR"/>
        </a:p>
      </dgm:t>
    </dgm:pt>
    <dgm:pt modelId="{D384EAF4-2D99-4F90-9717-63C4C79A7F51}">
      <dgm:prSet phldrT="[Texto]" custT="1"/>
      <dgm:spPr>
        <a:solidFill>
          <a:srgbClr val="FAB8CB">
            <a:alpha val="89804"/>
          </a:srgbClr>
        </a:solidFill>
        <a:ln>
          <a:solidFill>
            <a:srgbClr val="DD114B"/>
          </a:solidFill>
        </a:ln>
      </dgm:spPr>
      <dgm:t>
        <a:bodyPr/>
        <a:lstStyle/>
        <a:p>
          <a:pPr rtl="0"/>
          <a:r>
            <a:rPr lang="pt-BR" sz="3200" b="1" dirty="0">
              <a:latin typeface="MyriadPro-SemiCn"/>
              <a:ea typeface="+mn-ea"/>
              <a:cs typeface="+mn-cs"/>
            </a:rPr>
            <a:t>Aula 4</a:t>
          </a:r>
          <a:r>
            <a:rPr lang="pt-BR" sz="3200" b="0" dirty="0">
              <a:latin typeface="MyriadPro-SemiCn"/>
              <a:ea typeface="+mn-ea"/>
              <a:cs typeface="+mn-cs"/>
            </a:rPr>
            <a:t>:</a:t>
          </a:r>
          <a:r>
            <a:rPr lang="pt-BR" sz="3200" b="1" dirty="0">
              <a:latin typeface="MyriadPro-SemiCn"/>
              <a:ea typeface="+mn-ea"/>
              <a:cs typeface="+mn-cs"/>
            </a:rPr>
            <a:t> </a:t>
          </a:r>
          <a:r>
            <a:rPr lang="pt-BR" sz="3200" b="0" dirty="0">
              <a:latin typeface="MyriadPro-SemiCn"/>
              <a:ea typeface="+mn-ea"/>
              <a:cs typeface="+mn-cs"/>
            </a:rPr>
            <a:t>Procure promover uma discussão sobre as atividades 4 e 5.</a:t>
          </a:r>
          <a:endParaRPr lang="pt-BR" sz="3200" b="0" dirty="0"/>
        </a:p>
      </dgm:t>
    </dgm:pt>
    <dgm:pt modelId="{92713388-C856-444F-8A56-81D06F19CF6D}" type="parTrans" cxnId="{516CEEA8-1AF8-4309-95D8-55A481047424}">
      <dgm:prSet/>
      <dgm:spPr/>
      <dgm:t>
        <a:bodyPr/>
        <a:lstStyle/>
        <a:p>
          <a:endParaRPr lang="pt-BR"/>
        </a:p>
      </dgm:t>
    </dgm:pt>
    <dgm:pt modelId="{951444D8-7C9B-4E0D-A57C-7D37BBF3855F}" type="sibTrans" cxnId="{516CEEA8-1AF8-4309-95D8-55A481047424}">
      <dgm:prSet/>
      <dgm:spPr/>
      <dgm:t>
        <a:bodyPr/>
        <a:lstStyle/>
        <a:p>
          <a:endParaRPr lang="pt-BR"/>
        </a:p>
      </dgm:t>
    </dgm:pt>
    <dgm:pt modelId="{2880EE12-EEC2-47C1-85E1-CBBB21760BE6}" type="pres">
      <dgm:prSet presAssocID="{DD29C272-3A76-483C-8199-90716D29054A}" presName="Name0" presStyleCnt="0">
        <dgm:presLayoutVars>
          <dgm:dir/>
          <dgm:animLvl val="lvl"/>
          <dgm:resizeHandles val="exact"/>
        </dgm:presLayoutVars>
      </dgm:prSet>
      <dgm:spPr/>
    </dgm:pt>
    <dgm:pt modelId="{9F7E0E85-A6DD-4576-B660-A5938CB04491}" type="pres">
      <dgm:prSet presAssocID="{AE932727-3BB9-41C1-A229-605C5D5C7296}" presName="vertFlow" presStyleCnt="0"/>
      <dgm:spPr/>
    </dgm:pt>
    <dgm:pt modelId="{9026AD66-E2FA-4F4A-AEBC-0DB4EEBC76C3}" type="pres">
      <dgm:prSet presAssocID="{AE932727-3BB9-41C1-A229-605C5D5C7296}" presName="header" presStyleLbl="node1" presStyleIdx="0" presStyleCnt="1" custScaleX="88662" custScaleY="86635" custLinFactNeighborX="-17" custLinFactNeighborY="-9408"/>
      <dgm:spPr/>
    </dgm:pt>
    <dgm:pt modelId="{00C015DD-3079-4258-8787-9D0F40E66300}" type="pres">
      <dgm:prSet presAssocID="{9D48F7AD-EB97-473A-8C34-57DB6E15BD38}" presName="parTrans" presStyleLbl="sibTrans2D1" presStyleIdx="0" presStyleCnt="2" custScaleX="109058" custScaleY="91986"/>
      <dgm:spPr/>
    </dgm:pt>
    <dgm:pt modelId="{95681F9C-F4C8-480C-A1FC-4297BFA0BC4F}" type="pres">
      <dgm:prSet presAssocID="{2FEEC820-C3B6-436E-9F7D-B36FE32A8CA1}" presName="child" presStyleLbl="alignAccFollowNode1" presStyleIdx="0" presStyleCnt="2" custScaleX="88662" custScaleY="101197" custLinFactNeighborX="249" custLinFactNeighborY="13322">
        <dgm:presLayoutVars>
          <dgm:chMax val="0"/>
          <dgm:bulletEnabled val="1"/>
        </dgm:presLayoutVars>
      </dgm:prSet>
      <dgm:spPr/>
    </dgm:pt>
    <dgm:pt modelId="{C29BCA36-5518-4842-8625-AB92A13EBA85}" type="pres">
      <dgm:prSet presAssocID="{2020AB6F-302C-4055-83FB-E74CC1B94F49}" presName="sibTrans" presStyleLbl="sibTrans2D1" presStyleIdx="1" presStyleCnt="2" custScaleX="95869" custScaleY="91986"/>
      <dgm:spPr/>
    </dgm:pt>
    <dgm:pt modelId="{0CE9A10A-023B-491A-A936-C4C198F23D44}" type="pres">
      <dgm:prSet presAssocID="{D384EAF4-2D99-4F90-9717-63C4C79A7F51}" presName="child" presStyleLbl="alignAccFollowNode1" presStyleIdx="1" presStyleCnt="2" custScaleX="88662" custLinFactNeighborX="-249" custLinFactNeighborY="68198">
        <dgm:presLayoutVars>
          <dgm:chMax val="0"/>
          <dgm:bulletEnabled val="1"/>
        </dgm:presLayoutVars>
      </dgm:prSet>
      <dgm:spPr/>
    </dgm:pt>
  </dgm:ptLst>
  <dgm:cxnLst>
    <dgm:cxn modelId="{68C10127-DDD3-4E8F-91E9-8DC1B34CC02C}" type="presOf" srcId="{DD29C272-3A76-483C-8199-90716D29054A}" destId="{2880EE12-EEC2-47C1-85E1-CBBB21760BE6}" srcOrd="0" destOrd="0" presId="urn:microsoft.com/office/officeart/2005/8/layout/lProcess1"/>
    <dgm:cxn modelId="{6272442F-CDB5-49F3-8EC3-10F33CF3DE52}" type="presOf" srcId="{2020AB6F-302C-4055-83FB-E74CC1B94F49}" destId="{C29BCA36-5518-4842-8625-AB92A13EBA85}" srcOrd="0" destOrd="0" presId="urn:microsoft.com/office/officeart/2005/8/layout/lProcess1"/>
    <dgm:cxn modelId="{B4D6C93D-EED1-4FF3-B87F-E3B61080A51F}" srcId="{DD29C272-3A76-483C-8199-90716D29054A}" destId="{AE932727-3BB9-41C1-A229-605C5D5C7296}" srcOrd="0" destOrd="0" parTransId="{9F1576E3-A24B-4003-B1F4-2B4D09833CDD}" sibTransId="{29D38075-4BFE-4D1A-AAD8-35892C00D332}"/>
    <dgm:cxn modelId="{18F8925B-0DE7-43B8-BAC3-E56989655F7C}" type="presOf" srcId="{D384EAF4-2D99-4F90-9717-63C4C79A7F51}" destId="{0CE9A10A-023B-491A-A936-C4C198F23D44}" srcOrd="0" destOrd="0" presId="urn:microsoft.com/office/officeart/2005/8/layout/lProcess1"/>
    <dgm:cxn modelId="{E8FD0652-F9F1-4287-8CCB-5C243C89EB7D}" type="presOf" srcId="{AE932727-3BB9-41C1-A229-605C5D5C7296}" destId="{9026AD66-E2FA-4F4A-AEBC-0DB4EEBC76C3}" srcOrd="0" destOrd="0" presId="urn:microsoft.com/office/officeart/2005/8/layout/lProcess1"/>
    <dgm:cxn modelId="{516CEEA8-1AF8-4309-95D8-55A481047424}" srcId="{AE932727-3BB9-41C1-A229-605C5D5C7296}" destId="{D384EAF4-2D99-4F90-9717-63C4C79A7F51}" srcOrd="1" destOrd="0" parTransId="{92713388-C856-444F-8A56-81D06F19CF6D}" sibTransId="{951444D8-7C9B-4E0D-A57C-7D37BBF3855F}"/>
    <dgm:cxn modelId="{07914AB5-5A94-4DED-827C-9E266D265ABD}" type="presOf" srcId="{2FEEC820-C3B6-436E-9F7D-B36FE32A8CA1}" destId="{95681F9C-F4C8-480C-A1FC-4297BFA0BC4F}" srcOrd="0" destOrd="0" presId="urn:microsoft.com/office/officeart/2005/8/layout/lProcess1"/>
    <dgm:cxn modelId="{834213B7-1374-4203-9B56-550A68446C57}" type="presOf" srcId="{9D48F7AD-EB97-473A-8C34-57DB6E15BD38}" destId="{00C015DD-3079-4258-8787-9D0F40E66300}" srcOrd="0" destOrd="0" presId="urn:microsoft.com/office/officeart/2005/8/layout/lProcess1"/>
    <dgm:cxn modelId="{C05F50CB-FAFE-454C-B71E-A0011F95FD4A}" srcId="{AE932727-3BB9-41C1-A229-605C5D5C7296}" destId="{2FEEC820-C3B6-436E-9F7D-B36FE32A8CA1}" srcOrd="0" destOrd="0" parTransId="{9D48F7AD-EB97-473A-8C34-57DB6E15BD38}" sibTransId="{2020AB6F-302C-4055-83FB-E74CC1B94F49}"/>
    <dgm:cxn modelId="{AAEC2A81-262A-4355-A9B8-0A32494FC5A9}" type="presParOf" srcId="{2880EE12-EEC2-47C1-85E1-CBBB21760BE6}" destId="{9F7E0E85-A6DD-4576-B660-A5938CB04491}" srcOrd="0" destOrd="0" presId="urn:microsoft.com/office/officeart/2005/8/layout/lProcess1"/>
    <dgm:cxn modelId="{16697F71-511B-4192-9FC2-E94B7ADF1B6A}" type="presParOf" srcId="{9F7E0E85-A6DD-4576-B660-A5938CB04491}" destId="{9026AD66-E2FA-4F4A-AEBC-0DB4EEBC76C3}" srcOrd="0" destOrd="0" presId="urn:microsoft.com/office/officeart/2005/8/layout/lProcess1"/>
    <dgm:cxn modelId="{C1B61485-4E2E-4ACE-9A74-37E50331E526}" type="presParOf" srcId="{9F7E0E85-A6DD-4576-B660-A5938CB04491}" destId="{00C015DD-3079-4258-8787-9D0F40E66300}" srcOrd="1" destOrd="0" presId="urn:microsoft.com/office/officeart/2005/8/layout/lProcess1"/>
    <dgm:cxn modelId="{7180D0E8-3D19-4601-8A41-EE6E359E4F2C}" type="presParOf" srcId="{9F7E0E85-A6DD-4576-B660-A5938CB04491}" destId="{95681F9C-F4C8-480C-A1FC-4297BFA0BC4F}" srcOrd="2" destOrd="0" presId="urn:microsoft.com/office/officeart/2005/8/layout/lProcess1"/>
    <dgm:cxn modelId="{B71D17D4-530A-41C1-8280-38D7C5214AF8}" type="presParOf" srcId="{9F7E0E85-A6DD-4576-B660-A5938CB04491}" destId="{C29BCA36-5518-4842-8625-AB92A13EBA85}" srcOrd="3" destOrd="0" presId="urn:microsoft.com/office/officeart/2005/8/layout/lProcess1"/>
    <dgm:cxn modelId="{6747B2C7-0944-4F14-B75C-B38872E1FA12}" type="presParOf" srcId="{9F7E0E85-A6DD-4576-B660-A5938CB04491}" destId="{0CE9A10A-023B-491A-A936-C4C198F23D44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29C272-3A76-483C-8199-90716D29054A}" type="doc">
      <dgm:prSet loTypeId="urn:microsoft.com/office/officeart/2005/8/layout/lProcess1" loCatId="process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pt-BR"/>
        </a:p>
      </dgm:t>
    </dgm:pt>
    <dgm:pt modelId="{2FEEC820-C3B6-436E-9F7D-B36FE32A8CA1}">
      <dgm:prSet phldrT="[Texto]" custT="1"/>
      <dgm:spPr>
        <a:solidFill>
          <a:srgbClr val="FAB8CB">
            <a:alpha val="89804"/>
          </a:srgbClr>
        </a:solidFill>
        <a:ln>
          <a:solidFill>
            <a:srgbClr val="DD114B"/>
          </a:solidFill>
        </a:ln>
      </dgm:spPr>
      <dgm:t>
        <a:bodyPr/>
        <a:lstStyle/>
        <a:p>
          <a:pPr rtl="0"/>
          <a:r>
            <a:rPr lang="pt-BR" sz="3200" b="1" dirty="0">
              <a:latin typeface="MyriadPro-SemiCn"/>
              <a:ea typeface="+mn-ea"/>
              <a:cs typeface="+mn-cs"/>
            </a:rPr>
            <a:t>Aulas 5</a:t>
          </a:r>
          <a:r>
            <a:rPr lang="pt-BR" sz="3200" b="0" dirty="0">
              <a:latin typeface="MyriadPro-SemiCn"/>
              <a:ea typeface="+mn-ea"/>
              <a:cs typeface="+mn-cs"/>
            </a:rPr>
            <a:t>:</a:t>
          </a:r>
          <a:r>
            <a:rPr lang="pt-BR" sz="3200" b="1" dirty="0">
              <a:latin typeface="MyriadPro-SemiCn"/>
              <a:ea typeface="+mn-ea"/>
              <a:cs typeface="+mn-cs"/>
            </a:rPr>
            <a:t> </a:t>
          </a:r>
          <a:r>
            <a:rPr lang="pt-BR" sz="3200" b="0" dirty="0">
              <a:latin typeface="MyriadPro-SemiCn"/>
              <a:ea typeface="+mn-ea"/>
              <a:cs typeface="+mn-cs"/>
            </a:rPr>
            <a:t>Proponha a leitura da linha do tempo e de anúncio</a:t>
          </a:r>
          <a:r>
            <a:rPr lang="pt-BR" sz="3200" b="0" i="1" dirty="0">
              <a:latin typeface="MyriadPro-SemiCn"/>
              <a:ea typeface="+mn-ea"/>
              <a:cs typeface="+mn-cs"/>
            </a:rPr>
            <a:t>.</a:t>
          </a:r>
          <a:r>
            <a:rPr lang="pt-BR" sz="3200" b="0" i="0" dirty="0">
              <a:latin typeface="MyriadPro-SemiCn"/>
              <a:ea typeface="+mn-ea"/>
              <a:cs typeface="+mn-cs"/>
            </a:rPr>
            <a:t> Peça aos estudantes que realizem as atividades 1 e 2.  </a:t>
          </a:r>
          <a:endParaRPr lang="pt-BR" sz="3200" b="0" dirty="0"/>
        </a:p>
      </dgm:t>
    </dgm:pt>
    <dgm:pt modelId="{9D48F7AD-EB97-473A-8C34-57DB6E15BD38}" type="parTrans" cxnId="{C05F50CB-FAFE-454C-B71E-A0011F95FD4A}">
      <dgm:prSet/>
      <dgm:spPr>
        <a:solidFill>
          <a:srgbClr val="DD114B"/>
        </a:solidFill>
      </dgm:spPr>
      <dgm:t>
        <a:bodyPr/>
        <a:lstStyle/>
        <a:p>
          <a:endParaRPr lang="pt-BR"/>
        </a:p>
      </dgm:t>
    </dgm:pt>
    <dgm:pt modelId="{2020AB6F-302C-4055-83FB-E74CC1B94F49}" type="sibTrans" cxnId="{C05F50CB-FAFE-454C-B71E-A0011F95FD4A}">
      <dgm:prSet/>
      <dgm:spPr>
        <a:solidFill>
          <a:srgbClr val="DD114B"/>
        </a:solidFill>
      </dgm:spPr>
      <dgm:t>
        <a:bodyPr/>
        <a:lstStyle/>
        <a:p>
          <a:endParaRPr lang="pt-BR"/>
        </a:p>
      </dgm:t>
    </dgm:pt>
    <dgm:pt modelId="{AE932727-3BB9-41C1-A229-605C5D5C7296}">
      <dgm:prSet phldrT="[Texto]" custT="1"/>
      <dgm:spPr>
        <a:solidFill>
          <a:srgbClr val="DD114B"/>
        </a:solidFill>
        <a:ln>
          <a:solidFill>
            <a:srgbClr val="DD114B"/>
          </a:solidFill>
        </a:ln>
      </dgm:spPr>
      <dgm:t>
        <a:bodyPr/>
        <a:lstStyle/>
        <a:p>
          <a:r>
            <a:rPr lang="pt-BR" sz="9400" b="1" dirty="0"/>
            <a:t>Etapa 3</a:t>
          </a:r>
        </a:p>
      </dgm:t>
    </dgm:pt>
    <dgm:pt modelId="{29D38075-4BFE-4D1A-AAD8-35892C00D332}" type="sibTrans" cxnId="{B4D6C93D-EED1-4FF3-B87F-E3B61080A51F}">
      <dgm:prSet/>
      <dgm:spPr/>
      <dgm:t>
        <a:bodyPr/>
        <a:lstStyle/>
        <a:p>
          <a:endParaRPr lang="pt-BR"/>
        </a:p>
      </dgm:t>
    </dgm:pt>
    <dgm:pt modelId="{9F1576E3-A24B-4003-B1F4-2B4D09833CDD}" type="parTrans" cxnId="{B4D6C93D-EED1-4FF3-B87F-E3B61080A51F}">
      <dgm:prSet/>
      <dgm:spPr/>
      <dgm:t>
        <a:bodyPr/>
        <a:lstStyle/>
        <a:p>
          <a:endParaRPr lang="pt-BR"/>
        </a:p>
      </dgm:t>
    </dgm:pt>
    <dgm:pt modelId="{D384EAF4-2D99-4F90-9717-63C4C79A7F51}">
      <dgm:prSet phldrT="[Texto]" custT="1"/>
      <dgm:spPr>
        <a:solidFill>
          <a:srgbClr val="FAB8CB">
            <a:alpha val="89804"/>
          </a:srgbClr>
        </a:solidFill>
        <a:ln>
          <a:solidFill>
            <a:srgbClr val="DD114B"/>
          </a:solidFill>
        </a:ln>
      </dgm:spPr>
      <dgm:t>
        <a:bodyPr/>
        <a:lstStyle/>
        <a:p>
          <a:pPr rtl="0"/>
          <a:r>
            <a:rPr lang="pt-BR" sz="3200" b="1" i="0" u="none" strike="noStrike" baseline="0" dirty="0">
              <a:latin typeface="MyriadPro-SemiCn"/>
            </a:rPr>
            <a:t>Aula 6</a:t>
          </a:r>
          <a:r>
            <a:rPr lang="pt-BR" sz="3200" b="0" i="0" u="none" strike="noStrike" baseline="0" dirty="0">
              <a:latin typeface="MyriadPro-SemiCn"/>
            </a:rPr>
            <a:t>: Peça aos estudantes que façam as</a:t>
          </a:r>
          <a:r>
            <a:rPr lang="pt-BR" sz="3200" b="1" i="0" u="none" strike="noStrike" baseline="0" dirty="0">
              <a:latin typeface="MyriadPro-SemiCn"/>
            </a:rPr>
            <a:t> </a:t>
          </a:r>
          <a:r>
            <a:rPr lang="pt-BR" sz="3200" b="0" i="0" u="none" strike="noStrike" baseline="0" dirty="0">
              <a:latin typeface="MyriadPro-SemiCn"/>
            </a:rPr>
            <a:t>atividades 3 e 4.</a:t>
          </a:r>
          <a:endParaRPr lang="pt-BR" sz="3200" b="0" dirty="0"/>
        </a:p>
      </dgm:t>
    </dgm:pt>
    <dgm:pt modelId="{92713388-C856-444F-8A56-81D06F19CF6D}" type="parTrans" cxnId="{516CEEA8-1AF8-4309-95D8-55A481047424}">
      <dgm:prSet/>
      <dgm:spPr/>
      <dgm:t>
        <a:bodyPr/>
        <a:lstStyle/>
        <a:p>
          <a:endParaRPr lang="pt-BR"/>
        </a:p>
      </dgm:t>
    </dgm:pt>
    <dgm:pt modelId="{951444D8-7C9B-4E0D-A57C-7D37BBF3855F}" type="sibTrans" cxnId="{516CEEA8-1AF8-4309-95D8-55A481047424}">
      <dgm:prSet/>
      <dgm:spPr>
        <a:solidFill>
          <a:srgbClr val="DD114B"/>
        </a:solidFill>
      </dgm:spPr>
      <dgm:t>
        <a:bodyPr/>
        <a:lstStyle/>
        <a:p>
          <a:endParaRPr lang="pt-BR"/>
        </a:p>
      </dgm:t>
    </dgm:pt>
    <dgm:pt modelId="{E0D79F34-8921-40C5-AE6D-41883CF1BE0F}">
      <dgm:prSet phldrT="[Texto]" custT="1"/>
      <dgm:spPr>
        <a:solidFill>
          <a:srgbClr val="FAB8CB">
            <a:alpha val="89804"/>
          </a:srgbClr>
        </a:solidFill>
        <a:ln>
          <a:solidFill>
            <a:srgbClr val="DD114B"/>
          </a:solidFill>
        </a:ln>
      </dgm:spPr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3200" b="1" i="0" u="none" strike="noStrike" baseline="0" dirty="0">
              <a:latin typeface="MyriadPro-SemiCn"/>
            </a:rPr>
            <a:t>Aula 7</a:t>
          </a:r>
          <a:r>
            <a:rPr lang="pt-BR" sz="3200" b="0" i="0" u="none" strike="noStrike" baseline="0" dirty="0">
              <a:latin typeface="MyriadPro-SemiCn"/>
            </a:rPr>
            <a:t>:</a:t>
          </a:r>
          <a:r>
            <a:rPr lang="pt-BR" sz="3200" b="1" i="0" u="none" strike="noStrike" baseline="0" dirty="0">
              <a:latin typeface="MyriadPro-SemiCn"/>
            </a:rPr>
            <a:t> </a:t>
          </a:r>
          <a:r>
            <a:rPr lang="pt-BR" sz="3200" b="0" i="0" u="none" strike="noStrike" baseline="0" dirty="0">
              <a:latin typeface="MyriadPro-SemiCn"/>
            </a:rPr>
            <a:t>Proponha aos estudantes que finalizem as atividades.</a:t>
          </a:r>
          <a:endParaRPr lang="pt-BR" sz="3200" b="0" dirty="0"/>
        </a:p>
      </dgm:t>
    </dgm:pt>
    <dgm:pt modelId="{D1654AF9-1917-4D4B-AD18-0B39BBF327CB}" type="parTrans" cxnId="{38CF0543-C5F8-499D-8826-C212BA2399A7}">
      <dgm:prSet/>
      <dgm:spPr/>
      <dgm:t>
        <a:bodyPr/>
        <a:lstStyle/>
        <a:p>
          <a:endParaRPr lang="pt-BR"/>
        </a:p>
      </dgm:t>
    </dgm:pt>
    <dgm:pt modelId="{D2E6875A-1241-49F1-8A13-E744179B103E}" type="sibTrans" cxnId="{38CF0543-C5F8-499D-8826-C212BA2399A7}">
      <dgm:prSet/>
      <dgm:spPr/>
      <dgm:t>
        <a:bodyPr/>
        <a:lstStyle/>
        <a:p>
          <a:endParaRPr lang="pt-BR"/>
        </a:p>
      </dgm:t>
    </dgm:pt>
    <dgm:pt modelId="{2880EE12-EEC2-47C1-85E1-CBBB21760BE6}" type="pres">
      <dgm:prSet presAssocID="{DD29C272-3A76-483C-8199-90716D29054A}" presName="Name0" presStyleCnt="0">
        <dgm:presLayoutVars>
          <dgm:dir/>
          <dgm:animLvl val="lvl"/>
          <dgm:resizeHandles val="exact"/>
        </dgm:presLayoutVars>
      </dgm:prSet>
      <dgm:spPr/>
    </dgm:pt>
    <dgm:pt modelId="{9F7E0E85-A6DD-4576-B660-A5938CB04491}" type="pres">
      <dgm:prSet presAssocID="{AE932727-3BB9-41C1-A229-605C5D5C7296}" presName="vertFlow" presStyleCnt="0"/>
      <dgm:spPr/>
    </dgm:pt>
    <dgm:pt modelId="{9026AD66-E2FA-4F4A-AEBC-0DB4EEBC76C3}" type="pres">
      <dgm:prSet presAssocID="{AE932727-3BB9-41C1-A229-605C5D5C7296}" presName="header" presStyleLbl="node1" presStyleIdx="0" presStyleCnt="1" custScaleX="115020" custScaleY="89029" custLinFactNeighborX="-17" custLinFactNeighborY="-60948"/>
      <dgm:spPr/>
    </dgm:pt>
    <dgm:pt modelId="{00C015DD-3079-4258-8787-9D0F40E66300}" type="pres">
      <dgm:prSet presAssocID="{9D48F7AD-EB97-473A-8C34-57DB6E15BD38}" presName="parTrans" presStyleLbl="sibTrans2D1" presStyleIdx="0" presStyleCnt="3" custScaleX="95155" custScaleY="91986"/>
      <dgm:spPr/>
    </dgm:pt>
    <dgm:pt modelId="{95681F9C-F4C8-480C-A1FC-4297BFA0BC4F}" type="pres">
      <dgm:prSet presAssocID="{2FEEC820-C3B6-436E-9F7D-B36FE32A8CA1}" presName="child" presStyleLbl="alignAccFollowNode1" presStyleIdx="0" presStyleCnt="3" custScaleX="115560" custScaleY="142219" custLinFactNeighborX="249" custLinFactNeighborY="13322">
        <dgm:presLayoutVars>
          <dgm:chMax val="0"/>
          <dgm:bulletEnabled val="1"/>
        </dgm:presLayoutVars>
      </dgm:prSet>
      <dgm:spPr/>
    </dgm:pt>
    <dgm:pt modelId="{C29BCA36-5518-4842-8625-AB92A13EBA85}" type="pres">
      <dgm:prSet presAssocID="{2020AB6F-302C-4055-83FB-E74CC1B94F49}" presName="sibTrans" presStyleLbl="sibTrans2D1" presStyleIdx="1" presStyleCnt="3" custScaleX="118223" custScaleY="91986"/>
      <dgm:spPr/>
    </dgm:pt>
    <dgm:pt modelId="{0CE9A10A-023B-491A-A936-C4C198F23D44}" type="pres">
      <dgm:prSet presAssocID="{D384EAF4-2D99-4F90-9717-63C4C79A7F51}" presName="child" presStyleLbl="alignAccFollowNode1" presStyleIdx="1" presStyleCnt="3" custScaleX="116990" custScaleY="74149" custLinFactNeighborX="-249" custLinFactNeighborY="10723">
        <dgm:presLayoutVars>
          <dgm:chMax val="0"/>
          <dgm:bulletEnabled val="1"/>
        </dgm:presLayoutVars>
      </dgm:prSet>
      <dgm:spPr/>
    </dgm:pt>
    <dgm:pt modelId="{AF082AF3-8914-47EA-8E26-25DB5A0DDB04}" type="pres">
      <dgm:prSet presAssocID="{951444D8-7C9B-4E0D-A57C-7D37BBF3855F}" presName="sibTrans" presStyleLbl="sibTrans2D1" presStyleIdx="2" presStyleCnt="3" custScaleX="139211"/>
      <dgm:spPr/>
    </dgm:pt>
    <dgm:pt modelId="{C77B87E2-B282-4CA5-8E12-691360868310}" type="pres">
      <dgm:prSet presAssocID="{E0D79F34-8921-40C5-AE6D-41883CF1BE0F}" presName="child" presStyleLbl="alignAccFollowNode1" presStyleIdx="2" presStyleCnt="3" custScaleX="118375" custScaleY="73589">
        <dgm:presLayoutVars>
          <dgm:chMax val="0"/>
          <dgm:bulletEnabled val="1"/>
        </dgm:presLayoutVars>
      </dgm:prSet>
      <dgm:spPr/>
    </dgm:pt>
  </dgm:ptLst>
  <dgm:cxnLst>
    <dgm:cxn modelId="{2F0E6324-8D26-439C-AD19-85A4C8EC34CC}" type="presOf" srcId="{E0D79F34-8921-40C5-AE6D-41883CF1BE0F}" destId="{C77B87E2-B282-4CA5-8E12-691360868310}" srcOrd="0" destOrd="0" presId="urn:microsoft.com/office/officeart/2005/8/layout/lProcess1"/>
    <dgm:cxn modelId="{68C10127-DDD3-4E8F-91E9-8DC1B34CC02C}" type="presOf" srcId="{DD29C272-3A76-483C-8199-90716D29054A}" destId="{2880EE12-EEC2-47C1-85E1-CBBB21760BE6}" srcOrd="0" destOrd="0" presId="urn:microsoft.com/office/officeart/2005/8/layout/lProcess1"/>
    <dgm:cxn modelId="{6272442F-CDB5-49F3-8EC3-10F33CF3DE52}" type="presOf" srcId="{2020AB6F-302C-4055-83FB-E74CC1B94F49}" destId="{C29BCA36-5518-4842-8625-AB92A13EBA85}" srcOrd="0" destOrd="0" presId="urn:microsoft.com/office/officeart/2005/8/layout/lProcess1"/>
    <dgm:cxn modelId="{B4D6C93D-EED1-4FF3-B87F-E3B61080A51F}" srcId="{DD29C272-3A76-483C-8199-90716D29054A}" destId="{AE932727-3BB9-41C1-A229-605C5D5C7296}" srcOrd="0" destOrd="0" parTransId="{9F1576E3-A24B-4003-B1F4-2B4D09833CDD}" sibTransId="{29D38075-4BFE-4D1A-AAD8-35892C00D332}"/>
    <dgm:cxn modelId="{18F8925B-0DE7-43B8-BAC3-E56989655F7C}" type="presOf" srcId="{D384EAF4-2D99-4F90-9717-63C4C79A7F51}" destId="{0CE9A10A-023B-491A-A936-C4C198F23D44}" srcOrd="0" destOrd="0" presId="urn:microsoft.com/office/officeart/2005/8/layout/lProcess1"/>
    <dgm:cxn modelId="{38CF0543-C5F8-499D-8826-C212BA2399A7}" srcId="{AE932727-3BB9-41C1-A229-605C5D5C7296}" destId="{E0D79F34-8921-40C5-AE6D-41883CF1BE0F}" srcOrd="2" destOrd="0" parTransId="{D1654AF9-1917-4D4B-AD18-0B39BBF327CB}" sibTransId="{D2E6875A-1241-49F1-8A13-E744179B103E}"/>
    <dgm:cxn modelId="{E8FD0652-F9F1-4287-8CCB-5C243C89EB7D}" type="presOf" srcId="{AE932727-3BB9-41C1-A229-605C5D5C7296}" destId="{9026AD66-E2FA-4F4A-AEBC-0DB4EEBC76C3}" srcOrd="0" destOrd="0" presId="urn:microsoft.com/office/officeart/2005/8/layout/lProcess1"/>
    <dgm:cxn modelId="{516CEEA8-1AF8-4309-95D8-55A481047424}" srcId="{AE932727-3BB9-41C1-A229-605C5D5C7296}" destId="{D384EAF4-2D99-4F90-9717-63C4C79A7F51}" srcOrd="1" destOrd="0" parTransId="{92713388-C856-444F-8A56-81D06F19CF6D}" sibTransId="{951444D8-7C9B-4E0D-A57C-7D37BBF3855F}"/>
    <dgm:cxn modelId="{07914AB5-5A94-4DED-827C-9E266D265ABD}" type="presOf" srcId="{2FEEC820-C3B6-436E-9F7D-B36FE32A8CA1}" destId="{95681F9C-F4C8-480C-A1FC-4297BFA0BC4F}" srcOrd="0" destOrd="0" presId="urn:microsoft.com/office/officeart/2005/8/layout/lProcess1"/>
    <dgm:cxn modelId="{834213B7-1374-4203-9B56-550A68446C57}" type="presOf" srcId="{9D48F7AD-EB97-473A-8C34-57DB6E15BD38}" destId="{00C015DD-3079-4258-8787-9D0F40E66300}" srcOrd="0" destOrd="0" presId="urn:microsoft.com/office/officeart/2005/8/layout/lProcess1"/>
    <dgm:cxn modelId="{C05F50CB-FAFE-454C-B71E-A0011F95FD4A}" srcId="{AE932727-3BB9-41C1-A229-605C5D5C7296}" destId="{2FEEC820-C3B6-436E-9F7D-B36FE32A8CA1}" srcOrd="0" destOrd="0" parTransId="{9D48F7AD-EB97-473A-8C34-57DB6E15BD38}" sibTransId="{2020AB6F-302C-4055-83FB-E74CC1B94F49}"/>
    <dgm:cxn modelId="{DD26DDD2-E0CC-4FF6-AEFD-3E0AB13D994D}" type="presOf" srcId="{951444D8-7C9B-4E0D-A57C-7D37BBF3855F}" destId="{AF082AF3-8914-47EA-8E26-25DB5A0DDB04}" srcOrd="0" destOrd="0" presId="urn:microsoft.com/office/officeart/2005/8/layout/lProcess1"/>
    <dgm:cxn modelId="{AAEC2A81-262A-4355-A9B8-0A32494FC5A9}" type="presParOf" srcId="{2880EE12-EEC2-47C1-85E1-CBBB21760BE6}" destId="{9F7E0E85-A6DD-4576-B660-A5938CB04491}" srcOrd="0" destOrd="0" presId="urn:microsoft.com/office/officeart/2005/8/layout/lProcess1"/>
    <dgm:cxn modelId="{16697F71-511B-4192-9FC2-E94B7ADF1B6A}" type="presParOf" srcId="{9F7E0E85-A6DD-4576-B660-A5938CB04491}" destId="{9026AD66-E2FA-4F4A-AEBC-0DB4EEBC76C3}" srcOrd="0" destOrd="0" presId="urn:microsoft.com/office/officeart/2005/8/layout/lProcess1"/>
    <dgm:cxn modelId="{C1B61485-4E2E-4ACE-9A74-37E50331E526}" type="presParOf" srcId="{9F7E0E85-A6DD-4576-B660-A5938CB04491}" destId="{00C015DD-3079-4258-8787-9D0F40E66300}" srcOrd="1" destOrd="0" presId="urn:microsoft.com/office/officeart/2005/8/layout/lProcess1"/>
    <dgm:cxn modelId="{7180D0E8-3D19-4601-8A41-EE6E359E4F2C}" type="presParOf" srcId="{9F7E0E85-A6DD-4576-B660-A5938CB04491}" destId="{95681F9C-F4C8-480C-A1FC-4297BFA0BC4F}" srcOrd="2" destOrd="0" presId="urn:microsoft.com/office/officeart/2005/8/layout/lProcess1"/>
    <dgm:cxn modelId="{B71D17D4-530A-41C1-8280-38D7C5214AF8}" type="presParOf" srcId="{9F7E0E85-A6DD-4576-B660-A5938CB04491}" destId="{C29BCA36-5518-4842-8625-AB92A13EBA85}" srcOrd="3" destOrd="0" presId="urn:microsoft.com/office/officeart/2005/8/layout/lProcess1"/>
    <dgm:cxn modelId="{6747B2C7-0944-4F14-B75C-B38872E1FA12}" type="presParOf" srcId="{9F7E0E85-A6DD-4576-B660-A5938CB04491}" destId="{0CE9A10A-023B-491A-A936-C4C198F23D44}" srcOrd="4" destOrd="0" presId="urn:microsoft.com/office/officeart/2005/8/layout/lProcess1"/>
    <dgm:cxn modelId="{91920824-4772-4DE4-8B55-D145EA99DDB9}" type="presParOf" srcId="{9F7E0E85-A6DD-4576-B660-A5938CB04491}" destId="{AF082AF3-8914-47EA-8E26-25DB5A0DDB04}" srcOrd="5" destOrd="0" presId="urn:microsoft.com/office/officeart/2005/8/layout/lProcess1"/>
    <dgm:cxn modelId="{B741E64A-294E-4F2B-8D75-AB1314EF92D2}" type="presParOf" srcId="{9F7E0E85-A6DD-4576-B660-A5938CB04491}" destId="{C77B87E2-B282-4CA5-8E12-691360868310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29C272-3A76-483C-8199-90716D29054A}" type="doc">
      <dgm:prSet loTypeId="urn:microsoft.com/office/officeart/2005/8/layout/lProcess1" loCatId="process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pt-BR"/>
        </a:p>
      </dgm:t>
    </dgm:pt>
    <dgm:pt modelId="{2FEEC820-C3B6-436E-9F7D-B36FE32A8CA1}">
      <dgm:prSet phldrT="[Texto]" custT="1"/>
      <dgm:spPr>
        <a:solidFill>
          <a:srgbClr val="FAB8CB">
            <a:alpha val="89804"/>
          </a:srgbClr>
        </a:solidFill>
        <a:ln>
          <a:solidFill>
            <a:srgbClr val="DD114B"/>
          </a:solidFill>
        </a:ln>
      </dgm:spPr>
      <dgm:t>
        <a:bodyPr/>
        <a:lstStyle/>
        <a:p>
          <a:pPr rtl="0"/>
          <a:r>
            <a:rPr lang="pt-BR" sz="3200" b="1" i="0" u="none" strike="noStrike" baseline="0" dirty="0">
              <a:latin typeface="MyriadPro-SemiCn"/>
              <a:ea typeface="+mn-ea"/>
              <a:cs typeface="+mn-cs"/>
            </a:rPr>
            <a:t>Aula 8</a:t>
          </a:r>
          <a:r>
            <a:rPr lang="pt-BR" sz="3200" b="0" i="0" u="none" strike="noStrike" baseline="0" dirty="0">
              <a:latin typeface="MyriadPro-SemiCn"/>
              <a:ea typeface="+mn-ea"/>
              <a:cs typeface="+mn-cs"/>
            </a:rPr>
            <a:t>: Proponha aos estudantes que leiam os textos iniciais desta etapa e, em seguida, realizem as atividades 1 a 3.</a:t>
          </a:r>
          <a:endParaRPr lang="pt-BR" sz="3200" b="0" dirty="0"/>
        </a:p>
      </dgm:t>
    </dgm:pt>
    <dgm:pt modelId="{9D48F7AD-EB97-473A-8C34-57DB6E15BD38}" type="parTrans" cxnId="{C05F50CB-FAFE-454C-B71E-A0011F95FD4A}">
      <dgm:prSet/>
      <dgm:spPr>
        <a:solidFill>
          <a:srgbClr val="DD114B"/>
        </a:solidFill>
      </dgm:spPr>
      <dgm:t>
        <a:bodyPr/>
        <a:lstStyle/>
        <a:p>
          <a:endParaRPr lang="pt-BR"/>
        </a:p>
      </dgm:t>
    </dgm:pt>
    <dgm:pt modelId="{2020AB6F-302C-4055-83FB-E74CC1B94F49}" type="sibTrans" cxnId="{C05F50CB-FAFE-454C-B71E-A0011F95FD4A}">
      <dgm:prSet/>
      <dgm:spPr>
        <a:solidFill>
          <a:srgbClr val="DD114B"/>
        </a:solidFill>
      </dgm:spPr>
      <dgm:t>
        <a:bodyPr/>
        <a:lstStyle/>
        <a:p>
          <a:endParaRPr lang="pt-BR"/>
        </a:p>
      </dgm:t>
    </dgm:pt>
    <dgm:pt modelId="{AE932727-3BB9-41C1-A229-605C5D5C7296}">
      <dgm:prSet phldrT="[Texto]" custT="1"/>
      <dgm:spPr>
        <a:solidFill>
          <a:srgbClr val="DD114B"/>
        </a:solidFill>
        <a:ln>
          <a:solidFill>
            <a:srgbClr val="DD114B"/>
          </a:solidFill>
        </a:ln>
      </dgm:spPr>
      <dgm:t>
        <a:bodyPr/>
        <a:lstStyle/>
        <a:p>
          <a:r>
            <a:rPr lang="pt-BR" sz="9400" b="1" dirty="0"/>
            <a:t>Etapa 4</a:t>
          </a:r>
        </a:p>
      </dgm:t>
    </dgm:pt>
    <dgm:pt modelId="{29D38075-4BFE-4D1A-AAD8-35892C00D332}" type="sibTrans" cxnId="{B4D6C93D-EED1-4FF3-B87F-E3B61080A51F}">
      <dgm:prSet/>
      <dgm:spPr/>
      <dgm:t>
        <a:bodyPr/>
        <a:lstStyle/>
        <a:p>
          <a:endParaRPr lang="pt-BR"/>
        </a:p>
      </dgm:t>
    </dgm:pt>
    <dgm:pt modelId="{9F1576E3-A24B-4003-B1F4-2B4D09833CDD}" type="parTrans" cxnId="{B4D6C93D-EED1-4FF3-B87F-E3B61080A51F}">
      <dgm:prSet/>
      <dgm:spPr/>
      <dgm:t>
        <a:bodyPr/>
        <a:lstStyle/>
        <a:p>
          <a:endParaRPr lang="pt-BR"/>
        </a:p>
      </dgm:t>
    </dgm:pt>
    <dgm:pt modelId="{D384EAF4-2D99-4F90-9717-63C4C79A7F51}">
      <dgm:prSet phldrT="[Texto]" custT="1"/>
      <dgm:spPr>
        <a:solidFill>
          <a:srgbClr val="FAB8CB">
            <a:alpha val="89804"/>
          </a:srgbClr>
        </a:solidFill>
        <a:ln>
          <a:solidFill>
            <a:srgbClr val="DD114B"/>
          </a:solidFill>
        </a:ln>
      </dgm:spPr>
      <dgm:t>
        <a:bodyPr/>
        <a:lstStyle/>
        <a:p>
          <a:pPr rtl="0"/>
          <a:r>
            <a:rPr lang="pt-BR" sz="3200" b="1" i="0" u="none" strike="noStrike" baseline="0" dirty="0">
              <a:latin typeface="MyriadPro-SemiCn"/>
              <a:ea typeface="+mn-ea"/>
              <a:cs typeface="+mn-cs"/>
            </a:rPr>
            <a:t>Aula 9</a:t>
          </a:r>
          <a:r>
            <a:rPr lang="pt-BR" sz="3200" b="0" i="0" u="none" strike="noStrike" baseline="0" dirty="0">
              <a:latin typeface="MyriadPro-SemiCn"/>
              <a:ea typeface="+mn-ea"/>
              <a:cs typeface="+mn-cs"/>
            </a:rPr>
            <a:t>: Peça aos estudantes que façam as atividades 4 a 6.</a:t>
          </a:r>
          <a:endParaRPr lang="pt-BR" sz="3200" b="0" dirty="0"/>
        </a:p>
      </dgm:t>
    </dgm:pt>
    <dgm:pt modelId="{92713388-C856-444F-8A56-81D06F19CF6D}" type="parTrans" cxnId="{516CEEA8-1AF8-4309-95D8-55A481047424}">
      <dgm:prSet/>
      <dgm:spPr/>
      <dgm:t>
        <a:bodyPr/>
        <a:lstStyle/>
        <a:p>
          <a:endParaRPr lang="pt-BR"/>
        </a:p>
      </dgm:t>
    </dgm:pt>
    <dgm:pt modelId="{951444D8-7C9B-4E0D-A57C-7D37BBF3855F}" type="sibTrans" cxnId="{516CEEA8-1AF8-4309-95D8-55A481047424}">
      <dgm:prSet/>
      <dgm:spPr>
        <a:solidFill>
          <a:srgbClr val="DD114B"/>
        </a:solidFill>
      </dgm:spPr>
      <dgm:t>
        <a:bodyPr/>
        <a:lstStyle/>
        <a:p>
          <a:endParaRPr lang="pt-BR"/>
        </a:p>
      </dgm:t>
    </dgm:pt>
    <dgm:pt modelId="{E0D79F34-8921-40C5-AE6D-41883CF1BE0F}">
      <dgm:prSet phldrT="[Texto]" custT="1"/>
      <dgm:spPr>
        <a:solidFill>
          <a:srgbClr val="FAB8CB">
            <a:alpha val="89804"/>
          </a:srgbClr>
        </a:solidFill>
        <a:ln>
          <a:solidFill>
            <a:srgbClr val="DD114B"/>
          </a:solidFill>
        </a:ln>
      </dgm:spPr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3200" b="1" dirty="0">
              <a:latin typeface="MyriadPro-SemiCn"/>
            </a:rPr>
            <a:t>Aula 10</a:t>
          </a:r>
          <a:r>
            <a:rPr lang="pt-BR" sz="3200" b="0" dirty="0">
              <a:latin typeface="MyriadPro-SemiCn"/>
            </a:rPr>
            <a:t>:</a:t>
          </a:r>
          <a:r>
            <a:rPr lang="pt-BR" sz="3200" b="1" dirty="0">
              <a:latin typeface="MyriadPro-SemiCn"/>
            </a:rPr>
            <a:t> </a:t>
          </a:r>
          <a:r>
            <a:rPr lang="pt-BR" sz="3200" b="0" dirty="0">
              <a:latin typeface="MyriadPro-SemiCn"/>
            </a:rPr>
            <a:t>Peça a eles que finalizem esta etapa, realizando as atividades 7 e 8</a:t>
          </a:r>
          <a:r>
            <a:rPr lang="pt-BR" sz="3200" b="0" i="0" u="none" strike="noStrike" baseline="0" dirty="0">
              <a:latin typeface="MyriadPro-SemiCn"/>
            </a:rPr>
            <a:t>.</a:t>
          </a:r>
          <a:endParaRPr lang="pt-BR" sz="3200" b="0" dirty="0"/>
        </a:p>
      </dgm:t>
    </dgm:pt>
    <dgm:pt modelId="{D1654AF9-1917-4D4B-AD18-0B39BBF327CB}" type="parTrans" cxnId="{38CF0543-C5F8-499D-8826-C212BA2399A7}">
      <dgm:prSet/>
      <dgm:spPr/>
      <dgm:t>
        <a:bodyPr/>
        <a:lstStyle/>
        <a:p>
          <a:endParaRPr lang="pt-BR"/>
        </a:p>
      </dgm:t>
    </dgm:pt>
    <dgm:pt modelId="{D2E6875A-1241-49F1-8A13-E744179B103E}" type="sibTrans" cxnId="{38CF0543-C5F8-499D-8826-C212BA2399A7}">
      <dgm:prSet/>
      <dgm:spPr/>
      <dgm:t>
        <a:bodyPr/>
        <a:lstStyle/>
        <a:p>
          <a:endParaRPr lang="pt-BR"/>
        </a:p>
      </dgm:t>
    </dgm:pt>
    <dgm:pt modelId="{2880EE12-EEC2-47C1-85E1-CBBB21760BE6}" type="pres">
      <dgm:prSet presAssocID="{DD29C272-3A76-483C-8199-90716D29054A}" presName="Name0" presStyleCnt="0">
        <dgm:presLayoutVars>
          <dgm:dir/>
          <dgm:animLvl val="lvl"/>
          <dgm:resizeHandles val="exact"/>
        </dgm:presLayoutVars>
      </dgm:prSet>
      <dgm:spPr/>
    </dgm:pt>
    <dgm:pt modelId="{9F7E0E85-A6DD-4576-B660-A5938CB04491}" type="pres">
      <dgm:prSet presAssocID="{AE932727-3BB9-41C1-A229-605C5D5C7296}" presName="vertFlow" presStyleCnt="0"/>
      <dgm:spPr/>
    </dgm:pt>
    <dgm:pt modelId="{9026AD66-E2FA-4F4A-AEBC-0DB4EEBC76C3}" type="pres">
      <dgm:prSet presAssocID="{AE932727-3BB9-41C1-A229-605C5D5C7296}" presName="header" presStyleLbl="node1" presStyleIdx="0" presStyleCnt="1" custScaleX="129481" custScaleY="89029" custLinFactNeighborX="346" custLinFactNeighborY="-437"/>
      <dgm:spPr/>
    </dgm:pt>
    <dgm:pt modelId="{00C015DD-3079-4258-8787-9D0F40E66300}" type="pres">
      <dgm:prSet presAssocID="{9D48F7AD-EB97-473A-8C34-57DB6E15BD38}" presName="parTrans" presStyleLbl="sibTrans2D1" presStyleIdx="0" presStyleCnt="3" custScaleX="95155" custScaleY="91986"/>
      <dgm:spPr/>
    </dgm:pt>
    <dgm:pt modelId="{95681F9C-F4C8-480C-A1FC-4297BFA0BC4F}" type="pres">
      <dgm:prSet presAssocID="{2FEEC820-C3B6-436E-9F7D-B36FE32A8CA1}" presName="child" presStyleLbl="alignAccFollowNode1" presStyleIdx="0" presStyleCnt="3" custScaleX="129481" custScaleY="112648" custLinFactNeighborX="346" custLinFactNeighborY="13322">
        <dgm:presLayoutVars>
          <dgm:chMax val="0"/>
          <dgm:bulletEnabled val="1"/>
        </dgm:presLayoutVars>
      </dgm:prSet>
      <dgm:spPr/>
    </dgm:pt>
    <dgm:pt modelId="{C29BCA36-5518-4842-8625-AB92A13EBA85}" type="pres">
      <dgm:prSet presAssocID="{2020AB6F-302C-4055-83FB-E74CC1B94F49}" presName="sibTrans" presStyleLbl="sibTrans2D1" presStyleIdx="1" presStyleCnt="3" custScaleX="118223" custScaleY="91986"/>
      <dgm:spPr/>
    </dgm:pt>
    <dgm:pt modelId="{0CE9A10A-023B-491A-A936-C4C198F23D44}" type="pres">
      <dgm:prSet presAssocID="{D384EAF4-2D99-4F90-9717-63C4C79A7F51}" presName="child" presStyleLbl="alignAccFollowNode1" presStyleIdx="1" presStyleCnt="3" custScaleX="129481" custScaleY="91925" custLinFactNeighborX="346" custLinFactNeighborY="10723">
        <dgm:presLayoutVars>
          <dgm:chMax val="0"/>
          <dgm:bulletEnabled val="1"/>
        </dgm:presLayoutVars>
      </dgm:prSet>
      <dgm:spPr/>
    </dgm:pt>
    <dgm:pt modelId="{AF082AF3-8914-47EA-8E26-25DB5A0DDB04}" type="pres">
      <dgm:prSet presAssocID="{951444D8-7C9B-4E0D-A57C-7D37BBF3855F}" presName="sibTrans" presStyleLbl="sibTrans2D1" presStyleIdx="2" presStyleCnt="3" custScaleX="139211"/>
      <dgm:spPr/>
    </dgm:pt>
    <dgm:pt modelId="{C77B87E2-B282-4CA5-8E12-691360868310}" type="pres">
      <dgm:prSet presAssocID="{E0D79F34-8921-40C5-AE6D-41883CF1BE0F}" presName="child" presStyleLbl="alignAccFollowNode1" presStyleIdx="2" presStyleCnt="3" custScaleX="129481" custScaleY="80130" custLinFactNeighborX="346">
        <dgm:presLayoutVars>
          <dgm:chMax val="0"/>
          <dgm:bulletEnabled val="1"/>
        </dgm:presLayoutVars>
      </dgm:prSet>
      <dgm:spPr/>
    </dgm:pt>
  </dgm:ptLst>
  <dgm:cxnLst>
    <dgm:cxn modelId="{2F0E6324-8D26-439C-AD19-85A4C8EC34CC}" type="presOf" srcId="{E0D79F34-8921-40C5-AE6D-41883CF1BE0F}" destId="{C77B87E2-B282-4CA5-8E12-691360868310}" srcOrd="0" destOrd="0" presId="urn:microsoft.com/office/officeart/2005/8/layout/lProcess1"/>
    <dgm:cxn modelId="{68C10127-DDD3-4E8F-91E9-8DC1B34CC02C}" type="presOf" srcId="{DD29C272-3A76-483C-8199-90716D29054A}" destId="{2880EE12-EEC2-47C1-85E1-CBBB21760BE6}" srcOrd="0" destOrd="0" presId="urn:microsoft.com/office/officeart/2005/8/layout/lProcess1"/>
    <dgm:cxn modelId="{6272442F-CDB5-49F3-8EC3-10F33CF3DE52}" type="presOf" srcId="{2020AB6F-302C-4055-83FB-E74CC1B94F49}" destId="{C29BCA36-5518-4842-8625-AB92A13EBA85}" srcOrd="0" destOrd="0" presId="urn:microsoft.com/office/officeart/2005/8/layout/lProcess1"/>
    <dgm:cxn modelId="{B4D6C93D-EED1-4FF3-B87F-E3B61080A51F}" srcId="{DD29C272-3A76-483C-8199-90716D29054A}" destId="{AE932727-3BB9-41C1-A229-605C5D5C7296}" srcOrd="0" destOrd="0" parTransId="{9F1576E3-A24B-4003-B1F4-2B4D09833CDD}" sibTransId="{29D38075-4BFE-4D1A-AAD8-35892C00D332}"/>
    <dgm:cxn modelId="{18F8925B-0DE7-43B8-BAC3-E56989655F7C}" type="presOf" srcId="{D384EAF4-2D99-4F90-9717-63C4C79A7F51}" destId="{0CE9A10A-023B-491A-A936-C4C198F23D44}" srcOrd="0" destOrd="0" presId="urn:microsoft.com/office/officeart/2005/8/layout/lProcess1"/>
    <dgm:cxn modelId="{38CF0543-C5F8-499D-8826-C212BA2399A7}" srcId="{AE932727-3BB9-41C1-A229-605C5D5C7296}" destId="{E0D79F34-8921-40C5-AE6D-41883CF1BE0F}" srcOrd="2" destOrd="0" parTransId="{D1654AF9-1917-4D4B-AD18-0B39BBF327CB}" sibTransId="{D2E6875A-1241-49F1-8A13-E744179B103E}"/>
    <dgm:cxn modelId="{E8FD0652-F9F1-4287-8CCB-5C243C89EB7D}" type="presOf" srcId="{AE932727-3BB9-41C1-A229-605C5D5C7296}" destId="{9026AD66-E2FA-4F4A-AEBC-0DB4EEBC76C3}" srcOrd="0" destOrd="0" presId="urn:microsoft.com/office/officeart/2005/8/layout/lProcess1"/>
    <dgm:cxn modelId="{516CEEA8-1AF8-4309-95D8-55A481047424}" srcId="{AE932727-3BB9-41C1-A229-605C5D5C7296}" destId="{D384EAF4-2D99-4F90-9717-63C4C79A7F51}" srcOrd="1" destOrd="0" parTransId="{92713388-C856-444F-8A56-81D06F19CF6D}" sibTransId="{951444D8-7C9B-4E0D-A57C-7D37BBF3855F}"/>
    <dgm:cxn modelId="{07914AB5-5A94-4DED-827C-9E266D265ABD}" type="presOf" srcId="{2FEEC820-C3B6-436E-9F7D-B36FE32A8CA1}" destId="{95681F9C-F4C8-480C-A1FC-4297BFA0BC4F}" srcOrd="0" destOrd="0" presId="urn:microsoft.com/office/officeart/2005/8/layout/lProcess1"/>
    <dgm:cxn modelId="{834213B7-1374-4203-9B56-550A68446C57}" type="presOf" srcId="{9D48F7AD-EB97-473A-8C34-57DB6E15BD38}" destId="{00C015DD-3079-4258-8787-9D0F40E66300}" srcOrd="0" destOrd="0" presId="urn:microsoft.com/office/officeart/2005/8/layout/lProcess1"/>
    <dgm:cxn modelId="{C05F50CB-FAFE-454C-B71E-A0011F95FD4A}" srcId="{AE932727-3BB9-41C1-A229-605C5D5C7296}" destId="{2FEEC820-C3B6-436E-9F7D-B36FE32A8CA1}" srcOrd="0" destOrd="0" parTransId="{9D48F7AD-EB97-473A-8C34-57DB6E15BD38}" sibTransId="{2020AB6F-302C-4055-83FB-E74CC1B94F49}"/>
    <dgm:cxn modelId="{DD26DDD2-E0CC-4FF6-AEFD-3E0AB13D994D}" type="presOf" srcId="{951444D8-7C9B-4E0D-A57C-7D37BBF3855F}" destId="{AF082AF3-8914-47EA-8E26-25DB5A0DDB04}" srcOrd="0" destOrd="0" presId="urn:microsoft.com/office/officeart/2005/8/layout/lProcess1"/>
    <dgm:cxn modelId="{AAEC2A81-262A-4355-A9B8-0A32494FC5A9}" type="presParOf" srcId="{2880EE12-EEC2-47C1-85E1-CBBB21760BE6}" destId="{9F7E0E85-A6DD-4576-B660-A5938CB04491}" srcOrd="0" destOrd="0" presId="urn:microsoft.com/office/officeart/2005/8/layout/lProcess1"/>
    <dgm:cxn modelId="{16697F71-511B-4192-9FC2-E94B7ADF1B6A}" type="presParOf" srcId="{9F7E0E85-A6DD-4576-B660-A5938CB04491}" destId="{9026AD66-E2FA-4F4A-AEBC-0DB4EEBC76C3}" srcOrd="0" destOrd="0" presId="urn:microsoft.com/office/officeart/2005/8/layout/lProcess1"/>
    <dgm:cxn modelId="{C1B61485-4E2E-4ACE-9A74-37E50331E526}" type="presParOf" srcId="{9F7E0E85-A6DD-4576-B660-A5938CB04491}" destId="{00C015DD-3079-4258-8787-9D0F40E66300}" srcOrd="1" destOrd="0" presId="urn:microsoft.com/office/officeart/2005/8/layout/lProcess1"/>
    <dgm:cxn modelId="{7180D0E8-3D19-4601-8A41-EE6E359E4F2C}" type="presParOf" srcId="{9F7E0E85-A6DD-4576-B660-A5938CB04491}" destId="{95681F9C-F4C8-480C-A1FC-4297BFA0BC4F}" srcOrd="2" destOrd="0" presId="urn:microsoft.com/office/officeart/2005/8/layout/lProcess1"/>
    <dgm:cxn modelId="{B71D17D4-530A-41C1-8280-38D7C5214AF8}" type="presParOf" srcId="{9F7E0E85-A6DD-4576-B660-A5938CB04491}" destId="{C29BCA36-5518-4842-8625-AB92A13EBA85}" srcOrd="3" destOrd="0" presId="urn:microsoft.com/office/officeart/2005/8/layout/lProcess1"/>
    <dgm:cxn modelId="{6747B2C7-0944-4F14-B75C-B38872E1FA12}" type="presParOf" srcId="{9F7E0E85-A6DD-4576-B660-A5938CB04491}" destId="{0CE9A10A-023B-491A-A936-C4C198F23D44}" srcOrd="4" destOrd="0" presId="urn:microsoft.com/office/officeart/2005/8/layout/lProcess1"/>
    <dgm:cxn modelId="{91920824-4772-4DE4-8B55-D145EA99DDB9}" type="presParOf" srcId="{9F7E0E85-A6DD-4576-B660-A5938CB04491}" destId="{AF082AF3-8914-47EA-8E26-25DB5A0DDB04}" srcOrd="5" destOrd="0" presId="urn:microsoft.com/office/officeart/2005/8/layout/lProcess1"/>
    <dgm:cxn modelId="{B741E64A-294E-4F2B-8D75-AB1314EF92D2}" type="presParOf" srcId="{9F7E0E85-A6DD-4576-B660-A5938CB04491}" destId="{C77B87E2-B282-4CA5-8E12-691360868310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D29C272-3A76-483C-8199-90716D29054A}" type="doc">
      <dgm:prSet loTypeId="urn:microsoft.com/office/officeart/2005/8/layout/lProcess1" loCatId="process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pt-BR"/>
        </a:p>
      </dgm:t>
    </dgm:pt>
    <dgm:pt modelId="{2FEEC820-C3B6-436E-9F7D-B36FE32A8CA1}">
      <dgm:prSet phldrT="[Texto]" custT="1"/>
      <dgm:spPr>
        <a:solidFill>
          <a:srgbClr val="FAB8CB">
            <a:alpha val="89804"/>
          </a:srgbClr>
        </a:solidFill>
        <a:ln>
          <a:solidFill>
            <a:srgbClr val="DD114B"/>
          </a:solidFill>
        </a:ln>
      </dgm:spPr>
      <dgm:t>
        <a:bodyPr/>
        <a:lstStyle/>
        <a:p>
          <a:pPr rtl="0"/>
          <a:r>
            <a:rPr lang="pt-BR" sz="3200" b="1" i="0" u="none" strike="noStrike" baseline="0" dirty="0">
              <a:latin typeface="MyriadPro-SemiCn"/>
              <a:ea typeface="+mn-ea"/>
              <a:cs typeface="+mn-cs"/>
            </a:rPr>
            <a:t>Aula 11</a:t>
          </a:r>
          <a:r>
            <a:rPr lang="pt-BR" sz="3200" b="0" i="0" u="none" strike="noStrike" baseline="0" dirty="0">
              <a:latin typeface="MyriadPro-SemiCn"/>
              <a:ea typeface="+mn-ea"/>
              <a:cs typeface="+mn-cs"/>
            </a:rPr>
            <a:t>: Proponha aos estudantes a leitura de textos e a realização das atividades 1 e 2.</a:t>
          </a:r>
          <a:endParaRPr lang="pt-BR" sz="3200" b="0" dirty="0"/>
        </a:p>
      </dgm:t>
    </dgm:pt>
    <dgm:pt modelId="{9D48F7AD-EB97-473A-8C34-57DB6E15BD38}" type="parTrans" cxnId="{C05F50CB-FAFE-454C-B71E-A0011F95FD4A}">
      <dgm:prSet/>
      <dgm:spPr>
        <a:solidFill>
          <a:srgbClr val="DD114B"/>
        </a:solidFill>
      </dgm:spPr>
      <dgm:t>
        <a:bodyPr/>
        <a:lstStyle/>
        <a:p>
          <a:endParaRPr lang="pt-BR"/>
        </a:p>
      </dgm:t>
    </dgm:pt>
    <dgm:pt modelId="{2020AB6F-302C-4055-83FB-E74CC1B94F49}" type="sibTrans" cxnId="{C05F50CB-FAFE-454C-B71E-A0011F95FD4A}">
      <dgm:prSet/>
      <dgm:spPr>
        <a:solidFill>
          <a:srgbClr val="DD114B"/>
        </a:solidFill>
      </dgm:spPr>
      <dgm:t>
        <a:bodyPr/>
        <a:lstStyle/>
        <a:p>
          <a:endParaRPr lang="pt-BR"/>
        </a:p>
      </dgm:t>
    </dgm:pt>
    <dgm:pt modelId="{AE932727-3BB9-41C1-A229-605C5D5C7296}">
      <dgm:prSet phldrT="[Texto]" custT="1"/>
      <dgm:spPr>
        <a:solidFill>
          <a:srgbClr val="DD114B"/>
        </a:solidFill>
        <a:ln>
          <a:solidFill>
            <a:srgbClr val="DD114B"/>
          </a:solidFill>
        </a:ln>
      </dgm:spPr>
      <dgm:t>
        <a:bodyPr/>
        <a:lstStyle/>
        <a:p>
          <a:r>
            <a:rPr lang="pt-BR" sz="9400" b="1" dirty="0"/>
            <a:t>Etapa 5</a:t>
          </a:r>
        </a:p>
      </dgm:t>
    </dgm:pt>
    <dgm:pt modelId="{29D38075-4BFE-4D1A-AAD8-35892C00D332}" type="sibTrans" cxnId="{B4D6C93D-EED1-4FF3-B87F-E3B61080A51F}">
      <dgm:prSet/>
      <dgm:spPr/>
      <dgm:t>
        <a:bodyPr/>
        <a:lstStyle/>
        <a:p>
          <a:endParaRPr lang="pt-BR"/>
        </a:p>
      </dgm:t>
    </dgm:pt>
    <dgm:pt modelId="{9F1576E3-A24B-4003-B1F4-2B4D09833CDD}" type="parTrans" cxnId="{B4D6C93D-EED1-4FF3-B87F-E3B61080A51F}">
      <dgm:prSet/>
      <dgm:spPr/>
      <dgm:t>
        <a:bodyPr/>
        <a:lstStyle/>
        <a:p>
          <a:endParaRPr lang="pt-BR"/>
        </a:p>
      </dgm:t>
    </dgm:pt>
    <dgm:pt modelId="{D384EAF4-2D99-4F90-9717-63C4C79A7F51}">
      <dgm:prSet phldrT="[Texto]" custT="1"/>
      <dgm:spPr>
        <a:solidFill>
          <a:srgbClr val="FAB8CB">
            <a:alpha val="89804"/>
          </a:srgbClr>
        </a:solidFill>
        <a:ln>
          <a:solidFill>
            <a:srgbClr val="DD114B"/>
          </a:solidFill>
        </a:ln>
      </dgm:spPr>
      <dgm:t>
        <a:bodyPr/>
        <a:lstStyle/>
        <a:p>
          <a:pPr rtl="0"/>
          <a:r>
            <a:rPr lang="pt-BR" sz="3200" b="1" i="0" u="none" strike="noStrike" baseline="0" dirty="0">
              <a:latin typeface="MyriadPro-SemiCn"/>
              <a:ea typeface="+mn-ea"/>
              <a:cs typeface="+mn-cs"/>
            </a:rPr>
            <a:t>Aula 12</a:t>
          </a:r>
          <a:r>
            <a:rPr lang="pt-BR" sz="3200" b="0" i="0" u="none" strike="noStrike" baseline="0" dirty="0">
              <a:latin typeface="MyriadPro-SemiCn"/>
              <a:ea typeface="+mn-ea"/>
              <a:cs typeface="+mn-cs"/>
            </a:rPr>
            <a:t>: Peça a eles que façam as atividades 3 a 5.</a:t>
          </a:r>
          <a:endParaRPr lang="pt-BR" sz="3200" b="0" dirty="0"/>
        </a:p>
      </dgm:t>
    </dgm:pt>
    <dgm:pt modelId="{92713388-C856-444F-8A56-81D06F19CF6D}" type="parTrans" cxnId="{516CEEA8-1AF8-4309-95D8-55A481047424}">
      <dgm:prSet/>
      <dgm:spPr/>
      <dgm:t>
        <a:bodyPr/>
        <a:lstStyle/>
        <a:p>
          <a:endParaRPr lang="pt-BR"/>
        </a:p>
      </dgm:t>
    </dgm:pt>
    <dgm:pt modelId="{951444D8-7C9B-4E0D-A57C-7D37BBF3855F}" type="sibTrans" cxnId="{516CEEA8-1AF8-4309-95D8-55A481047424}">
      <dgm:prSet/>
      <dgm:spPr>
        <a:solidFill>
          <a:srgbClr val="DD114B"/>
        </a:solidFill>
      </dgm:spPr>
      <dgm:t>
        <a:bodyPr/>
        <a:lstStyle/>
        <a:p>
          <a:endParaRPr lang="pt-BR"/>
        </a:p>
      </dgm:t>
    </dgm:pt>
    <dgm:pt modelId="{E0D79F34-8921-40C5-AE6D-41883CF1BE0F}">
      <dgm:prSet phldrT="[Texto]" custT="1"/>
      <dgm:spPr>
        <a:solidFill>
          <a:srgbClr val="FAB8CB">
            <a:alpha val="89804"/>
          </a:srgbClr>
        </a:solidFill>
        <a:ln>
          <a:solidFill>
            <a:srgbClr val="DD114B"/>
          </a:solidFill>
        </a:ln>
      </dgm:spPr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3200" b="1" dirty="0">
              <a:latin typeface="MyriadPro-SemiCn"/>
            </a:rPr>
            <a:t>Aula 13</a:t>
          </a:r>
          <a:r>
            <a:rPr lang="pt-BR" sz="3200" b="0" dirty="0">
              <a:latin typeface="MyriadPro-SemiCn"/>
            </a:rPr>
            <a:t>: Proponha, no final da etapa, a pesquisa proposta na atividade 6 e o compartilhamento no canal da turma</a:t>
          </a:r>
          <a:r>
            <a:rPr lang="pt-BR" sz="3200" b="0" i="0" u="none" strike="noStrike" baseline="0" dirty="0">
              <a:latin typeface="MyriadPro-SemiCn"/>
            </a:rPr>
            <a:t>.</a:t>
          </a:r>
          <a:endParaRPr lang="pt-BR" sz="3200" b="0" dirty="0"/>
        </a:p>
      </dgm:t>
    </dgm:pt>
    <dgm:pt modelId="{D1654AF9-1917-4D4B-AD18-0B39BBF327CB}" type="parTrans" cxnId="{38CF0543-C5F8-499D-8826-C212BA2399A7}">
      <dgm:prSet/>
      <dgm:spPr/>
      <dgm:t>
        <a:bodyPr/>
        <a:lstStyle/>
        <a:p>
          <a:endParaRPr lang="pt-BR"/>
        </a:p>
      </dgm:t>
    </dgm:pt>
    <dgm:pt modelId="{D2E6875A-1241-49F1-8A13-E744179B103E}" type="sibTrans" cxnId="{38CF0543-C5F8-499D-8826-C212BA2399A7}">
      <dgm:prSet/>
      <dgm:spPr/>
      <dgm:t>
        <a:bodyPr/>
        <a:lstStyle/>
        <a:p>
          <a:endParaRPr lang="pt-BR"/>
        </a:p>
      </dgm:t>
    </dgm:pt>
    <dgm:pt modelId="{2880EE12-EEC2-47C1-85E1-CBBB21760BE6}" type="pres">
      <dgm:prSet presAssocID="{DD29C272-3A76-483C-8199-90716D29054A}" presName="Name0" presStyleCnt="0">
        <dgm:presLayoutVars>
          <dgm:dir/>
          <dgm:animLvl val="lvl"/>
          <dgm:resizeHandles val="exact"/>
        </dgm:presLayoutVars>
      </dgm:prSet>
      <dgm:spPr/>
    </dgm:pt>
    <dgm:pt modelId="{9F7E0E85-A6DD-4576-B660-A5938CB04491}" type="pres">
      <dgm:prSet presAssocID="{AE932727-3BB9-41C1-A229-605C5D5C7296}" presName="vertFlow" presStyleCnt="0"/>
      <dgm:spPr/>
    </dgm:pt>
    <dgm:pt modelId="{9026AD66-E2FA-4F4A-AEBC-0DB4EEBC76C3}" type="pres">
      <dgm:prSet presAssocID="{AE932727-3BB9-41C1-A229-605C5D5C7296}" presName="header" presStyleLbl="node1" presStyleIdx="0" presStyleCnt="1" custScaleX="124616" custScaleY="89029" custLinFactNeighborX="-17" custLinFactNeighborY="-60948"/>
      <dgm:spPr/>
    </dgm:pt>
    <dgm:pt modelId="{00C015DD-3079-4258-8787-9D0F40E66300}" type="pres">
      <dgm:prSet presAssocID="{9D48F7AD-EB97-473A-8C34-57DB6E15BD38}" presName="parTrans" presStyleLbl="sibTrans2D1" presStyleIdx="0" presStyleCnt="3" custScaleX="95155" custScaleY="91986"/>
      <dgm:spPr/>
    </dgm:pt>
    <dgm:pt modelId="{95681F9C-F4C8-480C-A1FC-4297BFA0BC4F}" type="pres">
      <dgm:prSet presAssocID="{2FEEC820-C3B6-436E-9F7D-B36FE32A8CA1}" presName="child" presStyleLbl="alignAccFollowNode1" presStyleIdx="0" presStyleCnt="3" custScaleX="124616" custScaleY="92277" custLinFactNeighborX="249" custLinFactNeighborY="13322">
        <dgm:presLayoutVars>
          <dgm:chMax val="0"/>
          <dgm:bulletEnabled val="1"/>
        </dgm:presLayoutVars>
      </dgm:prSet>
      <dgm:spPr/>
    </dgm:pt>
    <dgm:pt modelId="{C29BCA36-5518-4842-8625-AB92A13EBA85}" type="pres">
      <dgm:prSet presAssocID="{2020AB6F-302C-4055-83FB-E74CC1B94F49}" presName="sibTrans" presStyleLbl="sibTrans2D1" presStyleIdx="1" presStyleCnt="3" custScaleX="118223" custScaleY="91986"/>
      <dgm:spPr/>
    </dgm:pt>
    <dgm:pt modelId="{0CE9A10A-023B-491A-A936-C4C198F23D44}" type="pres">
      <dgm:prSet presAssocID="{D384EAF4-2D99-4F90-9717-63C4C79A7F51}" presName="child" presStyleLbl="alignAccFollowNode1" presStyleIdx="1" presStyleCnt="3" custScaleX="124616" custScaleY="74149" custLinFactNeighborX="-249" custLinFactNeighborY="10723">
        <dgm:presLayoutVars>
          <dgm:chMax val="0"/>
          <dgm:bulletEnabled val="1"/>
        </dgm:presLayoutVars>
      </dgm:prSet>
      <dgm:spPr/>
    </dgm:pt>
    <dgm:pt modelId="{AF082AF3-8914-47EA-8E26-25DB5A0DDB04}" type="pres">
      <dgm:prSet presAssocID="{951444D8-7C9B-4E0D-A57C-7D37BBF3855F}" presName="sibTrans" presStyleLbl="sibTrans2D1" presStyleIdx="2" presStyleCnt="3" custScaleX="139211"/>
      <dgm:spPr/>
    </dgm:pt>
    <dgm:pt modelId="{C77B87E2-B282-4CA5-8E12-691360868310}" type="pres">
      <dgm:prSet presAssocID="{E0D79F34-8921-40C5-AE6D-41883CF1BE0F}" presName="child" presStyleLbl="alignAccFollowNode1" presStyleIdx="2" presStyleCnt="3" custScaleX="124616" custScaleY="101967">
        <dgm:presLayoutVars>
          <dgm:chMax val="0"/>
          <dgm:bulletEnabled val="1"/>
        </dgm:presLayoutVars>
      </dgm:prSet>
      <dgm:spPr/>
    </dgm:pt>
  </dgm:ptLst>
  <dgm:cxnLst>
    <dgm:cxn modelId="{2F0E6324-8D26-439C-AD19-85A4C8EC34CC}" type="presOf" srcId="{E0D79F34-8921-40C5-AE6D-41883CF1BE0F}" destId="{C77B87E2-B282-4CA5-8E12-691360868310}" srcOrd="0" destOrd="0" presId="urn:microsoft.com/office/officeart/2005/8/layout/lProcess1"/>
    <dgm:cxn modelId="{68C10127-DDD3-4E8F-91E9-8DC1B34CC02C}" type="presOf" srcId="{DD29C272-3A76-483C-8199-90716D29054A}" destId="{2880EE12-EEC2-47C1-85E1-CBBB21760BE6}" srcOrd="0" destOrd="0" presId="urn:microsoft.com/office/officeart/2005/8/layout/lProcess1"/>
    <dgm:cxn modelId="{6272442F-CDB5-49F3-8EC3-10F33CF3DE52}" type="presOf" srcId="{2020AB6F-302C-4055-83FB-E74CC1B94F49}" destId="{C29BCA36-5518-4842-8625-AB92A13EBA85}" srcOrd="0" destOrd="0" presId="urn:microsoft.com/office/officeart/2005/8/layout/lProcess1"/>
    <dgm:cxn modelId="{B4D6C93D-EED1-4FF3-B87F-E3B61080A51F}" srcId="{DD29C272-3A76-483C-8199-90716D29054A}" destId="{AE932727-3BB9-41C1-A229-605C5D5C7296}" srcOrd="0" destOrd="0" parTransId="{9F1576E3-A24B-4003-B1F4-2B4D09833CDD}" sibTransId="{29D38075-4BFE-4D1A-AAD8-35892C00D332}"/>
    <dgm:cxn modelId="{18F8925B-0DE7-43B8-BAC3-E56989655F7C}" type="presOf" srcId="{D384EAF4-2D99-4F90-9717-63C4C79A7F51}" destId="{0CE9A10A-023B-491A-A936-C4C198F23D44}" srcOrd="0" destOrd="0" presId="urn:microsoft.com/office/officeart/2005/8/layout/lProcess1"/>
    <dgm:cxn modelId="{38CF0543-C5F8-499D-8826-C212BA2399A7}" srcId="{AE932727-3BB9-41C1-A229-605C5D5C7296}" destId="{E0D79F34-8921-40C5-AE6D-41883CF1BE0F}" srcOrd="2" destOrd="0" parTransId="{D1654AF9-1917-4D4B-AD18-0B39BBF327CB}" sibTransId="{D2E6875A-1241-49F1-8A13-E744179B103E}"/>
    <dgm:cxn modelId="{E8FD0652-F9F1-4287-8CCB-5C243C89EB7D}" type="presOf" srcId="{AE932727-3BB9-41C1-A229-605C5D5C7296}" destId="{9026AD66-E2FA-4F4A-AEBC-0DB4EEBC76C3}" srcOrd="0" destOrd="0" presId="urn:microsoft.com/office/officeart/2005/8/layout/lProcess1"/>
    <dgm:cxn modelId="{516CEEA8-1AF8-4309-95D8-55A481047424}" srcId="{AE932727-3BB9-41C1-A229-605C5D5C7296}" destId="{D384EAF4-2D99-4F90-9717-63C4C79A7F51}" srcOrd="1" destOrd="0" parTransId="{92713388-C856-444F-8A56-81D06F19CF6D}" sibTransId="{951444D8-7C9B-4E0D-A57C-7D37BBF3855F}"/>
    <dgm:cxn modelId="{07914AB5-5A94-4DED-827C-9E266D265ABD}" type="presOf" srcId="{2FEEC820-C3B6-436E-9F7D-B36FE32A8CA1}" destId="{95681F9C-F4C8-480C-A1FC-4297BFA0BC4F}" srcOrd="0" destOrd="0" presId="urn:microsoft.com/office/officeart/2005/8/layout/lProcess1"/>
    <dgm:cxn modelId="{834213B7-1374-4203-9B56-550A68446C57}" type="presOf" srcId="{9D48F7AD-EB97-473A-8C34-57DB6E15BD38}" destId="{00C015DD-3079-4258-8787-9D0F40E66300}" srcOrd="0" destOrd="0" presId="urn:microsoft.com/office/officeart/2005/8/layout/lProcess1"/>
    <dgm:cxn modelId="{C05F50CB-FAFE-454C-B71E-A0011F95FD4A}" srcId="{AE932727-3BB9-41C1-A229-605C5D5C7296}" destId="{2FEEC820-C3B6-436E-9F7D-B36FE32A8CA1}" srcOrd="0" destOrd="0" parTransId="{9D48F7AD-EB97-473A-8C34-57DB6E15BD38}" sibTransId="{2020AB6F-302C-4055-83FB-E74CC1B94F49}"/>
    <dgm:cxn modelId="{DD26DDD2-E0CC-4FF6-AEFD-3E0AB13D994D}" type="presOf" srcId="{951444D8-7C9B-4E0D-A57C-7D37BBF3855F}" destId="{AF082AF3-8914-47EA-8E26-25DB5A0DDB04}" srcOrd="0" destOrd="0" presId="urn:microsoft.com/office/officeart/2005/8/layout/lProcess1"/>
    <dgm:cxn modelId="{AAEC2A81-262A-4355-A9B8-0A32494FC5A9}" type="presParOf" srcId="{2880EE12-EEC2-47C1-85E1-CBBB21760BE6}" destId="{9F7E0E85-A6DD-4576-B660-A5938CB04491}" srcOrd="0" destOrd="0" presId="urn:microsoft.com/office/officeart/2005/8/layout/lProcess1"/>
    <dgm:cxn modelId="{16697F71-511B-4192-9FC2-E94B7ADF1B6A}" type="presParOf" srcId="{9F7E0E85-A6DD-4576-B660-A5938CB04491}" destId="{9026AD66-E2FA-4F4A-AEBC-0DB4EEBC76C3}" srcOrd="0" destOrd="0" presId="urn:microsoft.com/office/officeart/2005/8/layout/lProcess1"/>
    <dgm:cxn modelId="{C1B61485-4E2E-4ACE-9A74-37E50331E526}" type="presParOf" srcId="{9F7E0E85-A6DD-4576-B660-A5938CB04491}" destId="{00C015DD-3079-4258-8787-9D0F40E66300}" srcOrd="1" destOrd="0" presId="urn:microsoft.com/office/officeart/2005/8/layout/lProcess1"/>
    <dgm:cxn modelId="{7180D0E8-3D19-4601-8A41-EE6E359E4F2C}" type="presParOf" srcId="{9F7E0E85-A6DD-4576-B660-A5938CB04491}" destId="{95681F9C-F4C8-480C-A1FC-4297BFA0BC4F}" srcOrd="2" destOrd="0" presId="urn:microsoft.com/office/officeart/2005/8/layout/lProcess1"/>
    <dgm:cxn modelId="{B71D17D4-530A-41C1-8280-38D7C5214AF8}" type="presParOf" srcId="{9F7E0E85-A6DD-4576-B660-A5938CB04491}" destId="{C29BCA36-5518-4842-8625-AB92A13EBA85}" srcOrd="3" destOrd="0" presId="urn:microsoft.com/office/officeart/2005/8/layout/lProcess1"/>
    <dgm:cxn modelId="{6747B2C7-0944-4F14-B75C-B38872E1FA12}" type="presParOf" srcId="{9F7E0E85-A6DD-4576-B660-A5938CB04491}" destId="{0CE9A10A-023B-491A-A936-C4C198F23D44}" srcOrd="4" destOrd="0" presId="urn:microsoft.com/office/officeart/2005/8/layout/lProcess1"/>
    <dgm:cxn modelId="{91920824-4772-4DE4-8B55-D145EA99DDB9}" type="presParOf" srcId="{9F7E0E85-A6DD-4576-B660-A5938CB04491}" destId="{AF082AF3-8914-47EA-8E26-25DB5A0DDB04}" srcOrd="5" destOrd="0" presId="urn:microsoft.com/office/officeart/2005/8/layout/lProcess1"/>
    <dgm:cxn modelId="{B741E64A-294E-4F2B-8D75-AB1314EF92D2}" type="presParOf" srcId="{9F7E0E85-A6DD-4576-B660-A5938CB04491}" destId="{C77B87E2-B282-4CA5-8E12-691360868310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D29C272-3A76-483C-8199-90716D29054A}" type="doc">
      <dgm:prSet loTypeId="urn:microsoft.com/office/officeart/2005/8/layout/lProcess1" loCatId="process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pt-BR"/>
        </a:p>
      </dgm:t>
    </dgm:pt>
    <dgm:pt modelId="{2FEEC820-C3B6-436E-9F7D-B36FE32A8CA1}">
      <dgm:prSet phldrT="[Texto]" custT="1"/>
      <dgm:spPr>
        <a:solidFill>
          <a:srgbClr val="FAB8CB">
            <a:alpha val="89804"/>
          </a:srgbClr>
        </a:solidFill>
        <a:ln>
          <a:solidFill>
            <a:srgbClr val="DD114B"/>
          </a:solidFill>
        </a:ln>
      </dgm:spPr>
      <dgm:t>
        <a:bodyPr/>
        <a:lstStyle/>
        <a:p>
          <a:pPr rtl="0"/>
          <a:r>
            <a:rPr lang="pt-BR" sz="3200" b="1" dirty="0">
              <a:latin typeface="MyriadPro-SemiCn"/>
              <a:ea typeface="+mn-ea"/>
              <a:cs typeface="+mn-cs"/>
            </a:rPr>
            <a:t>Aula 14</a:t>
          </a:r>
          <a:r>
            <a:rPr lang="pt-BR" sz="3200" b="0" dirty="0">
              <a:latin typeface="MyriadPro-SemiCn"/>
              <a:ea typeface="+mn-ea"/>
              <a:cs typeface="+mn-cs"/>
            </a:rPr>
            <a:t>: Realize com os estudantes a leitura dos textos, o trabalho com o gênero, a escolha do produto e o planejamento da campanha.</a:t>
          </a:r>
          <a:endParaRPr lang="pt-BR" sz="3200" b="0" dirty="0"/>
        </a:p>
      </dgm:t>
    </dgm:pt>
    <dgm:pt modelId="{9D48F7AD-EB97-473A-8C34-57DB6E15BD38}" type="parTrans" cxnId="{C05F50CB-FAFE-454C-B71E-A0011F95FD4A}">
      <dgm:prSet/>
      <dgm:spPr>
        <a:solidFill>
          <a:srgbClr val="DD114B"/>
        </a:solidFill>
      </dgm:spPr>
      <dgm:t>
        <a:bodyPr/>
        <a:lstStyle/>
        <a:p>
          <a:endParaRPr lang="pt-BR"/>
        </a:p>
      </dgm:t>
    </dgm:pt>
    <dgm:pt modelId="{2020AB6F-302C-4055-83FB-E74CC1B94F49}" type="sibTrans" cxnId="{C05F50CB-FAFE-454C-B71E-A0011F95FD4A}">
      <dgm:prSet/>
      <dgm:spPr>
        <a:solidFill>
          <a:srgbClr val="DD114B"/>
        </a:solidFill>
      </dgm:spPr>
      <dgm:t>
        <a:bodyPr/>
        <a:lstStyle/>
        <a:p>
          <a:endParaRPr lang="pt-BR"/>
        </a:p>
      </dgm:t>
    </dgm:pt>
    <dgm:pt modelId="{AE932727-3BB9-41C1-A229-605C5D5C7296}">
      <dgm:prSet phldrT="[Texto]" custT="1"/>
      <dgm:spPr>
        <a:solidFill>
          <a:srgbClr val="DD114B"/>
        </a:solidFill>
        <a:ln>
          <a:solidFill>
            <a:srgbClr val="DD114B"/>
          </a:solidFill>
        </a:ln>
      </dgm:spPr>
      <dgm:t>
        <a:bodyPr/>
        <a:lstStyle/>
        <a:p>
          <a:r>
            <a:rPr lang="pt-BR" sz="9400" b="1" dirty="0"/>
            <a:t>Etapa Final</a:t>
          </a:r>
        </a:p>
      </dgm:t>
    </dgm:pt>
    <dgm:pt modelId="{29D38075-4BFE-4D1A-AAD8-35892C00D332}" type="sibTrans" cxnId="{B4D6C93D-EED1-4FF3-B87F-E3B61080A51F}">
      <dgm:prSet/>
      <dgm:spPr/>
      <dgm:t>
        <a:bodyPr/>
        <a:lstStyle/>
        <a:p>
          <a:endParaRPr lang="pt-BR"/>
        </a:p>
      </dgm:t>
    </dgm:pt>
    <dgm:pt modelId="{9F1576E3-A24B-4003-B1F4-2B4D09833CDD}" type="parTrans" cxnId="{B4D6C93D-EED1-4FF3-B87F-E3B61080A51F}">
      <dgm:prSet/>
      <dgm:spPr/>
      <dgm:t>
        <a:bodyPr/>
        <a:lstStyle/>
        <a:p>
          <a:endParaRPr lang="pt-BR"/>
        </a:p>
      </dgm:t>
    </dgm:pt>
    <dgm:pt modelId="{D384EAF4-2D99-4F90-9717-63C4C79A7F51}">
      <dgm:prSet phldrT="[Texto]" custT="1"/>
      <dgm:spPr>
        <a:solidFill>
          <a:srgbClr val="FAB8CB">
            <a:alpha val="89804"/>
          </a:srgbClr>
        </a:solidFill>
        <a:ln>
          <a:solidFill>
            <a:srgbClr val="DD114B"/>
          </a:solidFill>
        </a:ln>
      </dgm:spPr>
      <dgm:t>
        <a:bodyPr/>
        <a:lstStyle/>
        <a:p>
          <a:pPr rtl="0"/>
          <a:r>
            <a:rPr lang="pt-BR" sz="3200" b="1" i="0" u="none" strike="noStrike" baseline="0" dirty="0">
              <a:latin typeface="MyriadPro-SemiCn"/>
            </a:rPr>
            <a:t>Aula 15</a:t>
          </a:r>
          <a:r>
            <a:rPr lang="pt-BR" sz="3200" b="0" i="0" u="none" strike="noStrike" baseline="0" dirty="0">
              <a:latin typeface="MyriadPro-SemiCn"/>
            </a:rPr>
            <a:t>: Peça que sigam os passos para a produção da campanha.</a:t>
          </a:r>
          <a:endParaRPr lang="pt-BR" sz="3200" b="0" dirty="0"/>
        </a:p>
      </dgm:t>
    </dgm:pt>
    <dgm:pt modelId="{92713388-C856-444F-8A56-81D06F19CF6D}" type="parTrans" cxnId="{516CEEA8-1AF8-4309-95D8-55A481047424}">
      <dgm:prSet/>
      <dgm:spPr/>
      <dgm:t>
        <a:bodyPr/>
        <a:lstStyle/>
        <a:p>
          <a:endParaRPr lang="pt-BR"/>
        </a:p>
      </dgm:t>
    </dgm:pt>
    <dgm:pt modelId="{951444D8-7C9B-4E0D-A57C-7D37BBF3855F}" type="sibTrans" cxnId="{516CEEA8-1AF8-4309-95D8-55A481047424}">
      <dgm:prSet/>
      <dgm:spPr>
        <a:solidFill>
          <a:srgbClr val="DD114B"/>
        </a:solidFill>
      </dgm:spPr>
      <dgm:t>
        <a:bodyPr/>
        <a:lstStyle/>
        <a:p>
          <a:endParaRPr lang="pt-BR"/>
        </a:p>
      </dgm:t>
    </dgm:pt>
    <dgm:pt modelId="{E0D79F34-8921-40C5-AE6D-41883CF1BE0F}">
      <dgm:prSet phldrT="[Texto]" custT="1"/>
      <dgm:spPr>
        <a:solidFill>
          <a:srgbClr val="FAB8CB">
            <a:alpha val="89804"/>
          </a:srgbClr>
        </a:solidFill>
        <a:ln>
          <a:solidFill>
            <a:srgbClr val="DD114B"/>
          </a:solidFill>
        </a:ln>
      </dgm:spPr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3200" b="1" i="0" u="none" strike="noStrike" baseline="0" dirty="0">
              <a:latin typeface="MyriadPro-SemiCn"/>
            </a:rPr>
            <a:t>Aula 16</a:t>
          </a:r>
          <a:r>
            <a:rPr lang="pt-BR" sz="3200" b="0" i="0" u="none" strike="noStrike" baseline="0" dirty="0">
              <a:latin typeface="MyriadPro-SemiCn"/>
            </a:rPr>
            <a:t>: Auxilie-os, por fim, na apresentação da campanha.</a:t>
          </a:r>
          <a:endParaRPr lang="pt-BR" sz="3200" b="0" dirty="0"/>
        </a:p>
      </dgm:t>
    </dgm:pt>
    <dgm:pt modelId="{D1654AF9-1917-4D4B-AD18-0B39BBF327CB}" type="parTrans" cxnId="{38CF0543-C5F8-499D-8826-C212BA2399A7}">
      <dgm:prSet/>
      <dgm:spPr/>
      <dgm:t>
        <a:bodyPr/>
        <a:lstStyle/>
        <a:p>
          <a:endParaRPr lang="pt-BR"/>
        </a:p>
      </dgm:t>
    </dgm:pt>
    <dgm:pt modelId="{D2E6875A-1241-49F1-8A13-E744179B103E}" type="sibTrans" cxnId="{38CF0543-C5F8-499D-8826-C212BA2399A7}">
      <dgm:prSet/>
      <dgm:spPr/>
      <dgm:t>
        <a:bodyPr/>
        <a:lstStyle/>
        <a:p>
          <a:endParaRPr lang="pt-BR"/>
        </a:p>
      </dgm:t>
    </dgm:pt>
    <dgm:pt modelId="{2880EE12-EEC2-47C1-85E1-CBBB21760BE6}" type="pres">
      <dgm:prSet presAssocID="{DD29C272-3A76-483C-8199-90716D29054A}" presName="Name0" presStyleCnt="0">
        <dgm:presLayoutVars>
          <dgm:dir/>
          <dgm:animLvl val="lvl"/>
          <dgm:resizeHandles val="exact"/>
        </dgm:presLayoutVars>
      </dgm:prSet>
      <dgm:spPr/>
    </dgm:pt>
    <dgm:pt modelId="{9F7E0E85-A6DD-4576-B660-A5938CB04491}" type="pres">
      <dgm:prSet presAssocID="{AE932727-3BB9-41C1-A229-605C5D5C7296}" presName="vertFlow" presStyleCnt="0"/>
      <dgm:spPr/>
    </dgm:pt>
    <dgm:pt modelId="{9026AD66-E2FA-4F4A-AEBC-0DB4EEBC76C3}" type="pres">
      <dgm:prSet presAssocID="{AE932727-3BB9-41C1-A229-605C5D5C7296}" presName="header" presStyleLbl="node1" presStyleIdx="0" presStyleCnt="1" custScaleX="135706" custScaleY="89029" custLinFactNeighborX="-17" custLinFactNeighborY="-60948"/>
      <dgm:spPr/>
    </dgm:pt>
    <dgm:pt modelId="{00C015DD-3079-4258-8787-9D0F40E66300}" type="pres">
      <dgm:prSet presAssocID="{9D48F7AD-EB97-473A-8C34-57DB6E15BD38}" presName="parTrans" presStyleLbl="sibTrans2D1" presStyleIdx="0" presStyleCnt="3" custScaleX="95155" custScaleY="91986"/>
      <dgm:spPr/>
    </dgm:pt>
    <dgm:pt modelId="{95681F9C-F4C8-480C-A1FC-4297BFA0BC4F}" type="pres">
      <dgm:prSet presAssocID="{2FEEC820-C3B6-436E-9F7D-B36FE32A8CA1}" presName="child" presStyleLbl="alignAccFollowNode1" presStyleIdx="0" presStyleCnt="3" custScaleX="135706" custScaleY="119960" custLinFactNeighborX="249" custLinFactNeighborY="13322">
        <dgm:presLayoutVars>
          <dgm:chMax val="0"/>
          <dgm:bulletEnabled val="1"/>
        </dgm:presLayoutVars>
      </dgm:prSet>
      <dgm:spPr/>
    </dgm:pt>
    <dgm:pt modelId="{C29BCA36-5518-4842-8625-AB92A13EBA85}" type="pres">
      <dgm:prSet presAssocID="{2020AB6F-302C-4055-83FB-E74CC1B94F49}" presName="sibTrans" presStyleLbl="sibTrans2D1" presStyleIdx="1" presStyleCnt="3" custScaleX="118223" custScaleY="91986"/>
      <dgm:spPr/>
    </dgm:pt>
    <dgm:pt modelId="{0CE9A10A-023B-491A-A936-C4C198F23D44}" type="pres">
      <dgm:prSet presAssocID="{D384EAF4-2D99-4F90-9717-63C4C79A7F51}" presName="child" presStyleLbl="alignAccFollowNode1" presStyleIdx="1" presStyleCnt="3" custScaleX="135706" custScaleY="59761" custLinFactNeighborX="-249" custLinFactNeighborY="10723">
        <dgm:presLayoutVars>
          <dgm:chMax val="0"/>
          <dgm:bulletEnabled val="1"/>
        </dgm:presLayoutVars>
      </dgm:prSet>
      <dgm:spPr/>
    </dgm:pt>
    <dgm:pt modelId="{AF082AF3-8914-47EA-8E26-25DB5A0DDB04}" type="pres">
      <dgm:prSet presAssocID="{951444D8-7C9B-4E0D-A57C-7D37BBF3855F}" presName="sibTrans" presStyleLbl="sibTrans2D1" presStyleIdx="2" presStyleCnt="3" custScaleX="139211"/>
      <dgm:spPr/>
    </dgm:pt>
    <dgm:pt modelId="{C77B87E2-B282-4CA5-8E12-691360868310}" type="pres">
      <dgm:prSet presAssocID="{E0D79F34-8921-40C5-AE6D-41883CF1BE0F}" presName="child" presStyleLbl="alignAccFollowNode1" presStyleIdx="2" presStyleCnt="3" custScaleX="135706" custScaleY="80125">
        <dgm:presLayoutVars>
          <dgm:chMax val="0"/>
          <dgm:bulletEnabled val="1"/>
        </dgm:presLayoutVars>
      </dgm:prSet>
      <dgm:spPr/>
    </dgm:pt>
  </dgm:ptLst>
  <dgm:cxnLst>
    <dgm:cxn modelId="{2F0E6324-8D26-439C-AD19-85A4C8EC34CC}" type="presOf" srcId="{E0D79F34-8921-40C5-AE6D-41883CF1BE0F}" destId="{C77B87E2-B282-4CA5-8E12-691360868310}" srcOrd="0" destOrd="0" presId="urn:microsoft.com/office/officeart/2005/8/layout/lProcess1"/>
    <dgm:cxn modelId="{68C10127-DDD3-4E8F-91E9-8DC1B34CC02C}" type="presOf" srcId="{DD29C272-3A76-483C-8199-90716D29054A}" destId="{2880EE12-EEC2-47C1-85E1-CBBB21760BE6}" srcOrd="0" destOrd="0" presId="urn:microsoft.com/office/officeart/2005/8/layout/lProcess1"/>
    <dgm:cxn modelId="{6272442F-CDB5-49F3-8EC3-10F33CF3DE52}" type="presOf" srcId="{2020AB6F-302C-4055-83FB-E74CC1B94F49}" destId="{C29BCA36-5518-4842-8625-AB92A13EBA85}" srcOrd="0" destOrd="0" presId="urn:microsoft.com/office/officeart/2005/8/layout/lProcess1"/>
    <dgm:cxn modelId="{B4D6C93D-EED1-4FF3-B87F-E3B61080A51F}" srcId="{DD29C272-3A76-483C-8199-90716D29054A}" destId="{AE932727-3BB9-41C1-A229-605C5D5C7296}" srcOrd="0" destOrd="0" parTransId="{9F1576E3-A24B-4003-B1F4-2B4D09833CDD}" sibTransId="{29D38075-4BFE-4D1A-AAD8-35892C00D332}"/>
    <dgm:cxn modelId="{18F8925B-0DE7-43B8-BAC3-E56989655F7C}" type="presOf" srcId="{D384EAF4-2D99-4F90-9717-63C4C79A7F51}" destId="{0CE9A10A-023B-491A-A936-C4C198F23D44}" srcOrd="0" destOrd="0" presId="urn:microsoft.com/office/officeart/2005/8/layout/lProcess1"/>
    <dgm:cxn modelId="{38CF0543-C5F8-499D-8826-C212BA2399A7}" srcId="{AE932727-3BB9-41C1-A229-605C5D5C7296}" destId="{E0D79F34-8921-40C5-AE6D-41883CF1BE0F}" srcOrd="2" destOrd="0" parTransId="{D1654AF9-1917-4D4B-AD18-0B39BBF327CB}" sibTransId="{D2E6875A-1241-49F1-8A13-E744179B103E}"/>
    <dgm:cxn modelId="{E8FD0652-F9F1-4287-8CCB-5C243C89EB7D}" type="presOf" srcId="{AE932727-3BB9-41C1-A229-605C5D5C7296}" destId="{9026AD66-E2FA-4F4A-AEBC-0DB4EEBC76C3}" srcOrd="0" destOrd="0" presId="urn:microsoft.com/office/officeart/2005/8/layout/lProcess1"/>
    <dgm:cxn modelId="{516CEEA8-1AF8-4309-95D8-55A481047424}" srcId="{AE932727-3BB9-41C1-A229-605C5D5C7296}" destId="{D384EAF4-2D99-4F90-9717-63C4C79A7F51}" srcOrd="1" destOrd="0" parTransId="{92713388-C856-444F-8A56-81D06F19CF6D}" sibTransId="{951444D8-7C9B-4E0D-A57C-7D37BBF3855F}"/>
    <dgm:cxn modelId="{07914AB5-5A94-4DED-827C-9E266D265ABD}" type="presOf" srcId="{2FEEC820-C3B6-436E-9F7D-B36FE32A8CA1}" destId="{95681F9C-F4C8-480C-A1FC-4297BFA0BC4F}" srcOrd="0" destOrd="0" presId="urn:microsoft.com/office/officeart/2005/8/layout/lProcess1"/>
    <dgm:cxn modelId="{834213B7-1374-4203-9B56-550A68446C57}" type="presOf" srcId="{9D48F7AD-EB97-473A-8C34-57DB6E15BD38}" destId="{00C015DD-3079-4258-8787-9D0F40E66300}" srcOrd="0" destOrd="0" presId="urn:microsoft.com/office/officeart/2005/8/layout/lProcess1"/>
    <dgm:cxn modelId="{C05F50CB-FAFE-454C-B71E-A0011F95FD4A}" srcId="{AE932727-3BB9-41C1-A229-605C5D5C7296}" destId="{2FEEC820-C3B6-436E-9F7D-B36FE32A8CA1}" srcOrd="0" destOrd="0" parTransId="{9D48F7AD-EB97-473A-8C34-57DB6E15BD38}" sibTransId="{2020AB6F-302C-4055-83FB-E74CC1B94F49}"/>
    <dgm:cxn modelId="{DD26DDD2-E0CC-4FF6-AEFD-3E0AB13D994D}" type="presOf" srcId="{951444D8-7C9B-4E0D-A57C-7D37BBF3855F}" destId="{AF082AF3-8914-47EA-8E26-25DB5A0DDB04}" srcOrd="0" destOrd="0" presId="urn:microsoft.com/office/officeart/2005/8/layout/lProcess1"/>
    <dgm:cxn modelId="{AAEC2A81-262A-4355-A9B8-0A32494FC5A9}" type="presParOf" srcId="{2880EE12-EEC2-47C1-85E1-CBBB21760BE6}" destId="{9F7E0E85-A6DD-4576-B660-A5938CB04491}" srcOrd="0" destOrd="0" presId="urn:microsoft.com/office/officeart/2005/8/layout/lProcess1"/>
    <dgm:cxn modelId="{16697F71-511B-4192-9FC2-E94B7ADF1B6A}" type="presParOf" srcId="{9F7E0E85-A6DD-4576-B660-A5938CB04491}" destId="{9026AD66-E2FA-4F4A-AEBC-0DB4EEBC76C3}" srcOrd="0" destOrd="0" presId="urn:microsoft.com/office/officeart/2005/8/layout/lProcess1"/>
    <dgm:cxn modelId="{C1B61485-4E2E-4ACE-9A74-37E50331E526}" type="presParOf" srcId="{9F7E0E85-A6DD-4576-B660-A5938CB04491}" destId="{00C015DD-3079-4258-8787-9D0F40E66300}" srcOrd="1" destOrd="0" presId="urn:microsoft.com/office/officeart/2005/8/layout/lProcess1"/>
    <dgm:cxn modelId="{7180D0E8-3D19-4601-8A41-EE6E359E4F2C}" type="presParOf" srcId="{9F7E0E85-A6DD-4576-B660-A5938CB04491}" destId="{95681F9C-F4C8-480C-A1FC-4297BFA0BC4F}" srcOrd="2" destOrd="0" presId="urn:microsoft.com/office/officeart/2005/8/layout/lProcess1"/>
    <dgm:cxn modelId="{B71D17D4-530A-41C1-8280-38D7C5214AF8}" type="presParOf" srcId="{9F7E0E85-A6DD-4576-B660-A5938CB04491}" destId="{C29BCA36-5518-4842-8625-AB92A13EBA85}" srcOrd="3" destOrd="0" presId="urn:microsoft.com/office/officeart/2005/8/layout/lProcess1"/>
    <dgm:cxn modelId="{6747B2C7-0944-4F14-B75C-B38872E1FA12}" type="presParOf" srcId="{9F7E0E85-A6DD-4576-B660-A5938CB04491}" destId="{0CE9A10A-023B-491A-A936-C4C198F23D44}" srcOrd="4" destOrd="0" presId="urn:microsoft.com/office/officeart/2005/8/layout/lProcess1"/>
    <dgm:cxn modelId="{91920824-4772-4DE4-8B55-D145EA99DDB9}" type="presParOf" srcId="{9F7E0E85-A6DD-4576-B660-A5938CB04491}" destId="{AF082AF3-8914-47EA-8E26-25DB5A0DDB04}" srcOrd="5" destOrd="0" presId="urn:microsoft.com/office/officeart/2005/8/layout/lProcess1"/>
    <dgm:cxn modelId="{B741E64A-294E-4F2B-8D75-AB1314EF92D2}" type="presParOf" srcId="{9F7E0E85-A6DD-4576-B660-A5938CB04491}" destId="{C77B87E2-B282-4CA5-8E12-691360868310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6AD66-E2FA-4F4A-AEBC-0DB4EEBC76C3}">
      <dsp:nvSpPr>
        <dsp:cNvPr id="0" name=""/>
        <dsp:cNvSpPr/>
      </dsp:nvSpPr>
      <dsp:spPr>
        <a:xfrm>
          <a:off x="228658" y="0"/>
          <a:ext cx="6479994" cy="1581427"/>
        </a:xfrm>
        <a:prstGeom prst="roundRect">
          <a:avLst>
            <a:gd name="adj" fmla="val 10000"/>
          </a:avLst>
        </a:prstGeom>
        <a:solidFill>
          <a:srgbClr val="DD114B"/>
        </a:solidFill>
        <a:ln w="12700" cap="flat" cmpd="sng" algn="ctr">
          <a:solidFill>
            <a:srgbClr val="DD114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9380" tIns="119380" rIns="119380" bIns="119380" numCol="1" spcCol="1270" anchor="ctr" anchorCtr="0">
          <a:noAutofit/>
        </a:bodyPr>
        <a:lstStyle/>
        <a:p>
          <a:pPr marL="0" lvl="0" indent="0" algn="ctr" defTabSz="4178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400" b="1" kern="1200" dirty="0"/>
            <a:t>Etapa 1</a:t>
          </a:r>
        </a:p>
      </dsp:txBody>
      <dsp:txXfrm>
        <a:off x="274976" y="46318"/>
        <a:ext cx="6387358" cy="1488791"/>
      </dsp:txXfrm>
    </dsp:sp>
    <dsp:sp modelId="{00C015DD-3079-4258-8787-9D0F40E66300}">
      <dsp:nvSpPr>
        <dsp:cNvPr id="0" name=""/>
        <dsp:cNvSpPr/>
      </dsp:nvSpPr>
      <dsp:spPr>
        <a:xfrm rot="5372983">
          <a:off x="3303881" y="1772291"/>
          <a:ext cx="346978" cy="254571"/>
        </a:xfrm>
        <a:prstGeom prst="rightArrow">
          <a:avLst>
            <a:gd name="adj1" fmla="val 66700"/>
            <a:gd name="adj2" fmla="val 50000"/>
          </a:avLst>
        </a:prstGeom>
        <a:solidFill>
          <a:srgbClr val="DD114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681F9C-F4C8-480C-A1FC-4297BFA0BC4F}">
      <dsp:nvSpPr>
        <dsp:cNvPr id="0" name=""/>
        <dsp:cNvSpPr/>
      </dsp:nvSpPr>
      <dsp:spPr>
        <a:xfrm>
          <a:off x="245484" y="2217726"/>
          <a:ext cx="6479994" cy="1427965"/>
        </a:xfrm>
        <a:prstGeom prst="roundRect">
          <a:avLst>
            <a:gd name="adj" fmla="val 10000"/>
          </a:avLst>
        </a:prstGeom>
        <a:solidFill>
          <a:srgbClr val="FAB8CB">
            <a:alpha val="89804"/>
          </a:srgbClr>
        </a:solidFill>
        <a:ln w="12700" cap="flat" cmpd="sng" algn="ctr">
          <a:solidFill>
            <a:srgbClr val="DD114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>
              <a:latin typeface="MyriadPro-SemiCn"/>
            </a:rPr>
            <a:t>Aula 1</a:t>
          </a:r>
          <a:r>
            <a:rPr lang="pt-BR" sz="3200" b="0" kern="1200" dirty="0">
              <a:latin typeface="MyriadPro-SemiCn"/>
            </a:rPr>
            <a:t>:</a:t>
          </a:r>
          <a:r>
            <a:rPr lang="pt-BR" sz="3200" b="1" kern="1200" dirty="0">
              <a:latin typeface="MyriadPro-SemiCn"/>
            </a:rPr>
            <a:t> </a:t>
          </a:r>
          <a:r>
            <a:rPr lang="pt-BR" sz="3200" b="0" kern="1200" dirty="0">
              <a:latin typeface="MyriadPro-SemiCn"/>
            </a:rPr>
            <a:t>Realize a leitura dos textos introdutórios e inicie as atividades.</a:t>
          </a:r>
          <a:endParaRPr lang="pt-BR" sz="3200" b="0" kern="1200" dirty="0"/>
        </a:p>
      </dsp:txBody>
      <dsp:txXfrm>
        <a:off x="287308" y="2259550"/>
        <a:ext cx="6396346" cy="1344317"/>
      </dsp:txXfrm>
    </dsp:sp>
    <dsp:sp modelId="{C29BCA36-5518-4842-8625-AB92A13EBA85}">
      <dsp:nvSpPr>
        <dsp:cNvPr id="0" name=""/>
        <dsp:cNvSpPr/>
      </dsp:nvSpPr>
      <dsp:spPr>
        <a:xfrm rot="5450444">
          <a:off x="3383286" y="3748899"/>
          <a:ext cx="176671" cy="254571"/>
        </a:xfrm>
        <a:prstGeom prst="rightArrow">
          <a:avLst>
            <a:gd name="adj1" fmla="val 66700"/>
            <a:gd name="adj2" fmla="val 50000"/>
          </a:avLst>
        </a:prstGeom>
        <a:solidFill>
          <a:srgbClr val="DD114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9A10A-023B-491A-A936-C4C198F23D44}">
      <dsp:nvSpPr>
        <dsp:cNvPr id="0" name=""/>
        <dsp:cNvSpPr/>
      </dsp:nvSpPr>
      <dsp:spPr>
        <a:xfrm>
          <a:off x="213982" y="4106677"/>
          <a:ext cx="6479994" cy="1943432"/>
        </a:xfrm>
        <a:prstGeom prst="roundRect">
          <a:avLst>
            <a:gd name="adj" fmla="val 10000"/>
          </a:avLst>
        </a:prstGeom>
        <a:solidFill>
          <a:srgbClr val="FAB8CB">
            <a:alpha val="89804"/>
          </a:srgbClr>
        </a:solidFill>
        <a:ln w="12700" cap="flat" cmpd="sng" algn="ctr">
          <a:solidFill>
            <a:srgbClr val="DD114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>
              <a:latin typeface="MyriadPro-SemiCn"/>
            </a:rPr>
            <a:t>Aula 2</a:t>
          </a:r>
          <a:r>
            <a:rPr lang="pt-BR" sz="3200" b="0" kern="1200" dirty="0">
              <a:latin typeface="MyriadPro-SemiCn"/>
            </a:rPr>
            <a:t>:</a:t>
          </a:r>
          <a:r>
            <a:rPr lang="pt-BR" sz="3200" b="1" kern="1200" dirty="0">
              <a:latin typeface="MyriadPro-SemiCn"/>
            </a:rPr>
            <a:t> </a:t>
          </a:r>
          <a:r>
            <a:rPr lang="pt-BR" sz="3200" b="0" kern="1200" dirty="0">
              <a:latin typeface="MyriadPro-SemiCn"/>
            </a:rPr>
            <a:t>Retome as atividades com os estudantes. A divulgação dos resultados das pesquisas poderá ser feita no canal de compartilhamento.</a:t>
          </a:r>
          <a:endParaRPr lang="pt-BR" sz="3200" b="0" kern="1200" dirty="0"/>
        </a:p>
      </dsp:txBody>
      <dsp:txXfrm>
        <a:off x="270903" y="4163598"/>
        <a:ext cx="6366152" cy="18295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6AD66-E2FA-4F4A-AEBC-0DB4EEBC76C3}">
      <dsp:nvSpPr>
        <dsp:cNvPr id="0" name=""/>
        <dsp:cNvSpPr/>
      </dsp:nvSpPr>
      <dsp:spPr>
        <a:xfrm>
          <a:off x="376658" y="0"/>
          <a:ext cx="6120032" cy="1495028"/>
        </a:xfrm>
        <a:prstGeom prst="roundRect">
          <a:avLst>
            <a:gd name="adj" fmla="val 10000"/>
          </a:avLst>
        </a:prstGeom>
        <a:solidFill>
          <a:srgbClr val="DD114B"/>
        </a:solidFill>
        <a:ln w="12700" cap="flat" cmpd="sng" algn="ctr">
          <a:solidFill>
            <a:srgbClr val="DD114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9380" tIns="119380" rIns="119380" bIns="119380" numCol="1" spcCol="1270" anchor="ctr" anchorCtr="0">
          <a:noAutofit/>
        </a:bodyPr>
        <a:lstStyle/>
        <a:p>
          <a:pPr marL="0" lvl="0" indent="0" algn="ctr" defTabSz="4178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400" b="1" kern="1200" dirty="0"/>
            <a:t>Etapa 2</a:t>
          </a:r>
        </a:p>
      </dsp:txBody>
      <dsp:txXfrm>
        <a:off x="420446" y="43788"/>
        <a:ext cx="6032456" cy="1407452"/>
      </dsp:txXfrm>
    </dsp:sp>
    <dsp:sp modelId="{00C015DD-3079-4258-8787-9D0F40E66300}">
      <dsp:nvSpPr>
        <dsp:cNvPr id="0" name=""/>
        <dsp:cNvSpPr/>
      </dsp:nvSpPr>
      <dsp:spPr>
        <a:xfrm rot="5372722">
          <a:off x="3256334" y="1702767"/>
          <a:ext cx="378043" cy="277789"/>
        </a:xfrm>
        <a:prstGeom prst="rightArrow">
          <a:avLst>
            <a:gd name="adj1" fmla="val 66700"/>
            <a:gd name="adj2" fmla="val 50000"/>
          </a:avLst>
        </a:prstGeom>
        <a:solidFill>
          <a:srgbClr val="DD114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681F9C-F4C8-480C-A1FC-4297BFA0BC4F}">
      <dsp:nvSpPr>
        <dsp:cNvPr id="0" name=""/>
        <dsp:cNvSpPr/>
      </dsp:nvSpPr>
      <dsp:spPr>
        <a:xfrm>
          <a:off x="395019" y="2188295"/>
          <a:ext cx="6120032" cy="1746320"/>
        </a:xfrm>
        <a:prstGeom prst="roundRect">
          <a:avLst>
            <a:gd name="adj" fmla="val 10000"/>
          </a:avLst>
        </a:prstGeom>
        <a:solidFill>
          <a:srgbClr val="FAB8CB">
            <a:alpha val="89804"/>
          </a:srgbClr>
        </a:solidFill>
        <a:ln w="12700" cap="flat" cmpd="sng" algn="ctr">
          <a:solidFill>
            <a:srgbClr val="DD114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>
              <a:latin typeface="MyriadPro-SemiCn"/>
              <a:ea typeface="+mn-ea"/>
              <a:cs typeface="+mn-cs"/>
            </a:rPr>
            <a:t>Aula 3</a:t>
          </a:r>
          <a:r>
            <a:rPr lang="pt-BR" sz="3200" b="0" kern="1200" dirty="0">
              <a:latin typeface="MyriadPro-SemiCn"/>
              <a:ea typeface="+mn-ea"/>
              <a:cs typeface="+mn-cs"/>
            </a:rPr>
            <a:t>:</a:t>
          </a:r>
          <a:r>
            <a:rPr lang="pt-BR" sz="3200" b="1" kern="1200" dirty="0">
              <a:latin typeface="MyriadPro-SemiCn"/>
              <a:ea typeface="+mn-ea"/>
              <a:cs typeface="+mn-cs"/>
            </a:rPr>
            <a:t> </a:t>
          </a:r>
          <a:r>
            <a:rPr lang="pt-BR" sz="3200" b="0" kern="1200" dirty="0">
              <a:latin typeface="MyriadPro-SemiCn"/>
              <a:ea typeface="+mn-ea"/>
              <a:cs typeface="+mn-cs"/>
            </a:rPr>
            <a:t>Proponha a leitura dos textos e peça aos estudantes que realizem as atividades. </a:t>
          </a:r>
          <a:endParaRPr lang="pt-BR" sz="3200" b="0" kern="1200" dirty="0"/>
        </a:p>
      </dsp:txBody>
      <dsp:txXfrm>
        <a:off x="446167" y="2239443"/>
        <a:ext cx="6017736" cy="1644024"/>
      </dsp:txXfrm>
    </dsp:sp>
    <dsp:sp modelId="{C29BCA36-5518-4842-8625-AB92A13EBA85}">
      <dsp:nvSpPr>
        <dsp:cNvPr id="0" name=""/>
        <dsp:cNvSpPr/>
      </dsp:nvSpPr>
      <dsp:spPr>
        <a:xfrm rot="5452417">
          <a:off x="3334043" y="4054881"/>
          <a:ext cx="207451" cy="277789"/>
        </a:xfrm>
        <a:prstGeom prst="rightArrow">
          <a:avLst>
            <a:gd name="adj1" fmla="val 66700"/>
            <a:gd name="adj2" fmla="val 50000"/>
          </a:avLst>
        </a:prstGeom>
        <a:solidFill>
          <a:srgbClr val="DD114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9A10A-023B-491A-A936-C4C198F23D44}">
      <dsp:nvSpPr>
        <dsp:cNvPr id="0" name=""/>
        <dsp:cNvSpPr/>
      </dsp:nvSpPr>
      <dsp:spPr>
        <a:xfrm>
          <a:off x="360644" y="4452937"/>
          <a:ext cx="6120032" cy="1725663"/>
        </a:xfrm>
        <a:prstGeom prst="roundRect">
          <a:avLst>
            <a:gd name="adj" fmla="val 10000"/>
          </a:avLst>
        </a:prstGeom>
        <a:solidFill>
          <a:srgbClr val="FAB8CB">
            <a:alpha val="89804"/>
          </a:srgbClr>
        </a:solidFill>
        <a:ln w="12700" cap="flat" cmpd="sng" algn="ctr">
          <a:solidFill>
            <a:srgbClr val="DD114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>
              <a:latin typeface="MyriadPro-SemiCn"/>
              <a:ea typeface="+mn-ea"/>
              <a:cs typeface="+mn-cs"/>
            </a:rPr>
            <a:t>Aula 4</a:t>
          </a:r>
          <a:r>
            <a:rPr lang="pt-BR" sz="3200" b="0" kern="1200" dirty="0">
              <a:latin typeface="MyriadPro-SemiCn"/>
              <a:ea typeface="+mn-ea"/>
              <a:cs typeface="+mn-cs"/>
            </a:rPr>
            <a:t>:</a:t>
          </a:r>
          <a:r>
            <a:rPr lang="pt-BR" sz="3200" b="1" kern="1200" dirty="0">
              <a:latin typeface="MyriadPro-SemiCn"/>
              <a:ea typeface="+mn-ea"/>
              <a:cs typeface="+mn-cs"/>
            </a:rPr>
            <a:t> </a:t>
          </a:r>
          <a:r>
            <a:rPr lang="pt-BR" sz="3200" b="0" kern="1200" dirty="0">
              <a:latin typeface="MyriadPro-SemiCn"/>
              <a:ea typeface="+mn-ea"/>
              <a:cs typeface="+mn-cs"/>
            </a:rPr>
            <a:t>Procure promover uma discussão sobre as atividades 4 e 5.</a:t>
          </a:r>
          <a:endParaRPr lang="pt-BR" sz="3200" b="0" kern="1200" dirty="0"/>
        </a:p>
      </dsp:txBody>
      <dsp:txXfrm>
        <a:off x="411187" y="4503480"/>
        <a:ext cx="6018946" cy="16245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6AD66-E2FA-4F4A-AEBC-0DB4EEBC76C3}">
      <dsp:nvSpPr>
        <dsp:cNvPr id="0" name=""/>
        <dsp:cNvSpPr/>
      </dsp:nvSpPr>
      <dsp:spPr>
        <a:xfrm>
          <a:off x="601574" y="0"/>
          <a:ext cx="6275178" cy="1214295"/>
        </a:xfrm>
        <a:prstGeom prst="roundRect">
          <a:avLst>
            <a:gd name="adj" fmla="val 10000"/>
          </a:avLst>
        </a:prstGeom>
        <a:solidFill>
          <a:srgbClr val="DD114B"/>
        </a:solidFill>
        <a:ln w="12700" cap="flat" cmpd="sng" algn="ctr">
          <a:solidFill>
            <a:srgbClr val="DD114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9380" tIns="119380" rIns="119380" bIns="119380" numCol="1" spcCol="1270" anchor="ctr" anchorCtr="0">
          <a:noAutofit/>
        </a:bodyPr>
        <a:lstStyle/>
        <a:p>
          <a:pPr marL="0" lvl="0" indent="0" algn="ctr" defTabSz="4178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400" b="1" kern="1200" dirty="0"/>
            <a:t>Etapa 3</a:t>
          </a:r>
        </a:p>
      </dsp:txBody>
      <dsp:txXfrm>
        <a:off x="637139" y="35565"/>
        <a:ext cx="6204048" cy="1143165"/>
      </dsp:txXfrm>
    </dsp:sp>
    <dsp:sp modelId="{00C015DD-3079-4258-8787-9D0F40E66300}">
      <dsp:nvSpPr>
        <dsp:cNvPr id="0" name=""/>
        <dsp:cNvSpPr/>
      </dsp:nvSpPr>
      <dsp:spPr>
        <a:xfrm rot="5376520">
          <a:off x="3614885" y="1378367"/>
          <a:ext cx="260590" cy="219559"/>
        </a:xfrm>
        <a:prstGeom prst="rightArrow">
          <a:avLst>
            <a:gd name="adj1" fmla="val 66700"/>
            <a:gd name="adj2" fmla="val 50000"/>
          </a:avLst>
        </a:prstGeom>
        <a:solidFill>
          <a:srgbClr val="DD114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681F9C-F4C8-480C-A1FC-4297BFA0BC4F}">
      <dsp:nvSpPr>
        <dsp:cNvPr id="0" name=""/>
        <dsp:cNvSpPr/>
      </dsp:nvSpPr>
      <dsp:spPr>
        <a:xfrm>
          <a:off x="601355" y="1761999"/>
          <a:ext cx="6304639" cy="1939770"/>
        </a:xfrm>
        <a:prstGeom prst="roundRect">
          <a:avLst>
            <a:gd name="adj" fmla="val 10000"/>
          </a:avLst>
        </a:prstGeom>
        <a:solidFill>
          <a:srgbClr val="FAB8CB">
            <a:alpha val="89804"/>
          </a:srgbClr>
        </a:solidFill>
        <a:ln w="12700" cap="flat" cmpd="sng" algn="ctr">
          <a:solidFill>
            <a:srgbClr val="DD114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>
              <a:latin typeface="MyriadPro-SemiCn"/>
              <a:ea typeface="+mn-ea"/>
              <a:cs typeface="+mn-cs"/>
            </a:rPr>
            <a:t>Aulas 5</a:t>
          </a:r>
          <a:r>
            <a:rPr lang="pt-BR" sz="3200" b="0" kern="1200" dirty="0">
              <a:latin typeface="MyriadPro-SemiCn"/>
              <a:ea typeface="+mn-ea"/>
              <a:cs typeface="+mn-cs"/>
            </a:rPr>
            <a:t>:</a:t>
          </a:r>
          <a:r>
            <a:rPr lang="pt-BR" sz="3200" b="1" kern="1200" dirty="0">
              <a:latin typeface="MyriadPro-SemiCn"/>
              <a:ea typeface="+mn-ea"/>
              <a:cs typeface="+mn-cs"/>
            </a:rPr>
            <a:t> </a:t>
          </a:r>
          <a:r>
            <a:rPr lang="pt-BR" sz="3200" b="0" kern="1200" dirty="0">
              <a:latin typeface="MyriadPro-SemiCn"/>
              <a:ea typeface="+mn-ea"/>
              <a:cs typeface="+mn-cs"/>
            </a:rPr>
            <a:t>Proponha a leitura da linha do tempo e de anúncio</a:t>
          </a:r>
          <a:r>
            <a:rPr lang="pt-BR" sz="3200" b="0" i="1" kern="1200" dirty="0">
              <a:latin typeface="MyriadPro-SemiCn"/>
              <a:ea typeface="+mn-ea"/>
              <a:cs typeface="+mn-cs"/>
            </a:rPr>
            <a:t>.</a:t>
          </a:r>
          <a:r>
            <a:rPr lang="pt-BR" sz="3200" b="0" i="0" kern="1200" dirty="0">
              <a:latin typeface="MyriadPro-SemiCn"/>
              <a:ea typeface="+mn-ea"/>
              <a:cs typeface="+mn-cs"/>
            </a:rPr>
            <a:t> Peça aos estudantes que realizem as atividades 1 e 2.  </a:t>
          </a:r>
          <a:endParaRPr lang="pt-BR" sz="3200" b="0" kern="1200" dirty="0"/>
        </a:p>
      </dsp:txBody>
      <dsp:txXfrm>
        <a:off x="658169" y="1818813"/>
        <a:ext cx="6191011" cy="1826142"/>
      </dsp:txXfrm>
    </dsp:sp>
    <dsp:sp modelId="{C29BCA36-5518-4842-8625-AB92A13EBA85}">
      <dsp:nvSpPr>
        <dsp:cNvPr id="0" name=""/>
        <dsp:cNvSpPr/>
      </dsp:nvSpPr>
      <dsp:spPr>
        <a:xfrm rot="5448267">
          <a:off x="3606322" y="3821704"/>
          <a:ext cx="261019" cy="219559"/>
        </a:xfrm>
        <a:prstGeom prst="rightArrow">
          <a:avLst>
            <a:gd name="adj1" fmla="val 66700"/>
            <a:gd name="adj2" fmla="val 50000"/>
          </a:avLst>
        </a:prstGeom>
        <a:solidFill>
          <a:srgbClr val="DD114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9A10A-023B-491A-A936-C4C198F23D44}">
      <dsp:nvSpPr>
        <dsp:cNvPr id="0" name=""/>
        <dsp:cNvSpPr/>
      </dsp:nvSpPr>
      <dsp:spPr>
        <a:xfrm>
          <a:off x="535177" y="4161199"/>
          <a:ext cx="6382656" cy="1011342"/>
        </a:xfrm>
        <a:prstGeom prst="roundRect">
          <a:avLst>
            <a:gd name="adj" fmla="val 10000"/>
          </a:avLst>
        </a:prstGeom>
        <a:solidFill>
          <a:srgbClr val="FAB8CB">
            <a:alpha val="89804"/>
          </a:srgbClr>
        </a:solidFill>
        <a:ln w="12700" cap="flat" cmpd="sng" algn="ctr">
          <a:solidFill>
            <a:srgbClr val="DD114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i="0" u="none" strike="noStrike" kern="1200" baseline="0" dirty="0">
              <a:latin typeface="MyriadPro-SemiCn"/>
            </a:rPr>
            <a:t>Aula 6</a:t>
          </a:r>
          <a:r>
            <a:rPr lang="pt-BR" sz="3200" b="0" i="0" u="none" strike="noStrike" kern="1200" baseline="0" dirty="0">
              <a:latin typeface="MyriadPro-SemiCn"/>
            </a:rPr>
            <a:t>: Peça aos estudantes que façam as</a:t>
          </a:r>
          <a:r>
            <a:rPr lang="pt-BR" sz="3200" b="1" i="0" u="none" strike="noStrike" kern="1200" baseline="0" dirty="0">
              <a:latin typeface="MyriadPro-SemiCn"/>
            </a:rPr>
            <a:t> </a:t>
          </a:r>
          <a:r>
            <a:rPr lang="pt-BR" sz="3200" b="0" i="0" u="none" strike="noStrike" kern="1200" baseline="0" dirty="0">
              <a:latin typeface="MyriadPro-SemiCn"/>
            </a:rPr>
            <a:t>atividades 3 e 4.</a:t>
          </a:r>
          <a:endParaRPr lang="pt-BR" sz="3200" b="0" kern="1200" dirty="0"/>
        </a:p>
      </dsp:txBody>
      <dsp:txXfrm>
        <a:off x="564798" y="4190820"/>
        <a:ext cx="6323414" cy="952100"/>
      </dsp:txXfrm>
    </dsp:sp>
    <dsp:sp modelId="{AF082AF3-8914-47EA-8E26-25DB5A0DDB04}">
      <dsp:nvSpPr>
        <dsp:cNvPr id="0" name=""/>
        <dsp:cNvSpPr/>
      </dsp:nvSpPr>
      <dsp:spPr>
        <a:xfrm rot="5367427">
          <a:off x="3602793" y="5266290"/>
          <a:ext cx="261045" cy="238688"/>
        </a:xfrm>
        <a:prstGeom prst="rightArrow">
          <a:avLst>
            <a:gd name="adj1" fmla="val 66700"/>
            <a:gd name="adj2" fmla="val 50000"/>
          </a:avLst>
        </a:prstGeom>
        <a:solidFill>
          <a:srgbClr val="DD114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7B87E2-B282-4CA5-8E12-691360868310}">
      <dsp:nvSpPr>
        <dsp:cNvPr id="0" name=""/>
        <dsp:cNvSpPr/>
      </dsp:nvSpPr>
      <dsp:spPr>
        <a:xfrm>
          <a:off x="510981" y="5598728"/>
          <a:ext cx="6458218" cy="1003703"/>
        </a:xfrm>
        <a:prstGeom prst="roundRect">
          <a:avLst>
            <a:gd name="adj" fmla="val 10000"/>
          </a:avLst>
        </a:prstGeom>
        <a:solidFill>
          <a:srgbClr val="FAB8CB">
            <a:alpha val="89804"/>
          </a:srgbClr>
        </a:solidFill>
        <a:ln w="12700" cap="flat" cmpd="sng" algn="ctr">
          <a:solidFill>
            <a:srgbClr val="DD114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3200" b="1" i="0" u="none" strike="noStrike" kern="1200" baseline="0" dirty="0">
              <a:latin typeface="MyriadPro-SemiCn"/>
            </a:rPr>
            <a:t>Aula 7</a:t>
          </a:r>
          <a:r>
            <a:rPr lang="pt-BR" sz="3200" b="0" i="0" u="none" strike="noStrike" kern="1200" baseline="0" dirty="0">
              <a:latin typeface="MyriadPro-SemiCn"/>
            </a:rPr>
            <a:t>:</a:t>
          </a:r>
          <a:r>
            <a:rPr lang="pt-BR" sz="3200" b="1" i="0" u="none" strike="noStrike" kern="1200" baseline="0" dirty="0">
              <a:latin typeface="MyriadPro-SemiCn"/>
            </a:rPr>
            <a:t> </a:t>
          </a:r>
          <a:r>
            <a:rPr lang="pt-BR" sz="3200" b="0" i="0" u="none" strike="noStrike" kern="1200" baseline="0" dirty="0">
              <a:latin typeface="MyriadPro-SemiCn"/>
            </a:rPr>
            <a:t>Proponha aos estudantes que finalizem as atividades.</a:t>
          </a:r>
          <a:endParaRPr lang="pt-BR" sz="3200" b="0" kern="1200" dirty="0"/>
        </a:p>
      </dsp:txBody>
      <dsp:txXfrm>
        <a:off x="540378" y="5628125"/>
        <a:ext cx="6399424" cy="9449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6AD66-E2FA-4F4A-AEBC-0DB4EEBC76C3}">
      <dsp:nvSpPr>
        <dsp:cNvPr id="0" name=""/>
        <dsp:cNvSpPr/>
      </dsp:nvSpPr>
      <dsp:spPr>
        <a:xfrm>
          <a:off x="7550" y="0"/>
          <a:ext cx="7019973" cy="1206704"/>
        </a:xfrm>
        <a:prstGeom prst="roundRect">
          <a:avLst>
            <a:gd name="adj" fmla="val 10000"/>
          </a:avLst>
        </a:prstGeom>
        <a:solidFill>
          <a:srgbClr val="DD114B"/>
        </a:solidFill>
        <a:ln w="12700" cap="flat" cmpd="sng" algn="ctr">
          <a:solidFill>
            <a:srgbClr val="DD114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9380" tIns="119380" rIns="119380" bIns="119380" numCol="1" spcCol="1270" anchor="ctr" anchorCtr="0">
          <a:noAutofit/>
        </a:bodyPr>
        <a:lstStyle/>
        <a:p>
          <a:pPr marL="0" lvl="0" indent="0" algn="ctr" defTabSz="4178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400" b="1" kern="1200" dirty="0"/>
            <a:t>Etapa 4</a:t>
          </a:r>
        </a:p>
      </dsp:txBody>
      <dsp:txXfrm>
        <a:off x="42893" y="35343"/>
        <a:ext cx="6949287" cy="1136018"/>
      </dsp:txXfrm>
    </dsp:sp>
    <dsp:sp modelId="{00C015DD-3079-4258-8787-9D0F40E66300}">
      <dsp:nvSpPr>
        <dsp:cNvPr id="0" name=""/>
        <dsp:cNvSpPr/>
      </dsp:nvSpPr>
      <dsp:spPr>
        <a:xfrm rot="5400000">
          <a:off x="3387805" y="1370285"/>
          <a:ext cx="259463" cy="218187"/>
        </a:xfrm>
        <a:prstGeom prst="rightArrow">
          <a:avLst>
            <a:gd name="adj1" fmla="val 66700"/>
            <a:gd name="adj2" fmla="val 50000"/>
          </a:avLst>
        </a:prstGeom>
        <a:solidFill>
          <a:srgbClr val="DD114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681F9C-F4C8-480C-A1FC-4297BFA0BC4F}">
      <dsp:nvSpPr>
        <dsp:cNvPr id="0" name=""/>
        <dsp:cNvSpPr/>
      </dsp:nvSpPr>
      <dsp:spPr>
        <a:xfrm>
          <a:off x="7550" y="1752053"/>
          <a:ext cx="7019973" cy="1526837"/>
        </a:xfrm>
        <a:prstGeom prst="roundRect">
          <a:avLst>
            <a:gd name="adj" fmla="val 10000"/>
          </a:avLst>
        </a:prstGeom>
        <a:solidFill>
          <a:srgbClr val="FAB8CB">
            <a:alpha val="89804"/>
          </a:srgbClr>
        </a:solidFill>
        <a:ln w="12700" cap="flat" cmpd="sng" algn="ctr">
          <a:solidFill>
            <a:srgbClr val="DD114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i="0" u="none" strike="noStrike" kern="1200" baseline="0" dirty="0">
              <a:latin typeface="MyriadPro-SemiCn"/>
              <a:ea typeface="+mn-ea"/>
              <a:cs typeface="+mn-cs"/>
            </a:rPr>
            <a:t>Aula 8</a:t>
          </a:r>
          <a:r>
            <a:rPr lang="pt-BR" sz="3200" b="0" i="0" u="none" strike="noStrike" kern="1200" baseline="0" dirty="0">
              <a:latin typeface="MyriadPro-SemiCn"/>
              <a:ea typeface="+mn-ea"/>
              <a:cs typeface="+mn-cs"/>
            </a:rPr>
            <a:t>: Proponha aos estudantes que leiam os textos iniciais desta etapa e, em seguida, realizem as atividades 1 a 3.</a:t>
          </a:r>
          <a:endParaRPr lang="pt-BR" sz="3200" b="0" kern="1200" dirty="0"/>
        </a:p>
      </dsp:txBody>
      <dsp:txXfrm>
        <a:off x="52270" y="1796773"/>
        <a:ext cx="6930533" cy="1437397"/>
      </dsp:txXfrm>
    </dsp:sp>
    <dsp:sp modelId="{C29BCA36-5518-4842-8625-AB92A13EBA85}">
      <dsp:nvSpPr>
        <dsp:cNvPr id="0" name=""/>
        <dsp:cNvSpPr/>
      </dsp:nvSpPr>
      <dsp:spPr>
        <a:xfrm rot="5400000">
          <a:off x="3387869" y="3398075"/>
          <a:ext cx="259334" cy="218187"/>
        </a:xfrm>
        <a:prstGeom prst="rightArrow">
          <a:avLst>
            <a:gd name="adj1" fmla="val 66700"/>
            <a:gd name="adj2" fmla="val 50000"/>
          </a:avLst>
        </a:prstGeom>
        <a:solidFill>
          <a:srgbClr val="DD114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9A10A-023B-491A-A936-C4C198F23D44}">
      <dsp:nvSpPr>
        <dsp:cNvPr id="0" name=""/>
        <dsp:cNvSpPr/>
      </dsp:nvSpPr>
      <dsp:spPr>
        <a:xfrm>
          <a:off x="7550" y="3735447"/>
          <a:ext cx="7019973" cy="1245957"/>
        </a:xfrm>
        <a:prstGeom prst="roundRect">
          <a:avLst>
            <a:gd name="adj" fmla="val 10000"/>
          </a:avLst>
        </a:prstGeom>
        <a:solidFill>
          <a:srgbClr val="FAB8CB">
            <a:alpha val="89804"/>
          </a:srgbClr>
        </a:solidFill>
        <a:ln w="12700" cap="flat" cmpd="sng" algn="ctr">
          <a:solidFill>
            <a:srgbClr val="DD114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i="0" u="none" strike="noStrike" kern="1200" baseline="0" dirty="0">
              <a:latin typeface="MyriadPro-SemiCn"/>
              <a:ea typeface="+mn-ea"/>
              <a:cs typeface="+mn-cs"/>
            </a:rPr>
            <a:t>Aula 9</a:t>
          </a:r>
          <a:r>
            <a:rPr lang="pt-BR" sz="3200" b="0" i="0" u="none" strike="noStrike" kern="1200" baseline="0" dirty="0">
              <a:latin typeface="MyriadPro-SemiCn"/>
              <a:ea typeface="+mn-ea"/>
              <a:cs typeface="+mn-cs"/>
            </a:rPr>
            <a:t>: Peça aos estudantes que façam as atividades 4 a 6.</a:t>
          </a:r>
          <a:endParaRPr lang="pt-BR" sz="3200" b="0" kern="1200" dirty="0"/>
        </a:p>
      </dsp:txBody>
      <dsp:txXfrm>
        <a:off x="44043" y="3771940"/>
        <a:ext cx="6946987" cy="1172971"/>
      </dsp:txXfrm>
    </dsp:sp>
    <dsp:sp modelId="{AF082AF3-8914-47EA-8E26-25DB5A0DDB04}">
      <dsp:nvSpPr>
        <dsp:cNvPr id="0" name=""/>
        <dsp:cNvSpPr/>
      </dsp:nvSpPr>
      <dsp:spPr>
        <a:xfrm rot="5400000">
          <a:off x="3387843" y="5074568"/>
          <a:ext cx="259387" cy="237196"/>
        </a:xfrm>
        <a:prstGeom prst="rightArrow">
          <a:avLst>
            <a:gd name="adj1" fmla="val 66700"/>
            <a:gd name="adj2" fmla="val 50000"/>
          </a:avLst>
        </a:prstGeom>
        <a:solidFill>
          <a:srgbClr val="DD114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7B87E2-B282-4CA5-8E12-691360868310}">
      <dsp:nvSpPr>
        <dsp:cNvPr id="0" name=""/>
        <dsp:cNvSpPr/>
      </dsp:nvSpPr>
      <dsp:spPr>
        <a:xfrm>
          <a:off x="7550" y="5404927"/>
          <a:ext cx="7019973" cy="1086086"/>
        </a:xfrm>
        <a:prstGeom prst="roundRect">
          <a:avLst>
            <a:gd name="adj" fmla="val 10000"/>
          </a:avLst>
        </a:prstGeom>
        <a:solidFill>
          <a:srgbClr val="FAB8CB">
            <a:alpha val="89804"/>
          </a:srgbClr>
        </a:solidFill>
        <a:ln w="12700" cap="flat" cmpd="sng" algn="ctr">
          <a:solidFill>
            <a:srgbClr val="DD114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3200" b="1" kern="1200" dirty="0">
              <a:latin typeface="MyriadPro-SemiCn"/>
            </a:rPr>
            <a:t>Aula 10</a:t>
          </a:r>
          <a:r>
            <a:rPr lang="pt-BR" sz="3200" b="0" kern="1200" dirty="0">
              <a:latin typeface="MyriadPro-SemiCn"/>
            </a:rPr>
            <a:t>:</a:t>
          </a:r>
          <a:r>
            <a:rPr lang="pt-BR" sz="3200" b="1" kern="1200" dirty="0">
              <a:latin typeface="MyriadPro-SemiCn"/>
            </a:rPr>
            <a:t> </a:t>
          </a:r>
          <a:r>
            <a:rPr lang="pt-BR" sz="3200" b="0" kern="1200" dirty="0">
              <a:latin typeface="MyriadPro-SemiCn"/>
            </a:rPr>
            <a:t>Peça a eles que finalizem esta etapa, realizando as atividades 7 e 8</a:t>
          </a:r>
          <a:r>
            <a:rPr lang="pt-BR" sz="3200" b="0" i="0" u="none" strike="noStrike" kern="1200" baseline="0" dirty="0">
              <a:latin typeface="MyriadPro-SemiCn"/>
            </a:rPr>
            <a:t>.</a:t>
          </a:r>
          <a:endParaRPr lang="pt-BR" sz="3200" b="0" kern="1200" dirty="0"/>
        </a:p>
      </dsp:txBody>
      <dsp:txXfrm>
        <a:off x="39360" y="5436737"/>
        <a:ext cx="6956353" cy="10224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6AD66-E2FA-4F4A-AEBC-0DB4EEBC76C3}">
      <dsp:nvSpPr>
        <dsp:cNvPr id="0" name=""/>
        <dsp:cNvSpPr/>
      </dsp:nvSpPr>
      <dsp:spPr>
        <a:xfrm>
          <a:off x="0" y="0"/>
          <a:ext cx="6811420" cy="1216565"/>
        </a:xfrm>
        <a:prstGeom prst="roundRect">
          <a:avLst>
            <a:gd name="adj" fmla="val 10000"/>
          </a:avLst>
        </a:prstGeom>
        <a:solidFill>
          <a:srgbClr val="DD114B"/>
        </a:solidFill>
        <a:ln w="12700" cap="flat" cmpd="sng" algn="ctr">
          <a:solidFill>
            <a:srgbClr val="DD114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9380" tIns="119380" rIns="119380" bIns="119380" numCol="1" spcCol="1270" anchor="ctr" anchorCtr="0">
          <a:noAutofit/>
        </a:bodyPr>
        <a:lstStyle/>
        <a:p>
          <a:pPr marL="0" lvl="0" indent="0" algn="ctr" defTabSz="4178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400" b="1" kern="1200" dirty="0"/>
            <a:t>Etapa 5</a:t>
          </a:r>
        </a:p>
      </dsp:txBody>
      <dsp:txXfrm>
        <a:off x="35632" y="35632"/>
        <a:ext cx="6740156" cy="1145301"/>
      </dsp:txXfrm>
    </dsp:sp>
    <dsp:sp modelId="{00C015DD-3079-4258-8787-9D0F40E66300}">
      <dsp:nvSpPr>
        <dsp:cNvPr id="0" name=""/>
        <dsp:cNvSpPr/>
      </dsp:nvSpPr>
      <dsp:spPr>
        <a:xfrm rot="5399960">
          <a:off x="3274813" y="1381723"/>
          <a:ext cx="261812" cy="219970"/>
        </a:xfrm>
        <a:prstGeom prst="rightArrow">
          <a:avLst>
            <a:gd name="adj1" fmla="val 66700"/>
            <a:gd name="adj2" fmla="val 50000"/>
          </a:avLst>
        </a:prstGeom>
        <a:solidFill>
          <a:srgbClr val="DD114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681F9C-F4C8-480C-A1FC-4297BFA0BC4F}">
      <dsp:nvSpPr>
        <dsp:cNvPr id="0" name=""/>
        <dsp:cNvSpPr/>
      </dsp:nvSpPr>
      <dsp:spPr>
        <a:xfrm>
          <a:off x="20" y="1766852"/>
          <a:ext cx="6811420" cy="1260948"/>
        </a:xfrm>
        <a:prstGeom prst="roundRect">
          <a:avLst>
            <a:gd name="adj" fmla="val 10000"/>
          </a:avLst>
        </a:prstGeom>
        <a:solidFill>
          <a:srgbClr val="FAB8CB">
            <a:alpha val="89804"/>
          </a:srgbClr>
        </a:solidFill>
        <a:ln w="12700" cap="flat" cmpd="sng" algn="ctr">
          <a:solidFill>
            <a:srgbClr val="DD114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i="0" u="none" strike="noStrike" kern="1200" baseline="0" dirty="0">
              <a:latin typeface="MyriadPro-SemiCn"/>
              <a:ea typeface="+mn-ea"/>
              <a:cs typeface="+mn-cs"/>
            </a:rPr>
            <a:t>Aula 11</a:t>
          </a:r>
          <a:r>
            <a:rPr lang="pt-BR" sz="3200" b="0" i="0" u="none" strike="noStrike" kern="1200" baseline="0" dirty="0">
              <a:latin typeface="MyriadPro-SemiCn"/>
              <a:ea typeface="+mn-ea"/>
              <a:cs typeface="+mn-cs"/>
            </a:rPr>
            <a:t>: Proponha aos estudantes a leitura de textos e a realização das atividades 1 e 2.</a:t>
          </a:r>
          <a:endParaRPr lang="pt-BR" sz="3200" b="0" kern="1200" dirty="0"/>
        </a:p>
      </dsp:txBody>
      <dsp:txXfrm>
        <a:off x="36952" y="1803784"/>
        <a:ext cx="6737556" cy="1187084"/>
      </dsp:txXfrm>
    </dsp:sp>
    <dsp:sp modelId="{C29BCA36-5518-4842-8625-AB92A13EBA85}">
      <dsp:nvSpPr>
        <dsp:cNvPr id="0" name=""/>
        <dsp:cNvSpPr/>
      </dsp:nvSpPr>
      <dsp:spPr>
        <a:xfrm rot="5400044">
          <a:off x="3274992" y="3147959"/>
          <a:ext cx="261453" cy="219970"/>
        </a:xfrm>
        <a:prstGeom prst="rightArrow">
          <a:avLst>
            <a:gd name="adj1" fmla="val 66700"/>
            <a:gd name="adj2" fmla="val 50000"/>
          </a:avLst>
        </a:prstGeom>
        <a:solidFill>
          <a:srgbClr val="DD114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9A10A-023B-491A-A936-C4C198F23D44}">
      <dsp:nvSpPr>
        <dsp:cNvPr id="0" name=""/>
        <dsp:cNvSpPr/>
      </dsp:nvSpPr>
      <dsp:spPr>
        <a:xfrm>
          <a:off x="0" y="3488088"/>
          <a:ext cx="6811420" cy="1013232"/>
        </a:xfrm>
        <a:prstGeom prst="roundRect">
          <a:avLst>
            <a:gd name="adj" fmla="val 10000"/>
          </a:avLst>
        </a:prstGeom>
        <a:solidFill>
          <a:srgbClr val="FAB8CB">
            <a:alpha val="89804"/>
          </a:srgbClr>
        </a:solidFill>
        <a:ln w="12700" cap="flat" cmpd="sng" algn="ctr">
          <a:solidFill>
            <a:srgbClr val="DD114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i="0" u="none" strike="noStrike" kern="1200" baseline="0" dirty="0">
              <a:latin typeface="MyriadPro-SemiCn"/>
              <a:ea typeface="+mn-ea"/>
              <a:cs typeface="+mn-cs"/>
            </a:rPr>
            <a:t>Aula 12</a:t>
          </a:r>
          <a:r>
            <a:rPr lang="pt-BR" sz="3200" b="0" i="0" u="none" strike="noStrike" kern="1200" baseline="0" dirty="0">
              <a:latin typeface="MyriadPro-SemiCn"/>
              <a:ea typeface="+mn-ea"/>
              <a:cs typeface="+mn-cs"/>
            </a:rPr>
            <a:t>: Peça a eles que façam as atividades 3 a 5.</a:t>
          </a:r>
          <a:endParaRPr lang="pt-BR" sz="3200" b="0" kern="1200" dirty="0"/>
        </a:p>
      </dsp:txBody>
      <dsp:txXfrm>
        <a:off x="29677" y="3517765"/>
        <a:ext cx="6752066" cy="953878"/>
      </dsp:txXfrm>
    </dsp:sp>
    <dsp:sp modelId="{AF082AF3-8914-47EA-8E26-25DB5A0DDB04}">
      <dsp:nvSpPr>
        <dsp:cNvPr id="0" name=""/>
        <dsp:cNvSpPr/>
      </dsp:nvSpPr>
      <dsp:spPr>
        <a:xfrm rot="5399978">
          <a:off x="3274961" y="4595245"/>
          <a:ext cx="261507" cy="239134"/>
        </a:xfrm>
        <a:prstGeom prst="rightArrow">
          <a:avLst>
            <a:gd name="adj1" fmla="val 66700"/>
            <a:gd name="adj2" fmla="val 50000"/>
          </a:avLst>
        </a:prstGeom>
        <a:solidFill>
          <a:srgbClr val="DD114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7B87E2-B282-4CA5-8E12-691360868310}">
      <dsp:nvSpPr>
        <dsp:cNvPr id="0" name=""/>
        <dsp:cNvSpPr/>
      </dsp:nvSpPr>
      <dsp:spPr>
        <a:xfrm>
          <a:off x="10" y="4928304"/>
          <a:ext cx="6811420" cy="1393360"/>
        </a:xfrm>
        <a:prstGeom prst="roundRect">
          <a:avLst>
            <a:gd name="adj" fmla="val 10000"/>
          </a:avLst>
        </a:prstGeom>
        <a:solidFill>
          <a:srgbClr val="FAB8CB">
            <a:alpha val="89804"/>
          </a:srgbClr>
        </a:solidFill>
        <a:ln w="12700" cap="flat" cmpd="sng" algn="ctr">
          <a:solidFill>
            <a:srgbClr val="DD114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3200" b="1" kern="1200" dirty="0">
              <a:latin typeface="MyriadPro-SemiCn"/>
            </a:rPr>
            <a:t>Aula 13</a:t>
          </a:r>
          <a:r>
            <a:rPr lang="pt-BR" sz="3200" b="0" kern="1200" dirty="0">
              <a:latin typeface="MyriadPro-SemiCn"/>
            </a:rPr>
            <a:t>: Proponha, no final da etapa, a pesquisa proposta na atividade 6 e o compartilhamento no canal da turma</a:t>
          </a:r>
          <a:r>
            <a:rPr lang="pt-BR" sz="3200" b="0" i="0" u="none" strike="noStrike" kern="1200" baseline="0" dirty="0">
              <a:latin typeface="MyriadPro-SemiCn"/>
            </a:rPr>
            <a:t>.</a:t>
          </a:r>
          <a:endParaRPr lang="pt-BR" sz="3200" b="0" kern="1200" dirty="0"/>
        </a:p>
      </dsp:txBody>
      <dsp:txXfrm>
        <a:off x="40820" y="4969114"/>
        <a:ext cx="6729800" cy="13117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6AD66-E2FA-4F4A-AEBC-0DB4EEBC76C3}">
      <dsp:nvSpPr>
        <dsp:cNvPr id="0" name=""/>
        <dsp:cNvSpPr/>
      </dsp:nvSpPr>
      <dsp:spPr>
        <a:xfrm>
          <a:off x="126027" y="0"/>
          <a:ext cx="7560001" cy="1239921"/>
        </a:xfrm>
        <a:prstGeom prst="roundRect">
          <a:avLst>
            <a:gd name="adj" fmla="val 10000"/>
          </a:avLst>
        </a:prstGeom>
        <a:solidFill>
          <a:srgbClr val="DD114B"/>
        </a:solidFill>
        <a:ln w="12700" cap="flat" cmpd="sng" algn="ctr">
          <a:solidFill>
            <a:srgbClr val="DD114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9380" tIns="119380" rIns="119380" bIns="119380" numCol="1" spcCol="1270" anchor="ctr" anchorCtr="0">
          <a:noAutofit/>
        </a:bodyPr>
        <a:lstStyle/>
        <a:p>
          <a:pPr marL="0" lvl="0" indent="0" algn="ctr" defTabSz="4178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400" b="1" kern="1200" dirty="0"/>
            <a:t>Etapa Final</a:t>
          </a:r>
        </a:p>
      </dsp:txBody>
      <dsp:txXfrm>
        <a:off x="162343" y="36316"/>
        <a:ext cx="7487369" cy="1167289"/>
      </dsp:txXfrm>
    </dsp:sp>
    <dsp:sp modelId="{00C015DD-3079-4258-8787-9D0F40E66300}">
      <dsp:nvSpPr>
        <dsp:cNvPr id="0" name=""/>
        <dsp:cNvSpPr/>
      </dsp:nvSpPr>
      <dsp:spPr>
        <a:xfrm rot="5374718">
          <a:off x="3779513" y="1407638"/>
          <a:ext cx="266263" cy="224193"/>
        </a:xfrm>
        <a:prstGeom prst="rightArrow">
          <a:avLst>
            <a:gd name="adj1" fmla="val 66700"/>
            <a:gd name="adj2" fmla="val 50000"/>
          </a:avLst>
        </a:prstGeom>
        <a:solidFill>
          <a:srgbClr val="DD114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681F9C-F4C8-480C-A1FC-4297BFA0BC4F}">
      <dsp:nvSpPr>
        <dsp:cNvPr id="0" name=""/>
        <dsp:cNvSpPr/>
      </dsp:nvSpPr>
      <dsp:spPr>
        <a:xfrm>
          <a:off x="140846" y="1799549"/>
          <a:ext cx="7560001" cy="1670703"/>
        </a:xfrm>
        <a:prstGeom prst="roundRect">
          <a:avLst>
            <a:gd name="adj" fmla="val 10000"/>
          </a:avLst>
        </a:prstGeom>
        <a:solidFill>
          <a:srgbClr val="FAB8CB">
            <a:alpha val="89804"/>
          </a:srgbClr>
        </a:solidFill>
        <a:ln w="12700" cap="flat" cmpd="sng" algn="ctr">
          <a:solidFill>
            <a:srgbClr val="DD114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>
              <a:latin typeface="MyriadPro-SemiCn"/>
              <a:ea typeface="+mn-ea"/>
              <a:cs typeface="+mn-cs"/>
            </a:rPr>
            <a:t>Aula 14</a:t>
          </a:r>
          <a:r>
            <a:rPr lang="pt-BR" sz="3200" b="0" kern="1200" dirty="0">
              <a:latin typeface="MyriadPro-SemiCn"/>
              <a:ea typeface="+mn-ea"/>
              <a:cs typeface="+mn-cs"/>
            </a:rPr>
            <a:t>: Realize com os estudantes a leitura dos textos, o trabalho com o gênero, a escolha do produto e o planejamento da campanha.</a:t>
          </a:r>
          <a:endParaRPr lang="pt-BR" sz="3200" b="0" kern="1200" dirty="0"/>
        </a:p>
      </dsp:txBody>
      <dsp:txXfrm>
        <a:off x="189779" y="1848482"/>
        <a:ext cx="7462135" cy="1572837"/>
      </dsp:txXfrm>
    </dsp:sp>
    <dsp:sp modelId="{C29BCA36-5518-4842-8625-AB92A13EBA85}">
      <dsp:nvSpPr>
        <dsp:cNvPr id="0" name=""/>
        <dsp:cNvSpPr/>
      </dsp:nvSpPr>
      <dsp:spPr>
        <a:xfrm rot="5455424">
          <a:off x="3770323" y="3592717"/>
          <a:ext cx="266545" cy="224193"/>
        </a:xfrm>
        <a:prstGeom prst="rightArrow">
          <a:avLst>
            <a:gd name="adj1" fmla="val 66700"/>
            <a:gd name="adj2" fmla="val 50000"/>
          </a:avLst>
        </a:prstGeom>
        <a:solidFill>
          <a:srgbClr val="DD114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9A10A-023B-491A-A936-C4C198F23D44}">
      <dsp:nvSpPr>
        <dsp:cNvPr id="0" name=""/>
        <dsp:cNvSpPr/>
      </dsp:nvSpPr>
      <dsp:spPr>
        <a:xfrm>
          <a:off x="113103" y="3939376"/>
          <a:ext cx="7560001" cy="832301"/>
        </a:xfrm>
        <a:prstGeom prst="roundRect">
          <a:avLst>
            <a:gd name="adj" fmla="val 10000"/>
          </a:avLst>
        </a:prstGeom>
        <a:solidFill>
          <a:srgbClr val="FAB8CB">
            <a:alpha val="89804"/>
          </a:srgbClr>
        </a:solidFill>
        <a:ln w="12700" cap="flat" cmpd="sng" algn="ctr">
          <a:solidFill>
            <a:srgbClr val="DD114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i="0" u="none" strike="noStrike" kern="1200" baseline="0" dirty="0">
              <a:latin typeface="MyriadPro-SemiCn"/>
            </a:rPr>
            <a:t>Aula 15</a:t>
          </a:r>
          <a:r>
            <a:rPr lang="pt-BR" sz="3200" b="0" i="0" u="none" strike="noStrike" kern="1200" baseline="0" dirty="0">
              <a:latin typeface="MyriadPro-SemiCn"/>
            </a:rPr>
            <a:t>: Peça que sigam os passos para a produção da campanha.</a:t>
          </a:r>
          <a:endParaRPr lang="pt-BR" sz="3200" b="0" kern="1200" dirty="0"/>
        </a:p>
      </dsp:txBody>
      <dsp:txXfrm>
        <a:off x="137480" y="3963753"/>
        <a:ext cx="7511247" cy="783547"/>
      </dsp:txXfrm>
    </dsp:sp>
    <dsp:sp modelId="{AF082AF3-8914-47EA-8E26-25DB5A0DDB04}">
      <dsp:nvSpPr>
        <dsp:cNvPr id="0" name=""/>
        <dsp:cNvSpPr/>
      </dsp:nvSpPr>
      <dsp:spPr>
        <a:xfrm rot="5366164">
          <a:off x="3766063" y="4867406"/>
          <a:ext cx="266557" cy="243725"/>
        </a:xfrm>
        <a:prstGeom prst="rightArrow">
          <a:avLst>
            <a:gd name="adj1" fmla="val 66700"/>
            <a:gd name="adj2" fmla="val 50000"/>
          </a:avLst>
        </a:prstGeom>
        <a:solidFill>
          <a:srgbClr val="DD114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7B87E2-B282-4CA5-8E12-691360868310}">
      <dsp:nvSpPr>
        <dsp:cNvPr id="0" name=""/>
        <dsp:cNvSpPr/>
      </dsp:nvSpPr>
      <dsp:spPr>
        <a:xfrm>
          <a:off x="126974" y="5206859"/>
          <a:ext cx="7560001" cy="1115914"/>
        </a:xfrm>
        <a:prstGeom prst="roundRect">
          <a:avLst>
            <a:gd name="adj" fmla="val 10000"/>
          </a:avLst>
        </a:prstGeom>
        <a:solidFill>
          <a:srgbClr val="FAB8CB">
            <a:alpha val="89804"/>
          </a:srgbClr>
        </a:solidFill>
        <a:ln w="12700" cap="flat" cmpd="sng" algn="ctr">
          <a:solidFill>
            <a:srgbClr val="DD114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3200" b="1" i="0" u="none" strike="noStrike" kern="1200" baseline="0" dirty="0">
              <a:latin typeface="MyriadPro-SemiCn"/>
            </a:rPr>
            <a:t>Aula 16</a:t>
          </a:r>
          <a:r>
            <a:rPr lang="pt-BR" sz="3200" b="0" i="0" u="none" strike="noStrike" kern="1200" baseline="0" dirty="0">
              <a:latin typeface="MyriadPro-SemiCn"/>
            </a:rPr>
            <a:t>: Auxilie-os, por fim, na apresentação da campanha.</a:t>
          </a:r>
          <a:endParaRPr lang="pt-BR" sz="3200" b="0" kern="1200" dirty="0"/>
        </a:p>
      </dsp:txBody>
      <dsp:txXfrm>
        <a:off x="159658" y="5239543"/>
        <a:ext cx="7494633" cy="1050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43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09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569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496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44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41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962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445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758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44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2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0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57" r:id="rId6"/>
    <p:sldLayoutId id="2147483853" r:id="rId7"/>
    <p:sldLayoutId id="2147483854" r:id="rId8"/>
    <p:sldLayoutId id="2147483855" r:id="rId9"/>
    <p:sldLayoutId id="2147483856" r:id="rId10"/>
    <p:sldLayoutId id="214748385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diagramLayout" Target="../diagrams/layout6.xml"/><Relationship Id="rId7" Type="http://schemas.openxmlformats.org/officeDocument/2006/relationships/oleObject" Target="../embeddings/oleObject5.bin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diagramLayout" Target="../diagrams/layout1.xml"/><Relationship Id="rId7" Type="http://schemas.openxmlformats.org/officeDocument/2006/relationships/oleObject" Target="../embeddings/oleObject1.bin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diagramLayout" Target="../diagrams/layout2.xml"/><Relationship Id="rId7" Type="http://schemas.openxmlformats.org/officeDocument/2006/relationships/oleObject" Target="../embeddings/oleObject1.bin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diagramLayout" Target="../diagrams/layout3.xml"/><Relationship Id="rId7" Type="http://schemas.openxmlformats.org/officeDocument/2006/relationships/oleObject" Target="../embeddings/oleObject2.bin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diagramLayout" Target="../diagrams/layout4.xml"/><Relationship Id="rId7" Type="http://schemas.openxmlformats.org/officeDocument/2006/relationships/oleObject" Target="../embeddings/oleObject3.bin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diagramLayout" Target="../diagrams/layout5.xml"/><Relationship Id="rId7" Type="http://schemas.openxmlformats.org/officeDocument/2006/relationships/oleObject" Target="../embeddings/oleObject4.bin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48F89F-5814-4373-BB25-F34DC067E9C4}"/>
              </a:ext>
            </a:extLst>
          </p:cNvPr>
          <p:cNvSpPr txBox="1">
            <a:spLocks/>
          </p:cNvSpPr>
          <p:nvPr/>
        </p:nvSpPr>
        <p:spPr>
          <a:xfrm>
            <a:off x="5954365" y="1069093"/>
            <a:ext cx="5948245" cy="3391644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6000" b="1" u="none" strike="noStrike" baseline="0" dirty="0">
                <a:solidFill>
                  <a:schemeClr val="bg1"/>
                </a:solidFill>
                <a:latin typeface="Factoria-Bold"/>
              </a:rPr>
              <a:t>O corpo na mídia: somos todos representados?</a:t>
            </a:r>
            <a:endParaRPr lang="pt-BR" sz="6000" dirty="0">
              <a:solidFill>
                <a:schemeClr val="bg1"/>
              </a:solidFill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9E75AC3-E8E6-4F45-8D07-CB2637059266}"/>
              </a:ext>
            </a:extLst>
          </p:cNvPr>
          <p:cNvSpPr txBox="1"/>
          <p:nvPr/>
        </p:nvSpPr>
        <p:spPr>
          <a:xfrm>
            <a:off x="5953681" y="4135404"/>
            <a:ext cx="5485908" cy="7386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700" b="1" i="0" u="none" strike="noStrike" baseline="0">
                <a:solidFill>
                  <a:schemeClr val="bg1"/>
                </a:solidFill>
                <a:latin typeface="Factoria-Bold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pt-BR" sz="2700" dirty="0">
                <a:solidFill>
                  <a:srgbClr val="DD114B"/>
                </a:solidFill>
              </a:rPr>
              <a:t>Tema integrador: Midiaeducação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DC66294-4651-46FA-B00C-D0283FD121E8}"/>
              </a:ext>
            </a:extLst>
          </p:cNvPr>
          <p:cNvSpPr txBox="1"/>
          <p:nvPr/>
        </p:nvSpPr>
        <p:spPr>
          <a:xfrm>
            <a:off x="5954366" y="289918"/>
            <a:ext cx="167866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800" b="1" dirty="0">
                <a:solidFill>
                  <a:srgbClr val="DD114B"/>
                </a:solidFill>
              </a:rPr>
              <a:t>PROJETO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EDCFC62-1F16-46BE-B42F-854D6B776A85}"/>
              </a:ext>
            </a:extLst>
          </p:cNvPr>
          <p:cNvSpPr txBox="1"/>
          <p:nvPr/>
        </p:nvSpPr>
        <p:spPr>
          <a:xfrm>
            <a:off x="5460807" y="5935362"/>
            <a:ext cx="66089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i="0" dirty="0">
                <a:solidFill>
                  <a:schemeClr val="bg1"/>
                </a:solidFill>
                <a:effectLst/>
                <a:latin typeface="Segoe UI" panose="020B0502040204020203" pitchFamily="34" charset="0"/>
              </a:rPr>
              <a:t>O conteúdo deste PPT não faz parte nem foi avaliado em programas governamentais. Trata-se de uma iniciativa gratuita da FTD Educação para todas as escolas brasileiras.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2B9BAF12-3C8D-4B59-A1EA-E3959BF2FD7F}"/>
              </a:ext>
            </a:extLst>
          </p:cNvPr>
          <p:cNvSpPr/>
          <p:nvPr/>
        </p:nvSpPr>
        <p:spPr>
          <a:xfrm>
            <a:off x="1030273" y="5664880"/>
            <a:ext cx="3829404" cy="885856"/>
          </a:xfrm>
          <a:prstGeom prst="roundRect">
            <a:avLst/>
          </a:prstGeom>
          <a:solidFill>
            <a:schemeClr val="lt1"/>
          </a:solidFill>
          <a:ln>
            <a:solidFill>
              <a:srgbClr val="3E95A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sz="4800" b="1" dirty="0"/>
              <a:t>Plano de Aulas em PPT</a:t>
            </a:r>
          </a:p>
        </p:txBody>
      </p:sp>
      <p:pic>
        <p:nvPicPr>
          <p:cNvPr id="9" name="Imagem 8" descr="Calendário&#10;&#10;Descrição gerada automaticamente">
            <a:extLst>
              <a:ext uri="{FF2B5EF4-FFF2-40B4-BE49-F238E27FC236}">
                <a16:creationId xmlns:a16="http://schemas.microsoft.com/office/drawing/2014/main" id="{BEB442F9-A4BA-4167-AF05-21027292EA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98" y="29028"/>
            <a:ext cx="5579122" cy="61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659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8059DC-7D56-485B-BB9C-F246070369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627432"/>
              </p:ext>
            </p:extLst>
          </p:nvPr>
        </p:nvGraphicFramePr>
        <p:xfrm>
          <a:off x="114250" y="353846"/>
          <a:ext cx="7813951" cy="6324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eta: Pentágono 6">
            <a:extLst>
              <a:ext uri="{FF2B5EF4-FFF2-40B4-BE49-F238E27FC236}">
                <a16:creationId xmlns:a16="http://schemas.microsoft.com/office/drawing/2014/main" id="{2CC967C0-8F0D-4816-ACDD-5642EDCC4610}"/>
              </a:ext>
            </a:extLst>
          </p:cNvPr>
          <p:cNvSpPr/>
          <p:nvPr/>
        </p:nvSpPr>
        <p:spPr>
          <a:xfrm flipH="1">
            <a:off x="8059690" y="563611"/>
            <a:ext cx="2690974" cy="663367"/>
          </a:xfrm>
          <a:prstGeom prst="homePlate">
            <a:avLst/>
          </a:prstGeom>
          <a:solidFill>
            <a:srgbClr val="E3A803"/>
          </a:solidFill>
          <a:ln>
            <a:solidFill>
              <a:srgbClr val="E3A8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sz="2200" dirty="0">
                <a:latin typeface="MyriadPro-SemiCn"/>
              </a:rPr>
              <a:t>Páginas do livro</a:t>
            </a:r>
          </a:p>
          <a:p>
            <a:pPr algn="ctr"/>
            <a:r>
              <a:rPr lang="pt-BR" sz="2200" dirty="0">
                <a:latin typeface="MyriadPro-SemiCn"/>
              </a:rPr>
              <a:t>102 a 105</a:t>
            </a: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279396A7-8A8C-48A1-8E25-DA2FA44A7373}"/>
              </a:ext>
            </a:extLst>
          </p:cNvPr>
          <p:cNvGrpSpPr/>
          <p:nvPr/>
        </p:nvGrpSpPr>
        <p:grpSpPr>
          <a:xfrm>
            <a:off x="8059690" y="1778004"/>
            <a:ext cx="3873955" cy="4386212"/>
            <a:chOff x="8364490" y="2554519"/>
            <a:chExt cx="3711395" cy="4122052"/>
          </a:xfrm>
        </p:grpSpPr>
        <p:graphicFrame>
          <p:nvGraphicFramePr>
            <p:cNvPr id="16" name="Objeto 15">
              <a:extLst>
                <a:ext uri="{FF2B5EF4-FFF2-40B4-BE49-F238E27FC236}">
                  <a16:creationId xmlns:a16="http://schemas.microsoft.com/office/drawing/2014/main" id="{C77AA01F-2A4E-4E41-A48F-03518EDADFC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3166033"/>
                </p:ext>
              </p:extLst>
            </p:nvPr>
          </p:nvGraphicFramePr>
          <p:xfrm>
            <a:off x="8364490" y="2554519"/>
            <a:ext cx="3711395" cy="41220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7" imgW="4964760" imgH="4964760" progId="">
                    <p:embed/>
                  </p:oleObj>
                </mc:Choice>
                <mc:Fallback>
                  <p:oleObj r:id="rId7" imgW="4964760" imgH="4964760" progId="">
                    <p:embed/>
                    <p:pic>
                      <p:nvPicPr>
                        <p:cNvPr id="16" name="Objeto 15">
                          <a:extLst>
                            <a:ext uri="{FF2B5EF4-FFF2-40B4-BE49-F238E27FC236}">
                              <a16:creationId xmlns:a16="http://schemas.microsoft.com/office/drawing/2014/main" id="{C77AA01F-2A4E-4E41-A48F-03518EDADFC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8364490" y="2554519"/>
                          <a:ext cx="3711395" cy="412205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id="{5FFBAA8E-E172-4F8A-8F72-911B15D8CF39}"/>
                </a:ext>
              </a:extLst>
            </p:cNvPr>
            <p:cNvSpPr txBox="1"/>
            <p:nvPr/>
          </p:nvSpPr>
          <p:spPr>
            <a:xfrm>
              <a:off x="8781359" y="3494086"/>
              <a:ext cx="2751686" cy="266053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pt-BR" sz="2600" b="1" dirty="0">
                  <a:latin typeface="MyriadPro-SemiCn"/>
                </a:rPr>
                <a:t>Datas das aulas</a:t>
              </a:r>
            </a:p>
            <a:p>
              <a:pPr>
                <a:lnSpc>
                  <a:spcPct val="150000"/>
                </a:lnSpc>
              </a:pPr>
              <a:r>
                <a:rPr lang="pt-BR" sz="2600" b="1" dirty="0">
                  <a:latin typeface="MyriadPro-SemiCn"/>
                </a:rPr>
                <a:t>___ /___ /____</a:t>
              </a:r>
            </a:p>
            <a:p>
              <a:pPr>
                <a:lnSpc>
                  <a:spcPct val="150000"/>
                </a:lnSpc>
              </a:pPr>
              <a:r>
                <a:rPr lang="pt-BR" sz="2600" b="1" dirty="0">
                  <a:latin typeface="MyriadPro-SemiCn"/>
                </a:rPr>
                <a:t>___ /___ /____</a:t>
              </a:r>
            </a:p>
            <a:p>
              <a:pPr>
                <a:lnSpc>
                  <a:spcPct val="150000"/>
                </a:lnSpc>
              </a:pPr>
              <a:r>
                <a:rPr lang="pt-BR" sz="2600" b="1" dirty="0">
                  <a:latin typeface="MyriadPro-SemiCn"/>
                </a:rPr>
                <a:t>___ /___ /____</a:t>
              </a:r>
            </a:p>
            <a:p>
              <a:pPr>
                <a:lnSpc>
                  <a:spcPct val="150000"/>
                </a:lnSpc>
              </a:pPr>
              <a:endParaRPr lang="pt-BR" sz="2600" b="1" dirty="0">
                <a:latin typeface="MyriadPro-SemiC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9145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:a16="http://schemas.microsoft.com/office/drawing/2014/main" id="{3A8B29A2-504A-484B-A70C-A7519F58B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048181"/>
            <a:ext cx="10515598" cy="242229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DD9EFB50-545A-4B27-888E-454ACA0ED740}"/>
              </a:ext>
            </a:extLst>
          </p:cNvPr>
          <p:cNvSpPr txBox="1">
            <a:spLocks/>
          </p:cNvSpPr>
          <p:nvPr/>
        </p:nvSpPr>
        <p:spPr>
          <a:xfrm>
            <a:off x="991772" y="785041"/>
            <a:ext cx="10515600" cy="9056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Produto final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24BEA0E-166C-4A08-8B6F-6C1D9ABE4F66}"/>
              </a:ext>
            </a:extLst>
          </p:cNvPr>
          <p:cNvSpPr txBox="1"/>
          <p:nvPr/>
        </p:nvSpPr>
        <p:spPr>
          <a:xfrm>
            <a:off x="838200" y="1834970"/>
            <a:ext cx="10515599" cy="2017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800" b="0" i="0" u="none" strike="noStrike" baseline="0">
                <a:solidFill>
                  <a:srgbClr val="2F2F2E"/>
                </a:solidFill>
                <a:latin typeface="CiutadellaRounded-Regular"/>
              </a:defRPr>
            </a:lvl1pPr>
            <a:lvl2pPr marL="685800" indent="-22860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4pPr>
            <a:lvl5pPr marL="2057400" indent="-22860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9pPr>
          </a:lstStyle>
          <a:p>
            <a:pPr algn="just"/>
            <a:r>
              <a:rPr lang="pt-BR" dirty="0"/>
              <a:t>Campanha publicitária.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6509BBA-AA08-41F9-9866-9600FD4A636D}"/>
              </a:ext>
            </a:extLst>
          </p:cNvPr>
          <p:cNvSpPr txBox="1"/>
          <p:nvPr/>
        </p:nvSpPr>
        <p:spPr>
          <a:xfrm>
            <a:off x="1080981" y="4217184"/>
            <a:ext cx="5697192" cy="8309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pt-BR"/>
            </a:defPPr>
            <a:lvl1pPr>
              <a:lnSpc>
                <a:spcPct val="100000"/>
              </a:lnSpc>
              <a:spcBef>
                <a:spcPct val="0"/>
              </a:spcBef>
              <a:buNone/>
              <a:defRPr sz="4800"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Professor indicado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FEF1581-4395-4D39-B0DF-C01F9066A4F0}"/>
              </a:ext>
            </a:extLst>
          </p:cNvPr>
          <p:cNvSpPr txBox="1"/>
          <p:nvPr/>
        </p:nvSpPr>
        <p:spPr>
          <a:xfrm>
            <a:off x="827339" y="5256727"/>
            <a:ext cx="10515599" cy="7788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800" b="0" i="0" u="none" strike="noStrike" baseline="0">
                <a:solidFill>
                  <a:srgbClr val="2F2F2E"/>
                </a:solidFill>
                <a:latin typeface="CiutadellaRounded-Regular"/>
              </a:defRPr>
            </a:lvl1pPr>
            <a:lvl2pPr marL="685800" indent="-22860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4pPr>
            <a:lvl5pPr marL="2057400" indent="-22860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9pPr>
          </a:lstStyle>
          <a:p>
            <a:pPr algn="just"/>
            <a:r>
              <a:rPr lang="pt-BR" dirty="0"/>
              <a:t>Língua Portuguesa.</a:t>
            </a:r>
          </a:p>
        </p:txBody>
      </p:sp>
    </p:spTree>
    <p:extLst>
      <p:ext uri="{BB962C8B-B14F-4D97-AF65-F5344CB8AC3E}">
        <p14:creationId xmlns:p14="http://schemas.microsoft.com/office/powerpoint/2010/main" val="4111793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AAEAD4-E4FA-4308-AC8A-C0BAD3DC4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638"/>
            <a:ext cx="10612902" cy="1137426"/>
          </a:xfrm>
        </p:spPr>
        <p:txBody>
          <a:bodyPr/>
          <a:lstStyle/>
          <a:p>
            <a:r>
              <a:rPr lang="pt-BR" dirty="0"/>
              <a:t>A BNCC neste projeto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6FDF9BC-88F2-43CC-96B1-B6597D2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447" y="1762747"/>
            <a:ext cx="11718388" cy="499032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l">
              <a:buNone/>
            </a:pPr>
            <a:r>
              <a:rPr lang="pt-BR" sz="1700" b="1" i="0" u="none" strike="noStrike" spc="-100" baseline="0" dirty="0">
                <a:solidFill>
                  <a:srgbClr val="2F2F2E"/>
                </a:solidFill>
                <a:latin typeface="MyriadPro-BoldSemiCn"/>
              </a:rPr>
              <a:t>Competências gerais </a:t>
            </a:r>
            <a:r>
              <a:rPr lang="pt-BR" sz="1700" b="1" i="0" u="none" strike="noStrike" spc="-100" baseline="0" dirty="0">
                <a:solidFill>
                  <a:srgbClr val="2F2F2E"/>
                </a:solidFill>
                <a:latin typeface="MyriadPro-BoldSemiCn"/>
                <a:sym typeface="Wingdings" panose="05000000000000000000" pitchFamily="2" charset="2"/>
              </a:rPr>
              <a:t></a:t>
            </a:r>
            <a:r>
              <a:rPr lang="pt-BR" sz="1700" b="1" i="0" u="none" strike="noStrike" spc="-100" baseline="0" dirty="0">
                <a:solidFill>
                  <a:srgbClr val="2F2F2E"/>
                </a:solidFill>
                <a:latin typeface="MyriadPro-BoldSemiCn"/>
              </a:rPr>
              <a:t> </a:t>
            </a:r>
            <a:r>
              <a:rPr lang="pt-BR" sz="1700" b="0" i="0" u="none" strike="noStrike" spc="-100" baseline="0" dirty="0">
                <a:solidFill>
                  <a:srgbClr val="2F2F2E"/>
                </a:solidFill>
                <a:latin typeface="MyriadPro-SemiCn"/>
              </a:rPr>
              <a:t>1, 4, 5, 7, 9 e 10</a:t>
            </a:r>
          </a:p>
          <a:p>
            <a:pPr marL="0" indent="0" algn="l">
              <a:buNone/>
            </a:pPr>
            <a:r>
              <a:rPr lang="pt-BR" sz="1700" b="1" i="0" u="none" strike="noStrike" spc="-100" baseline="0" dirty="0">
                <a:solidFill>
                  <a:srgbClr val="2F2F2E"/>
                </a:solidFill>
                <a:latin typeface="MyriadPro-BoldSemiCn"/>
              </a:rPr>
              <a:t>Competências específicas e habilidades:</a:t>
            </a:r>
          </a:p>
          <a:p>
            <a:pPr marL="0" indent="0">
              <a:buNone/>
            </a:pPr>
            <a:r>
              <a:rPr lang="pt-BR" sz="1700" b="1" i="0" u="none" strike="noStrike" spc="-100" baseline="0" dirty="0">
                <a:solidFill>
                  <a:srgbClr val="E5056A"/>
                </a:solidFill>
                <a:latin typeface="MyriadPro-SemiboldSemiCn"/>
              </a:rPr>
              <a:t>Área de Linguagens e suas Tecnologias </a:t>
            </a:r>
            <a:r>
              <a:rPr lang="pt-BR" sz="1700" b="1" i="0" u="none" strike="noStrike" spc="-100" baseline="0" dirty="0">
                <a:solidFill>
                  <a:srgbClr val="E5056A"/>
                </a:solidFill>
                <a:latin typeface="MyriadPro-SemiboldSemiCn"/>
                <a:sym typeface="Wingdings" panose="05000000000000000000" pitchFamily="2" charset="2"/>
              </a:rPr>
              <a:t> </a:t>
            </a:r>
            <a:r>
              <a:rPr lang="pt-BR" sz="1700" spc="-100" dirty="0">
                <a:solidFill>
                  <a:srgbClr val="2F2F2E"/>
                </a:solidFill>
                <a:latin typeface="MyriadPro-SemiCn"/>
                <a:sym typeface="Wingdings" panose="05000000000000000000" pitchFamily="2" charset="2"/>
              </a:rPr>
              <a:t>competência específica 1: </a:t>
            </a:r>
            <a:r>
              <a:rPr lang="pt-BR" sz="1700" spc="-100" dirty="0">
                <a:solidFill>
                  <a:srgbClr val="2F2F2E"/>
                </a:solidFill>
                <a:latin typeface="MyriadPro-SemiCn"/>
              </a:rPr>
              <a:t>EM13LGG101, EM13LGG102 e EM13LGG104; competência específica 2: EM13LGG204; competência específica 3: EM13LGG301, EM13LGG302, EM13LGG303 e EM13LGG304; competência específica 4: EM13LGG403; competência específica 6: EM13LGG601 e competência específica 7: EM13LGG701, EM13LGG703 e EM13LGG704.</a:t>
            </a:r>
          </a:p>
          <a:p>
            <a:pPr marL="450850" indent="-184150">
              <a:tabLst>
                <a:tab pos="450850" algn="l"/>
              </a:tabLst>
            </a:pPr>
            <a:r>
              <a:rPr lang="pt-BR" sz="1700" b="1" i="0" u="none" strike="noStrike" spc="-100" baseline="0" dirty="0">
                <a:solidFill>
                  <a:srgbClr val="E5056A"/>
                </a:solidFill>
                <a:latin typeface="MyriadPro-SemiboldSemiCn"/>
              </a:rPr>
              <a:t>Língua Portuguesa por campo de atuação </a:t>
            </a:r>
            <a:r>
              <a:rPr lang="pt-BR" sz="1700" b="1" i="0" u="none" strike="noStrike" spc="-100" baseline="0" dirty="0">
                <a:solidFill>
                  <a:srgbClr val="E5056A"/>
                </a:solidFill>
                <a:latin typeface="MyriadPro-SemiboldSemiCn"/>
                <a:sym typeface="Wingdings" panose="05000000000000000000" pitchFamily="2" charset="2"/>
              </a:rPr>
              <a:t> </a:t>
            </a:r>
            <a:r>
              <a:rPr lang="pt-BR" sz="1700" spc="-100" dirty="0">
                <a:solidFill>
                  <a:srgbClr val="2F2F2E"/>
                </a:solidFill>
                <a:latin typeface="MyriadPro-SemiCn"/>
              </a:rPr>
              <a:t>todos os campos de atuação social: EM13LP01 (competência específica 2); EM13LP11 (competência específica 7); EM13LP12 (competências específicas 1 e 7); EM13LP15 (competências específicas 1 e 3) e EM13LP18 (competência específica 7). Campos das práticas de estudo e pesquisa: EM13LP32 e EM13LP35 (competência específica 7) e EM13LP33 (competência específica 3). Campo jornalístico-midiático: EM13LP44 (competências específicas 1 e 7).</a:t>
            </a:r>
          </a:p>
          <a:p>
            <a:pPr marL="0" indent="0">
              <a:buNone/>
            </a:pPr>
            <a:r>
              <a:rPr lang="pt-BR" sz="1700" b="1" i="0" u="none" strike="noStrike" spc="-100" baseline="0" dirty="0">
                <a:solidFill>
                  <a:srgbClr val="E5056A"/>
                </a:solidFill>
                <a:latin typeface="MyriadPro-SemiboldSemiCn"/>
              </a:rPr>
              <a:t>Área de Matemática e suas Tecnologias </a:t>
            </a:r>
            <a:r>
              <a:rPr lang="pt-BR" sz="1700" b="1" i="0" u="none" strike="noStrike" spc="-100" baseline="0" dirty="0">
                <a:solidFill>
                  <a:srgbClr val="E5056A"/>
                </a:solidFill>
                <a:latin typeface="MyriadPro-SemiboldSemiCn"/>
                <a:sym typeface="Wingdings" panose="05000000000000000000" pitchFamily="2" charset="2"/>
              </a:rPr>
              <a:t> </a:t>
            </a:r>
            <a:r>
              <a:rPr lang="pt-BR" sz="1700" b="0" i="0" u="none" strike="noStrike" spc="-100" baseline="0" dirty="0">
                <a:solidFill>
                  <a:srgbClr val="2F2F2E"/>
                </a:solidFill>
                <a:latin typeface="MyriadPro-SemiCn"/>
              </a:rPr>
              <a:t>competência específica 1: EM13MAT102; competência específica 2: EM13MAT202 e competência específica 4: EM13MAT406.</a:t>
            </a:r>
          </a:p>
          <a:p>
            <a:pPr marL="0" indent="0">
              <a:buNone/>
            </a:pPr>
            <a:r>
              <a:rPr lang="pt-BR" sz="1700" b="1" i="0" u="none" strike="noStrike" spc="-100" baseline="0" dirty="0">
                <a:solidFill>
                  <a:srgbClr val="E5056A"/>
                </a:solidFill>
                <a:latin typeface="MyriadPro-SemiboldSemiCn"/>
              </a:rPr>
              <a:t>Área de Ciências Humanas e Sociais Aplicadas </a:t>
            </a:r>
            <a:r>
              <a:rPr lang="pt-BR" sz="1700" b="1" i="0" u="none" strike="noStrike" spc="-100" baseline="0" dirty="0">
                <a:solidFill>
                  <a:srgbClr val="E5056A"/>
                </a:solidFill>
                <a:latin typeface="MyriadPro-SemiboldSemiCn"/>
                <a:sym typeface="Wingdings" panose="05000000000000000000" pitchFamily="2" charset="2"/>
              </a:rPr>
              <a:t></a:t>
            </a:r>
            <a:r>
              <a:rPr lang="pt-BR" sz="1700" b="0" i="0" u="none" strike="noStrike" spc="-100" baseline="0" dirty="0">
                <a:solidFill>
                  <a:srgbClr val="E5056A"/>
                </a:solidFill>
                <a:latin typeface="MyriadPro-SemiboldSemiCn"/>
                <a:sym typeface="Wingdings" panose="05000000000000000000" pitchFamily="2" charset="2"/>
              </a:rPr>
              <a:t> </a:t>
            </a:r>
            <a:r>
              <a:rPr lang="pt-BR" sz="1700" b="0" i="0" u="none" strike="noStrike" spc="-100" baseline="0" dirty="0">
                <a:solidFill>
                  <a:srgbClr val="2F2F2E"/>
                </a:solidFill>
                <a:latin typeface="MyriadPro-SemiCn"/>
              </a:rPr>
              <a:t>competência específica 1: EM13CHS102; competência </a:t>
            </a:r>
            <a:r>
              <a:rPr lang="pt-BR" sz="1700" spc="-100" dirty="0">
                <a:solidFill>
                  <a:srgbClr val="2F2F2E"/>
                </a:solidFill>
                <a:latin typeface="MyriadPro-SemiCn"/>
              </a:rPr>
              <a:t>específica 3: EM13CHS303 e competência específica 5: EM13CHS502</a:t>
            </a:r>
            <a:r>
              <a:rPr lang="pt-BR" sz="1700" b="0" i="0" u="none" strike="noStrike" spc="-100" baseline="0" dirty="0">
                <a:solidFill>
                  <a:srgbClr val="2F2F2E"/>
                </a:solidFill>
                <a:latin typeface="MyriadPro-SemiCn"/>
              </a:rPr>
              <a:t>.</a:t>
            </a:r>
            <a:endParaRPr lang="pt-BR" sz="1700" spc="-100" dirty="0">
              <a:solidFill>
                <a:srgbClr val="2F2F2E"/>
              </a:solidFill>
              <a:latin typeface="CiutadellaRounded-Regular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1E2AE08-A16C-44BB-B064-E3EA4428EE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1448" y="238238"/>
            <a:ext cx="2972196" cy="142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441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630051A-A98D-408E-B046-42030AE8B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04292B3-D0C2-4929-A3A0-250A21481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4476" y="2946178"/>
            <a:ext cx="5992178" cy="1138774"/>
          </a:xfrm>
        </p:spPr>
        <p:txBody>
          <a:bodyPr>
            <a:normAutofit/>
          </a:bodyPr>
          <a:lstStyle/>
          <a:p>
            <a:r>
              <a:rPr lang="pt-BR" sz="5400" b="1" i="0" u="none" strike="noStrike" baseline="0" dirty="0">
                <a:latin typeface="Factoria-Bold"/>
              </a:rPr>
              <a:t>PLANEJAMENTO</a:t>
            </a:r>
            <a:endParaRPr lang="pt-BR" sz="5400" dirty="0"/>
          </a:p>
        </p:txBody>
      </p:sp>
      <p:pic>
        <p:nvPicPr>
          <p:cNvPr id="7" name="Imagem 6" descr="Diagrama&#10;&#10;Descrição gerada automaticamente">
            <a:extLst>
              <a:ext uri="{FF2B5EF4-FFF2-40B4-BE49-F238E27FC236}">
                <a16:creationId xmlns:a16="http://schemas.microsoft.com/office/drawing/2014/main" id="{05D60D63-125E-4B96-8F97-ABB8965772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2" t="6124" r="13720" b="6001"/>
          <a:stretch/>
        </p:blipFill>
        <p:spPr>
          <a:xfrm rot="20121590">
            <a:off x="-457295" y="-70400"/>
            <a:ext cx="6745168" cy="6033155"/>
          </a:xfrm>
          <a:prstGeom prst="rect">
            <a:avLst/>
          </a:prstGeom>
        </p:spPr>
      </p:pic>
      <p:sp>
        <p:nvSpPr>
          <p:cNvPr id="15" name="Rectangle 6">
            <a:extLst>
              <a:ext uri="{FF2B5EF4-FFF2-40B4-BE49-F238E27FC236}">
                <a16:creationId xmlns:a16="http://schemas.microsoft.com/office/drawing/2014/main" id="{35BC54F7-1315-4D6C-9420-A5BF0CDDB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2521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7A014"/>
          </a:solidFill>
          <a:ln w="38100" cap="rnd">
            <a:solidFill>
              <a:srgbClr val="F7A014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BF2CC10-40CB-4D70-A865-1FBFE1A34D31}"/>
              </a:ext>
            </a:extLst>
          </p:cNvPr>
          <p:cNvSpPr txBox="1"/>
          <p:nvPr/>
        </p:nvSpPr>
        <p:spPr>
          <a:xfrm>
            <a:off x="6094476" y="4435391"/>
            <a:ext cx="4419366" cy="11387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spcBef>
                <a:spcPct val="0"/>
              </a:spcBef>
              <a:buNone/>
              <a:defRPr sz="6800" b="1" i="0" u="none" strike="noStrike" baseline="0">
                <a:latin typeface="Factoria-Bold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pt-BR" dirty="0"/>
              <a:t>16 aulas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61FDDE0-7666-4473-8A91-A1A611A3AF58}"/>
              </a:ext>
            </a:extLst>
          </p:cNvPr>
          <p:cNvSpPr txBox="1"/>
          <p:nvPr/>
        </p:nvSpPr>
        <p:spPr>
          <a:xfrm>
            <a:off x="5257161" y="6307552"/>
            <a:ext cx="7063712" cy="445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pt-BR"/>
            </a:defPPr>
            <a:lvl1pPr>
              <a:lnSpc>
                <a:spcPct val="100000"/>
              </a:lnSpc>
              <a:spcBef>
                <a:spcPct val="0"/>
              </a:spcBef>
              <a:buNone/>
              <a:defRPr sz="6800" b="1" i="0" u="none" strike="noStrike" baseline="0">
                <a:latin typeface="Factoria-Bold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pt-BR" sz="1700" dirty="0"/>
              <a:t>*A quantidade de aulas pode ser adequada à realidade de cada professor.</a:t>
            </a:r>
          </a:p>
        </p:txBody>
      </p:sp>
    </p:spTree>
    <p:extLst>
      <p:ext uri="{BB962C8B-B14F-4D97-AF65-F5344CB8AC3E}">
        <p14:creationId xmlns:p14="http://schemas.microsoft.com/office/powerpoint/2010/main" val="1812570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8059DC-7D56-485B-BB9C-F246070369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2942901"/>
              </p:ext>
            </p:extLst>
          </p:nvPr>
        </p:nvGraphicFramePr>
        <p:xfrm>
          <a:off x="365464" y="602827"/>
          <a:ext cx="6939462" cy="6065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eta: Pentágono 6">
            <a:extLst>
              <a:ext uri="{FF2B5EF4-FFF2-40B4-BE49-F238E27FC236}">
                <a16:creationId xmlns:a16="http://schemas.microsoft.com/office/drawing/2014/main" id="{2CC967C0-8F0D-4816-ACDD-5642EDCC4610}"/>
              </a:ext>
            </a:extLst>
          </p:cNvPr>
          <p:cNvSpPr/>
          <p:nvPr/>
        </p:nvSpPr>
        <p:spPr>
          <a:xfrm flipH="1">
            <a:off x="7624169" y="1058366"/>
            <a:ext cx="2892257" cy="663367"/>
          </a:xfrm>
          <a:prstGeom prst="homePlate">
            <a:avLst/>
          </a:prstGeom>
          <a:solidFill>
            <a:srgbClr val="E3A803"/>
          </a:solidFill>
          <a:ln>
            <a:solidFill>
              <a:srgbClr val="E3A8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sz="2200" dirty="0">
                <a:latin typeface="MyriadPro-SemiCn"/>
              </a:rPr>
              <a:t>Páginas do livro</a:t>
            </a:r>
          </a:p>
          <a:p>
            <a:pPr algn="ctr"/>
            <a:r>
              <a:rPr lang="pt-BR" sz="2200" dirty="0">
                <a:latin typeface="MyriadPro-SemiCn"/>
              </a:rPr>
              <a:t>74 a 83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6BA50F3A-04BC-4B3C-B57D-7BA980DAC909}"/>
              </a:ext>
            </a:extLst>
          </p:cNvPr>
          <p:cNvGrpSpPr/>
          <p:nvPr/>
        </p:nvGrpSpPr>
        <p:grpSpPr>
          <a:xfrm>
            <a:off x="7624169" y="2371990"/>
            <a:ext cx="3914688" cy="3941587"/>
            <a:chOff x="7845527" y="2919242"/>
            <a:chExt cx="3572990" cy="3572990"/>
          </a:xfrm>
        </p:grpSpPr>
        <p:graphicFrame>
          <p:nvGraphicFramePr>
            <p:cNvPr id="9" name="Objeto 8">
              <a:extLst>
                <a:ext uri="{FF2B5EF4-FFF2-40B4-BE49-F238E27FC236}">
                  <a16:creationId xmlns:a16="http://schemas.microsoft.com/office/drawing/2014/main" id="{AEE563EA-4B77-4B19-A4CA-859BF4492A4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845527" y="2919242"/>
            <a:ext cx="3572990" cy="35729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7" imgW="4964760" imgH="4964760" progId="">
                    <p:embed/>
                  </p:oleObj>
                </mc:Choice>
                <mc:Fallback>
                  <p:oleObj r:id="rId7" imgW="4964760" imgH="4964760" progId="">
                    <p:embed/>
                    <p:pic>
                      <p:nvPicPr>
                        <p:cNvPr id="9" name="Objeto 8">
                          <a:extLst>
                            <a:ext uri="{FF2B5EF4-FFF2-40B4-BE49-F238E27FC236}">
                              <a16:creationId xmlns:a16="http://schemas.microsoft.com/office/drawing/2014/main" id="{48D8965A-4AF3-47AE-B6D5-ACDEAEF090B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7845527" y="2919242"/>
                          <a:ext cx="3572990" cy="357299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35A79770-D75E-45E0-9E7E-C90DAF7E3F10}"/>
                </a:ext>
              </a:extLst>
            </p:cNvPr>
            <p:cNvSpPr txBox="1"/>
            <p:nvPr/>
          </p:nvSpPr>
          <p:spPr>
            <a:xfrm>
              <a:off x="8241901" y="3817545"/>
              <a:ext cx="2266199" cy="1780801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2800" b="1" dirty="0">
                  <a:latin typeface="MyriadPro-SemiCn"/>
                </a:rPr>
                <a:t>Datas das aulas</a:t>
              </a:r>
              <a:endParaRPr lang="pt-BR"/>
            </a:p>
            <a:p>
              <a:pPr>
                <a:lnSpc>
                  <a:spcPct val="150000"/>
                </a:lnSpc>
              </a:pPr>
              <a:r>
                <a:rPr lang="pt-BR" sz="2800" b="1" dirty="0">
                  <a:latin typeface="MyriadPro-SemiCn"/>
                </a:rPr>
                <a:t>___ /___ /____</a:t>
              </a:r>
            </a:p>
            <a:p>
              <a:pPr>
                <a:lnSpc>
                  <a:spcPct val="150000"/>
                </a:lnSpc>
              </a:pPr>
              <a:r>
                <a:rPr lang="pt-BR" sz="2800" b="1" dirty="0">
                  <a:latin typeface="MyriadPro-SemiCn"/>
                </a:rPr>
                <a:t>___ /___ /____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19071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8059DC-7D56-485B-BB9C-F246070369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6702845"/>
              </p:ext>
            </p:extLst>
          </p:nvPr>
        </p:nvGraphicFramePr>
        <p:xfrm>
          <a:off x="747534" y="444799"/>
          <a:ext cx="6875696" cy="6178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eta: Pentágono 6">
            <a:extLst>
              <a:ext uri="{FF2B5EF4-FFF2-40B4-BE49-F238E27FC236}">
                <a16:creationId xmlns:a16="http://schemas.microsoft.com/office/drawing/2014/main" id="{2CC967C0-8F0D-4816-ACDD-5642EDCC4610}"/>
              </a:ext>
            </a:extLst>
          </p:cNvPr>
          <p:cNvSpPr/>
          <p:nvPr/>
        </p:nvSpPr>
        <p:spPr>
          <a:xfrm flipH="1">
            <a:off x="7623230" y="639673"/>
            <a:ext cx="2805993" cy="663367"/>
          </a:xfrm>
          <a:prstGeom prst="homePlate">
            <a:avLst/>
          </a:prstGeom>
          <a:solidFill>
            <a:srgbClr val="E3A803"/>
          </a:solidFill>
          <a:ln>
            <a:solidFill>
              <a:srgbClr val="E3A8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sz="2200" dirty="0">
                <a:latin typeface="MyriadPro-SemiCn"/>
              </a:rPr>
              <a:t>Páginas do livro</a:t>
            </a:r>
          </a:p>
          <a:p>
            <a:pPr algn="ctr"/>
            <a:r>
              <a:rPr lang="pt-BR" sz="2200" dirty="0">
                <a:latin typeface="MyriadPro-SemiCn"/>
              </a:rPr>
              <a:t>84 a 87</a:t>
            </a:r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8CC2EEFF-BFAE-47A7-9E08-4E85295541E3}"/>
              </a:ext>
            </a:extLst>
          </p:cNvPr>
          <p:cNvGrpSpPr/>
          <p:nvPr/>
        </p:nvGrpSpPr>
        <p:grpSpPr>
          <a:xfrm>
            <a:off x="7624169" y="2213240"/>
            <a:ext cx="3914688" cy="3941587"/>
            <a:chOff x="7845527" y="2919242"/>
            <a:chExt cx="3572990" cy="3572990"/>
          </a:xfrm>
        </p:grpSpPr>
        <p:graphicFrame>
          <p:nvGraphicFramePr>
            <p:cNvPr id="15" name="Objeto 14">
              <a:extLst>
                <a:ext uri="{FF2B5EF4-FFF2-40B4-BE49-F238E27FC236}">
                  <a16:creationId xmlns:a16="http://schemas.microsoft.com/office/drawing/2014/main" id="{A86A0E28-6216-4781-963E-FEC2CD72064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845527" y="2919242"/>
            <a:ext cx="3572990" cy="35729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7" imgW="4964760" imgH="4964760" progId="">
                    <p:embed/>
                  </p:oleObj>
                </mc:Choice>
                <mc:Fallback>
                  <p:oleObj r:id="rId7" imgW="4964760" imgH="4964760" progId="">
                    <p:embed/>
                    <p:pic>
                      <p:nvPicPr>
                        <p:cNvPr id="9" name="Objeto 8">
                          <a:extLst>
                            <a:ext uri="{FF2B5EF4-FFF2-40B4-BE49-F238E27FC236}">
                              <a16:creationId xmlns:a16="http://schemas.microsoft.com/office/drawing/2014/main" id="{AEE563EA-4B77-4B19-A4CA-859BF4492A4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7845527" y="2919242"/>
                          <a:ext cx="3572990" cy="357299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11CF44C0-2686-4359-B7E1-5D0FB587D9FD}"/>
                </a:ext>
              </a:extLst>
            </p:cNvPr>
            <p:cNvSpPr txBox="1"/>
            <p:nvPr/>
          </p:nvSpPr>
          <p:spPr>
            <a:xfrm>
              <a:off x="8350088" y="3802196"/>
              <a:ext cx="2266199" cy="1780801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2800" b="1" dirty="0">
                  <a:latin typeface="MyriadPro-SemiCn"/>
                </a:rPr>
                <a:t>Datas das aulas</a:t>
              </a:r>
              <a:endParaRPr lang="pt-BR"/>
            </a:p>
            <a:p>
              <a:pPr>
                <a:lnSpc>
                  <a:spcPct val="150000"/>
                </a:lnSpc>
              </a:pPr>
              <a:r>
                <a:rPr lang="pt-BR" sz="2800" b="1" dirty="0">
                  <a:latin typeface="MyriadPro-SemiCn"/>
                </a:rPr>
                <a:t>___ /___ /____</a:t>
              </a:r>
            </a:p>
            <a:p>
              <a:pPr>
                <a:lnSpc>
                  <a:spcPct val="150000"/>
                </a:lnSpc>
              </a:pPr>
              <a:r>
                <a:rPr lang="pt-BR" sz="2800" b="1" dirty="0">
                  <a:latin typeface="MyriadPro-SemiCn"/>
                </a:rPr>
                <a:t>___ /___ /____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8336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8059DC-7D56-485B-BB9C-F246070369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3517369"/>
              </p:ext>
            </p:extLst>
          </p:nvPr>
        </p:nvGraphicFramePr>
        <p:xfrm>
          <a:off x="-95796" y="164387"/>
          <a:ext cx="7480182" cy="6603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eta: Pentágono 6">
            <a:extLst>
              <a:ext uri="{FF2B5EF4-FFF2-40B4-BE49-F238E27FC236}">
                <a16:creationId xmlns:a16="http://schemas.microsoft.com/office/drawing/2014/main" id="{2CC967C0-8F0D-4816-ACDD-5642EDCC4610}"/>
              </a:ext>
            </a:extLst>
          </p:cNvPr>
          <p:cNvSpPr/>
          <p:nvPr/>
        </p:nvSpPr>
        <p:spPr>
          <a:xfrm flipH="1">
            <a:off x="7384386" y="602726"/>
            <a:ext cx="2718579" cy="663367"/>
          </a:xfrm>
          <a:prstGeom prst="homePlate">
            <a:avLst/>
          </a:prstGeom>
          <a:solidFill>
            <a:srgbClr val="E3A803"/>
          </a:solidFill>
          <a:ln>
            <a:solidFill>
              <a:srgbClr val="E3A8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sz="2200" dirty="0">
                <a:latin typeface="MyriadPro-SemiCn"/>
              </a:rPr>
              <a:t>Páginas do livro</a:t>
            </a:r>
          </a:p>
          <a:p>
            <a:pPr algn="ctr"/>
            <a:r>
              <a:rPr lang="pt-BR" sz="2200" dirty="0">
                <a:latin typeface="MyriadPro-SemiCn"/>
              </a:rPr>
              <a:t>88 a 92</a:t>
            </a:r>
          </a:p>
        </p:txBody>
      </p: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4A66D1E1-8E4D-4EBC-931F-28D3A98C57C7}"/>
              </a:ext>
            </a:extLst>
          </p:cNvPr>
          <p:cNvGrpSpPr/>
          <p:nvPr/>
        </p:nvGrpSpPr>
        <p:grpSpPr>
          <a:xfrm>
            <a:off x="7235819" y="1861041"/>
            <a:ext cx="4310296" cy="4310296"/>
            <a:chOff x="7388219" y="2003281"/>
            <a:chExt cx="4310296" cy="4310296"/>
          </a:xfrm>
        </p:grpSpPr>
        <p:graphicFrame>
          <p:nvGraphicFramePr>
            <p:cNvPr id="16" name="Objeto 15">
              <a:extLst>
                <a:ext uri="{FF2B5EF4-FFF2-40B4-BE49-F238E27FC236}">
                  <a16:creationId xmlns:a16="http://schemas.microsoft.com/office/drawing/2014/main" id="{C77AA01F-2A4E-4E41-A48F-03518EDADFC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388219" y="2003281"/>
            <a:ext cx="4310296" cy="4310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7" imgW="4964760" imgH="4964760" progId="">
                    <p:embed/>
                  </p:oleObj>
                </mc:Choice>
                <mc:Fallback>
                  <p:oleObj r:id="rId7" imgW="4964760" imgH="4964760" progId="">
                    <p:embed/>
                    <p:pic>
                      <p:nvPicPr>
                        <p:cNvPr id="16" name="Objeto 15">
                          <a:extLst>
                            <a:ext uri="{FF2B5EF4-FFF2-40B4-BE49-F238E27FC236}">
                              <a16:creationId xmlns:a16="http://schemas.microsoft.com/office/drawing/2014/main" id="{C77AA01F-2A4E-4E41-A48F-03518EDADFC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7388219" y="2003281"/>
                          <a:ext cx="4310296" cy="431029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id="{5FFBAA8E-E172-4F8A-8F72-911B15D8CF39}"/>
                </a:ext>
              </a:extLst>
            </p:cNvPr>
            <p:cNvSpPr txBox="1"/>
            <p:nvPr/>
          </p:nvSpPr>
          <p:spPr>
            <a:xfrm>
              <a:off x="7885156" y="3108046"/>
              <a:ext cx="3264741" cy="28310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pt-BR" sz="2600" b="1" dirty="0">
                  <a:latin typeface="MyriadPro-SemiCn"/>
                </a:rPr>
                <a:t>Datas das aulas</a:t>
              </a:r>
            </a:p>
            <a:p>
              <a:pPr>
                <a:lnSpc>
                  <a:spcPct val="150000"/>
                </a:lnSpc>
              </a:pPr>
              <a:r>
                <a:rPr lang="pt-BR" sz="2600" b="1" dirty="0">
                  <a:latin typeface="MyriadPro-SemiCn"/>
                </a:rPr>
                <a:t>___ /___ /____</a:t>
              </a:r>
            </a:p>
            <a:p>
              <a:pPr>
                <a:lnSpc>
                  <a:spcPct val="150000"/>
                </a:lnSpc>
              </a:pPr>
              <a:r>
                <a:rPr lang="pt-BR" sz="2600" b="1" dirty="0">
                  <a:latin typeface="MyriadPro-SemiCn"/>
                </a:rPr>
                <a:t>___ /___ /____</a:t>
              </a:r>
            </a:p>
            <a:p>
              <a:pPr>
                <a:lnSpc>
                  <a:spcPct val="150000"/>
                </a:lnSpc>
              </a:pPr>
              <a:r>
                <a:rPr lang="pt-BR" sz="2600" b="1" dirty="0">
                  <a:latin typeface="MyriadPro-SemiCn"/>
                </a:rPr>
                <a:t>___ /___ /____</a:t>
              </a:r>
            </a:p>
            <a:p>
              <a:pPr>
                <a:lnSpc>
                  <a:spcPct val="150000"/>
                </a:lnSpc>
              </a:pPr>
              <a:endParaRPr lang="pt-BR" sz="2600" b="1" dirty="0">
                <a:latin typeface="MyriadPro-SemiC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6503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ta: Pentágono 6">
            <a:extLst>
              <a:ext uri="{FF2B5EF4-FFF2-40B4-BE49-F238E27FC236}">
                <a16:creationId xmlns:a16="http://schemas.microsoft.com/office/drawing/2014/main" id="{2CC967C0-8F0D-4816-ACDD-5642EDCC4610}"/>
              </a:ext>
            </a:extLst>
          </p:cNvPr>
          <p:cNvSpPr/>
          <p:nvPr/>
        </p:nvSpPr>
        <p:spPr>
          <a:xfrm flipH="1">
            <a:off x="7728066" y="492938"/>
            <a:ext cx="2604710" cy="663367"/>
          </a:xfrm>
          <a:prstGeom prst="homePlate">
            <a:avLst/>
          </a:prstGeom>
          <a:solidFill>
            <a:srgbClr val="E3A803"/>
          </a:solidFill>
          <a:ln>
            <a:solidFill>
              <a:srgbClr val="E3A8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sz="2200" dirty="0">
                <a:latin typeface="MyriadPro-SemiCn"/>
              </a:rPr>
              <a:t>Páginas do livro</a:t>
            </a:r>
          </a:p>
          <a:p>
            <a:pPr algn="ctr"/>
            <a:r>
              <a:rPr lang="pt-BR" sz="2200" dirty="0">
                <a:latin typeface="MyriadPro-SemiCn"/>
              </a:rPr>
              <a:t>93 a 96</a:t>
            </a:r>
          </a:p>
        </p:txBody>
      </p:sp>
      <p:graphicFrame>
        <p:nvGraphicFramePr>
          <p:cNvPr id="12" name="Diagrama 11">
            <a:extLst>
              <a:ext uri="{FF2B5EF4-FFF2-40B4-BE49-F238E27FC236}">
                <a16:creationId xmlns:a16="http://schemas.microsoft.com/office/drawing/2014/main" id="{B967B2D9-FABB-4592-B67D-EF0F089F9A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2312116"/>
              </p:ext>
            </p:extLst>
          </p:nvPr>
        </p:nvGraphicFramePr>
        <p:xfrm>
          <a:off x="435260" y="182366"/>
          <a:ext cx="7027524" cy="6493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05A0034-833B-4F8C-ACA7-DF5616A19DD9}"/>
              </a:ext>
            </a:extLst>
          </p:cNvPr>
          <p:cNvGrpSpPr/>
          <p:nvPr/>
        </p:nvGrpSpPr>
        <p:grpSpPr>
          <a:xfrm>
            <a:off x="7728066" y="1911955"/>
            <a:ext cx="4025816" cy="4310296"/>
            <a:chOff x="7388219" y="2003281"/>
            <a:chExt cx="4310296" cy="4310296"/>
          </a:xfrm>
        </p:grpSpPr>
        <p:graphicFrame>
          <p:nvGraphicFramePr>
            <p:cNvPr id="13" name="Objeto 12">
              <a:extLst>
                <a:ext uri="{FF2B5EF4-FFF2-40B4-BE49-F238E27FC236}">
                  <a16:creationId xmlns:a16="http://schemas.microsoft.com/office/drawing/2014/main" id="{D0633951-5662-4005-A5E1-60EB9141CA9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388219" y="2003281"/>
            <a:ext cx="4310296" cy="4310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7" imgW="4964760" imgH="4964760" progId="">
                    <p:embed/>
                  </p:oleObj>
                </mc:Choice>
                <mc:Fallback>
                  <p:oleObj r:id="rId7" imgW="4964760" imgH="4964760" progId="">
                    <p:embed/>
                    <p:pic>
                      <p:nvPicPr>
                        <p:cNvPr id="16" name="Objeto 15">
                          <a:extLst>
                            <a:ext uri="{FF2B5EF4-FFF2-40B4-BE49-F238E27FC236}">
                              <a16:creationId xmlns:a16="http://schemas.microsoft.com/office/drawing/2014/main" id="{C77AA01F-2A4E-4E41-A48F-03518EDADFC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7388219" y="2003281"/>
                          <a:ext cx="4310296" cy="431029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53393242-7C7B-4CB9-BEF1-0CC3A3E9BFAB}"/>
                </a:ext>
              </a:extLst>
            </p:cNvPr>
            <p:cNvSpPr txBox="1"/>
            <p:nvPr/>
          </p:nvSpPr>
          <p:spPr>
            <a:xfrm>
              <a:off x="7956276" y="3108046"/>
              <a:ext cx="2319930" cy="2831031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r>
                <a:rPr lang="pt-BR" sz="2600" b="1" dirty="0">
                  <a:latin typeface="MyriadPro-SemiCn"/>
                </a:rPr>
                <a:t>Datas das aulas</a:t>
              </a:r>
            </a:p>
            <a:p>
              <a:pPr>
                <a:lnSpc>
                  <a:spcPct val="150000"/>
                </a:lnSpc>
              </a:pPr>
              <a:r>
                <a:rPr lang="pt-BR" sz="2600" b="1" dirty="0">
                  <a:latin typeface="MyriadPro-SemiCn"/>
                </a:rPr>
                <a:t>___ /___ /____</a:t>
              </a:r>
            </a:p>
            <a:p>
              <a:pPr>
                <a:lnSpc>
                  <a:spcPct val="150000"/>
                </a:lnSpc>
              </a:pPr>
              <a:r>
                <a:rPr lang="pt-BR" sz="2600" b="1" dirty="0">
                  <a:latin typeface="MyriadPro-SemiCn"/>
                </a:rPr>
                <a:t>___ /___ /____</a:t>
              </a:r>
            </a:p>
            <a:p>
              <a:pPr>
                <a:lnSpc>
                  <a:spcPct val="150000"/>
                </a:lnSpc>
              </a:pPr>
              <a:r>
                <a:rPr lang="pt-BR" sz="2600" b="1" dirty="0">
                  <a:latin typeface="MyriadPro-SemiCn"/>
                </a:rPr>
                <a:t>___ /___ /____</a:t>
              </a:r>
            </a:p>
            <a:p>
              <a:pPr>
                <a:lnSpc>
                  <a:spcPct val="150000"/>
                </a:lnSpc>
              </a:pPr>
              <a:endParaRPr lang="pt-BR" sz="2600" b="1" dirty="0">
                <a:latin typeface="MyriadPro-SemiC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2356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8059DC-7D56-485B-BB9C-F246070369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0976966"/>
              </p:ext>
            </p:extLst>
          </p:nvPr>
        </p:nvGraphicFramePr>
        <p:xfrm>
          <a:off x="267454" y="352153"/>
          <a:ext cx="6811441" cy="63244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eta: Pentágono 6">
            <a:extLst>
              <a:ext uri="{FF2B5EF4-FFF2-40B4-BE49-F238E27FC236}">
                <a16:creationId xmlns:a16="http://schemas.microsoft.com/office/drawing/2014/main" id="{2CC967C0-8F0D-4816-ACDD-5642EDCC4610}"/>
              </a:ext>
            </a:extLst>
          </p:cNvPr>
          <p:cNvSpPr/>
          <p:nvPr/>
        </p:nvSpPr>
        <p:spPr>
          <a:xfrm flipH="1">
            <a:off x="7495058" y="610769"/>
            <a:ext cx="2791616" cy="663367"/>
          </a:xfrm>
          <a:prstGeom prst="homePlate">
            <a:avLst/>
          </a:prstGeom>
          <a:solidFill>
            <a:srgbClr val="E3A803"/>
          </a:solidFill>
          <a:ln>
            <a:solidFill>
              <a:srgbClr val="E3A8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sz="2200" dirty="0">
                <a:latin typeface="MyriadPro-SemiCn"/>
              </a:rPr>
              <a:t>Páginas do livro</a:t>
            </a:r>
          </a:p>
          <a:p>
            <a:pPr algn="ctr"/>
            <a:r>
              <a:rPr lang="pt-BR" sz="2200" dirty="0">
                <a:latin typeface="MyriadPro-SemiCn"/>
              </a:rPr>
              <a:t>97 a 101</a:t>
            </a:r>
          </a:p>
        </p:txBody>
      </p: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4A66D1E1-8E4D-4EBC-931F-28D3A98C57C7}"/>
              </a:ext>
            </a:extLst>
          </p:cNvPr>
          <p:cNvGrpSpPr/>
          <p:nvPr/>
        </p:nvGrpSpPr>
        <p:grpSpPr>
          <a:xfrm>
            <a:off x="7494052" y="1770448"/>
            <a:ext cx="4310296" cy="4310296"/>
            <a:chOff x="7388219" y="2003281"/>
            <a:chExt cx="4310296" cy="4310296"/>
          </a:xfrm>
        </p:grpSpPr>
        <p:graphicFrame>
          <p:nvGraphicFramePr>
            <p:cNvPr id="16" name="Objeto 15">
              <a:extLst>
                <a:ext uri="{FF2B5EF4-FFF2-40B4-BE49-F238E27FC236}">
                  <a16:creationId xmlns:a16="http://schemas.microsoft.com/office/drawing/2014/main" id="{C77AA01F-2A4E-4E41-A48F-03518EDADFC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388219" y="2003281"/>
            <a:ext cx="4310296" cy="4310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7" imgW="4964760" imgH="4964760" progId="">
                    <p:embed/>
                  </p:oleObj>
                </mc:Choice>
                <mc:Fallback>
                  <p:oleObj r:id="rId7" imgW="4964760" imgH="4964760" progId="">
                    <p:embed/>
                    <p:pic>
                      <p:nvPicPr>
                        <p:cNvPr id="16" name="Objeto 15">
                          <a:extLst>
                            <a:ext uri="{FF2B5EF4-FFF2-40B4-BE49-F238E27FC236}">
                              <a16:creationId xmlns:a16="http://schemas.microsoft.com/office/drawing/2014/main" id="{C77AA01F-2A4E-4E41-A48F-03518EDADFC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7388219" y="2003281"/>
                          <a:ext cx="4310296" cy="431029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id="{5FFBAA8E-E172-4F8A-8F72-911B15D8CF39}"/>
                </a:ext>
              </a:extLst>
            </p:cNvPr>
            <p:cNvSpPr txBox="1"/>
            <p:nvPr/>
          </p:nvSpPr>
          <p:spPr>
            <a:xfrm>
              <a:off x="8009616" y="3108046"/>
              <a:ext cx="2319930" cy="2893100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2600" b="1" dirty="0">
                  <a:latin typeface="MyriadPro-SemiCn"/>
                </a:rPr>
                <a:t>Datas das aulas</a:t>
              </a:r>
              <a:endParaRPr lang="pt-BR"/>
            </a:p>
            <a:p>
              <a:pPr>
                <a:lnSpc>
                  <a:spcPct val="150000"/>
                </a:lnSpc>
              </a:pPr>
              <a:r>
                <a:rPr lang="pt-BR" sz="2600" b="1" dirty="0">
                  <a:latin typeface="MyriadPro-SemiCn"/>
                </a:rPr>
                <a:t>___ /___ /____</a:t>
              </a:r>
            </a:p>
            <a:p>
              <a:pPr>
                <a:lnSpc>
                  <a:spcPct val="150000"/>
                </a:lnSpc>
              </a:pPr>
              <a:r>
                <a:rPr lang="pt-BR" sz="2600" b="1" dirty="0">
                  <a:latin typeface="MyriadPro-SemiCn"/>
                </a:rPr>
                <a:t>___ /___ /____</a:t>
              </a:r>
            </a:p>
            <a:p>
              <a:pPr>
                <a:lnSpc>
                  <a:spcPct val="150000"/>
                </a:lnSpc>
              </a:pPr>
              <a:r>
                <a:rPr lang="pt-BR" sz="2600" b="1" dirty="0">
                  <a:latin typeface="MyriadPro-SemiCn"/>
                </a:rPr>
                <a:t>___ /___ /____</a:t>
              </a:r>
            </a:p>
            <a:p>
              <a:endParaRPr lang="pt-BR" sz="2600" b="1" dirty="0">
                <a:latin typeface="MyriadPro-SemiC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7005403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C415D2F83036241B585075B5C850590" ma:contentTypeVersion="2" ma:contentTypeDescription="Criar um novo documento." ma:contentTypeScope="" ma:versionID="87122ae1dd8774da2c0dcad532b4246b">
  <xsd:schema xmlns:xsd="http://www.w3.org/2001/XMLSchema" xmlns:xs="http://www.w3.org/2001/XMLSchema" xmlns:p="http://schemas.microsoft.com/office/2006/metadata/properties" xmlns:ns2="5169931d-a0b2-4e74-9c68-aff0d04c799d" targetNamespace="http://schemas.microsoft.com/office/2006/metadata/properties" ma:root="true" ma:fieldsID="ee149647be6f934bf22dce6abc6bc185" ns2:_="">
    <xsd:import namespace="5169931d-a0b2-4e74-9c68-aff0d04c79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9931d-a0b2-4e74-9c68-aff0d04c79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21C412-2EFE-48F8-915A-F7D339FEF6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69931d-a0b2-4e74-9c68-aff0d04c79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29AAA0-2294-412B-B1C9-CB45CB6A46F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366FDE8-E820-48E4-8E26-1D648B8CB1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690</Words>
  <Application>Microsoft Office PowerPoint</Application>
  <PresentationFormat>Widescreen</PresentationFormat>
  <Paragraphs>75</Paragraphs>
  <Slides>10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10</vt:i4>
      </vt:variant>
    </vt:vector>
  </HeadingPairs>
  <TitlesOfParts>
    <vt:vector size="20" baseType="lpstr">
      <vt:lpstr>Arial</vt:lpstr>
      <vt:lpstr>CiutadellaRounded-Regular</vt:lpstr>
      <vt:lpstr>Factoria-Bold</vt:lpstr>
      <vt:lpstr>Modern Love</vt:lpstr>
      <vt:lpstr>MyriadPro-BoldSemiCn</vt:lpstr>
      <vt:lpstr>MyriadPro-SemiboldSemiCn</vt:lpstr>
      <vt:lpstr>MyriadPro-SemiCn</vt:lpstr>
      <vt:lpstr>Segoe UI</vt:lpstr>
      <vt:lpstr>The Hand</vt:lpstr>
      <vt:lpstr>SketchyVTI</vt:lpstr>
      <vt:lpstr>Apresentação do PowerPoint</vt:lpstr>
      <vt:lpstr>Apresentação do PowerPoint</vt:lpstr>
      <vt:lpstr>A BNCC neste projeto</vt:lpstr>
      <vt:lpstr>PLANEJAMENTO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e comunicação: como afetam as vivências nos espaços?</dc:title>
  <dc:creator>Valquiria Baddini Tronolone</dc:creator>
  <cp:lastModifiedBy>Valquiria Baddini Tronolone</cp:lastModifiedBy>
  <cp:revision>195</cp:revision>
  <dcterms:created xsi:type="dcterms:W3CDTF">2020-12-04T13:43:42Z</dcterms:created>
  <dcterms:modified xsi:type="dcterms:W3CDTF">2020-12-17T02:45:26Z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0x0101002C415D2F83036241B585075B5C850590</vt:lpwstr>
  </property>
</Properties>
</file>