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4"/>
  </p:sldMasterIdLst>
  <p:sldIdLst>
    <p:sldId id="281" r:id="rId5"/>
    <p:sldId id="271" r:id="rId6"/>
    <p:sldId id="267" r:id="rId7"/>
    <p:sldId id="266" r:id="rId8"/>
    <p:sldId id="265" r:id="rId9"/>
    <p:sldId id="276" r:id="rId10"/>
    <p:sldId id="277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quiria Baddini Tronolone" initials="VBT" lastIdx="1" clrIdx="0">
    <p:extLst>
      <p:ext uri="{19B8F6BF-5375-455C-9EA6-DF929625EA0E}">
        <p15:presenceInfo xmlns:p15="http://schemas.microsoft.com/office/powerpoint/2012/main" userId="S::em-valquiria@ftd.com.br::b1a7bfb0-d72c-45bb-9c0d-c893be7838e8" providerId="AD"/>
      </p:ext>
    </p:extLst>
  </p:cmAuthor>
  <p:cmAuthor id="2" name="Pedro Fandi" initials="PF" lastIdx="14" clrIdx="1">
    <p:extLst>
      <p:ext uri="{19B8F6BF-5375-455C-9EA6-DF929625EA0E}">
        <p15:presenceInfo xmlns:p15="http://schemas.microsoft.com/office/powerpoint/2012/main" userId="S::em-pedroh@ftd.com.br::eea115e2-d335-403b-bf7b-8f058c75aff5" providerId="AD"/>
      </p:ext>
    </p:extLst>
  </p:cmAuthor>
  <p:cmAuthor id="3" name="Marcos Antônio Silva" initials="MAS" lastIdx="11" clrIdx="2">
    <p:extLst>
      <p:ext uri="{19B8F6BF-5375-455C-9EA6-DF929625EA0E}">
        <p15:presenceInfo xmlns:p15="http://schemas.microsoft.com/office/powerpoint/2012/main" userId="S::em-marcos@ftd.com.br::440951c2-66c5-4bdf-bc32-24e69e0d9d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A803"/>
    <a:srgbClr val="36818E"/>
    <a:srgbClr val="48A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s Antônio Silva" userId="440951c2-66c5-4bdf-bc32-24e69e0d9d77" providerId="ADAL" clId="{3DC1ED61-E7B4-44D2-9770-EB1B68AECCA2}"/>
    <pc:docChg chg="custSel modSld">
      <pc:chgData name="Marcos Antônio Silva" userId="440951c2-66c5-4bdf-bc32-24e69e0d9d77" providerId="ADAL" clId="{3DC1ED61-E7B4-44D2-9770-EB1B68AECCA2}" dt="2020-12-11T14:18:33.096" v="29" actId="6549"/>
      <pc:docMkLst>
        <pc:docMk/>
      </pc:docMkLst>
      <pc:sldChg chg="modSp mod addCm">
        <pc:chgData name="Marcos Antônio Silva" userId="440951c2-66c5-4bdf-bc32-24e69e0d9d77" providerId="ADAL" clId="{3DC1ED61-E7B4-44D2-9770-EB1B68AECCA2}" dt="2020-12-11T14:16:35.745" v="13" actId="1589"/>
        <pc:sldMkLst>
          <pc:docMk/>
          <pc:sldMk cId="3519071934" sldId="265"/>
        </pc:sldMkLst>
        <pc:spChg chg="mod">
          <ac:chgData name="Marcos Antônio Silva" userId="440951c2-66c5-4bdf-bc32-24e69e0d9d77" providerId="ADAL" clId="{3DC1ED61-E7B4-44D2-9770-EB1B68AECCA2}" dt="2020-12-11T14:16:08.708" v="10" actId="6549"/>
          <ac:spMkLst>
            <pc:docMk/>
            <pc:sldMk cId="3519071934" sldId="265"/>
            <ac:spMk id="8" creationId="{FBEB4981-F063-460B-A205-B03E0C7FBD81}"/>
          </ac:spMkLst>
        </pc:spChg>
      </pc:sldChg>
      <pc:sldChg chg="addCm modCm">
        <pc:chgData name="Marcos Antônio Silva" userId="440951c2-66c5-4bdf-bc32-24e69e0d9d77" providerId="ADAL" clId="{3DC1ED61-E7B4-44D2-9770-EB1B68AECCA2}" dt="2020-12-11T14:15:39.898" v="8" actId="1589"/>
        <pc:sldMkLst>
          <pc:docMk/>
          <pc:sldMk cId="3537441767" sldId="267"/>
        </pc:sldMkLst>
      </pc:sldChg>
      <pc:sldChg chg="addCm">
        <pc:chgData name="Marcos Antônio Silva" userId="440951c2-66c5-4bdf-bc32-24e69e0d9d77" providerId="ADAL" clId="{3DC1ED61-E7B4-44D2-9770-EB1B68AECCA2}" dt="2020-12-11T14:14:46.705" v="5" actId="1589"/>
        <pc:sldMkLst>
          <pc:docMk/>
          <pc:sldMk cId="4111793812" sldId="271"/>
        </pc:sldMkLst>
      </pc:sldChg>
      <pc:sldChg chg="modSp mod">
        <pc:chgData name="Marcos Antônio Silva" userId="440951c2-66c5-4bdf-bc32-24e69e0d9d77" providerId="ADAL" clId="{3DC1ED61-E7B4-44D2-9770-EB1B68AECCA2}" dt="2020-12-11T14:18:33.096" v="29" actId="6549"/>
        <pc:sldMkLst>
          <pc:docMk/>
          <pc:sldMk cId="702659467" sldId="276"/>
        </pc:sldMkLst>
        <pc:spChg chg="mod">
          <ac:chgData name="Marcos Antônio Silva" userId="440951c2-66c5-4bdf-bc32-24e69e0d9d77" providerId="ADAL" clId="{3DC1ED61-E7B4-44D2-9770-EB1B68AECCA2}" dt="2020-12-11T14:16:39.367" v="14" actId="6549"/>
          <ac:spMkLst>
            <pc:docMk/>
            <pc:sldMk cId="702659467" sldId="276"/>
            <ac:spMk id="8" creationId="{FBEB4981-F063-460B-A205-B03E0C7FBD81}"/>
          </ac:spMkLst>
        </pc:spChg>
        <pc:spChg chg="mod">
          <ac:chgData name="Marcos Antônio Silva" userId="440951c2-66c5-4bdf-bc32-24e69e0d9d77" providerId="ADAL" clId="{3DC1ED61-E7B4-44D2-9770-EB1B68AECCA2}" dt="2020-12-11T14:18:33.096" v="29" actId="6549"/>
          <ac:spMkLst>
            <pc:docMk/>
            <pc:sldMk cId="702659467" sldId="276"/>
            <ac:spMk id="17" creationId="{CE31C84E-152A-4444-8DB1-70549A83B918}"/>
          </ac:spMkLst>
        </pc:spChg>
      </pc:sldChg>
      <pc:sldChg chg="modSp mod">
        <pc:chgData name="Marcos Antônio Silva" userId="440951c2-66c5-4bdf-bc32-24e69e0d9d77" providerId="ADAL" clId="{3DC1ED61-E7B4-44D2-9770-EB1B68AECCA2}" dt="2020-12-11T14:16:43.382" v="15" actId="6549"/>
        <pc:sldMkLst>
          <pc:docMk/>
          <pc:sldMk cId="2731071806" sldId="277"/>
        </pc:sldMkLst>
        <pc:spChg chg="mod">
          <ac:chgData name="Marcos Antônio Silva" userId="440951c2-66c5-4bdf-bc32-24e69e0d9d77" providerId="ADAL" clId="{3DC1ED61-E7B4-44D2-9770-EB1B68AECCA2}" dt="2020-12-11T14:16:43.382" v="15" actId="6549"/>
          <ac:spMkLst>
            <pc:docMk/>
            <pc:sldMk cId="2731071806" sldId="277"/>
            <ac:spMk id="8" creationId="{FBEB4981-F063-460B-A205-B03E0C7FBD81}"/>
          </ac:spMkLst>
        </pc:spChg>
      </pc:sldChg>
      <pc:sldChg chg="modSp mod">
        <pc:chgData name="Marcos Antônio Silva" userId="440951c2-66c5-4bdf-bc32-24e69e0d9d77" providerId="ADAL" clId="{3DC1ED61-E7B4-44D2-9770-EB1B68AECCA2}" dt="2020-12-11T14:16:46.198" v="16" actId="6549"/>
        <pc:sldMkLst>
          <pc:docMk/>
          <pc:sldMk cId="503835809" sldId="278"/>
        </pc:sldMkLst>
        <pc:spChg chg="mod">
          <ac:chgData name="Marcos Antônio Silva" userId="440951c2-66c5-4bdf-bc32-24e69e0d9d77" providerId="ADAL" clId="{3DC1ED61-E7B4-44D2-9770-EB1B68AECCA2}" dt="2020-12-11T14:16:46.198" v="16" actId="6549"/>
          <ac:spMkLst>
            <pc:docMk/>
            <pc:sldMk cId="503835809" sldId="278"/>
            <ac:spMk id="8" creationId="{FBEB4981-F063-460B-A205-B03E0C7FBD81}"/>
          </ac:spMkLst>
        </pc:spChg>
      </pc:sldChg>
      <pc:sldChg chg="modSp mod">
        <pc:chgData name="Marcos Antônio Silva" userId="440951c2-66c5-4bdf-bc32-24e69e0d9d77" providerId="ADAL" clId="{3DC1ED61-E7B4-44D2-9770-EB1B68AECCA2}" dt="2020-12-11T14:16:50.710" v="17" actId="6549"/>
        <pc:sldMkLst>
          <pc:docMk/>
          <pc:sldMk cId="1609704717" sldId="279"/>
        </pc:sldMkLst>
        <pc:spChg chg="mod">
          <ac:chgData name="Marcos Antônio Silva" userId="440951c2-66c5-4bdf-bc32-24e69e0d9d77" providerId="ADAL" clId="{3DC1ED61-E7B4-44D2-9770-EB1B68AECCA2}" dt="2020-12-11T14:16:50.710" v="17" actId="6549"/>
          <ac:spMkLst>
            <pc:docMk/>
            <pc:sldMk cId="1609704717" sldId="279"/>
            <ac:spMk id="8" creationId="{FBEB4981-F063-460B-A205-B03E0C7FBD81}"/>
          </ac:spMkLst>
        </pc:spChg>
      </pc:sldChg>
      <pc:sldChg chg="modSp mod">
        <pc:chgData name="Marcos Antônio Silva" userId="440951c2-66c5-4bdf-bc32-24e69e0d9d77" providerId="ADAL" clId="{3DC1ED61-E7B4-44D2-9770-EB1B68AECCA2}" dt="2020-12-11T14:18:08.905" v="27" actId="1076"/>
        <pc:sldMkLst>
          <pc:docMk/>
          <pc:sldMk cId="285105870" sldId="280"/>
        </pc:sldMkLst>
        <pc:spChg chg="mod">
          <ac:chgData name="Marcos Antônio Silva" userId="440951c2-66c5-4bdf-bc32-24e69e0d9d77" providerId="ADAL" clId="{3DC1ED61-E7B4-44D2-9770-EB1B68AECCA2}" dt="2020-12-11T14:16:56.047" v="18" actId="6549"/>
          <ac:spMkLst>
            <pc:docMk/>
            <pc:sldMk cId="285105870" sldId="280"/>
            <ac:spMk id="8" creationId="{FBEB4981-F063-460B-A205-B03E0C7FBD81}"/>
          </ac:spMkLst>
        </pc:spChg>
        <pc:spChg chg="mod">
          <ac:chgData name="Marcos Antônio Silva" userId="440951c2-66c5-4bdf-bc32-24e69e0d9d77" providerId="ADAL" clId="{3DC1ED61-E7B4-44D2-9770-EB1B68AECCA2}" dt="2020-12-11T14:18:08.905" v="27" actId="1076"/>
          <ac:spMkLst>
            <pc:docMk/>
            <pc:sldMk cId="285105870" sldId="280"/>
            <ac:spMk id="10" creationId="{0D1B50EA-B725-4205-94A0-BE808A407239}"/>
          </ac:spMkLst>
        </pc:spChg>
      </pc:sldChg>
      <pc:sldChg chg="modSp mod addCm">
        <pc:chgData name="Marcos Antônio Silva" userId="440951c2-66c5-4bdf-bc32-24e69e0d9d77" providerId="ADAL" clId="{3DC1ED61-E7B4-44D2-9770-EB1B68AECCA2}" dt="2020-12-11T14:14:07.398" v="3" actId="1589"/>
        <pc:sldMkLst>
          <pc:docMk/>
          <pc:sldMk cId="2349659833" sldId="281"/>
        </pc:sldMkLst>
        <pc:spChg chg="mod">
          <ac:chgData name="Marcos Antônio Silva" userId="440951c2-66c5-4bdf-bc32-24e69e0d9d77" providerId="ADAL" clId="{3DC1ED61-E7B4-44D2-9770-EB1B68AECCA2}" dt="2020-12-11T14:13:41.047" v="0" actId="1076"/>
          <ac:spMkLst>
            <pc:docMk/>
            <pc:sldMk cId="2349659833" sldId="281"/>
            <ac:spMk id="3" creationId="{59E75AC3-E8E6-4F45-8D07-CB263705926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ln>
          <a:solidFill>
            <a:srgbClr val="36818E"/>
          </a:solidFill>
        </a:ln>
      </dgm:spPr>
      <dgm:t>
        <a:bodyPr/>
        <a:lstStyle/>
        <a:p>
          <a:r>
            <a:rPr lang="pt-BR" sz="9400" b="1" dirty="0"/>
            <a:t>Introdução</a:t>
          </a:r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2FEEC820-C3B6-436E-9F7D-B36FE32A8CA1}">
      <dgm:prSet phldrT="[Texto]" custT="1"/>
      <dgm:spPr>
        <a:ln>
          <a:solidFill>
            <a:srgbClr val="36818E"/>
          </a:solidFill>
        </a:ln>
      </dgm:spPr>
      <dgm:t>
        <a:bodyPr/>
        <a:lstStyle/>
        <a:p>
          <a:r>
            <a:rPr lang="pt-BR" sz="3200" b="1" dirty="0">
              <a:latin typeface="MyriadPro-SemiCn"/>
            </a:rPr>
            <a:t>Aula 1</a:t>
          </a:r>
          <a:r>
            <a:rPr lang="pt-BR" sz="3200" b="0" dirty="0">
              <a:latin typeface="MyriadPro-SemiCn"/>
            </a:rPr>
            <a:t>:</a:t>
          </a:r>
          <a:r>
            <a:rPr lang="pt-BR" sz="3200" b="1" dirty="0">
              <a:latin typeface="MyriadPro-SemiCn"/>
            </a:rPr>
            <a:t> </a:t>
          </a:r>
          <a:r>
            <a:rPr lang="pt-BR" sz="3200" b="0" dirty="0">
              <a:latin typeface="MyriadPro-SemiCn"/>
            </a:rPr>
            <a:t>Introdução da temática e das </a:t>
          </a:r>
          <a:r>
            <a:rPr lang="pt-BR" sz="3300" b="0" dirty="0">
              <a:latin typeface="MyriadPro-SemiCn"/>
            </a:rPr>
            <a:t>características</a:t>
          </a:r>
          <a:r>
            <a:rPr lang="pt-BR" sz="3200" b="0" dirty="0">
              <a:latin typeface="MyriadPro-SemiCn"/>
            </a:rPr>
            <a:t> do projeto. Criação do canal de compartilhamento.</a:t>
          </a:r>
          <a:endParaRPr lang="pt-BR" sz="3200" b="0" dirty="0"/>
        </a:p>
      </dgm:t>
    </dgm:pt>
    <dgm:pt modelId="{9D48F7AD-EB97-473A-8C34-57DB6E15BD38}" type="par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00035" custLinFactY="-57186" custLinFactNeighborX="-18" custLinFactNeighborY="-100000"/>
      <dgm:spPr/>
    </dgm:pt>
    <dgm:pt modelId="{00C015DD-3079-4258-8787-9D0F40E66300}" type="pres">
      <dgm:prSet presAssocID="{9D48F7AD-EB97-473A-8C34-57DB6E15BD38}" presName="parTrans" presStyleLbl="sibTrans2D1" presStyleIdx="0" presStyleCnt="1"/>
      <dgm:spPr/>
    </dgm:pt>
    <dgm:pt modelId="{95681F9C-F4C8-480C-A1FC-4297BFA0BC4F}" type="pres">
      <dgm:prSet presAssocID="{2FEEC820-C3B6-436E-9F7D-B36FE32A8CA1}" presName="child" presStyleLbl="alignAccFollowNode1" presStyleIdx="0" presStyleCnt="1" custLinFactNeighborX="308" custLinFactNeighborY="-14056">
        <dgm:presLayoutVars>
          <dgm:chMax val="0"/>
          <dgm:bulletEnabled val="1"/>
        </dgm:presLayoutVars>
      </dgm:prSet>
      <dgm:spPr/>
    </dgm:pt>
  </dgm:ptLst>
  <dgm:cxnLst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ln>
          <a:solidFill>
            <a:srgbClr val="36818E"/>
          </a:solidFill>
        </a:ln>
      </dgm:spPr>
      <dgm:t>
        <a:bodyPr/>
        <a:lstStyle/>
        <a:p>
          <a:r>
            <a:rPr lang="pt-BR" sz="9400" b="1" dirty="0"/>
            <a:t>Etapa 1</a:t>
          </a:r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2FEEC820-C3B6-436E-9F7D-B36FE32A8CA1}">
      <dgm:prSet phldrT="[Texto]"/>
      <dgm:spPr>
        <a:ln>
          <a:solidFill>
            <a:srgbClr val="36818E"/>
          </a:solidFill>
        </a:ln>
      </dgm:spPr>
      <dgm:t>
        <a:bodyPr/>
        <a:lstStyle/>
        <a:p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2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Leitura e interpretação do texto introdutório. Atividades 1, 2 e 3.</a:t>
          </a:r>
          <a:endParaRPr lang="pt-BR" b="0" dirty="0"/>
        </a:p>
      </dgm:t>
    </dgm:pt>
    <dgm:pt modelId="{9D48F7AD-EB97-473A-8C34-57DB6E15BD38}" type="par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A8837884-12DB-4085-A15B-85B5705407BD}">
      <dgm:prSet/>
      <dgm:spPr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3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Atividades 4 e 5.</a:t>
          </a:r>
        </a:p>
      </dgm:t>
    </dgm:pt>
    <dgm:pt modelId="{CCB6F76D-F115-4A35-9C83-763CB938EE59}" type="parTrans" cxnId="{82AE0FA2-5287-41B1-9A81-3D030E0F26D6}">
      <dgm:prSet/>
      <dgm:spPr/>
      <dgm:t>
        <a:bodyPr/>
        <a:lstStyle/>
        <a:p>
          <a:endParaRPr lang="pt-BR"/>
        </a:p>
      </dgm:t>
    </dgm:pt>
    <dgm:pt modelId="{C3A3537A-3848-4101-909B-EEB502968B6A}" type="sibTrans" cxnId="{82AE0FA2-5287-41B1-9A81-3D030E0F26D6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00035" custLinFactY="-57186" custLinFactNeighborX="-18" custLinFactNeighborY="-100000"/>
      <dgm:spPr/>
    </dgm:pt>
    <dgm:pt modelId="{00C015DD-3079-4258-8787-9D0F40E66300}" type="pres">
      <dgm:prSet presAssocID="{9D48F7AD-EB97-473A-8C34-57DB6E15BD38}" presName="parTrans" presStyleLbl="sibTrans2D1" presStyleIdx="0" presStyleCnt="2"/>
      <dgm:spPr/>
    </dgm:pt>
    <dgm:pt modelId="{95681F9C-F4C8-480C-A1FC-4297BFA0BC4F}" type="pres">
      <dgm:prSet presAssocID="{2FEEC820-C3B6-436E-9F7D-B36FE32A8CA1}" presName="child" presStyleLbl="alignAccFollowNode1" presStyleIdx="0" presStyleCnt="2" custLinFactNeighborX="308" custLinFactNeighborY="-14056">
        <dgm:presLayoutVars>
          <dgm:chMax val="0"/>
          <dgm:bulletEnabled val="1"/>
        </dgm:presLayoutVars>
      </dgm:prSet>
      <dgm:spPr/>
    </dgm:pt>
    <dgm:pt modelId="{80D3DAC9-B623-42E7-920D-D9212F8E17EB}" type="pres">
      <dgm:prSet presAssocID="{2020AB6F-302C-4055-83FB-E74CC1B94F49}" presName="sibTrans" presStyleLbl="sibTrans2D1" presStyleIdx="1" presStyleCnt="2"/>
      <dgm:spPr/>
    </dgm:pt>
    <dgm:pt modelId="{FF8D416B-8AC1-4291-804E-94F0CD00FAA0}" type="pres">
      <dgm:prSet presAssocID="{A8837884-12DB-4085-A15B-85B5705407BD}" presName="child" presStyleLbl="alignAccFollowNode1" presStyleIdx="1" presStyleCnt="2">
        <dgm:presLayoutVars>
          <dgm:chMax val="0"/>
          <dgm:bulletEnabled val="1"/>
        </dgm:presLayoutVars>
      </dgm:prSet>
      <dgm:spPr/>
    </dgm:pt>
  </dgm:ptLst>
  <dgm:cxnLst>
    <dgm:cxn modelId="{EA6ADE01-3A06-418F-9FDE-2A97E6DA7540}" type="presOf" srcId="{2020AB6F-302C-4055-83FB-E74CC1B94F49}" destId="{80D3DAC9-B623-42E7-920D-D9212F8E17EB}" srcOrd="0" destOrd="0" presId="urn:microsoft.com/office/officeart/2005/8/layout/lProcess1"/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9770B290-3BEC-4E11-A346-93A28C26A88D}" type="presOf" srcId="{A8837884-12DB-4085-A15B-85B5705407BD}" destId="{FF8D416B-8AC1-4291-804E-94F0CD00FAA0}" srcOrd="0" destOrd="0" presId="urn:microsoft.com/office/officeart/2005/8/layout/lProcess1"/>
    <dgm:cxn modelId="{82AE0FA2-5287-41B1-9A81-3D030E0F26D6}" srcId="{AE932727-3BB9-41C1-A229-605C5D5C7296}" destId="{A8837884-12DB-4085-A15B-85B5705407BD}" srcOrd="1" destOrd="0" parTransId="{CCB6F76D-F115-4A35-9C83-763CB938EE59}" sibTransId="{C3A3537A-3848-4101-909B-EEB502968B6A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CF8EFA49-6E0B-450F-B329-51E65753AEC2}" type="presParOf" srcId="{9F7E0E85-A6DD-4576-B660-A5938CB04491}" destId="{80D3DAC9-B623-42E7-920D-D9212F8E17EB}" srcOrd="3" destOrd="0" presId="urn:microsoft.com/office/officeart/2005/8/layout/lProcess1"/>
    <dgm:cxn modelId="{8A1CEF62-CDA9-4782-A25A-C67EACAF02F2}" type="presParOf" srcId="{9F7E0E85-A6DD-4576-B660-A5938CB04491}" destId="{FF8D416B-8AC1-4291-804E-94F0CD00FAA0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ln>
          <a:solidFill>
            <a:srgbClr val="36818E"/>
          </a:solidFill>
        </a:ln>
      </dgm:spPr>
      <dgm:t>
        <a:bodyPr/>
        <a:lstStyle/>
        <a:p>
          <a:r>
            <a:rPr lang="pt-BR" sz="9400" b="1" dirty="0"/>
            <a:t>Etapa 2</a:t>
          </a:r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2FEEC820-C3B6-436E-9F7D-B36FE32A8CA1}">
      <dgm:prSet phldrT="[Texto]"/>
      <dgm:spPr>
        <a:ln>
          <a:solidFill>
            <a:srgbClr val="36818E"/>
          </a:solidFill>
        </a:ln>
      </dgm:spPr>
      <dgm:t>
        <a:bodyPr/>
        <a:lstStyle/>
        <a:p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4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Leitura e interpretação do texto introdutório. Atividades 1, 2 e 3.</a:t>
          </a:r>
          <a:endParaRPr lang="pt-BR" b="0" dirty="0"/>
        </a:p>
      </dgm:t>
    </dgm:pt>
    <dgm:pt modelId="{9D48F7AD-EB97-473A-8C34-57DB6E15BD38}" type="par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A8837884-12DB-4085-A15B-85B5705407BD}">
      <dgm:prSet/>
      <dgm:spPr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pt-BR" b="1" i="0" u="none" strike="noStrike" baseline="0" dirty="0">
              <a:solidFill>
                <a:srgbClr val="2F2F2E"/>
              </a:solidFill>
              <a:latin typeface="MyriadPro-SemiCn"/>
            </a:rPr>
            <a:t>Aulas 5 e 6</a:t>
          </a:r>
          <a:r>
            <a:rPr lang="pt-BR" b="0" i="0" u="none" strike="noStrike" baseline="0" dirty="0">
              <a:solidFill>
                <a:srgbClr val="2F2F2E"/>
              </a:solidFill>
              <a:latin typeface="MyriadPro-SemiCn"/>
            </a:rPr>
            <a:t>:</a:t>
          </a:r>
          <a:r>
            <a:rPr lang="pt-BR" b="1" i="0" u="none" strike="noStrike" baseline="0" dirty="0">
              <a:solidFill>
                <a:srgbClr val="2F2F2E"/>
              </a:solidFill>
              <a:latin typeface="MyriadPro-SemiCn"/>
            </a:rPr>
            <a:t> </a:t>
          </a:r>
          <a:r>
            <a:rPr lang="pt-BR" b="0" i="0" u="none" strike="noStrike" baseline="0" dirty="0">
              <a:solidFill>
                <a:srgbClr val="2F2F2E"/>
              </a:solidFill>
              <a:latin typeface="MyriadPro-SemiCn"/>
            </a:rPr>
            <a:t>Atividades 4 e 5.</a:t>
          </a:r>
          <a:endParaRPr lang="pt-BR" b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MyriadPro-SemiCn"/>
            <a:ea typeface="+mn-ea"/>
            <a:cs typeface="+mn-cs"/>
          </a:endParaRPr>
        </a:p>
      </dgm:t>
    </dgm:pt>
    <dgm:pt modelId="{CCB6F76D-F115-4A35-9C83-763CB938EE59}" type="parTrans" cxnId="{82AE0FA2-5287-41B1-9A81-3D030E0F26D6}">
      <dgm:prSet/>
      <dgm:spPr/>
      <dgm:t>
        <a:bodyPr/>
        <a:lstStyle/>
        <a:p>
          <a:endParaRPr lang="pt-BR"/>
        </a:p>
      </dgm:t>
    </dgm:pt>
    <dgm:pt modelId="{C3A3537A-3848-4101-909B-EEB502968B6A}" type="sibTrans" cxnId="{82AE0FA2-5287-41B1-9A81-3D030E0F26D6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00035" custLinFactY="-57186" custLinFactNeighborX="-18" custLinFactNeighborY="-100000"/>
      <dgm:spPr/>
    </dgm:pt>
    <dgm:pt modelId="{00C015DD-3079-4258-8787-9D0F40E66300}" type="pres">
      <dgm:prSet presAssocID="{9D48F7AD-EB97-473A-8C34-57DB6E15BD38}" presName="parTrans" presStyleLbl="sibTrans2D1" presStyleIdx="0" presStyleCnt="2"/>
      <dgm:spPr/>
    </dgm:pt>
    <dgm:pt modelId="{95681F9C-F4C8-480C-A1FC-4297BFA0BC4F}" type="pres">
      <dgm:prSet presAssocID="{2FEEC820-C3B6-436E-9F7D-B36FE32A8CA1}" presName="child" presStyleLbl="alignAccFollowNode1" presStyleIdx="0" presStyleCnt="2" custLinFactNeighborX="308" custLinFactNeighborY="-14056">
        <dgm:presLayoutVars>
          <dgm:chMax val="0"/>
          <dgm:bulletEnabled val="1"/>
        </dgm:presLayoutVars>
      </dgm:prSet>
      <dgm:spPr/>
    </dgm:pt>
    <dgm:pt modelId="{80D3DAC9-B623-42E7-920D-D9212F8E17EB}" type="pres">
      <dgm:prSet presAssocID="{2020AB6F-302C-4055-83FB-E74CC1B94F49}" presName="sibTrans" presStyleLbl="sibTrans2D1" presStyleIdx="1" presStyleCnt="2"/>
      <dgm:spPr/>
    </dgm:pt>
    <dgm:pt modelId="{FF8D416B-8AC1-4291-804E-94F0CD00FAA0}" type="pres">
      <dgm:prSet presAssocID="{A8837884-12DB-4085-A15B-85B5705407BD}" presName="child" presStyleLbl="alignAccFollowNode1" presStyleIdx="1" presStyleCnt="2">
        <dgm:presLayoutVars>
          <dgm:chMax val="0"/>
          <dgm:bulletEnabled val="1"/>
        </dgm:presLayoutVars>
      </dgm:prSet>
      <dgm:spPr/>
    </dgm:pt>
  </dgm:ptLst>
  <dgm:cxnLst>
    <dgm:cxn modelId="{EA6ADE01-3A06-418F-9FDE-2A97E6DA7540}" type="presOf" srcId="{2020AB6F-302C-4055-83FB-E74CC1B94F49}" destId="{80D3DAC9-B623-42E7-920D-D9212F8E17EB}" srcOrd="0" destOrd="0" presId="urn:microsoft.com/office/officeart/2005/8/layout/lProcess1"/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9770B290-3BEC-4E11-A346-93A28C26A88D}" type="presOf" srcId="{A8837884-12DB-4085-A15B-85B5705407BD}" destId="{FF8D416B-8AC1-4291-804E-94F0CD00FAA0}" srcOrd="0" destOrd="0" presId="urn:microsoft.com/office/officeart/2005/8/layout/lProcess1"/>
    <dgm:cxn modelId="{82AE0FA2-5287-41B1-9A81-3D030E0F26D6}" srcId="{AE932727-3BB9-41C1-A229-605C5D5C7296}" destId="{A8837884-12DB-4085-A15B-85B5705407BD}" srcOrd="1" destOrd="0" parTransId="{CCB6F76D-F115-4A35-9C83-763CB938EE59}" sibTransId="{C3A3537A-3848-4101-909B-EEB502968B6A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CF8EFA49-6E0B-450F-B329-51E65753AEC2}" type="presParOf" srcId="{9F7E0E85-A6DD-4576-B660-A5938CB04491}" destId="{80D3DAC9-B623-42E7-920D-D9212F8E17EB}" srcOrd="3" destOrd="0" presId="urn:microsoft.com/office/officeart/2005/8/layout/lProcess1"/>
    <dgm:cxn modelId="{8A1CEF62-CDA9-4782-A25A-C67EACAF02F2}" type="presParOf" srcId="{9F7E0E85-A6DD-4576-B660-A5938CB04491}" destId="{FF8D416B-8AC1-4291-804E-94F0CD00FAA0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ln>
          <a:solidFill>
            <a:srgbClr val="36818E"/>
          </a:solidFill>
        </a:ln>
      </dgm:spPr>
      <dgm:t>
        <a:bodyPr/>
        <a:lstStyle/>
        <a:p>
          <a:r>
            <a:rPr lang="pt-BR" sz="9400" b="1" dirty="0"/>
            <a:t>Etapa 3</a:t>
          </a:r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2FEEC820-C3B6-436E-9F7D-B36FE32A8CA1}">
      <dgm:prSet phldrT="[Texto]"/>
      <dgm:spPr>
        <a:ln>
          <a:solidFill>
            <a:srgbClr val="36818E"/>
          </a:solidFill>
        </a:ln>
      </dgm:spPr>
      <dgm:t>
        <a:bodyPr/>
        <a:lstStyle/>
        <a:p>
          <a:r>
            <a:rPr lang="pt-BR" b="1" dirty="0">
              <a:latin typeface="MyriadPro-SemiCn"/>
            </a:rPr>
            <a:t>Aula 7</a:t>
          </a:r>
          <a:r>
            <a:rPr lang="pt-BR" b="0" dirty="0">
              <a:latin typeface="MyriadPro-SemiCn"/>
            </a:rPr>
            <a:t>:</a:t>
          </a:r>
          <a:r>
            <a:rPr lang="pt-BR" b="1" dirty="0">
              <a:latin typeface="MyriadPro-SemiCn"/>
            </a:rPr>
            <a:t> </a:t>
          </a:r>
          <a:r>
            <a:rPr lang="pt-BR" b="0" dirty="0">
              <a:latin typeface="MyriadPro-SemiCn"/>
            </a:rPr>
            <a:t>Leitura e interpretação do texto introdutório. Atividades 1, 2 e 3.</a:t>
          </a:r>
          <a:endParaRPr lang="pt-BR" b="0" dirty="0"/>
        </a:p>
      </dgm:t>
    </dgm:pt>
    <dgm:pt modelId="{9D48F7AD-EB97-473A-8C34-57DB6E15BD38}" type="par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A8837884-12DB-4085-A15B-85B5705407BD}">
      <dgm:prSet/>
      <dgm:spPr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pt-BR" b="1" dirty="0">
              <a:latin typeface="MyriadPro-SemiCn"/>
            </a:rPr>
            <a:t>Aulas 8 e 9</a:t>
          </a:r>
          <a:r>
            <a:rPr lang="pt-BR" b="0" dirty="0">
              <a:latin typeface="MyriadPro-SemiCn"/>
            </a:rPr>
            <a:t>:</a:t>
          </a:r>
          <a:r>
            <a:rPr lang="pt-BR" b="1" dirty="0">
              <a:latin typeface="MyriadPro-SemiCn"/>
            </a:rPr>
            <a:t> </a:t>
          </a:r>
          <a:r>
            <a:rPr lang="pt-BR" b="0" dirty="0">
              <a:latin typeface="MyriadPro-SemiCn"/>
            </a:rPr>
            <a:t>Atividades 4, 5, 6 e 7.</a:t>
          </a:r>
          <a:endParaRPr lang="pt-BR" b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MyriadPro-SemiCn"/>
            <a:ea typeface="+mn-ea"/>
            <a:cs typeface="+mn-cs"/>
          </a:endParaRPr>
        </a:p>
      </dgm:t>
    </dgm:pt>
    <dgm:pt modelId="{CCB6F76D-F115-4A35-9C83-763CB938EE59}" type="parTrans" cxnId="{82AE0FA2-5287-41B1-9A81-3D030E0F26D6}">
      <dgm:prSet/>
      <dgm:spPr/>
      <dgm:t>
        <a:bodyPr/>
        <a:lstStyle/>
        <a:p>
          <a:endParaRPr lang="pt-BR"/>
        </a:p>
      </dgm:t>
    </dgm:pt>
    <dgm:pt modelId="{C3A3537A-3848-4101-909B-EEB502968B6A}" type="sibTrans" cxnId="{82AE0FA2-5287-41B1-9A81-3D030E0F26D6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00035" custLinFactY="-57186" custLinFactNeighborX="-18" custLinFactNeighborY="-100000"/>
      <dgm:spPr/>
    </dgm:pt>
    <dgm:pt modelId="{00C015DD-3079-4258-8787-9D0F40E66300}" type="pres">
      <dgm:prSet presAssocID="{9D48F7AD-EB97-473A-8C34-57DB6E15BD38}" presName="parTrans" presStyleLbl="sibTrans2D1" presStyleIdx="0" presStyleCnt="2"/>
      <dgm:spPr/>
    </dgm:pt>
    <dgm:pt modelId="{95681F9C-F4C8-480C-A1FC-4297BFA0BC4F}" type="pres">
      <dgm:prSet presAssocID="{2FEEC820-C3B6-436E-9F7D-B36FE32A8CA1}" presName="child" presStyleLbl="alignAccFollowNode1" presStyleIdx="0" presStyleCnt="2" custLinFactNeighborX="308" custLinFactNeighborY="-14056">
        <dgm:presLayoutVars>
          <dgm:chMax val="0"/>
          <dgm:bulletEnabled val="1"/>
        </dgm:presLayoutVars>
      </dgm:prSet>
      <dgm:spPr/>
    </dgm:pt>
    <dgm:pt modelId="{80D3DAC9-B623-42E7-920D-D9212F8E17EB}" type="pres">
      <dgm:prSet presAssocID="{2020AB6F-302C-4055-83FB-E74CC1B94F49}" presName="sibTrans" presStyleLbl="sibTrans2D1" presStyleIdx="1" presStyleCnt="2"/>
      <dgm:spPr/>
    </dgm:pt>
    <dgm:pt modelId="{FF8D416B-8AC1-4291-804E-94F0CD00FAA0}" type="pres">
      <dgm:prSet presAssocID="{A8837884-12DB-4085-A15B-85B5705407BD}" presName="child" presStyleLbl="alignAccFollowNode1" presStyleIdx="1" presStyleCnt="2">
        <dgm:presLayoutVars>
          <dgm:chMax val="0"/>
          <dgm:bulletEnabled val="1"/>
        </dgm:presLayoutVars>
      </dgm:prSet>
      <dgm:spPr/>
    </dgm:pt>
  </dgm:ptLst>
  <dgm:cxnLst>
    <dgm:cxn modelId="{EA6ADE01-3A06-418F-9FDE-2A97E6DA7540}" type="presOf" srcId="{2020AB6F-302C-4055-83FB-E74CC1B94F49}" destId="{80D3DAC9-B623-42E7-920D-D9212F8E17EB}" srcOrd="0" destOrd="0" presId="urn:microsoft.com/office/officeart/2005/8/layout/lProcess1"/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9770B290-3BEC-4E11-A346-93A28C26A88D}" type="presOf" srcId="{A8837884-12DB-4085-A15B-85B5705407BD}" destId="{FF8D416B-8AC1-4291-804E-94F0CD00FAA0}" srcOrd="0" destOrd="0" presId="urn:microsoft.com/office/officeart/2005/8/layout/lProcess1"/>
    <dgm:cxn modelId="{82AE0FA2-5287-41B1-9A81-3D030E0F26D6}" srcId="{AE932727-3BB9-41C1-A229-605C5D5C7296}" destId="{A8837884-12DB-4085-A15B-85B5705407BD}" srcOrd="1" destOrd="0" parTransId="{CCB6F76D-F115-4A35-9C83-763CB938EE59}" sibTransId="{C3A3537A-3848-4101-909B-EEB502968B6A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CF8EFA49-6E0B-450F-B329-51E65753AEC2}" type="presParOf" srcId="{9F7E0E85-A6DD-4576-B660-A5938CB04491}" destId="{80D3DAC9-B623-42E7-920D-D9212F8E17EB}" srcOrd="3" destOrd="0" presId="urn:microsoft.com/office/officeart/2005/8/layout/lProcess1"/>
    <dgm:cxn modelId="{8A1CEF62-CDA9-4782-A25A-C67EACAF02F2}" type="presParOf" srcId="{9F7E0E85-A6DD-4576-B660-A5938CB04491}" destId="{FF8D416B-8AC1-4291-804E-94F0CD00FAA0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ln>
          <a:solidFill>
            <a:srgbClr val="36818E"/>
          </a:solidFill>
        </a:ln>
      </dgm:spPr>
      <dgm:t>
        <a:bodyPr/>
        <a:lstStyle/>
        <a:p>
          <a:r>
            <a:rPr lang="pt-BR" sz="9400" b="1" dirty="0"/>
            <a:t>Etapa 4</a:t>
          </a:r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2FEEC820-C3B6-436E-9F7D-B36FE32A8CA1}">
      <dgm:prSet phldrT="[Texto]"/>
      <dgm:spPr>
        <a:ln>
          <a:solidFill>
            <a:srgbClr val="36818E"/>
          </a:solidFill>
        </a:ln>
      </dgm:spPr>
      <dgm:t>
        <a:bodyPr/>
        <a:lstStyle/>
        <a:p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10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Leitura e interpretação do texto introdutório. Atividades 1 e 2.</a:t>
          </a:r>
          <a:endParaRPr lang="pt-BR" b="0" dirty="0"/>
        </a:p>
      </dgm:t>
    </dgm:pt>
    <dgm:pt modelId="{9D48F7AD-EB97-473A-8C34-57DB6E15BD38}" type="par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A8837884-12DB-4085-A15B-85B5705407BD}">
      <dgm:prSet/>
      <dgm:spPr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Aulas 11 e 12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Atividade 3.</a:t>
          </a:r>
        </a:p>
      </dgm:t>
    </dgm:pt>
    <dgm:pt modelId="{CCB6F76D-F115-4A35-9C83-763CB938EE59}" type="parTrans" cxnId="{82AE0FA2-5287-41B1-9A81-3D030E0F26D6}">
      <dgm:prSet/>
      <dgm:spPr/>
      <dgm:t>
        <a:bodyPr/>
        <a:lstStyle/>
        <a:p>
          <a:endParaRPr lang="pt-BR"/>
        </a:p>
      </dgm:t>
    </dgm:pt>
    <dgm:pt modelId="{C3A3537A-3848-4101-909B-EEB502968B6A}" type="sibTrans" cxnId="{82AE0FA2-5287-41B1-9A81-3D030E0F26D6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00035" custLinFactNeighborX="-693" custLinFactNeighborY="-43205"/>
      <dgm:spPr/>
    </dgm:pt>
    <dgm:pt modelId="{00C015DD-3079-4258-8787-9D0F40E66300}" type="pres">
      <dgm:prSet presAssocID="{9D48F7AD-EB97-473A-8C34-57DB6E15BD38}" presName="parTrans" presStyleLbl="sibTrans2D1" presStyleIdx="0" presStyleCnt="2"/>
      <dgm:spPr/>
    </dgm:pt>
    <dgm:pt modelId="{95681F9C-F4C8-480C-A1FC-4297BFA0BC4F}" type="pres">
      <dgm:prSet presAssocID="{2FEEC820-C3B6-436E-9F7D-B36FE32A8CA1}" presName="child" presStyleLbl="alignAccFollowNode1" presStyleIdx="0" presStyleCnt="2" custLinFactNeighborX="308" custLinFactNeighborY="-14056">
        <dgm:presLayoutVars>
          <dgm:chMax val="0"/>
          <dgm:bulletEnabled val="1"/>
        </dgm:presLayoutVars>
      </dgm:prSet>
      <dgm:spPr/>
    </dgm:pt>
    <dgm:pt modelId="{80D3DAC9-B623-42E7-920D-D9212F8E17EB}" type="pres">
      <dgm:prSet presAssocID="{2020AB6F-302C-4055-83FB-E74CC1B94F49}" presName="sibTrans" presStyleLbl="sibTrans2D1" presStyleIdx="1" presStyleCnt="2"/>
      <dgm:spPr/>
    </dgm:pt>
    <dgm:pt modelId="{FF8D416B-8AC1-4291-804E-94F0CD00FAA0}" type="pres">
      <dgm:prSet presAssocID="{A8837884-12DB-4085-A15B-85B5705407BD}" presName="child" presStyleLbl="alignAccFollowNode1" presStyleIdx="1" presStyleCnt="2">
        <dgm:presLayoutVars>
          <dgm:chMax val="0"/>
          <dgm:bulletEnabled val="1"/>
        </dgm:presLayoutVars>
      </dgm:prSet>
      <dgm:spPr/>
    </dgm:pt>
  </dgm:ptLst>
  <dgm:cxnLst>
    <dgm:cxn modelId="{EA6ADE01-3A06-418F-9FDE-2A97E6DA7540}" type="presOf" srcId="{2020AB6F-302C-4055-83FB-E74CC1B94F49}" destId="{80D3DAC9-B623-42E7-920D-D9212F8E17EB}" srcOrd="0" destOrd="0" presId="urn:microsoft.com/office/officeart/2005/8/layout/lProcess1"/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9770B290-3BEC-4E11-A346-93A28C26A88D}" type="presOf" srcId="{A8837884-12DB-4085-A15B-85B5705407BD}" destId="{FF8D416B-8AC1-4291-804E-94F0CD00FAA0}" srcOrd="0" destOrd="0" presId="urn:microsoft.com/office/officeart/2005/8/layout/lProcess1"/>
    <dgm:cxn modelId="{82AE0FA2-5287-41B1-9A81-3D030E0F26D6}" srcId="{AE932727-3BB9-41C1-A229-605C5D5C7296}" destId="{A8837884-12DB-4085-A15B-85B5705407BD}" srcOrd="1" destOrd="0" parTransId="{CCB6F76D-F115-4A35-9C83-763CB938EE59}" sibTransId="{C3A3537A-3848-4101-909B-EEB502968B6A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CF8EFA49-6E0B-450F-B329-51E65753AEC2}" type="presParOf" srcId="{9F7E0E85-A6DD-4576-B660-A5938CB04491}" destId="{80D3DAC9-B623-42E7-920D-D9212F8E17EB}" srcOrd="3" destOrd="0" presId="urn:microsoft.com/office/officeart/2005/8/layout/lProcess1"/>
    <dgm:cxn modelId="{8A1CEF62-CDA9-4782-A25A-C67EACAF02F2}" type="presParOf" srcId="{9F7E0E85-A6DD-4576-B660-A5938CB04491}" destId="{FF8D416B-8AC1-4291-804E-94F0CD00FAA0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29C272-3A76-483C-8199-90716D29054A}" type="doc">
      <dgm:prSet loTypeId="urn:microsoft.com/office/officeart/2005/8/layout/lProcess1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AE932727-3BB9-41C1-A229-605C5D5C7296}">
      <dgm:prSet phldrT="[Texto]" custT="1"/>
      <dgm:spPr>
        <a:ln>
          <a:solidFill>
            <a:srgbClr val="36818E"/>
          </a:solidFill>
        </a:ln>
      </dgm:spPr>
      <dgm:t>
        <a:bodyPr/>
        <a:lstStyle/>
        <a:p>
          <a:r>
            <a:rPr lang="pt-BR" sz="9000" b="1" dirty="0"/>
            <a:t>Etapa final</a:t>
          </a:r>
        </a:p>
      </dgm:t>
    </dgm:pt>
    <dgm:pt modelId="{9F1576E3-A24B-4003-B1F4-2B4D09833CDD}" type="parTrans" cxnId="{B4D6C93D-EED1-4FF3-B87F-E3B61080A51F}">
      <dgm:prSet/>
      <dgm:spPr/>
      <dgm:t>
        <a:bodyPr/>
        <a:lstStyle/>
        <a:p>
          <a:endParaRPr lang="pt-BR"/>
        </a:p>
      </dgm:t>
    </dgm:pt>
    <dgm:pt modelId="{29D38075-4BFE-4D1A-AAD8-35892C00D332}" type="sibTrans" cxnId="{B4D6C93D-EED1-4FF3-B87F-E3B61080A51F}">
      <dgm:prSet/>
      <dgm:spPr/>
      <dgm:t>
        <a:bodyPr/>
        <a:lstStyle/>
        <a:p>
          <a:endParaRPr lang="pt-BR"/>
        </a:p>
      </dgm:t>
    </dgm:pt>
    <dgm:pt modelId="{2FEEC820-C3B6-436E-9F7D-B36FE32A8CA1}">
      <dgm:prSet phldrT="[Texto]" custT="1"/>
      <dgm:spPr>
        <a:ln>
          <a:solidFill>
            <a:srgbClr val="36818E"/>
          </a:solidFill>
        </a:ln>
      </dgm:spPr>
      <dgm:t>
        <a:bodyPr/>
        <a:lstStyle/>
        <a:p>
          <a:r>
            <a:rPr lang="pt-BR" sz="2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13</a:t>
          </a:r>
          <a:r>
            <a:rPr lang="pt-BR" sz="2200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sz="2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sz="2200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Leitura e discussão do texto introdutório e organização dos grupos de estudantes. Planejamento em grupo das apresentações do sarau.</a:t>
          </a:r>
          <a:endParaRPr lang="pt-BR" sz="2200" b="0" dirty="0"/>
        </a:p>
      </dgm:t>
    </dgm:pt>
    <dgm:pt modelId="{9D48F7AD-EB97-473A-8C34-57DB6E15BD38}" type="par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2020AB6F-302C-4055-83FB-E74CC1B94F49}" type="sibTrans" cxnId="{C05F50CB-FAFE-454C-B71E-A0011F95FD4A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A8837884-12DB-4085-A15B-85B5705407BD}">
      <dgm:prSet custT="1"/>
      <dgm:spPr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pt-BR" sz="2400" b="1" i="0" u="none" strike="noStrike" baseline="0" dirty="0">
              <a:solidFill>
                <a:srgbClr val="2F2F2E"/>
              </a:solidFill>
              <a:latin typeface="MyriadPro-SemiCn"/>
            </a:rPr>
            <a:t>Aulas 14 e 15</a:t>
          </a:r>
          <a:r>
            <a:rPr lang="pt-BR" sz="2400" b="0" i="0" u="none" strike="noStrike" baseline="0" dirty="0">
              <a:solidFill>
                <a:srgbClr val="2F2F2E"/>
              </a:solidFill>
              <a:latin typeface="MyriadPro-SemiCn"/>
            </a:rPr>
            <a:t>: Realização do sarau.</a:t>
          </a:r>
          <a:endParaRPr lang="pt-BR" sz="2400" b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MyriadPro-SemiCn"/>
            <a:ea typeface="+mn-ea"/>
            <a:cs typeface="+mn-cs"/>
          </a:endParaRPr>
        </a:p>
      </dgm:t>
    </dgm:pt>
    <dgm:pt modelId="{CCB6F76D-F115-4A35-9C83-763CB938EE59}" type="parTrans" cxnId="{82AE0FA2-5287-41B1-9A81-3D030E0F26D6}">
      <dgm:prSet/>
      <dgm:spPr/>
      <dgm:t>
        <a:bodyPr/>
        <a:lstStyle/>
        <a:p>
          <a:endParaRPr lang="pt-BR"/>
        </a:p>
      </dgm:t>
    </dgm:pt>
    <dgm:pt modelId="{C3A3537A-3848-4101-909B-EEB502968B6A}" type="sibTrans" cxnId="{82AE0FA2-5287-41B1-9A81-3D030E0F26D6}">
      <dgm:prSet/>
      <dgm:spPr>
        <a:solidFill>
          <a:schemeClr val="accent2"/>
        </a:solidFill>
      </dgm:spPr>
      <dgm:t>
        <a:bodyPr/>
        <a:lstStyle/>
        <a:p>
          <a:endParaRPr lang="pt-BR"/>
        </a:p>
      </dgm:t>
    </dgm:pt>
    <dgm:pt modelId="{C48B2E7F-5B4B-46A9-9443-666ED79A6C8C}">
      <dgm:prSet custT="1"/>
      <dgm:spPr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pt-BR" sz="2400" b="1" i="0" u="none" strike="noStrike" baseline="0" dirty="0">
              <a:solidFill>
                <a:srgbClr val="2F2F2E"/>
              </a:solidFill>
              <a:latin typeface="MyriadPro-SemiCn"/>
            </a:rPr>
            <a:t>Aula 16</a:t>
          </a:r>
          <a:r>
            <a:rPr lang="pt-BR" sz="2400" b="0" i="0" u="none" strike="noStrike" baseline="0" dirty="0">
              <a:solidFill>
                <a:srgbClr val="2F2F2E"/>
              </a:solidFill>
              <a:latin typeface="MyriadPro-SemiCn"/>
            </a:rPr>
            <a:t>: Realização da avaliação.</a:t>
          </a:r>
        </a:p>
      </dgm:t>
    </dgm:pt>
    <dgm:pt modelId="{EA471080-D469-4F74-A19B-FB5694175549}" type="parTrans" cxnId="{D7136DAF-5139-48D2-B127-5313C370A9BC}">
      <dgm:prSet/>
      <dgm:spPr/>
      <dgm:t>
        <a:bodyPr/>
        <a:lstStyle/>
        <a:p>
          <a:endParaRPr lang="pt-BR"/>
        </a:p>
      </dgm:t>
    </dgm:pt>
    <dgm:pt modelId="{3067BFC3-E6EF-45C3-8043-4D5ABE9C797D}" type="sibTrans" cxnId="{D7136DAF-5139-48D2-B127-5313C370A9BC}">
      <dgm:prSet/>
      <dgm:spPr/>
      <dgm:t>
        <a:bodyPr/>
        <a:lstStyle/>
        <a:p>
          <a:endParaRPr lang="pt-BR"/>
        </a:p>
      </dgm:t>
    </dgm:pt>
    <dgm:pt modelId="{2880EE12-EEC2-47C1-85E1-CBBB21760BE6}" type="pres">
      <dgm:prSet presAssocID="{DD29C272-3A76-483C-8199-90716D29054A}" presName="Name0" presStyleCnt="0">
        <dgm:presLayoutVars>
          <dgm:dir/>
          <dgm:animLvl val="lvl"/>
          <dgm:resizeHandles val="exact"/>
        </dgm:presLayoutVars>
      </dgm:prSet>
      <dgm:spPr/>
    </dgm:pt>
    <dgm:pt modelId="{9F7E0E85-A6DD-4576-B660-A5938CB04491}" type="pres">
      <dgm:prSet presAssocID="{AE932727-3BB9-41C1-A229-605C5D5C7296}" presName="vertFlow" presStyleCnt="0"/>
      <dgm:spPr/>
    </dgm:pt>
    <dgm:pt modelId="{9026AD66-E2FA-4F4A-AEBC-0DB4EEBC76C3}" type="pres">
      <dgm:prSet presAssocID="{AE932727-3BB9-41C1-A229-605C5D5C7296}" presName="header" presStyleLbl="node1" presStyleIdx="0" presStyleCnt="1" custScaleX="126994" custLinFactNeighborX="-693" custLinFactNeighborY="-43205"/>
      <dgm:spPr/>
    </dgm:pt>
    <dgm:pt modelId="{00C015DD-3079-4258-8787-9D0F40E66300}" type="pres">
      <dgm:prSet presAssocID="{9D48F7AD-EB97-473A-8C34-57DB6E15BD38}" presName="parTrans" presStyleLbl="sibTrans2D1" presStyleIdx="0" presStyleCnt="3" custScaleX="155068"/>
      <dgm:spPr/>
    </dgm:pt>
    <dgm:pt modelId="{95681F9C-F4C8-480C-A1FC-4297BFA0BC4F}" type="pres">
      <dgm:prSet presAssocID="{2FEEC820-C3B6-436E-9F7D-B36FE32A8CA1}" presName="child" presStyleLbl="alignAccFollowNode1" presStyleIdx="0" presStyleCnt="3" custScaleX="126994" custLinFactNeighborX="308" custLinFactNeighborY="-14056">
        <dgm:presLayoutVars>
          <dgm:chMax val="0"/>
          <dgm:bulletEnabled val="1"/>
        </dgm:presLayoutVars>
      </dgm:prSet>
      <dgm:spPr/>
    </dgm:pt>
    <dgm:pt modelId="{80D3DAC9-B623-42E7-920D-D9212F8E17EB}" type="pres">
      <dgm:prSet presAssocID="{2020AB6F-302C-4055-83FB-E74CC1B94F49}" presName="sibTrans" presStyleLbl="sibTrans2D1" presStyleIdx="1" presStyleCnt="3" custScaleX="104166"/>
      <dgm:spPr/>
    </dgm:pt>
    <dgm:pt modelId="{FF8D416B-8AC1-4291-804E-94F0CD00FAA0}" type="pres">
      <dgm:prSet presAssocID="{A8837884-12DB-4085-A15B-85B5705407BD}" presName="child" presStyleLbl="alignAccFollowNode1" presStyleIdx="1" presStyleCnt="3" custScaleX="126994">
        <dgm:presLayoutVars>
          <dgm:chMax val="0"/>
          <dgm:bulletEnabled val="1"/>
        </dgm:presLayoutVars>
      </dgm:prSet>
      <dgm:spPr/>
    </dgm:pt>
    <dgm:pt modelId="{0DF092FF-1A5D-46FA-93CC-B676D5EF65DB}" type="pres">
      <dgm:prSet presAssocID="{C3A3537A-3848-4101-909B-EEB502968B6A}" presName="sibTrans" presStyleLbl="sibTrans2D1" presStyleIdx="2" presStyleCnt="3" custScaleX="133458"/>
      <dgm:spPr/>
    </dgm:pt>
    <dgm:pt modelId="{97BCFEC5-2DAF-4A3B-8019-C33255E6F1D5}" type="pres">
      <dgm:prSet presAssocID="{C48B2E7F-5B4B-46A9-9443-666ED79A6C8C}" presName="child" presStyleLbl="alignAccFollowNode1" presStyleIdx="2" presStyleCnt="3" custScaleX="126994">
        <dgm:presLayoutVars>
          <dgm:chMax val="0"/>
          <dgm:bulletEnabled val="1"/>
        </dgm:presLayoutVars>
      </dgm:prSet>
      <dgm:spPr/>
    </dgm:pt>
  </dgm:ptLst>
  <dgm:cxnLst>
    <dgm:cxn modelId="{EA6ADE01-3A06-418F-9FDE-2A97E6DA7540}" type="presOf" srcId="{2020AB6F-302C-4055-83FB-E74CC1B94F49}" destId="{80D3DAC9-B623-42E7-920D-D9212F8E17EB}" srcOrd="0" destOrd="0" presId="urn:microsoft.com/office/officeart/2005/8/layout/lProcess1"/>
    <dgm:cxn modelId="{68C10127-DDD3-4E8F-91E9-8DC1B34CC02C}" type="presOf" srcId="{DD29C272-3A76-483C-8199-90716D29054A}" destId="{2880EE12-EEC2-47C1-85E1-CBBB21760BE6}" srcOrd="0" destOrd="0" presId="urn:microsoft.com/office/officeart/2005/8/layout/lProcess1"/>
    <dgm:cxn modelId="{B4D6C93D-EED1-4FF3-B87F-E3B61080A51F}" srcId="{DD29C272-3A76-483C-8199-90716D29054A}" destId="{AE932727-3BB9-41C1-A229-605C5D5C7296}" srcOrd="0" destOrd="0" parTransId="{9F1576E3-A24B-4003-B1F4-2B4D09833CDD}" sibTransId="{29D38075-4BFE-4D1A-AAD8-35892C00D332}"/>
    <dgm:cxn modelId="{E8FD0652-F9F1-4287-8CCB-5C243C89EB7D}" type="presOf" srcId="{AE932727-3BB9-41C1-A229-605C5D5C7296}" destId="{9026AD66-E2FA-4F4A-AEBC-0DB4EEBC76C3}" srcOrd="0" destOrd="0" presId="urn:microsoft.com/office/officeart/2005/8/layout/lProcess1"/>
    <dgm:cxn modelId="{D527DC7B-04D4-41AF-BD9E-38113EBCAB7E}" type="presOf" srcId="{C48B2E7F-5B4B-46A9-9443-666ED79A6C8C}" destId="{97BCFEC5-2DAF-4A3B-8019-C33255E6F1D5}" srcOrd="0" destOrd="0" presId="urn:microsoft.com/office/officeart/2005/8/layout/lProcess1"/>
    <dgm:cxn modelId="{9770B290-3BEC-4E11-A346-93A28C26A88D}" type="presOf" srcId="{A8837884-12DB-4085-A15B-85B5705407BD}" destId="{FF8D416B-8AC1-4291-804E-94F0CD00FAA0}" srcOrd="0" destOrd="0" presId="urn:microsoft.com/office/officeart/2005/8/layout/lProcess1"/>
    <dgm:cxn modelId="{82AE0FA2-5287-41B1-9A81-3D030E0F26D6}" srcId="{AE932727-3BB9-41C1-A229-605C5D5C7296}" destId="{A8837884-12DB-4085-A15B-85B5705407BD}" srcOrd="1" destOrd="0" parTransId="{CCB6F76D-F115-4A35-9C83-763CB938EE59}" sibTransId="{C3A3537A-3848-4101-909B-EEB502968B6A}"/>
    <dgm:cxn modelId="{D7136DAF-5139-48D2-B127-5313C370A9BC}" srcId="{AE932727-3BB9-41C1-A229-605C5D5C7296}" destId="{C48B2E7F-5B4B-46A9-9443-666ED79A6C8C}" srcOrd="2" destOrd="0" parTransId="{EA471080-D469-4F74-A19B-FB5694175549}" sibTransId="{3067BFC3-E6EF-45C3-8043-4D5ABE9C797D}"/>
    <dgm:cxn modelId="{07914AB5-5A94-4DED-827C-9E266D265ABD}" type="presOf" srcId="{2FEEC820-C3B6-436E-9F7D-B36FE32A8CA1}" destId="{95681F9C-F4C8-480C-A1FC-4297BFA0BC4F}" srcOrd="0" destOrd="0" presId="urn:microsoft.com/office/officeart/2005/8/layout/lProcess1"/>
    <dgm:cxn modelId="{834213B7-1374-4203-9B56-550A68446C57}" type="presOf" srcId="{9D48F7AD-EB97-473A-8C34-57DB6E15BD38}" destId="{00C015DD-3079-4258-8787-9D0F40E66300}" srcOrd="0" destOrd="0" presId="urn:microsoft.com/office/officeart/2005/8/layout/lProcess1"/>
    <dgm:cxn modelId="{C05F50CB-FAFE-454C-B71E-A0011F95FD4A}" srcId="{AE932727-3BB9-41C1-A229-605C5D5C7296}" destId="{2FEEC820-C3B6-436E-9F7D-B36FE32A8CA1}" srcOrd="0" destOrd="0" parTransId="{9D48F7AD-EB97-473A-8C34-57DB6E15BD38}" sibTransId="{2020AB6F-302C-4055-83FB-E74CC1B94F49}"/>
    <dgm:cxn modelId="{C0ED4CE2-A1D4-4383-9D28-2A75DB9DD722}" type="presOf" srcId="{C3A3537A-3848-4101-909B-EEB502968B6A}" destId="{0DF092FF-1A5D-46FA-93CC-B676D5EF65DB}" srcOrd="0" destOrd="0" presId="urn:microsoft.com/office/officeart/2005/8/layout/lProcess1"/>
    <dgm:cxn modelId="{AAEC2A81-262A-4355-A9B8-0A32494FC5A9}" type="presParOf" srcId="{2880EE12-EEC2-47C1-85E1-CBBB21760BE6}" destId="{9F7E0E85-A6DD-4576-B660-A5938CB04491}" srcOrd="0" destOrd="0" presId="urn:microsoft.com/office/officeart/2005/8/layout/lProcess1"/>
    <dgm:cxn modelId="{16697F71-511B-4192-9FC2-E94B7ADF1B6A}" type="presParOf" srcId="{9F7E0E85-A6DD-4576-B660-A5938CB04491}" destId="{9026AD66-E2FA-4F4A-AEBC-0DB4EEBC76C3}" srcOrd="0" destOrd="0" presId="urn:microsoft.com/office/officeart/2005/8/layout/lProcess1"/>
    <dgm:cxn modelId="{C1B61485-4E2E-4ACE-9A74-37E50331E526}" type="presParOf" srcId="{9F7E0E85-A6DD-4576-B660-A5938CB04491}" destId="{00C015DD-3079-4258-8787-9D0F40E66300}" srcOrd="1" destOrd="0" presId="urn:microsoft.com/office/officeart/2005/8/layout/lProcess1"/>
    <dgm:cxn modelId="{7180D0E8-3D19-4601-8A41-EE6E359E4F2C}" type="presParOf" srcId="{9F7E0E85-A6DD-4576-B660-A5938CB04491}" destId="{95681F9C-F4C8-480C-A1FC-4297BFA0BC4F}" srcOrd="2" destOrd="0" presId="urn:microsoft.com/office/officeart/2005/8/layout/lProcess1"/>
    <dgm:cxn modelId="{CF8EFA49-6E0B-450F-B329-51E65753AEC2}" type="presParOf" srcId="{9F7E0E85-A6DD-4576-B660-A5938CB04491}" destId="{80D3DAC9-B623-42E7-920D-D9212F8E17EB}" srcOrd="3" destOrd="0" presId="urn:microsoft.com/office/officeart/2005/8/layout/lProcess1"/>
    <dgm:cxn modelId="{8A1CEF62-CDA9-4782-A25A-C67EACAF02F2}" type="presParOf" srcId="{9F7E0E85-A6DD-4576-B660-A5938CB04491}" destId="{FF8D416B-8AC1-4291-804E-94F0CD00FAA0}" srcOrd="4" destOrd="0" presId="urn:microsoft.com/office/officeart/2005/8/layout/lProcess1"/>
    <dgm:cxn modelId="{0EEDBA8B-272D-4174-9FEC-E0059423EE28}" type="presParOf" srcId="{9F7E0E85-A6DD-4576-B660-A5938CB04491}" destId="{0DF092FF-1A5D-46FA-93CC-B676D5EF65DB}" srcOrd="5" destOrd="0" presId="urn:microsoft.com/office/officeart/2005/8/layout/lProcess1"/>
    <dgm:cxn modelId="{01C852CD-83C9-48D9-9680-24FE7FFE3FDA}" type="presParOf" srcId="{9F7E0E85-A6DD-4576-B660-A5938CB04491}" destId="{97BCFEC5-2DAF-4A3B-8019-C33255E6F1D5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0" y="0"/>
          <a:ext cx="6262443" cy="15650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Introdução</a:t>
          </a:r>
        </a:p>
      </dsp:txBody>
      <dsp:txXfrm>
        <a:off x="45839" y="45839"/>
        <a:ext cx="6170765" cy="1473385"/>
      </dsp:txXfrm>
    </dsp:sp>
    <dsp:sp modelId="{00C015DD-3079-4258-8787-9D0F40E66300}">
      <dsp:nvSpPr>
        <dsp:cNvPr id="0" name=""/>
        <dsp:cNvSpPr/>
      </dsp:nvSpPr>
      <dsp:spPr>
        <a:xfrm rot="5397230">
          <a:off x="2701123" y="2290969"/>
          <a:ext cx="862849" cy="27388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3747" y="3290761"/>
          <a:ext cx="6260252" cy="156506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>
              <a:latin typeface="MyriadPro-SemiCn"/>
            </a:rPr>
            <a:t>Aula 1</a:t>
          </a:r>
          <a:r>
            <a:rPr lang="pt-BR" sz="3200" b="0" kern="1200" dirty="0">
              <a:latin typeface="MyriadPro-SemiCn"/>
            </a:rPr>
            <a:t>:</a:t>
          </a:r>
          <a:r>
            <a:rPr lang="pt-BR" sz="3200" b="1" kern="1200" dirty="0">
              <a:latin typeface="MyriadPro-SemiCn"/>
            </a:rPr>
            <a:t> </a:t>
          </a:r>
          <a:r>
            <a:rPr lang="pt-BR" sz="3200" b="0" kern="1200" dirty="0">
              <a:latin typeface="MyriadPro-SemiCn"/>
            </a:rPr>
            <a:t>Introdução da temática e das </a:t>
          </a:r>
          <a:r>
            <a:rPr lang="pt-BR" sz="3300" b="0" kern="1200" dirty="0">
              <a:latin typeface="MyriadPro-SemiCn"/>
            </a:rPr>
            <a:t>características</a:t>
          </a:r>
          <a:r>
            <a:rPr lang="pt-BR" sz="3200" b="0" kern="1200" dirty="0">
              <a:latin typeface="MyriadPro-SemiCn"/>
            </a:rPr>
            <a:t> do projeto. Criação do canal de compartilhamento.</a:t>
          </a:r>
          <a:endParaRPr lang="pt-BR" sz="3200" b="0" kern="1200" dirty="0"/>
        </a:p>
      </dsp:txBody>
      <dsp:txXfrm>
        <a:off x="49586" y="3336600"/>
        <a:ext cx="6168574" cy="1473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3616" y="0"/>
          <a:ext cx="6254516" cy="15630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1</a:t>
          </a:r>
        </a:p>
      </dsp:txBody>
      <dsp:txXfrm>
        <a:off x="49397" y="45781"/>
        <a:ext cx="6162954" cy="1471520"/>
      </dsp:txXfrm>
    </dsp:sp>
    <dsp:sp modelId="{00C015DD-3079-4258-8787-9D0F40E66300}">
      <dsp:nvSpPr>
        <dsp:cNvPr id="0" name=""/>
        <dsp:cNvSpPr/>
      </dsp:nvSpPr>
      <dsp:spPr>
        <a:xfrm rot="5389390">
          <a:off x="2961234" y="1772552"/>
          <a:ext cx="346241" cy="2735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11671" y="2255561"/>
          <a:ext cx="6252328" cy="15630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2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Leitura e interpretação do texto introdutório. Atividades 1, 2 e 3.</a:t>
          </a:r>
          <a:endParaRPr lang="pt-BR" sz="3300" b="0" kern="1200" dirty="0"/>
        </a:p>
      </dsp:txBody>
      <dsp:txXfrm>
        <a:off x="57452" y="2301342"/>
        <a:ext cx="6160766" cy="1471520"/>
      </dsp:txXfrm>
    </dsp:sp>
    <dsp:sp modelId="{80D3DAC9-B623-42E7-920D-D9212F8E17EB}">
      <dsp:nvSpPr>
        <dsp:cNvPr id="0" name=""/>
        <dsp:cNvSpPr/>
      </dsp:nvSpPr>
      <dsp:spPr>
        <a:xfrm rot="5409173">
          <a:off x="2959698" y="3993862"/>
          <a:ext cx="350438" cy="2735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8D416B-8AC1-4291-804E-94F0CD00FAA0}">
      <dsp:nvSpPr>
        <dsp:cNvPr id="0" name=""/>
        <dsp:cNvSpPr/>
      </dsp:nvSpPr>
      <dsp:spPr>
        <a:xfrm>
          <a:off x="5835" y="4442619"/>
          <a:ext cx="6252328" cy="15630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3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Atividades 4 e 5.</a:t>
          </a:r>
        </a:p>
      </dsp:txBody>
      <dsp:txXfrm>
        <a:off x="51616" y="4488400"/>
        <a:ext cx="6160766" cy="1471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3616" y="0"/>
          <a:ext cx="6254516" cy="15630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2</a:t>
          </a:r>
        </a:p>
      </dsp:txBody>
      <dsp:txXfrm>
        <a:off x="49397" y="45781"/>
        <a:ext cx="6162954" cy="1471520"/>
      </dsp:txXfrm>
    </dsp:sp>
    <dsp:sp modelId="{00C015DD-3079-4258-8787-9D0F40E66300}">
      <dsp:nvSpPr>
        <dsp:cNvPr id="0" name=""/>
        <dsp:cNvSpPr/>
      </dsp:nvSpPr>
      <dsp:spPr>
        <a:xfrm rot="5389390">
          <a:off x="2961234" y="1772552"/>
          <a:ext cx="346241" cy="2735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11671" y="2255561"/>
          <a:ext cx="6252328" cy="15630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4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Leitura e interpretação do texto introdutório. Atividades 1, 2 e 3.</a:t>
          </a:r>
          <a:endParaRPr lang="pt-BR" sz="3300" b="0" kern="1200" dirty="0"/>
        </a:p>
      </dsp:txBody>
      <dsp:txXfrm>
        <a:off x="57452" y="2301342"/>
        <a:ext cx="6160766" cy="1471520"/>
      </dsp:txXfrm>
    </dsp:sp>
    <dsp:sp modelId="{80D3DAC9-B623-42E7-920D-D9212F8E17EB}">
      <dsp:nvSpPr>
        <dsp:cNvPr id="0" name=""/>
        <dsp:cNvSpPr/>
      </dsp:nvSpPr>
      <dsp:spPr>
        <a:xfrm rot="5409173">
          <a:off x="2959698" y="3993862"/>
          <a:ext cx="350438" cy="2735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8D416B-8AC1-4291-804E-94F0CD00FAA0}">
      <dsp:nvSpPr>
        <dsp:cNvPr id="0" name=""/>
        <dsp:cNvSpPr/>
      </dsp:nvSpPr>
      <dsp:spPr>
        <a:xfrm>
          <a:off x="5835" y="4442619"/>
          <a:ext cx="6252328" cy="15630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i="0" u="none" strike="noStrike" kern="1200" baseline="0" dirty="0">
              <a:solidFill>
                <a:srgbClr val="2F2F2E"/>
              </a:solidFill>
              <a:latin typeface="MyriadPro-SemiCn"/>
            </a:rPr>
            <a:t>Aulas 5 e 6</a:t>
          </a:r>
          <a:r>
            <a:rPr lang="pt-BR" sz="3300" b="0" i="0" u="none" strike="noStrike" kern="1200" baseline="0" dirty="0">
              <a:solidFill>
                <a:srgbClr val="2F2F2E"/>
              </a:solidFill>
              <a:latin typeface="MyriadPro-SemiCn"/>
            </a:rPr>
            <a:t>:</a:t>
          </a:r>
          <a:r>
            <a:rPr lang="pt-BR" sz="3300" b="1" i="0" u="none" strike="noStrike" kern="1200" baseline="0" dirty="0">
              <a:solidFill>
                <a:srgbClr val="2F2F2E"/>
              </a:solidFill>
              <a:latin typeface="MyriadPro-SemiCn"/>
            </a:rPr>
            <a:t> </a:t>
          </a:r>
          <a:r>
            <a:rPr lang="pt-BR" sz="3300" b="0" i="0" u="none" strike="noStrike" kern="1200" baseline="0" dirty="0">
              <a:solidFill>
                <a:srgbClr val="2F2F2E"/>
              </a:solidFill>
              <a:latin typeface="MyriadPro-SemiCn"/>
            </a:rPr>
            <a:t>Atividades 4 e 5.</a:t>
          </a:r>
          <a:endParaRPr lang="pt-BR" sz="33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MyriadPro-SemiCn"/>
            <a:ea typeface="+mn-ea"/>
            <a:cs typeface="+mn-cs"/>
          </a:endParaRPr>
        </a:p>
      </dsp:txBody>
      <dsp:txXfrm>
        <a:off x="51616" y="4488400"/>
        <a:ext cx="6160766" cy="1471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3616" y="0"/>
          <a:ext cx="6254516" cy="15630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3</a:t>
          </a:r>
        </a:p>
      </dsp:txBody>
      <dsp:txXfrm>
        <a:off x="49397" y="45781"/>
        <a:ext cx="6162954" cy="1471520"/>
      </dsp:txXfrm>
    </dsp:sp>
    <dsp:sp modelId="{00C015DD-3079-4258-8787-9D0F40E66300}">
      <dsp:nvSpPr>
        <dsp:cNvPr id="0" name=""/>
        <dsp:cNvSpPr/>
      </dsp:nvSpPr>
      <dsp:spPr>
        <a:xfrm rot="5389390">
          <a:off x="2961234" y="1772552"/>
          <a:ext cx="346241" cy="2735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11671" y="2255561"/>
          <a:ext cx="6252328" cy="15630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kern="1200" dirty="0">
              <a:latin typeface="MyriadPro-SemiCn"/>
            </a:rPr>
            <a:t>Aula 7</a:t>
          </a:r>
          <a:r>
            <a:rPr lang="pt-BR" sz="3300" b="0" kern="1200" dirty="0">
              <a:latin typeface="MyriadPro-SemiCn"/>
            </a:rPr>
            <a:t>:</a:t>
          </a:r>
          <a:r>
            <a:rPr lang="pt-BR" sz="3300" b="1" kern="1200" dirty="0">
              <a:latin typeface="MyriadPro-SemiCn"/>
            </a:rPr>
            <a:t> </a:t>
          </a:r>
          <a:r>
            <a:rPr lang="pt-BR" sz="3300" b="0" kern="1200" dirty="0">
              <a:latin typeface="MyriadPro-SemiCn"/>
            </a:rPr>
            <a:t>Leitura e interpretação do texto introdutório. Atividades 1, 2 e 3.</a:t>
          </a:r>
          <a:endParaRPr lang="pt-BR" sz="3300" b="0" kern="1200" dirty="0"/>
        </a:p>
      </dsp:txBody>
      <dsp:txXfrm>
        <a:off x="57452" y="2301342"/>
        <a:ext cx="6160766" cy="1471520"/>
      </dsp:txXfrm>
    </dsp:sp>
    <dsp:sp modelId="{80D3DAC9-B623-42E7-920D-D9212F8E17EB}">
      <dsp:nvSpPr>
        <dsp:cNvPr id="0" name=""/>
        <dsp:cNvSpPr/>
      </dsp:nvSpPr>
      <dsp:spPr>
        <a:xfrm rot="5409173">
          <a:off x="2959698" y="3993862"/>
          <a:ext cx="350438" cy="2735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8D416B-8AC1-4291-804E-94F0CD00FAA0}">
      <dsp:nvSpPr>
        <dsp:cNvPr id="0" name=""/>
        <dsp:cNvSpPr/>
      </dsp:nvSpPr>
      <dsp:spPr>
        <a:xfrm>
          <a:off x="5835" y="4442619"/>
          <a:ext cx="6252328" cy="15630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kern="1200" dirty="0">
              <a:latin typeface="MyriadPro-SemiCn"/>
            </a:rPr>
            <a:t>Aulas 8 e 9</a:t>
          </a:r>
          <a:r>
            <a:rPr lang="pt-BR" sz="3300" b="0" kern="1200" dirty="0">
              <a:latin typeface="MyriadPro-SemiCn"/>
            </a:rPr>
            <a:t>:</a:t>
          </a:r>
          <a:r>
            <a:rPr lang="pt-BR" sz="3300" b="1" kern="1200" dirty="0">
              <a:latin typeface="MyriadPro-SemiCn"/>
            </a:rPr>
            <a:t> </a:t>
          </a:r>
          <a:r>
            <a:rPr lang="pt-BR" sz="3300" b="0" kern="1200" dirty="0">
              <a:latin typeface="MyriadPro-SemiCn"/>
            </a:rPr>
            <a:t>Atividades 4, 5, 6 e 7.</a:t>
          </a:r>
          <a:endParaRPr lang="pt-BR" sz="33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MyriadPro-SemiCn"/>
            <a:ea typeface="+mn-ea"/>
            <a:cs typeface="+mn-cs"/>
          </a:endParaRPr>
        </a:p>
      </dsp:txBody>
      <dsp:txXfrm>
        <a:off x="51616" y="4488400"/>
        <a:ext cx="6160766" cy="14715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0" y="0"/>
          <a:ext cx="6254516" cy="15630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9380" tIns="119380" rIns="119380" bIns="119380" numCol="1" spcCol="1270" anchor="ctr" anchorCtr="0">
          <a:noAutofit/>
        </a:bodyPr>
        <a:lstStyle/>
        <a:p>
          <a:pPr marL="0" lvl="0" indent="0" algn="ctr" defTabSz="4178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400" b="1" kern="1200" dirty="0"/>
            <a:t>Etapa 4</a:t>
          </a:r>
        </a:p>
      </dsp:txBody>
      <dsp:txXfrm>
        <a:off x="45781" y="45781"/>
        <a:ext cx="6162954" cy="1471520"/>
      </dsp:txXfrm>
    </dsp:sp>
    <dsp:sp modelId="{00C015DD-3079-4258-8787-9D0F40E66300}">
      <dsp:nvSpPr>
        <dsp:cNvPr id="0" name=""/>
        <dsp:cNvSpPr/>
      </dsp:nvSpPr>
      <dsp:spPr>
        <a:xfrm rot="5383878">
          <a:off x="2959425" y="1772552"/>
          <a:ext cx="346243" cy="2735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11671" y="2255561"/>
          <a:ext cx="6252328" cy="15630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10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Leitura e interpretação do texto introdutório. Atividades 1 e 2.</a:t>
          </a:r>
          <a:endParaRPr lang="pt-BR" sz="3300" b="0" kern="1200" dirty="0"/>
        </a:p>
      </dsp:txBody>
      <dsp:txXfrm>
        <a:off x="57452" y="2301342"/>
        <a:ext cx="6160766" cy="1471520"/>
      </dsp:txXfrm>
    </dsp:sp>
    <dsp:sp modelId="{80D3DAC9-B623-42E7-920D-D9212F8E17EB}">
      <dsp:nvSpPr>
        <dsp:cNvPr id="0" name=""/>
        <dsp:cNvSpPr/>
      </dsp:nvSpPr>
      <dsp:spPr>
        <a:xfrm rot="5409173">
          <a:off x="2959698" y="3993862"/>
          <a:ext cx="350438" cy="2735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8D416B-8AC1-4291-804E-94F0CD00FAA0}">
      <dsp:nvSpPr>
        <dsp:cNvPr id="0" name=""/>
        <dsp:cNvSpPr/>
      </dsp:nvSpPr>
      <dsp:spPr>
        <a:xfrm>
          <a:off x="5835" y="4442619"/>
          <a:ext cx="6252328" cy="156308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Aulas 11 e 12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sz="33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sz="33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Atividade 3.</a:t>
          </a:r>
        </a:p>
      </dsp:txBody>
      <dsp:txXfrm>
        <a:off x="51616" y="4488400"/>
        <a:ext cx="6160766" cy="1471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6AD66-E2FA-4F4A-AEBC-0DB4EEBC76C3}">
      <dsp:nvSpPr>
        <dsp:cNvPr id="0" name=""/>
        <dsp:cNvSpPr/>
      </dsp:nvSpPr>
      <dsp:spPr>
        <a:xfrm>
          <a:off x="0" y="0"/>
          <a:ext cx="6256289" cy="12316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4000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9000" b="1" kern="1200" dirty="0"/>
            <a:t>Etapa final</a:t>
          </a:r>
        </a:p>
      </dsp:txBody>
      <dsp:txXfrm>
        <a:off x="36073" y="36073"/>
        <a:ext cx="6184143" cy="1159465"/>
      </dsp:txXfrm>
    </dsp:sp>
    <dsp:sp modelId="{00C015DD-3079-4258-8787-9D0F40E66300}">
      <dsp:nvSpPr>
        <dsp:cNvPr id="0" name=""/>
        <dsp:cNvSpPr/>
      </dsp:nvSpPr>
      <dsp:spPr>
        <a:xfrm rot="5383499">
          <a:off x="2986755" y="1311172"/>
          <a:ext cx="290488" cy="215531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681F9C-F4C8-480C-A1FC-4297BFA0BC4F}">
      <dsp:nvSpPr>
        <dsp:cNvPr id="0" name=""/>
        <dsp:cNvSpPr/>
      </dsp:nvSpPr>
      <dsp:spPr>
        <a:xfrm>
          <a:off x="7710" y="1606266"/>
          <a:ext cx="6256289" cy="123161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681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Aula 13</a:t>
          </a:r>
          <a:r>
            <a:rPr lang="pt-BR" sz="2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:</a:t>
          </a:r>
          <a:r>
            <a:rPr lang="pt-BR" sz="22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 </a:t>
          </a:r>
          <a:r>
            <a:rPr lang="pt-BR" sz="22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MyriadPro-SemiCn"/>
              <a:ea typeface="+mn-ea"/>
              <a:cs typeface="+mn-cs"/>
            </a:rPr>
            <a:t>Leitura e discussão do texto introdutório e organização dos grupos de estudantes. Planejamento em grupo das apresentações do sarau.</a:t>
          </a:r>
          <a:endParaRPr lang="pt-BR" sz="2200" b="0" kern="1200" dirty="0"/>
        </a:p>
      </dsp:txBody>
      <dsp:txXfrm>
        <a:off x="43783" y="1642339"/>
        <a:ext cx="6184143" cy="1159465"/>
      </dsp:txXfrm>
    </dsp:sp>
    <dsp:sp modelId="{80D3DAC9-B623-42E7-920D-D9212F8E17EB}">
      <dsp:nvSpPr>
        <dsp:cNvPr id="0" name=""/>
        <dsp:cNvSpPr/>
      </dsp:nvSpPr>
      <dsp:spPr>
        <a:xfrm rot="5407690">
          <a:off x="2990114" y="2975938"/>
          <a:ext cx="287626" cy="215531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8D416B-8AC1-4291-804E-94F0CD00FAA0}">
      <dsp:nvSpPr>
        <dsp:cNvPr id="0" name=""/>
        <dsp:cNvSpPr/>
      </dsp:nvSpPr>
      <dsp:spPr>
        <a:xfrm>
          <a:off x="3855" y="3329531"/>
          <a:ext cx="6256289" cy="123161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0" u="none" strike="noStrike" kern="1200" baseline="0" dirty="0">
              <a:solidFill>
                <a:srgbClr val="2F2F2E"/>
              </a:solidFill>
              <a:latin typeface="MyriadPro-SemiCn"/>
            </a:rPr>
            <a:t>Aulas 14 e 15</a:t>
          </a:r>
          <a:r>
            <a:rPr lang="pt-BR" sz="2400" b="0" i="0" u="none" strike="noStrike" kern="1200" baseline="0" dirty="0">
              <a:solidFill>
                <a:srgbClr val="2F2F2E"/>
              </a:solidFill>
              <a:latin typeface="MyriadPro-SemiCn"/>
            </a:rPr>
            <a:t>: Realização do sarau.</a:t>
          </a:r>
          <a:endParaRPr lang="pt-BR" sz="24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MyriadPro-SemiCn"/>
            <a:ea typeface="+mn-ea"/>
            <a:cs typeface="+mn-cs"/>
          </a:endParaRPr>
        </a:p>
      </dsp:txBody>
      <dsp:txXfrm>
        <a:off x="39928" y="3365604"/>
        <a:ext cx="6184143" cy="1159465"/>
      </dsp:txXfrm>
    </dsp:sp>
    <dsp:sp modelId="{0DF092FF-1A5D-46FA-93CC-B676D5EF65DB}">
      <dsp:nvSpPr>
        <dsp:cNvPr id="0" name=""/>
        <dsp:cNvSpPr/>
      </dsp:nvSpPr>
      <dsp:spPr>
        <a:xfrm rot="5400000">
          <a:off x="2988177" y="4668909"/>
          <a:ext cx="287644" cy="215531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BCFEC5-2DAF-4A3B-8019-C33255E6F1D5}">
      <dsp:nvSpPr>
        <dsp:cNvPr id="0" name=""/>
        <dsp:cNvSpPr/>
      </dsp:nvSpPr>
      <dsp:spPr>
        <a:xfrm>
          <a:off x="3855" y="4992207"/>
          <a:ext cx="6256289" cy="123161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i="0" u="none" strike="noStrike" kern="1200" baseline="0" dirty="0">
              <a:solidFill>
                <a:srgbClr val="2F2F2E"/>
              </a:solidFill>
              <a:latin typeface="MyriadPro-SemiCn"/>
            </a:rPr>
            <a:t>Aula 16</a:t>
          </a:r>
          <a:r>
            <a:rPr lang="pt-BR" sz="2400" b="0" i="0" u="none" strike="noStrike" kern="1200" baseline="0" dirty="0">
              <a:solidFill>
                <a:srgbClr val="2F2F2E"/>
              </a:solidFill>
              <a:latin typeface="MyriadPro-SemiCn"/>
            </a:rPr>
            <a:t>: Realização da avaliação.</a:t>
          </a:r>
        </a:p>
      </dsp:txBody>
      <dsp:txXfrm>
        <a:off x="39928" y="5028280"/>
        <a:ext cx="6184143" cy="1159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3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0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56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9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4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41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6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4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5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4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2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57" r:id="rId6"/>
    <p:sldLayoutId id="2147483853" r:id="rId7"/>
    <p:sldLayoutId id="2147483854" r:id="rId8"/>
    <p:sldLayoutId id="2147483855" r:id="rId9"/>
    <p:sldLayoutId id="2147483856" r:id="rId10"/>
    <p:sldLayoutId id="21474838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6.xml"/><Relationship Id="rId7" Type="http://schemas.openxmlformats.org/officeDocument/2006/relationships/oleObject" Target="../embeddings/oleObject4.bin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1.xml"/><Relationship Id="rId7" Type="http://schemas.openxmlformats.org/officeDocument/2006/relationships/oleObject" Target="../embeddings/oleObject1.bin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2.xml"/><Relationship Id="rId7" Type="http://schemas.openxmlformats.org/officeDocument/2006/relationships/oleObject" Target="../embeddings/oleObject2.bin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3.xml"/><Relationship Id="rId7" Type="http://schemas.openxmlformats.org/officeDocument/2006/relationships/oleObject" Target="../embeddings/oleObject3.bin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4.xml"/><Relationship Id="rId7" Type="http://schemas.openxmlformats.org/officeDocument/2006/relationships/oleObject" Target="../embeddings/oleObject3.bin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5.xml"/><Relationship Id="rId7" Type="http://schemas.openxmlformats.org/officeDocument/2006/relationships/oleObject" Target="../embeddings/oleObject3.bin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8F89F-5814-4373-BB25-F34DC067E9C4}"/>
              </a:ext>
            </a:extLst>
          </p:cNvPr>
          <p:cNvSpPr txBox="1">
            <a:spLocks/>
          </p:cNvSpPr>
          <p:nvPr/>
        </p:nvSpPr>
        <p:spPr>
          <a:xfrm>
            <a:off x="5954365" y="1212867"/>
            <a:ext cx="5948245" cy="339164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6600" b="1" i="0" u="none" strike="noStrike" baseline="0" dirty="0">
                <a:solidFill>
                  <a:schemeClr val="bg1"/>
                </a:solidFill>
                <a:latin typeface="Factoria-Bold"/>
              </a:rPr>
              <a:t>Consumo:</a:t>
            </a:r>
            <a:br>
              <a:rPr lang="pt-BR" sz="6600" b="1" i="0" u="none" strike="noStrike" baseline="0" dirty="0">
                <a:solidFill>
                  <a:schemeClr val="bg1"/>
                </a:solidFill>
                <a:latin typeface="Factoria-Bold"/>
              </a:rPr>
            </a:br>
            <a:r>
              <a:rPr lang="pt-BR" sz="6600" b="1" i="0" u="none" strike="noStrike" baseline="0" dirty="0">
                <a:solidFill>
                  <a:schemeClr val="bg1"/>
                </a:solidFill>
                <a:latin typeface="Factoria-Bold"/>
              </a:rPr>
              <a:t>Quais os impactos dos nossos hábitos?</a:t>
            </a:r>
            <a:endParaRPr lang="pt-BR" sz="6400" dirty="0">
              <a:solidFill>
                <a:schemeClr val="bg1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9E75AC3-E8E6-4F45-8D07-CB2637059266}"/>
              </a:ext>
            </a:extLst>
          </p:cNvPr>
          <p:cNvSpPr txBox="1"/>
          <p:nvPr/>
        </p:nvSpPr>
        <p:spPr>
          <a:xfrm>
            <a:off x="5954364" y="4227818"/>
            <a:ext cx="5485908" cy="738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700" b="1" i="0" u="none" strike="noStrike" baseline="0">
                <a:solidFill>
                  <a:schemeClr val="bg1"/>
                </a:solidFill>
                <a:latin typeface="Factoria-Bold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pt-BR" sz="2700" dirty="0">
                <a:solidFill>
                  <a:srgbClr val="61B5C3"/>
                </a:solidFill>
              </a:rPr>
              <a:t>Tema integrador: Protagonismo Juvenil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C66294-4651-46FA-B00C-D0283FD121E8}"/>
              </a:ext>
            </a:extLst>
          </p:cNvPr>
          <p:cNvSpPr txBox="1"/>
          <p:nvPr/>
        </p:nvSpPr>
        <p:spPr>
          <a:xfrm>
            <a:off x="5954366" y="289918"/>
            <a:ext cx="167866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800" b="1" dirty="0">
                <a:solidFill>
                  <a:srgbClr val="61B5C3"/>
                </a:solidFill>
              </a:rPr>
              <a:t>PROJETO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EDCFC62-1F16-46BE-B42F-854D6B776A85}"/>
              </a:ext>
            </a:extLst>
          </p:cNvPr>
          <p:cNvSpPr txBox="1"/>
          <p:nvPr/>
        </p:nvSpPr>
        <p:spPr>
          <a:xfrm>
            <a:off x="5460807" y="5935362"/>
            <a:ext cx="66089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i="0" dirty="0">
                <a:solidFill>
                  <a:schemeClr val="bg1"/>
                </a:solidFill>
                <a:effectLst/>
                <a:latin typeface="Segoe UI" panose="020B0502040204020203" pitchFamily="34" charset="0"/>
              </a:rPr>
              <a:t>O conteúdo deste PPT não faz parte nem foi avaliado em programas governamentais. Trata-se de uma iniciativa gratuita da FTD Educação para todas as escolas brasileiras.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2B9BAF12-3C8D-4B59-A1EA-E3959BF2FD7F}"/>
              </a:ext>
            </a:extLst>
          </p:cNvPr>
          <p:cNvSpPr/>
          <p:nvPr/>
        </p:nvSpPr>
        <p:spPr>
          <a:xfrm>
            <a:off x="1030273" y="5664880"/>
            <a:ext cx="3829404" cy="885856"/>
          </a:xfrm>
          <a:prstGeom prst="roundRect">
            <a:avLst/>
          </a:prstGeom>
          <a:solidFill>
            <a:schemeClr val="lt1"/>
          </a:solidFill>
          <a:ln>
            <a:solidFill>
              <a:srgbClr val="3E95A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800" b="1" dirty="0"/>
              <a:t>Plano de Aulas em PPT</a:t>
            </a:r>
          </a:p>
        </p:txBody>
      </p:sp>
      <p:pic>
        <p:nvPicPr>
          <p:cNvPr id="8" name="Imagem 7" descr="Uma imagem contendo Texto&#10;&#10;Descrição gerada automaticamente">
            <a:extLst>
              <a:ext uri="{FF2B5EF4-FFF2-40B4-BE49-F238E27FC236}">
                <a16:creationId xmlns:a16="http://schemas.microsoft.com/office/drawing/2014/main" id="{B2C89F86-815D-41DF-A160-7EE3C855E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53" y="49635"/>
            <a:ext cx="5579122" cy="61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659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4494419"/>
              </p:ext>
            </p:extLst>
          </p:nvPr>
        </p:nvGraphicFramePr>
        <p:xfrm>
          <a:off x="641231" y="561404"/>
          <a:ext cx="6264000" cy="62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eta: Pentágono 7">
            <a:extLst>
              <a:ext uri="{FF2B5EF4-FFF2-40B4-BE49-F238E27FC236}">
                <a16:creationId xmlns:a16="http://schemas.microsoft.com/office/drawing/2014/main" id="{FBEB4981-F063-460B-A205-B03E0C7FBD81}"/>
              </a:ext>
            </a:extLst>
          </p:cNvPr>
          <p:cNvSpPr/>
          <p:nvPr/>
        </p:nvSpPr>
        <p:spPr>
          <a:xfrm flipH="1">
            <a:off x="7087666" y="792939"/>
            <a:ext cx="2445882" cy="70149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72 e 73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5E52D15C-493A-49E5-917D-9B48A48FCFB7}"/>
              </a:ext>
            </a:extLst>
          </p:cNvPr>
          <p:cNvGrpSpPr/>
          <p:nvPr/>
        </p:nvGrpSpPr>
        <p:grpSpPr>
          <a:xfrm>
            <a:off x="7769858" y="2198415"/>
            <a:ext cx="3769344" cy="4397438"/>
            <a:chOff x="7388219" y="2018271"/>
            <a:chExt cx="4310296" cy="4310296"/>
          </a:xfrm>
        </p:grpSpPr>
        <p:graphicFrame>
          <p:nvGraphicFramePr>
            <p:cNvPr id="12" name="Objeto 11">
              <a:extLst>
                <a:ext uri="{FF2B5EF4-FFF2-40B4-BE49-F238E27FC236}">
                  <a16:creationId xmlns:a16="http://schemas.microsoft.com/office/drawing/2014/main" id="{B9825BB0-9BD4-446D-91E2-6AFC646A535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047192"/>
                </p:ext>
              </p:extLst>
            </p:nvPr>
          </p:nvGraphicFramePr>
          <p:xfrm>
            <a:off x="7388219" y="2018271"/>
            <a:ext cx="4310296" cy="4310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12" name="Objeto 11">
                          <a:extLst>
                            <a:ext uri="{FF2B5EF4-FFF2-40B4-BE49-F238E27FC236}">
                              <a16:creationId xmlns:a16="http://schemas.microsoft.com/office/drawing/2014/main" id="{A67EE3A3-F0B3-4543-BD28-1C625E45548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388219" y="2018271"/>
                          <a:ext cx="4310296" cy="43102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783976AD-ED44-4414-9A00-80075E881540}"/>
                </a:ext>
              </a:extLst>
            </p:cNvPr>
            <p:cNvSpPr txBox="1"/>
            <p:nvPr/>
          </p:nvSpPr>
          <p:spPr>
            <a:xfrm>
              <a:off x="8604548" y="2521821"/>
              <a:ext cx="2839257" cy="3046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>
                  <a:latin typeface="MyriadPro-SemiCn"/>
                </a:rPr>
                <a:t>Datas das aulas</a:t>
              </a:r>
              <a:endParaRPr lang="pt-BR" sz="2800" dirty="0">
                <a:latin typeface="MyriadPro-SemiCn"/>
              </a:endParaRPr>
            </a:p>
            <a:p>
              <a:endParaRPr lang="pt-BR" sz="12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10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3A8B29A2-504A-484B-A70C-A7519F58BE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048181"/>
            <a:ext cx="10515598" cy="242229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DD9EFB50-545A-4B27-888E-454ACA0ED740}"/>
              </a:ext>
            </a:extLst>
          </p:cNvPr>
          <p:cNvSpPr txBox="1">
            <a:spLocks/>
          </p:cNvSpPr>
          <p:nvPr/>
        </p:nvSpPr>
        <p:spPr>
          <a:xfrm>
            <a:off x="991772" y="785041"/>
            <a:ext cx="10515600" cy="905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Produto final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24BEA0E-166C-4A08-8B6F-6C1D9ABE4F66}"/>
              </a:ext>
            </a:extLst>
          </p:cNvPr>
          <p:cNvSpPr txBox="1"/>
          <p:nvPr/>
        </p:nvSpPr>
        <p:spPr>
          <a:xfrm>
            <a:off x="838200" y="1834970"/>
            <a:ext cx="10515599" cy="8058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800" b="0" i="0" u="none" strike="noStrike" baseline="0">
                <a:solidFill>
                  <a:srgbClr val="2F2F2E"/>
                </a:solidFill>
                <a:latin typeface="CiutadellaRounded-Regular"/>
              </a:defRPr>
            </a:lvl1pPr>
            <a:lvl2pPr marL="6858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9pPr>
          </a:lstStyle>
          <a:p>
            <a:pPr algn="just"/>
            <a:r>
              <a:rPr lang="pt-BR" dirty="0"/>
              <a:t>Sarau.</a:t>
            </a:r>
            <a:endParaRPr lang="pt-BR" i="1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6509BBA-AA08-41F9-9866-9600FD4A636D}"/>
              </a:ext>
            </a:extLst>
          </p:cNvPr>
          <p:cNvSpPr txBox="1"/>
          <p:nvPr/>
        </p:nvSpPr>
        <p:spPr>
          <a:xfrm>
            <a:off x="1080981" y="4217184"/>
            <a:ext cx="5697192" cy="8309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4800"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Professor indicado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FEF1581-4395-4D39-B0DF-C01F9066A4F0}"/>
              </a:ext>
            </a:extLst>
          </p:cNvPr>
          <p:cNvSpPr txBox="1"/>
          <p:nvPr/>
        </p:nvSpPr>
        <p:spPr>
          <a:xfrm>
            <a:off x="827339" y="5256727"/>
            <a:ext cx="10515599" cy="7788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800" b="0" i="0" u="none" strike="noStrike" baseline="0">
                <a:solidFill>
                  <a:srgbClr val="2F2F2E"/>
                </a:solidFill>
                <a:latin typeface="CiutadellaRounded-Regular"/>
              </a:defRPr>
            </a:lvl1pPr>
            <a:lvl2pPr marL="6858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9pPr>
          </a:lstStyle>
          <a:p>
            <a:pPr algn="just"/>
            <a:r>
              <a:rPr lang="pt-BR" dirty="0"/>
              <a:t>Matemática.</a:t>
            </a:r>
          </a:p>
        </p:txBody>
      </p:sp>
    </p:spTree>
    <p:extLst>
      <p:ext uri="{BB962C8B-B14F-4D97-AF65-F5344CB8AC3E}">
        <p14:creationId xmlns:p14="http://schemas.microsoft.com/office/powerpoint/2010/main" val="411179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AEAD4-E4FA-4308-AC8A-C0BAD3DC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BNCC neste projeto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FDF9BC-88F2-43CC-96B1-B6597D2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541" y="1690688"/>
            <a:ext cx="10921683" cy="4907060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l">
              <a:buNone/>
            </a:pPr>
            <a:r>
              <a:rPr lang="pt-BR" sz="1900" b="1" i="0" u="none" strike="noStrike" baseline="0" dirty="0">
                <a:solidFill>
                  <a:srgbClr val="2F2F2E"/>
                </a:solidFill>
                <a:latin typeface="MyriadPro-BoldSemiCn"/>
              </a:rPr>
              <a:t>Competências gerais </a:t>
            </a:r>
            <a:r>
              <a:rPr lang="pt-BR" sz="1900" b="1" i="0" u="none" strike="noStrike" baseline="0" dirty="0">
                <a:solidFill>
                  <a:srgbClr val="2F2F2E"/>
                </a:solidFill>
                <a:latin typeface="MyriadPro-BoldSemiCn"/>
                <a:sym typeface="Wingdings" panose="05000000000000000000" pitchFamily="2" charset="2"/>
              </a:rPr>
              <a:t></a:t>
            </a:r>
            <a:r>
              <a:rPr lang="pt-BR" sz="1900" b="1" i="0" u="none" strike="noStrike" baseline="0" dirty="0">
                <a:solidFill>
                  <a:srgbClr val="2F2F2E"/>
                </a:solidFill>
                <a:latin typeface="MyriadPro-BoldSemiCn"/>
              </a:rPr>
              <a:t> </a:t>
            </a:r>
            <a:r>
              <a:rPr lang="pt-BR" sz="1900" b="0" i="0" u="none" strike="noStrike" baseline="0" dirty="0">
                <a:solidFill>
                  <a:srgbClr val="2F2F2E"/>
                </a:solidFill>
                <a:latin typeface="MyriadPro-SemiCn"/>
              </a:rPr>
              <a:t>3, 7 e 8</a:t>
            </a:r>
          </a:p>
          <a:p>
            <a:pPr marL="0" indent="0" algn="l">
              <a:buNone/>
            </a:pPr>
            <a:r>
              <a:rPr lang="pt-BR" sz="1900" b="1" i="0" u="none" strike="noStrike" baseline="0" dirty="0">
                <a:solidFill>
                  <a:srgbClr val="2F2F2E"/>
                </a:solidFill>
                <a:latin typeface="MyriadPro-BoldSemiCn"/>
              </a:rPr>
              <a:t>Competências específicas e habilidades</a:t>
            </a:r>
            <a:r>
              <a:rPr lang="pt-BR" sz="1900" i="0" u="none" strike="noStrike" baseline="0" dirty="0">
                <a:solidFill>
                  <a:srgbClr val="2F2F2E"/>
                </a:solidFill>
                <a:latin typeface="MyriadPro-BoldSemiCn"/>
              </a:rPr>
              <a:t>:</a:t>
            </a:r>
          </a:p>
          <a:p>
            <a:pPr marL="0" indent="0">
              <a:buNone/>
            </a:pPr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</a:rPr>
              <a:t>Área de Matemática e suas Tecnologias </a:t>
            </a:r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  <a:sym typeface="Wingdings" panose="05000000000000000000" pitchFamily="2" charset="2"/>
              </a:rPr>
              <a:t> </a:t>
            </a:r>
            <a:r>
              <a:rPr lang="pt-BR" sz="1900" b="0" i="0" u="none" strike="noStrike" baseline="0" dirty="0">
                <a:solidFill>
                  <a:srgbClr val="2F2F2E"/>
                </a:solidFill>
                <a:latin typeface="MyriadPro-SemiCn"/>
              </a:rPr>
              <a:t>competência específica 1: EM13MAT101 , EM13MAT102 e EM13MAT104; competência específica 2: EM13MAT201, EM13MAT202 e EM13MAT203; competência específica 3: EM13MAT302, EM13MAT303 e EM13MAT314; competência específica 4: EM13MAT401.</a:t>
            </a:r>
          </a:p>
          <a:p>
            <a:pPr marL="0" indent="0">
              <a:buNone/>
            </a:pPr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</a:rPr>
              <a:t>Área de Linguagens e suas Tecnologias </a:t>
            </a:r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  <a:sym typeface="Wingdings" panose="05000000000000000000" pitchFamily="2" charset="2"/>
              </a:rPr>
              <a:t> </a:t>
            </a:r>
            <a:r>
              <a:rPr lang="pt-BR" sz="1900" b="0" i="0" u="none" strike="noStrike" baseline="0" dirty="0">
                <a:solidFill>
                  <a:srgbClr val="2F2F2E"/>
                </a:solidFill>
                <a:latin typeface="MyriadPro-SemiCn"/>
              </a:rPr>
              <a:t>competência específica 1: EM13LGG104; competência específica 2: EM13LGG201 e EM13LGG204; competência específica 3: EM13LGG301, EM13LGG304 e EM13LGG305.</a:t>
            </a:r>
          </a:p>
          <a:p>
            <a:pPr marL="450850" indent="-184150"/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</a:rPr>
              <a:t>Língua Portuguesa por campo de atuação </a:t>
            </a:r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  <a:sym typeface="Wingdings" panose="05000000000000000000" pitchFamily="2" charset="2"/>
              </a:rPr>
              <a:t> </a:t>
            </a:r>
            <a:r>
              <a:rPr lang="pt-BR" sz="1900" b="0" i="0" u="none" strike="noStrike" baseline="0" dirty="0">
                <a:solidFill>
                  <a:srgbClr val="2F2F2E"/>
                </a:solidFill>
                <a:latin typeface="MyriadPro-SemiCn"/>
              </a:rPr>
              <a:t>campo de atuação na vida pública: EM13LP26 (competência específica 1) e EM13LP27 (competência específica 3).</a:t>
            </a:r>
          </a:p>
          <a:p>
            <a:pPr marL="0" indent="0" algn="l">
              <a:buNone/>
            </a:pPr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</a:rPr>
              <a:t>Área de Ciências da Natureza e suas Tecnologias </a:t>
            </a:r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  <a:sym typeface="Wingdings" panose="05000000000000000000" pitchFamily="2" charset="2"/>
              </a:rPr>
              <a:t></a:t>
            </a:r>
            <a:r>
              <a:rPr lang="pt-BR" sz="1900" b="0" i="0" u="none" strike="noStrike" baseline="0" dirty="0">
                <a:solidFill>
                  <a:srgbClr val="36818E"/>
                </a:solidFill>
                <a:latin typeface="MyriadPro-SemiboldSemiCn"/>
                <a:sym typeface="Wingdings" panose="05000000000000000000" pitchFamily="2" charset="2"/>
              </a:rPr>
              <a:t> </a:t>
            </a:r>
            <a:r>
              <a:rPr lang="pt-BR" sz="1900" b="0" i="0" u="none" strike="noStrike" baseline="0" dirty="0">
                <a:solidFill>
                  <a:srgbClr val="2F2F2E"/>
                </a:solidFill>
                <a:latin typeface="MyriadPro-SemiCn"/>
              </a:rPr>
              <a:t>competência específica 1: EM13CNT101;  competência específica 3: EM13CNT308.</a:t>
            </a:r>
          </a:p>
          <a:p>
            <a:pPr marL="0" indent="0">
              <a:buNone/>
            </a:pPr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</a:rPr>
              <a:t>Área de Ciências Humanas e Sociais Aplicadas </a:t>
            </a:r>
            <a:r>
              <a:rPr lang="pt-BR" sz="1900" b="1" i="0" u="none" strike="noStrike" baseline="0" dirty="0">
                <a:solidFill>
                  <a:srgbClr val="36818E"/>
                </a:solidFill>
                <a:latin typeface="MyriadPro-SemiboldSemiCn"/>
                <a:sym typeface="Wingdings" panose="05000000000000000000" pitchFamily="2" charset="2"/>
              </a:rPr>
              <a:t></a:t>
            </a:r>
            <a:r>
              <a:rPr lang="pt-BR" sz="1900" b="0" i="0" u="none" strike="noStrike" baseline="0" dirty="0">
                <a:solidFill>
                  <a:srgbClr val="36818E"/>
                </a:solidFill>
                <a:latin typeface="MyriadPro-SemiboldSemiCn"/>
                <a:sym typeface="Wingdings" panose="05000000000000000000" pitchFamily="2" charset="2"/>
              </a:rPr>
              <a:t> </a:t>
            </a:r>
            <a:r>
              <a:rPr lang="pt-BR" sz="1900" b="0" i="0" u="none" strike="noStrike" baseline="0" dirty="0">
                <a:solidFill>
                  <a:srgbClr val="2F2F2E"/>
                </a:solidFill>
                <a:latin typeface="MyriadPro-SemiCn"/>
              </a:rPr>
              <a:t>competência específica 3: EM13CHS301 e EM13CHS304.</a:t>
            </a:r>
          </a:p>
          <a:p>
            <a:pPr marL="0" indent="0" algn="l">
              <a:buNone/>
            </a:pPr>
            <a:endParaRPr lang="pt-BR" sz="2000" b="0" i="0" u="none" strike="noStrike" baseline="0" dirty="0">
              <a:solidFill>
                <a:srgbClr val="2F2F2E"/>
              </a:solidFill>
              <a:latin typeface="MyriadPro-SemiCn"/>
            </a:endParaRPr>
          </a:p>
          <a:p>
            <a:pPr marL="0" indent="0" algn="l">
              <a:buNone/>
            </a:pPr>
            <a:endParaRPr lang="pt-BR" sz="2000" dirty="0">
              <a:solidFill>
                <a:srgbClr val="2F2F2E"/>
              </a:solidFill>
              <a:latin typeface="CiutadellaRounded-Regular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2C01DB1-93BA-452F-B3B4-7657306AB3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9150" y="126429"/>
            <a:ext cx="299465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4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630051A-A98D-408E-B046-42030AE8B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4292B3-D0C2-4929-A3A0-250A21481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8212" y="3040215"/>
            <a:ext cx="6027258" cy="1170664"/>
          </a:xfrm>
        </p:spPr>
        <p:txBody>
          <a:bodyPr>
            <a:normAutofit/>
          </a:bodyPr>
          <a:lstStyle/>
          <a:p>
            <a:r>
              <a:rPr lang="pt-BR" sz="5400" b="1" i="0" u="none" strike="noStrike" baseline="0" dirty="0">
                <a:latin typeface="Factoria-Bold"/>
              </a:rPr>
              <a:t>PLANEJAMENTO</a:t>
            </a:r>
            <a:endParaRPr lang="pt-BR" sz="5400" dirty="0"/>
          </a:p>
        </p:txBody>
      </p:sp>
      <p:pic>
        <p:nvPicPr>
          <p:cNvPr id="9" name="Imagem 8" descr="Forma, Seta&#10;&#10;Descrição gerada automaticamente">
            <a:extLst>
              <a:ext uri="{FF2B5EF4-FFF2-40B4-BE49-F238E27FC236}">
                <a16:creationId xmlns:a16="http://schemas.microsoft.com/office/drawing/2014/main" id="{AC6CB753-FD64-4122-8F99-3D62484E0A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8" t="4522" r="12071" b="5640"/>
          <a:stretch/>
        </p:blipFill>
        <p:spPr>
          <a:xfrm rot="20784299">
            <a:off x="-7043" y="481786"/>
            <a:ext cx="6123596" cy="5119683"/>
          </a:xfrm>
          <a:prstGeom prst="rect">
            <a:avLst/>
          </a:prstGeom>
        </p:spPr>
      </p:pic>
      <p:sp>
        <p:nvSpPr>
          <p:cNvPr id="22" name="Rectangle 6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2521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7A014"/>
          </a:solidFill>
          <a:ln w="38100" cap="rnd">
            <a:solidFill>
              <a:srgbClr val="F7A01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BF2CC10-40CB-4D70-A865-1FBFE1A34D31}"/>
              </a:ext>
            </a:extLst>
          </p:cNvPr>
          <p:cNvSpPr txBox="1"/>
          <p:nvPr/>
        </p:nvSpPr>
        <p:spPr>
          <a:xfrm>
            <a:off x="6094476" y="4468202"/>
            <a:ext cx="4419366" cy="11387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spcBef>
                <a:spcPct val="0"/>
              </a:spcBef>
              <a:buNone/>
              <a:defRPr sz="6800" b="1" i="0" u="none" strike="noStrike" baseline="0">
                <a:latin typeface="Factoria-Bold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pt-BR" dirty="0"/>
              <a:t>16 aulas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61FDDE0-7666-4473-8A91-A1A611A3AF58}"/>
              </a:ext>
            </a:extLst>
          </p:cNvPr>
          <p:cNvSpPr txBox="1"/>
          <p:nvPr/>
        </p:nvSpPr>
        <p:spPr>
          <a:xfrm>
            <a:off x="5128288" y="6252094"/>
            <a:ext cx="7063712" cy="445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pt-BR"/>
            </a:defPPr>
            <a:lvl1pPr>
              <a:lnSpc>
                <a:spcPct val="100000"/>
              </a:lnSpc>
              <a:spcBef>
                <a:spcPct val="0"/>
              </a:spcBef>
              <a:buNone/>
              <a:defRPr sz="6800" b="1" i="0" u="none" strike="noStrike" baseline="0">
                <a:latin typeface="Factoria-Bold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pt-BR" sz="1700" dirty="0"/>
              <a:t>*A quantidade de aulas pode ser adequada à realidade de cada professor.</a:t>
            </a:r>
          </a:p>
        </p:txBody>
      </p:sp>
    </p:spTree>
    <p:extLst>
      <p:ext uri="{BB962C8B-B14F-4D97-AF65-F5344CB8AC3E}">
        <p14:creationId xmlns:p14="http://schemas.microsoft.com/office/powerpoint/2010/main" val="181257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8062237"/>
              </p:ext>
            </p:extLst>
          </p:nvPr>
        </p:nvGraphicFramePr>
        <p:xfrm>
          <a:off x="641231" y="561404"/>
          <a:ext cx="6264000" cy="6187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eta: Pentágono 7">
            <a:extLst>
              <a:ext uri="{FF2B5EF4-FFF2-40B4-BE49-F238E27FC236}">
                <a16:creationId xmlns:a16="http://schemas.microsoft.com/office/drawing/2014/main" id="{FBEB4981-F063-460B-A205-B03E0C7FBD81}"/>
              </a:ext>
            </a:extLst>
          </p:cNvPr>
          <p:cNvSpPr/>
          <p:nvPr/>
        </p:nvSpPr>
        <p:spPr>
          <a:xfrm flipH="1">
            <a:off x="7186140" y="973191"/>
            <a:ext cx="2445882" cy="70149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42 a 45</a:t>
            </a: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FB6FD727-F62A-4BDB-9150-4B1EB0CBE58E}"/>
              </a:ext>
            </a:extLst>
          </p:cNvPr>
          <p:cNvGrpSpPr/>
          <p:nvPr/>
        </p:nvGrpSpPr>
        <p:grpSpPr>
          <a:xfrm>
            <a:off x="7626774" y="2663399"/>
            <a:ext cx="3572989" cy="3572990"/>
            <a:chOff x="7845527" y="2919242"/>
            <a:chExt cx="3572990" cy="3572990"/>
          </a:xfrm>
        </p:grpSpPr>
        <p:graphicFrame>
          <p:nvGraphicFramePr>
            <p:cNvPr id="13" name="Objeto 12">
              <a:extLst>
                <a:ext uri="{FF2B5EF4-FFF2-40B4-BE49-F238E27FC236}">
                  <a16:creationId xmlns:a16="http://schemas.microsoft.com/office/drawing/2014/main" id="{F868E88C-C453-4925-8299-EA93234AFC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845527" y="2919242"/>
            <a:ext cx="3572990" cy="3572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9" name="Objeto 8">
                          <a:extLst>
                            <a:ext uri="{FF2B5EF4-FFF2-40B4-BE49-F238E27FC236}">
                              <a16:creationId xmlns:a16="http://schemas.microsoft.com/office/drawing/2014/main" id="{6D43E63E-1053-4DBA-84D4-F9002161E931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845527" y="2919242"/>
                          <a:ext cx="3572990" cy="3572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E68D805C-B8F5-4993-A677-89D129B6D77E}"/>
                </a:ext>
              </a:extLst>
            </p:cNvPr>
            <p:cNvSpPr txBox="1"/>
            <p:nvPr/>
          </p:nvSpPr>
          <p:spPr>
            <a:xfrm>
              <a:off x="8601138" y="3872563"/>
              <a:ext cx="2451313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>
                  <a:latin typeface="MyriadPro-SemiCn"/>
                </a:rPr>
                <a:t>Data da aula</a:t>
              </a:r>
            </a:p>
            <a:p>
              <a:endParaRPr lang="pt-BR" sz="2800" b="1" dirty="0">
                <a:latin typeface="MyriadPro-SemiCn"/>
              </a:endParaRPr>
            </a:p>
            <a:p>
              <a:r>
                <a:rPr lang="pt-BR" sz="2800" b="1" dirty="0">
                  <a:latin typeface="MyriadPro-SemiCn"/>
                </a:rPr>
                <a:t>___ /___ /____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907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5440639"/>
              </p:ext>
            </p:extLst>
          </p:nvPr>
        </p:nvGraphicFramePr>
        <p:xfrm>
          <a:off x="641231" y="561404"/>
          <a:ext cx="6264000" cy="62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eta: Pentágono 7">
            <a:extLst>
              <a:ext uri="{FF2B5EF4-FFF2-40B4-BE49-F238E27FC236}">
                <a16:creationId xmlns:a16="http://schemas.microsoft.com/office/drawing/2014/main" id="{FBEB4981-F063-460B-A205-B03E0C7FBD81}"/>
              </a:ext>
            </a:extLst>
          </p:cNvPr>
          <p:cNvSpPr/>
          <p:nvPr/>
        </p:nvSpPr>
        <p:spPr>
          <a:xfrm flipH="1">
            <a:off x="7186140" y="973191"/>
            <a:ext cx="2445882" cy="70149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46 a 52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D7B2ABAC-20F0-45B6-8D4A-AAE9D808F0E5}"/>
              </a:ext>
            </a:extLst>
          </p:cNvPr>
          <p:cNvGrpSpPr/>
          <p:nvPr/>
        </p:nvGrpSpPr>
        <p:grpSpPr>
          <a:xfrm>
            <a:off x="7747195" y="2669598"/>
            <a:ext cx="3572989" cy="3572990"/>
            <a:chOff x="7845527" y="2919242"/>
            <a:chExt cx="3572990" cy="3572990"/>
          </a:xfrm>
        </p:grpSpPr>
        <p:graphicFrame>
          <p:nvGraphicFramePr>
            <p:cNvPr id="9" name="Objeto 8">
              <a:extLst>
                <a:ext uri="{FF2B5EF4-FFF2-40B4-BE49-F238E27FC236}">
                  <a16:creationId xmlns:a16="http://schemas.microsoft.com/office/drawing/2014/main" id="{E28CBD29-CBE6-4EDF-BF3A-14E80A61C5A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845527" y="2919242"/>
            <a:ext cx="3572990" cy="35729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9" name="Objeto 8">
                          <a:extLst>
                            <a:ext uri="{FF2B5EF4-FFF2-40B4-BE49-F238E27FC236}">
                              <a16:creationId xmlns:a16="http://schemas.microsoft.com/office/drawing/2014/main" id="{82F5CAEA-99D9-46DE-BFD6-33A49C87446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845527" y="2919242"/>
                          <a:ext cx="3572990" cy="35729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B034EAE-B4B2-4D94-AB42-6407F600FFAF}"/>
                </a:ext>
              </a:extLst>
            </p:cNvPr>
            <p:cNvSpPr txBox="1"/>
            <p:nvPr/>
          </p:nvSpPr>
          <p:spPr>
            <a:xfrm>
              <a:off x="8659194" y="3495199"/>
              <a:ext cx="2482925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>
                  <a:latin typeface="MyriadPro-SemiCn"/>
                </a:rPr>
                <a:t>Datas das aulas</a:t>
              </a:r>
            </a:p>
            <a:p>
              <a:endParaRPr lang="pt-BR" sz="2800" b="1" dirty="0">
                <a:latin typeface="MyriadPro-SemiCn"/>
              </a:endParaRPr>
            </a:p>
            <a:p>
              <a:r>
                <a:rPr lang="pt-BR" sz="2800" b="1" dirty="0">
                  <a:latin typeface="MyriadPro-SemiCn"/>
                </a:rPr>
                <a:t>___ /___ /____</a:t>
              </a:r>
            </a:p>
            <a:p>
              <a:endParaRPr lang="pt-BR" sz="2800" b="1" dirty="0">
                <a:latin typeface="MyriadPro-SemiCn"/>
              </a:endParaRPr>
            </a:p>
            <a:p>
              <a:r>
                <a:rPr lang="pt-BR" sz="2800" b="1" dirty="0">
                  <a:latin typeface="MyriadPro-SemiCn"/>
                </a:rPr>
                <a:t>___ /___ /____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2659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5371144"/>
              </p:ext>
            </p:extLst>
          </p:nvPr>
        </p:nvGraphicFramePr>
        <p:xfrm>
          <a:off x="641231" y="561404"/>
          <a:ext cx="6264000" cy="62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eta: Pentágono 7">
            <a:extLst>
              <a:ext uri="{FF2B5EF4-FFF2-40B4-BE49-F238E27FC236}">
                <a16:creationId xmlns:a16="http://schemas.microsoft.com/office/drawing/2014/main" id="{FBEB4981-F063-460B-A205-B03E0C7FBD81}"/>
              </a:ext>
            </a:extLst>
          </p:cNvPr>
          <p:cNvSpPr/>
          <p:nvPr/>
        </p:nvSpPr>
        <p:spPr>
          <a:xfrm flipH="1">
            <a:off x="7186140" y="973191"/>
            <a:ext cx="2445882" cy="70149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53 a 58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0A07CCB9-993C-4203-87F5-67793B4960E2}"/>
              </a:ext>
            </a:extLst>
          </p:cNvPr>
          <p:cNvGrpSpPr/>
          <p:nvPr/>
        </p:nvGrpSpPr>
        <p:grpSpPr>
          <a:xfrm>
            <a:off x="7614870" y="2589334"/>
            <a:ext cx="3769344" cy="4006519"/>
            <a:chOff x="7388219" y="2018271"/>
            <a:chExt cx="4310296" cy="4310296"/>
          </a:xfrm>
        </p:grpSpPr>
        <p:graphicFrame>
          <p:nvGraphicFramePr>
            <p:cNvPr id="9" name="Objeto 8">
              <a:extLst>
                <a:ext uri="{FF2B5EF4-FFF2-40B4-BE49-F238E27FC236}">
                  <a16:creationId xmlns:a16="http://schemas.microsoft.com/office/drawing/2014/main" id="{438A5724-4958-457F-B37C-923C25B2278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6566209"/>
                </p:ext>
              </p:extLst>
            </p:nvPr>
          </p:nvGraphicFramePr>
          <p:xfrm>
            <a:off x="7388219" y="2018271"/>
            <a:ext cx="4310296" cy="4310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9" name="Objeto 8">
                          <a:extLst>
                            <a:ext uri="{FF2B5EF4-FFF2-40B4-BE49-F238E27FC236}">
                              <a16:creationId xmlns:a16="http://schemas.microsoft.com/office/drawing/2014/main" id="{CD9B715D-D3AD-4E1C-96F0-CC20A55E89D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388219" y="2018271"/>
                          <a:ext cx="4310296" cy="43102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2F94574F-E022-4CB3-9700-2CA4C8AFE787}"/>
                </a:ext>
              </a:extLst>
            </p:cNvPr>
            <p:cNvSpPr txBox="1"/>
            <p:nvPr/>
          </p:nvSpPr>
          <p:spPr>
            <a:xfrm>
              <a:off x="8549557" y="2501301"/>
              <a:ext cx="2949240" cy="33442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>
                  <a:latin typeface="MyriadPro-SemiCn"/>
                </a:rPr>
                <a:t>Datas das aulas</a:t>
              </a:r>
              <a:endParaRPr lang="pt-BR" sz="2800" dirty="0">
                <a:latin typeface="MyriadPro-SemiCn"/>
              </a:endParaRPr>
            </a:p>
            <a:p>
              <a:endParaRPr lang="pt-BR" sz="24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sz="24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sz="24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sz="2400" b="1" dirty="0">
                <a:latin typeface="MyriadPro-SemiC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1071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5981076"/>
              </p:ext>
            </p:extLst>
          </p:nvPr>
        </p:nvGraphicFramePr>
        <p:xfrm>
          <a:off x="641231" y="561404"/>
          <a:ext cx="6264000" cy="62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eta: Pentágono 7">
            <a:extLst>
              <a:ext uri="{FF2B5EF4-FFF2-40B4-BE49-F238E27FC236}">
                <a16:creationId xmlns:a16="http://schemas.microsoft.com/office/drawing/2014/main" id="{FBEB4981-F063-460B-A205-B03E0C7FBD81}"/>
              </a:ext>
            </a:extLst>
          </p:cNvPr>
          <p:cNvSpPr/>
          <p:nvPr/>
        </p:nvSpPr>
        <p:spPr>
          <a:xfrm flipH="1">
            <a:off x="7186140" y="973191"/>
            <a:ext cx="2445882" cy="70149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59 a 65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1F8BD71E-8E13-45FB-B1FE-6343E40D5285}"/>
              </a:ext>
            </a:extLst>
          </p:cNvPr>
          <p:cNvGrpSpPr/>
          <p:nvPr/>
        </p:nvGrpSpPr>
        <p:grpSpPr>
          <a:xfrm>
            <a:off x="7614870" y="2589334"/>
            <a:ext cx="3769344" cy="4006519"/>
            <a:chOff x="7388219" y="2018271"/>
            <a:chExt cx="4310296" cy="4310296"/>
          </a:xfrm>
        </p:grpSpPr>
        <p:graphicFrame>
          <p:nvGraphicFramePr>
            <p:cNvPr id="9" name="Objeto 8">
              <a:extLst>
                <a:ext uri="{FF2B5EF4-FFF2-40B4-BE49-F238E27FC236}">
                  <a16:creationId xmlns:a16="http://schemas.microsoft.com/office/drawing/2014/main" id="{3F3AF3DF-301E-4A11-A956-A5D79F34A7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6566209"/>
                </p:ext>
              </p:extLst>
            </p:nvPr>
          </p:nvGraphicFramePr>
          <p:xfrm>
            <a:off x="7388219" y="2018271"/>
            <a:ext cx="4310296" cy="4310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9" name="Objeto 8">
                          <a:extLst>
                            <a:ext uri="{FF2B5EF4-FFF2-40B4-BE49-F238E27FC236}">
                              <a16:creationId xmlns:a16="http://schemas.microsoft.com/office/drawing/2014/main" id="{CD9B715D-D3AD-4E1C-96F0-CC20A55E89D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388219" y="2018271"/>
                          <a:ext cx="4310296" cy="43102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4F9FE667-037C-4CEA-B748-D4034F5A4640}"/>
                </a:ext>
              </a:extLst>
            </p:cNvPr>
            <p:cNvSpPr txBox="1"/>
            <p:nvPr/>
          </p:nvSpPr>
          <p:spPr>
            <a:xfrm>
              <a:off x="8549557" y="2501301"/>
              <a:ext cx="2949240" cy="33442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>
                  <a:latin typeface="MyriadPro-SemiCn"/>
                </a:rPr>
                <a:t>Datas das aulas</a:t>
              </a:r>
              <a:endParaRPr lang="pt-BR" sz="2800" dirty="0">
                <a:latin typeface="MyriadPro-SemiCn"/>
              </a:endParaRPr>
            </a:p>
            <a:p>
              <a:endParaRPr lang="pt-BR" sz="24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sz="24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sz="24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sz="2400" b="1" dirty="0">
                <a:latin typeface="MyriadPro-SemiC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3835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8059DC-7D56-485B-BB9C-F24607036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8193088"/>
              </p:ext>
            </p:extLst>
          </p:nvPr>
        </p:nvGraphicFramePr>
        <p:xfrm>
          <a:off x="641231" y="561404"/>
          <a:ext cx="6264000" cy="62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eta: Pentágono 7">
            <a:extLst>
              <a:ext uri="{FF2B5EF4-FFF2-40B4-BE49-F238E27FC236}">
                <a16:creationId xmlns:a16="http://schemas.microsoft.com/office/drawing/2014/main" id="{FBEB4981-F063-460B-A205-B03E0C7FBD81}"/>
              </a:ext>
            </a:extLst>
          </p:cNvPr>
          <p:cNvSpPr/>
          <p:nvPr/>
        </p:nvSpPr>
        <p:spPr>
          <a:xfrm flipH="1">
            <a:off x="7186140" y="973191"/>
            <a:ext cx="2445882" cy="701497"/>
          </a:xfrm>
          <a:prstGeom prst="homePlate">
            <a:avLst/>
          </a:prstGeom>
          <a:solidFill>
            <a:srgbClr val="E3A803"/>
          </a:solidFill>
          <a:ln>
            <a:solidFill>
              <a:srgbClr val="E3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>
                <a:latin typeface="MyriadPro-SemiCn"/>
              </a:rPr>
              <a:t>Páginas do livro</a:t>
            </a:r>
          </a:p>
          <a:p>
            <a:pPr algn="ctr"/>
            <a:r>
              <a:rPr lang="pt-BR" sz="2200" dirty="0">
                <a:latin typeface="MyriadPro-SemiCn"/>
              </a:rPr>
              <a:t>66 a 71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0265672C-7D60-4831-8418-EF676F4EF085}"/>
              </a:ext>
            </a:extLst>
          </p:cNvPr>
          <p:cNvGrpSpPr/>
          <p:nvPr/>
        </p:nvGrpSpPr>
        <p:grpSpPr>
          <a:xfrm>
            <a:off x="7614870" y="2589334"/>
            <a:ext cx="3769344" cy="4006519"/>
            <a:chOff x="7388219" y="2018271"/>
            <a:chExt cx="4310296" cy="4310296"/>
          </a:xfrm>
        </p:grpSpPr>
        <p:graphicFrame>
          <p:nvGraphicFramePr>
            <p:cNvPr id="9" name="Objeto 8">
              <a:extLst>
                <a:ext uri="{FF2B5EF4-FFF2-40B4-BE49-F238E27FC236}">
                  <a16:creationId xmlns:a16="http://schemas.microsoft.com/office/drawing/2014/main" id="{CBB405CC-C956-4C18-BF52-550AE910017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6566209"/>
                </p:ext>
              </p:extLst>
            </p:nvPr>
          </p:nvGraphicFramePr>
          <p:xfrm>
            <a:off x="7388219" y="2018271"/>
            <a:ext cx="4310296" cy="4310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7" imgW="4964760" imgH="4964760" progId="">
                    <p:embed/>
                  </p:oleObj>
                </mc:Choice>
                <mc:Fallback>
                  <p:oleObj r:id="rId7" imgW="4964760" imgH="4964760" progId="">
                    <p:embed/>
                    <p:pic>
                      <p:nvPicPr>
                        <p:cNvPr id="9" name="Objeto 8">
                          <a:extLst>
                            <a:ext uri="{FF2B5EF4-FFF2-40B4-BE49-F238E27FC236}">
                              <a16:creationId xmlns:a16="http://schemas.microsoft.com/office/drawing/2014/main" id="{CD9B715D-D3AD-4E1C-96F0-CC20A55E89D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388219" y="2018271"/>
                          <a:ext cx="4310296" cy="43102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B04378BF-3738-4FC5-B705-87F0DE17DD25}"/>
                </a:ext>
              </a:extLst>
            </p:cNvPr>
            <p:cNvSpPr txBox="1"/>
            <p:nvPr/>
          </p:nvSpPr>
          <p:spPr>
            <a:xfrm>
              <a:off x="8549557" y="2501301"/>
              <a:ext cx="2949240" cy="33442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>
                  <a:latin typeface="MyriadPro-SemiCn"/>
                </a:rPr>
                <a:t>Datas das aulas</a:t>
              </a:r>
              <a:endParaRPr lang="pt-BR" sz="2800" dirty="0">
                <a:latin typeface="MyriadPro-SemiCn"/>
              </a:endParaRPr>
            </a:p>
            <a:p>
              <a:endParaRPr lang="pt-BR" sz="24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sz="24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sz="2400" b="1" dirty="0">
                <a:latin typeface="MyriadPro-SemiCn"/>
              </a:endParaRPr>
            </a:p>
            <a:p>
              <a:r>
                <a:rPr lang="pt-BR" sz="2400" b="1" dirty="0">
                  <a:latin typeface="MyriadPro-SemiCn"/>
                </a:rPr>
                <a:t>___ /___ /____</a:t>
              </a:r>
            </a:p>
            <a:p>
              <a:endParaRPr lang="pt-BR" sz="2400" b="1" dirty="0">
                <a:latin typeface="MyriadPro-SemiC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970471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C415D2F83036241B585075B5C850590" ma:contentTypeVersion="2" ma:contentTypeDescription="Criar um novo documento." ma:contentTypeScope="" ma:versionID="87122ae1dd8774da2c0dcad532b4246b">
  <xsd:schema xmlns:xsd="http://www.w3.org/2001/XMLSchema" xmlns:xs="http://www.w3.org/2001/XMLSchema" xmlns:p="http://schemas.microsoft.com/office/2006/metadata/properties" xmlns:ns2="5169931d-a0b2-4e74-9c68-aff0d04c799d" targetNamespace="http://schemas.microsoft.com/office/2006/metadata/properties" ma:root="true" ma:fieldsID="ee149647be6f934bf22dce6abc6bc185" ns2:_="">
    <xsd:import namespace="5169931d-a0b2-4e74-9c68-aff0d04c79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9931d-a0b2-4e74-9c68-aff0d04c79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FCA439-B150-46CA-9D07-B9FB0ECDE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9931d-a0b2-4e74-9c68-aff0d04c79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630E4F-4739-4030-8C00-F6C02949AB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E3CB26-D5CA-4C11-8B54-2089FDE7132B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5169931d-a0b2-4e74-9c68-aff0d04c799d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506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10</vt:i4>
      </vt:variant>
    </vt:vector>
  </HeadingPairs>
  <TitlesOfParts>
    <vt:vector size="20" baseType="lpstr">
      <vt:lpstr>Arial</vt:lpstr>
      <vt:lpstr>CiutadellaRounded-Regular</vt:lpstr>
      <vt:lpstr>Factoria-Bold</vt:lpstr>
      <vt:lpstr>Modern Love</vt:lpstr>
      <vt:lpstr>MyriadPro-BoldSemiCn</vt:lpstr>
      <vt:lpstr>MyriadPro-SemiboldSemiCn</vt:lpstr>
      <vt:lpstr>MyriadPro-SemiCn</vt:lpstr>
      <vt:lpstr>Segoe UI</vt:lpstr>
      <vt:lpstr>The Hand</vt:lpstr>
      <vt:lpstr>SketchyVTI</vt:lpstr>
      <vt:lpstr>Apresentação do PowerPoint</vt:lpstr>
      <vt:lpstr>Apresentação do PowerPoint</vt:lpstr>
      <vt:lpstr>A BNCC neste projeto</vt:lpstr>
      <vt:lpstr>PLANEJAMENTO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Acessibilidade: O município em que moramos é acessível a todos?</dc:title>
  <dc:creator>Valquiria Baddini Tronolone</dc:creator>
  <cp:lastModifiedBy>Valquiria Baddini Tronolone</cp:lastModifiedBy>
  <cp:revision>35</cp:revision>
  <dcterms:created xsi:type="dcterms:W3CDTF">2020-12-04T14:24:13Z</dcterms:created>
  <dcterms:modified xsi:type="dcterms:W3CDTF">2020-12-16T00:43:45Z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0x0101002C415D2F83036241B585075B5C850590</vt:lpwstr>
  </property>
  <property fmtid="{D5CDD505-2E9C-101B-9397-08002B2CF9AE}" pid="3" name="Order">
    <vt:r8>7800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