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4" r:id="rId1"/>
  </p:sldMasterIdLst>
  <p:sldIdLst>
    <p:sldId id="281" r:id="rId2"/>
    <p:sldId id="283" r:id="rId3"/>
    <p:sldId id="266" r:id="rId4"/>
    <p:sldId id="286" r:id="rId5"/>
    <p:sldId id="284" r:id="rId6"/>
    <p:sldId id="288" r:id="rId7"/>
    <p:sldId id="289" r:id="rId8"/>
    <p:sldId id="290" r:id="rId9"/>
    <p:sldId id="291" r:id="rId10"/>
    <p:sldId id="292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lquiria Baddini Tronolone" initials="VBT" lastIdx="1" clrIdx="0">
    <p:extLst>
      <p:ext uri="{19B8F6BF-5375-455C-9EA6-DF929625EA0E}">
        <p15:presenceInfo xmlns:p15="http://schemas.microsoft.com/office/powerpoint/2012/main" userId="S::em-valquiria@ftd.com.br::b1a7bfb0-d72c-45bb-9c0d-c893be7838e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99CCFF"/>
    <a:srgbClr val="000066"/>
    <a:srgbClr val="6699FF"/>
    <a:srgbClr val="3366FF"/>
    <a:srgbClr val="DD114B"/>
    <a:srgbClr val="E3A803"/>
    <a:srgbClr val="FAB8CB"/>
    <a:srgbClr val="DD1168"/>
    <a:srgbClr val="EE0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DA381740-063A-41A4-836D-85D14980EEF0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EF9DF8-704A-44AE-8850-307DDACC93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Autofit/>
          </a:bodyPr>
          <a:lstStyle>
            <a:lvl1pPr algn="l">
              <a:defRPr sz="9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72E09-06F3-48B9-9B95-DE15EC9801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1CD474-E5E1-4D01-97F6-0C9FC0933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36BBC7-EB9B-4B36-88E9-DBF65D270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8786C7-DD8D-492F-9A9A-A7B3EBE27F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4322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D02BC-5A24-47F7-A4DF-B93FBC0C51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9219E-EE74-4093-94D6-F663E059C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A61642-BFBA-48AE-A29C-C2AA7386A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D2029B-6646-4DBF-A302-76A513FC64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6D4DFD-766F-4E45-A00C-2B5E8CE9A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7" descr="Tag=AccentColor&#10;Flavor=Light&#10;Target=FillAndLine">
            <a:extLst>
              <a:ext uri="{FF2B5EF4-FFF2-40B4-BE49-F238E27FC236}">
                <a16:creationId xmlns:a16="http://schemas.microsoft.com/office/drawing/2014/main" id="{EBDD1931-9E86-4402-9A68-33A2D9EFB198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496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C218C0-6540-400C-BB51-353D5FD5CB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48056"/>
            <a:ext cx="10515600" cy="4069080"/>
          </a:xfrm>
        </p:spPr>
        <p:txBody>
          <a:bodyPr anchor="b">
            <a:normAutofit/>
          </a:bodyPr>
          <a:lstStyle>
            <a:lvl1pPr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1CD69-43B3-4FF7-AA41-30C36C957E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4983480"/>
            <a:ext cx="10515600" cy="1124712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BF300D-5CBE-47E9-A193-E23C8314D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7DF3F-C51A-4DB1-9FCE-E3E0D8E92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69CF4-FAAB-44EF-A2A5-8352B4AA38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7" name="Rectangle 6" descr="Tag=AccentColor&#10;Flavor=Light&#10;Target=FillAndLine">
            <a:extLst>
              <a:ext uri="{FF2B5EF4-FFF2-40B4-BE49-F238E27FC236}">
                <a16:creationId xmlns:a16="http://schemas.microsoft.com/office/drawing/2014/main" id="{417A8947-4521-4FE1-8E44-27363435CE1B}"/>
              </a:ext>
            </a:extLst>
          </p:cNvPr>
          <p:cNvSpPr/>
          <p:nvPr/>
        </p:nvSpPr>
        <p:spPr>
          <a:xfrm>
            <a:off x="838200" y="4736883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344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DE264-531D-49C1-A8AF-2B4C1D218F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9A1B8-2F1B-46AA-858A-CFFF5AF7CE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929384"/>
            <a:ext cx="5181600" cy="425196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6B9631-18C0-43BD-8AF3-9137D6D4C2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29384"/>
            <a:ext cx="5181600" cy="425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032FCA-14C6-4497-9C27-3F58062442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1E5057-693B-4E10-958E-0ABE79F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0CECB1-0A35-4C10-9D3D-FE4404283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9" name="Rectangle 8" descr="Tag=AccentColor&#10;Flavor=Light&#10;Target=FillAndLine">
            <a:extLst>
              <a:ext uri="{FF2B5EF4-FFF2-40B4-BE49-F238E27FC236}">
                <a16:creationId xmlns:a16="http://schemas.microsoft.com/office/drawing/2014/main" id="{2FAAC677-2D37-4F63-9C4B-711A2988EE0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9417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8AE282-8875-4F49-AB21-E1C2BCAEA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712EA2-EF8C-4F18-BECF-AD121F7281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938528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7B59D4-E93F-40C1-A1A2-F1867830C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926080"/>
            <a:ext cx="5157787" cy="326440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810616-1C77-42AE-8449-D0B64E2B84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938528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3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A74E172-AFE8-48E4-BBB0-CA6D4EC112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926080"/>
            <a:ext cx="5183188" cy="32644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9407CC-270D-4C98-B95C-7AE67D2E19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54070D5-9B7B-47FC-9F75-F6AD96074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8EAC17-33BE-4265-8C06-644C2D34F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11" name="Rectangle 10" descr="Tag=AccentColor&#10;Flavor=Light&#10;Target=FillAndLine">
            <a:extLst>
              <a:ext uri="{FF2B5EF4-FFF2-40B4-BE49-F238E27FC236}">
                <a16:creationId xmlns:a16="http://schemas.microsoft.com/office/drawing/2014/main" id="{F634C457-AEBF-47D7-9200-BAD05D138B12}"/>
              </a:ext>
            </a:extLst>
          </p:cNvPr>
          <p:cNvSpPr/>
          <p:nvPr/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962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E9AC0-40CD-4451-BF00-5E2FC7B74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3704" y="1728216"/>
            <a:ext cx="7781544" cy="3392424"/>
          </a:xfrm>
        </p:spPr>
        <p:txBody>
          <a:bodyPr>
            <a:normAutofit/>
          </a:bodyPr>
          <a:lstStyle>
            <a:lvl1pPr algn="ctr">
              <a:defRPr sz="7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FD9A32-9C83-452B-BC69-CC6E95D3C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87B83E-E23E-42DE-876D-F55908A97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1C03A8-D428-4010-B413-13B1E99226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6" name="Rectangle 6" descr="Tag=AccentColor&#10;Flavor=Light&#10;Target=FillAndLine">
            <a:extLst>
              <a:ext uri="{FF2B5EF4-FFF2-40B4-BE49-F238E27FC236}">
                <a16:creationId xmlns:a16="http://schemas.microsoft.com/office/drawing/2014/main" id="{17F03060-85EC-4182-8C18-C6EE0D373E4B}"/>
              </a:ext>
            </a:extLst>
          </p:cNvPr>
          <p:cNvSpPr/>
          <p:nvPr/>
        </p:nvSpPr>
        <p:spPr>
          <a:xfrm>
            <a:off x="3974206" y="51268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3445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2816A0-77C4-4A3F-87BD-A7321E3C8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FC3464-F026-4C77-9441-55ECA5054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7D9257-BADE-4D0B-AF0B-D09FE95FA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57582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A1C48E-F751-45A2-9010-208B81ED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501F6-8430-4758-8636-74D68E990E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0" y="548640"/>
            <a:ext cx="6053328" cy="5431536"/>
          </a:xfrm>
        </p:spPr>
        <p:txBody>
          <a:bodyPr anchor="ctr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79DC39-A29C-494C-98B6-999746C5F3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2237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84C988-A6DB-469A-B8AA-31866F36E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BC39C3-81EB-4828-9AD3-2F1FAC521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59376C-9810-49A5-BC9A-4E6A02175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B9F96F3A-E64D-4401-B02C-BCD5CAA97CFF}"/>
              </a:ext>
            </a:extLst>
          </p:cNvPr>
          <p:cNvSpPr/>
          <p:nvPr/>
        </p:nvSpPr>
        <p:spPr>
          <a:xfrm rot="5400000">
            <a:off x="2797492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44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37704-80BD-41B0-8395-41618EC3AF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1920" cy="3429000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DA4032-EC66-4974-BD30-898B60E4B5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03520" y="548640"/>
            <a:ext cx="6053328" cy="543153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802D0-5574-4631-BA49-92362F8E4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977640"/>
            <a:ext cx="3931920" cy="2002536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C2F5B-DDDD-4E64-94A9-99E46F4B06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FA8D36-8865-48E7-8249-ED729A5F7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F98C3-0B62-4361-8408-A01F70807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  <p:sp>
        <p:nvSpPr>
          <p:cNvPr id="8" name="Rectangle 6" descr="Tag=AccentColor&#10;Flavor=Light&#10;Target=FillAndLine">
            <a:extLst>
              <a:ext uri="{FF2B5EF4-FFF2-40B4-BE49-F238E27FC236}">
                <a16:creationId xmlns:a16="http://schemas.microsoft.com/office/drawing/2014/main" id="{FE511AB6-FEAF-4549-BA88-0764BD10B63D}"/>
              </a:ext>
            </a:extLst>
          </p:cNvPr>
          <p:cNvSpPr/>
          <p:nvPr/>
        </p:nvSpPr>
        <p:spPr>
          <a:xfrm rot="5400000">
            <a:off x="2798064" y="3254143"/>
            <a:ext cx="4480560" cy="27432"/>
          </a:xfrm>
          <a:custGeom>
            <a:avLst/>
            <a:gdLst>
              <a:gd name="connsiteX0" fmla="*/ 0 w 4480560"/>
              <a:gd name="connsiteY0" fmla="*/ 0 h 27432"/>
              <a:gd name="connsiteX1" fmla="*/ 595274 w 4480560"/>
              <a:gd name="connsiteY1" fmla="*/ 0 h 27432"/>
              <a:gd name="connsiteX2" fmla="*/ 1100938 w 4480560"/>
              <a:gd name="connsiteY2" fmla="*/ 0 h 27432"/>
              <a:gd name="connsiteX3" fmla="*/ 1651406 w 4480560"/>
              <a:gd name="connsiteY3" fmla="*/ 0 h 27432"/>
              <a:gd name="connsiteX4" fmla="*/ 2336292 w 4480560"/>
              <a:gd name="connsiteY4" fmla="*/ 0 h 27432"/>
              <a:gd name="connsiteX5" fmla="*/ 2931566 w 4480560"/>
              <a:gd name="connsiteY5" fmla="*/ 0 h 27432"/>
              <a:gd name="connsiteX6" fmla="*/ 3482035 w 4480560"/>
              <a:gd name="connsiteY6" fmla="*/ 0 h 27432"/>
              <a:gd name="connsiteX7" fmla="*/ 4480560 w 4480560"/>
              <a:gd name="connsiteY7" fmla="*/ 0 h 27432"/>
              <a:gd name="connsiteX8" fmla="*/ 4480560 w 4480560"/>
              <a:gd name="connsiteY8" fmla="*/ 27432 h 27432"/>
              <a:gd name="connsiteX9" fmla="*/ 3840480 w 4480560"/>
              <a:gd name="connsiteY9" fmla="*/ 27432 h 27432"/>
              <a:gd name="connsiteX10" fmla="*/ 3290011 w 4480560"/>
              <a:gd name="connsiteY10" fmla="*/ 27432 h 27432"/>
              <a:gd name="connsiteX11" fmla="*/ 2560320 w 4480560"/>
              <a:gd name="connsiteY11" fmla="*/ 27432 h 27432"/>
              <a:gd name="connsiteX12" fmla="*/ 1965046 w 4480560"/>
              <a:gd name="connsiteY12" fmla="*/ 27432 h 27432"/>
              <a:gd name="connsiteX13" fmla="*/ 1459382 w 4480560"/>
              <a:gd name="connsiteY13" fmla="*/ 27432 h 27432"/>
              <a:gd name="connsiteX14" fmla="*/ 774497 w 4480560"/>
              <a:gd name="connsiteY14" fmla="*/ 27432 h 27432"/>
              <a:gd name="connsiteX15" fmla="*/ 0 w 4480560"/>
              <a:gd name="connsiteY15" fmla="*/ 27432 h 27432"/>
              <a:gd name="connsiteX16" fmla="*/ 0 w 4480560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480560" h="27432" fill="none" extrusionOk="0">
                <a:moveTo>
                  <a:pt x="0" y="0"/>
                </a:moveTo>
                <a:cubicBezTo>
                  <a:pt x="267821" y="8731"/>
                  <a:pt x="334105" y="2629"/>
                  <a:pt x="595274" y="0"/>
                </a:cubicBezTo>
                <a:cubicBezTo>
                  <a:pt x="856443" y="-2629"/>
                  <a:pt x="863808" y="-13353"/>
                  <a:pt x="1100938" y="0"/>
                </a:cubicBezTo>
                <a:cubicBezTo>
                  <a:pt x="1338068" y="13353"/>
                  <a:pt x="1431663" y="-25862"/>
                  <a:pt x="1651406" y="0"/>
                </a:cubicBezTo>
                <a:cubicBezTo>
                  <a:pt x="1871149" y="25862"/>
                  <a:pt x="2173163" y="23827"/>
                  <a:pt x="2336292" y="0"/>
                </a:cubicBezTo>
                <a:cubicBezTo>
                  <a:pt x="2499421" y="-23827"/>
                  <a:pt x="2720589" y="28148"/>
                  <a:pt x="2931566" y="0"/>
                </a:cubicBezTo>
                <a:cubicBezTo>
                  <a:pt x="3142543" y="-28148"/>
                  <a:pt x="3323630" y="27022"/>
                  <a:pt x="3482035" y="0"/>
                </a:cubicBezTo>
                <a:cubicBezTo>
                  <a:pt x="3640440" y="-27022"/>
                  <a:pt x="4012110" y="-20118"/>
                  <a:pt x="4480560" y="0"/>
                </a:cubicBezTo>
                <a:cubicBezTo>
                  <a:pt x="4479587" y="8304"/>
                  <a:pt x="4480082" y="21512"/>
                  <a:pt x="4480560" y="27432"/>
                </a:cubicBezTo>
                <a:cubicBezTo>
                  <a:pt x="4314132" y="24068"/>
                  <a:pt x="4028383" y="45776"/>
                  <a:pt x="3840480" y="27432"/>
                </a:cubicBezTo>
                <a:cubicBezTo>
                  <a:pt x="3652577" y="9088"/>
                  <a:pt x="3547615" y="11992"/>
                  <a:pt x="3290011" y="27432"/>
                </a:cubicBezTo>
                <a:cubicBezTo>
                  <a:pt x="3032407" y="42872"/>
                  <a:pt x="2830268" y="17863"/>
                  <a:pt x="2560320" y="27432"/>
                </a:cubicBezTo>
                <a:cubicBezTo>
                  <a:pt x="2290372" y="37001"/>
                  <a:pt x="2147422" y="15872"/>
                  <a:pt x="1965046" y="27432"/>
                </a:cubicBezTo>
                <a:cubicBezTo>
                  <a:pt x="1782670" y="38992"/>
                  <a:pt x="1689791" y="49824"/>
                  <a:pt x="1459382" y="27432"/>
                </a:cubicBezTo>
                <a:cubicBezTo>
                  <a:pt x="1228973" y="5040"/>
                  <a:pt x="915486" y="45645"/>
                  <a:pt x="774497" y="27432"/>
                </a:cubicBezTo>
                <a:cubicBezTo>
                  <a:pt x="633508" y="9219"/>
                  <a:pt x="361442" y="-1963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480560" h="27432" stroke="0" extrusionOk="0">
                <a:moveTo>
                  <a:pt x="0" y="0"/>
                </a:moveTo>
                <a:cubicBezTo>
                  <a:pt x="285465" y="225"/>
                  <a:pt x="322691" y="16223"/>
                  <a:pt x="595274" y="0"/>
                </a:cubicBezTo>
                <a:cubicBezTo>
                  <a:pt x="867857" y="-16223"/>
                  <a:pt x="989129" y="-11242"/>
                  <a:pt x="1100938" y="0"/>
                </a:cubicBezTo>
                <a:cubicBezTo>
                  <a:pt x="1212747" y="11242"/>
                  <a:pt x="1574350" y="-36410"/>
                  <a:pt x="1830629" y="0"/>
                </a:cubicBezTo>
                <a:cubicBezTo>
                  <a:pt x="2086908" y="36410"/>
                  <a:pt x="2180922" y="4645"/>
                  <a:pt x="2425903" y="0"/>
                </a:cubicBezTo>
                <a:cubicBezTo>
                  <a:pt x="2670884" y="-4645"/>
                  <a:pt x="2782024" y="22929"/>
                  <a:pt x="3021178" y="0"/>
                </a:cubicBezTo>
                <a:cubicBezTo>
                  <a:pt x="3260332" y="-22929"/>
                  <a:pt x="3456982" y="-1586"/>
                  <a:pt x="3750869" y="0"/>
                </a:cubicBezTo>
                <a:cubicBezTo>
                  <a:pt x="4044756" y="1586"/>
                  <a:pt x="4302726" y="17043"/>
                  <a:pt x="4480560" y="0"/>
                </a:cubicBezTo>
                <a:cubicBezTo>
                  <a:pt x="4481045" y="9333"/>
                  <a:pt x="4481838" y="19699"/>
                  <a:pt x="4480560" y="27432"/>
                </a:cubicBezTo>
                <a:cubicBezTo>
                  <a:pt x="4279652" y="2294"/>
                  <a:pt x="4200762" y="50710"/>
                  <a:pt x="3930091" y="27432"/>
                </a:cubicBezTo>
                <a:cubicBezTo>
                  <a:pt x="3659420" y="4154"/>
                  <a:pt x="3456052" y="31438"/>
                  <a:pt x="3290011" y="27432"/>
                </a:cubicBezTo>
                <a:cubicBezTo>
                  <a:pt x="3123970" y="23426"/>
                  <a:pt x="2882392" y="41962"/>
                  <a:pt x="2649931" y="27432"/>
                </a:cubicBezTo>
                <a:cubicBezTo>
                  <a:pt x="2417470" y="12902"/>
                  <a:pt x="2238426" y="16481"/>
                  <a:pt x="2054657" y="27432"/>
                </a:cubicBezTo>
                <a:cubicBezTo>
                  <a:pt x="1870888" y="38383"/>
                  <a:pt x="1566368" y="54184"/>
                  <a:pt x="1324966" y="27432"/>
                </a:cubicBezTo>
                <a:cubicBezTo>
                  <a:pt x="1083564" y="680"/>
                  <a:pt x="787410" y="20090"/>
                  <a:pt x="595274" y="27432"/>
                </a:cubicBezTo>
                <a:cubicBezTo>
                  <a:pt x="403138" y="34774"/>
                  <a:pt x="169622" y="19643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445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623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CF8D-FF51-4FD8-B968-A2C850734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61A953-02EA-491B-A215-AF8420D74D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84D1E-BC98-44E4-8D2C-89CCDC293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3019EB-9C2B-4833-B72A-147694159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F6E764-5688-45F5-94ED-A7357D2F5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909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0E3CB6-3025-40BF-A04B-A7B0CB4C01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DD5CB3-8B24-48C7-89D3-8DCAD36A4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0BC931-E2BF-4C1D-91AA-89F82F826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48A135-AEE9-4483-957E-3D143318D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DEFD4-A052-46B3-B2AE-F3091D8A2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69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72D13B-FFCB-4650-AD3C-CB5037352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CA9470-DF15-46A1-BF0E-8A5367A4B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3047CB-E94D-482F-BACA-681E96C0EC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345051-2045-45DA-935E-2E3CA1A69ADC}" type="datetimeFigureOut">
              <a:rPr lang="en-US" smtClean="0"/>
              <a:t>12/18/2020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FDA4B5-E797-42FC-8B7A-2294DF24A3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8ED201-6D0E-422C-B4EC-566A3DC298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CD31F4-64FA-4BA0-9498-67783267A8C8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06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57" r:id="rId6"/>
    <p:sldLayoutId id="2147483853" r:id="rId7"/>
    <p:sldLayoutId id="2147483854" r:id="rId8"/>
    <p:sldLayoutId id="2147483855" r:id="rId9"/>
    <p:sldLayoutId id="2147483856" r:id="rId10"/>
    <p:sldLayoutId id="2147483858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48F89F-5814-4373-BB25-F34DC067E9C4}"/>
              </a:ext>
            </a:extLst>
          </p:cNvPr>
          <p:cNvSpPr txBox="1">
            <a:spLocks/>
          </p:cNvSpPr>
          <p:nvPr/>
        </p:nvSpPr>
        <p:spPr>
          <a:xfrm>
            <a:off x="5799620" y="1741280"/>
            <a:ext cx="5948245" cy="339164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5400" b="1" i="1" u="none" strike="noStrike" baseline="0" dirty="0">
                <a:solidFill>
                  <a:srgbClr val="0070C0"/>
                </a:solidFill>
                <a:latin typeface="Factoria-Bold"/>
              </a:rPr>
              <a:t>Pensar, sentir e agir</a:t>
            </a:r>
          </a:p>
          <a:p>
            <a:pPr>
              <a:spcBef>
                <a:spcPts val="1200"/>
              </a:spcBef>
            </a:pPr>
            <a:r>
              <a:rPr lang="pt-BR" sz="3600" b="1" i="1" dirty="0">
                <a:solidFill>
                  <a:srgbClr val="0070C0"/>
                </a:solidFill>
                <a:latin typeface="Factoria-Bold"/>
              </a:rPr>
              <a:t>Ampliando o olhar para motivar projetos de vida e experiências transformadoras</a:t>
            </a:r>
            <a:endParaRPr lang="pt-BR" sz="3600" b="1" i="1" u="none" strike="noStrike" baseline="0" dirty="0">
              <a:solidFill>
                <a:srgbClr val="0070C0"/>
              </a:solidFill>
              <a:latin typeface="Factoria-Bold"/>
            </a:endParaRPr>
          </a:p>
          <a:p>
            <a:endParaRPr lang="pt-BR" sz="6400" dirty="0">
              <a:solidFill>
                <a:schemeClr val="bg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DC66294-4651-46FA-B00C-D0283FD121E8}"/>
              </a:ext>
            </a:extLst>
          </p:cNvPr>
          <p:cNvSpPr txBox="1"/>
          <p:nvPr/>
        </p:nvSpPr>
        <p:spPr>
          <a:xfrm>
            <a:off x="5841822" y="416530"/>
            <a:ext cx="3241528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5800" b="1" dirty="0">
                <a:solidFill>
                  <a:srgbClr val="000066"/>
                </a:solidFill>
              </a:rPr>
              <a:t>PROJETO DE VIDA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EDCFC62-1F16-46BE-B42F-854D6B776A85}"/>
              </a:ext>
            </a:extLst>
          </p:cNvPr>
          <p:cNvSpPr txBox="1"/>
          <p:nvPr/>
        </p:nvSpPr>
        <p:spPr>
          <a:xfrm>
            <a:off x="6493564" y="5812072"/>
            <a:ext cx="557618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400" i="0" dirty="0">
                <a:solidFill>
                  <a:srgbClr val="000066"/>
                </a:solidFill>
                <a:effectLst/>
                <a:latin typeface="Segoe UI" panose="020B0502040204020203" pitchFamily="34" charset="0"/>
              </a:rPr>
              <a:t>O conteúdo deste PPT não faz parte nem foi avaliado em programas governamentais. Trata-se de uma iniciativa gratuita da FTD Educação para todas as escolas brasileiras.</a:t>
            </a:r>
            <a:endParaRPr lang="pt-BR" sz="1400" dirty="0">
              <a:solidFill>
                <a:srgbClr val="000066"/>
              </a:solidFill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2B9BAF12-3C8D-4B59-A1EA-E3959BF2FD7F}"/>
              </a:ext>
            </a:extLst>
          </p:cNvPr>
          <p:cNvSpPr/>
          <p:nvPr/>
        </p:nvSpPr>
        <p:spPr>
          <a:xfrm>
            <a:off x="1030273" y="5664880"/>
            <a:ext cx="3829404" cy="885856"/>
          </a:xfrm>
          <a:prstGeom prst="roundRect">
            <a:avLst/>
          </a:prstGeom>
          <a:solidFill>
            <a:srgbClr val="CCECFF"/>
          </a:solidFill>
          <a:ln>
            <a:solidFill>
              <a:srgbClr val="3E95A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BR" sz="4800" b="1" dirty="0">
                <a:solidFill>
                  <a:srgbClr val="000066"/>
                </a:solidFill>
              </a:rPr>
              <a:t>Organização em aulas</a:t>
            </a:r>
          </a:p>
        </p:txBody>
      </p:sp>
      <p:pic>
        <p:nvPicPr>
          <p:cNvPr id="8" name="Imagem 7" descr="Calendário&#10;&#10;Descrição gerada automaticamente">
            <a:extLst>
              <a:ext uri="{FF2B5EF4-FFF2-40B4-BE49-F238E27FC236}">
                <a16:creationId xmlns:a16="http://schemas.microsoft.com/office/drawing/2014/main" id="{DC14743A-406E-4D62-B546-BD542D7F551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19" t="15393" r="29719" b="15062"/>
          <a:stretch/>
        </p:blipFill>
        <p:spPr>
          <a:xfrm>
            <a:off x="689114" y="150026"/>
            <a:ext cx="3829404" cy="5252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659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7">
            <a:extLst>
              <a:ext uri="{FF2B5EF4-FFF2-40B4-BE49-F238E27FC236}">
                <a16:creationId xmlns:a16="http://schemas.microsoft.com/office/drawing/2014/main" id="{EBDD1931-9E86-4402-9A68-33A2D9EFB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8199" y="1709928"/>
            <a:ext cx="10515600" cy="27432"/>
          </a:xfrm>
          <a:custGeom>
            <a:avLst/>
            <a:gdLst>
              <a:gd name="connsiteX0" fmla="*/ 0 w 10515600"/>
              <a:gd name="connsiteY0" fmla="*/ 0 h 27432"/>
              <a:gd name="connsiteX1" fmla="*/ 446913 w 10515600"/>
              <a:gd name="connsiteY1" fmla="*/ 0 h 27432"/>
              <a:gd name="connsiteX2" fmla="*/ 1104138 w 10515600"/>
              <a:gd name="connsiteY2" fmla="*/ 0 h 27432"/>
              <a:gd name="connsiteX3" fmla="*/ 1866519 w 10515600"/>
              <a:gd name="connsiteY3" fmla="*/ 0 h 27432"/>
              <a:gd name="connsiteX4" fmla="*/ 2208276 w 10515600"/>
              <a:gd name="connsiteY4" fmla="*/ 0 h 27432"/>
              <a:gd name="connsiteX5" fmla="*/ 2550033 w 10515600"/>
              <a:gd name="connsiteY5" fmla="*/ 0 h 27432"/>
              <a:gd name="connsiteX6" fmla="*/ 3417570 w 10515600"/>
              <a:gd name="connsiteY6" fmla="*/ 0 h 27432"/>
              <a:gd name="connsiteX7" fmla="*/ 4074795 w 10515600"/>
              <a:gd name="connsiteY7" fmla="*/ 0 h 27432"/>
              <a:gd name="connsiteX8" fmla="*/ 4416552 w 10515600"/>
              <a:gd name="connsiteY8" fmla="*/ 0 h 27432"/>
              <a:gd name="connsiteX9" fmla="*/ 5073777 w 10515600"/>
              <a:gd name="connsiteY9" fmla="*/ 0 h 27432"/>
              <a:gd name="connsiteX10" fmla="*/ 5941314 w 10515600"/>
              <a:gd name="connsiteY10" fmla="*/ 0 h 27432"/>
              <a:gd name="connsiteX11" fmla="*/ 6493383 w 10515600"/>
              <a:gd name="connsiteY11" fmla="*/ 0 h 27432"/>
              <a:gd name="connsiteX12" fmla="*/ 7045452 w 10515600"/>
              <a:gd name="connsiteY12" fmla="*/ 0 h 27432"/>
              <a:gd name="connsiteX13" fmla="*/ 7702677 w 10515600"/>
              <a:gd name="connsiteY13" fmla="*/ 0 h 27432"/>
              <a:gd name="connsiteX14" fmla="*/ 8465058 w 10515600"/>
              <a:gd name="connsiteY14" fmla="*/ 0 h 27432"/>
              <a:gd name="connsiteX15" fmla="*/ 9227439 w 10515600"/>
              <a:gd name="connsiteY15" fmla="*/ 0 h 27432"/>
              <a:gd name="connsiteX16" fmla="*/ 10515600 w 10515600"/>
              <a:gd name="connsiteY16" fmla="*/ 0 h 27432"/>
              <a:gd name="connsiteX17" fmla="*/ 10515600 w 10515600"/>
              <a:gd name="connsiteY17" fmla="*/ 27432 h 27432"/>
              <a:gd name="connsiteX18" fmla="*/ 10068687 w 10515600"/>
              <a:gd name="connsiteY18" fmla="*/ 27432 h 27432"/>
              <a:gd name="connsiteX19" fmla="*/ 9201150 w 10515600"/>
              <a:gd name="connsiteY19" fmla="*/ 27432 h 27432"/>
              <a:gd name="connsiteX20" fmla="*/ 8543925 w 10515600"/>
              <a:gd name="connsiteY20" fmla="*/ 27432 h 27432"/>
              <a:gd name="connsiteX21" fmla="*/ 8202168 w 10515600"/>
              <a:gd name="connsiteY21" fmla="*/ 27432 h 27432"/>
              <a:gd name="connsiteX22" fmla="*/ 7544943 w 10515600"/>
              <a:gd name="connsiteY22" fmla="*/ 27432 h 27432"/>
              <a:gd name="connsiteX23" fmla="*/ 6992874 w 10515600"/>
              <a:gd name="connsiteY23" fmla="*/ 27432 h 27432"/>
              <a:gd name="connsiteX24" fmla="*/ 6440805 w 10515600"/>
              <a:gd name="connsiteY24" fmla="*/ 27432 h 27432"/>
              <a:gd name="connsiteX25" fmla="*/ 5888736 w 10515600"/>
              <a:gd name="connsiteY25" fmla="*/ 27432 h 27432"/>
              <a:gd name="connsiteX26" fmla="*/ 5336667 w 10515600"/>
              <a:gd name="connsiteY26" fmla="*/ 27432 h 27432"/>
              <a:gd name="connsiteX27" fmla="*/ 4574286 w 10515600"/>
              <a:gd name="connsiteY27" fmla="*/ 27432 h 27432"/>
              <a:gd name="connsiteX28" fmla="*/ 3917061 w 10515600"/>
              <a:gd name="connsiteY28" fmla="*/ 27432 h 27432"/>
              <a:gd name="connsiteX29" fmla="*/ 3575304 w 10515600"/>
              <a:gd name="connsiteY29" fmla="*/ 27432 h 27432"/>
              <a:gd name="connsiteX30" fmla="*/ 3023235 w 10515600"/>
              <a:gd name="connsiteY30" fmla="*/ 27432 h 27432"/>
              <a:gd name="connsiteX31" fmla="*/ 2260854 w 10515600"/>
              <a:gd name="connsiteY31" fmla="*/ 27432 h 27432"/>
              <a:gd name="connsiteX32" fmla="*/ 1813941 w 10515600"/>
              <a:gd name="connsiteY32" fmla="*/ 27432 h 27432"/>
              <a:gd name="connsiteX33" fmla="*/ 946404 w 10515600"/>
              <a:gd name="connsiteY33" fmla="*/ 27432 h 27432"/>
              <a:gd name="connsiteX34" fmla="*/ 0 w 10515600"/>
              <a:gd name="connsiteY34" fmla="*/ 27432 h 27432"/>
              <a:gd name="connsiteX35" fmla="*/ 0 w 10515600"/>
              <a:gd name="connsiteY35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515600" h="27432" fill="none" extrusionOk="0">
                <a:moveTo>
                  <a:pt x="0" y="0"/>
                </a:moveTo>
                <a:cubicBezTo>
                  <a:pt x="119693" y="-14343"/>
                  <a:pt x="253007" y="-7583"/>
                  <a:pt x="446913" y="0"/>
                </a:cubicBezTo>
                <a:cubicBezTo>
                  <a:pt x="640819" y="7583"/>
                  <a:pt x="841419" y="-7067"/>
                  <a:pt x="1104138" y="0"/>
                </a:cubicBezTo>
                <a:cubicBezTo>
                  <a:pt x="1366858" y="7067"/>
                  <a:pt x="1495525" y="1255"/>
                  <a:pt x="1866519" y="0"/>
                </a:cubicBezTo>
                <a:cubicBezTo>
                  <a:pt x="2237513" y="-1255"/>
                  <a:pt x="2043820" y="12003"/>
                  <a:pt x="2208276" y="0"/>
                </a:cubicBezTo>
                <a:cubicBezTo>
                  <a:pt x="2372732" y="-12003"/>
                  <a:pt x="2419452" y="9887"/>
                  <a:pt x="2550033" y="0"/>
                </a:cubicBezTo>
                <a:cubicBezTo>
                  <a:pt x="2680614" y="-9887"/>
                  <a:pt x="3098156" y="3827"/>
                  <a:pt x="3417570" y="0"/>
                </a:cubicBezTo>
                <a:cubicBezTo>
                  <a:pt x="3736984" y="-3827"/>
                  <a:pt x="3916040" y="-6233"/>
                  <a:pt x="4074795" y="0"/>
                </a:cubicBezTo>
                <a:cubicBezTo>
                  <a:pt x="4233551" y="6233"/>
                  <a:pt x="4279253" y="5661"/>
                  <a:pt x="4416552" y="0"/>
                </a:cubicBezTo>
                <a:cubicBezTo>
                  <a:pt x="4553851" y="-5661"/>
                  <a:pt x="4915758" y="26022"/>
                  <a:pt x="5073777" y="0"/>
                </a:cubicBezTo>
                <a:cubicBezTo>
                  <a:pt x="5231797" y="-26022"/>
                  <a:pt x="5612089" y="32230"/>
                  <a:pt x="5941314" y="0"/>
                </a:cubicBezTo>
                <a:cubicBezTo>
                  <a:pt x="6270539" y="-32230"/>
                  <a:pt x="6313600" y="3064"/>
                  <a:pt x="6493383" y="0"/>
                </a:cubicBezTo>
                <a:cubicBezTo>
                  <a:pt x="6673166" y="-3064"/>
                  <a:pt x="6902474" y="-21096"/>
                  <a:pt x="7045452" y="0"/>
                </a:cubicBezTo>
                <a:cubicBezTo>
                  <a:pt x="7188430" y="21096"/>
                  <a:pt x="7478162" y="17386"/>
                  <a:pt x="7702677" y="0"/>
                </a:cubicBezTo>
                <a:cubicBezTo>
                  <a:pt x="7927192" y="-17386"/>
                  <a:pt x="8295683" y="-35143"/>
                  <a:pt x="8465058" y="0"/>
                </a:cubicBezTo>
                <a:cubicBezTo>
                  <a:pt x="8634433" y="35143"/>
                  <a:pt x="8927835" y="4103"/>
                  <a:pt x="9227439" y="0"/>
                </a:cubicBezTo>
                <a:cubicBezTo>
                  <a:pt x="9527043" y="-4103"/>
                  <a:pt x="10105355" y="-17535"/>
                  <a:pt x="10515600" y="0"/>
                </a:cubicBezTo>
                <a:cubicBezTo>
                  <a:pt x="10515789" y="12323"/>
                  <a:pt x="10515633" y="14639"/>
                  <a:pt x="10515600" y="27432"/>
                </a:cubicBezTo>
                <a:cubicBezTo>
                  <a:pt x="10343646" y="15282"/>
                  <a:pt x="10223667" y="31057"/>
                  <a:pt x="10068687" y="27432"/>
                </a:cubicBezTo>
                <a:cubicBezTo>
                  <a:pt x="9913707" y="23807"/>
                  <a:pt x="9512455" y="4101"/>
                  <a:pt x="9201150" y="27432"/>
                </a:cubicBezTo>
                <a:cubicBezTo>
                  <a:pt x="8889845" y="50763"/>
                  <a:pt x="8866277" y="3158"/>
                  <a:pt x="8543925" y="27432"/>
                </a:cubicBezTo>
                <a:cubicBezTo>
                  <a:pt x="8221573" y="51706"/>
                  <a:pt x="8288348" y="37286"/>
                  <a:pt x="8202168" y="27432"/>
                </a:cubicBezTo>
                <a:cubicBezTo>
                  <a:pt x="8115988" y="17578"/>
                  <a:pt x="7797033" y="6631"/>
                  <a:pt x="7544943" y="27432"/>
                </a:cubicBezTo>
                <a:cubicBezTo>
                  <a:pt x="7292854" y="48233"/>
                  <a:pt x="7108060" y="41767"/>
                  <a:pt x="6992874" y="27432"/>
                </a:cubicBezTo>
                <a:cubicBezTo>
                  <a:pt x="6877688" y="13097"/>
                  <a:pt x="6668930" y="7947"/>
                  <a:pt x="6440805" y="27432"/>
                </a:cubicBezTo>
                <a:cubicBezTo>
                  <a:pt x="6212680" y="46917"/>
                  <a:pt x="6027476" y="35225"/>
                  <a:pt x="5888736" y="27432"/>
                </a:cubicBezTo>
                <a:cubicBezTo>
                  <a:pt x="5749996" y="19639"/>
                  <a:pt x="5574559" y="43627"/>
                  <a:pt x="5336667" y="27432"/>
                </a:cubicBezTo>
                <a:cubicBezTo>
                  <a:pt x="5098775" y="11237"/>
                  <a:pt x="4837534" y="41882"/>
                  <a:pt x="4574286" y="27432"/>
                </a:cubicBezTo>
                <a:cubicBezTo>
                  <a:pt x="4311038" y="12982"/>
                  <a:pt x="4126419" y="26678"/>
                  <a:pt x="3917061" y="27432"/>
                </a:cubicBezTo>
                <a:cubicBezTo>
                  <a:pt x="3707704" y="28186"/>
                  <a:pt x="3657291" y="40087"/>
                  <a:pt x="3575304" y="27432"/>
                </a:cubicBezTo>
                <a:cubicBezTo>
                  <a:pt x="3493317" y="14777"/>
                  <a:pt x="3185226" y="45867"/>
                  <a:pt x="3023235" y="27432"/>
                </a:cubicBezTo>
                <a:cubicBezTo>
                  <a:pt x="2861244" y="8997"/>
                  <a:pt x="2597085" y="35801"/>
                  <a:pt x="2260854" y="27432"/>
                </a:cubicBezTo>
                <a:cubicBezTo>
                  <a:pt x="1924623" y="19063"/>
                  <a:pt x="1996678" y="15705"/>
                  <a:pt x="1813941" y="27432"/>
                </a:cubicBezTo>
                <a:cubicBezTo>
                  <a:pt x="1631204" y="39159"/>
                  <a:pt x="1187542" y="49167"/>
                  <a:pt x="946404" y="27432"/>
                </a:cubicBezTo>
                <a:cubicBezTo>
                  <a:pt x="705266" y="5697"/>
                  <a:pt x="404743" y="28229"/>
                  <a:pt x="0" y="27432"/>
                </a:cubicBezTo>
                <a:cubicBezTo>
                  <a:pt x="244" y="15297"/>
                  <a:pt x="645" y="7129"/>
                  <a:pt x="0" y="0"/>
                </a:cubicBezTo>
                <a:close/>
              </a:path>
              <a:path w="10515600" h="27432" stroke="0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15650" y="5798"/>
                  <a:pt x="10515903" y="19375"/>
                  <a:pt x="10515600" y="27432"/>
                </a:cubicBezTo>
                <a:cubicBezTo>
                  <a:pt x="10304538" y="42307"/>
                  <a:pt x="10069280" y="3335"/>
                  <a:pt x="9753219" y="27432"/>
                </a:cubicBezTo>
                <a:cubicBezTo>
                  <a:pt x="9437158" y="51529"/>
                  <a:pt x="9488415" y="23852"/>
                  <a:pt x="9411462" y="27432"/>
                </a:cubicBezTo>
                <a:cubicBezTo>
                  <a:pt x="9334509" y="31012"/>
                  <a:pt x="9183755" y="44107"/>
                  <a:pt x="8964549" y="27432"/>
                </a:cubicBezTo>
                <a:cubicBezTo>
                  <a:pt x="8745343" y="10757"/>
                  <a:pt x="8279150" y="61693"/>
                  <a:pt x="8097012" y="27432"/>
                </a:cubicBezTo>
                <a:cubicBezTo>
                  <a:pt x="7914874" y="-6829"/>
                  <a:pt x="7608717" y="59556"/>
                  <a:pt x="7439787" y="27432"/>
                </a:cubicBezTo>
                <a:cubicBezTo>
                  <a:pt x="7270858" y="-4692"/>
                  <a:pt x="7154492" y="27026"/>
                  <a:pt x="6992874" y="27432"/>
                </a:cubicBezTo>
                <a:cubicBezTo>
                  <a:pt x="6831256" y="27838"/>
                  <a:pt x="6536817" y="51174"/>
                  <a:pt x="6335649" y="27432"/>
                </a:cubicBezTo>
                <a:cubicBezTo>
                  <a:pt x="6134481" y="3690"/>
                  <a:pt x="6097824" y="11070"/>
                  <a:pt x="5993892" y="27432"/>
                </a:cubicBezTo>
                <a:cubicBezTo>
                  <a:pt x="5889960" y="43794"/>
                  <a:pt x="5793821" y="34098"/>
                  <a:pt x="5652135" y="27432"/>
                </a:cubicBezTo>
                <a:cubicBezTo>
                  <a:pt x="5510449" y="20766"/>
                  <a:pt x="5168382" y="-3650"/>
                  <a:pt x="4994910" y="27432"/>
                </a:cubicBezTo>
                <a:cubicBezTo>
                  <a:pt x="4821439" y="58514"/>
                  <a:pt x="4653937" y="21362"/>
                  <a:pt x="4547997" y="27432"/>
                </a:cubicBezTo>
                <a:cubicBezTo>
                  <a:pt x="4442057" y="33502"/>
                  <a:pt x="4153363" y="33024"/>
                  <a:pt x="3785616" y="27432"/>
                </a:cubicBezTo>
                <a:cubicBezTo>
                  <a:pt x="3417869" y="21840"/>
                  <a:pt x="3544908" y="29840"/>
                  <a:pt x="3338703" y="27432"/>
                </a:cubicBezTo>
                <a:cubicBezTo>
                  <a:pt x="3132498" y="25024"/>
                  <a:pt x="2782152" y="45947"/>
                  <a:pt x="2576322" y="27432"/>
                </a:cubicBezTo>
                <a:cubicBezTo>
                  <a:pt x="2370492" y="8917"/>
                  <a:pt x="2347214" y="14129"/>
                  <a:pt x="2234565" y="27432"/>
                </a:cubicBezTo>
                <a:cubicBezTo>
                  <a:pt x="2121916" y="40735"/>
                  <a:pt x="1785921" y="49081"/>
                  <a:pt x="1472184" y="27432"/>
                </a:cubicBezTo>
                <a:cubicBezTo>
                  <a:pt x="1158447" y="5783"/>
                  <a:pt x="1203910" y="37937"/>
                  <a:pt x="1025271" y="27432"/>
                </a:cubicBezTo>
                <a:cubicBezTo>
                  <a:pt x="846632" y="16927"/>
                  <a:pt x="846577" y="17996"/>
                  <a:pt x="683514" y="27432"/>
                </a:cubicBezTo>
                <a:cubicBezTo>
                  <a:pt x="520451" y="36868"/>
                  <a:pt x="320799" y="46677"/>
                  <a:pt x="0" y="27432"/>
                </a:cubicBezTo>
                <a:cubicBezTo>
                  <a:pt x="-510" y="19859"/>
                  <a:pt x="-1106" y="11474"/>
                  <a:pt x="0" y="0"/>
                </a:cubicBezTo>
                <a:close/>
              </a:path>
            </a:pathLst>
          </a:custGeom>
          <a:solidFill>
            <a:schemeClr val="tx1"/>
          </a:solidFill>
          <a:ln w="38100" cap="rnd">
            <a:solidFill>
              <a:schemeClr val="tx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5824B8B-B231-480A-9E80-6D446D1D9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43AF03E-5FC1-48B3-8CF2-01998C2328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758548" y="0"/>
            <a:ext cx="7464980" cy="6858000"/>
          </a:xfrm>
          <a:custGeom>
            <a:avLst/>
            <a:gdLst>
              <a:gd name="connsiteX0" fmla="*/ 0 w 7464980"/>
              <a:gd name="connsiteY0" fmla="*/ 0 h 6858000"/>
              <a:gd name="connsiteX1" fmla="*/ 1624264 w 7464980"/>
              <a:gd name="connsiteY1" fmla="*/ 0 h 6858000"/>
              <a:gd name="connsiteX2" fmla="*/ 2171700 w 7464980"/>
              <a:gd name="connsiteY2" fmla="*/ 0 h 6858000"/>
              <a:gd name="connsiteX3" fmla="*/ 2794224 w 7464980"/>
              <a:gd name="connsiteY3" fmla="*/ 0 h 6858000"/>
              <a:gd name="connsiteX4" fmla="*/ 2860782 w 7464980"/>
              <a:gd name="connsiteY4" fmla="*/ 0 h 6858000"/>
              <a:gd name="connsiteX5" fmla="*/ 7446838 w 7464980"/>
              <a:gd name="connsiteY5" fmla="*/ 0 h 6858000"/>
              <a:gd name="connsiteX6" fmla="*/ 7437231 w 7464980"/>
              <a:gd name="connsiteY6" fmla="*/ 94814 h 6858000"/>
              <a:gd name="connsiteX7" fmla="*/ 7442282 w 7464980"/>
              <a:gd name="connsiteY7" fmla="*/ 421796 h 6858000"/>
              <a:gd name="connsiteX8" fmla="*/ 7446216 w 7464980"/>
              <a:gd name="connsiteY8" fmla="*/ 812192 h 6858000"/>
              <a:gd name="connsiteX9" fmla="*/ 7426545 w 7464980"/>
              <a:gd name="connsiteY9" fmla="*/ 1113642 h 6858000"/>
              <a:gd name="connsiteX10" fmla="*/ 7454338 w 7464980"/>
              <a:gd name="connsiteY10" fmla="*/ 1796708 h 6858000"/>
              <a:gd name="connsiteX11" fmla="*/ 7452689 w 7464980"/>
              <a:gd name="connsiteY11" fmla="*/ 2327333 h 6858000"/>
              <a:gd name="connsiteX12" fmla="*/ 7443551 w 7464980"/>
              <a:gd name="connsiteY12" fmla="*/ 2784280 h 6858000"/>
              <a:gd name="connsiteX13" fmla="*/ 7449008 w 7464980"/>
              <a:gd name="connsiteY13" fmla="*/ 2985458 h 6858000"/>
              <a:gd name="connsiteX14" fmla="*/ 7435302 w 7464980"/>
              <a:gd name="connsiteY14" fmla="*/ 3531096 h 6858000"/>
              <a:gd name="connsiteX15" fmla="*/ 7445835 w 7464980"/>
              <a:gd name="connsiteY15" fmla="*/ 4336830 h 6858000"/>
              <a:gd name="connsiteX16" fmla="*/ 7444947 w 7464980"/>
              <a:gd name="connsiteY16" fmla="*/ 5026893 h 6858000"/>
              <a:gd name="connsiteX17" fmla="*/ 7449262 w 7464980"/>
              <a:gd name="connsiteY17" fmla="*/ 5252632 h 6858000"/>
              <a:gd name="connsiteX18" fmla="*/ 7449262 w 7464980"/>
              <a:gd name="connsiteY18" fmla="*/ 5466282 h 6858000"/>
              <a:gd name="connsiteX19" fmla="*/ 7411187 w 7464980"/>
              <a:gd name="connsiteY19" fmla="*/ 6121225 h 6858000"/>
              <a:gd name="connsiteX20" fmla="*/ 7426643 w 7464980"/>
              <a:gd name="connsiteY20" fmla="*/ 6708907 h 6858000"/>
              <a:gd name="connsiteX21" fmla="*/ 7443936 w 7464980"/>
              <a:gd name="connsiteY21" fmla="*/ 6858000 h 6858000"/>
              <a:gd name="connsiteX22" fmla="*/ 2860782 w 7464980"/>
              <a:gd name="connsiteY22" fmla="*/ 6858000 h 6858000"/>
              <a:gd name="connsiteX23" fmla="*/ 2794224 w 7464980"/>
              <a:gd name="connsiteY23" fmla="*/ 6858000 h 6858000"/>
              <a:gd name="connsiteX24" fmla="*/ 2171700 w 7464980"/>
              <a:gd name="connsiteY24" fmla="*/ 6858000 h 6858000"/>
              <a:gd name="connsiteX25" fmla="*/ 1624264 w 7464980"/>
              <a:gd name="connsiteY25" fmla="*/ 6858000 h 6858000"/>
              <a:gd name="connsiteX26" fmla="*/ 0 w 7464980"/>
              <a:gd name="connsiteY2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464980" h="6858000">
                <a:moveTo>
                  <a:pt x="0" y="0"/>
                </a:moveTo>
                <a:lnTo>
                  <a:pt x="1624264" y="0"/>
                </a:lnTo>
                <a:lnTo>
                  <a:pt x="2171700" y="0"/>
                </a:lnTo>
                <a:lnTo>
                  <a:pt x="2794224" y="0"/>
                </a:lnTo>
                <a:lnTo>
                  <a:pt x="2860782" y="0"/>
                </a:lnTo>
                <a:lnTo>
                  <a:pt x="7446838" y="0"/>
                </a:lnTo>
                <a:lnTo>
                  <a:pt x="7437231" y="94814"/>
                </a:lnTo>
                <a:cubicBezTo>
                  <a:pt x="7430384" y="203629"/>
                  <a:pt x="7435048" y="312712"/>
                  <a:pt x="7442282" y="421796"/>
                </a:cubicBezTo>
                <a:cubicBezTo>
                  <a:pt x="7453108" y="551656"/>
                  <a:pt x="7454428" y="682144"/>
                  <a:pt x="7446216" y="812192"/>
                </a:cubicBezTo>
                <a:cubicBezTo>
                  <a:pt x="7438221" y="912591"/>
                  <a:pt x="7429210" y="1012988"/>
                  <a:pt x="7426545" y="1113642"/>
                </a:cubicBezTo>
                <a:cubicBezTo>
                  <a:pt x="7420198" y="1342689"/>
                  <a:pt x="7439236" y="1569316"/>
                  <a:pt x="7454338" y="1796708"/>
                </a:cubicBezTo>
                <a:cubicBezTo>
                  <a:pt x="7466015" y="1973710"/>
                  <a:pt x="7471472" y="2150457"/>
                  <a:pt x="7452689" y="2327333"/>
                </a:cubicBezTo>
                <a:cubicBezTo>
                  <a:pt x="7436698" y="2479266"/>
                  <a:pt x="7428321" y="2631453"/>
                  <a:pt x="7443551" y="2784280"/>
                </a:cubicBezTo>
                <a:cubicBezTo>
                  <a:pt x="7450277" y="2851085"/>
                  <a:pt x="7457512" y="2918653"/>
                  <a:pt x="7449008" y="2985458"/>
                </a:cubicBezTo>
                <a:cubicBezTo>
                  <a:pt x="7426036" y="3167039"/>
                  <a:pt x="7429591" y="3349132"/>
                  <a:pt x="7435302" y="3531096"/>
                </a:cubicBezTo>
                <a:cubicBezTo>
                  <a:pt x="7443805" y="3799715"/>
                  <a:pt x="7457892" y="4067954"/>
                  <a:pt x="7445835" y="4336830"/>
                </a:cubicBezTo>
                <a:cubicBezTo>
                  <a:pt x="7435555" y="4566639"/>
                  <a:pt x="7452181" y="4796831"/>
                  <a:pt x="7444947" y="5026893"/>
                </a:cubicBezTo>
                <a:cubicBezTo>
                  <a:pt x="7442510" y="5102162"/>
                  <a:pt x="7443957" y="5177504"/>
                  <a:pt x="7449262" y="5252632"/>
                </a:cubicBezTo>
                <a:cubicBezTo>
                  <a:pt x="7455799" y="5323700"/>
                  <a:pt x="7455799" y="5395213"/>
                  <a:pt x="7449262" y="5466282"/>
                </a:cubicBezTo>
                <a:cubicBezTo>
                  <a:pt x="7424767" y="5683875"/>
                  <a:pt x="7414742" y="5902486"/>
                  <a:pt x="7411187" y="6121225"/>
                </a:cubicBezTo>
                <a:cubicBezTo>
                  <a:pt x="7407951" y="6317442"/>
                  <a:pt x="7409569" y="6513586"/>
                  <a:pt x="7426643" y="6708907"/>
                </a:cubicBezTo>
                <a:lnTo>
                  <a:pt x="7443936" y="6858000"/>
                </a:lnTo>
                <a:lnTo>
                  <a:pt x="2860782" y="6858000"/>
                </a:lnTo>
                <a:lnTo>
                  <a:pt x="2794224" y="6858000"/>
                </a:lnTo>
                <a:lnTo>
                  <a:pt x="2171700" y="6858000"/>
                </a:lnTo>
                <a:lnTo>
                  <a:pt x="162426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318A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50BE203F-4ABB-4B69-84C1-7E8AF338A43F}"/>
              </a:ext>
            </a:extLst>
          </p:cNvPr>
          <p:cNvSpPr txBox="1">
            <a:spLocks/>
          </p:cNvSpPr>
          <p:nvPr/>
        </p:nvSpPr>
        <p:spPr>
          <a:xfrm>
            <a:off x="5364183" y="112542"/>
            <a:ext cx="6758788" cy="178308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6000" dirty="0">
                <a:solidFill>
                  <a:schemeClr val="bg1"/>
                </a:solidFill>
                <a:latin typeface="The Hand Black" panose="020B0604020202020204" pitchFamily="66" charset="0"/>
              </a:rPr>
              <a:t>A BNCC </a:t>
            </a:r>
            <a:r>
              <a:rPr lang="en-US" sz="6000" dirty="0" err="1">
                <a:solidFill>
                  <a:schemeClr val="bg1"/>
                </a:solidFill>
                <a:latin typeface="The Hand Black" panose="020B0604020202020204" pitchFamily="66" charset="0"/>
              </a:rPr>
              <a:t>nesta</a:t>
            </a:r>
            <a:r>
              <a:rPr lang="en-US" sz="6000" dirty="0">
                <a:solidFill>
                  <a:schemeClr val="bg1"/>
                </a:solidFill>
                <a:latin typeface="The Hand Black" panose="020B0604020202020204" pitchFamily="66" charset="0"/>
              </a:rPr>
              <a:t> </a:t>
            </a:r>
            <a:r>
              <a:rPr lang="en-US" sz="6000" dirty="0" err="1">
                <a:solidFill>
                  <a:schemeClr val="bg1"/>
                </a:solidFill>
                <a:latin typeface="The Hand Black" panose="020B0604020202020204" pitchFamily="66" charset="0"/>
              </a:rPr>
              <a:t>obra</a:t>
            </a:r>
            <a:r>
              <a:rPr lang="en-US" sz="6000" dirty="0">
                <a:solidFill>
                  <a:schemeClr val="bg1"/>
                </a:solidFill>
                <a:latin typeface="The Hand Black" panose="020B0604020202020204" pitchFamily="66" charset="0"/>
              </a:rPr>
              <a:t>:</a:t>
            </a:r>
            <a:r>
              <a:rPr lang="en-US" sz="5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6" name="sketchy rule">
            <a:extLst>
              <a:ext uri="{FF2B5EF4-FFF2-40B4-BE49-F238E27FC236}">
                <a16:creationId xmlns:a16="http://schemas.microsoft.com/office/drawing/2014/main" id="{3FCFB1DE-0B7E-48CC-BA90-B2AB0889F9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36062" y="2395728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chemeClr val="bg1"/>
          </a:solidFill>
          <a:ln w="38100" cap="rnd">
            <a:solidFill>
              <a:schemeClr val="bg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368ED79A-FDCB-48E4-908B-577750B4C5F8}"/>
              </a:ext>
            </a:extLst>
          </p:cNvPr>
          <p:cNvSpPr txBox="1">
            <a:spLocks/>
          </p:cNvSpPr>
          <p:nvPr/>
        </p:nvSpPr>
        <p:spPr>
          <a:xfrm>
            <a:off x="5241406" y="2867771"/>
            <a:ext cx="6241568" cy="3400507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200000"/>
              </a:lnSpc>
              <a:buNone/>
            </a:pPr>
            <a:r>
              <a:rPr lang="pt-BR" sz="3100" dirty="0">
                <a:solidFill>
                  <a:schemeClr val="bg1"/>
                </a:solidFill>
                <a:latin typeface="Factoria-Bold"/>
              </a:rPr>
              <a:t>As vivências propostas nas seções da obra são acompanhadas pelo objetivo e justificativa e também pelas competências gerais, competências específicas e habilidades da Base Nacional Comum Curricular (BNCC) no Manual do Professor.</a:t>
            </a:r>
          </a:p>
          <a:p>
            <a:pPr marL="0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AFDE376-834D-48E8-AA97-4022E66B9AD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549" b="2456"/>
          <a:stretch/>
        </p:blipFill>
        <p:spPr>
          <a:xfrm>
            <a:off x="0" y="0"/>
            <a:ext cx="4758548" cy="6858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0DE5981-F74E-457F-B151-6C95556E0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9" y="4745029"/>
            <a:ext cx="4020111" cy="1933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3481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630051A-A98D-408E-B046-42030AE8B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4292B3-D0C2-4929-A3A0-250A21481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67972" y="1737542"/>
            <a:ext cx="5595938" cy="2347410"/>
          </a:xfrm>
        </p:spPr>
        <p:txBody>
          <a:bodyPr>
            <a:normAutofit fontScale="90000"/>
          </a:bodyPr>
          <a:lstStyle/>
          <a:p>
            <a:r>
              <a:rPr lang="pt-BR" sz="6100" b="1" i="0" u="none" strike="noStrike" baseline="0" dirty="0">
                <a:solidFill>
                  <a:srgbClr val="000066"/>
                </a:solidFill>
                <a:latin typeface="Factoria-Bold"/>
              </a:rPr>
              <a:t>PLANEJAMENTO OBRA        COMPLETA</a:t>
            </a:r>
            <a:endParaRPr lang="pt-BR" sz="6100" dirty="0">
              <a:solidFill>
                <a:srgbClr val="000066"/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2521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7A014"/>
          </a:solidFill>
          <a:ln w="38100" cap="rnd">
            <a:solidFill>
              <a:srgbClr val="F7A01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F2CC10-40CB-4D70-A865-1FBFE1A34D31}"/>
              </a:ext>
            </a:extLst>
          </p:cNvPr>
          <p:cNvSpPr txBox="1"/>
          <p:nvPr/>
        </p:nvSpPr>
        <p:spPr>
          <a:xfrm>
            <a:off x="6094476" y="4435391"/>
            <a:ext cx="4419366" cy="11387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dirty="0">
                <a:solidFill>
                  <a:srgbClr val="000066"/>
                </a:solidFill>
              </a:rPr>
              <a:t>99 aulas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61FDDE0-7666-4473-8A91-A1A611A3AF58}"/>
              </a:ext>
            </a:extLst>
          </p:cNvPr>
          <p:cNvSpPr txBox="1"/>
          <p:nvPr/>
        </p:nvSpPr>
        <p:spPr>
          <a:xfrm>
            <a:off x="5257161" y="6307552"/>
            <a:ext cx="7063712" cy="4456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1700" dirty="0"/>
              <a:t>*A quantidade de aulas pode ser adequada à realidade de cada professor.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2A25CA1-FEE6-4E77-B218-35E24C770A9E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" b="2790"/>
          <a:stretch/>
        </p:blipFill>
        <p:spPr bwMode="auto">
          <a:xfrm>
            <a:off x="0" y="0"/>
            <a:ext cx="4822723" cy="68305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 descr="Desenho de personagem de desenho animado&#10;&#10;Descrição gerada automaticamente">
            <a:extLst>
              <a:ext uri="{FF2B5EF4-FFF2-40B4-BE49-F238E27FC236}">
                <a16:creationId xmlns:a16="http://schemas.microsoft.com/office/drawing/2014/main" id="{1385926E-00AB-4F25-A09A-1AB0CCD44E1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3"/>
          <a:stretch/>
        </p:blipFill>
        <p:spPr>
          <a:xfrm>
            <a:off x="10181512" y="3226754"/>
            <a:ext cx="1758171" cy="234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570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555654" y="244677"/>
            <a:ext cx="7063712" cy="11157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geral do trabalho com a obra em número de aulas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46" y="1537945"/>
            <a:ext cx="2922185" cy="1620898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5185476" y="1913623"/>
            <a:ext cx="4045855" cy="1115769"/>
            <a:chOff x="107477" y="3840411"/>
            <a:chExt cx="6019069" cy="1115769"/>
          </a:xfrm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i="0" u="none" strike="noStrike" kern="1200" baseline="0" dirty="0">
                  <a:solidFill>
                    <a:schemeClr val="bg1"/>
                  </a:solidFill>
                  <a:latin typeface="MyriadPro-SemiCn"/>
                </a:rPr>
                <a:t>Módulo 1: 33 aulas</a:t>
              </a:r>
              <a:endParaRPr lang="pt-BR" sz="3200" b="0" kern="12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62085FB8-82E0-499B-A0BB-F5B5D2453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90" y="3507391"/>
            <a:ext cx="3763122" cy="1235927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65C5B2AF-C617-4A60-96C1-C003060C31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5654" y="5006316"/>
            <a:ext cx="3144149" cy="1344539"/>
          </a:xfrm>
          <a:prstGeom prst="rect">
            <a:avLst/>
          </a:prstGeom>
        </p:spPr>
      </p:pic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>
            <a:off x="4349366" y="2472449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4" name="Agrupar 23">
            <a:extLst>
              <a:ext uri="{FF2B5EF4-FFF2-40B4-BE49-F238E27FC236}">
                <a16:creationId xmlns:a16="http://schemas.microsoft.com/office/drawing/2014/main" id="{0CBBD726-3B6E-414A-9A67-B8FF365DE9C3}"/>
              </a:ext>
            </a:extLst>
          </p:cNvPr>
          <p:cNvGrpSpPr/>
          <p:nvPr/>
        </p:nvGrpSpPr>
        <p:grpSpPr>
          <a:xfrm>
            <a:off x="5112951" y="3514244"/>
            <a:ext cx="4045855" cy="1115769"/>
            <a:chOff x="107477" y="3840411"/>
            <a:chExt cx="6019069" cy="1115769"/>
          </a:xfrm>
        </p:grpSpPr>
        <p:sp>
          <p:nvSpPr>
            <p:cNvPr id="25" name="Retângulo: Cantos Arredondados 24">
              <a:extLst>
                <a:ext uri="{FF2B5EF4-FFF2-40B4-BE49-F238E27FC236}">
                  <a16:creationId xmlns:a16="http://schemas.microsoft.com/office/drawing/2014/main" id="{F7A5AE49-283E-4C4D-A5C6-9F0D737EEF8E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6" name="Retângulo: Cantos Arredondados 4">
              <a:extLst>
                <a:ext uri="{FF2B5EF4-FFF2-40B4-BE49-F238E27FC236}">
                  <a16:creationId xmlns:a16="http://schemas.microsoft.com/office/drawing/2014/main" id="{C8A67EEC-A8D3-4B01-81E3-563FC21CC2E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i="0" u="none" strike="noStrike" kern="1200" baseline="0" dirty="0">
                  <a:solidFill>
                    <a:schemeClr val="bg1"/>
                  </a:solidFill>
                  <a:latin typeface="MyriadPro-SemiCn"/>
                </a:rPr>
                <a:t>Módulo 2: 33 aulas</a:t>
              </a:r>
              <a:endParaRPr lang="pt-BR" sz="32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4339187" y="4055983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CDFB5263-FED3-4841-8788-09C2338447BF}"/>
              </a:ext>
            </a:extLst>
          </p:cNvPr>
          <p:cNvGrpSpPr/>
          <p:nvPr/>
        </p:nvGrpSpPr>
        <p:grpSpPr>
          <a:xfrm>
            <a:off x="5127690" y="5099984"/>
            <a:ext cx="4045855" cy="1115769"/>
            <a:chOff x="107477" y="3840411"/>
            <a:chExt cx="6019069" cy="1115769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E922BC5A-E938-4211-8005-0637B27F3BD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0" name="Retângulo: Cantos Arredondados 4">
              <a:extLst>
                <a:ext uri="{FF2B5EF4-FFF2-40B4-BE49-F238E27FC236}">
                  <a16:creationId xmlns:a16="http://schemas.microsoft.com/office/drawing/2014/main" id="{DF9F08B1-010B-4A8C-8AB7-7C3F26674841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3200" b="1" i="0" u="none" strike="noStrike" kern="1200" baseline="0" dirty="0">
                  <a:solidFill>
                    <a:schemeClr val="bg1"/>
                  </a:solidFill>
                  <a:latin typeface="MyriadPro-SemiCn"/>
                </a:rPr>
                <a:t>Módulo 3: 33 aulas</a:t>
              </a:r>
              <a:endParaRPr lang="pt-BR" sz="32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4326048" y="5665754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650409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4630051A-A98D-408E-B046-42030AE8B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04292B3-D0C2-4929-A3A0-250A214812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4476" y="2946178"/>
            <a:ext cx="5595938" cy="1138774"/>
          </a:xfrm>
        </p:spPr>
        <p:txBody>
          <a:bodyPr>
            <a:normAutofit fontScale="90000"/>
          </a:bodyPr>
          <a:lstStyle/>
          <a:p>
            <a:r>
              <a:rPr lang="pt-BR" sz="6100" b="1" i="0" u="none" strike="noStrike" baseline="0" dirty="0">
                <a:solidFill>
                  <a:srgbClr val="000066"/>
                </a:solidFill>
                <a:latin typeface="Factoria-Bold"/>
              </a:rPr>
              <a:t>PLANEJAMENTO DO MÓDULO</a:t>
            </a:r>
            <a:endParaRPr lang="pt-BR" sz="6100" dirty="0">
              <a:solidFill>
                <a:srgbClr val="000066"/>
              </a:solidFill>
            </a:endParaRPr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id="{35BC54F7-1315-4D6C-9420-A5BF0CDDBC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252192"/>
            <a:ext cx="4243589" cy="27432"/>
          </a:xfrm>
          <a:custGeom>
            <a:avLst/>
            <a:gdLst>
              <a:gd name="connsiteX0" fmla="*/ 0 w 4243589"/>
              <a:gd name="connsiteY0" fmla="*/ 0 h 27432"/>
              <a:gd name="connsiteX1" fmla="*/ 563791 w 4243589"/>
              <a:gd name="connsiteY1" fmla="*/ 0 h 27432"/>
              <a:gd name="connsiteX2" fmla="*/ 1042710 w 4243589"/>
              <a:gd name="connsiteY2" fmla="*/ 0 h 27432"/>
              <a:gd name="connsiteX3" fmla="*/ 1564066 w 4243589"/>
              <a:gd name="connsiteY3" fmla="*/ 0 h 27432"/>
              <a:gd name="connsiteX4" fmla="*/ 2212729 w 4243589"/>
              <a:gd name="connsiteY4" fmla="*/ 0 h 27432"/>
              <a:gd name="connsiteX5" fmla="*/ 2776520 w 4243589"/>
              <a:gd name="connsiteY5" fmla="*/ 0 h 27432"/>
              <a:gd name="connsiteX6" fmla="*/ 3297875 w 4243589"/>
              <a:gd name="connsiteY6" fmla="*/ 0 h 27432"/>
              <a:gd name="connsiteX7" fmla="*/ 4243589 w 4243589"/>
              <a:gd name="connsiteY7" fmla="*/ 0 h 27432"/>
              <a:gd name="connsiteX8" fmla="*/ 4243589 w 4243589"/>
              <a:gd name="connsiteY8" fmla="*/ 27432 h 27432"/>
              <a:gd name="connsiteX9" fmla="*/ 3637362 w 4243589"/>
              <a:gd name="connsiteY9" fmla="*/ 27432 h 27432"/>
              <a:gd name="connsiteX10" fmla="*/ 3116007 w 4243589"/>
              <a:gd name="connsiteY10" fmla="*/ 27432 h 27432"/>
              <a:gd name="connsiteX11" fmla="*/ 2424908 w 4243589"/>
              <a:gd name="connsiteY11" fmla="*/ 27432 h 27432"/>
              <a:gd name="connsiteX12" fmla="*/ 1861117 w 4243589"/>
              <a:gd name="connsiteY12" fmla="*/ 27432 h 27432"/>
              <a:gd name="connsiteX13" fmla="*/ 1382198 w 4243589"/>
              <a:gd name="connsiteY13" fmla="*/ 27432 h 27432"/>
              <a:gd name="connsiteX14" fmla="*/ 733535 w 4243589"/>
              <a:gd name="connsiteY14" fmla="*/ 27432 h 27432"/>
              <a:gd name="connsiteX15" fmla="*/ 0 w 4243589"/>
              <a:gd name="connsiteY15" fmla="*/ 27432 h 27432"/>
              <a:gd name="connsiteX16" fmla="*/ 0 w 4243589"/>
              <a:gd name="connsiteY16" fmla="*/ 0 h 27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243589" h="27432" fill="none" extrusionOk="0">
                <a:moveTo>
                  <a:pt x="0" y="0"/>
                </a:moveTo>
                <a:cubicBezTo>
                  <a:pt x="157351" y="-15653"/>
                  <a:pt x="378877" y="-5828"/>
                  <a:pt x="563791" y="0"/>
                </a:cubicBezTo>
                <a:cubicBezTo>
                  <a:pt x="748705" y="5828"/>
                  <a:pt x="905659" y="-5525"/>
                  <a:pt x="1042710" y="0"/>
                </a:cubicBezTo>
                <a:cubicBezTo>
                  <a:pt x="1179761" y="5525"/>
                  <a:pt x="1356845" y="-21288"/>
                  <a:pt x="1564066" y="0"/>
                </a:cubicBezTo>
                <a:cubicBezTo>
                  <a:pt x="1771287" y="21288"/>
                  <a:pt x="1912099" y="25135"/>
                  <a:pt x="2212729" y="0"/>
                </a:cubicBezTo>
                <a:cubicBezTo>
                  <a:pt x="2513359" y="-25135"/>
                  <a:pt x="2514918" y="-27119"/>
                  <a:pt x="2776520" y="0"/>
                </a:cubicBezTo>
                <a:cubicBezTo>
                  <a:pt x="3038122" y="27119"/>
                  <a:pt x="3178771" y="18116"/>
                  <a:pt x="3297875" y="0"/>
                </a:cubicBezTo>
                <a:cubicBezTo>
                  <a:pt x="3416980" y="-18116"/>
                  <a:pt x="4012240" y="-40869"/>
                  <a:pt x="4243589" y="0"/>
                </a:cubicBezTo>
                <a:cubicBezTo>
                  <a:pt x="4242616" y="8304"/>
                  <a:pt x="4243111" y="21512"/>
                  <a:pt x="4243589" y="27432"/>
                </a:cubicBezTo>
                <a:cubicBezTo>
                  <a:pt x="4112949" y="6289"/>
                  <a:pt x="3928037" y="10975"/>
                  <a:pt x="3637362" y="27432"/>
                </a:cubicBezTo>
                <a:cubicBezTo>
                  <a:pt x="3346687" y="43889"/>
                  <a:pt x="3254446" y="35813"/>
                  <a:pt x="3116007" y="27432"/>
                </a:cubicBezTo>
                <a:cubicBezTo>
                  <a:pt x="2977569" y="19051"/>
                  <a:pt x="2620228" y="38017"/>
                  <a:pt x="2424908" y="27432"/>
                </a:cubicBezTo>
                <a:cubicBezTo>
                  <a:pt x="2229588" y="16847"/>
                  <a:pt x="2088287" y="5290"/>
                  <a:pt x="1861117" y="27432"/>
                </a:cubicBezTo>
                <a:cubicBezTo>
                  <a:pt x="1633947" y="49574"/>
                  <a:pt x="1502447" y="8273"/>
                  <a:pt x="1382198" y="27432"/>
                </a:cubicBezTo>
                <a:cubicBezTo>
                  <a:pt x="1261949" y="46591"/>
                  <a:pt x="1045440" y="37497"/>
                  <a:pt x="733535" y="27432"/>
                </a:cubicBezTo>
                <a:cubicBezTo>
                  <a:pt x="421630" y="17367"/>
                  <a:pt x="341257" y="-9215"/>
                  <a:pt x="0" y="27432"/>
                </a:cubicBezTo>
                <a:cubicBezTo>
                  <a:pt x="-1048" y="14992"/>
                  <a:pt x="-1120" y="7447"/>
                  <a:pt x="0" y="0"/>
                </a:cubicBezTo>
                <a:close/>
              </a:path>
              <a:path w="4243589" h="27432" stroke="0" extrusionOk="0">
                <a:moveTo>
                  <a:pt x="0" y="0"/>
                </a:moveTo>
                <a:cubicBezTo>
                  <a:pt x="128164" y="17204"/>
                  <a:pt x="312653" y="1129"/>
                  <a:pt x="563791" y="0"/>
                </a:cubicBezTo>
                <a:cubicBezTo>
                  <a:pt x="814929" y="-1129"/>
                  <a:pt x="837271" y="8503"/>
                  <a:pt x="1042710" y="0"/>
                </a:cubicBezTo>
                <a:cubicBezTo>
                  <a:pt x="1248149" y="-8503"/>
                  <a:pt x="1588432" y="-28862"/>
                  <a:pt x="1733809" y="0"/>
                </a:cubicBezTo>
                <a:cubicBezTo>
                  <a:pt x="1879186" y="28862"/>
                  <a:pt x="2052815" y="5974"/>
                  <a:pt x="2297600" y="0"/>
                </a:cubicBezTo>
                <a:cubicBezTo>
                  <a:pt x="2542385" y="-5974"/>
                  <a:pt x="2699960" y="-23550"/>
                  <a:pt x="2861391" y="0"/>
                </a:cubicBezTo>
                <a:cubicBezTo>
                  <a:pt x="3022822" y="23550"/>
                  <a:pt x="3390411" y="25272"/>
                  <a:pt x="3552490" y="0"/>
                </a:cubicBezTo>
                <a:cubicBezTo>
                  <a:pt x="3714569" y="-25272"/>
                  <a:pt x="3950585" y="-31327"/>
                  <a:pt x="4243589" y="0"/>
                </a:cubicBezTo>
                <a:cubicBezTo>
                  <a:pt x="4244074" y="9333"/>
                  <a:pt x="4244867" y="19699"/>
                  <a:pt x="4243589" y="27432"/>
                </a:cubicBezTo>
                <a:cubicBezTo>
                  <a:pt x="4130424" y="7904"/>
                  <a:pt x="3932803" y="51393"/>
                  <a:pt x="3722234" y="27432"/>
                </a:cubicBezTo>
                <a:cubicBezTo>
                  <a:pt x="3511665" y="3471"/>
                  <a:pt x="3269903" y="55138"/>
                  <a:pt x="3116007" y="27432"/>
                </a:cubicBezTo>
                <a:cubicBezTo>
                  <a:pt x="2962111" y="-274"/>
                  <a:pt x="2744280" y="32368"/>
                  <a:pt x="2509780" y="27432"/>
                </a:cubicBezTo>
                <a:cubicBezTo>
                  <a:pt x="2275280" y="22496"/>
                  <a:pt x="2066059" y="52808"/>
                  <a:pt x="1945989" y="27432"/>
                </a:cubicBezTo>
                <a:cubicBezTo>
                  <a:pt x="1825919" y="2056"/>
                  <a:pt x="1407329" y="21760"/>
                  <a:pt x="1254890" y="27432"/>
                </a:cubicBezTo>
                <a:cubicBezTo>
                  <a:pt x="1102451" y="33104"/>
                  <a:pt x="837950" y="40817"/>
                  <a:pt x="563791" y="27432"/>
                </a:cubicBezTo>
                <a:cubicBezTo>
                  <a:pt x="289632" y="14047"/>
                  <a:pt x="132768" y="16249"/>
                  <a:pt x="0" y="27432"/>
                </a:cubicBezTo>
                <a:cubicBezTo>
                  <a:pt x="211" y="18145"/>
                  <a:pt x="120" y="6480"/>
                  <a:pt x="0" y="0"/>
                </a:cubicBezTo>
                <a:close/>
              </a:path>
            </a:pathLst>
          </a:custGeom>
          <a:solidFill>
            <a:srgbClr val="F7A014"/>
          </a:solidFill>
          <a:ln w="38100" cap="rnd">
            <a:solidFill>
              <a:srgbClr val="F7A01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BF2CC10-40CB-4D70-A865-1FBFE1A34D31}"/>
              </a:ext>
            </a:extLst>
          </p:cNvPr>
          <p:cNvSpPr txBox="1"/>
          <p:nvPr/>
        </p:nvSpPr>
        <p:spPr>
          <a:xfrm>
            <a:off x="6094476" y="4435391"/>
            <a:ext cx="4419366" cy="113877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dirty="0">
                <a:solidFill>
                  <a:srgbClr val="000066"/>
                </a:solidFill>
              </a:rPr>
              <a:t>33 aulas         </a:t>
            </a:r>
            <a:r>
              <a:rPr lang="pt-BR" sz="3200" dirty="0">
                <a:solidFill>
                  <a:srgbClr val="000066"/>
                </a:solidFill>
              </a:rPr>
              <a:t>(1 ano letivo)</a:t>
            </a:r>
            <a:endParaRPr lang="pt-BR" dirty="0">
              <a:solidFill>
                <a:srgbClr val="000066"/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61FDDE0-7666-4473-8A91-A1A611A3AF58}"/>
              </a:ext>
            </a:extLst>
          </p:cNvPr>
          <p:cNvSpPr txBox="1"/>
          <p:nvPr/>
        </p:nvSpPr>
        <p:spPr>
          <a:xfrm>
            <a:off x="5257161" y="6307552"/>
            <a:ext cx="7063712" cy="44568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1700" dirty="0"/>
              <a:t>*A quantidade de aulas pode ser adequada à realidade de cada professor.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7F50300-3D9C-47BB-A653-244BE8529D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93273" y="3074877"/>
            <a:ext cx="1192321" cy="249928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1ABB7B8-0D60-4F1C-9D1E-1799AA505174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49" b="2790"/>
          <a:stretch/>
        </p:blipFill>
        <p:spPr bwMode="auto">
          <a:xfrm>
            <a:off x="0" y="0"/>
            <a:ext cx="4822723" cy="68305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5700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do trabalho no MÓDULO 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5" t="10992" r="8857" b="16397"/>
          <a:stretch/>
        </p:blipFill>
        <p:spPr>
          <a:xfrm>
            <a:off x="9852834" y="12086"/>
            <a:ext cx="2322174" cy="117695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10040825" y="3432823"/>
            <a:ext cx="1694461" cy="666775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7 aulas</a:t>
              </a:r>
              <a:endParaRPr lang="pt-BR" sz="28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 rot="5209466">
            <a:off x="10627802" y="2678014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1977317" y="1367668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28" name="Agrupar 27">
            <a:extLst>
              <a:ext uri="{FF2B5EF4-FFF2-40B4-BE49-F238E27FC236}">
                <a16:creationId xmlns:a16="http://schemas.microsoft.com/office/drawing/2014/main" id="{CDFB5263-FED3-4841-8788-09C2338447BF}"/>
              </a:ext>
            </a:extLst>
          </p:cNvPr>
          <p:cNvGrpSpPr/>
          <p:nvPr/>
        </p:nvGrpSpPr>
        <p:grpSpPr>
          <a:xfrm>
            <a:off x="5389236" y="2675621"/>
            <a:ext cx="4045855" cy="4017326"/>
            <a:chOff x="107477" y="3840411"/>
            <a:chExt cx="6019069" cy="1127551"/>
          </a:xfrm>
        </p:grpSpPr>
        <p:sp>
          <p:nvSpPr>
            <p:cNvPr id="29" name="Retângulo: Cantos Arredondados 28">
              <a:extLst>
                <a:ext uri="{FF2B5EF4-FFF2-40B4-BE49-F238E27FC236}">
                  <a16:creationId xmlns:a16="http://schemas.microsoft.com/office/drawing/2014/main" id="{E922BC5A-E938-4211-8005-0637B27F3BD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0" name="Retângulo: Cantos Arredondados 4">
              <a:extLst>
                <a:ext uri="{FF2B5EF4-FFF2-40B4-BE49-F238E27FC236}">
                  <a16:creationId xmlns:a16="http://schemas.microsoft.com/office/drawing/2014/main" id="{DF9F08B1-010B-4A8C-8AB7-7C3F26674841}"/>
                </a:ext>
              </a:extLst>
            </p:cNvPr>
            <p:cNvSpPr txBox="1"/>
            <p:nvPr/>
          </p:nvSpPr>
          <p:spPr>
            <a:xfrm>
              <a:off x="158099" y="3917553"/>
              <a:ext cx="5950818" cy="1050409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400" b="1" i="0" u="none" strike="noStrike" kern="1200" baseline="0" dirty="0">
                  <a:solidFill>
                    <a:schemeClr val="bg1"/>
                  </a:solidFill>
                  <a:latin typeface="MyriadPro-SemiCn"/>
                </a:rPr>
                <a:t>BNCC no Módulo 1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chemeClr val="bg1"/>
                  </a:solidFill>
                  <a:latin typeface="MyriadPro-SemiCn"/>
                </a:rPr>
                <a:t>Competências gerais:</a:t>
              </a:r>
              <a:endParaRPr lang="pt-BR" sz="2000" b="1" i="0" u="none" strike="noStrike" kern="1200" baseline="0" dirty="0">
                <a:solidFill>
                  <a:schemeClr val="bg1"/>
                </a:solidFill>
                <a:latin typeface="MyriadPro-SemiCn"/>
              </a:endParaRP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dirty="0">
                  <a:solidFill>
                    <a:schemeClr val="bg1"/>
                  </a:solidFill>
                  <a:latin typeface="MyriadPro-SemiCn"/>
                </a:rPr>
                <a:t>1, 2, 3, 4, 6, 7, 8, 9, 10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kern="1200" dirty="0">
                  <a:solidFill>
                    <a:schemeClr val="bg1"/>
                  </a:solidFill>
                  <a:latin typeface="MyriadPro-SemiCn"/>
                </a:rPr>
                <a:t>Habilidades específicas: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i="1" dirty="0">
                  <a:solidFill>
                    <a:schemeClr val="bg1"/>
                  </a:solidFill>
                  <a:latin typeface="MyriadPro-SemiCn"/>
                </a:rPr>
                <a:t>Ciências Humanas e Sociais Aplicadas: </a:t>
              </a:r>
              <a:r>
                <a:rPr lang="pt-BR" sz="2000" dirty="0">
                  <a:solidFill>
                    <a:schemeClr val="bg1"/>
                  </a:solidFill>
                  <a:latin typeface="MyriadPro-SemiCn"/>
                </a:rPr>
                <a:t>CHS4, CHS5, CHS6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i="1" dirty="0">
                  <a:solidFill>
                    <a:schemeClr val="bg1"/>
                  </a:solidFill>
                  <a:latin typeface="MyriadPro-SemiCn"/>
                </a:rPr>
                <a:t>Ciências da Natureza e suas Tecnologias: </a:t>
              </a:r>
              <a:r>
                <a:rPr lang="pt-BR" sz="2000" dirty="0">
                  <a:solidFill>
                    <a:schemeClr val="bg1"/>
                  </a:solidFill>
                  <a:latin typeface="MyriadPro-SemiCn"/>
                </a:rPr>
                <a:t>CNT2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i="1" dirty="0">
                  <a:solidFill>
                    <a:schemeClr val="bg1"/>
                  </a:solidFill>
                  <a:latin typeface="MyriadPro-SemiCn"/>
                </a:rPr>
                <a:t>Linguagens e suas Tecnologias: </a:t>
              </a:r>
              <a:r>
                <a:rPr lang="pt-BR" sz="2000" dirty="0">
                  <a:solidFill>
                    <a:schemeClr val="bg1"/>
                  </a:solidFill>
                  <a:latin typeface="MyriadPro-SemiCn"/>
                </a:rPr>
                <a:t>LGG1, LGG2, LGG3, LGG5, LGG6, LGG7</a:t>
              </a:r>
            </a:p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000" kern="1200" dirty="0">
                <a:solidFill>
                  <a:schemeClr val="bg1"/>
                </a:solidFill>
                <a:latin typeface="MyriadPro-SemiCn"/>
              </a:endParaRPr>
            </a:p>
          </p:txBody>
        </p:sp>
      </p:grp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1977316" y="3933363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10045146" y="1609220"/>
            <a:ext cx="1703392" cy="638661"/>
            <a:chOff x="107477" y="3840411"/>
            <a:chExt cx="6019069" cy="1115769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453" y="3842640"/>
              <a:ext cx="5832440" cy="11135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dirty="0">
                  <a:solidFill>
                    <a:schemeClr val="bg1"/>
                  </a:solidFill>
                  <a:latin typeface="MyriadPro-SemiCn"/>
                </a:rPr>
                <a:t>Capítulo 1</a:t>
              </a:r>
              <a:endParaRPr lang="pt-BR" sz="28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1F176C1C-A80A-4865-8FBE-DB6C52B79393}"/>
              </a:ext>
            </a:extLst>
          </p:cNvPr>
          <p:cNvSpPr/>
          <p:nvPr/>
        </p:nvSpPr>
        <p:spPr>
          <a:xfrm>
            <a:off x="1959667" y="310247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75982" y="1231482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1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36" name="Agrupar 35">
            <a:extLst>
              <a:ext uri="{FF2B5EF4-FFF2-40B4-BE49-F238E27FC236}">
                <a16:creationId xmlns:a16="http://schemas.microsoft.com/office/drawing/2014/main" id="{3D53948F-D976-47ED-9007-97ECF2BF552D}"/>
              </a:ext>
            </a:extLst>
          </p:cNvPr>
          <p:cNvGrpSpPr/>
          <p:nvPr/>
        </p:nvGrpSpPr>
        <p:grpSpPr>
          <a:xfrm>
            <a:off x="2753914" y="1063074"/>
            <a:ext cx="2646678" cy="895352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7" name="Retângulo: Cantos Arredondados 36">
              <a:extLst>
                <a:ext uri="{FF2B5EF4-FFF2-40B4-BE49-F238E27FC236}">
                  <a16:creationId xmlns:a16="http://schemas.microsoft.com/office/drawing/2014/main" id="{B8D3DF3A-ACB1-4801-8F33-999B89758708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8" name="Retângulo: Cantos Arredondados 4">
              <a:extLst>
                <a:ext uri="{FF2B5EF4-FFF2-40B4-BE49-F238E27FC236}">
                  <a16:creationId xmlns:a16="http://schemas.microsoft.com/office/drawing/2014/main" id="{F30C1BA3-8DCF-4716-B3AD-40080E39A0DB}"/>
                </a:ext>
              </a:extLst>
            </p:cNvPr>
            <p:cNvSpPr txBox="1"/>
            <p:nvPr/>
          </p:nvSpPr>
          <p:spPr>
            <a:xfrm>
              <a:off x="552310" y="3961031"/>
              <a:ext cx="5129400" cy="94350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ts val="30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Abertura do módulo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Na prática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E35DEB51-5F52-4E7B-8C25-C39F533BF554}"/>
              </a:ext>
            </a:extLst>
          </p:cNvPr>
          <p:cNvSpPr/>
          <p:nvPr/>
        </p:nvSpPr>
        <p:spPr>
          <a:xfrm>
            <a:off x="1977316" y="228407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1BA45949-EE00-49CA-8495-AEBB224C29A1}"/>
              </a:ext>
            </a:extLst>
          </p:cNvPr>
          <p:cNvGrpSpPr/>
          <p:nvPr/>
        </p:nvGrpSpPr>
        <p:grpSpPr>
          <a:xfrm>
            <a:off x="2753325" y="2199423"/>
            <a:ext cx="1691007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6D3F0A0D-0CA9-4F17-8810-697E923EA113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45" name="Retângulo: Cantos Arredondados 4">
              <a:extLst>
                <a:ext uri="{FF2B5EF4-FFF2-40B4-BE49-F238E27FC236}">
                  <a16:creationId xmlns:a16="http://schemas.microsoft.com/office/drawing/2014/main" id="{94D6256A-858B-49D8-BB51-54B2BF6E295F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agir?</a:t>
              </a:r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F3E56298-8BFD-4E34-BF77-1A7FC7B41745}"/>
              </a:ext>
            </a:extLst>
          </p:cNvPr>
          <p:cNvGrpSpPr/>
          <p:nvPr/>
        </p:nvGrpSpPr>
        <p:grpSpPr>
          <a:xfrm>
            <a:off x="2753325" y="2924903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E925F1A7-E365-4E2E-AB8E-038BE28D6A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1" name="Retângulo: Cantos Arredondados 4">
              <a:extLst>
                <a:ext uri="{FF2B5EF4-FFF2-40B4-BE49-F238E27FC236}">
                  <a16:creationId xmlns:a16="http://schemas.microsoft.com/office/drawing/2014/main" id="{2AD7E7E3-AEA0-4AAA-9FD8-92EA9060A161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Na prática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</a:t>
              </a: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dialogar</a:t>
              </a: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?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E19AE54-4C07-48A6-8346-D4611CCEADB0}"/>
              </a:ext>
            </a:extLst>
          </p:cNvPr>
          <p:cNvGrpSpPr/>
          <p:nvPr/>
        </p:nvGrpSpPr>
        <p:grpSpPr>
          <a:xfrm>
            <a:off x="560085" y="217093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B3E1BCD8-677F-4791-84BD-FB6EF9A4B61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7" name="Retângulo: Cantos Arredondados 4">
              <a:extLst>
                <a:ext uri="{FF2B5EF4-FFF2-40B4-BE49-F238E27FC236}">
                  <a16:creationId xmlns:a16="http://schemas.microsoft.com/office/drawing/2014/main" id="{EF526F45-2BEC-45DD-9FA0-9465D0338D3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2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7997741D-D49C-45BA-8E6E-2979FAC1B32C}"/>
              </a:ext>
            </a:extLst>
          </p:cNvPr>
          <p:cNvGrpSpPr/>
          <p:nvPr/>
        </p:nvGrpSpPr>
        <p:grpSpPr>
          <a:xfrm>
            <a:off x="548620" y="299064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97F41D61-2550-4396-8849-5CC2866102F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0" name="Retângulo: Cantos Arredondados 4">
              <a:extLst>
                <a:ext uri="{FF2B5EF4-FFF2-40B4-BE49-F238E27FC236}">
                  <a16:creationId xmlns:a16="http://schemas.microsoft.com/office/drawing/2014/main" id="{013CD35C-6688-42EB-834A-4804EF6D5C50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3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2434DD9-EE08-4F06-AD8F-3090D5D0EB22}"/>
              </a:ext>
            </a:extLst>
          </p:cNvPr>
          <p:cNvGrpSpPr/>
          <p:nvPr/>
        </p:nvGrpSpPr>
        <p:grpSpPr>
          <a:xfrm>
            <a:off x="526058" y="3804287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B3F80F56-9EB9-479A-A8E2-D89F85D424E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3" name="Retângulo: Cantos Arredondados 4">
              <a:extLst>
                <a:ext uri="{FF2B5EF4-FFF2-40B4-BE49-F238E27FC236}">
                  <a16:creationId xmlns:a16="http://schemas.microsoft.com/office/drawing/2014/main" id="{68754B6C-3816-4D55-B520-0F30C4B9019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4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9F39E296-E09A-45F8-B21F-3E575C072A76}"/>
              </a:ext>
            </a:extLst>
          </p:cNvPr>
          <p:cNvGrpSpPr/>
          <p:nvPr/>
        </p:nvGrpSpPr>
        <p:grpSpPr>
          <a:xfrm>
            <a:off x="2765820" y="3807485"/>
            <a:ext cx="1448370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8" name="Retângulo: Cantos Arredondados 67">
              <a:extLst>
                <a:ext uri="{FF2B5EF4-FFF2-40B4-BE49-F238E27FC236}">
                  <a16:creationId xmlns:a16="http://schemas.microsoft.com/office/drawing/2014/main" id="{E1B9B451-05C1-4244-B9A0-043A5AC6F48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9" name="Retângulo: Cantos Arredondados 4">
              <a:extLst>
                <a:ext uri="{FF2B5EF4-FFF2-40B4-BE49-F238E27FC236}">
                  <a16:creationId xmlns:a16="http://schemas.microsoft.com/office/drawing/2014/main" id="{87F23E5D-4E12-4078-98B4-6ACAE435DB67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19A744-CF2D-43B2-97F6-DF4ADAF0FCE6}"/>
              </a:ext>
            </a:extLst>
          </p:cNvPr>
          <p:cNvGrpSpPr/>
          <p:nvPr/>
        </p:nvGrpSpPr>
        <p:grpSpPr>
          <a:xfrm>
            <a:off x="537902" y="460386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7C58260A-1724-4A9A-84C8-F2D9A8C87F9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2" name="Retângulo: Cantos Arredondados 4">
              <a:extLst>
                <a:ext uri="{FF2B5EF4-FFF2-40B4-BE49-F238E27FC236}">
                  <a16:creationId xmlns:a16="http://schemas.microsoft.com/office/drawing/2014/main" id="{B8FBEECD-DA4D-48E4-8634-49DBE9B623D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5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73" name="Seta: para a Direita 72">
            <a:extLst>
              <a:ext uri="{FF2B5EF4-FFF2-40B4-BE49-F238E27FC236}">
                <a16:creationId xmlns:a16="http://schemas.microsoft.com/office/drawing/2014/main" id="{03D2ED53-B1AF-4CB1-A216-4D6047D325BD}"/>
              </a:ext>
            </a:extLst>
          </p:cNvPr>
          <p:cNvSpPr/>
          <p:nvPr/>
        </p:nvSpPr>
        <p:spPr>
          <a:xfrm>
            <a:off x="1976747" y="4693186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DE6D3490-B511-4F83-8AEE-AA0332D07296}"/>
              </a:ext>
            </a:extLst>
          </p:cNvPr>
          <p:cNvGrpSpPr/>
          <p:nvPr/>
        </p:nvGrpSpPr>
        <p:grpSpPr>
          <a:xfrm>
            <a:off x="2738747" y="4598091"/>
            <a:ext cx="1691006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6" name="Retângulo: Cantos Arredondados 75">
              <a:extLst>
                <a:ext uri="{FF2B5EF4-FFF2-40B4-BE49-F238E27FC236}">
                  <a16:creationId xmlns:a16="http://schemas.microsoft.com/office/drawing/2014/main" id="{C764F2A8-7984-46F6-B000-01D614D3E578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7" name="Retângulo: Cantos Arredondados 4">
              <a:extLst>
                <a:ext uri="{FF2B5EF4-FFF2-40B4-BE49-F238E27FC236}">
                  <a16:creationId xmlns:a16="http://schemas.microsoft.com/office/drawing/2014/main" id="{31AE3ABA-FC50-4C72-9DF9-8C8A555125B2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inspirar</a:t>
              </a:r>
            </a:p>
          </p:txBody>
        </p:sp>
      </p:grp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EE708C0E-9934-4D07-AF10-08BA41586EB3}"/>
              </a:ext>
            </a:extLst>
          </p:cNvPr>
          <p:cNvGrpSpPr/>
          <p:nvPr/>
        </p:nvGrpSpPr>
        <p:grpSpPr>
          <a:xfrm>
            <a:off x="530789" y="539502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9" name="Retângulo: Cantos Arredondados 78">
              <a:extLst>
                <a:ext uri="{FF2B5EF4-FFF2-40B4-BE49-F238E27FC236}">
                  <a16:creationId xmlns:a16="http://schemas.microsoft.com/office/drawing/2014/main" id="{06F874D9-CA8D-40B7-B2DC-17FCD5499767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0" name="Retângulo: Cantos Arredondados 4">
              <a:extLst>
                <a:ext uri="{FF2B5EF4-FFF2-40B4-BE49-F238E27FC236}">
                  <a16:creationId xmlns:a16="http://schemas.microsoft.com/office/drawing/2014/main" id="{9B0F8EF0-9D97-4176-BC67-211ABED5070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6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1" name="Seta: para a Direita 80">
            <a:extLst>
              <a:ext uri="{FF2B5EF4-FFF2-40B4-BE49-F238E27FC236}">
                <a16:creationId xmlns:a16="http://schemas.microsoft.com/office/drawing/2014/main" id="{36F56460-F2FF-462F-99B2-ADC1D6FCC4E1}"/>
              </a:ext>
            </a:extLst>
          </p:cNvPr>
          <p:cNvSpPr/>
          <p:nvPr/>
        </p:nvSpPr>
        <p:spPr>
          <a:xfrm>
            <a:off x="1969635" y="5499370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2F16E823-202D-4067-B47B-2F0DF8825D55}"/>
              </a:ext>
            </a:extLst>
          </p:cNvPr>
          <p:cNvGrpSpPr/>
          <p:nvPr/>
        </p:nvGrpSpPr>
        <p:grpSpPr>
          <a:xfrm>
            <a:off x="2719098" y="5313757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4" name="Retângulo: Cantos Arredondados 83">
              <a:extLst>
                <a:ext uri="{FF2B5EF4-FFF2-40B4-BE49-F238E27FC236}">
                  <a16:creationId xmlns:a16="http://schemas.microsoft.com/office/drawing/2014/main" id="{BAE190E7-D036-487E-A1C2-5F4F07C8CFE3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5" name="Retângulo: Cantos Arredondados 4">
              <a:extLst>
                <a:ext uri="{FF2B5EF4-FFF2-40B4-BE49-F238E27FC236}">
                  <a16:creationId xmlns:a16="http://schemas.microsoft.com/office/drawing/2014/main" id="{0A355808-0CD7-49DE-BC1B-BD6F2A85BC08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Para turbinar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refletir</a:t>
              </a:r>
            </a:p>
          </p:txBody>
        </p:sp>
      </p:grp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793C4B7E-30D1-47BF-BF30-D66E2FE518FD}"/>
              </a:ext>
            </a:extLst>
          </p:cNvPr>
          <p:cNvGrpSpPr/>
          <p:nvPr/>
        </p:nvGrpSpPr>
        <p:grpSpPr>
          <a:xfrm>
            <a:off x="495844" y="6122677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7" name="Retângulo: Cantos Arredondados 86">
              <a:extLst>
                <a:ext uri="{FF2B5EF4-FFF2-40B4-BE49-F238E27FC236}">
                  <a16:creationId xmlns:a16="http://schemas.microsoft.com/office/drawing/2014/main" id="{5C60DB53-E0B7-44A7-8694-732086BD1AE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8" name="Retângulo: Cantos Arredondados 4">
              <a:extLst>
                <a:ext uri="{FF2B5EF4-FFF2-40B4-BE49-F238E27FC236}">
                  <a16:creationId xmlns:a16="http://schemas.microsoft.com/office/drawing/2014/main" id="{E8459F6F-44F9-43AB-9CC0-3ECEFEBEBB43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7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9" name="Seta: para a Direita 88">
            <a:extLst>
              <a:ext uri="{FF2B5EF4-FFF2-40B4-BE49-F238E27FC236}">
                <a16:creationId xmlns:a16="http://schemas.microsoft.com/office/drawing/2014/main" id="{9ECB32D1-BD99-471A-8057-3F3F11A02E22}"/>
              </a:ext>
            </a:extLst>
          </p:cNvPr>
          <p:cNvSpPr/>
          <p:nvPr/>
        </p:nvSpPr>
        <p:spPr>
          <a:xfrm>
            <a:off x="1976747" y="624904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C659F13D-B5B3-4F70-9683-82BB38F943BE}"/>
              </a:ext>
            </a:extLst>
          </p:cNvPr>
          <p:cNvGrpSpPr/>
          <p:nvPr/>
        </p:nvGrpSpPr>
        <p:grpSpPr>
          <a:xfrm>
            <a:off x="2730306" y="6161427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4" name="Retângulo: Cantos Arredondados 93">
              <a:extLst>
                <a:ext uri="{FF2B5EF4-FFF2-40B4-BE49-F238E27FC236}">
                  <a16:creationId xmlns:a16="http://schemas.microsoft.com/office/drawing/2014/main" id="{439284C7-5600-4163-9A0A-4F07CD877B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5" name="Retângulo: Cantos Arredondados 4">
              <a:extLst>
                <a:ext uri="{FF2B5EF4-FFF2-40B4-BE49-F238E27FC236}">
                  <a16:creationId xmlns:a16="http://schemas.microsoft.com/office/drawing/2014/main" id="{CD59940F-FA1C-4F6B-9EF2-3AC0C69D2EAC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Autoavaliação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626047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do trabalho no MÓDULO 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5" t="10992" r="8857" b="16397"/>
          <a:stretch/>
        </p:blipFill>
        <p:spPr>
          <a:xfrm>
            <a:off x="9850669" y="29592"/>
            <a:ext cx="2322174" cy="117695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10040825" y="3446073"/>
            <a:ext cx="1694461" cy="666775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7 aulas</a:t>
              </a:r>
              <a:endParaRPr lang="pt-BR" sz="28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 rot="5209466">
            <a:off x="10627802" y="2691264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1977317" y="1367668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1977316" y="3893607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10045146" y="1622470"/>
            <a:ext cx="1703392" cy="638661"/>
            <a:chOff x="107477" y="3840411"/>
            <a:chExt cx="6019069" cy="1115769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453" y="3842640"/>
              <a:ext cx="5832440" cy="11135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dirty="0">
                  <a:solidFill>
                    <a:schemeClr val="bg1"/>
                  </a:solidFill>
                  <a:latin typeface="MyriadPro-SemiCn"/>
                </a:rPr>
                <a:t>Capítulo 2</a:t>
              </a:r>
              <a:endParaRPr lang="pt-BR" sz="28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1F176C1C-A80A-4865-8FBE-DB6C52B79393}"/>
              </a:ext>
            </a:extLst>
          </p:cNvPr>
          <p:cNvSpPr/>
          <p:nvPr/>
        </p:nvSpPr>
        <p:spPr>
          <a:xfrm>
            <a:off x="1977316" y="3035719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75982" y="1231482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1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E35DEB51-5F52-4E7B-8C25-C39F533BF554}"/>
              </a:ext>
            </a:extLst>
          </p:cNvPr>
          <p:cNvSpPr/>
          <p:nvPr/>
        </p:nvSpPr>
        <p:spPr>
          <a:xfrm>
            <a:off x="1977316" y="215155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3" name="Agrupar 42">
            <a:extLst>
              <a:ext uri="{FF2B5EF4-FFF2-40B4-BE49-F238E27FC236}">
                <a16:creationId xmlns:a16="http://schemas.microsoft.com/office/drawing/2014/main" id="{1BA45949-EE00-49CA-8495-AEBB224C29A1}"/>
              </a:ext>
            </a:extLst>
          </p:cNvPr>
          <p:cNvGrpSpPr/>
          <p:nvPr/>
        </p:nvGrpSpPr>
        <p:grpSpPr>
          <a:xfrm>
            <a:off x="2753325" y="2066903"/>
            <a:ext cx="2207539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44" name="Retângulo: Cantos Arredondados 43">
              <a:extLst>
                <a:ext uri="{FF2B5EF4-FFF2-40B4-BE49-F238E27FC236}">
                  <a16:creationId xmlns:a16="http://schemas.microsoft.com/office/drawing/2014/main" id="{6D3F0A0D-0CA9-4F17-8810-697E923EA113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45" name="Retângulo: Cantos Arredondados 4">
              <a:extLst>
                <a:ext uri="{FF2B5EF4-FFF2-40B4-BE49-F238E27FC236}">
                  <a16:creationId xmlns:a16="http://schemas.microsoft.com/office/drawing/2014/main" id="{94D6256A-858B-49D8-BB51-54B2BF6E295F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dialogar?</a:t>
              </a:r>
            </a:p>
          </p:txBody>
        </p:sp>
      </p:grp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F3E56298-8BFD-4E34-BF77-1A7FC7B41745}"/>
              </a:ext>
            </a:extLst>
          </p:cNvPr>
          <p:cNvGrpSpPr/>
          <p:nvPr/>
        </p:nvGrpSpPr>
        <p:grpSpPr>
          <a:xfrm>
            <a:off x="2753516" y="3685225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E925F1A7-E365-4E2E-AB8E-038BE28D6A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1" name="Retângulo: Cantos Arredondados 4">
              <a:extLst>
                <a:ext uri="{FF2B5EF4-FFF2-40B4-BE49-F238E27FC236}">
                  <a16:creationId xmlns:a16="http://schemas.microsoft.com/office/drawing/2014/main" id="{2AD7E7E3-AEA0-4AAA-9FD8-92EA9060A161}"/>
                </a:ext>
              </a:extLst>
            </p:cNvPr>
            <p:cNvSpPr txBox="1"/>
            <p:nvPr/>
          </p:nvSpPr>
          <p:spPr>
            <a:xfrm>
              <a:off x="465698" y="4093859"/>
              <a:ext cx="5129399" cy="80449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agir?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E19AE54-4C07-48A6-8346-D4611CCEADB0}"/>
              </a:ext>
            </a:extLst>
          </p:cNvPr>
          <p:cNvGrpSpPr/>
          <p:nvPr/>
        </p:nvGrpSpPr>
        <p:grpSpPr>
          <a:xfrm>
            <a:off x="560085" y="203841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B3E1BCD8-677F-4791-84BD-FB6EF9A4B61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7" name="Retângulo: Cantos Arredondados 4">
              <a:extLst>
                <a:ext uri="{FF2B5EF4-FFF2-40B4-BE49-F238E27FC236}">
                  <a16:creationId xmlns:a16="http://schemas.microsoft.com/office/drawing/2014/main" id="{EF526F45-2BEC-45DD-9FA0-9465D0338D3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2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7997741D-D49C-45BA-8E6E-2979FAC1B32C}"/>
              </a:ext>
            </a:extLst>
          </p:cNvPr>
          <p:cNvGrpSpPr/>
          <p:nvPr/>
        </p:nvGrpSpPr>
        <p:grpSpPr>
          <a:xfrm>
            <a:off x="548620" y="2897882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97F41D61-2550-4396-8849-5CC2866102F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0" name="Retângulo: Cantos Arredondados 4">
              <a:extLst>
                <a:ext uri="{FF2B5EF4-FFF2-40B4-BE49-F238E27FC236}">
                  <a16:creationId xmlns:a16="http://schemas.microsoft.com/office/drawing/2014/main" id="{013CD35C-6688-42EB-834A-4804EF6D5C50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3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2434DD9-EE08-4F06-AD8F-3090D5D0EB22}"/>
              </a:ext>
            </a:extLst>
          </p:cNvPr>
          <p:cNvGrpSpPr/>
          <p:nvPr/>
        </p:nvGrpSpPr>
        <p:grpSpPr>
          <a:xfrm>
            <a:off x="526058" y="3764531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B3F80F56-9EB9-479A-A8E2-D89F85D424E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3" name="Retângulo: Cantos Arredondados 4">
              <a:extLst>
                <a:ext uri="{FF2B5EF4-FFF2-40B4-BE49-F238E27FC236}">
                  <a16:creationId xmlns:a16="http://schemas.microsoft.com/office/drawing/2014/main" id="{68754B6C-3816-4D55-B520-0F30C4B9019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4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19A744-CF2D-43B2-97F6-DF4ADAF0FCE6}"/>
              </a:ext>
            </a:extLst>
          </p:cNvPr>
          <p:cNvGrpSpPr/>
          <p:nvPr/>
        </p:nvGrpSpPr>
        <p:grpSpPr>
          <a:xfrm>
            <a:off x="537902" y="460386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7C58260A-1724-4A9A-84C8-F2D9A8C87F9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2" name="Retângulo: Cantos Arredondados 4">
              <a:extLst>
                <a:ext uri="{FF2B5EF4-FFF2-40B4-BE49-F238E27FC236}">
                  <a16:creationId xmlns:a16="http://schemas.microsoft.com/office/drawing/2014/main" id="{B8FBEECD-DA4D-48E4-8634-49DBE9B623D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5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73" name="Seta: para a Direita 72">
            <a:extLst>
              <a:ext uri="{FF2B5EF4-FFF2-40B4-BE49-F238E27FC236}">
                <a16:creationId xmlns:a16="http://schemas.microsoft.com/office/drawing/2014/main" id="{03D2ED53-B1AF-4CB1-A216-4D6047D325BD}"/>
              </a:ext>
            </a:extLst>
          </p:cNvPr>
          <p:cNvSpPr/>
          <p:nvPr/>
        </p:nvSpPr>
        <p:spPr>
          <a:xfrm>
            <a:off x="1976747" y="4693186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EE708C0E-9934-4D07-AF10-08BA41586EB3}"/>
              </a:ext>
            </a:extLst>
          </p:cNvPr>
          <p:cNvGrpSpPr/>
          <p:nvPr/>
        </p:nvGrpSpPr>
        <p:grpSpPr>
          <a:xfrm>
            <a:off x="530789" y="539502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9" name="Retângulo: Cantos Arredondados 78">
              <a:extLst>
                <a:ext uri="{FF2B5EF4-FFF2-40B4-BE49-F238E27FC236}">
                  <a16:creationId xmlns:a16="http://schemas.microsoft.com/office/drawing/2014/main" id="{06F874D9-CA8D-40B7-B2DC-17FCD5499767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0" name="Retângulo: Cantos Arredondados 4">
              <a:extLst>
                <a:ext uri="{FF2B5EF4-FFF2-40B4-BE49-F238E27FC236}">
                  <a16:creationId xmlns:a16="http://schemas.microsoft.com/office/drawing/2014/main" id="{9B0F8EF0-9D97-4176-BC67-211ABED5070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6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1" name="Seta: para a Direita 80">
            <a:extLst>
              <a:ext uri="{FF2B5EF4-FFF2-40B4-BE49-F238E27FC236}">
                <a16:creationId xmlns:a16="http://schemas.microsoft.com/office/drawing/2014/main" id="{36F56460-F2FF-462F-99B2-ADC1D6FCC4E1}"/>
              </a:ext>
            </a:extLst>
          </p:cNvPr>
          <p:cNvSpPr/>
          <p:nvPr/>
        </p:nvSpPr>
        <p:spPr>
          <a:xfrm>
            <a:off x="1969635" y="5499370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793C4B7E-30D1-47BF-BF30-D66E2FE518FD}"/>
              </a:ext>
            </a:extLst>
          </p:cNvPr>
          <p:cNvGrpSpPr/>
          <p:nvPr/>
        </p:nvGrpSpPr>
        <p:grpSpPr>
          <a:xfrm>
            <a:off x="495844" y="6122677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7" name="Retângulo: Cantos Arredondados 86">
              <a:extLst>
                <a:ext uri="{FF2B5EF4-FFF2-40B4-BE49-F238E27FC236}">
                  <a16:creationId xmlns:a16="http://schemas.microsoft.com/office/drawing/2014/main" id="{5C60DB53-E0B7-44A7-8694-732086BD1AE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8" name="Retângulo: Cantos Arredondados 4">
              <a:extLst>
                <a:ext uri="{FF2B5EF4-FFF2-40B4-BE49-F238E27FC236}">
                  <a16:creationId xmlns:a16="http://schemas.microsoft.com/office/drawing/2014/main" id="{E8459F6F-44F9-43AB-9CC0-3ECEFEBEBB43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7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9" name="Seta: para a Direita 88">
            <a:extLst>
              <a:ext uri="{FF2B5EF4-FFF2-40B4-BE49-F238E27FC236}">
                <a16:creationId xmlns:a16="http://schemas.microsoft.com/office/drawing/2014/main" id="{9ECB32D1-BD99-471A-8057-3F3F11A02E22}"/>
              </a:ext>
            </a:extLst>
          </p:cNvPr>
          <p:cNvSpPr/>
          <p:nvPr/>
        </p:nvSpPr>
        <p:spPr>
          <a:xfrm>
            <a:off x="1976747" y="624904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C659F13D-B5B3-4F70-9683-82BB38F943BE}"/>
              </a:ext>
            </a:extLst>
          </p:cNvPr>
          <p:cNvGrpSpPr/>
          <p:nvPr/>
        </p:nvGrpSpPr>
        <p:grpSpPr>
          <a:xfrm>
            <a:off x="2730306" y="6161427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4" name="Retângulo: Cantos Arredondados 93">
              <a:extLst>
                <a:ext uri="{FF2B5EF4-FFF2-40B4-BE49-F238E27FC236}">
                  <a16:creationId xmlns:a16="http://schemas.microsoft.com/office/drawing/2014/main" id="{439284C7-5600-4163-9A0A-4F07CD877B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5" name="Retângulo: Cantos Arredondados 4">
              <a:extLst>
                <a:ext uri="{FF2B5EF4-FFF2-40B4-BE49-F238E27FC236}">
                  <a16:creationId xmlns:a16="http://schemas.microsoft.com/office/drawing/2014/main" id="{CD59940F-FA1C-4F6B-9EF2-3AC0C69D2EAC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Autoavaliação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8BC6585-0161-42A2-AA4B-6D230E91745D}"/>
              </a:ext>
            </a:extLst>
          </p:cNvPr>
          <p:cNvGrpSpPr/>
          <p:nvPr/>
        </p:nvGrpSpPr>
        <p:grpSpPr>
          <a:xfrm>
            <a:off x="2780844" y="1250900"/>
            <a:ext cx="211214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5" name="Retângulo: Cantos Arredondados 64">
              <a:extLst>
                <a:ext uri="{FF2B5EF4-FFF2-40B4-BE49-F238E27FC236}">
                  <a16:creationId xmlns:a16="http://schemas.microsoft.com/office/drawing/2014/main" id="{37634982-11DA-487D-8A0B-B91A59EC940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6" name="Retângulo: Cantos Arredondados 4">
              <a:extLst>
                <a:ext uri="{FF2B5EF4-FFF2-40B4-BE49-F238E27FC236}">
                  <a16:creationId xmlns:a16="http://schemas.microsoft.com/office/drawing/2014/main" id="{6D2F675A-E670-4B6E-85B9-A11FC67CF8CD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3E92AB63-ADB6-414A-AC0D-99FD26687039}"/>
              </a:ext>
            </a:extLst>
          </p:cNvPr>
          <p:cNvGrpSpPr/>
          <p:nvPr/>
        </p:nvGrpSpPr>
        <p:grpSpPr>
          <a:xfrm>
            <a:off x="2758437" y="2898092"/>
            <a:ext cx="1448370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2" name="Retângulo: Cantos Arredondados 81">
              <a:extLst>
                <a:ext uri="{FF2B5EF4-FFF2-40B4-BE49-F238E27FC236}">
                  <a16:creationId xmlns:a16="http://schemas.microsoft.com/office/drawing/2014/main" id="{0E95B4A5-87E0-4BA2-A4CD-133E2F81E34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0" name="Retângulo: Cantos Arredondados 4">
              <a:extLst>
                <a:ext uri="{FF2B5EF4-FFF2-40B4-BE49-F238E27FC236}">
                  <a16:creationId xmlns:a16="http://schemas.microsoft.com/office/drawing/2014/main" id="{7A4D674C-77C2-4E9E-AB8E-0A358F71F141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01369949-253F-48FB-96D8-D67577073836}"/>
              </a:ext>
            </a:extLst>
          </p:cNvPr>
          <p:cNvGrpSpPr/>
          <p:nvPr/>
        </p:nvGrpSpPr>
        <p:grpSpPr>
          <a:xfrm>
            <a:off x="2723739" y="4544867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2" name="Retângulo: Cantos Arredondados 91">
              <a:extLst>
                <a:ext uri="{FF2B5EF4-FFF2-40B4-BE49-F238E27FC236}">
                  <a16:creationId xmlns:a16="http://schemas.microsoft.com/office/drawing/2014/main" id="{FAC43D37-D15E-4F15-9B4A-C111721A1FB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6" name="Retângulo: Cantos Arredondados 4">
              <a:extLst>
                <a:ext uri="{FF2B5EF4-FFF2-40B4-BE49-F238E27FC236}">
                  <a16:creationId xmlns:a16="http://schemas.microsoft.com/office/drawing/2014/main" id="{3D194D7B-E268-4B11-BE46-D754956837F3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Para inspirar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turbinar</a:t>
              </a: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7A83502F-4C0F-4C05-B3A4-DDA0E2F87DD1}"/>
              </a:ext>
            </a:extLst>
          </p:cNvPr>
          <p:cNvGrpSpPr/>
          <p:nvPr/>
        </p:nvGrpSpPr>
        <p:grpSpPr>
          <a:xfrm>
            <a:off x="2753324" y="5428503"/>
            <a:ext cx="1694837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8" name="Retângulo: Cantos Arredondados 97">
              <a:extLst>
                <a:ext uri="{FF2B5EF4-FFF2-40B4-BE49-F238E27FC236}">
                  <a16:creationId xmlns:a16="http://schemas.microsoft.com/office/drawing/2014/main" id="{36432B77-483A-4B73-A46A-03A10251EAA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9" name="Retângulo: Cantos Arredondados 4">
              <a:extLst>
                <a:ext uri="{FF2B5EF4-FFF2-40B4-BE49-F238E27FC236}">
                  <a16:creationId xmlns:a16="http://schemas.microsoft.com/office/drawing/2014/main" id="{F5DE9344-64DF-4A3D-AC25-B7C7745FF43E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refletir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01964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do trabalho no MÓDULO 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5" t="10992" r="8857" b="16397"/>
          <a:stretch/>
        </p:blipFill>
        <p:spPr>
          <a:xfrm>
            <a:off x="9866778" y="36897"/>
            <a:ext cx="2322174" cy="117695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10040825" y="3578594"/>
            <a:ext cx="1694461" cy="666775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7 aulas</a:t>
              </a:r>
              <a:endParaRPr lang="pt-BR" sz="28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 rot="5209466">
            <a:off x="10627802" y="2823785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1977317" y="1367668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1977316" y="3933363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10045146" y="1754991"/>
            <a:ext cx="1703392" cy="638661"/>
            <a:chOff x="107477" y="3840411"/>
            <a:chExt cx="6019069" cy="1115769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453" y="3842640"/>
              <a:ext cx="5832440" cy="11135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dirty="0">
                  <a:solidFill>
                    <a:schemeClr val="bg1"/>
                  </a:solidFill>
                  <a:latin typeface="MyriadPro-SemiCn"/>
                </a:rPr>
                <a:t>Capítulo 3</a:t>
              </a:r>
              <a:endParaRPr lang="pt-BR" sz="28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1F176C1C-A80A-4865-8FBE-DB6C52B79393}"/>
              </a:ext>
            </a:extLst>
          </p:cNvPr>
          <p:cNvSpPr/>
          <p:nvPr/>
        </p:nvSpPr>
        <p:spPr>
          <a:xfrm>
            <a:off x="1977316" y="3128483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75982" y="1231482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1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E35DEB51-5F52-4E7B-8C25-C39F533BF554}"/>
              </a:ext>
            </a:extLst>
          </p:cNvPr>
          <p:cNvSpPr/>
          <p:nvPr/>
        </p:nvSpPr>
        <p:spPr>
          <a:xfrm>
            <a:off x="1977316" y="221781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F3E56298-8BFD-4E34-BF77-1A7FC7B41745}"/>
              </a:ext>
            </a:extLst>
          </p:cNvPr>
          <p:cNvGrpSpPr/>
          <p:nvPr/>
        </p:nvGrpSpPr>
        <p:grpSpPr>
          <a:xfrm>
            <a:off x="2780843" y="2022539"/>
            <a:ext cx="3129625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E925F1A7-E365-4E2E-AB8E-038BE28D6A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1" name="Retângulo: Cantos Arredondados 4">
              <a:extLst>
                <a:ext uri="{FF2B5EF4-FFF2-40B4-BE49-F238E27FC236}">
                  <a16:creationId xmlns:a16="http://schemas.microsoft.com/office/drawing/2014/main" id="{2AD7E7E3-AEA0-4AAA-9FD8-92EA9060A161}"/>
                </a:ext>
              </a:extLst>
            </p:cNvPr>
            <p:cNvSpPr txBox="1"/>
            <p:nvPr/>
          </p:nvSpPr>
          <p:spPr>
            <a:xfrm>
              <a:off x="465698" y="4093859"/>
              <a:ext cx="5129399" cy="80449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Construindo habilidades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E19AE54-4C07-48A6-8346-D4611CCEADB0}"/>
              </a:ext>
            </a:extLst>
          </p:cNvPr>
          <p:cNvGrpSpPr/>
          <p:nvPr/>
        </p:nvGrpSpPr>
        <p:grpSpPr>
          <a:xfrm>
            <a:off x="560085" y="210467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B3E1BCD8-677F-4791-84BD-FB6EF9A4B61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7" name="Retângulo: Cantos Arredondados 4">
              <a:extLst>
                <a:ext uri="{FF2B5EF4-FFF2-40B4-BE49-F238E27FC236}">
                  <a16:creationId xmlns:a16="http://schemas.microsoft.com/office/drawing/2014/main" id="{EF526F45-2BEC-45DD-9FA0-9465D0338D3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2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7997741D-D49C-45BA-8E6E-2979FAC1B32C}"/>
              </a:ext>
            </a:extLst>
          </p:cNvPr>
          <p:cNvGrpSpPr/>
          <p:nvPr/>
        </p:nvGrpSpPr>
        <p:grpSpPr>
          <a:xfrm>
            <a:off x="548620" y="299064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97F41D61-2550-4396-8849-5CC2866102F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0" name="Retângulo: Cantos Arredondados 4">
              <a:extLst>
                <a:ext uri="{FF2B5EF4-FFF2-40B4-BE49-F238E27FC236}">
                  <a16:creationId xmlns:a16="http://schemas.microsoft.com/office/drawing/2014/main" id="{013CD35C-6688-42EB-834A-4804EF6D5C50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3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2434DD9-EE08-4F06-AD8F-3090D5D0EB22}"/>
              </a:ext>
            </a:extLst>
          </p:cNvPr>
          <p:cNvGrpSpPr/>
          <p:nvPr/>
        </p:nvGrpSpPr>
        <p:grpSpPr>
          <a:xfrm>
            <a:off x="526058" y="3804287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B3F80F56-9EB9-479A-A8E2-D89F85D424E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3" name="Retângulo: Cantos Arredondados 4">
              <a:extLst>
                <a:ext uri="{FF2B5EF4-FFF2-40B4-BE49-F238E27FC236}">
                  <a16:creationId xmlns:a16="http://schemas.microsoft.com/office/drawing/2014/main" id="{68754B6C-3816-4D55-B520-0F30C4B9019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4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19A744-CF2D-43B2-97F6-DF4ADAF0FCE6}"/>
              </a:ext>
            </a:extLst>
          </p:cNvPr>
          <p:cNvGrpSpPr/>
          <p:nvPr/>
        </p:nvGrpSpPr>
        <p:grpSpPr>
          <a:xfrm>
            <a:off x="537902" y="460386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7C58260A-1724-4A9A-84C8-F2D9A8C87F9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2" name="Retângulo: Cantos Arredondados 4">
              <a:extLst>
                <a:ext uri="{FF2B5EF4-FFF2-40B4-BE49-F238E27FC236}">
                  <a16:creationId xmlns:a16="http://schemas.microsoft.com/office/drawing/2014/main" id="{B8FBEECD-DA4D-48E4-8634-49DBE9B623D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5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73" name="Seta: para a Direita 72">
            <a:extLst>
              <a:ext uri="{FF2B5EF4-FFF2-40B4-BE49-F238E27FC236}">
                <a16:creationId xmlns:a16="http://schemas.microsoft.com/office/drawing/2014/main" id="{03D2ED53-B1AF-4CB1-A216-4D6047D325BD}"/>
              </a:ext>
            </a:extLst>
          </p:cNvPr>
          <p:cNvSpPr/>
          <p:nvPr/>
        </p:nvSpPr>
        <p:spPr>
          <a:xfrm>
            <a:off x="1976747" y="4693186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EE708C0E-9934-4D07-AF10-08BA41586EB3}"/>
              </a:ext>
            </a:extLst>
          </p:cNvPr>
          <p:cNvGrpSpPr/>
          <p:nvPr/>
        </p:nvGrpSpPr>
        <p:grpSpPr>
          <a:xfrm>
            <a:off x="530789" y="539502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9" name="Retângulo: Cantos Arredondados 78">
              <a:extLst>
                <a:ext uri="{FF2B5EF4-FFF2-40B4-BE49-F238E27FC236}">
                  <a16:creationId xmlns:a16="http://schemas.microsoft.com/office/drawing/2014/main" id="{06F874D9-CA8D-40B7-B2DC-17FCD5499767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0" name="Retângulo: Cantos Arredondados 4">
              <a:extLst>
                <a:ext uri="{FF2B5EF4-FFF2-40B4-BE49-F238E27FC236}">
                  <a16:creationId xmlns:a16="http://schemas.microsoft.com/office/drawing/2014/main" id="{9B0F8EF0-9D97-4176-BC67-211ABED5070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6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1" name="Seta: para a Direita 80">
            <a:extLst>
              <a:ext uri="{FF2B5EF4-FFF2-40B4-BE49-F238E27FC236}">
                <a16:creationId xmlns:a16="http://schemas.microsoft.com/office/drawing/2014/main" id="{36F56460-F2FF-462F-99B2-ADC1D6FCC4E1}"/>
              </a:ext>
            </a:extLst>
          </p:cNvPr>
          <p:cNvSpPr/>
          <p:nvPr/>
        </p:nvSpPr>
        <p:spPr>
          <a:xfrm>
            <a:off x="1969635" y="5499370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793C4B7E-30D1-47BF-BF30-D66E2FE518FD}"/>
              </a:ext>
            </a:extLst>
          </p:cNvPr>
          <p:cNvGrpSpPr/>
          <p:nvPr/>
        </p:nvGrpSpPr>
        <p:grpSpPr>
          <a:xfrm>
            <a:off x="495844" y="6122677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7" name="Retângulo: Cantos Arredondados 86">
              <a:extLst>
                <a:ext uri="{FF2B5EF4-FFF2-40B4-BE49-F238E27FC236}">
                  <a16:creationId xmlns:a16="http://schemas.microsoft.com/office/drawing/2014/main" id="{5C60DB53-E0B7-44A7-8694-732086BD1AE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8" name="Retângulo: Cantos Arredondados 4">
              <a:extLst>
                <a:ext uri="{FF2B5EF4-FFF2-40B4-BE49-F238E27FC236}">
                  <a16:creationId xmlns:a16="http://schemas.microsoft.com/office/drawing/2014/main" id="{E8459F6F-44F9-43AB-9CC0-3ECEFEBEBB43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7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9" name="Seta: para a Direita 88">
            <a:extLst>
              <a:ext uri="{FF2B5EF4-FFF2-40B4-BE49-F238E27FC236}">
                <a16:creationId xmlns:a16="http://schemas.microsoft.com/office/drawing/2014/main" id="{9ECB32D1-BD99-471A-8057-3F3F11A02E22}"/>
              </a:ext>
            </a:extLst>
          </p:cNvPr>
          <p:cNvSpPr/>
          <p:nvPr/>
        </p:nvSpPr>
        <p:spPr>
          <a:xfrm>
            <a:off x="1976747" y="624904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C659F13D-B5B3-4F70-9683-82BB38F943BE}"/>
              </a:ext>
            </a:extLst>
          </p:cNvPr>
          <p:cNvGrpSpPr/>
          <p:nvPr/>
        </p:nvGrpSpPr>
        <p:grpSpPr>
          <a:xfrm>
            <a:off x="2730306" y="6161427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4" name="Retângulo: Cantos Arredondados 93">
              <a:extLst>
                <a:ext uri="{FF2B5EF4-FFF2-40B4-BE49-F238E27FC236}">
                  <a16:creationId xmlns:a16="http://schemas.microsoft.com/office/drawing/2014/main" id="{439284C7-5600-4163-9A0A-4F07CD877B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5" name="Retângulo: Cantos Arredondados 4">
              <a:extLst>
                <a:ext uri="{FF2B5EF4-FFF2-40B4-BE49-F238E27FC236}">
                  <a16:creationId xmlns:a16="http://schemas.microsoft.com/office/drawing/2014/main" id="{CD59940F-FA1C-4F6B-9EF2-3AC0C69D2EAC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Autoavaliação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8BC6585-0161-42A2-AA4B-6D230E91745D}"/>
              </a:ext>
            </a:extLst>
          </p:cNvPr>
          <p:cNvGrpSpPr/>
          <p:nvPr/>
        </p:nvGrpSpPr>
        <p:grpSpPr>
          <a:xfrm>
            <a:off x="2780844" y="1250900"/>
            <a:ext cx="2374250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5" name="Retângulo: Cantos Arredondados 64">
              <a:extLst>
                <a:ext uri="{FF2B5EF4-FFF2-40B4-BE49-F238E27FC236}">
                  <a16:creationId xmlns:a16="http://schemas.microsoft.com/office/drawing/2014/main" id="{37634982-11DA-487D-8A0B-B91A59EC940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6" name="Retângulo: Cantos Arredondados 4">
              <a:extLst>
                <a:ext uri="{FF2B5EF4-FFF2-40B4-BE49-F238E27FC236}">
                  <a16:creationId xmlns:a16="http://schemas.microsoft.com/office/drawing/2014/main" id="{6D2F675A-E670-4B6E-85B9-A11FC67CF8CD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dialogar?</a:t>
              </a: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3E92AB63-ADB6-414A-AC0D-99FD26687039}"/>
              </a:ext>
            </a:extLst>
          </p:cNvPr>
          <p:cNvGrpSpPr/>
          <p:nvPr/>
        </p:nvGrpSpPr>
        <p:grpSpPr>
          <a:xfrm>
            <a:off x="2758437" y="4636511"/>
            <a:ext cx="1787482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2" name="Retângulo: Cantos Arredondados 81">
              <a:extLst>
                <a:ext uri="{FF2B5EF4-FFF2-40B4-BE49-F238E27FC236}">
                  <a16:creationId xmlns:a16="http://schemas.microsoft.com/office/drawing/2014/main" id="{0E95B4A5-87E0-4BA2-A4CD-133E2F81E34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0" name="Retângulo: Cantos Arredondados 4">
              <a:extLst>
                <a:ext uri="{FF2B5EF4-FFF2-40B4-BE49-F238E27FC236}">
                  <a16:creationId xmlns:a16="http://schemas.microsoft.com/office/drawing/2014/main" id="{7A4D674C-77C2-4E9E-AB8E-0A358F71F141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turbinar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01369949-253F-48FB-96D8-D67577073836}"/>
              </a:ext>
            </a:extLst>
          </p:cNvPr>
          <p:cNvGrpSpPr/>
          <p:nvPr/>
        </p:nvGrpSpPr>
        <p:grpSpPr>
          <a:xfrm>
            <a:off x="2799711" y="2888195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2" name="Retângulo: Cantos Arredondados 91">
              <a:extLst>
                <a:ext uri="{FF2B5EF4-FFF2-40B4-BE49-F238E27FC236}">
                  <a16:creationId xmlns:a16="http://schemas.microsoft.com/office/drawing/2014/main" id="{FAC43D37-D15E-4F15-9B4A-C111721A1FB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6" name="Retângulo: Cantos Arredondados 4">
              <a:extLst>
                <a:ext uri="{FF2B5EF4-FFF2-40B4-BE49-F238E27FC236}">
                  <a16:creationId xmlns:a16="http://schemas.microsoft.com/office/drawing/2014/main" id="{3D194D7B-E268-4B11-BE46-D754956837F3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agir?</a:t>
              </a: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7A83502F-4C0F-4C05-B3A4-DDA0E2F87DD1}"/>
              </a:ext>
            </a:extLst>
          </p:cNvPr>
          <p:cNvGrpSpPr/>
          <p:nvPr/>
        </p:nvGrpSpPr>
        <p:grpSpPr>
          <a:xfrm>
            <a:off x="2753324" y="5388747"/>
            <a:ext cx="1694837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8" name="Retângulo: Cantos Arredondados 97">
              <a:extLst>
                <a:ext uri="{FF2B5EF4-FFF2-40B4-BE49-F238E27FC236}">
                  <a16:creationId xmlns:a16="http://schemas.microsoft.com/office/drawing/2014/main" id="{36432B77-483A-4B73-A46A-03A10251EAA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9" name="Retângulo: Cantos Arredondados 4">
              <a:extLst>
                <a:ext uri="{FF2B5EF4-FFF2-40B4-BE49-F238E27FC236}">
                  <a16:creationId xmlns:a16="http://schemas.microsoft.com/office/drawing/2014/main" id="{F5DE9344-64DF-4A3D-AC25-B7C7745FF43E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refletir</a:t>
              </a: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E0A1FBBC-466E-4A6A-A42D-7AEB8D88A792}"/>
              </a:ext>
            </a:extLst>
          </p:cNvPr>
          <p:cNvGrpSpPr/>
          <p:nvPr/>
        </p:nvGrpSpPr>
        <p:grpSpPr>
          <a:xfrm>
            <a:off x="2801420" y="3750441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8" name="Retângulo: Cantos Arredondados 67">
              <a:extLst>
                <a:ext uri="{FF2B5EF4-FFF2-40B4-BE49-F238E27FC236}">
                  <a16:creationId xmlns:a16="http://schemas.microsoft.com/office/drawing/2014/main" id="{6735855B-B9FA-438B-97E4-0F16C92E01E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9" name="Retângulo: Cantos Arredondados 4">
              <a:extLst>
                <a:ext uri="{FF2B5EF4-FFF2-40B4-BE49-F238E27FC236}">
                  <a16:creationId xmlns:a16="http://schemas.microsoft.com/office/drawing/2014/main" id="{10CE5DF0-D71C-4CAA-81A9-C78BD2D9E438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Na prática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inspirar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4888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84001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do trabalho no MÓDULO 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5" t="10992" r="8857" b="16397"/>
          <a:stretch/>
        </p:blipFill>
        <p:spPr>
          <a:xfrm>
            <a:off x="9866778" y="26064"/>
            <a:ext cx="2322174" cy="117695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10040825" y="3459325"/>
            <a:ext cx="1694461" cy="666775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4 aulas</a:t>
              </a:r>
              <a:endParaRPr lang="pt-BR" sz="28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 rot="5209466">
            <a:off x="10627802" y="2704516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1977317" y="1367668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1977316" y="523207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10045146" y="1635722"/>
            <a:ext cx="1703392" cy="638661"/>
            <a:chOff x="107477" y="3840411"/>
            <a:chExt cx="6019069" cy="1115769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453" y="3842640"/>
              <a:ext cx="5832440" cy="11135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dirty="0">
                  <a:solidFill>
                    <a:schemeClr val="bg1"/>
                  </a:solidFill>
                  <a:latin typeface="MyriadPro-SemiCn"/>
                </a:rPr>
                <a:t>Capítulo 4</a:t>
              </a:r>
              <a:endParaRPr lang="pt-BR" sz="28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1F176C1C-A80A-4865-8FBE-DB6C52B79393}"/>
              </a:ext>
            </a:extLst>
          </p:cNvPr>
          <p:cNvSpPr/>
          <p:nvPr/>
        </p:nvSpPr>
        <p:spPr>
          <a:xfrm>
            <a:off x="1977316" y="3976615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75982" y="1231482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1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E35DEB51-5F52-4E7B-8C25-C39F533BF554}"/>
              </a:ext>
            </a:extLst>
          </p:cNvPr>
          <p:cNvSpPr/>
          <p:nvPr/>
        </p:nvSpPr>
        <p:spPr>
          <a:xfrm>
            <a:off x="1977316" y="2668386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49" name="Agrupar 48">
            <a:extLst>
              <a:ext uri="{FF2B5EF4-FFF2-40B4-BE49-F238E27FC236}">
                <a16:creationId xmlns:a16="http://schemas.microsoft.com/office/drawing/2014/main" id="{F3E56298-8BFD-4E34-BF77-1A7FC7B41745}"/>
              </a:ext>
            </a:extLst>
          </p:cNvPr>
          <p:cNvGrpSpPr/>
          <p:nvPr/>
        </p:nvGrpSpPr>
        <p:grpSpPr>
          <a:xfrm>
            <a:off x="2715453" y="3765683"/>
            <a:ext cx="3129625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0" name="Retângulo: Cantos Arredondados 49">
              <a:extLst>
                <a:ext uri="{FF2B5EF4-FFF2-40B4-BE49-F238E27FC236}">
                  <a16:creationId xmlns:a16="http://schemas.microsoft.com/office/drawing/2014/main" id="{E925F1A7-E365-4E2E-AB8E-038BE28D6A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1" name="Retângulo: Cantos Arredondados 4">
              <a:extLst>
                <a:ext uri="{FF2B5EF4-FFF2-40B4-BE49-F238E27FC236}">
                  <a16:creationId xmlns:a16="http://schemas.microsoft.com/office/drawing/2014/main" id="{2AD7E7E3-AEA0-4AAA-9FD8-92EA9060A161}"/>
                </a:ext>
              </a:extLst>
            </p:cNvPr>
            <p:cNvSpPr txBox="1"/>
            <p:nvPr/>
          </p:nvSpPr>
          <p:spPr>
            <a:xfrm>
              <a:off x="465698" y="4093859"/>
              <a:ext cx="5129399" cy="804490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Construindo habilidades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E19AE54-4C07-48A6-8346-D4611CCEADB0}"/>
              </a:ext>
            </a:extLst>
          </p:cNvPr>
          <p:cNvGrpSpPr/>
          <p:nvPr/>
        </p:nvGrpSpPr>
        <p:grpSpPr>
          <a:xfrm>
            <a:off x="560085" y="2555251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B3E1BCD8-677F-4791-84BD-FB6EF9A4B61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7" name="Retângulo: Cantos Arredondados 4">
              <a:extLst>
                <a:ext uri="{FF2B5EF4-FFF2-40B4-BE49-F238E27FC236}">
                  <a16:creationId xmlns:a16="http://schemas.microsoft.com/office/drawing/2014/main" id="{EF526F45-2BEC-45DD-9FA0-9465D0338D3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2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7997741D-D49C-45BA-8E6E-2979FAC1B32C}"/>
              </a:ext>
            </a:extLst>
          </p:cNvPr>
          <p:cNvGrpSpPr/>
          <p:nvPr/>
        </p:nvGrpSpPr>
        <p:grpSpPr>
          <a:xfrm>
            <a:off x="548620" y="3838778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97F41D61-2550-4396-8849-5CC2866102F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0" name="Retângulo: Cantos Arredondados 4">
              <a:extLst>
                <a:ext uri="{FF2B5EF4-FFF2-40B4-BE49-F238E27FC236}">
                  <a16:creationId xmlns:a16="http://schemas.microsoft.com/office/drawing/2014/main" id="{013CD35C-6688-42EB-834A-4804EF6D5C50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3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2434DD9-EE08-4F06-AD8F-3090D5D0EB22}"/>
              </a:ext>
            </a:extLst>
          </p:cNvPr>
          <p:cNvGrpSpPr/>
          <p:nvPr/>
        </p:nvGrpSpPr>
        <p:grpSpPr>
          <a:xfrm>
            <a:off x="526058" y="5102995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B3F80F56-9EB9-479A-A8E2-D89F85D424E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3" name="Retângulo: Cantos Arredondados 4">
              <a:extLst>
                <a:ext uri="{FF2B5EF4-FFF2-40B4-BE49-F238E27FC236}">
                  <a16:creationId xmlns:a16="http://schemas.microsoft.com/office/drawing/2014/main" id="{68754B6C-3816-4D55-B520-0F30C4B9019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4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7" name="Agrupar 66">
            <a:extLst>
              <a:ext uri="{FF2B5EF4-FFF2-40B4-BE49-F238E27FC236}">
                <a16:creationId xmlns:a16="http://schemas.microsoft.com/office/drawing/2014/main" id="{E0A1FBBC-466E-4A6A-A42D-7AEB8D88A792}"/>
              </a:ext>
            </a:extLst>
          </p:cNvPr>
          <p:cNvGrpSpPr/>
          <p:nvPr/>
        </p:nvGrpSpPr>
        <p:grpSpPr>
          <a:xfrm>
            <a:off x="2801420" y="5049149"/>
            <a:ext cx="2018169" cy="131188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8" name="Retângulo: Cantos Arredondados 67">
              <a:extLst>
                <a:ext uri="{FF2B5EF4-FFF2-40B4-BE49-F238E27FC236}">
                  <a16:creationId xmlns:a16="http://schemas.microsoft.com/office/drawing/2014/main" id="{6735855B-B9FA-438B-97E4-0F16C92E01E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9" name="Retângulo: Cantos Arredondados 4">
              <a:extLst>
                <a:ext uri="{FF2B5EF4-FFF2-40B4-BE49-F238E27FC236}">
                  <a16:creationId xmlns:a16="http://schemas.microsoft.com/office/drawing/2014/main" id="{10CE5DF0-D71C-4CAA-81A9-C78BD2D9E438}"/>
                </a:ext>
              </a:extLst>
            </p:cNvPr>
            <p:cNvSpPr txBox="1"/>
            <p:nvPr/>
          </p:nvSpPr>
          <p:spPr>
            <a:xfrm>
              <a:off x="495653" y="4179233"/>
              <a:ext cx="5129399" cy="76567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Para inspirar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turbinar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Para refletir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Autoavaliação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000" b="1" i="0" u="none" strike="noStrike" kern="1200" baseline="0" dirty="0">
                <a:solidFill>
                  <a:srgbClr val="000066"/>
                </a:solidFill>
                <a:latin typeface="MyriadPro-SemiCn"/>
              </a:endParaRPr>
            </a:p>
          </p:txBody>
        </p:sp>
      </p:grp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8F0259CD-9CE3-4598-8E46-71AA50975FB8}"/>
              </a:ext>
            </a:extLst>
          </p:cNvPr>
          <p:cNvGrpSpPr/>
          <p:nvPr/>
        </p:nvGrpSpPr>
        <p:grpSpPr>
          <a:xfrm>
            <a:off x="2755188" y="1169811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4" name="Retângulo: Cantos Arredondados 83">
              <a:extLst>
                <a:ext uri="{FF2B5EF4-FFF2-40B4-BE49-F238E27FC236}">
                  <a16:creationId xmlns:a16="http://schemas.microsoft.com/office/drawing/2014/main" id="{DFEDA4AD-8779-4F0E-8D9F-E0FC2509D294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5" name="Retângulo: Cantos Arredondados 4">
              <a:extLst>
                <a:ext uri="{FF2B5EF4-FFF2-40B4-BE49-F238E27FC236}">
                  <a16:creationId xmlns:a16="http://schemas.microsoft.com/office/drawing/2014/main" id="{33C935AC-9E0C-4C23-812A-AA08E3354BD4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dialogar?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5A862C3D-25BA-4D2A-AE71-274C1EF05AE2}"/>
              </a:ext>
            </a:extLst>
          </p:cNvPr>
          <p:cNvGrpSpPr/>
          <p:nvPr/>
        </p:nvGrpSpPr>
        <p:grpSpPr>
          <a:xfrm>
            <a:off x="2737501" y="2456353"/>
            <a:ext cx="226432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01" name="Retângulo: Cantos Arredondados 100">
              <a:extLst>
                <a:ext uri="{FF2B5EF4-FFF2-40B4-BE49-F238E27FC236}">
                  <a16:creationId xmlns:a16="http://schemas.microsoft.com/office/drawing/2014/main" id="{54FDB8D5-9550-4DE1-BE50-7812473BD06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02" name="Retângulo: Cantos Arredondados 4">
              <a:extLst>
                <a:ext uri="{FF2B5EF4-FFF2-40B4-BE49-F238E27FC236}">
                  <a16:creationId xmlns:a16="http://schemas.microsoft.com/office/drawing/2014/main" id="{1EDF462D-9041-452C-8300-AAFF05512D81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agir?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51336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180BDB02-AC7C-4A72-AD89-0549EA86D70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97" t="23921" b="12666"/>
          <a:stretch/>
        </p:blipFill>
        <p:spPr bwMode="auto">
          <a:xfrm>
            <a:off x="8624234" y="26064"/>
            <a:ext cx="3564718" cy="683193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97337163-BB3A-42A4-A025-395ACBDD6F25}"/>
              </a:ext>
            </a:extLst>
          </p:cNvPr>
          <p:cNvSpPr txBox="1"/>
          <p:nvPr/>
        </p:nvSpPr>
        <p:spPr>
          <a:xfrm>
            <a:off x="443462" y="204489"/>
            <a:ext cx="7063712" cy="60036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pt-BR"/>
            </a:defPPr>
            <a:lvl1pPr>
              <a:lnSpc>
                <a:spcPct val="100000"/>
              </a:lnSpc>
              <a:spcBef>
                <a:spcPct val="0"/>
              </a:spcBef>
              <a:buNone/>
              <a:defRPr sz="6800" b="1" i="0" u="none" strike="noStrike" baseline="0">
                <a:latin typeface="Factoria-Bold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pt-BR" sz="2800" dirty="0">
                <a:solidFill>
                  <a:srgbClr val="000066"/>
                </a:solidFill>
              </a:rPr>
              <a:t>Organização do trabalho no MÓDULO 1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B287382-EA41-4BF2-A963-6F61369B0A7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75" t="10992" r="8857" b="16397"/>
          <a:stretch/>
        </p:blipFill>
        <p:spPr>
          <a:xfrm>
            <a:off x="9869826" y="15134"/>
            <a:ext cx="2322174" cy="1176955"/>
          </a:xfrm>
          <a:prstGeom prst="rect">
            <a:avLst/>
          </a:prstGeom>
        </p:spPr>
      </p:pic>
      <p:grpSp>
        <p:nvGrpSpPr>
          <p:cNvPr id="12" name="Agrupar 11">
            <a:extLst>
              <a:ext uri="{FF2B5EF4-FFF2-40B4-BE49-F238E27FC236}">
                <a16:creationId xmlns:a16="http://schemas.microsoft.com/office/drawing/2014/main" id="{ED0B2EBF-2DB6-44CA-94CA-E62AC273FB1C}"/>
              </a:ext>
            </a:extLst>
          </p:cNvPr>
          <p:cNvGrpSpPr/>
          <p:nvPr/>
        </p:nvGrpSpPr>
        <p:grpSpPr>
          <a:xfrm>
            <a:off x="10040825" y="3909901"/>
            <a:ext cx="1694461" cy="666775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3" name="Retângulo: Cantos Arredondados 12">
              <a:extLst>
                <a:ext uri="{FF2B5EF4-FFF2-40B4-BE49-F238E27FC236}">
                  <a16:creationId xmlns:a16="http://schemas.microsoft.com/office/drawing/2014/main" id="{3A60D8B6-1BEE-4F6E-9A2C-FBF129C8E6CC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4" name="Retângulo: Cantos Arredondados 4">
              <a:extLst>
                <a:ext uri="{FF2B5EF4-FFF2-40B4-BE49-F238E27FC236}">
                  <a16:creationId xmlns:a16="http://schemas.microsoft.com/office/drawing/2014/main" id="{92FED8DB-136E-4F6D-A030-27DA55E64D17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8 aulas</a:t>
              </a:r>
              <a:endParaRPr lang="pt-BR" sz="28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23" name="Seta: para a Direita 22">
            <a:extLst>
              <a:ext uri="{FF2B5EF4-FFF2-40B4-BE49-F238E27FC236}">
                <a16:creationId xmlns:a16="http://schemas.microsoft.com/office/drawing/2014/main" id="{E0CD03DA-E975-43D1-ABF8-7ABE20D6E330}"/>
              </a:ext>
            </a:extLst>
          </p:cNvPr>
          <p:cNvSpPr/>
          <p:nvPr/>
        </p:nvSpPr>
        <p:spPr>
          <a:xfrm rot="5209466">
            <a:off x="10627802" y="315509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7" name="Seta: para a Direita 26">
            <a:extLst>
              <a:ext uri="{FF2B5EF4-FFF2-40B4-BE49-F238E27FC236}">
                <a16:creationId xmlns:a16="http://schemas.microsoft.com/office/drawing/2014/main" id="{3B3BF4BC-CDFD-4C5F-A7AD-D561AB881542}"/>
              </a:ext>
            </a:extLst>
          </p:cNvPr>
          <p:cNvSpPr/>
          <p:nvPr/>
        </p:nvSpPr>
        <p:spPr>
          <a:xfrm>
            <a:off x="1977317" y="93035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1" name="Seta: para a Direita 30">
            <a:extLst>
              <a:ext uri="{FF2B5EF4-FFF2-40B4-BE49-F238E27FC236}">
                <a16:creationId xmlns:a16="http://schemas.microsoft.com/office/drawing/2014/main" id="{535D8461-9A43-4A96-905A-657EB3EB864A}"/>
              </a:ext>
            </a:extLst>
          </p:cNvPr>
          <p:cNvSpPr/>
          <p:nvPr/>
        </p:nvSpPr>
        <p:spPr>
          <a:xfrm>
            <a:off x="1991471" y="317954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EA31C1B9-BB77-450E-8046-6BECF3ABA863}"/>
              </a:ext>
            </a:extLst>
          </p:cNvPr>
          <p:cNvGrpSpPr/>
          <p:nvPr/>
        </p:nvGrpSpPr>
        <p:grpSpPr>
          <a:xfrm>
            <a:off x="10045146" y="2086298"/>
            <a:ext cx="1703392" cy="638661"/>
            <a:chOff x="107477" y="3840411"/>
            <a:chExt cx="6019069" cy="1115769"/>
          </a:xfrm>
        </p:grpSpPr>
        <p:sp>
          <p:nvSpPr>
            <p:cNvPr id="21" name="Retângulo: Cantos Arredondados 20">
              <a:extLst>
                <a:ext uri="{FF2B5EF4-FFF2-40B4-BE49-F238E27FC236}">
                  <a16:creationId xmlns:a16="http://schemas.microsoft.com/office/drawing/2014/main" id="{A92E1A93-C0A8-4733-A8EF-356037016CA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solidFill>
              <a:srgbClr val="3366FF">
                <a:alpha val="89804"/>
              </a:srgbClr>
            </a:solidFill>
            <a:ln>
              <a:solidFill>
                <a:srgbClr val="3366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22" name="Retângulo: Cantos Arredondados 4">
              <a:extLst>
                <a:ext uri="{FF2B5EF4-FFF2-40B4-BE49-F238E27FC236}">
                  <a16:creationId xmlns:a16="http://schemas.microsoft.com/office/drawing/2014/main" id="{921EB48C-9619-4CB5-BEB4-7EAD472936E8}"/>
                </a:ext>
              </a:extLst>
            </p:cNvPr>
            <p:cNvSpPr txBox="1"/>
            <p:nvPr/>
          </p:nvSpPr>
          <p:spPr>
            <a:xfrm>
              <a:off x="200453" y="3842640"/>
              <a:ext cx="5832440" cy="111354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800" b="1" dirty="0">
                  <a:solidFill>
                    <a:schemeClr val="bg1"/>
                  </a:solidFill>
                  <a:latin typeface="MyriadPro-SemiCn"/>
                </a:rPr>
                <a:t>Capítulo 5</a:t>
              </a:r>
              <a:endParaRPr lang="pt-BR" sz="2800" b="0" kern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Seta: para a Direita 31">
            <a:extLst>
              <a:ext uri="{FF2B5EF4-FFF2-40B4-BE49-F238E27FC236}">
                <a16:creationId xmlns:a16="http://schemas.microsoft.com/office/drawing/2014/main" id="{1F176C1C-A80A-4865-8FBE-DB6C52B79393}"/>
              </a:ext>
            </a:extLst>
          </p:cNvPr>
          <p:cNvSpPr/>
          <p:nvPr/>
        </p:nvSpPr>
        <p:spPr>
          <a:xfrm>
            <a:off x="1965134" y="2156505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33" name="Agrupar 32">
            <a:extLst>
              <a:ext uri="{FF2B5EF4-FFF2-40B4-BE49-F238E27FC236}">
                <a16:creationId xmlns:a16="http://schemas.microsoft.com/office/drawing/2014/main" id="{C60DFFA5-F87C-4250-B3B0-E9A254D5D01D}"/>
              </a:ext>
            </a:extLst>
          </p:cNvPr>
          <p:cNvGrpSpPr/>
          <p:nvPr/>
        </p:nvGrpSpPr>
        <p:grpSpPr>
          <a:xfrm>
            <a:off x="575982" y="794166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34" name="Retângulo: Cantos Arredondados 33">
              <a:extLst>
                <a:ext uri="{FF2B5EF4-FFF2-40B4-BE49-F238E27FC236}">
                  <a16:creationId xmlns:a16="http://schemas.microsoft.com/office/drawing/2014/main" id="{CB7339FA-BF37-45E4-B798-0E2E4120D90F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35" name="Retângulo: Cantos Arredondados 4">
              <a:extLst>
                <a:ext uri="{FF2B5EF4-FFF2-40B4-BE49-F238E27FC236}">
                  <a16:creationId xmlns:a16="http://schemas.microsoft.com/office/drawing/2014/main" id="{BF9BEE32-0A8B-4E68-9DF9-C8130F6F6C3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1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42" name="Seta: para a Direita 41">
            <a:extLst>
              <a:ext uri="{FF2B5EF4-FFF2-40B4-BE49-F238E27FC236}">
                <a16:creationId xmlns:a16="http://schemas.microsoft.com/office/drawing/2014/main" id="{E35DEB51-5F52-4E7B-8C25-C39F533BF554}"/>
              </a:ext>
            </a:extLst>
          </p:cNvPr>
          <p:cNvSpPr/>
          <p:nvPr/>
        </p:nvSpPr>
        <p:spPr>
          <a:xfrm>
            <a:off x="1977316" y="1568461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0E19AE54-4C07-48A6-8346-D4611CCEADB0}"/>
              </a:ext>
            </a:extLst>
          </p:cNvPr>
          <p:cNvGrpSpPr/>
          <p:nvPr/>
        </p:nvGrpSpPr>
        <p:grpSpPr>
          <a:xfrm>
            <a:off x="560085" y="1442074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6" name="Retângulo: Cantos Arredondados 55">
              <a:extLst>
                <a:ext uri="{FF2B5EF4-FFF2-40B4-BE49-F238E27FC236}">
                  <a16:creationId xmlns:a16="http://schemas.microsoft.com/office/drawing/2014/main" id="{B3E1BCD8-677F-4791-84BD-FB6EF9A4B61B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57" name="Retângulo: Cantos Arredondados 4">
              <a:extLst>
                <a:ext uri="{FF2B5EF4-FFF2-40B4-BE49-F238E27FC236}">
                  <a16:creationId xmlns:a16="http://schemas.microsoft.com/office/drawing/2014/main" id="{EF526F45-2BEC-45DD-9FA0-9465D0338D3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2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58" name="Agrupar 57">
            <a:extLst>
              <a:ext uri="{FF2B5EF4-FFF2-40B4-BE49-F238E27FC236}">
                <a16:creationId xmlns:a16="http://schemas.microsoft.com/office/drawing/2014/main" id="{7997741D-D49C-45BA-8E6E-2979FAC1B32C}"/>
              </a:ext>
            </a:extLst>
          </p:cNvPr>
          <p:cNvGrpSpPr/>
          <p:nvPr/>
        </p:nvGrpSpPr>
        <p:grpSpPr>
          <a:xfrm>
            <a:off x="575981" y="210032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59" name="Retângulo: Cantos Arredondados 58">
              <a:extLst>
                <a:ext uri="{FF2B5EF4-FFF2-40B4-BE49-F238E27FC236}">
                  <a16:creationId xmlns:a16="http://schemas.microsoft.com/office/drawing/2014/main" id="{97F41D61-2550-4396-8849-5CC2866102FD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0" name="Retângulo: Cantos Arredondados 4">
              <a:extLst>
                <a:ext uri="{FF2B5EF4-FFF2-40B4-BE49-F238E27FC236}">
                  <a16:creationId xmlns:a16="http://schemas.microsoft.com/office/drawing/2014/main" id="{013CD35C-6688-42EB-834A-4804EF6D5C50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3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61" name="Agrupar 60">
            <a:extLst>
              <a:ext uri="{FF2B5EF4-FFF2-40B4-BE49-F238E27FC236}">
                <a16:creationId xmlns:a16="http://schemas.microsoft.com/office/drawing/2014/main" id="{52434DD9-EE08-4F06-AD8F-3090D5D0EB22}"/>
              </a:ext>
            </a:extLst>
          </p:cNvPr>
          <p:cNvGrpSpPr/>
          <p:nvPr/>
        </p:nvGrpSpPr>
        <p:grpSpPr>
          <a:xfrm>
            <a:off x="560222" y="3058088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2" name="Retângulo: Cantos Arredondados 61">
              <a:extLst>
                <a:ext uri="{FF2B5EF4-FFF2-40B4-BE49-F238E27FC236}">
                  <a16:creationId xmlns:a16="http://schemas.microsoft.com/office/drawing/2014/main" id="{B3F80F56-9EB9-479A-A8E2-D89F85D424E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3" name="Retângulo: Cantos Arredondados 4">
              <a:extLst>
                <a:ext uri="{FF2B5EF4-FFF2-40B4-BE49-F238E27FC236}">
                  <a16:creationId xmlns:a16="http://schemas.microsoft.com/office/drawing/2014/main" id="{68754B6C-3816-4D55-B520-0F30C4B9019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4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grpSp>
        <p:nvGrpSpPr>
          <p:cNvPr id="70" name="Agrupar 69">
            <a:extLst>
              <a:ext uri="{FF2B5EF4-FFF2-40B4-BE49-F238E27FC236}">
                <a16:creationId xmlns:a16="http://schemas.microsoft.com/office/drawing/2014/main" id="{AE19A744-CF2D-43B2-97F6-DF4ADAF0FCE6}"/>
              </a:ext>
            </a:extLst>
          </p:cNvPr>
          <p:cNvGrpSpPr/>
          <p:nvPr/>
        </p:nvGrpSpPr>
        <p:grpSpPr>
          <a:xfrm>
            <a:off x="537902" y="416655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1" name="Retângulo: Cantos Arredondados 70">
              <a:extLst>
                <a:ext uri="{FF2B5EF4-FFF2-40B4-BE49-F238E27FC236}">
                  <a16:creationId xmlns:a16="http://schemas.microsoft.com/office/drawing/2014/main" id="{7C58260A-1724-4A9A-84C8-F2D9A8C87F9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2" name="Retângulo: Cantos Arredondados 4">
              <a:extLst>
                <a:ext uri="{FF2B5EF4-FFF2-40B4-BE49-F238E27FC236}">
                  <a16:creationId xmlns:a16="http://schemas.microsoft.com/office/drawing/2014/main" id="{B8FBEECD-DA4D-48E4-8634-49DBE9B623DC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5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73" name="Seta: para a Direita 72">
            <a:extLst>
              <a:ext uri="{FF2B5EF4-FFF2-40B4-BE49-F238E27FC236}">
                <a16:creationId xmlns:a16="http://schemas.microsoft.com/office/drawing/2014/main" id="{03D2ED53-B1AF-4CB1-A216-4D6047D325BD}"/>
              </a:ext>
            </a:extLst>
          </p:cNvPr>
          <p:cNvSpPr/>
          <p:nvPr/>
        </p:nvSpPr>
        <p:spPr>
          <a:xfrm>
            <a:off x="1976747" y="4255870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78" name="Agrupar 77">
            <a:extLst>
              <a:ext uri="{FF2B5EF4-FFF2-40B4-BE49-F238E27FC236}">
                <a16:creationId xmlns:a16="http://schemas.microsoft.com/office/drawing/2014/main" id="{EE708C0E-9934-4D07-AF10-08BA41586EB3}"/>
              </a:ext>
            </a:extLst>
          </p:cNvPr>
          <p:cNvGrpSpPr/>
          <p:nvPr/>
        </p:nvGrpSpPr>
        <p:grpSpPr>
          <a:xfrm>
            <a:off x="530789" y="4798680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9" name="Retângulo: Cantos Arredondados 78">
              <a:extLst>
                <a:ext uri="{FF2B5EF4-FFF2-40B4-BE49-F238E27FC236}">
                  <a16:creationId xmlns:a16="http://schemas.microsoft.com/office/drawing/2014/main" id="{06F874D9-CA8D-40B7-B2DC-17FCD5499767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0" name="Retângulo: Cantos Arredondados 4">
              <a:extLst>
                <a:ext uri="{FF2B5EF4-FFF2-40B4-BE49-F238E27FC236}">
                  <a16:creationId xmlns:a16="http://schemas.microsoft.com/office/drawing/2014/main" id="{9B0F8EF0-9D97-4176-BC67-211ABED5070A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6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1" name="Seta: para a Direita 80">
            <a:extLst>
              <a:ext uri="{FF2B5EF4-FFF2-40B4-BE49-F238E27FC236}">
                <a16:creationId xmlns:a16="http://schemas.microsoft.com/office/drawing/2014/main" id="{36F56460-F2FF-462F-99B2-ADC1D6FCC4E1}"/>
              </a:ext>
            </a:extLst>
          </p:cNvPr>
          <p:cNvSpPr/>
          <p:nvPr/>
        </p:nvSpPr>
        <p:spPr>
          <a:xfrm>
            <a:off x="1969635" y="4903030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86" name="Agrupar 85">
            <a:extLst>
              <a:ext uri="{FF2B5EF4-FFF2-40B4-BE49-F238E27FC236}">
                <a16:creationId xmlns:a16="http://schemas.microsoft.com/office/drawing/2014/main" id="{793C4B7E-30D1-47BF-BF30-D66E2FE518FD}"/>
              </a:ext>
            </a:extLst>
          </p:cNvPr>
          <p:cNvGrpSpPr/>
          <p:nvPr/>
        </p:nvGrpSpPr>
        <p:grpSpPr>
          <a:xfrm>
            <a:off x="524809" y="5512455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7" name="Retângulo: Cantos Arredondados 86">
              <a:extLst>
                <a:ext uri="{FF2B5EF4-FFF2-40B4-BE49-F238E27FC236}">
                  <a16:creationId xmlns:a16="http://schemas.microsoft.com/office/drawing/2014/main" id="{5C60DB53-E0B7-44A7-8694-732086BD1AE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8" name="Retângulo: Cantos Arredondados 4">
              <a:extLst>
                <a:ext uri="{FF2B5EF4-FFF2-40B4-BE49-F238E27FC236}">
                  <a16:creationId xmlns:a16="http://schemas.microsoft.com/office/drawing/2014/main" id="{E8459F6F-44F9-43AB-9CC0-3ECEFEBEBB43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7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89" name="Seta: para a Direita 88">
            <a:extLst>
              <a:ext uri="{FF2B5EF4-FFF2-40B4-BE49-F238E27FC236}">
                <a16:creationId xmlns:a16="http://schemas.microsoft.com/office/drawing/2014/main" id="{9ECB32D1-BD99-471A-8057-3F3F11A02E22}"/>
              </a:ext>
            </a:extLst>
          </p:cNvPr>
          <p:cNvSpPr/>
          <p:nvPr/>
        </p:nvSpPr>
        <p:spPr>
          <a:xfrm>
            <a:off x="1951112" y="5601775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93" name="Agrupar 92">
            <a:extLst>
              <a:ext uri="{FF2B5EF4-FFF2-40B4-BE49-F238E27FC236}">
                <a16:creationId xmlns:a16="http://schemas.microsoft.com/office/drawing/2014/main" id="{C659F13D-B5B3-4F70-9683-82BB38F943BE}"/>
              </a:ext>
            </a:extLst>
          </p:cNvPr>
          <p:cNvGrpSpPr/>
          <p:nvPr/>
        </p:nvGrpSpPr>
        <p:grpSpPr>
          <a:xfrm>
            <a:off x="2758511" y="6239693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4" name="Retângulo: Cantos Arredondados 93">
              <a:extLst>
                <a:ext uri="{FF2B5EF4-FFF2-40B4-BE49-F238E27FC236}">
                  <a16:creationId xmlns:a16="http://schemas.microsoft.com/office/drawing/2014/main" id="{439284C7-5600-4163-9A0A-4F07CD877BF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5" name="Retângulo: Cantos Arredondados 4">
              <a:extLst>
                <a:ext uri="{FF2B5EF4-FFF2-40B4-BE49-F238E27FC236}">
                  <a16:creationId xmlns:a16="http://schemas.microsoft.com/office/drawing/2014/main" id="{CD59940F-FA1C-4F6B-9EF2-3AC0C69D2EAC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Autoavaliação</a:t>
              </a:r>
            </a:p>
          </p:txBody>
        </p:sp>
      </p:grp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48BC6585-0161-42A2-AA4B-6D230E91745D}"/>
              </a:ext>
            </a:extLst>
          </p:cNvPr>
          <p:cNvGrpSpPr/>
          <p:nvPr/>
        </p:nvGrpSpPr>
        <p:grpSpPr>
          <a:xfrm>
            <a:off x="2780844" y="813584"/>
            <a:ext cx="2374250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65" name="Retângulo: Cantos Arredondados 64">
              <a:extLst>
                <a:ext uri="{FF2B5EF4-FFF2-40B4-BE49-F238E27FC236}">
                  <a16:creationId xmlns:a16="http://schemas.microsoft.com/office/drawing/2014/main" id="{37634982-11DA-487D-8A0B-B91A59EC940A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66" name="Retângulo: Cantos Arredondados 4">
              <a:extLst>
                <a:ext uri="{FF2B5EF4-FFF2-40B4-BE49-F238E27FC236}">
                  <a16:creationId xmlns:a16="http://schemas.microsoft.com/office/drawing/2014/main" id="{6D2F675A-E670-4B6E-85B9-A11FC67CF8CD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</a:p>
          </p:txBody>
        </p: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3E92AB63-ADB6-414A-AC0D-99FD26687039}"/>
              </a:ext>
            </a:extLst>
          </p:cNvPr>
          <p:cNvGrpSpPr/>
          <p:nvPr/>
        </p:nvGrpSpPr>
        <p:grpSpPr>
          <a:xfrm>
            <a:off x="2799711" y="1458591"/>
            <a:ext cx="216658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2" name="Retângulo: Cantos Arredondados 81">
              <a:extLst>
                <a:ext uri="{FF2B5EF4-FFF2-40B4-BE49-F238E27FC236}">
                  <a16:creationId xmlns:a16="http://schemas.microsoft.com/office/drawing/2014/main" id="{0E95B4A5-87E0-4BA2-A4CD-133E2F81E346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0" name="Retângulo: Cantos Arredondados 4">
              <a:extLst>
                <a:ext uri="{FF2B5EF4-FFF2-40B4-BE49-F238E27FC236}">
                  <a16:creationId xmlns:a16="http://schemas.microsoft.com/office/drawing/2014/main" id="{7A4D674C-77C2-4E9E-AB8E-0A358F71F141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Que tal pensar?</a:t>
              </a:r>
            </a:p>
          </p:txBody>
        </p:sp>
      </p:grpSp>
      <p:grpSp>
        <p:nvGrpSpPr>
          <p:cNvPr id="91" name="Agrupar 90">
            <a:extLst>
              <a:ext uri="{FF2B5EF4-FFF2-40B4-BE49-F238E27FC236}">
                <a16:creationId xmlns:a16="http://schemas.microsoft.com/office/drawing/2014/main" id="{01369949-253F-48FB-96D8-D67577073836}"/>
              </a:ext>
            </a:extLst>
          </p:cNvPr>
          <p:cNvGrpSpPr/>
          <p:nvPr/>
        </p:nvGrpSpPr>
        <p:grpSpPr>
          <a:xfrm>
            <a:off x="2726663" y="5451162"/>
            <a:ext cx="2504388" cy="624180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2" name="Retângulo: Cantos Arredondados 91">
              <a:extLst>
                <a:ext uri="{FF2B5EF4-FFF2-40B4-BE49-F238E27FC236}">
                  <a16:creationId xmlns:a16="http://schemas.microsoft.com/office/drawing/2014/main" id="{FAC43D37-D15E-4F15-9B4A-C111721A1FB9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6" name="Retângulo: Cantos Arredondados 4">
              <a:extLst>
                <a:ext uri="{FF2B5EF4-FFF2-40B4-BE49-F238E27FC236}">
                  <a16:creationId xmlns:a16="http://schemas.microsoft.com/office/drawing/2014/main" id="{3D194D7B-E268-4B11-BE46-D754956837F3}"/>
                </a:ext>
              </a:extLst>
            </p:cNvPr>
            <p:cNvSpPr txBox="1"/>
            <p:nvPr/>
          </p:nvSpPr>
          <p:spPr>
            <a:xfrm>
              <a:off x="465699" y="4070169"/>
              <a:ext cx="5129399" cy="80448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Par refletir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Atividade coletiva</a:t>
              </a:r>
            </a:p>
          </p:txBody>
        </p:sp>
      </p:grpSp>
      <p:grpSp>
        <p:nvGrpSpPr>
          <p:cNvPr id="97" name="Agrupar 96">
            <a:extLst>
              <a:ext uri="{FF2B5EF4-FFF2-40B4-BE49-F238E27FC236}">
                <a16:creationId xmlns:a16="http://schemas.microsoft.com/office/drawing/2014/main" id="{7A83502F-4C0F-4C05-B3A4-DDA0E2F87DD1}"/>
              </a:ext>
            </a:extLst>
          </p:cNvPr>
          <p:cNvGrpSpPr/>
          <p:nvPr/>
        </p:nvGrpSpPr>
        <p:grpSpPr>
          <a:xfrm>
            <a:off x="2807247" y="2089558"/>
            <a:ext cx="1694837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98" name="Retângulo: Cantos Arredondados 97">
              <a:extLst>
                <a:ext uri="{FF2B5EF4-FFF2-40B4-BE49-F238E27FC236}">
                  <a16:creationId xmlns:a16="http://schemas.microsoft.com/office/drawing/2014/main" id="{36432B77-483A-4B73-A46A-03A10251EAA2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99" name="Retângulo: Cantos Arredondados 4">
              <a:extLst>
                <a:ext uri="{FF2B5EF4-FFF2-40B4-BE49-F238E27FC236}">
                  <a16:creationId xmlns:a16="http://schemas.microsoft.com/office/drawing/2014/main" id="{F5DE9344-64DF-4A3D-AC25-B7C7745FF43E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</p:txBody>
        </p: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D4C9FF5B-A644-4C88-9DF8-BEED62C8771C}"/>
              </a:ext>
            </a:extLst>
          </p:cNvPr>
          <p:cNvGrpSpPr/>
          <p:nvPr/>
        </p:nvGrpSpPr>
        <p:grpSpPr>
          <a:xfrm>
            <a:off x="2787173" y="2707772"/>
            <a:ext cx="3137610" cy="131188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76" name="Retângulo: Cantos Arredondados 75">
              <a:extLst>
                <a:ext uri="{FF2B5EF4-FFF2-40B4-BE49-F238E27FC236}">
                  <a16:creationId xmlns:a16="http://schemas.microsoft.com/office/drawing/2014/main" id="{C172E8AB-299F-4ECB-A674-2F1007ABF421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77" name="Retângulo: Cantos Arredondados 4">
              <a:extLst>
                <a:ext uri="{FF2B5EF4-FFF2-40B4-BE49-F238E27FC236}">
                  <a16:creationId xmlns:a16="http://schemas.microsoft.com/office/drawing/2014/main" id="{5F94C23B-0404-4753-8910-94B24614CD6C}"/>
                </a:ext>
              </a:extLst>
            </p:cNvPr>
            <p:cNvSpPr txBox="1"/>
            <p:nvPr/>
          </p:nvSpPr>
          <p:spPr>
            <a:xfrm>
              <a:off x="495653" y="4179233"/>
              <a:ext cx="5129399" cy="765676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dialogar</a:t>
              </a:r>
              <a:endParaRPr lang="pt-BR" sz="2000" b="0" kern="1200" dirty="0">
                <a:solidFill>
                  <a:srgbClr val="000066"/>
                </a:solidFill>
              </a:endParaRP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Construindo habilidades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dirty="0">
                  <a:solidFill>
                    <a:srgbClr val="000066"/>
                  </a:solidFill>
                  <a:latin typeface="MyriadPro-SemiCn"/>
                </a:rPr>
                <a:t>Que tal agir?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Na prática</a:t>
              </a:r>
            </a:p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2000" b="1" i="0" u="none" strike="noStrike" kern="1200" baseline="0" dirty="0">
                <a:solidFill>
                  <a:srgbClr val="000066"/>
                </a:solidFill>
                <a:latin typeface="MyriadPro-SemiCn"/>
              </a:endParaRPr>
            </a:p>
          </p:txBody>
        </p:sp>
      </p:grpSp>
      <p:grpSp>
        <p:nvGrpSpPr>
          <p:cNvPr id="83" name="Agrupar 82">
            <a:extLst>
              <a:ext uri="{FF2B5EF4-FFF2-40B4-BE49-F238E27FC236}">
                <a16:creationId xmlns:a16="http://schemas.microsoft.com/office/drawing/2014/main" id="{C63B28E1-A8E8-4669-A9AD-293B645E2F7C}"/>
              </a:ext>
            </a:extLst>
          </p:cNvPr>
          <p:cNvGrpSpPr/>
          <p:nvPr/>
        </p:nvGrpSpPr>
        <p:grpSpPr>
          <a:xfrm>
            <a:off x="2761916" y="4180703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84" name="Retângulo: Cantos Arredondados 83">
              <a:extLst>
                <a:ext uri="{FF2B5EF4-FFF2-40B4-BE49-F238E27FC236}">
                  <a16:creationId xmlns:a16="http://schemas.microsoft.com/office/drawing/2014/main" id="{71F1FDD2-CBB7-43F2-87F1-C999493F7BE5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85" name="Retângulo: Cantos Arredondados 4">
              <a:extLst>
                <a:ext uri="{FF2B5EF4-FFF2-40B4-BE49-F238E27FC236}">
                  <a16:creationId xmlns:a16="http://schemas.microsoft.com/office/drawing/2014/main" id="{59647EA0-2E72-4DCB-8CC1-2438C24C7AC4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inspirar</a:t>
              </a:r>
            </a:p>
          </p:txBody>
        </p:sp>
      </p:grpSp>
      <p:grpSp>
        <p:nvGrpSpPr>
          <p:cNvPr id="100" name="Agrupar 99">
            <a:extLst>
              <a:ext uri="{FF2B5EF4-FFF2-40B4-BE49-F238E27FC236}">
                <a16:creationId xmlns:a16="http://schemas.microsoft.com/office/drawing/2014/main" id="{6F23AA88-2483-4B6B-A893-28C28488B335}"/>
              </a:ext>
            </a:extLst>
          </p:cNvPr>
          <p:cNvGrpSpPr/>
          <p:nvPr/>
        </p:nvGrpSpPr>
        <p:grpSpPr>
          <a:xfrm>
            <a:off x="2727889" y="4812142"/>
            <a:ext cx="1853553" cy="474669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01" name="Retângulo: Cantos Arredondados 100">
              <a:extLst>
                <a:ext uri="{FF2B5EF4-FFF2-40B4-BE49-F238E27FC236}">
                  <a16:creationId xmlns:a16="http://schemas.microsoft.com/office/drawing/2014/main" id="{25E26223-97DA-4E66-961D-DA61BB3F0151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02" name="Retângulo: Cantos Arredondados 4">
              <a:extLst>
                <a:ext uri="{FF2B5EF4-FFF2-40B4-BE49-F238E27FC236}">
                  <a16:creationId xmlns:a16="http://schemas.microsoft.com/office/drawing/2014/main" id="{83445D70-7E75-40A2-8EF5-8D761D7544F2}"/>
                </a:ext>
              </a:extLst>
            </p:cNvPr>
            <p:cNvSpPr txBox="1"/>
            <p:nvPr/>
          </p:nvSpPr>
          <p:spPr>
            <a:xfrm>
              <a:off x="556496" y="4169648"/>
              <a:ext cx="5129400" cy="681397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defTabSz="1422400">
                <a:lnSpc>
                  <a:spcPct val="5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Para turbinar</a:t>
              </a:r>
            </a:p>
          </p:txBody>
        </p:sp>
      </p:grpSp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6050ED13-B152-4C97-838A-504BF2B36FC7}"/>
              </a:ext>
            </a:extLst>
          </p:cNvPr>
          <p:cNvGrpSpPr/>
          <p:nvPr/>
        </p:nvGrpSpPr>
        <p:grpSpPr>
          <a:xfrm>
            <a:off x="507904" y="6202593"/>
            <a:ext cx="1133547" cy="488131"/>
            <a:chOff x="107477" y="3840411"/>
            <a:chExt cx="6019069" cy="1115769"/>
          </a:xfrm>
          <a:solidFill>
            <a:srgbClr val="99CCFF"/>
          </a:solidFill>
        </p:grpSpPr>
        <p:sp>
          <p:nvSpPr>
            <p:cNvPr id="104" name="Retângulo: Cantos Arredondados 103">
              <a:extLst>
                <a:ext uri="{FF2B5EF4-FFF2-40B4-BE49-F238E27FC236}">
                  <a16:creationId xmlns:a16="http://schemas.microsoft.com/office/drawing/2014/main" id="{71AD2785-0F11-41FB-87F7-A39E7C466821}"/>
                </a:ext>
              </a:extLst>
            </p:cNvPr>
            <p:cNvSpPr/>
            <p:nvPr/>
          </p:nvSpPr>
          <p:spPr>
            <a:xfrm>
              <a:off x="107477" y="3840411"/>
              <a:ext cx="6019069" cy="1115769"/>
            </a:xfrm>
            <a:prstGeom prst="roundRect">
              <a:avLst>
                <a:gd name="adj" fmla="val 10000"/>
              </a:avLst>
            </a:prstGeom>
            <a:grpFill/>
            <a:ln>
              <a:solidFill>
                <a:srgbClr val="6699FF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4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dirty="0"/>
            </a:p>
          </p:txBody>
        </p:sp>
        <p:sp>
          <p:nvSpPr>
            <p:cNvPr id="105" name="Retângulo: Cantos Arredondados 4">
              <a:extLst>
                <a:ext uri="{FF2B5EF4-FFF2-40B4-BE49-F238E27FC236}">
                  <a16:creationId xmlns:a16="http://schemas.microsoft.com/office/drawing/2014/main" id="{640BECA3-9C3E-436C-9CEC-F8945DA2EF35}"/>
                </a:ext>
              </a:extLst>
            </p:cNvPr>
            <p:cNvSpPr txBox="1"/>
            <p:nvPr/>
          </p:nvSpPr>
          <p:spPr>
            <a:xfrm>
              <a:off x="552310" y="3873090"/>
              <a:ext cx="5129399" cy="1050409"/>
            </a:xfrm>
            <a:prstGeom prst="rect">
              <a:avLst/>
            </a:prstGeom>
            <a:grp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marL="0" lvl="0" indent="0" algn="ctr" defTabSz="1422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2000" b="1" i="0" u="none" strike="noStrike" kern="1200" baseline="0" dirty="0">
                  <a:solidFill>
                    <a:srgbClr val="000066"/>
                  </a:solidFill>
                  <a:latin typeface="MyriadPro-SemiCn"/>
                </a:rPr>
                <a:t>Aula 8</a:t>
              </a:r>
              <a:endParaRPr lang="pt-BR" sz="2000" b="0" kern="1200" dirty="0">
                <a:solidFill>
                  <a:srgbClr val="000066"/>
                </a:solidFill>
              </a:endParaRPr>
            </a:p>
          </p:txBody>
        </p:sp>
      </p:grpSp>
      <p:sp>
        <p:nvSpPr>
          <p:cNvPr id="106" name="Seta: para a Direita 105">
            <a:extLst>
              <a:ext uri="{FF2B5EF4-FFF2-40B4-BE49-F238E27FC236}">
                <a16:creationId xmlns:a16="http://schemas.microsoft.com/office/drawing/2014/main" id="{8732AD57-B9DF-4D2B-88FF-8D037972CF7B}"/>
              </a:ext>
            </a:extLst>
          </p:cNvPr>
          <p:cNvSpPr/>
          <p:nvPr/>
        </p:nvSpPr>
        <p:spPr>
          <a:xfrm>
            <a:off x="1945343" y="6315322"/>
            <a:ext cx="520504" cy="309489"/>
          </a:xfrm>
          <a:prstGeom prst="rightArrow">
            <a:avLst/>
          </a:prstGeom>
          <a:solidFill>
            <a:srgbClr val="000066"/>
          </a:solidFill>
          <a:ln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15622225"/>
      </p:ext>
    </p:extLst>
  </p:cSld>
  <p:clrMapOvr>
    <a:masterClrMapping/>
  </p:clrMapOvr>
</p:sld>
</file>

<file path=ppt/theme/theme1.xml><?xml version="1.0" encoding="utf-8"?>
<a:theme xmlns:a="http://schemas.openxmlformats.org/drawingml/2006/main" name="SketchyVTI">
  <a:themeElements>
    <a:clrScheme name="SketchyVTI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4650E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Custom 2">
      <a:majorFont>
        <a:latin typeface="Modern Love"/>
        <a:ea typeface=""/>
        <a:cs typeface=""/>
      </a:majorFont>
      <a:minorFont>
        <a:latin typeface="The Ha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ketchyVTI" id="{A6D2C935-A6E4-4DD9-BCC5-5AE2504DB8EA}" vid="{F0754072-50B6-4C01-B911-67246C9F58D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433</TotalTime>
  <Words>469</Words>
  <Application>Microsoft Office PowerPoint</Application>
  <PresentationFormat>Widescreen</PresentationFormat>
  <Paragraphs>124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8" baseType="lpstr">
      <vt:lpstr>Arial</vt:lpstr>
      <vt:lpstr>Factoria-Bold</vt:lpstr>
      <vt:lpstr>Modern Love</vt:lpstr>
      <vt:lpstr>MyriadPro-SemiCn</vt:lpstr>
      <vt:lpstr>Segoe UI</vt:lpstr>
      <vt:lpstr>The Hand</vt:lpstr>
      <vt:lpstr>The Hand Black</vt:lpstr>
      <vt:lpstr>SketchyVTI</vt:lpstr>
      <vt:lpstr>Apresentação do PowerPoint</vt:lpstr>
      <vt:lpstr>Apresentação do PowerPoint</vt:lpstr>
      <vt:lpstr>PLANEJAMENTO OBRA        COMPLETA</vt:lpstr>
      <vt:lpstr>Apresentação do PowerPoint</vt:lpstr>
      <vt:lpstr>PLANEJAMENTO DO MÓDULO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Gislene Pereira Rodrigues de Oliveira</dc:creator>
  <cp:lastModifiedBy>Isabel Lopes Coelho</cp:lastModifiedBy>
  <cp:revision>33</cp:revision>
  <dcterms:created xsi:type="dcterms:W3CDTF">2020-12-18T12:36:58Z</dcterms:created>
  <dcterms:modified xsi:type="dcterms:W3CDTF">2020-12-18T20:15:35Z</dcterms:modified>
</cp:coreProperties>
</file>