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CA1BBE-23DE-420B-9463-07DCB55ABAB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0B9ED9-DC82-4404-99E9-CEB22EBD9EA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Адаптация заданий для детей с ОВЗ в инклюзивных классах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157192"/>
            <a:ext cx="5419328" cy="132579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Поплаухина Е.В., учитель начальных классов, куратор инклюзивного образования МБОУ СОШ №177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2771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Адаптация заданий и формы работы на уроке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2204864"/>
            <a:ext cx="316835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 ЗАДАНИЯ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4797152"/>
            <a:ext cx="316835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УЧЕНИК-УЧИТЕЛЬ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3501008"/>
            <a:ext cx="316835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ФОРМУЛИРОВКИ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2420888"/>
            <a:ext cx="316835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РАБОТЫ В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Текст задания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340768"/>
            <a:ext cx="78488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 для чтения должен быть комфортным для ребенка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2204864"/>
            <a:ext cx="79208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текст с иллюстрациями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792088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Тексты для чтения не должны содержать непонятных слов и словосочетаний, метафор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4581128"/>
            <a:ext cx="79208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Вопросы и задания по тексту должны быть конкретными, четкими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3789040"/>
            <a:ext cx="79208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Разделять текст на небольшие смысловые части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2996952"/>
            <a:ext cx="79208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выделять маркером отдельные части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Организация работы в классе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1484784"/>
            <a:ext cx="75608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Уменьшать объем выполняемой учеником работы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5949280"/>
            <a:ext cx="75608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Задание, записанное на доске, должно дублироваться в распечатке для ребенка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5157192"/>
            <a:ext cx="75608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классе и на парте ребенка не должно быть предметов, способных отвлечь его от работы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4581128"/>
            <a:ext cx="75608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Обязательное использование наглядных средств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3789040"/>
            <a:ext cx="75608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Ребенок должен иметь возможность выйти из класса и  побыть в «спокойной зоне»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3212976"/>
            <a:ext cx="75608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Чередование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активной работы с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отдыхом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2636912"/>
            <a:ext cx="75608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Предлагать четкие алгоритмы для работы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060848"/>
            <a:ext cx="75608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Предусмотреть работу в парах, в группах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3685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Формулировки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340768"/>
            <a:ext cx="748883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Задание должно быть кратким, конкретным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4653136"/>
            <a:ext cx="748883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Давать ребенку возможность закончить начатое задание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3861048"/>
            <a:ext cx="748883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Побуждение ребенка к повторению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2132856"/>
            <a:ext cx="748883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Задание можно формулировать в несколько этапов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2924944"/>
            <a:ext cx="748883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Задание должно быть сформулировано как в устном, так и в письменном виде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Ученик - учитель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03648" y="1412776"/>
            <a:ext cx="2520280" cy="15121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отмечать хорошее поведение ребенка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5076056" y="1844824"/>
            <a:ext cx="3240360" cy="252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Быть готовыми к тому, что поведение ребенка может быть связано с приемом медикаментов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3491880" y="4653136"/>
            <a:ext cx="2664296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Разрешать ребенку переписывать работу</a:t>
            </a:r>
          </a:p>
        </p:txBody>
      </p:sp>
      <p:sp>
        <p:nvSpPr>
          <p:cNvPr id="9" name="Овал 8"/>
          <p:cNvSpPr/>
          <p:nvPr/>
        </p:nvSpPr>
        <p:spPr>
          <a:xfrm>
            <a:off x="1763688" y="3140968"/>
            <a:ext cx="2592288" cy="17281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Использовать «особые»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cs typeface="Times New Roman" pitchFamily="18" charset="0"/>
              </a:rPr>
              <a:t>Важно для успешного обучения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331640" y="1772816"/>
            <a:ext cx="4680520" cy="12241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Индивидуальная помощь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779912" y="5373216"/>
            <a:ext cx="4680520" cy="12241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Вариативные приемы обучения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331640" y="4221088"/>
            <a:ext cx="4680520" cy="12241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использование наглядных дидактических пособий и индивидуальных карточек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635896" y="2996952"/>
            <a:ext cx="4680520" cy="12241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Многократные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упражнения для закрепления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Вариативные приемы обучения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40768"/>
            <a:ext cx="7406640" cy="2261896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Поэлементная инструкция.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Повтор инструкции.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Планы – алгоритмы и схемы выполнения (наглядные, словесные).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Альтернативный выбор  (из предложенных вариантов правильный)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Речевой образец.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Вариативные вопросы (подсказывающие, альтернативные, наводящие, уточняющие и проблемные).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Чередование легких и трудных заданий (вопросов).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Начало фразы.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Самостоятельная работа тройками, парами с взаимопроверкой и обсуждением выполнения задания.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864096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Вариативные приемы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12776"/>
            <a:ext cx="7406640" cy="4824536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 и  анализ (что изменилось и почему?)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ошибку.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Шифровка (применение символики для шифровки букв, слов, заданий).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Группировка по общности признаков.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Исключение лишнего.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Образец выполнения задания с подробным поэлементным анализом каждого из производимых действий.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Обращение к товарищу с вопросами.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Сравнение (чем похожи и чем отличаются)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Рекомендации ПМПК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507560" cy="3888432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Учитывать индивидуальные особенности ребенка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Учитывать сниженный темп деятельности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Чередование деятельности, щадящий режим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Поддерживать ребенка при затруднениях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Делить материал на части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Многократное повторение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Создавать ситуацию успеха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10" t="21277" r="18617" b="24468"/>
          <a:stretch/>
        </p:blipFill>
        <p:spPr>
          <a:xfrm>
            <a:off x="1403648" y="476671"/>
            <a:ext cx="7200800" cy="4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047" t="21250" r="19141" b="22500"/>
          <a:stretch/>
        </p:blipFill>
        <p:spPr>
          <a:xfrm>
            <a:off x="1403648" y="548680"/>
            <a:ext cx="750803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358" t="20930" r="18895" b="23256"/>
          <a:stretch/>
        </p:blipFill>
        <p:spPr>
          <a:xfrm>
            <a:off x="1331640" y="548680"/>
            <a:ext cx="7272808" cy="47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398" t="20188" r="18555" b="22521"/>
          <a:stretch/>
        </p:blipFill>
        <p:spPr>
          <a:xfrm>
            <a:off x="1259632" y="404664"/>
            <a:ext cx="751501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5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812" t="19048" r="18304" b="15476"/>
          <a:stretch/>
        </p:blipFill>
        <p:spPr>
          <a:xfrm>
            <a:off x="1259632" y="404663"/>
            <a:ext cx="7128792" cy="53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333" t="20513" r="18591" b="22507"/>
          <a:stretch/>
        </p:blipFill>
        <p:spPr>
          <a:xfrm>
            <a:off x="1331640" y="404664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5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143" t="18681" r="17789" b="17583"/>
          <a:stretch/>
        </p:blipFill>
        <p:spPr>
          <a:xfrm>
            <a:off x="1259631" y="260648"/>
            <a:ext cx="754221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6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</TotalTime>
  <Words>300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Corbel</vt:lpstr>
      <vt:lpstr>Gill Sans MT</vt:lpstr>
      <vt:lpstr>Monotype Corsiva</vt:lpstr>
      <vt:lpstr>Times New Roman</vt:lpstr>
      <vt:lpstr>Verdana</vt:lpstr>
      <vt:lpstr>Wingdings</vt:lpstr>
      <vt:lpstr>Wingdings 2</vt:lpstr>
      <vt:lpstr>Солнцестояние</vt:lpstr>
      <vt:lpstr>Адаптация заданий для детей с ОВЗ в инклюзивных классах</vt:lpstr>
      <vt:lpstr>Рекомендации ПМПК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Адаптация заданий и формы работы на уроке</vt:lpstr>
      <vt:lpstr>Текст задания</vt:lpstr>
      <vt:lpstr>Организация работы в классе</vt:lpstr>
      <vt:lpstr>Формулировки</vt:lpstr>
      <vt:lpstr>Ученик - учитель</vt:lpstr>
      <vt:lpstr>Важно для успешного обучения</vt:lpstr>
      <vt:lpstr>Вариативные приемы обучения</vt:lpstr>
      <vt:lpstr>Вариативные приемы обучения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заданий для детей с ОВЗ в инклюзивных классах</dc:title>
  <dc:creator>Пользователь</dc:creator>
  <cp:lastModifiedBy>1PC</cp:lastModifiedBy>
  <cp:revision>11</cp:revision>
  <dcterms:created xsi:type="dcterms:W3CDTF">2017-01-22T16:52:51Z</dcterms:created>
  <dcterms:modified xsi:type="dcterms:W3CDTF">2020-05-18T17:06:41Z</dcterms:modified>
</cp:coreProperties>
</file>