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1D3D0D-7F5E-47FE-AA06-59582739D1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920171-621C-416F-A805-A95D2C5B5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61E429-3080-4A79-875C-370E06A6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51C8FA-6914-4D2E-ABC6-9DE4B032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A7997D-910C-4365-AD73-979DB5D8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1529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B5227D-7252-4E78-9A9A-8255A2ED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73950E-77D2-442E-AA89-5875F351D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454C86-FD03-4ACC-B512-937C77548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E0F303C-5630-4448-820E-D4027DFB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D5284C-BED9-4060-BBA9-8EEF2C8C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684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25D2622-0620-4F8D-9CA9-3BF69EB69B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E7E8EB7-76D0-470E-873E-385A694AAE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77A5723-522F-4A20-8C5E-804F16029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D109CF-7AFE-4FDE-ADDD-A72103BE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DE62DD5-E1CA-43C2-8714-A8FF1D4C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862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2CA0A3-16F6-432E-861B-7F596412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F67625E-2585-4B6E-A1FB-535131AB2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E8AE72-8A0F-46DF-A29D-8498ECAD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BD54F2-8ACD-48EE-A73E-91A95426F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251E62-1499-48E6-8163-E5D7EE4B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044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3947CB-EF82-495C-9CCA-36A1A55A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4A38AB-DDA3-47B9-ADBF-6F8D17A71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E885C-8221-4A06-B847-A8B350C06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80DADAD-1BCC-4965-AFF4-9F2DB5E2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3ADA04-E783-4C62-8912-FD4EBAD8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652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302AE-1E38-43D9-88D0-0072F4957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168424-7C87-4F57-8D56-CA67EBA4E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3F7E1F9-0C9B-4E87-BB8B-2819E5774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B418EBA-4BAE-4677-B248-AD86482EA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2B79D8-214E-44AA-AA93-8EFC7780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53BB28-4723-45D0-9D99-929D0581F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5089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80C08-F28A-45BD-9702-BBF5B21A7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8D39FCE-3E49-4610-917C-AE549C8DA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B224DE-0A7B-424C-9587-3F5BBAA92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E332BA3-2EF9-40E9-AA56-192B33C22B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9D08DE4-6A05-4061-A6EB-80DC82F71C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42FF47C-535C-4000-B8FA-66FA09885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FE8CF45-880C-4CC0-B2BC-B1BF2CB7F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9635E73-C57A-4A69-8813-7B3799F12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8353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EF419-8057-425B-97DA-3D0029E6A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87A3897-8877-4709-800F-5B56D12E5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2962642-7623-4381-AAD6-F48B6DD67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F70F01B-63CA-474A-A595-639785F3A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7791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2916009-E0F8-4E3E-A113-823594E36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ECBF85C-7F37-4AD0-BC05-6969B66E7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5E3F77D-BF98-4B64-A3C2-0E0183D29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6303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3ECBD4-BB43-40A5-8DA0-EA7E78BEC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6D8C0F3-6D18-497E-8BE7-CAA6D07B9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69E48ED-F065-49AE-ACF7-035C6853EE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C081D9F-C244-44DF-93FB-3F760284C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89A7F41-10FB-47E7-A7F9-F52E95390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B69D57-895C-41D6-B34F-4A39977C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118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F0618-45C9-4E00-8E24-E2E3E7E49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A3448BE-55B0-4BD0-97D7-257427B053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BD6EA-2A91-4855-8357-0F87A2D53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17F13F1-E52F-4FA4-BAED-48A6097FB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488074-3F72-48E3-AA30-8C1407A5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A820E62-764C-4373-83E1-98B587DF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26689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B920388-4D15-49C0-B844-6ADBAC644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6D270A1-5144-4FCA-B494-EB7AA50DD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165A9B-2400-4D40-8119-B53FE90431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CA0C9-47DD-4716-90E2-2FAA8D8A45EB}" type="datetimeFigureOut">
              <a:rPr lang="nl-BE" smtClean="0"/>
              <a:t>31/01/2019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8C9B4C-142A-4DEB-B7CA-11605CA75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C198C71-E68E-49F0-95D3-C347B1F24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DCF06-1F19-4170-B886-3B4B86A79F6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40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EE879330-ECBA-48C0-9878-4E809EAAD847}"/>
              </a:ext>
            </a:extLst>
          </p:cNvPr>
          <p:cNvSpPr/>
          <p:nvPr/>
        </p:nvSpPr>
        <p:spPr>
          <a:xfrm>
            <a:off x="1999488" y="3033002"/>
            <a:ext cx="8477868" cy="25658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1B773E20-E06E-4893-A173-9B3157CCA01D}"/>
              </a:ext>
            </a:extLst>
          </p:cNvPr>
          <p:cNvCxnSpPr>
            <a:cxnSpLocks/>
          </p:cNvCxnSpPr>
          <p:nvPr/>
        </p:nvCxnSpPr>
        <p:spPr>
          <a:xfrm flipV="1">
            <a:off x="6966166" y="1049872"/>
            <a:ext cx="1" cy="447310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6" name="Groep 5">
            <a:extLst>
              <a:ext uri="{FF2B5EF4-FFF2-40B4-BE49-F238E27FC236}">
                <a16:creationId xmlns:a16="http://schemas.microsoft.com/office/drawing/2014/main" id="{5801CA64-3A40-4B72-B2E2-2384425DDA42}"/>
              </a:ext>
            </a:extLst>
          </p:cNvPr>
          <p:cNvGrpSpPr>
            <a:grpSpLocks/>
          </p:cNvGrpSpPr>
          <p:nvPr/>
        </p:nvGrpSpPr>
        <p:grpSpPr bwMode="auto">
          <a:xfrm>
            <a:off x="2380322" y="1137242"/>
            <a:ext cx="8097035" cy="5496771"/>
            <a:chOff x="873332" y="2239311"/>
            <a:chExt cx="8097064" cy="5268924"/>
          </a:xfrm>
        </p:grpSpPr>
        <p:sp>
          <p:nvSpPr>
            <p:cNvPr id="7" name="AutoShape 23">
              <a:extLst>
                <a:ext uri="{FF2B5EF4-FFF2-40B4-BE49-F238E27FC236}">
                  <a16:creationId xmlns:a16="http://schemas.microsoft.com/office/drawing/2014/main" id="{780D0BC9-F5F8-4F45-A3D6-F94C153CC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280" y="6525897"/>
              <a:ext cx="3229827" cy="982338"/>
            </a:xfrm>
            <a:prstGeom prst="upArrowCallout">
              <a:avLst>
                <a:gd name="adj1" fmla="val 20820"/>
                <a:gd name="adj2" fmla="val 54131"/>
                <a:gd name="adj3" fmla="val 16667"/>
                <a:gd name="adj4" fmla="val 66667"/>
              </a:avLst>
            </a:prstGeom>
            <a:solidFill>
              <a:schemeClr val="bg1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BE"/>
            </a:p>
          </p:txBody>
        </p:sp>
        <p:sp>
          <p:nvSpPr>
            <p:cNvPr id="10" name="Line 19">
              <a:extLst>
                <a:ext uri="{FF2B5EF4-FFF2-40B4-BE49-F238E27FC236}">
                  <a16:creationId xmlns:a16="http://schemas.microsoft.com/office/drawing/2014/main" id="{A9ABADBF-B000-4478-938C-FBA608A717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3197" y="2564120"/>
              <a:ext cx="7487199" cy="6340"/>
            </a:xfrm>
            <a:prstGeom prst="line">
              <a:avLst/>
            </a:prstGeom>
            <a:ln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nl-BE" dirty="0"/>
            </a:p>
          </p:txBody>
        </p:sp>
        <p:sp>
          <p:nvSpPr>
            <p:cNvPr id="11" name="Text Box 20">
              <a:extLst>
                <a:ext uri="{FF2B5EF4-FFF2-40B4-BE49-F238E27FC236}">
                  <a16:creationId xmlns:a16="http://schemas.microsoft.com/office/drawing/2014/main" id="{941EB211-CFEF-4239-A205-4BC312C65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3332" y="2239311"/>
              <a:ext cx="2709406" cy="2360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nl-BE" sz="1000" dirty="0"/>
                <a:t>                  datum aanvraag bouwvergunning</a:t>
              </a:r>
              <a:endParaRPr lang="nl-NL" sz="1000" dirty="0"/>
            </a:p>
          </p:txBody>
        </p:sp>
        <p:sp>
          <p:nvSpPr>
            <p:cNvPr id="12" name="Text Box 22">
              <a:extLst>
                <a:ext uri="{FF2B5EF4-FFF2-40B4-BE49-F238E27FC236}">
                  <a16:creationId xmlns:a16="http://schemas.microsoft.com/office/drawing/2014/main" id="{8B9A0571-BE95-4FFC-957E-3E45A75490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59329" y="6953893"/>
              <a:ext cx="3229827" cy="354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nl-BE" sz="900" dirty="0">
                  <a:solidFill>
                    <a:srgbClr val="FF0000"/>
                  </a:solidFill>
                </a:rPr>
                <a:t>RD KB (respectievelijke data KB basisnormen) =</a:t>
              </a:r>
            </a:p>
            <a:p>
              <a:pPr eaLnBrk="1" hangingPunct="1"/>
              <a:r>
                <a:rPr lang="nl-BE" sz="900" dirty="0">
                  <a:solidFill>
                    <a:srgbClr val="FF0000"/>
                  </a:solidFill>
                </a:rPr>
                <a:t>bouwaanvraag voor LG :  01/01/1998, HG,MG : 26/05/1995</a:t>
              </a:r>
              <a:endParaRPr lang="nl-NL" sz="900" dirty="0">
                <a:solidFill>
                  <a:srgbClr val="FF0000"/>
                </a:solidFill>
              </a:endParaRPr>
            </a:p>
          </p:txBody>
        </p:sp>
        <p:sp>
          <p:nvSpPr>
            <p:cNvPr id="13" name="Rectangle 24">
              <a:extLst>
                <a:ext uri="{FF2B5EF4-FFF2-40B4-BE49-F238E27FC236}">
                  <a16:creationId xmlns:a16="http://schemas.microsoft.com/office/drawing/2014/main" id="{822BACE6-FE70-4B19-8A20-84C858B2BA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3332" y="2595567"/>
              <a:ext cx="4494588" cy="360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nl-BE" sz="1600" dirty="0"/>
                <a:t>             BESTAANDE GEBOUWEN</a:t>
              </a:r>
              <a:endParaRPr lang="nl-NL" sz="1600" dirty="0"/>
            </a:p>
          </p:txBody>
        </p:sp>
        <p:sp>
          <p:nvSpPr>
            <p:cNvPr id="14" name="Rectangle 26">
              <a:extLst>
                <a:ext uri="{FF2B5EF4-FFF2-40B4-BE49-F238E27FC236}">
                  <a16:creationId xmlns:a16="http://schemas.microsoft.com/office/drawing/2014/main" id="{9FE435C0-FAF0-4B17-BB85-F9D752E9E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04832" y="2605440"/>
              <a:ext cx="3168650" cy="3603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r>
                <a:rPr lang="nl-BE" sz="1600" dirty="0"/>
                <a:t>NIEUWE GEBOUWEN</a:t>
              </a:r>
              <a:endParaRPr lang="nl-NL" sz="1600" dirty="0"/>
            </a:p>
          </p:txBody>
        </p:sp>
      </p:grpSp>
      <p:sp>
        <p:nvSpPr>
          <p:cNvPr id="16" name="Rechthoek: afgeronde hoeken 15">
            <a:extLst>
              <a:ext uri="{FF2B5EF4-FFF2-40B4-BE49-F238E27FC236}">
                <a16:creationId xmlns:a16="http://schemas.microsoft.com/office/drawing/2014/main" id="{E0DB95E8-9AEC-4943-A8D9-D056BFEB42FB}"/>
              </a:ext>
            </a:extLst>
          </p:cNvPr>
          <p:cNvSpPr/>
          <p:nvPr/>
        </p:nvSpPr>
        <p:spPr>
          <a:xfrm>
            <a:off x="2072200" y="2289465"/>
            <a:ext cx="917984" cy="57692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900">
                <a:ea typeface="Calibri" panose="020F0502020204030204" pitchFamily="34" charset="0"/>
                <a:cs typeface="Times New Roman" panose="02020603050405020304" pitchFamily="18" charset="0"/>
              </a:rPr>
              <a:t>WZC,</a:t>
            </a:r>
            <a:r>
              <a:rPr lang="nl-BE" sz="110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BE" sz="900">
                <a:ea typeface="Calibri" panose="020F0502020204030204" pitchFamily="34" charset="0"/>
                <a:cs typeface="Times New Roman" panose="02020603050405020304" pitchFamily="18" charset="0"/>
              </a:rPr>
              <a:t>CKV, DVC, CHV</a:t>
            </a:r>
            <a:endParaRPr lang="nl-BE" sz="110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hthoek: afgeronde hoeken 18">
            <a:extLst>
              <a:ext uri="{FF2B5EF4-FFF2-40B4-BE49-F238E27FC236}">
                <a16:creationId xmlns:a16="http://schemas.microsoft.com/office/drawing/2014/main" id="{645DCC19-D32D-43AC-8DDA-6317AEBF51A7}"/>
              </a:ext>
            </a:extLst>
          </p:cNvPr>
          <p:cNvSpPr/>
          <p:nvPr/>
        </p:nvSpPr>
        <p:spPr>
          <a:xfrm>
            <a:off x="2072200" y="3124751"/>
            <a:ext cx="892836" cy="484632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LDC</a:t>
            </a:r>
            <a:endParaRPr lang="nl-B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hthoek: afgeronde hoeken 19">
            <a:extLst>
              <a:ext uri="{FF2B5EF4-FFF2-40B4-BE49-F238E27FC236}">
                <a16:creationId xmlns:a16="http://schemas.microsoft.com/office/drawing/2014/main" id="{DD02A560-EFEF-40F4-8BA3-5267C96C276D}"/>
              </a:ext>
            </a:extLst>
          </p:cNvPr>
          <p:cNvSpPr/>
          <p:nvPr/>
        </p:nvSpPr>
        <p:spPr>
          <a:xfrm>
            <a:off x="2072201" y="4515386"/>
            <a:ext cx="854593" cy="484631"/>
          </a:xfrm>
          <a:prstGeom prst="roundRect">
            <a:avLst/>
          </a:prstGeom>
          <a:solidFill>
            <a:srgbClr val="FFC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4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GAW</a:t>
            </a:r>
            <a:endParaRPr lang="nl-BE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Pijl: vijfhoek 20">
            <a:extLst>
              <a:ext uri="{FF2B5EF4-FFF2-40B4-BE49-F238E27FC236}">
                <a16:creationId xmlns:a16="http://schemas.microsoft.com/office/drawing/2014/main" id="{882B78FD-9776-47AD-B3BB-C2D6416A5070}"/>
              </a:ext>
            </a:extLst>
          </p:cNvPr>
          <p:cNvSpPr/>
          <p:nvPr/>
        </p:nvSpPr>
        <p:spPr>
          <a:xfrm>
            <a:off x="3081457" y="2340935"/>
            <a:ext cx="3853627" cy="484632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bijlage 1 BVR OV</a:t>
            </a: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318A9C7E-D185-48C2-9FE9-32C88B171D12}"/>
              </a:ext>
            </a:extLst>
          </p:cNvPr>
          <p:cNvSpPr/>
          <p:nvPr/>
        </p:nvSpPr>
        <p:spPr>
          <a:xfrm>
            <a:off x="7057441" y="2350922"/>
            <a:ext cx="3259553" cy="484632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bijlagen KB BN + bijlage 1 BVR OV</a:t>
            </a:r>
          </a:p>
        </p:txBody>
      </p:sp>
      <p:sp>
        <p:nvSpPr>
          <p:cNvPr id="23" name="Pijl: vijfhoek 22">
            <a:extLst>
              <a:ext uri="{FF2B5EF4-FFF2-40B4-BE49-F238E27FC236}">
                <a16:creationId xmlns:a16="http://schemas.microsoft.com/office/drawing/2014/main" id="{1FEC476B-3CC2-4E7E-8E16-C2A000ABFE69}"/>
              </a:ext>
            </a:extLst>
          </p:cNvPr>
          <p:cNvSpPr/>
          <p:nvPr/>
        </p:nvSpPr>
        <p:spPr>
          <a:xfrm>
            <a:off x="7057440" y="4515830"/>
            <a:ext cx="3259553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Groep 1:</a:t>
            </a:r>
          </a:p>
          <a:p>
            <a:pPr algn="ctr"/>
            <a:r>
              <a:rPr lang="nl-BE" sz="1400" dirty="0"/>
              <a:t>bijlagen KB BN + bijlage 1/1 BVR OV</a:t>
            </a:r>
          </a:p>
        </p:txBody>
      </p:sp>
      <p:sp>
        <p:nvSpPr>
          <p:cNvPr id="24" name="Pijl: vijfhoek 23">
            <a:extLst>
              <a:ext uri="{FF2B5EF4-FFF2-40B4-BE49-F238E27FC236}">
                <a16:creationId xmlns:a16="http://schemas.microsoft.com/office/drawing/2014/main" id="{53AE392F-F716-4477-A0B4-A66A4192A99D}"/>
              </a:ext>
            </a:extLst>
          </p:cNvPr>
          <p:cNvSpPr/>
          <p:nvPr/>
        </p:nvSpPr>
        <p:spPr>
          <a:xfrm>
            <a:off x="3050945" y="4177383"/>
            <a:ext cx="3869584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Groep 2 (erkenning voor RD KB): </a:t>
            </a:r>
          </a:p>
          <a:p>
            <a:pPr algn="ctr"/>
            <a:r>
              <a:rPr lang="nl-BE" sz="1400" dirty="0"/>
              <a:t> NBN S21 201/202/203 + bijlage 1/1 BVR OV</a:t>
            </a:r>
          </a:p>
        </p:txBody>
      </p:sp>
      <p:sp>
        <p:nvSpPr>
          <p:cNvPr id="25" name="Pijl: vijfhoek 24">
            <a:extLst>
              <a:ext uri="{FF2B5EF4-FFF2-40B4-BE49-F238E27FC236}">
                <a16:creationId xmlns:a16="http://schemas.microsoft.com/office/drawing/2014/main" id="{2EE53034-4F38-4E61-B797-038544F4B396}"/>
              </a:ext>
            </a:extLst>
          </p:cNvPr>
          <p:cNvSpPr/>
          <p:nvPr/>
        </p:nvSpPr>
        <p:spPr>
          <a:xfrm>
            <a:off x="3039646" y="4849285"/>
            <a:ext cx="3888277" cy="41149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Groep 3 (aanvraag erkenning na RD KB): </a:t>
            </a:r>
          </a:p>
          <a:p>
            <a:pPr algn="ctr"/>
            <a:r>
              <a:rPr lang="nl-BE" sz="1400" dirty="0"/>
              <a:t> bijlagen KB BN (via BVR OV) + bijlage 1/1 BVR OV</a:t>
            </a:r>
          </a:p>
        </p:txBody>
      </p:sp>
      <p:sp>
        <p:nvSpPr>
          <p:cNvPr id="26" name="Pijl: vijfhoek 25">
            <a:extLst>
              <a:ext uri="{FF2B5EF4-FFF2-40B4-BE49-F238E27FC236}">
                <a16:creationId xmlns:a16="http://schemas.microsoft.com/office/drawing/2014/main" id="{344C52FC-C481-4F8E-B253-55784878F834}"/>
              </a:ext>
            </a:extLst>
          </p:cNvPr>
          <p:cNvSpPr/>
          <p:nvPr/>
        </p:nvSpPr>
        <p:spPr>
          <a:xfrm>
            <a:off x="3056309" y="3124751"/>
            <a:ext cx="3884710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bijlage 1 BVR OV</a:t>
            </a:r>
          </a:p>
        </p:txBody>
      </p:sp>
      <p:sp>
        <p:nvSpPr>
          <p:cNvPr id="27" name="Pijl: vijfhoek 26">
            <a:extLst>
              <a:ext uri="{FF2B5EF4-FFF2-40B4-BE49-F238E27FC236}">
                <a16:creationId xmlns:a16="http://schemas.microsoft.com/office/drawing/2014/main" id="{5FACD73A-0840-4F37-AF93-E3211684FFC2}"/>
              </a:ext>
            </a:extLst>
          </p:cNvPr>
          <p:cNvSpPr/>
          <p:nvPr/>
        </p:nvSpPr>
        <p:spPr>
          <a:xfrm>
            <a:off x="7057440" y="3130687"/>
            <a:ext cx="3259553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400" dirty="0"/>
              <a:t>bijlagen KB BN + bijlage 1 BVR OV</a:t>
            </a:r>
          </a:p>
        </p:txBody>
      </p:sp>
      <p:sp>
        <p:nvSpPr>
          <p:cNvPr id="2" name="Gelijkbenige driehoek 1">
            <a:extLst>
              <a:ext uri="{FF2B5EF4-FFF2-40B4-BE49-F238E27FC236}">
                <a16:creationId xmlns:a16="http://schemas.microsoft.com/office/drawing/2014/main" id="{E3888685-8FF7-435A-B224-3C58D5C94B76}"/>
              </a:ext>
            </a:extLst>
          </p:cNvPr>
          <p:cNvSpPr/>
          <p:nvPr/>
        </p:nvSpPr>
        <p:spPr>
          <a:xfrm rot="5400000">
            <a:off x="10311450" y="1389951"/>
            <a:ext cx="325241" cy="20261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5" name="Pijl: omlaag 14">
            <a:extLst>
              <a:ext uri="{FF2B5EF4-FFF2-40B4-BE49-F238E27FC236}">
                <a16:creationId xmlns:a16="http://schemas.microsoft.com/office/drawing/2014/main" id="{2D64350A-1282-48E3-BEFF-3E1CE36D687E}"/>
              </a:ext>
            </a:extLst>
          </p:cNvPr>
          <p:cNvSpPr/>
          <p:nvPr/>
        </p:nvSpPr>
        <p:spPr>
          <a:xfrm>
            <a:off x="9212276" y="5490797"/>
            <a:ext cx="446223" cy="6729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7702ACAC-0554-45CF-B070-A4BF629281BA}"/>
              </a:ext>
            </a:extLst>
          </p:cNvPr>
          <p:cNvSpPr txBox="1"/>
          <p:nvPr/>
        </p:nvSpPr>
        <p:spPr>
          <a:xfrm>
            <a:off x="8940994" y="6132642"/>
            <a:ext cx="14350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800" dirty="0"/>
              <a:t>deze groep overgangsregeling</a:t>
            </a:r>
          </a:p>
          <a:p>
            <a:r>
              <a:rPr lang="nl-BE" sz="800" dirty="0"/>
              <a:t>Indien erkend voor 1/10/2018</a:t>
            </a:r>
          </a:p>
        </p:txBody>
      </p:sp>
      <p:sp>
        <p:nvSpPr>
          <p:cNvPr id="34" name="Tijdelijke aanduiding voor inhoud 2">
            <a:extLst>
              <a:ext uri="{FF2B5EF4-FFF2-40B4-BE49-F238E27FC236}">
                <a16:creationId xmlns:a16="http://schemas.microsoft.com/office/drawing/2014/main" id="{57D617DD-9FE2-4496-A6AD-F4516B6028C9}"/>
              </a:ext>
            </a:extLst>
          </p:cNvPr>
          <p:cNvSpPr txBox="1">
            <a:spLocks/>
          </p:cNvSpPr>
          <p:nvPr/>
        </p:nvSpPr>
        <p:spPr>
          <a:xfrm>
            <a:off x="7880909" y="148685"/>
            <a:ext cx="2599194" cy="83155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88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2"/>
              </a:buBlip>
              <a:defRPr sz="2000" b="1" kern="1200" spc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6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70000"/>
              <a:buFontTx/>
              <a:buBlip>
                <a:blip r:embed="rId3"/>
              </a:buBlip>
              <a:defRPr sz="2000" kern="1200" spc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864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4"/>
              </a:buBlip>
              <a:defRPr sz="1800" kern="1200" spc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152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75000"/>
              <a:buFontTx/>
              <a:buBlip>
                <a:blip r:embed="rId5"/>
              </a:buBlip>
              <a:defRPr sz="1800" kern="1200" spc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440000" indent="-288000" algn="l" defTabSz="914400" rtl="0" eaLnBrk="1" latinLnBrk="0" hangingPunct="1">
              <a:lnSpc>
                <a:spcPct val="90000"/>
              </a:lnSpc>
              <a:spcBef>
                <a:spcPts val="300"/>
              </a:spcBef>
              <a:buSzPct val="90000"/>
              <a:buFontTx/>
              <a:buBlip>
                <a:blip r:embed="rId2"/>
              </a:buBlip>
              <a:defRPr sz="1800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nl-BE" sz="800" dirty="0">
                <a:highlight>
                  <a:srgbClr val="FFFF00"/>
                </a:highlight>
              </a:rPr>
              <a:t>Uitbreiding  toepassingsgebied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800" dirty="0"/>
              <a:t>Aangepaste specifieke normen brandveiligheid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BE" sz="800" dirty="0">
                <a:highlight>
                  <a:srgbClr val="FFFF00"/>
                </a:highlight>
              </a:rPr>
              <a:t>Overgangsregeling</a:t>
            </a:r>
            <a:r>
              <a:rPr lang="nl-BE" sz="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800" dirty="0"/>
              <a:t>Aangepaste procedure ook voor afwijkingen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nl-BE" sz="800" dirty="0"/>
              <a:t>Aangepaste attesten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21016290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134</Words>
  <Application>Microsoft Office PowerPoint</Application>
  <PresentationFormat>Breedbeeld</PresentationFormat>
  <Paragraphs>25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Wingdings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Beusen Ann</dc:creator>
  <cp:lastModifiedBy>Beusen Ann</cp:lastModifiedBy>
  <cp:revision>1</cp:revision>
  <dcterms:created xsi:type="dcterms:W3CDTF">2019-01-31T08:54:01Z</dcterms:created>
  <dcterms:modified xsi:type="dcterms:W3CDTF">2019-01-31T08:54:55Z</dcterms:modified>
</cp:coreProperties>
</file>