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2" r:id="rId5"/>
  </p:sldMasterIdLst>
  <p:notesMasterIdLst>
    <p:notesMasterId r:id="rId27"/>
  </p:notesMasterIdLst>
  <p:handoutMasterIdLst>
    <p:handoutMasterId r:id="rId28"/>
  </p:handoutMasterIdLst>
  <p:sldIdLst>
    <p:sldId id="276" r:id="rId6"/>
    <p:sldId id="262" r:id="rId7"/>
    <p:sldId id="306" r:id="rId8"/>
    <p:sldId id="307" r:id="rId9"/>
    <p:sldId id="290" r:id="rId10"/>
    <p:sldId id="294" r:id="rId11"/>
    <p:sldId id="295" r:id="rId12"/>
    <p:sldId id="302" r:id="rId13"/>
    <p:sldId id="296" r:id="rId14"/>
    <p:sldId id="297" r:id="rId15"/>
    <p:sldId id="298" r:id="rId16"/>
    <p:sldId id="299" r:id="rId17"/>
    <p:sldId id="285" r:id="rId18"/>
    <p:sldId id="283" r:id="rId19"/>
    <p:sldId id="301" r:id="rId20"/>
    <p:sldId id="293" r:id="rId21"/>
    <p:sldId id="304" r:id="rId22"/>
    <p:sldId id="279" r:id="rId23"/>
    <p:sldId id="292" r:id="rId24"/>
    <p:sldId id="303" r:id="rId25"/>
    <p:sldId id="272" r:id="rId2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  <a:srgbClr val="EEEEE7"/>
    <a:srgbClr val="657F00"/>
    <a:srgbClr val="8BAE00"/>
    <a:srgbClr val="912D2D"/>
    <a:srgbClr val="373736"/>
    <a:srgbClr val="646464"/>
    <a:srgbClr val="FFFF00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61589-3FC0-4F04-84D1-00C213B16132}" v="4" dt="2024-10-02T13:38:08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wers Leen" userId="b07259d2-56e0-4213-9c51-0ac00f7e1cb2" providerId="ADAL" clId="{2F861589-3FC0-4F04-84D1-00C213B16132}"/>
    <pc:docChg chg="custSel delSld modSld sldOrd">
      <pc:chgData name="Lauwers Leen" userId="b07259d2-56e0-4213-9c51-0ac00f7e1cb2" providerId="ADAL" clId="{2F861589-3FC0-4F04-84D1-00C213B16132}" dt="2024-10-04T08:01:03.587" v="8" actId="2696"/>
      <pc:docMkLst>
        <pc:docMk/>
      </pc:docMkLst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2136100334" sldId="262"/>
        </pc:sldMkLst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2165044272" sldId="272"/>
        </pc:sldMkLst>
      </pc:sldChg>
      <pc:sldChg chg="addSp delSp modSp mod modTransition delAnim">
        <pc:chgData name="Lauwers Leen" userId="b07259d2-56e0-4213-9c51-0ac00f7e1cb2" providerId="ADAL" clId="{2F861589-3FC0-4F04-84D1-00C213B16132}" dt="2024-10-02T13:38:10.371" v="7" actId="478"/>
        <pc:sldMkLst>
          <pc:docMk/>
          <pc:sldMk cId="1543457018" sldId="276"/>
        </pc:sldMkLst>
        <pc:picChg chg="del">
          <ac:chgData name="Lauwers Leen" userId="b07259d2-56e0-4213-9c51-0ac00f7e1cb2" providerId="ADAL" clId="{2F861589-3FC0-4F04-84D1-00C213B16132}" dt="2024-10-02T13:34:55.709" v="2" actId="478"/>
          <ac:picMkLst>
            <pc:docMk/>
            <pc:sldMk cId="1543457018" sldId="276"/>
            <ac:picMk id="4" creationId="{5BBAFBA9-A80F-81BF-4365-D81D149AE38C}"/>
          </ac:picMkLst>
        </pc:picChg>
        <pc:picChg chg="add del mod">
          <ac:chgData name="Lauwers Leen" userId="b07259d2-56e0-4213-9c51-0ac00f7e1cb2" providerId="ADAL" clId="{2F861589-3FC0-4F04-84D1-00C213B16132}" dt="2024-10-02T13:36:58.286" v="5"/>
          <ac:picMkLst>
            <pc:docMk/>
            <pc:sldMk cId="1543457018" sldId="276"/>
            <ac:picMk id="8" creationId="{317F32A1-6ECA-6401-DC2C-77B277BF2516}"/>
          </ac:picMkLst>
        </pc:picChg>
        <pc:picChg chg="add del mod">
          <ac:chgData name="Lauwers Leen" userId="b07259d2-56e0-4213-9c51-0ac00f7e1cb2" providerId="ADAL" clId="{2F861589-3FC0-4F04-84D1-00C213B16132}" dt="2024-10-02T13:37:42.558" v="6" actId="478"/>
          <ac:picMkLst>
            <pc:docMk/>
            <pc:sldMk cId="1543457018" sldId="276"/>
            <ac:picMk id="9" creationId="{A8467F3A-1E1D-FDAC-D38E-CB82A2868DC7}"/>
          </ac:picMkLst>
        </pc:picChg>
        <pc:picChg chg="del">
          <ac:chgData name="Lauwers Leen" userId="b07259d2-56e0-4213-9c51-0ac00f7e1cb2" providerId="ADAL" clId="{2F861589-3FC0-4F04-84D1-00C213B16132}" dt="2024-10-02T13:38:10.371" v="7" actId="478"/>
          <ac:picMkLst>
            <pc:docMk/>
            <pc:sldMk cId="1543457018" sldId="276"/>
            <ac:picMk id="13" creationId="{33C8EEA5-9CD5-8841-46ED-A1EF8CF94DF1}"/>
          </ac:picMkLst>
        </pc:picChg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2329816550" sldId="279"/>
        </pc:sldMkLst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2386271143" sldId="283"/>
        </pc:sldMkLst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3491373049" sldId="285"/>
        </pc:sldMkLst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1348671655" sldId="290"/>
        </pc:sldMkLst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518038289" sldId="292"/>
        </pc:sldMkLst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2380203876" sldId="293"/>
        </pc:sldMkLst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2674434897" sldId="294"/>
        </pc:sldMkLst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1543020612" sldId="295"/>
        </pc:sldMkLst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2463348002" sldId="296"/>
        </pc:sldMkLst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1190487215" sldId="297"/>
        </pc:sldMkLst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1577181822" sldId="298"/>
        </pc:sldMkLst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2132800977" sldId="299"/>
        </pc:sldMkLst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811659627" sldId="301"/>
        </pc:sldMkLst>
      </pc:sldChg>
      <pc:sldChg chg="ord modTransition">
        <pc:chgData name="Lauwers Leen" userId="b07259d2-56e0-4213-9c51-0ac00f7e1cb2" providerId="ADAL" clId="{2F861589-3FC0-4F04-84D1-00C213B16132}" dt="2024-10-02T13:36:49.090" v="4"/>
        <pc:sldMkLst>
          <pc:docMk/>
          <pc:sldMk cId="2263183431" sldId="302"/>
        </pc:sldMkLst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2276718920" sldId="303"/>
        </pc:sldMkLst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3568159721" sldId="304"/>
        </pc:sldMkLst>
      </pc:sldChg>
      <pc:sldChg chg="del modTransition">
        <pc:chgData name="Lauwers Leen" userId="b07259d2-56e0-4213-9c51-0ac00f7e1cb2" providerId="ADAL" clId="{2F861589-3FC0-4F04-84D1-00C213B16132}" dt="2024-10-04T08:01:03.587" v="8" actId="2696"/>
        <pc:sldMkLst>
          <pc:docMk/>
          <pc:sldMk cId="2336571307" sldId="305"/>
        </pc:sldMkLst>
      </pc:sldChg>
      <pc:sldChg chg="modSp modTransition">
        <pc:chgData name="Lauwers Leen" userId="b07259d2-56e0-4213-9c51-0ac00f7e1cb2" providerId="ADAL" clId="{2F861589-3FC0-4F04-84D1-00C213B16132}" dt="2024-10-02T13:36:49.090" v="4"/>
        <pc:sldMkLst>
          <pc:docMk/>
          <pc:sldMk cId="2006069243" sldId="306"/>
        </pc:sldMkLst>
        <pc:picChg chg="mod">
          <ac:chgData name="Lauwers Leen" userId="b07259d2-56e0-4213-9c51-0ac00f7e1cb2" providerId="ADAL" clId="{2F861589-3FC0-4F04-84D1-00C213B16132}" dt="2024-09-30T09:16:29.783" v="0"/>
          <ac:picMkLst>
            <pc:docMk/>
            <pc:sldMk cId="2006069243" sldId="306"/>
            <ac:picMk id="7" creationId="{A3E14FAD-5348-3B0A-265B-0F8539573709}"/>
          </ac:picMkLst>
        </pc:picChg>
      </pc:sldChg>
      <pc:sldChg chg="modTransition">
        <pc:chgData name="Lauwers Leen" userId="b07259d2-56e0-4213-9c51-0ac00f7e1cb2" providerId="ADAL" clId="{2F861589-3FC0-4F04-84D1-00C213B16132}" dt="2024-10-02T13:36:49.090" v="4"/>
        <pc:sldMkLst>
          <pc:docMk/>
          <pc:sldMk cId="3385042747" sldId="307"/>
        </pc:sldMkLst>
      </pc:sldChg>
    </pc:docChg>
  </pc:docChgLst>
  <pc:docChgLst>
    <pc:chgData name="Lauwers Leen" userId="b07259d2-56e0-4213-9c51-0ac00f7e1cb2" providerId="ADAL" clId="{36E6917C-E057-4B35-9C3B-27048A533913}"/>
    <pc:docChg chg="undo custSel addSld delSld modSld sldOrd">
      <pc:chgData name="Lauwers Leen" userId="b07259d2-56e0-4213-9c51-0ac00f7e1cb2" providerId="ADAL" clId="{36E6917C-E057-4B35-9C3B-27048A533913}" dt="2024-09-11T12:45:48.177" v="3952" actId="27636"/>
      <pc:docMkLst>
        <pc:docMk/>
      </pc:docMkLst>
      <pc:sldChg chg="modSp mod">
        <pc:chgData name="Lauwers Leen" userId="b07259d2-56e0-4213-9c51-0ac00f7e1cb2" providerId="ADAL" clId="{36E6917C-E057-4B35-9C3B-27048A533913}" dt="2024-09-10T12:05:50.748" v="1049" actId="20577"/>
        <pc:sldMkLst>
          <pc:docMk/>
          <pc:sldMk cId="2136100334" sldId="262"/>
        </pc:sldMkLst>
        <pc:spChg chg="mod">
          <ac:chgData name="Lauwers Leen" userId="b07259d2-56e0-4213-9c51-0ac00f7e1cb2" providerId="ADAL" clId="{36E6917C-E057-4B35-9C3B-27048A533913}" dt="2024-09-10T12:05:50.748" v="1049" actId="20577"/>
          <ac:spMkLst>
            <pc:docMk/>
            <pc:sldMk cId="2136100334" sldId="262"/>
            <ac:spMk id="3" creationId="{00000000-0000-0000-0000-000000000000}"/>
          </ac:spMkLst>
        </pc:spChg>
      </pc:sldChg>
      <pc:sldChg chg="modSp mod">
        <pc:chgData name="Lauwers Leen" userId="b07259d2-56e0-4213-9c51-0ac00f7e1cb2" providerId="ADAL" clId="{36E6917C-E057-4B35-9C3B-27048A533913}" dt="2024-09-10T11:39:02.830" v="178" actId="20577"/>
        <pc:sldMkLst>
          <pc:docMk/>
          <pc:sldMk cId="1543457018" sldId="276"/>
        </pc:sldMkLst>
        <pc:spChg chg="mod">
          <ac:chgData name="Lauwers Leen" userId="b07259d2-56e0-4213-9c51-0ac00f7e1cb2" providerId="ADAL" clId="{36E6917C-E057-4B35-9C3B-27048A533913}" dt="2024-09-10T11:38:33.155" v="103" actId="14100"/>
          <ac:spMkLst>
            <pc:docMk/>
            <pc:sldMk cId="1543457018" sldId="276"/>
            <ac:spMk id="2" creationId="{116D583C-C68F-1978-7F07-6EBCB3CE869E}"/>
          </ac:spMkLst>
        </pc:spChg>
        <pc:spChg chg="mod">
          <ac:chgData name="Lauwers Leen" userId="b07259d2-56e0-4213-9c51-0ac00f7e1cb2" providerId="ADAL" clId="{36E6917C-E057-4B35-9C3B-27048A533913}" dt="2024-09-10T11:39:02.830" v="178" actId="20577"/>
          <ac:spMkLst>
            <pc:docMk/>
            <pc:sldMk cId="1543457018" sldId="276"/>
            <ac:spMk id="3" creationId="{40CCA330-0F3D-479F-E3E7-863C9C73F2F8}"/>
          </ac:spMkLst>
        </pc:spChg>
      </pc:sldChg>
      <pc:sldChg chg="delSp modSp mod">
        <pc:chgData name="Lauwers Leen" userId="b07259d2-56e0-4213-9c51-0ac00f7e1cb2" providerId="ADAL" clId="{36E6917C-E057-4B35-9C3B-27048A533913}" dt="2024-09-11T12:35:00.083" v="3943" actId="1076"/>
        <pc:sldMkLst>
          <pc:docMk/>
          <pc:sldMk cId="2386271143" sldId="283"/>
        </pc:sldMkLst>
        <pc:spChg chg="mod">
          <ac:chgData name="Lauwers Leen" userId="b07259d2-56e0-4213-9c51-0ac00f7e1cb2" providerId="ADAL" clId="{36E6917C-E057-4B35-9C3B-27048A533913}" dt="2024-09-11T12:34:52.875" v="3940" actId="1076"/>
          <ac:spMkLst>
            <pc:docMk/>
            <pc:sldMk cId="2386271143" sldId="283"/>
            <ac:spMk id="3" creationId="{00000000-0000-0000-0000-000000000000}"/>
          </ac:spMkLst>
        </pc:spChg>
        <pc:spChg chg="del">
          <ac:chgData name="Lauwers Leen" userId="b07259d2-56e0-4213-9c51-0ac00f7e1cb2" providerId="ADAL" clId="{36E6917C-E057-4B35-9C3B-27048A533913}" dt="2024-09-11T12:34:49.587" v="3939" actId="478"/>
          <ac:spMkLst>
            <pc:docMk/>
            <pc:sldMk cId="2386271143" sldId="283"/>
            <ac:spMk id="4" creationId="{DA59D276-72D8-54E3-7E28-295A880643FE}"/>
          </ac:spMkLst>
        </pc:spChg>
        <pc:spChg chg="del">
          <ac:chgData name="Lauwers Leen" userId="b07259d2-56e0-4213-9c51-0ac00f7e1cb2" providerId="ADAL" clId="{36E6917C-E057-4B35-9C3B-27048A533913}" dt="2024-09-10T12:29:16.178" v="1535" actId="478"/>
          <ac:spMkLst>
            <pc:docMk/>
            <pc:sldMk cId="2386271143" sldId="283"/>
            <ac:spMk id="7" creationId="{03C57A1E-1DA7-4F3A-47DC-1551D8E2188B}"/>
          </ac:spMkLst>
        </pc:spChg>
        <pc:spChg chg="del">
          <ac:chgData name="Lauwers Leen" userId="b07259d2-56e0-4213-9c51-0ac00f7e1cb2" providerId="ADAL" clId="{36E6917C-E057-4B35-9C3B-27048A533913}" dt="2024-09-10T12:29:16.178" v="1535" actId="478"/>
          <ac:spMkLst>
            <pc:docMk/>
            <pc:sldMk cId="2386271143" sldId="283"/>
            <ac:spMk id="8" creationId="{D89873EE-7BEB-49C9-B047-C8ADCBA460B2}"/>
          </ac:spMkLst>
        </pc:spChg>
        <pc:spChg chg="del">
          <ac:chgData name="Lauwers Leen" userId="b07259d2-56e0-4213-9c51-0ac00f7e1cb2" providerId="ADAL" clId="{36E6917C-E057-4B35-9C3B-27048A533913}" dt="2024-09-10T12:29:16.178" v="1535" actId="478"/>
          <ac:spMkLst>
            <pc:docMk/>
            <pc:sldMk cId="2386271143" sldId="283"/>
            <ac:spMk id="9" creationId="{7E7B80AF-124E-71F0-3590-78C99AB5C247}"/>
          </ac:spMkLst>
        </pc:spChg>
        <pc:spChg chg="del">
          <ac:chgData name="Lauwers Leen" userId="b07259d2-56e0-4213-9c51-0ac00f7e1cb2" providerId="ADAL" clId="{36E6917C-E057-4B35-9C3B-27048A533913}" dt="2024-09-10T12:29:16.178" v="1535" actId="478"/>
          <ac:spMkLst>
            <pc:docMk/>
            <pc:sldMk cId="2386271143" sldId="283"/>
            <ac:spMk id="10" creationId="{8DABEA39-B697-D1E8-9F9B-9CFD489F21E0}"/>
          </ac:spMkLst>
        </pc:spChg>
        <pc:spChg chg="del">
          <ac:chgData name="Lauwers Leen" userId="b07259d2-56e0-4213-9c51-0ac00f7e1cb2" providerId="ADAL" clId="{36E6917C-E057-4B35-9C3B-27048A533913}" dt="2024-09-10T12:29:16.178" v="1535" actId="478"/>
          <ac:spMkLst>
            <pc:docMk/>
            <pc:sldMk cId="2386271143" sldId="283"/>
            <ac:spMk id="11" creationId="{93C6B861-DA9F-2AF1-B688-84F1A7E89ECD}"/>
          </ac:spMkLst>
        </pc:spChg>
        <pc:spChg chg="del">
          <ac:chgData name="Lauwers Leen" userId="b07259d2-56e0-4213-9c51-0ac00f7e1cb2" providerId="ADAL" clId="{36E6917C-E057-4B35-9C3B-27048A533913}" dt="2024-09-10T12:29:16.178" v="1535" actId="478"/>
          <ac:spMkLst>
            <pc:docMk/>
            <pc:sldMk cId="2386271143" sldId="283"/>
            <ac:spMk id="12" creationId="{315B645F-1DC8-3C0C-5E16-9B7946E28542}"/>
          </ac:spMkLst>
        </pc:spChg>
        <pc:spChg chg="del">
          <ac:chgData name="Lauwers Leen" userId="b07259d2-56e0-4213-9c51-0ac00f7e1cb2" providerId="ADAL" clId="{36E6917C-E057-4B35-9C3B-27048A533913}" dt="2024-09-10T12:29:16.178" v="1535" actId="478"/>
          <ac:spMkLst>
            <pc:docMk/>
            <pc:sldMk cId="2386271143" sldId="283"/>
            <ac:spMk id="13" creationId="{5B563FCB-A91D-FC16-9055-4689D21DD867}"/>
          </ac:spMkLst>
        </pc:spChg>
        <pc:spChg chg="del">
          <ac:chgData name="Lauwers Leen" userId="b07259d2-56e0-4213-9c51-0ac00f7e1cb2" providerId="ADAL" clId="{36E6917C-E057-4B35-9C3B-27048A533913}" dt="2024-09-11T12:34:48.524" v="3938" actId="478"/>
          <ac:spMkLst>
            <pc:docMk/>
            <pc:sldMk cId="2386271143" sldId="283"/>
            <ac:spMk id="14" creationId="{B86DC8A7-65A2-46AC-BE66-AB44C93C5F06}"/>
          </ac:spMkLst>
        </pc:spChg>
        <pc:spChg chg="del">
          <ac:chgData name="Lauwers Leen" userId="b07259d2-56e0-4213-9c51-0ac00f7e1cb2" providerId="ADAL" clId="{36E6917C-E057-4B35-9C3B-27048A533913}" dt="2024-09-10T12:29:16.178" v="1535" actId="478"/>
          <ac:spMkLst>
            <pc:docMk/>
            <pc:sldMk cId="2386271143" sldId="283"/>
            <ac:spMk id="15" creationId="{52DDAEFA-E8A7-AAC0-68CC-FC5D9BE87541}"/>
          </ac:spMkLst>
        </pc:spChg>
        <pc:spChg chg="del">
          <ac:chgData name="Lauwers Leen" userId="b07259d2-56e0-4213-9c51-0ac00f7e1cb2" providerId="ADAL" clId="{36E6917C-E057-4B35-9C3B-27048A533913}" dt="2024-09-10T12:29:16.178" v="1535" actId="478"/>
          <ac:spMkLst>
            <pc:docMk/>
            <pc:sldMk cId="2386271143" sldId="283"/>
            <ac:spMk id="16" creationId="{B91C7952-9A02-555C-4E5D-A81C4B37D568}"/>
          </ac:spMkLst>
        </pc:spChg>
        <pc:spChg chg="del">
          <ac:chgData name="Lauwers Leen" userId="b07259d2-56e0-4213-9c51-0ac00f7e1cb2" providerId="ADAL" clId="{36E6917C-E057-4B35-9C3B-27048A533913}" dt="2024-09-10T12:29:22.680" v="1536" actId="478"/>
          <ac:spMkLst>
            <pc:docMk/>
            <pc:sldMk cId="2386271143" sldId="283"/>
            <ac:spMk id="17" creationId="{6E6C3D7A-5865-E2EA-6444-C6E4ADC46928}"/>
          </ac:spMkLst>
        </pc:spChg>
        <pc:spChg chg="del">
          <ac:chgData name="Lauwers Leen" userId="b07259d2-56e0-4213-9c51-0ac00f7e1cb2" providerId="ADAL" clId="{36E6917C-E057-4B35-9C3B-27048A533913}" dt="2024-09-10T12:29:16.178" v="1535" actId="478"/>
          <ac:spMkLst>
            <pc:docMk/>
            <pc:sldMk cId="2386271143" sldId="283"/>
            <ac:spMk id="20" creationId="{84CFC4D4-8D94-DB62-70F3-3F4130F8B514}"/>
          </ac:spMkLst>
        </pc:spChg>
        <pc:picChg chg="mod">
          <ac:chgData name="Lauwers Leen" userId="b07259d2-56e0-4213-9c51-0ac00f7e1cb2" providerId="ADAL" clId="{36E6917C-E057-4B35-9C3B-27048A533913}" dt="2024-09-11T12:35:00.083" v="3943" actId="1076"/>
          <ac:picMkLst>
            <pc:docMk/>
            <pc:sldMk cId="2386271143" sldId="283"/>
            <ac:picMk id="22" creationId="{D18FF20C-5F60-EEEB-95E8-9CE327F888B8}"/>
          </ac:picMkLst>
        </pc:picChg>
      </pc:sldChg>
      <pc:sldChg chg="del">
        <pc:chgData name="Lauwers Leen" userId="b07259d2-56e0-4213-9c51-0ac00f7e1cb2" providerId="ADAL" clId="{36E6917C-E057-4B35-9C3B-27048A533913}" dt="2024-09-10T12:29:03.874" v="1534" actId="2696"/>
        <pc:sldMkLst>
          <pc:docMk/>
          <pc:sldMk cId="2817768283" sldId="284"/>
        </pc:sldMkLst>
      </pc:sldChg>
      <pc:sldChg chg="delSp modSp mod ord">
        <pc:chgData name="Lauwers Leen" userId="b07259d2-56e0-4213-9c51-0ac00f7e1cb2" providerId="ADAL" clId="{36E6917C-E057-4B35-9C3B-27048A533913}" dt="2024-09-10T12:37:20.445" v="2444"/>
        <pc:sldMkLst>
          <pc:docMk/>
          <pc:sldMk cId="3491373049" sldId="285"/>
        </pc:sldMkLst>
        <pc:spChg chg="mod">
          <ac:chgData name="Lauwers Leen" userId="b07259d2-56e0-4213-9c51-0ac00f7e1cb2" providerId="ADAL" clId="{36E6917C-E057-4B35-9C3B-27048A533913}" dt="2024-09-10T12:37:20.445" v="2444"/>
          <ac:spMkLst>
            <pc:docMk/>
            <pc:sldMk cId="3491373049" sldId="285"/>
            <ac:spMk id="3" creationId="{00000000-0000-0000-0000-000000000000}"/>
          </ac:spMkLst>
        </pc:spChg>
        <pc:spChg chg="del">
          <ac:chgData name="Lauwers Leen" userId="b07259d2-56e0-4213-9c51-0ac00f7e1cb2" providerId="ADAL" clId="{36E6917C-E057-4B35-9C3B-27048A533913}" dt="2024-09-10T12:30:31.378" v="1541" actId="478"/>
          <ac:spMkLst>
            <pc:docMk/>
            <pc:sldMk cId="3491373049" sldId="285"/>
            <ac:spMk id="4" creationId="{DA59D276-72D8-54E3-7E28-295A880643FE}"/>
          </ac:spMkLst>
        </pc:spChg>
        <pc:spChg chg="del">
          <ac:chgData name="Lauwers Leen" userId="b07259d2-56e0-4213-9c51-0ac00f7e1cb2" providerId="ADAL" clId="{36E6917C-E057-4B35-9C3B-27048A533913}" dt="2024-09-10T12:35:36.897" v="2273" actId="478"/>
          <ac:spMkLst>
            <pc:docMk/>
            <pc:sldMk cId="3491373049" sldId="285"/>
            <ac:spMk id="6" creationId="{496442F2-B2BB-67F4-9063-B42D9ED5CCB7}"/>
          </ac:spMkLst>
        </pc:spChg>
        <pc:spChg chg="del">
          <ac:chgData name="Lauwers Leen" userId="b07259d2-56e0-4213-9c51-0ac00f7e1cb2" providerId="ADAL" clId="{36E6917C-E057-4B35-9C3B-27048A533913}" dt="2024-09-10T12:29:30.285" v="1537" actId="478"/>
          <ac:spMkLst>
            <pc:docMk/>
            <pc:sldMk cId="3491373049" sldId="285"/>
            <ac:spMk id="7" creationId="{03C57A1E-1DA7-4F3A-47DC-1551D8E2188B}"/>
          </ac:spMkLst>
        </pc:spChg>
        <pc:spChg chg="del">
          <ac:chgData name="Lauwers Leen" userId="b07259d2-56e0-4213-9c51-0ac00f7e1cb2" providerId="ADAL" clId="{36E6917C-E057-4B35-9C3B-27048A533913}" dt="2024-09-10T12:29:30.285" v="1537" actId="478"/>
          <ac:spMkLst>
            <pc:docMk/>
            <pc:sldMk cId="3491373049" sldId="285"/>
            <ac:spMk id="8" creationId="{D89873EE-7BEB-49C9-B047-C8ADCBA460B2}"/>
          </ac:spMkLst>
        </pc:spChg>
        <pc:spChg chg="del">
          <ac:chgData name="Lauwers Leen" userId="b07259d2-56e0-4213-9c51-0ac00f7e1cb2" providerId="ADAL" clId="{36E6917C-E057-4B35-9C3B-27048A533913}" dt="2024-09-10T12:29:30.285" v="1537" actId="478"/>
          <ac:spMkLst>
            <pc:docMk/>
            <pc:sldMk cId="3491373049" sldId="285"/>
            <ac:spMk id="9" creationId="{7E7B80AF-124E-71F0-3590-78C99AB5C247}"/>
          </ac:spMkLst>
        </pc:spChg>
        <pc:spChg chg="del">
          <ac:chgData name="Lauwers Leen" userId="b07259d2-56e0-4213-9c51-0ac00f7e1cb2" providerId="ADAL" clId="{36E6917C-E057-4B35-9C3B-27048A533913}" dt="2024-09-10T12:29:30.285" v="1537" actId="478"/>
          <ac:spMkLst>
            <pc:docMk/>
            <pc:sldMk cId="3491373049" sldId="285"/>
            <ac:spMk id="10" creationId="{8DABEA39-B697-D1E8-9F9B-9CFD489F21E0}"/>
          </ac:spMkLst>
        </pc:spChg>
        <pc:spChg chg="del">
          <ac:chgData name="Lauwers Leen" userId="b07259d2-56e0-4213-9c51-0ac00f7e1cb2" providerId="ADAL" clId="{36E6917C-E057-4B35-9C3B-27048A533913}" dt="2024-09-10T12:29:30.285" v="1537" actId="478"/>
          <ac:spMkLst>
            <pc:docMk/>
            <pc:sldMk cId="3491373049" sldId="285"/>
            <ac:spMk id="11" creationId="{93C6B861-DA9F-2AF1-B688-84F1A7E89ECD}"/>
          </ac:spMkLst>
        </pc:spChg>
        <pc:spChg chg="del">
          <ac:chgData name="Lauwers Leen" userId="b07259d2-56e0-4213-9c51-0ac00f7e1cb2" providerId="ADAL" clId="{36E6917C-E057-4B35-9C3B-27048A533913}" dt="2024-09-10T12:29:30.285" v="1537" actId="478"/>
          <ac:spMkLst>
            <pc:docMk/>
            <pc:sldMk cId="3491373049" sldId="285"/>
            <ac:spMk id="12" creationId="{315B645F-1DC8-3C0C-5E16-9B7946E28542}"/>
          </ac:spMkLst>
        </pc:spChg>
        <pc:spChg chg="del">
          <ac:chgData name="Lauwers Leen" userId="b07259d2-56e0-4213-9c51-0ac00f7e1cb2" providerId="ADAL" clId="{36E6917C-E057-4B35-9C3B-27048A533913}" dt="2024-09-10T12:29:30.285" v="1537" actId="478"/>
          <ac:spMkLst>
            <pc:docMk/>
            <pc:sldMk cId="3491373049" sldId="285"/>
            <ac:spMk id="13" creationId="{5B563FCB-A91D-FC16-9055-4689D21DD867}"/>
          </ac:spMkLst>
        </pc:spChg>
        <pc:spChg chg="del">
          <ac:chgData name="Lauwers Leen" userId="b07259d2-56e0-4213-9c51-0ac00f7e1cb2" providerId="ADAL" clId="{36E6917C-E057-4B35-9C3B-27048A533913}" dt="2024-09-10T12:30:33.949" v="1542" actId="478"/>
          <ac:spMkLst>
            <pc:docMk/>
            <pc:sldMk cId="3491373049" sldId="285"/>
            <ac:spMk id="14" creationId="{B86DC8A7-65A2-46AC-BE66-AB44C93C5F06}"/>
          </ac:spMkLst>
        </pc:spChg>
        <pc:spChg chg="del">
          <ac:chgData name="Lauwers Leen" userId="b07259d2-56e0-4213-9c51-0ac00f7e1cb2" providerId="ADAL" clId="{36E6917C-E057-4B35-9C3B-27048A533913}" dt="2024-09-10T12:29:30.285" v="1537" actId="478"/>
          <ac:spMkLst>
            <pc:docMk/>
            <pc:sldMk cId="3491373049" sldId="285"/>
            <ac:spMk id="15" creationId="{52DDAEFA-E8A7-AAC0-68CC-FC5D9BE87541}"/>
          </ac:spMkLst>
        </pc:spChg>
        <pc:spChg chg="del">
          <ac:chgData name="Lauwers Leen" userId="b07259d2-56e0-4213-9c51-0ac00f7e1cb2" providerId="ADAL" clId="{36E6917C-E057-4B35-9C3B-27048A533913}" dt="2024-09-10T12:29:30.285" v="1537" actId="478"/>
          <ac:spMkLst>
            <pc:docMk/>
            <pc:sldMk cId="3491373049" sldId="285"/>
            <ac:spMk id="16" creationId="{B91C7952-9A02-555C-4E5D-A81C4B37D568}"/>
          </ac:spMkLst>
        </pc:spChg>
        <pc:spChg chg="del">
          <ac:chgData name="Lauwers Leen" userId="b07259d2-56e0-4213-9c51-0ac00f7e1cb2" providerId="ADAL" clId="{36E6917C-E057-4B35-9C3B-27048A533913}" dt="2024-09-10T12:29:30.285" v="1537" actId="478"/>
          <ac:spMkLst>
            <pc:docMk/>
            <pc:sldMk cId="3491373049" sldId="285"/>
            <ac:spMk id="17" creationId="{6E6C3D7A-5865-E2EA-6444-C6E4ADC46928}"/>
          </ac:spMkLst>
        </pc:spChg>
        <pc:spChg chg="del">
          <ac:chgData name="Lauwers Leen" userId="b07259d2-56e0-4213-9c51-0ac00f7e1cb2" providerId="ADAL" clId="{36E6917C-E057-4B35-9C3B-27048A533913}" dt="2024-09-10T12:29:30.285" v="1537" actId="478"/>
          <ac:spMkLst>
            <pc:docMk/>
            <pc:sldMk cId="3491373049" sldId="285"/>
            <ac:spMk id="20" creationId="{84CFC4D4-8D94-DB62-70F3-3F4130F8B514}"/>
          </ac:spMkLst>
        </pc:spChg>
        <pc:picChg chg="del">
          <ac:chgData name="Lauwers Leen" userId="b07259d2-56e0-4213-9c51-0ac00f7e1cb2" providerId="ADAL" clId="{36E6917C-E057-4B35-9C3B-27048A533913}" dt="2024-09-10T12:30:35.123" v="1543" actId="478"/>
          <ac:picMkLst>
            <pc:docMk/>
            <pc:sldMk cId="3491373049" sldId="285"/>
            <ac:picMk id="22" creationId="{D18FF20C-5F60-EEEB-95E8-9CE327F888B8}"/>
          </ac:picMkLst>
        </pc:picChg>
      </pc:sldChg>
      <pc:sldChg chg="del">
        <pc:chgData name="Lauwers Leen" userId="b07259d2-56e0-4213-9c51-0ac00f7e1cb2" providerId="ADAL" clId="{36E6917C-E057-4B35-9C3B-27048A533913}" dt="2024-09-10T12:39:05.024" v="2526" actId="2696"/>
        <pc:sldMkLst>
          <pc:docMk/>
          <pc:sldMk cId="601696539" sldId="287"/>
        </pc:sldMkLst>
      </pc:sldChg>
      <pc:sldChg chg="del">
        <pc:chgData name="Lauwers Leen" userId="b07259d2-56e0-4213-9c51-0ac00f7e1cb2" providerId="ADAL" clId="{36E6917C-E057-4B35-9C3B-27048A533913}" dt="2024-09-10T12:39:07.833" v="2527" actId="2696"/>
        <pc:sldMkLst>
          <pc:docMk/>
          <pc:sldMk cId="3900124495" sldId="288"/>
        </pc:sldMkLst>
      </pc:sldChg>
      <pc:sldChg chg="addSp modSp mod">
        <pc:chgData name="Lauwers Leen" userId="b07259d2-56e0-4213-9c51-0ac00f7e1cb2" providerId="ADAL" clId="{36E6917C-E057-4B35-9C3B-27048A533913}" dt="2024-09-10T12:44:51.425" v="2632" actId="20577"/>
        <pc:sldMkLst>
          <pc:docMk/>
          <pc:sldMk cId="518038289" sldId="292"/>
        </pc:sldMkLst>
        <pc:spChg chg="mod">
          <ac:chgData name="Lauwers Leen" userId="b07259d2-56e0-4213-9c51-0ac00f7e1cb2" providerId="ADAL" clId="{36E6917C-E057-4B35-9C3B-27048A533913}" dt="2024-09-10T12:44:51.425" v="2632" actId="20577"/>
          <ac:spMkLst>
            <pc:docMk/>
            <pc:sldMk cId="518038289" sldId="292"/>
            <ac:spMk id="4" creationId="{B6BC52EF-A227-B752-A59C-33B6834F74C2}"/>
          </ac:spMkLst>
        </pc:spChg>
        <pc:spChg chg="add mod">
          <ac:chgData name="Lauwers Leen" userId="b07259d2-56e0-4213-9c51-0ac00f7e1cb2" providerId="ADAL" clId="{36E6917C-E057-4B35-9C3B-27048A533913}" dt="2024-09-10T12:44:11.952" v="2591" actId="1076"/>
          <ac:spMkLst>
            <pc:docMk/>
            <pc:sldMk cId="518038289" sldId="292"/>
            <ac:spMk id="9" creationId="{457564D8-33BC-F00B-A4B4-432B92516536}"/>
          </ac:spMkLst>
        </pc:spChg>
        <pc:spChg chg="add mod">
          <ac:chgData name="Lauwers Leen" userId="b07259d2-56e0-4213-9c51-0ac00f7e1cb2" providerId="ADAL" clId="{36E6917C-E057-4B35-9C3B-27048A533913}" dt="2024-09-10T12:44:20.446" v="2593" actId="1076"/>
          <ac:spMkLst>
            <pc:docMk/>
            <pc:sldMk cId="518038289" sldId="292"/>
            <ac:spMk id="10" creationId="{ECB6F672-0CC0-BE41-7397-5B1533D0FAD2}"/>
          </ac:spMkLst>
        </pc:spChg>
        <pc:picChg chg="add mod">
          <ac:chgData name="Lauwers Leen" userId="b07259d2-56e0-4213-9c51-0ac00f7e1cb2" providerId="ADAL" clId="{36E6917C-E057-4B35-9C3B-27048A533913}" dt="2024-09-10T12:43:40.538" v="2582" actId="14100"/>
          <ac:picMkLst>
            <pc:docMk/>
            <pc:sldMk cId="518038289" sldId="292"/>
            <ac:picMk id="3" creationId="{AD061EFB-8CE6-E857-3B34-062D3D77D283}"/>
          </ac:picMkLst>
        </pc:picChg>
        <pc:picChg chg="add mod">
          <ac:chgData name="Lauwers Leen" userId="b07259d2-56e0-4213-9c51-0ac00f7e1cb2" providerId="ADAL" clId="{36E6917C-E057-4B35-9C3B-27048A533913}" dt="2024-09-10T12:43:51.618" v="2586" actId="1076"/>
          <ac:picMkLst>
            <pc:docMk/>
            <pc:sldMk cId="518038289" sldId="292"/>
            <ac:picMk id="6" creationId="{583D0F02-04CE-4717-9FC0-C9C58CDA6F5E}"/>
          </ac:picMkLst>
        </pc:picChg>
        <pc:cxnChg chg="add mod">
          <ac:chgData name="Lauwers Leen" userId="b07259d2-56e0-4213-9c51-0ac00f7e1cb2" providerId="ADAL" clId="{36E6917C-E057-4B35-9C3B-27048A533913}" dt="2024-09-10T12:44:03.469" v="2589" actId="14100"/>
          <ac:cxnSpMkLst>
            <pc:docMk/>
            <pc:sldMk cId="518038289" sldId="292"/>
            <ac:cxnSpMk id="7" creationId="{15E5501E-EE78-D635-1456-9A9D956BDAF4}"/>
          </ac:cxnSpMkLst>
        </pc:cxnChg>
      </pc:sldChg>
      <pc:sldChg chg="addSp delSp modSp mod ord">
        <pc:chgData name="Lauwers Leen" userId="b07259d2-56e0-4213-9c51-0ac00f7e1cb2" providerId="ADAL" clId="{36E6917C-E057-4B35-9C3B-27048A533913}" dt="2024-09-10T12:39:40.116" v="2532" actId="478"/>
        <pc:sldMkLst>
          <pc:docMk/>
          <pc:sldMk cId="2380203876" sldId="293"/>
        </pc:sldMkLst>
        <pc:spChg chg="del">
          <ac:chgData name="Lauwers Leen" userId="b07259d2-56e0-4213-9c51-0ac00f7e1cb2" providerId="ADAL" clId="{36E6917C-E057-4B35-9C3B-27048A533913}" dt="2024-09-10T12:39:37.846" v="2531" actId="478"/>
          <ac:spMkLst>
            <pc:docMk/>
            <pc:sldMk cId="2380203876" sldId="293"/>
            <ac:spMk id="2" creationId="{00000000-0000-0000-0000-000000000000}"/>
          </ac:spMkLst>
        </pc:spChg>
        <pc:spChg chg="add mod">
          <ac:chgData name="Lauwers Leen" userId="b07259d2-56e0-4213-9c51-0ac00f7e1cb2" providerId="ADAL" clId="{36E6917C-E057-4B35-9C3B-27048A533913}" dt="2024-09-10T12:39:35.421" v="2530"/>
          <ac:spMkLst>
            <pc:docMk/>
            <pc:sldMk cId="2380203876" sldId="293"/>
            <ac:spMk id="4" creationId="{6DA3349A-FE27-4EDD-5855-4C47BD9616B5}"/>
          </ac:spMkLst>
        </pc:spChg>
        <pc:spChg chg="add del mod">
          <ac:chgData name="Lauwers Leen" userId="b07259d2-56e0-4213-9c51-0ac00f7e1cb2" providerId="ADAL" clId="{36E6917C-E057-4B35-9C3B-27048A533913}" dt="2024-09-10T12:39:40.116" v="2532" actId="478"/>
          <ac:spMkLst>
            <pc:docMk/>
            <pc:sldMk cId="2380203876" sldId="293"/>
            <ac:spMk id="14" creationId="{3261EE32-FBDF-9BB4-BDB6-FA2702AC3888}"/>
          </ac:spMkLst>
        </pc:spChg>
      </pc:sldChg>
      <pc:sldChg chg="ord">
        <pc:chgData name="Lauwers Leen" userId="b07259d2-56e0-4213-9c51-0ac00f7e1cb2" providerId="ADAL" clId="{36E6917C-E057-4B35-9C3B-27048A533913}" dt="2024-09-10T12:41:21.823" v="2539"/>
        <pc:sldMkLst>
          <pc:docMk/>
          <pc:sldMk cId="2463348002" sldId="296"/>
        </pc:sldMkLst>
      </pc:sldChg>
      <pc:sldChg chg="modSp mod ord">
        <pc:chgData name="Lauwers Leen" userId="b07259d2-56e0-4213-9c51-0ac00f7e1cb2" providerId="ADAL" clId="{36E6917C-E057-4B35-9C3B-27048A533913}" dt="2024-09-10T12:41:33.027" v="2540" actId="20577"/>
        <pc:sldMkLst>
          <pc:docMk/>
          <pc:sldMk cId="1190487215" sldId="297"/>
        </pc:sldMkLst>
        <pc:spChg chg="mod">
          <ac:chgData name="Lauwers Leen" userId="b07259d2-56e0-4213-9c51-0ac00f7e1cb2" providerId="ADAL" clId="{36E6917C-E057-4B35-9C3B-27048A533913}" dt="2024-09-10T12:41:33.027" v="2540" actId="20577"/>
          <ac:spMkLst>
            <pc:docMk/>
            <pc:sldMk cId="1190487215" sldId="297"/>
            <ac:spMk id="6" creationId="{DB03C794-8A96-99E0-A412-922FE2675A66}"/>
          </ac:spMkLst>
        </pc:spChg>
      </pc:sldChg>
      <pc:sldChg chg="modSp mod ord">
        <pc:chgData name="Lauwers Leen" userId="b07259d2-56e0-4213-9c51-0ac00f7e1cb2" providerId="ADAL" clId="{36E6917C-E057-4B35-9C3B-27048A533913}" dt="2024-09-11T11:51:59.317" v="3888" actId="20577"/>
        <pc:sldMkLst>
          <pc:docMk/>
          <pc:sldMk cId="1577181822" sldId="298"/>
        </pc:sldMkLst>
        <pc:spChg chg="mod">
          <ac:chgData name="Lauwers Leen" userId="b07259d2-56e0-4213-9c51-0ac00f7e1cb2" providerId="ADAL" clId="{36E6917C-E057-4B35-9C3B-27048A533913}" dt="2024-09-11T11:51:59.317" v="3888" actId="20577"/>
          <ac:spMkLst>
            <pc:docMk/>
            <pc:sldMk cId="1577181822" sldId="298"/>
            <ac:spMk id="6" creationId="{DB03C794-8A96-99E0-A412-922FE2675A66}"/>
          </ac:spMkLst>
        </pc:spChg>
      </pc:sldChg>
      <pc:sldChg chg="modSp mod ord">
        <pc:chgData name="Lauwers Leen" userId="b07259d2-56e0-4213-9c51-0ac00f7e1cb2" providerId="ADAL" clId="{36E6917C-E057-4B35-9C3B-27048A533913}" dt="2024-09-10T12:42:01.588" v="2542" actId="20577"/>
        <pc:sldMkLst>
          <pc:docMk/>
          <pc:sldMk cId="2132800977" sldId="299"/>
        </pc:sldMkLst>
        <pc:spChg chg="mod">
          <ac:chgData name="Lauwers Leen" userId="b07259d2-56e0-4213-9c51-0ac00f7e1cb2" providerId="ADAL" clId="{36E6917C-E057-4B35-9C3B-27048A533913}" dt="2024-09-10T12:42:01.588" v="2542" actId="20577"/>
          <ac:spMkLst>
            <pc:docMk/>
            <pc:sldMk cId="2132800977" sldId="299"/>
            <ac:spMk id="6" creationId="{DB03C794-8A96-99E0-A412-922FE2675A66}"/>
          </ac:spMkLst>
        </pc:spChg>
      </pc:sldChg>
      <pc:sldChg chg="addSp delSp modSp new del mod modTransition">
        <pc:chgData name="Lauwers Leen" userId="b07259d2-56e0-4213-9c51-0ac00f7e1cb2" providerId="ADAL" clId="{36E6917C-E057-4B35-9C3B-27048A533913}" dt="2024-09-11T12:07:39.441" v="3899" actId="2696"/>
        <pc:sldMkLst>
          <pc:docMk/>
          <pc:sldMk cId="3005841351" sldId="300"/>
        </pc:sldMkLst>
        <pc:spChg chg="mod">
          <ac:chgData name="Lauwers Leen" userId="b07259d2-56e0-4213-9c51-0ac00f7e1cb2" providerId="ADAL" clId="{36E6917C-E057-4B35-9C3B-27048A533913}" dt="2024-09-11T11:45:25.755" v="3788" actId="1076"/>
          <ac:spMkLst>
            <pc:docMk/>
            <pc:sldMk cId="3005841351" sldId="300"/>
            <ac:spMk id="2" creationId="{90CD6DE9-EFE8-C3C2-7CCF-91C8F838C53A}"/>
          </ac:spMkLst>
        </pc:spChg>
        <pc:spChg chg="del">
          <ac:chgData name="Lauwers Leen" userId="b07259d2-56e0-4213-9c51-0ac00f7e1cb2" providerId="ADAL" clId="{36E6917C-E057-4B35-9C3B-27048A533913}" dt="2024-09-10T11:41:26.431" v="210" actId="478"/>
          <ac:spMkLst>
            <pc:docMk/>
            <pc:sldMk cId="3005841351" sldId="300"/>
            <ac:spMk id="3" creationId="{66379BCD-8FAE-23F3-1C17-405A19D5305E}"/>
          </ac:spMkLst>
        </pc:spChg>
        <pc:spChg chg="add mod">
          <ac:chgData name="Lauwers Leen" userId="b07259d2-56e0-4213-9c51-0ac00f7e1cb2" providerId="ADAL" clId="{36E6917C-E057-4B35-9C3B-27048A533913}" dt="2024-09-11T11:45:33.460" v="3790" actId="1076"/>
          <ac:spMkLst>
            <pc:docMk/>
            <pc:sldMk cId="3005841351" sldId="300"/>
            <ac:spMk id="3" creationId="{9B867D8A-15FC-647F-DB13-7E20D62D5858}"/>
          </ac:spMkLst>
        </pc:spChg>
        <pc:spChg chg="mod">
          <ac:chgData name="Lauwers Leen" userId="b07259d2-56e0-4213-9c51-0ac00f7e1cb2" providerId="ADAL" clId="{36E6917C-E057-4B35-9C3B-27048A533913}" dt="2024-09-11T11:45:28.165" v="3789" actId="1076"/>
          <ac:spMkLst>
            <pc:docMk/>
            <pc:sldMk cId="3005841351" sldId="300"/>
            <ac:spMk id="4" creationId="{9B50BD23-6DDF-8D78-4581-77A604EA61CA}"/>
          </ac:spMkLst>
        </pc:spChg>
      </pc:sldChg>
      <pc:sldChg chg="modSp add mod">
        <pc:chgData name="Lauwers Leen" userId="b07259d2-56e0-4213-9c51-0ac00f7e1cb2" providerId="ADAL" clId="{36E6917C-E057-4B35-9C3B-27048A533913}" dt="2024-09-10T12:40:09.966" v="2535" actId="14100"/>
        <pc:sldMkLst>
          <pc:docMk/>
          <pc:sldMk cId="811659627" sldId="301"/>
        </pc:sldMkLst>
        <pc:spChg chg="mod">
          <ac:chgData name="Lauwers Leen" userId="b07259d2-56e0-4213-9c51-0ac00f7e1cb2" providerId="ADAL" clId="{36E6917C-E057-4B35-9C3B-27048A533913}" dt="2024-09-10T12:40:06.037" v="2534" actId="255"/>
          <ac:spMkLst>
            <pc:docMk/>
            <pc:sldMk cId="811659627" sldId="301"/>
            <ac:spMk id="6" creationId="{496442F2-B2BB-67F4-9063-B42D9ED5CCB7}"/>
          </ac:spMkLst>
        </pc:spChg>
        <pc:picChg chg="mod">
          <ac:chgData name="Lauwers Leen" userId="b07259d2-56e0-4213-9c51-0ac00f7e1cb2" providerId="ADAL" clId="{36E6917C-E057-4B35-9C3B-27048A533913}" dt="2024-09-10T12:40:09.966" v="2535" actId="14100"/>
          <ac:picMkLst>
            <pc:docMk/>
            <pc:sldMk cId="811659627" sldId="301"/>
            <ac:picMk id="22" creationId="{D18FF20C-5F60-EEEB-95E8-9CE327F888B8}"/>
          </ac:picMkLst>
        </pc:picChg>
      </pc:sldChg>
      <pc:sldChg chg="addSp delSp modSp add del mod ord">
        <pc:chgData name="Lauwers Leen" userId="b07259d2-56e0-4213-9c51-0ac00f7e1cb2" providerId="ADAL" clId="{36E6917C-E057-4B35-9C3B-27048A533913}" dt="2024-09-10T12:28:49.106" v="1533" actId="2696"/>
        <pc:sldMkLst>
          <pc:docMk/>
          <pc:sldMk cId="1529921342" sldId="301"/>
        </pc:sldMkLst>
        <pc:spChg chg="del">
          <ac:chgData name="Lauwers Leen" userId="b07259d2-56e0-4213-9c51-0ac00f7e1cb2" providerId="ADAL" clId="{36E6917C-E057-4B35-9C3B-27048A533913}" dt="2024-09-10T12:09:54.855" v="1275" actId="478"/>
          <ac:spMkLst>
            <pc:docMk/>
            <pc:sldMk cId="1529921342" sldId="301"/>
            <ac:spMk id="4" creationId="{9B50BD23-6DDF-8D78-4581-77A604EA61CA}"/>
          </ac:spMkLst>
        </pc:spChg>
        <pc:spChg chg="add mod">
          <ac:chgData name="Lauwers Leen" userId="b07259d2-56e0-4213-9c51-0ac00f7e1cb2" providerId="ADAL" clId="{36E6917C-E057-4B35-9C3B-27048A533913}" dt="2024-09-10T12:11:00.021" v="1532" actId="20577"/>
          <ac:spMkLst>
            <pc:docMk/>
            <pc:sldMk cId="1529921342" sldId="301"/>
            <ac:spMk id="6" creationId="{C9A91A86-4615-33FD-D5F6-63A2EEB3782B}"/>
          </ac:spMkLst>
        </pc:spChg>
      </pc:sldChg>
      <pc:sldChg chg="modSp add del mod modTransition">
        <pc:chgData name="Lauwers Leen" userId="b07259d2-56e0-4213-9c51-0ac00f7e1cb2" providerId="ADAL" clId="{36E6917C-E057-4B35-9C3B-27048A533913}" dt="2024-09-10T12:09:02.364" v="1262" actId="2696"/>
        <pc:sldMkLst>
          <pc:docMk/>
          <pc:sldMk cId="2217101080" sldId="301"/>
        </pc:sldMkLst>
        <pc:spChg chg="mod">
          <ac:chgData name="Lauwers Leen" userId="b07259d2-56e0-4213-9c51-0ac00f7e1cb2" providerId="ADAL" clId="{36E6917C-E057-4B35-9C3B-27048A533913}" dt="2024-09-10T11:47:14.932" v="963" actId="6549"/>
          <ac:spMkLst>
            <pc:docMk/>
            <pc:sldMk cId="2217101080" sldId="301"/>
            <ac:spMk id="4" creationId="{9B50BD23-6DDF-8D78-4581-77A604EA61CA}"/>
          </ac:spMkLst>
        </pc:spChg>
      </pc:sldChg>
      <pc:sldChg chg="delSp modSp add del mod delAnim">
        <pc:chgData name="Lauwers Leen" userId="b07259d2-56e0-4213-9c51-0ac00f7e1cb2" providerId="ADAL" clId="{36E6917C-E057-4B35-9C3B-27048A533913}" dt="2024-09-10T12:09:43.520" v="1271" actId="2696"/>
        <pc:sldMkLst>
          <pc:docMk/>
          <pc:sldMk cId="3364553493" sldId="301"/>
        </pc:sldMkLst>
        <pc:spChg chg="mod">
          <ac:chgData name="Lauwers Leen" userId="b07259d2-56e0-4213-9c51-0ac00f7e1cb2" providerId="ADAL" clId="{36E6917C-E057-4B35-9C3B-27048A533913}" dt="2024-09-10T12:09:41.446" v="1270" actId="688"/>
          <ac:spMkLst>
            <pc:docMk/>
            <pc:sldMk cId="3364553493" sldId="301"/>
            <ac:spMk id="2" creationId="{00000000-0000-0000-0000-000000000000}"/>
          </ac:spMkLst>
        </pc:spChg>
        <pc:picChg chg="del">
          <ac:chgData name="Lauwers Leen" userId="b07259d2-56e0-4213-9c51-0ac00f7e1cb2" providerId="ADAL" clId="{36E6917C-E057-4B35-9C3B-27048A533913}" dt="2024-09-10T12:09:36.176" v="1269" actId="478"/>
          <ac:picMkLst>
            <pc:docMk/>
            <pc:sldMk cId="3364553493" sldId="301"/>
            <ac:picMk id="4" creationId="{617DA67D-B90E-04B3-6554-41936E56CD40}"/>
          </ac:picMkLst>
        </pc:picChg>
        <pc:picChg chg="del">
          <ac:chgData name="Lauwers Leen" userId="b07259d2-56e0-4213-9c51-0ac00f7e1cb2" providerId="ADAL" clId="{36E6917C-E057-4B35-9C3B-27048A533913}" dt="2024-09-10T12:09:35.649" v="1268" actId="478"/>
          <ac:picMkLst>
            <pc:docMk/>
            <pc:sldMk cId="3364553493" sldId="301"/>
            <ac:picMk id="8" creationId="{10700413-36DB-0534-7991-C2C8140DBB4E}"/>
          </ac:picMkLst>
        </pc:picChg>
        <pc:picChg chg="del">
          <ac:chgData name="Lauwers Leen" userId="b07259d2-56e0-4213-9c51-0ac00f7e1cb2" providerId="ADAL" clId="{36E6917C-E057-4B35-9C3B-27048A533913}" dt="2024-09-10T12:09:35.113" v="1267" actId="478"/>
          <ac:picMkLst>
            <pc:docMk/>
            <pc:sldMk cId="3364553493" sldId="301"/>
            <ac:picMk id="12" creationId="{C4A97000-69D0-BEE5-9EAE-A85C0D6B5643}"/>
          </ac:picMkLst>
        </pc:picChg>
        <pc:picChg chg="del">
          <ac:chgData name="Lauwers Leen" userId="b07259d2-56e0-4213-9c51-0ac00f7e1cb2" providerId="ADAL" clId="{36E6917C-E057-4B35-9C3B-27048A533913}" dt="2024-09-10T12:09:34.620" v="1266" actId="478"/>
          <ac:picMkLst>
            <pc:docMk/>
            <pc:sldMk cId="3364553493" sldId="301"/>
            <ac:picMk id="15" creationId="{4081E1CF-6122-EBF9-3E5C-81B24DDB0A42}"/>
          </ac:picMkLst>
        </pc:picChg>
        <pc:picChg chg="del">
          <ac:chgData name="Lauwers Leen" userId="b07259d2-56e0-4213-9c51-0ac00f7e1cb2" providerId="ADAL" clId="{36E6917C-E057-4B35-9C3B-27048A533913}" dt="2024-09-10T12:09:33.482" v="1264" actId="478"/>
          <ac:picMkLst>
            <pc:docMk/>
            <pc:sldMk cId="3364553493" sldId="301"/>
            <ac:picMk id="17" creationId="{2DF70893-171D-4E1A-2686-B12DB1260471}"/>
          </ac:picMkLst>
        </pc:picChg>
        <pc:picChg chg="del">
          <ac:chgData name="Lauwers Leen" userId="b07259d2-56e0-4213-9c51-0ac00f7e1cb2" providerId="ADAL" clId="{36E6917C-E057-4B35-9C3B-27048A533913}" dt="2024-09-10T12:09:33.978" v="1265" actId="478"/>
          <ac:picMkLst>
            <pc:docMk/>
            <pc:sldMk cId="3364553493" sldId="301"/>
            <ac:picMk id="19" creationId="{5C1EA204-513B-D188-7C77-321F32ED4350}"/>
          </ac:picMkLst>
        </pc:picChg>
      </pc:sldChg>
      <pc:sldChg chg="delSp modSp new del mod">
        <pc:chgData name="Lauwers Leen" userId="b07259d2-56e0-4213-9c51-0ac00f7e1cb2" providerId="ADAL" clId="{36E6917C-E057-4B35-9C3B-27048A533913}" dt="2024-09-10T12:05:30.973" v="1016" actId="2696"/>
        <pc:sldMkLst>
          <pc:docMk/>
          <pc:sldMk cId="813256693" sldId="302"/>
        </pc:sldMkLst>
        <pc:spChg chg="mod">
          <ac:chgData name="Lauwers Leen" userId="b07259d2-56e0-4213-9c51-0ac00f7e1cb2" providerId="ADAL" clId="{36E6917C-E057-4B35-9C3B-27048A533913}" dt="2024-09-10T12:04:33.398" v="965"/>
          <ac:spMkLst>
            <pc:docMk/>
            <pc:sldMk cId="813256693" sldId="302"/>
            <ac:spMk id="2" creationId="{B14C5A7C-4479-32EF-4AB0-EABACBF3E16E}"/>
          </ac:spMkLst>
        </pc:spChg>
        <pc:spChg chg="mod">
          <ac:chgData name="Lauwers Leen" userId="b07259d2-56e0-4213-9c51-0ac00f7e1cb2" providerId="ADAL" clId="{36E6917C-E057-4B35-9C3B-27048A533913}" dt="2024-09-10T12:04:57.442" v="1015" actId="20577"/>
          <ac:spMkLst>
            <pc:docMk/>
            <pc:sldMk cId="813256693" sldId="302"/>
            <ac:spMk id="3" creationId="{A072A26D-305D-6941-7FFD-683ABC275E23}"/>
          </ac:spMkLst>
        </pc:spChg>
        <pc:spChg chg="del">
          <ac:chgData name="Lauwers Leen" userId="b07259d2-56e0-4213-9c51-0ac00f7e1cb2" providerId="ADAL" clId="{36E6917C-E057-4B35-9C3B-27048A533913}" dt="2024-09-10T12:04:39.811" v="966" actId="478"/>
          <ac:spMkLst>
            <pc:docMk/>
            <pc:sldMk cId="813256693" sldId="302"/>
            <ac:spMk id="4" creationId="{9D531F86-A20D-AFA6-CDD3-E4099EE271A2}"/>
          </ac:spMkLst>
        </pc:spChg>
      </pc:sldChg>
      <pc:sldChg chg="delSp modSp new mod">
        <pc:chgData name="Lauwers Leen" userId="b07259d2-56e0-4213-9c51-0ac00f7e1cb2" providerId="ADAL" clId="{36E6917C-E057-4B35-9C3B-27048A533913}" dt="2024-09-10T12:38:32.799" v="2525" actId="1076"/>
        <pc:sldMkLst>
          <pc:docMk/>
          <pc:sldMk cId="2263183431" sldId="302"/>
        </pc:sldMkLst>
        <pc:spChg chg="mod">
          <ac:chgData name="Lauwers Leen" userId="b07259d2-56e0-4213-9c51-0ac00f7e1cb2" providerId="ADAL" clId="{36E6917C-E057-4B35-9C3B-27048A533913}" dt="2024-09-10T12:38:32.799" v="2525" actId="1076"/>
          <ac:spMkLst>
            <pc:docMk/>
            <pc:sldMk cId="2263183431" sldId="302"/>
            <ac:spMk id="2" creationId="{68505B9E-7FB3-C01B-1192-8064D885997E}"/>
          </ac:spMkLst>
        </pc:spChg>
        <pc:spChg chg="del">
          <ac:chgData name="Lauwers Leen" userId="b07259d2-56e0-4213-9c51-0ac00f7e1cb2" providerId="ADAL" clId="{36E6917C-E057-4B35-9C3B-27048A533913}" dt="2024-09-10T12:38:06.602" v="2487" actId="478"/>
          <ac:spMkLst>
            <pc:docMk/>
            <pc:sldMk cId="2263183431" sldId="302"/>
            <ac:spMk id="3" creationId="{EEB5D36E-5FEF-2E32-D480-71520B6DAA5A}"/>
          </ac:spMkLst>
        </pc:spChg>
      </pc:sldChg>
      <pc:sldChg chg="addSp modSp add mod">
        <pc:chgData name="Lauwers Leen" userId="b07259d2-56e0-4213-9c51-0ac00f7e1cb2" providerId="ADAL" clId="{36E6917C-E057-4B35-9C3B-27048A533913}" dt="2024-09-10T12:46:43.903" v="2669" actId="13822"/>
        <pc:sldMkLst>
          <pc:docMk/>
          <pc:sldMk cId="2276718920" sldId="303"/>
        </pc:sldMkLst>
        <pc:spChg chg="mod">
          <ac:chgData name="Lauwers Leen" userId="b07259d2-56e0-4213-9c51-0ac00f7e1cb2" providerId="ADAL" clId="{36E6917C-E057-4B35-9C3B-27048A533913}" dt="2024-09-10T12:46:12.703" v="2661" actId="1076"/>
          <ac:spMkLst>
            <pc:docMk/>
            <pc:sldMk cId="2276718920" sldId="303"/>
            <ac:spMk id="4" creationId="{B6BC52EF-A227-B752-A59C-33B6834F74C2}"/>
          </ac:spMkLst>
        </pc:spChg>
        <pc:picChg chg="add mod">
          <ac:chgData name="Lauwers Leen" userId="b07259d2-56e0-4213-9c51-0ac00f7e1cb2" providerId="ADAL" clId="{36E6917C-E057-4B35-9C3B-27048A533913}" dt="2024-09-10T12:46:30.158" v="2667" actId="1076"/>
          <ac:picMkLst>
            <pc:docMk/>
            <pc:sldMk cId="2276718920" sldId="303"/>
            <ac:picMk id="6" creationId="{82E0E23C-6F0B-D09B-D66A-66D78C07AE4D}"/>
          </ac:picMkLst>
        </pc:picChg>
        <pc:cxnChg chg="add mod">
          <ac:chgData name="Lauwers Leen" userId="b07259d2-56e0-4213-9c51-0ac00f7e1cb2" providerId="ADAL" clId="{36E6917C-E057-4B35-9C3B-27048A533913}" dt="2024-09-10T12:46:43.903" v="2669" actId="13822"/>
          <ac:cxnSpMkLst>
            <pc:docMk/>
            <pc:sldMk cId="2276718920" sldId="303"/>
            <ac:cxnSpMk id="8" creationId="{160C39E3-7192-1EA1-0CE4-D3838728F98F}"/>
          </ac:cxnSpMkLst>
        </pc:cxnChg>
      </pc:sldChg>
      <pc:sldChg chg="addSp delSp modSp add mod ord delAnim modAnim">
        <pc:chgData name="Lauwers Leen" userId="b07259d2-56e0-4213-9c51-0ac00f7e1cb2" providerId="ADAL" clId="{36E6917C-E057-4B35-9C3B-27048A533913}" dt="2024-09-11T12:45:48.177" v="3952" actId="27636"/>
        <pc:sldMkLst>
          <pc:docMk/>
          <pc:sldMk cId="3568159721" sldId="304"/>
        </pc:sldMkLst>
        <pc:spChg chg="mod">
          <ac:chgData name="Lauwers Leen" userId="b07259d2-56e0-4213-9c51-0ac00f7e1cb2" providerId="ADAL" clId="{36E6917C-E057-4B35-9C3B-27048A533913}" dt="2024-09-10T13:15:29.453" v="3681" actId="26606"/>
          <ac:spMkLst>
            <pc:docMk/>
            <pc:sldMk cId="3568159721" sldId="304"/>
            <ac:spMk id="2" creationId="{00000000-0000-0000-0000-000000000000}"/>
          </ac:spMkLst>
        </pc:spChg>
        <pc:spChg chg="add mod ord">
          <ac:chgData name="Lauwers Leen" userId="b07259d2-56e0-4213-9c51-0ac00f7e1cb2" providerId="ADAL" clId="{36E6917C-E057-4B35-9C3B-27048A533913}" dt="2024-09-11T12:45:48.177" v="3952" actId="27636"/>
          <ac:spMkLst>
            <pc:docMk/>
            <pc:sldMk cId="3568159721" sldId="304"/>
            <ac:spMk id="4" creationId="{1DBD5DD7-B4AE-9143-E3A7-7873247BEE35}"/>
          </ac:spMkLst>
        </pc:spChg>
        <pc:spChg chg="del mod">
          <ac:chgData name="Lauwers Leen" userId="b07259d2-56e0-4213-9c51-0ac00f7e1cb2" providerId="ADAL" clId="{36E6917C-E057-4B35-9C3B-27048A533913}" dt="2024-09-10T13:13:50.864" v="3661" actId="478"/>
          <ac:spMkLst>
            <pc:docMk/>
            <pc:sldMk cId="3568159721" sldId="304"/>
            <ac:spMk id="5" creationId="{00000000-0000-0000-0000-000000000000}"/>
          </ac:spMkLst>
        </pc:spChg>
        <pc:spChg chg="del">
          <ac:chgData name="Lauwers Leen" userId="b07259d2-56e0-4213-9c51-0ac00f7e1cb2" providerId="ADAL" clId="{36E6917C-E057-4B35-9C3B-27048A533913}" dt="2024-09-10T12:55:00.959" v="2676" actId="478"/>
          <ac:spMkLst>
            <pc:docMk/>
            <pc:sldMk cId="3568159721" sldId="304"/>
            <ac:spMk id="9" creationId="{344B18F3-07D6-CE32-37F0-4DEC36F542FB}"/>
          </ac:spMkLst>
        </pc:spChg>
        <pc:spChg chg="del">
          <ac:chgData name="Lauwers Leen" userId="b07259d2-56e0-4213-9c51-0ac00f7e1cb2" providerId="ADAL" clId="{36E6917C-E057-4B35-9C3B-27048A533913}" dt="2024-09-10T12:54:59.342" v="2674" actId="478"/>
          <ac:spMkLst>
            <pc:docMk/>
            <pc:sldMk cId="3568159721" sldId="304"/>
            <ac:spMk id="10" creationId="{9D7A0EF2-C7CE-B9B0-E53C-90DA34D04755}"/>
          </ac:spMkLst>
        </pc:spChg>
        <pc:spChg chg="del">
          <ac:chgData name="Lauwers Leen" userId="b07259d2-56e0-4213-9c51-0ac00f7e1cb2" providerId="ADAL" clId="{36E6917C-E057-4B35-9C3B-27048A533913}" dt="2024-09-10T12:54:57.149" v="2672" actId="478"/>
          <ac:spMkLst>
            <pc:docMk/>
            <pc:sldMk cId="3568159721" sldId="304"/>
            <ac:spMk id="11" creationId="{06E0F772-0B0B-9A8A-F94D-6D7FCAD232E2}"/>
          </ac:spMkLst>
        </pc:spChg>
        <pc:spChg chg="del">
          <ac:chgData name="Lauwers Leen" userId="b07259d2-56e0-4213-9c51-0ac00f7e1cb2" providerId="ADAL" clId="{36E6917C-E057-4B35-9C3B-27048A533913}" dt="2024-09-10T12:54:55.430" v="2671" actId="478"/>
          <ac:spMkLst>
            <pc:docMk/>
            <pc:sldMk cId="3568159721" sldId="304"/>
            <ac:spMk id="12" creationId="{8A367C15-6075-D2B2-54DA-0BE6ECEA8DB8}"/>
          </ac:spMkLst>
        </pc:spChg>
        <pc:spChg chg="mod">
          <ac:chgData name="Lauwers Leen" userId="b07259d2-56e0-4213-9c51-0ac00f7e1cb2" providerId="ADAL" clId="{36E6917C-E057-4B35-9C3B-27048A533913}" dt="2024-09-10T13:11:16.870" v="3600" actId="207"/>
          <ac:spMkLst>
            <pc:docMk/>
            <pc:sldMk cId="3568159721" sldId="304"/>
            <ac:spMk id="18" creationId="{463DACAE-90B9-62B9-806F-3166E381EBF2}"/>
          </ac:spMkLst>
        </pc:spChg>
        <pc:spChg chg="mod">
          <ac:chgData name="Lauwers Leen" userId="b07259d2-56e0-4213-9c51-0ac00f7e1cb2" providerId="ADAL" clId="{36E6917C-E057-4B35-9C3B-27048A533913}" dt="2024-09-10T13:11:16.870" v="3600" actId="207"/>
          <ac:spMkLst>
            <pc:docMk/>
            <pc:sldMk cId="3568159721" sldId="304"/>
            <ac:spMk id="19" creationId="{557E0B43-A7A2-4EF8-2294-1755CC55BADA}"/>
          </ac:spMkLst>
        </pc:spChg>
        <pc:spChg chg="mod">
          <ac:chgData name="Lauwers Leen" userId="b07259d2-56e0-4213-9c51-0ac00f7e1cb2" providerId="ADAL" clId="{36E6917C-E057-4B35-9C3B-27048A533913}" dt="2024-09-10T13:11:16.870" v="3600" actId="207"/>
          <ac:spMkLst>
            <pc:docMk/>
            <pc:sldMk cId="3568159721" sldId="304"/>
            <ac:spMk id="20" creationId="{73C1454C-45A1-43DB-6A77-5EBA1027E167}"/>
          </ac:spMkLst>
        </pc:spChg>
        <pc:spChg chg="mod">
          <ac:chgData name="Lauwers Leen" userId="b07259d2-56e0-4213-9c51-0ac00f7e1cb2" providerId="ADAL" clId="{36E6917C-E057-4B35-9C3B-27048A533913}" dt="2024-09-10T13:11:16.870" v="3600" actId="207"/>
          <ac:spMkLst>
            <pc:docMk/>
            <pc:sldMk cId="3568159721" sldId="304"/>
            <ac:spMk id="21" creationId="{3AFD64F8-47B5-2B4D-6BA4-9071253ADDC1}"/>
          </ac:spMkLst>
        </pc:spChg>
        <pc:spChg chg="mod">
          <ac:chgData name="Lauwers Leen" userId="b07259d2-56e0-4213-9c51-0ac00f7e1cb2" providerId="ADAL" clId="{36E6917C-E057-4B35-9C3B-27048A533913}" dt="2024-09-10T13:11:16.870" v="3600" actId="207"/>
          <ac:spMkLst>
            <pc:docMk/>
            <pc:sldMk cId="3568159721" sldId="304"/>
            <ac:spMk id="22" creationId="{ADD14E87-3463-E47D-3641-76D03229510D}"/>
          </ac:spMkLst>
        </pc:spChg>
        <pc:spChg chg="mod">
          <ac:chgData name="Lauwers Leen" userId="b07259d2-56e0-4213-9c51-0ac00f7e1cb2" providerId="ADAL" clId="{36E6917C-E057-4B35-9C3B-27048A533913}" dt="2024-09-10T13:10:42.451" v="3597" actId="207"/>
          <ac:spMkLst>
            <pc:docMk/>
            <pc:sldMk cId="3568159721" sldId="304"/>
            <ac:spMk id="24" creationId="{ADA50DFC-586E-D267-AB06-C3E915C31C27}"/>
          </ac:spMkLst>
        </pc:spChg>
        <pc:spChg chg="mod">
          <ac:chgData name="Lauwers Leen" userId="b07259d2-56e0-4213-9c51-0ac00f7e1cb2" providerId="ADAL" clId="{36E6917C-E057-4B35-9C3B-27048A533913}" dt="2024-09-10T13:10:42.451" v="3597" actId="207"/>
          <ac:spMkLst>
            <pc:docMk/>
            <pc:sldMk cId="3568159721" sldId="304"/>
            <ac:spMk id="25" creationId="{4E609431-0C02-06DE-A2E0-CDF52DDD9144}"/>
          </ac:spMkLst>
        </pc:spChg>
        <pc:spChg chg="del mod">
          <ac:chgData name="Lauwers Leen" userId="b07259d2-56e0-4213-9c51-0ac00f7e1cb2" providerId="ADAL" clId="{36E6917C-E057-4B35-9C3B-27048A533913}" dt="2024-09-10T13:13:50.864" v="3661" actId="478"/>
          <ac:spMkLst>
            <pc:docMk/>
            <pc:sldMk cId="3568159721" sldId="304"/>
            <ac:spMk id="26" creationId="{5ABD3BBC-46CB-6F8C-5FB2-91B522D5CB51}"/>
          </ac:spMkLst>
        </pc:spChg>
        <pc:spChg chg="mod">
          <ac:chgData name="Lauwers Leen" userId="b07259d2-56e0-4213-9c51-0ac00f7e1cb2" providerId="ADAL" clId="{36E6917C-E057-4B35-9C3B-27048A533913}" dt="2024-09-10T13:10:42.451" v="3597" actId="207"/>
          <ac:spMkLst>
            <pc:docMk/>
            <pc:sldMk cId="3568159721" sldId="304"/>
            <ac:spMk id="28" creationId="{68729C86-BEA7-BB05-E277-5AA4A8FE2212}"/>
          </ac:spMkLst>
        </pc:spChg>
        <pc:spChg chg="mod">
          <ac:chgData name="Lauwers Leen" userId="b07259d2-56e0-4213-9c51-0ac00f7e1cb2" providerId="ADAL" clId="{36E6917C-E057-4B35-9C3B-27048A533913}" dt="2024-09-10T13:10:42.451" v="3597" actId="207"/>
          <ac:spMkLst>
            <pc:docMk/>
            <pc:sldMk cId="3568159721" sldId="304"/>
            <ac:spMk id="29" creationId="{CFF1E7F3-658E-6BF5-AAE1-3B32214D763F}"/>
          </ac:spMkLst>
        </pc:spChg>
        <pc:spChg chg="mod">
          <ac:chgData name="Lauwers Leen" userId="b07259d2-56e0-4213-9c51-0ac00f7e1cb2" providerId="ADAL" clId="{36E6917C-E057-4B35-9C3B-27048A533913}" dt="2024-09-10T13:10:42.451" v="3597" actId="207"/>
          <ac:spMkLst>
            <pc:docMk/>
            <pc:sldMk cId="3568159721" sldId="304"/>
            <ac:spMk id="30" creationId="{FEF10784-E8D3-AB4A-6248-A2EC46A3151F}"/>
          </ac:spMkLst>
        </pc:spChg>
        <pc:spChg chg="mod">
          <ac:chgData name="Lauwers Leen" userId="b07259d2-56e0-4213-9c51-0ac00f7e1cb2" providerId="ADAL" clId="{36E6917C-E057-4B35-9C3B-27048A533913}" dt="2024-09-10T13:10:42.451" v="3597" actId="207"/>
          <ac:spMkLst>
            <pc:docMk/>
            <pc:sldMk cId="3568159721" sldId="304"/>
            <ac:spMk id="31" creationId="{00786674-9DE1-73B7-CCE8-15E4A1C7D131}"/>
          </ac:spMkLst>
        </pc:spChg>
        <pc:spChg chg="mod">
          <ac:chgData name="Lauwers Leen" userId="b07259d2-56e0-4213-9c51-0ac00f7e1cb2" providerId="ADAL" clId="{36E6917C-E057-4B35-9C3B-27048A533913}" dt="2024-09-10T13:10:42.451" v="3597" actId="207"/>
          <ac:spMkLst>
            <pc:docMk/>
            <pc:sldMk cId="3568159721" sldId="304"/>
            <ac:spMk id="32" creationId="{CF9C201B-9F0C-0548-2783-237A55E2D240}"/>
          </ac:spMkLst>
        </pc:spChg>
        <pc:spChg chg="mod">
          <ac:chgData name="Lauwers Leen" userId="b07259d2-56e0-4213-9c51-0ac00f7e1cb2" providerId="ADAL" clId="{36E6917C-E057-4B35-9C3B-27048A533913}" dt="2024-09-10T13:10:42.451" v="3597" actId="207"/>
          <ac:spMkLst>
            <pc:docMk/>
            <pc:sldMk cId="3568159721" sldId="304"/>
            <ac:spMk id="33" creationId="{E1DF0F10-EFAD-2B23-E5D4-97E8299BD0E6}"/>
          </ac:spMkLst>
        </pc:spChg>
        <pc:spChg chg="mod">
          <ac:chgData name="Lauwers Leen" userId="b07259d2-56e0-4213-9c51-0ac00f7e1cb2" providerId="ADAL" clId="{36E6917C-E057-4B35-9C3B-27048A533913}" dt="2024-09-10T13:10:42.451" v="3597" actId="207"/>
          <ac:spMkLst>
            <pc:docMk/>
            <pc:sldMk cId="3568159721" sldId="304"/>
            <ac:spMk id="34" creationId="{5854F17F-A860-4A19-81E0-93388FABECEB}"/>
          </ac:spMkLst>
        </pc:spChg>
        <pc:spChg chg="add mod">
          <ac:chgData name="Lauwers Leen" userId="b07259d2-56e0-4213-9c51-0ac00f7e1cb2" providerId="ADAL" clId="{36E6917C-E057-4B35-9C3B-27048A533913}" dt="2024-09-10T13:16:02.194" v="3693" actId="26606"/>
          <ac:spMkLst>
            <pc:docMk/>
            <pc:sldMk cId="3568159721" sldId="304"/>
            <ac:spMk id="43" creationId="{01986B67-1367-E167-A26F-A11C6F0D6BE4}"/>
          </ac:spMkLst>
        </pc:spChg>
        <pc:grpChg chg="del mod">
          <ac:chgData name="Lauwers Leen" userId="b07259d2-56e0-4213-9c51-0ac00f7e1cb2" providerId="ADAL" clId="{36E6917C-E057-4B35-9C3B-27048A533913}" dt="2024-09-10T13:10:08.970" v="3596" actId="27803"/>
          <ac:grpSpMkLst>
            <pc:docMk/>
            <pc:sldMk cId="3568159721" sldId="304"/>
            <ac:grpSpMk id="13" creationId="{D7D685C7-055D-303C-7155-467AC4F9884D}"/>
          </ac:grpSpMkLst>
        </pc:grpChg>
        <pc:grpChg chg="del mod">
          <ac:chgData name="Lauwers Leen" userId="b07259d2-56e0-4213-9c51-0ac00f7e1cb2" providerId="ADAL" clId="{36E6917C-E057-4B35-9C3B-27048A533913}" dt="2024-09-10T13:13:49.589" v="3660" actId="478"/>
          <ac:grpSpMkLst>
            <pc:docMk/>
            <pc:sldMk cId="3568159721" sldId="304"/>
            <ac:grpSpMk id="16" creationId="{98E53939-0927-85DF-D2AD-985E6F282452}"/>
          </ac:grpSpMkLst>
        </pc:grpChg>
        <pc:grpChg chg="mod">
          <ac:chgData name="Lauwers Leen" userId="b07259d2-56e0-4213-9c51-0ac00f7e1cb2" providerId="ADAL" clId="{36E6917C-E057-4B35-9C3B-27048A533913}" dt="2024-09-10T13:11:16.870" v="3600" actId="207"/>
          <ac:grpSpMkLst>
            <pc:docMk/>
            <pc:sldMk cId="3568159721" sldId="304"/>
            <ac:grpSpMk id="17" creationId="{C6704C91-20EF-B880-5DB9-730B0D519149}"/>
          </ac:grpSpMkLst>
        </pc:grpChg>
        <pc:grpChg chg="del mod">
          <ac:chgData name="Lauwers Leen" userId="b07259d2-56e0-4213-9c51-0ac00f7e1cb2" providerId="ADAL" clId="{36E6917C-E057-4B35-9C3B-27048A533913}" dt="2024-09-10T13:13:50.864" v="3661" actId="478"/>
          <ac:grpSpMkLst>
            <pc:docMk/>
            <pc:sldMk cId="3568159721" sldId="304"/>
            <ac:grpSpMk id="23" creationId="{9A3A1D3F-D730-3B24-76DE-A829EA393310}"/>
          </ac:grpSpMkLst>
        </pc:grpChg>
        <pc:grpChg chg="del mod">
          <ac:chgData name="Lauwers Leen" userId="b07259d2-56e0-4213-9c51-0ac00f7e1cb2" providerId="ADAL" clId="{36E6917C-E057-4B35-9C3B-27048A533913}" dt="2024-09-10T13:13:52.826" v="3662" actId="478"/>
          <ac:grpSpMkLst>
            <pc:docMk/>
            <pc:sldMk cId="3568159721" sldId="304"/>
            <ac:grpSpMk id="27" creationId="{5E0DE082-D38A-19A6-6C71-6D3024AA41FE}"/>
          </ac:grpSpMkLst>
        </pc:grpChg>
        <pc:picChg chg="add del mod ord">
          <ac:chgData name="Lauwers Leen" userId="b07259d2-56e0-4213-9c51-0ac00f7e1cb2" providerId="ADAL" clId="{36E6917C-E057-4B35-9C3B-27048A533913}" dt="2024-09-10T13:10:08.970" v="3596" actId="27803"/>
          <ac:picMkLst>
            <pc:docMk/>
            <pc:sldMk cId="3568159721" sldId="304"/>
            <ac:picMk id="7" creationId="{F6E9DA82-D84B-2CB3-9797-1B2D0895185F}"/>
          </ac:picMkLst>
        </pc:picChg>
        <pc:picChg chg="del">
          <ac:chgData name="Lauwers Leen" userId="b07259d2-56e0-4213-9c51-0ac00f7e1cb2" providerId="ADAL" clId="{36E6917C-E057-4B35-9C3B-27048A533913}" dt="2024-09-10T12:54:58.107" v="2673" actId="478"/>
          <ac:picMkLst>
            <pc:docMk/>
            <pc:sldMk cId="3568159721" sldId="304"/>
            <ac:picMk id="8" creationId="{DC5D6AE0-3F48-2385-31BB-9ACA40FD1321}"/>
          </ac:picMkLst>
        </pc:picChg>
        <pc:picChg chg="add mod ord">
          <ac:chgData name="Lauwers Leen" userId="b07259d2-56e0-4213-9c51-0ac00f7e1cb2" providerId="ADAL" clId="{36E6917C-E057-4B35-9C3B-27048A533913}" dt="2024-09-10T13:15:09.550" v="3679" actId="167"/>
          <ac:picMkLst>
            <pc:docMk/>
            <pc:sldMk cId="3568159721" sldId="304"/>
            <ac:picMk id="36" creationId="{F2E9509F-CEDC-E994-6EB9-781E49D6646D}"/>
          </ac:picMkLst>
        </pc:picChg>
        <pc:picChg chg="add mod ord modCrop">
          <ac:chgData name="Lauwers Leen" userId="b07259d2-56e0-4213-9c51-0ac00f7e1cb2" providerId="ADAL" clId="{36E6917C-E057-4B35-9C3B-27048A533913}" dt="2024-09-10T13:17:00.136" v="3704" actId="1076"/>
          <ac:picMkLst>
            <pc:docMk/>
            <pc:sldMk cId="3568159721" sldId="304"/>
            <ac:picMk id="38" creationId="{52079746-854F-34D1-B67E-1F2C0E820186}"/>
          </ac:picMkLst>
        </pc:picChg>
        <pc:cxnChg chg="del">
          <ac:chgData name="Lauwers Leen" userId="b07259d2-56e0-4213-9c51-0ac00f7e1cb2" providerId="ADAL" clId="{36E6917C-E057-4B35-9C3B-27048A533913}" dt="2024-09-10T12:55:01.877" v="2677" actId="478"/>
          <ac:cxnSpMkLst>
            <pc:docMk/>
            <pc:sldMk cId="3568159721" sldId="304"/>
            <ac:cxnSpMk id="14" creationId="{1200219A-8340-5915-C73D-CC5E3F5A37C0}"/>
          </ac:cxnSpMkLst>
        </pc:cxnChg>
        <pc:cxnChg chg="del">
          <ac:chgData name="Lauwers Leen" userId="b07259d2-56e0-4213-9c51-0ac00f7e1cb2" providerId="ADAL" clId="{36E6917C-E057-4B35-9C3B-27048A533913}" dt="2024-09-10T12:55:00.043" v="2675" actId="478"/>
          <ac:cxnSpMkLst>
            <pc:docMk/>
            <pc:sldMk cId="3568159721" sldId="304"/>
            <ac:cxnSpMk id="15" creationId="{6D2EC8FC-759A-1BDE-B870-BFFF36FA5419}"/>
          </ac:cxnSpMkLst>
        </pc:cxnChg>
      </pc:sldChg>
      <pc:sldChg chg="addSp delSp modSp add mod modTransition modClrScheme modAnim chgLayout">
        <pc:chgData name="Lauwers Leen" userId="b07259d2-56e0-4213-9c51-0ac00f7e1cb2" providerId="ADAL" clId="{36E6917C-E057-4B35-9C3B-27048A533913}" dt="2024-09-11T12:21:59.374" v="3937"/>
        <pc:sldMkLst>
          <pc:docMk/>
          <pc:sldMk cId="2336571307" sldId="305"/>
        </pc:sldMkLst>
        <pc:spChg chg="mod">
          <ac:chgData name="Lauwers Leen" userId="b07259d2-56e0-4213-9c51-0ac00f7e1cb2" providerId="ADAL" clId="{36E6917C-E057-4B35-9C3B-27048A533913}" dt="2024-09-11T08:57:15.936" v="3733" actId="1076"/>
          <ac:spMkLst>
            <pc:docMk/>
            <pc:sldMk cId="2336571307" sldId="305"/>
            <ac:spMk id="2" creationId="{00000000-0000-0000-0000-000000000000}"/>
          </ac:spMkLst>
        </pc:spChg>
        <pc:spChg chg="del">
          <ac:chgData name="Lauwers Leen" userId="b07259d2-56e0-4213-9c51-0ac00f7e1cb2" providerId="ADAL" clId="{36E6917C-E057-4B35-9C3B-27048A533913}" dt="2024-09-11T08:48:58.152" v="3709" actId="478"/>
          <ac:spMkLst>
            <pc:docMk/>
            <pc:sldMk cId="2336571307" sldId="305"/>
            <ac:spMk id="3" creationId="{00000000-0000-0000-0000-000000000000}"/>
          </ac:spMkLst>
        </pc:spChg>
        <pc:spChg chg="mod ord">
          <ac:chgData name="Lauwers Leen" userId="b07259d2-56e0-4213-9c51-0ac00f7e1cb2" providerId="ADAL" clId="{36E6917C-E057-4B35-9C3B-27048A533913}" dt="2024-09-11T08:56:54.852" v="3728" actId="26606"/>
          <ac:spMkLst>
            <pc:docMk/>
            <pc:sldMk cId="2336571307" sldId="305"/>
            <ac:spMk id="5" creationId="{00000000-0000-0000-0000-000000000000}"/>
          </ac:spMkLst>
        </pc:spChg>
        <pc:spChg chg="add del mod">
          <ac:chgData name="Lauwers Leen" userId="b07259d2-56e0-4213-9c51-0ac00f7e1cb2" providerId="ADAL" clId="{36E6917C-E057-4B35-9C3B-27048A533913}" dt="2024-09-11T08:49:01.207" v="3711" actId="478"/>
          <ac:spMkLst>
            <pc:docMk/>
            <pc:sldMk cId="2336571307" sldId="305"/>
            <ac:spMk id="6" creationId="{F010695E-E2D5-F93D-E7B0-64BAF5B3A2C3}"/>
          </ac:spMkLst>
        </pc:spChg>
        <pc:spChg chg="add del mod">
          <ac:chgData name="Lauwers Leen" userId="b07259d2-56e0-4213-9c51-0ac00f7e1cb2" providerId="ADAL" clId="{36E6917C-E057-4B35-9C3B-27048A533913}" dt="2024-09-11T08:51:15.353" v="3719" actId="478"/>
          <ac:spMkLst>
            <pc:docMk/>
            <pc:sldMk cId="2336571307" sldId="305"/>
            <ac:spMk id="9" creationId="{A8150FE1-3D5A-A09D-AFA8-E575D2113EFC}"/>
          </ac:spMkLst>
        </pc:spChg>
        <pc:picChg chg="del">
          <ac:chgData name="Lauwers Leen" userId="b07259d2-56e0-4213-9c51-0ac00f7e1cb2" providerId="ADAL" clId="{36E6917C-E057-4B35-9C3B-27048A533913}" dt="2024-09-11T08:48:56.096" v="3708" actId="478"/>
          <ac:picMkLst>
            <pc:docMk/>
            <pc:sldMk cId="2336571307" sldId="305"/>
            <ac:picMk id="7" creationId="{8AE431B9-449C-0EC0-0C66-E7C093C5D141}"/>
          </ac:picMkLst>
        </pc:picChg>
        <pc:picChg chg="add del mod">
          <ac:chgData name="Lauwers Leen" userId="b07259d2-56e0-4213-9c51-0ac00f7e1cb2" providerId="ADAL" clId="{36E6917C-E057-4B35-9C3B-27048A533913}" dt="2024-09-11T08:51:29.489" v="3721" actId="478"/>
          <ac:picMkLst>
            <pc:docMk/>
            <pc:sldMk cId="2336571307" sldId="305"/>
            <ac:picMk id="11" creationId="{A2B33BF0-D149-6437-EC3C-BBE1E4939A88}"/>
          </ac:picMkLst>
        </pc:picChg>
        <pc:picChg chg="add mod ord">
          <ac:chgData name="Lauwers Leen" userId="b07259d2-56e0-4213-9c51-0ac00f7e1cb2" providerId="ADAL" clId="{36E6917C-E057-4B35-9C3B-27048A533913}" dt="2024-09-11T08:57:18.415" v="3734" actId="1076"/>
          <ac:picMkLst>
            <pc:docMk/>
            <pc:sldMk cId="2336571307" sldId="305"/>
            <ac:picMk id="12" creationId="{17BAB068-5D2F-BED2-C7B2-E8E6CE6B03A8}"/>
          </ac:picMkLst>
        </pc:picChg>
      </pc:sldChg>
      <pc:sldChg chg="addSp modSp add mod ord modTransition">
        <pc:chgData name="Lauwers Leen" userId="b07259d2-56e0-4213-9c51-0ac00f7e1cb2" providerId="ADAL" clId="{36E6917C-E057-4B35-9C3B-27048A533913}" dt="2024-09-11T12:07:26.204" v="3897"/>
        <pc:sldMkLst>
          <pc:docMk/>
          <pc:sldMk cId="2006069243" sldId="306"/>
        </pc:sldMkLst>
        <pc:picChg chg="add mod">
          <ac:chgData name="Lauwers Leen" userId="b07259d2-56e0-4213-9c51-0ac00f7e1cb2" providerId="ADAL" clId="{36E6917C-E057-4B35-9C3B-27048A533913}" dt="2024-09-11T12:07:14.858" v="3896" actId="14100"/>
          <ac:picMkLst>
            <pc:docMk/>
            <pc:sldMk cId="2006069243" sldId="306"/>
            <ac:picMk id="7" creationId="{A3E14FAD-5348-3B0A-265B-0F8539573709}"/>
          </ac:picMkLst>
        </pc:picChg>
      </pc:sldChg>
      <pc:sldChg chg="modSp add mod">
        <pc:chgData name="Lauwers Leen" userId="b07259d2-56e0-4213-9c51-0ac00f7e1cb2" providerId="ADAL" clId="{36E6917C-E057-4B35-9C3B-27048A533913}" dt="2024-09-11T12:19:31.877" v="3932" actId="1076"/>
        <pc:sldMkLst>
          <pc:docMk/>
          <pc:sldMk cId="3385042747" sldId="307"/>
        </pc:sldMkLst>
        <pc:spChg chg="mod">
          <ac:chgData name="Lauwers Leen" userId="b07259d2-56e0-4213-9c51-0ac00f7e1cb2" providerId="ADAL" clId="{36E6917C-E057-4B35-9C3B-27048A533913}" dt="2024-09-11T12:19:31.877" v="3932" actId="1076"/>
          <ac:spMkLst>
            <pc:docMk/>
            <pc:sldMk cId="3385042747" sldId="307"/>
            <ac:spMk id="3" creationId="{9B867D8A-15FC-647F-DB13-7E20D62D5858}"/>
          </ac:spMkLst>
        </pc:spChg>
        <pc:spChg chg="mod">
          <ac:chgData name="Lauwers Leen" userId="b07259d2-56e0-4213-9c51-0ac00f7e1cb2" providerId="ADAL" clId="{36E6917C-E057-4B35-9C3B-27048A533913}" dt="2024-09-11T12:19:27.231" v="3931" actId="6549"/>
          <ac:spMkLst>
            <pc:docMk/>
            <pc:sldMk cId="3385042747" sldId="307"/>
            <ac:spMk id="4" creationId="{9B50BD23-6DDF-8D78-4581-77A604EA61CA}"/>
          </ac:spMkLst>
        </pc:spChg>
        <pc:picChg chg="mod modCrop">
          <ac:chgData name="Lauwers Leen" userId="b07259d2-56e0-4213-9c51-0ac00f7e1cb2" providerId="ADAL" clId="{36E6917C-E057-4B35-9C3B-27048A533913}" dt="2024-09-11T12:10:56.021" v="3927" actId="1076"/>
          <ac:picMkLst>
            <pc:docMk/>
            <pc:sldMk cId="3385042747" sldId="307"/>
            <ac:picMk id="7" creationId="{A3E14FAD-5348-3B0A-265B-0F8539573709}"/>
          </ac:picMkLst>
        </pc:picChg>
      </pc:sldChg>
    </pc:docChg>
  </pc:docChgLst>
  <pc:docChgLst>
    <pc:chgData name="Lauwers Leen" userId="S::leen.lauwers@vlaanderen.be::b07259d2-56e0-4213-9c51-0ac00f7e1cb2" providerId="AD" clId="Web-{5E42992F-D3FA-52B2-8774-062F093321BE}"/>
    <pc:docChg chg="modSld">
      <pc:chgData name="Lauwers Leen" userId="S::leen.lauwers@vlaanderen.be::b07259d2-56e0-4213-9c51-0ac00f7e1cb2" providerId="AD" clId="Web-{5E42992F-D3FA-52B2-8774-062F093321BE}" dt="2024-10-02T12:48:04.245" v="0"/>
      <pc:docMkLst>
        <pc:docMk/>
      </pc:docMkLst>
      <pc:sldChg chg="modTransition">
        <pc:chgData name="Lauwers Leen" userId="S::leen.lauwers@vlaanderen.be::b07259d2-56e0-4213-9c51-0ac00f7e1cb2" providerId="AD" clId="Web-{5E42992F-D3FA-52B2-8774-062F093321BE}" dt="2024-10-02T12:48:04.245" v="0"/>
        <pc:sldMkLst>
          <pc:docMk/>
          <pc:sldMk cId="2336571307" sldId="3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4-10-2024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4/10/2024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3971836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 b="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7749CDD0-7D77-4D23-9A27-F361E39BA472}" type="datetime1">
              <a:rPr lang="nl-BE" smtClean="0"/>
              <a:pPr/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 userDrawn="1"/>
        </p:nvGrpSpPr>
        <p:grpSpPr>
          <a:xfrm>
            <a:off x="288001" y="252000"/>
            <a:ext cx="6033506" cy="6265475"/>
            <a:chOff x="288001" y="252000"/>
            <a:chExt cx="6033506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52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1" y="252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1"/>
            <a:ext cx="3816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804BA3EF-1EB8-3C1E-4ABD-BCCE957F6B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453D0E8-9EE9-5428-23AC-6EF92EE485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309884"/>
            <a:ext cx="1828800" cy="1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2215375" y="252000"/>
            <a:ext cx="6640625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6308435"/>
            <a:ext cx="1828800" cy="130009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55934B5F-A704-38A9-8752-B9FD251A13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0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2" name="Afbeelding 1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CDA5A76-C962-6B21-816B-119694470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DDD521C-1D1F-0EA8-C44D-8F9987DB1B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309884"/>
            <a:ext cx="1828800" cy="1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0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885027"/>
            <a:ext cx="7416000" cy="1346396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2000" b="1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320619" y="5306531"/>
            <a:ext cx="4391381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96000" y="1915297"/>
            <a:ext cx="7416000" cy="1865871"/>
          </a:xfrm>
        </p:spPr>
        <p:txBody>
          <a:bodyPr anchor="t" anchorCtr="0"/>
          <a:lstStyle>
            <a:lvl1pPr>
              <a:lnSpc>
                <a:spcPts val="5400"/>
              </a:lnSpc>
              <a:defRPr sz="54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14375" y="0"/>
            <a:ext cx="8820000" cy="6012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9B42E7EB-9A17-4924-B872-9C111592C7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749CDD0-7D77-4D23-9A27-F361E39BA472}" type="datetime1">
              <a:rPr lang="nl-BE" smtClean="0"/>
              <a:pPr/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3200" y="-26377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96792" y="3498715"/>
            <a:ext cx="8856000" cy="3359285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3" name="Afbeelding 2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7363EEA-FA23-FBED-0136-82C1FEB18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08B9547-5F15-DBD1-9274-F37598681F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309884"/>
            <a:ext cx="1828800" cy="1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373736"/>
                </a:solidFill>
                <a:latin typeface="+mj-lt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90000"/>
              </a:lnSpc>
              <a:buSzPct val="85000"/>
              <a:defRPr>
                <a:latin typeface="+mj-lt"/>
              </a:defRPr>
            </a:lvl3pPr>
            <a:lvl4pPr>
              <a:lnSpc>
                <a:spcPct val="90000"/>
              </a:lnSpc>
              <a:defRPr>
                <a:latin typeface="+mj-lt"/>
              </a:defRPr>
            </a:lvl4pPr>
            <a:lvl5pPr>
              <a:lnSpc>
                <a:spcPct val="90000"/>
              </a:lnSpc>
              <a:defRPr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309220" y="0"/>
            <a:ext cx="8847137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7" name="Titel 4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Ondertitel 5"/>
          <p:cNvSpPr>
            <a:spLocks noGrp="1"/>
          </p:cNvSpPr>
          <p:nvPr>
            <p:ph type="subTitle" idx="4294967295"/>
          </p:nvPr>
        </p:nvSpPr>
        <p:spPr>
          <a:xfrm>
            <a:off x="5176691" y="4191642"/>
            <a:ext cx="3408509" cy="1731171"/>
          </a:xfrm>
        </p:spPr>
        <p:txBody>
          <a:bodyPr/>
          <a:lstStyle/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3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248079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78E01FDF-814C-414C-A981-DB97E46D0926}" type="datetime1">
              <a:rPr lang="nl-BE" smtClean="0"/>
              <a:pPr/>
              <a:t>4/10/2024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248079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24807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309884"/>
            <a:ext cx="1828800" cy="130009"/>
          </a:xfrm>
          <a:prstGeom prst="rect">
            <a:avLst/>
          </a:prstGeom>
        </p:spPr>
      </p:pic>
      <p:pic>
        <p:nvPicPr>
          <p:cNvPr id="10" name="Afbeelding 9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76EE1044-D218-5F18-BA22-6673D9FB15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73" r:id="rId3"/>
    <p:sldLayoutId id="2147483672" r:id="rId4"/>
    <p:sldLayoutId id="2147483678" r:id="rId5"/>
    <p:sldLayoutId id="2147483650" r:id="rId6"/>
    <p:sldLayoutId id="2147483652" r:id="rId7"/>
    <p:sldLayoutId id="2147483655" r:id="rId8"/>
    <p:sldLayoutId id="2147483681" r:id="rId9"/>
  </p:sldLayoutIdLst>
  <p:hf hdr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4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6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03395" y="6339600"/>
            <a:ext cx="947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E616D67-9FA4-4D58-8F88-7E5585C76E10}" type="datetime1">
              <a:rPr lang="nl-BE" smtClean="0"/>
              <a:t>4/10/2024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21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hd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200" b="1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6"/>
        </a:buBlip>
        <a:tabLst/>
        <a:defRPr sz="2200" b="0" kern="1200" spc="0" baseline="0">
          <a:solidFill>
            <a:srgbClr val="9B9B9B"/>
          </a:solidFill>
          <a:latin typeface="+mn-lt"/>
          <a:ea typeface="+mn-ea"/>
          <a:cs typeface="Arial" panose="020B060402020202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7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uctencatalogus-v3.vlaanderen.be/nl/start" TargetMode="External"/><Relationship Id="rId2" Type="http://schemas.openxmlformats.org/officeDocument/2006/relationships/hyperlink" Target="https://www.vlaanderen.be/lokaal-bestuur/digitale-transformatie/lokale-producten-en-dienstencatalogu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echtenverkenner.be/hom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echtenverkenner@vlaanderen.b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echtenverkenner.be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rechtenverkenner.be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D583C-C68F-1978-7F07-6EBCB3CE8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98" y="756847"/>
            <a:ext cx="5805996" cy="1046786"/>
          </a:xfrm>
        </p:spPr>
        <p:txBody>
          <a:bodyPr/>
          <a:lstStyle/>
          <a:p>
            <a:r>
              <a:rPr lang="nl-BE">
                <a:cs typeface="Arial"/>
              </a:rPr>
              <a:t>Rechtenverkenner: </a:t>
            </a:r>
            <a:br>
              <a:rPr lang="nl-BE">
                <a:cs typeface="Arial"/>
              </a:rPr>
            </a:br>
            <a:r>
              <a:rPr lang="nl-BE">
                <a:cs typeface="Arial"/>
              </a:rPr>
              <a:t>Uw rol als lokaal bestuur?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CCA330-0F3D-479F-E3E7-863C9C73F2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797" y="2115869"/>
            <a:ext cx="4980373" cy="2770099"/>
          </a:xfrm>
        </p:spPr>
        <p:txBody>
          <a:bodyPr/>
          <a:lstStyle/>
          <a:p>
            <a:r>
              <a:rPr lang="nl-BE"/>
              <a:t>Infosessies september 2024</a:t>
            </a:r>
          </a:p>
          <a:p>
            <a:endParaRPr lang="nl-BE"/>
          </a:p>
          <a:p>
            <a:endParaRPr lang="nl-BE"/>
          </a:p>
          <a:p>
            <a:endParaRPr lang="nl-BE"/>
          </a:p>
          <a:p>
            <a:pPr algn="ctr"/>
            <a:r>
              <a:rPr lang="nl-BE"/>
              <a:t>WELKOM</a:t>
            </a:r>
          </a:p>
          <a:p>
            <a:pPr algn="ctr"/>
            <a:endParaRPr lang="nl-BE"/>
          </a:p>
        </p:txBody>
      </p:sp>
      <p:pic>
        <p:nvPicPr>
          <p:cNvPr id="6" name="Afbeelding 5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A3EDB5C6-49E2-B5E9-F782-54539743A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70" y="3500919"/>
            <a:ext cx="3278740" cy="21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5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0"/>
    </mc:Choice>
    <mc:Fallback xmlns="">
      <p:transition spd="slow" advTm="69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49CDD0-7D77-4D23-9A27-F361E39BA472}" type="datetime1">
              <a:rPr lang="nl-BE" smtClean="0"/>
              <a:pPr>
                <a:spcAft>
                  <a:spcPts val="600"/>
                </a:spcAft>
              </a:pPr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>
                <a:spcAft>
                  <a:spcPts val="600"/>
                </a:spcAft>
              </a:pPr>
              <a:t>10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3C57A1E-1DA7-4F3A-47DC-1551D8E2188B}"/>
              </a:ext>
            </a:extLst>
          </p:cNvPr>
          <p:cNvSpPr/>
          <p:nvPr/>
        </p:nvSpPr>
        <p:spPr>
          <a:xfrm rot="16200000">
            <a:off x="8896037" y="4085607"/>
            <a:ext cx="3609050" cy="637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89873EE-7BEB-49C9-B047-C8ADCBA460B2}"/>
              </a:ext>
            </a:extLst>
          </p:cNvPr>
          <p:cNvSpPr/>
          <p:nvPr/>
        </p:nvSpPr>
        <p:spPr>
          <a:xfrm>
            <a:off x="12852404" y="3828785"/>
            <a:ext cx="637563" cy="115120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E7B80AF-124E-71F0-3590-78C99AB5C247}"/>
              </a:ext>
            </a:extLst>
          </p:cNvPr>
          <p:cNvSpPr txBox="1"/>
          <p:nvPr/>
        </p:nvSpPr>
        <p:spPr>
          <a:xfrm rot="5400000">
            <a:off x="10554388" y="208919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29/6 RV Café 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DABEA39-B697-D1E8-9F9B-9CFD489F21E0}"/>
              </a:ext>
            </a:extLst>
          </p:cNvPr>
          <p:cNvSpPr txBox="1"/>
          <p:nvPr/>
        </p:nvSpPr>
        <p:spPr>
          <a:xfrm rot="5400000">
            <a:off x="10554388" y="333884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16/7 RV Café 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3C6B861-DA9F-2AF1-B688-84F1A7E89ECD}"/>
              </a:ext>
            </a:extLst>
          </p:cNvPr>
          <p:cNvSpPr txBox="1"/>
          <p:nvPr/>
        </p:nvSpPr>
        <p:spPr>
          <a:xfrm rot="5400000">
            <a:off x="10570319" y="471457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30/7 RV Café 3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15B645F-1DC8-3C0C-5E16-9B7946E28542}"/>
              </a:ext>
            </a:extLst>
          </p:cNvPr>
          <p:cNvSpPr txBox="1"/>
          <p:nvPr/>
        </p:nvSpPr>
        <p:spPr>
          <a:xfrm rot="5400000">
            <a:off x="10562354" y="581192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13/8 RV Café 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B563FCB-A91D-FC16-9055-4689D21DD867}"/>
              </a:ext>
            </a:extLst>
          </p:cNvPr>
          <p:cNvSpPr txBox="1"/>
          <p:nvPr/>
        </p:nvSpPr>
        <p:spPr>
          <a:xfrm rot="5400000">
            <a:off x="10586250" y="690398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27/8 RV Café 5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2DDAEFA-E8A7-AAC0-68CC-FC5D9BE87541}"/>
              </a:ext>
            </a:extLst>
          </p:cNvPr>
          <p:cNvSpPr txBox="1"/>
          <p:nvPr/>
        </p:nvSpPr>
        <p:spPr>
          <a:xfrm>
            <a:off x="10073241" y="1294256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 b="1">
                <a:solidFill>
                  <a:schemeClr val="accent2"/>
                </a:solidFill>
              </a:rPr>
              <a:t>10/9 LANCERING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91C7952-9A02-555C-4E5D-A81C4B37D568}"/>
              </a:ext>
            </a:extLst>
          </p:cNvPr>
          <p:cNvSpPr txBox="1"/>
          <p:nvPr/>
        </p:nvSpPr>
        <p:spPr>
          <a:xfrm rot="16200000">
            <a:off x="9051866" y="4138092"/>
            <a:ext cx="3366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>
                <a:solidFill>
                  <a:schemeClr val="bg1">
                    <a:lumMod val="85000"/>
                  </a:schemeClr>
                </a:solidFill>
              </a:rPr>
              <a:t>Lokale rechten invoeren in LPDC </a:t>
            </a:r>
            <a:r>
              <a:rPr lang="nl-BE" sz="140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kwaliteitsproces + zijn vindbaar in RV</a:t>
            </a:r>
            <a:endParaRPr lang="nl-BE" sz="1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E6C3D7A-5865-E2EA-6444-C6E4ADC46928}"/>
              </a:ext>
            </a:extLst>
          </p:cNvPr>
          <p:cNvSpPr txBox="1"/>
          <p:nvPr/>
        </p:nvSpPr>
        <p:spPr>
          <a:xfrm rot="5400000">
            <a:off x="10010008" y="1012477"/>
            <a:ext cx="738664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200"/>
              <a:t>12, 20, 30/9 Infomomenten invoeren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CFC4D4-8D94-DB62-70F3-3F4130F8B514}"/>
              </a:ext>
            </a:extLst>
          </p:cNvPr>
          <p:cNvSpPr txBox="1"/>
          <p:nvPr/>
        </p:nvSpPr>
        <p:spPr>
          <a:xfrm rot="5400000">
            <a:off x="10184515" y="1191237"/>
            <a:ext cx="1107996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200"/>
              <a:t>Januari: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/>
              <a:t>Infomoment invoeren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/>
              <a:t>Actualisatiemail en infosessie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97BE543-FD6A-A7FF-2595-7B10EA58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069" y="178256"/>
            <a:ext cx="7799015" cy="1116000"/>
          </a:xfrm>
        </p:spPr>
        <p:txBody>
          <a:bodyPr anchor="t">
            <a:normAutofit/>
          </a:bodyPr>
          <a:lstStyle/>
          <a:p>
            <a:r>
              <a:rPr lang="nl-BE" b="1"/>
              <a:t>Voordeel gebruik/invoer voor Rechtenverkenner?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B03C794-8A96-99E0-A412-922FE2675A6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48207" y="1494311"/>
            <a:ext cx="7757955" cy="3780000"/>
          </a:xfrm>
        </p:spPr>
        <p:txBody>
          <a:bodyPr/>
          <a:lstStyle/>
          <a:p>
            <a:r>
              <a:rPr lang="nl-BE"/>
              <a:t>Mogelijkheden tot hergebruik van gegevens, zowel lokale gegevens als bovenlokale gegevens</a:t>
            </a:r>
          </a:p>
          <a:p>
            <a:endParaRPr lang="nl-BE"/>
          </a:p>
          <a:p>
            <a:pPr lvl="1"/>
            <a:r>
              <a:rPr lang="nl-BE">
                <a:solidFill>
                  <a:schemeClr val="accent6"/>
                </a:solidFill>
              </a:rPr>
              <a:t>Linken naar resultatenpagina uit Rechtenverkenner in eigen website integreren</a:t>
            </a:r>
          </a:p>
          <a:p>
            <a:pPr marL="288000" lvl="1" indent="0">
              <a:buNone/>
            </a:pPr>
            <a:endParaRPr lang="nl-BE"/>
          </a:p>
          <a:p>
            <a:pPr marL="288000" lvl="1" indent="0">
              <a:buNone/>
            </a:pPr>
            <a:r>
              <a:rPr lang="nl-BE" err="1"/>
              <a:t>Vb</a:t>
            </a:r>
            <a:r>
              <a:rPr lang="nl-BE"/>
              <a:t>: op gemeentelijke website linken naar alle lokale, Vlaamse en federale premies op vlak van wonen, je kunt dit achter een icoontje van een huis zetten. </a:t>
            </a:r>
          </a:p>
          <a:p>
            <a:pPr marL="288000" lvl="1" indent="0">
              <a:buNone/>
            </a:pPr>
            <a:endParaRPr lang="nl-BE"/>
          </a:p>
          <a:p>
            <a:pPr lvl="1">
              <a:buFont typeface="Arial" panose="020B0604020202020204" pitchFamily="34" charset="0"/>
              <a:buChar char="•"/>
            </a:pPr>
            <a:r>
              <a:rPr lang="nl-BE"/>
              <a:t>Voordeel: snel en eenvoudig toe te passen, blijft actueel als informatie in LPDC (of IPDC) wordt bijgehouden. </a:t>
            </a:r>
          </a:p>
        </p:txBody>
      </p:sp>
    </p:spTree>
    <p:extLst>
      <p:ext uri="{BB962C8B-B14F-4D97-AF65-F5344CB8AC3E}">
        <p14:creationId xmlns:p14="http://schemas.microsoft.com/office/powerpoint/2010/main" val="1190487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49CDD0-7D77-4D23-9A27-F361E39BA472}" type="datetime1">
              <a:rPr lang="nl-BE" smtClean="0"/>
              <a:pPr>
                <a:spcAft>
                  <a:spcPts val="600"/>
                </a:spcAft>
              </a:pPr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>
                <a:spcAft>
                  <a:spcPts val="600"/>
                </a:spcAft>
              </a:pPr>
              <a:t>11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3C57A1E-1DA7-4F3A-47DC-1551D8E2188B}"/>
              </a:ext>
            </a:extLst>
          </p:cNvPr>
          <p:cNvSpPr/>
          <p:nvPr/>
        </p:nvSpPr>
        <p:spPr>
          <a:xfrm rot="16200000">
            <a:off x="8896037" y="4085607"/>
            <a:ext cx="3609050" cy="637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89873EE-7BEB-49C9-B047-C8ADCBA460B2}"/>
              </a:ext>
            </a:extLst>
          </p:cNvPr>
          <p:cNvSpPr/>
          <p:nvPr/>
        </p:nvSpPr>
        <p:spPr>
          <a:xfrm>
            <a:off x="12852404" y="3828785"/>
            <a:ext cx="637563" cy="115120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E7B80AF-124E-71F0-3590-78C99AB5C247}"/>
              </a:ext>
            </a:extLst>
          </p:cNvPr>
          <p:cNvSpPr txBox="1"/>
          <p:nvPr/>
        </p:nvSpPr>
        <p:spPr>
          <a:xfrm rot="5400000">
            <a:off x="10554388" y="208919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29/6 RV Café 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DABEA39-B697-D1E8-9F9B-9CFD489F21E0}"/>
              </a:ext>
            </a:extLst>
          </p:cNvPr>
          <p:cNvSpPr txBox="1"/>
          <p:nvPr/>
        </p:nvSpPr>
        <p:spPr>
          <a:xfrm rot="5400000">
            <a:off x="10554388" y="333884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16/7 RV Café 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3C6B861-DA9F-2AF1-B688-84F1A7E89ECD}"/>
              </a:ext>
            </a:extLst>
          </p:cNvPr>
          <p:cNvSpPr txBox="1"/>
          <p:nvPr/>
        </p:nvSpPr>
        <p:spPr>
          <a:xfrm rot="5400000">
            <a:off x="10570319" y="471457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30/7 RV Café 3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15B645F-1DC8-3C0C-5E16-9B7946E28542}"/>
              </a:ext>
            </a:extLst>
          </p:cNvPr>
          <p:cNvSpPr txBox="1"/>
          <p:nvPr/>
        </p:nvSpPr>
        <p:spPr>
          <a:xfrm rot="5400000">
            <a:off x="10562354" y="581192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13/8 RV Café 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B563FCB-A91D-FC16-9055-4689D21DD867}"/>
              </a:ext>
            </a:extLst>
          </p:cNvPr>
          <p:cNvSpPr txBox="1"/>
          <p:nvPr/>
        </p:nvSpPr>
        <p:spPr>
          <a:xfrm rot="5400000">
            <a:off x="10586250" y="690398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27/8 RV Café 5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2DDAEFA-E8A7-AAC0-68CC-FC5D9BE87541}"/>
              </a:ext>
            </a:extLst>
          </p:cNvPr>
          <p:cNvSpPr txBox="1"/>
          <p:nvPr/>
        </p:nvSpPr>
        <p:spPr>
          <a:xfrm>
            <a:off x="10073241" y="1294256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 b="1">
                <a:solidFill>
                  <a:schemeClr val="accent2"/>
                </a:solidFill>
              </a:rPr>
              <a:t>10/9 LANCERING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91C7952-9A02-555C-4E5D-A81C4B37D568}"/>
              </a:ext>
            </a:extLst>
          </p:cNvPr>
          <p:cNvSpPr txBox="1"/>
          <p:nvPr/>
        </p:nvSpPr>
        <p:spPr>
          <a:xfrm rot="16200000">
            <a:off x="9051866" y="4138092"/>
            <a:ext cx="3366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>
                <a:solidFill>
                  <a:schemeClr val="bg1">
                    <a:lumMod val="85000"/>
                  </a:schemeClr>
                </a:solidFill>
              </a:rPr>
              <a:t>Lokale rechten invoeren in LPDC </a:t>
            </a:r>
            <a:r>
              <a:rPr lang="nl-BE" sz="140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kwaliteitsproces + zijn vindbaar in RV</a:t>
            </a:r>
            <a:endParaRPr lang="nl-BE" sz="1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E6C3D7A-5865-E2EA-6444-C6E4ADC46928}"/>
              </a:ext>
            </a:extLst>
          </p:cNvPr>
          <p:cNvSpPr txBox="1"/>
          <p:nvPr/>
        </p:nvSpPr>
        <p:spPr>
          <a:xfrm rot="5400000">
            <a:off x="10010008" y="1012477"/>
            <a:ext cx="738664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200"/>
              <a:t>12, 20, 30/9 Infomomenten invoeren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CFC4D4-8D94-DB62-70F3-3F4130F8B514}"/>
              </a:ext>
            </a:extLst>
          </p:cNvPr>
          <p:cNvSpPr txBox="1"/>
          <p:nvPr/>
        </p:nvSpPr>
        <p:spPr>
          <a:xfrm rot="5400000">
            <a:off x="10184515" y="1191237"/>
            <a:ext cx="1107996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200"/>
              <a:t>Januari: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/>
              <a:t>Infomoment invoeren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/>
              <a:t>Actualisatiemail en infosessie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97BE543-FD6A-A7FF-2595-7B10EA58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069" y="178256"/>
            <a:ext cx="7799015" cy="1116000"/>
          </a:xfrm>
        </p:spPr>
        <p:txBody>
          <a:bodyPr anchor="t">
            <a:normAutofit/>
          </a:bodyPr>
          <a:lstStyle/>
          <a:p>
            <a:r>
              <a:rPr lang="nl-BE" b="1"/>
              <a:t>Voordeel gebruik/invoer voor Rechtenverkenner?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B03C794-8A96-99E0-A412-922FE2675A6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48207" y="1494311"/>
            <a:ext cx="7757955" cy="3780000"/>
          </a:xfrm>
        </p:spPr>
        <p:txBody>
          <a:bodyPr/>
          <a:lstStyle/>
          <a:p>
            <a:r>
              <a:rPr lang="nl-BE" dirty="0"/>
              <a:t>Mogelijkheden tot hergebruik van gegevens, zowel lokale gegevens als bovenlokale gegevens</a:t>
            </a:r>
          </a:p>
          <a:p>
            <a:endParaRPr lang="nl-BE" dirty="0"/>
          </a:p>
          <a:p>
            <a:pPr lvl="1"/>
            <a:r>
              <a:rPr lang="nl-BE" dirty="0">
                <a:solidFill>
                  <a:schemeClr val="accent6"/>
                </a:solidFill>
              </a:rPr>
              <a:t>Downloaden van gegevens in Excel = export maken</a:t>
            </a:r>
          </a:p>
          <a:p>
            <a:pPr marL="288000" lvl="1" indent="0">
              <a:buNone/>
            </a:pPr>
            <a:endParaRPr lang="nl-BE" dirty="0"/>
          </a:p>
          <a:p>
            <a:pPr marL="288000" lvl="1" indent="0">
              <a:buNone/>
            </a:pPr>
            <a:r>
              <a:rPr lang="nl-BE" dirty="0" err="1"/>
              <a:t>Vb</a:t>
            </a:r>
            <a:r>
              <a:rPr lang="nl-BE" dirty="0"/>
              <a:t>: Je wilt een papieren of digitaal overzicht van alle rechten die jouw lokaal bestuur of een ander lokaal bestuur aanbiedt. </a:t>
            </a:r>
          </a:p>
          <a:p>
            <a:pPr marL="288000" lvl="1" indent="0">
              <a:buNone/>
            </a:pP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Voordeel: Kan met een klik op de knop bij de ‘resultaten’ van eender welke zoekopdracht, je selecteert zelf welke informatie uit de </a:t>
            </a:r>
            <a:r>
              <a:rPr lang="nl-BE" dirty="0" err="1"/>
              <a:t>excel</a:t>
            </a:r>
            <a:r>
              <a:rPr lang="nl-BE" dirty="0"/>
              <a:t> nuttig is voor jou.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Nadeel: de gegevens zijn een momentopname. Online wordt de informatie wel bijgewerkt en aangevuld, maar op papier kan dit natuurlijk niet. </a:t>
            </a:r>
          </a:p>
        </p:txBody>
      </p:sp>
    </p:spTree>
    <p:extLst>
      <p:ext uri="{BB962C8B-B14F-4D97-AF65-F5344CB8AC3E}">
        <p14:creationId xmlns:p14="http://schemas.microsoft.com/office/powerpoint/2010/main" val="1577181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49CDD0-7D77-4D23-9A27-F361E39BA472}" type="datetime1">
              <a:rPr lang="nl-BE" smtClean="0"/>
              <a:pPr>
                <a:spcAft>
                  <a:spcPts val="600"/>
                </a:spcAft>
              </a:pPr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>
                <a:spcAft>
                  <a:spcPts val="600"/>
                </a:spcAft>
              </a:pPr>
              <a:t>12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3C57A1E-1DA7-4F3A-47DC-1551D8E2188B}"/>
              </a:ext>
            </a:extLst>
          </p:cNvPr>
          <p:cNvSpPr/>
          <p:nvPr/>
        </p:nvSpPr>
        <p:spPr>
          <a:xfrm rot="16200000">
            <a:off x="8896037" y="4085607"/>
            <a:ext cx="3609050" cy="637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89873EE-7BEB-49C9-B047-C8ADCBA460B2}"/>
              </a:ext>
            </a:extLst>
          </p:cNvPr>
          <p:cNvSpPr/>
          <p:nvPr/>
        </p:nvSpPr>
        <p:spPr>
          <a:xfrm>
            <a:off x="12852404" y="3828785"/>
            <a:ext cx="637563" cy="115120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E7B80AF-124E-71F0-3590-78C99AB5C247}"/>
              </a:ext>
            </a:extLst>
          </p:cNvPr>
          <p:cNvSpPr txBox="1"/>
          <p:nvPr/>
        </p:nvSpPr>
        <p:spPr>
          <a:xfrm rot="5400000">
            <a:off x="10554388" y="208919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29/6 RV Café 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DABEA39-B697-D1E8-9F9B-9CFD489F21E0}"/>
              </a:ext>
            </a:extLst>
          </p:cNvPr>
          <p:cNvSpPr txBox="1"/>
          <p:nvPr/>
        </p:nvSpPr>
        <p:spPr>
          <a:xfrm rot="5400000">
            <a:off x="10554388" y="333884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16/7 RV Café 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3C6B861-DA9F-2AF1-B688-84F1A7E89ECD}"/>
              </a:ext>
            </a:extLst>
          </p:cNvPr>
          <p:cNvSpPr txBox="1"/>
          <p:nvPr/>
        </p:nvSpPr>
        <p:spPr>
          <a:xfrm rot="5400000">
            <a:off x="10570319" y="471457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30/7 RV Café 3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15B645F-1DC8-3C0C-5E16-9B7946E28542}"/>
              </a:ext>
            </a:extLst>
          </p:cNvPr>
          <p:cNvSpPr txBox="1"/>
          <p:nvPr/>
        </p:nvSpPr>
        <p:spPr>
          <a:xfrm rot="5400000">
            <a:off x="10562354" y="581192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13/8 RV Café 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B563FCB-A91D-FC16-9055-4689D21DD867}"/>
              </a:ext>
            </a:extLst>
          </p:cNvPr>
          <p:cNvSpPr txBox="1"/>
          <p:nvPr/>
        </p:nvSpPr>
        <p:spPr>
          <a:xfrm rot="5400000">
            <a:off x="10586250" y="690398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27/8 RV Café 5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2DDAEFA-E8A7-AAC0-68CC-FC5D9BE87541}"/>
              </a:ext>
            </a:extLst>
          </p:cNvPr>
          <p:cNvSpPr txBox="1"/>
          <p:nvPr/>
        </p:nvSpPr>
        <p:spPr>
          <a:xfrm>
            <a:off x="10073241" y="1294256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 b="1">
                <a:solidFill>
                  <a:schemeClr val="accent2"/>
                </a:solidFill>
              </a:rPr>
              <a:t>10/9 LANCERING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91C7952-9A02-555C-4E5D-A81C4B37D568}"/>
              </a:ext>
            </a:extLst>
          </p:cNvPr>
          <p:cNvSpPr txBox="1"/>
          <p:nvPr/>
        </p:nvSpPr>
        <p:spPr>
          <a:xfrm rot="16200000">
            <a:off x="9051866" y="4138092"/>
            <a:ext cx="3366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>
                <a:solidFill>
                  <a:schemeClr val="bg1">
                    <a:lumMod val="85000"/>
                  </a:schemeClr>
                </a:solidFill>
              </a:rPr>
              <a:t>Lokale rechten invoeren in LPDC </a:t>
            </a:r>
            <a:r>
              <a:rPr lang="nl-BE" sz="140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kwaliteitsproces + zijn vindbaar in RV</a:t>
            </a:r>
            <a:endParaRPr lang="nl-BE" sz="1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E6C3D7A-5865-E2EA-6444-C6E4ADC46928}"/>
              </a:ext>
            </a:extLst>
          </p:cNvPr>
          <p:cNvSpPr txBox="1"/>
          <p:nvPr/>
        </p:nvSpPr>
        <p:spPr>
          <a:xfrm rot="5400000">
            <a:off x="10010008" y="1012477"/>
            <a:ext cx="738664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200"/>
              <a:t>12, 20, 30/9 Infomomenten invoeren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CFC4D4-8D94-DB62-70F3-3F4130F8B514}"/>
              </a:ext>
            </a:extLst>
          </p:cNvPr>
          <p:cNvSpPr txBox="1"/>
          <p:nvPr/>
        </p:nvSpPr>
        <p:spPr>
          <a:xfrm rot="5400000">
            <a:off x="10184515" y="1191237"/>
            <a:ext cx="1107996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200"/>
              <a:t>Januari: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/>
              <a:t>Infomoment invoeren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/>
              <a:t>Actualisatiemail en infosessie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97BE543-FD6A-A7FF-2595-7B10EA58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069" y="178256"/>
            <a:ext cx="7799015" cy="1116000"/>
          </a:xfrm>
        </p:spPr>
        <p:txBody>
          <a:bodyPr anchor="t">
            <a:normAutofit/>
          </a:bodyPr>
          <a:lstStyle/>
          <a:p>
            <a:r>
              <a:rPr lang="nl-BE" b="1"/>
              <a:t>Voordeel gebruik/invoer voor Rechtenverkenner?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B03C794-8A96-99E0-A412-922FE2675A6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48207" y="1494311"/>
            <a:ext cx="7757955" cy="3780000"/>
          </a:xfrm>
        </p:spPr>
        <p:txBody>
          <a:bodyPr/>
          <a:lstStyle/>
          <a:p>
            <a:r>
              <a:rPr lang="nl-BE"/>
              <a:t>Mogelijkheden tot hergebruik van gegevens, zowel lokale gegevens als bovenlokale gegevens</a:t>
            </a:r>
          </a:p>
          <a:p>
            <a:endParaRPr lang="nl-BE"/>
          </a:p>
          <a:p>
            <a:pPr lvl="1"/>
            <a:r>
              <a:rPr lang="nl-BE">
                <a:solidFill>
                  <a:schemeClr val="accent6"/>
                </a:solidFill>
              </a:rPr>
              <a:t>Gebruik van API IPDC (case Rechtenverkenner)</a:t>
            </a:r>
          </a:p>
          <a:p>
            <a:pPr marL="288000" lvl="1" indent="0">
              <a:buNone/>
            </a:pPr>
            <a:endParaRPr lang="nl-BE"/>
          </a:p>
          <a:p>
            <a:pPr marL="288000" lvl="1" indent="0">
              <a:buNone/>
            </a:pPr>
            <a:r>
              <a:rPr lang="nl-BE" err="1"/>
              <a:t>Vb</a:t>
            </a:r>
            <a:r>
              <a:rPr lang="nl-BE"/>
              <a:t>: Je wilt een deel van de informatie uit Rechtenverkenner gebruiken op je eigen website. Je wilt de gegevens gebruiken in een lokale zoekmachine, volgens een eigen lay-out. </a:t>
            </a:r>
          </a:p>
          <a:p>
            <a:pPr marL="288000" lvl="1" indent="0">
              <a:buNone/>
            </a:pPr>
            <a:endParaRPr lang="nl-BE"/>
          </a:p>
          <a:p>
            <a:pPr lvl="1">
              <a:buFont typeface="Arial" panose="020B0604020202020204" pitchFamily="34" charset="0"/>
              <a:buChar char="•"/>
            </a:pPr>
            <a:r>
              <a:rPr lang="nl-BE"/>
              <a:t>Voordeel: De gegevens in LPDC/LPDC worden maximaal gebruikt en moeten op slechts 1 plaats actueel gehouden worden. Je kiest zelf alles qua scope, lay-out enz.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/>
              <a:t>Nadeel: Dit vergt IT-ontwikkelwerk. </a:t>
            </a:r>
          </a:p>
        </p:txBody>
      </p:sp>
    </p:spTree>
    <p:extLst>
      <p:ext uri="{BB962C8B-B14F-4D97-AF65-F5344CB8AC3E}">
        <p14:creationId xmlns:p14="http://schemas.microsoft.com/office/powerpoint/2010/main" val="2132800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525699" y="1310210"/>
            <a:ext cx="7948602" cy="4717727"/>
          </a:xfrm>
        </p:spPr>
        <p:txBody>
          <a:bodyPr>
            <a:normAutofit/>
          </a:bodyPr>
          <a:lstStyle/>
          <a:p>
            <a:r>
              <a:rPr lang="nl-BE" sz="1600"/>
              <a:t>LPDC = Lokale Producten- en </a:t>
            </a:r>
            <a:r>
              <a:rPr lang="nl-BE" sz="1600" err="1"/>
              <a:t>DienstenCatalogus</a:t>
            </a:r>
            <a:endParaRPr lang="nl-BE" sz="1600" b="0"/>
          </a:p>
          <a:p>
            <a:pPr lvl="1"/>
            <a:r>
              <a:rPr lang="nl-BE" sz="1600"/>
              <a:t>Product van Agentschap Binnenlands Bestuur</a:t>
            </a:r>
          </a:p>
          <a:p>
            <a:pPr lvl="1"/>
            <a:r>
              <a:rPr lang="nl-BE" sz="1600"/>
              <a:t>Plaats waar lokale besturen informatie over hun producten en diensten efficiënt op 1 plaats kunnen beheren en van daaruit makkelijk kunnen verspreiden om op andere plaatsen te hergebruiken</a:t>
            </a:r>
          </a:p>
          <a:p>
            <a:pPr lvl="1"/>
            <a:r>
              <a:rPr lang="nl-BE" sz="1600"/>
              <a:t>Geïntegreerd met de IPDC</a:t>
            </a:r>
          </a:p>
          <a:p>
            <a:pPr lvl="1"/>
            <a:r>
              <a:rPr lang="nl-NL" sz="1400">
                <a:hlinkClick r:id="rId2"/>
              </a:rPr>
              <a:t>Lokale producten- en dienstencatalogus | Vlaanderen.be</a:t>
            </a:r>
            <a:endParaRPr lang="nl-BE" sz="1600"/>
          </a:p>
          <a:p>
            <a:pPr lvl="1"/>
            <a:endParaRPr lang="nl-BE" sz="1600"/>
          </a:p>
          <a:p>
            <a:r>
              <a:rPr lang="nl-BE" sz="1600"/>
              <a:t>IPDC =  Interbestuurlijke Producten- en </a:t>
            </a:r>
            <a:r>
              <a:rPr lang="nl-BE" sz="1600" err="1"/>
              <a:t>DienstenCatalogus</a:t>
            </a:r>
            <a:endParaRPr lang="nl-BE" sz="1600"/>
          </a:p>
          <a:p>
            <a:pPr lvl="1"/>
            <a:r>
              <a:rPr lang="nl-BE" sz="1600"/>
              <a:t>Product van Digitaal Vlaanderen</a:t>
            </a:r>
          </a:p>
          <a:p>
            <a:pPr lvl="1"/>
            <a:r>
              <a:rPr lang="nl-BE" sz="1600"/>
              <a:t>Plaats waar alle informatie uit de LPDC samenkomt met producten en diensten vanuit de Vlaamse en federale overheid. </a:t>
            </a:r>
          </a:p>
          <a:p>
            <a:pPr lvl="1"/>
            <a:r>
              <a:rPr lang="nl-BE" sz="1400">
                <a:hlinkClick r:id="rId3"/>
              </a:rPr>
              <a:t>Productcatalogus (vlaanderen.be)</a:t>
            </a:r>
            <a:endParaRPr lang="nl-BE" sz="1600"/>
          </a:p>
          <a:p>
            <a:pPr lvl="1"/>
            <a:endParaRPr lang="nl-BE" sz="1600"/>
          </a:p>
          <a:p>
            <a:r>
              <a:rPr lang="nl-BE" sz="1600"/>
              <a:t>Rechtenverkenner</a:t>
            </a:r>
          </a:p>
          <a:p>
            <a:pPr lvl="1"/>
            <a:r>
              <a:rPr lang="nl-BE" sz="1600"/>
              <a:t>Product van Departement Zorg</a:t>
            </a:r>
          </a:p>
          <a:p>
            <a:pPr lvl="1"/>
            <a:r>
              <a:rPr lang="nl-BE" sz="1600"/>
              <a:t>Een van de </a:t>
            </a:r>
            <a:r>
              <a:rPr lang="nl-BE" sz="1600" err="1"/>
              <a:t>hergebruikers</a:t>
            </a:r>
            <a:r>
              <a:rPr lang="nl-BE" sz="1600"/>
              <a:t> van informatie uit de IPDC (en dus onrechtstreeks ook uit de LPDC)</a:t>
            </a:r>
          </a:p>
          <a:p>
            <a:pPr lvl="1"/>
            <a:r>
              <a:rPr lang="nl-BE" sz="1400">
                <a:hlinkClick r:id="rId4"/>
              </a:rPr>
              <a:t>Rechtenverkenner</a:t>
            </a:r>
            <a:endParaRPr lang="nl-BE" sz="16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49CDD0-7D77-4D23-9A27-F361E39BA472}" type="datetime1">
              <a:rPr lang="nl-BE" smtClean="0"/>
              <a:pPr>
                <a:spcAft>
                  <a:spcPts val="600"/>
                </a:spcAft>
              </a:pPr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>
                <a:spcAft>
                  <a:spcPts val="600"/>
                </a:spcAft>
              </a:pPr>
              <a:t>13</a:t>
            </a:fld>
            <a:endParaRPr lang="nl-B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8F56486-9897-928F-50EB-0CDDA8D7AA08}"/>
              </a:ext>
            </a:extLst>
          </p:cNvPr>
          <p:cNvSpPr txBox="1">
            <a:spLocks/>
          </p:cNvSpPr>
          <p:nvPr/>
        </p:nvSpPr>
        <p:spPr>
          <a:xfrm>
            <a:off x="1448400" y="579254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1" i="0" kern="1200">
                <a:solidFill>
                  <a:srgbClr val="373736"/>
                </a:solidFill>
                <a:latin typeface="+mj-lt"/>
                <a:ea typeface="+mj-ea"/>
                <a:cs typeface="FlandersArtSans-Bold" panose="00000800000000000000" pitchFamily="2" charset="0"/>
              </a:defRPr>
            </a:lvl1pPr>
          </a:lstStyle>
          <a:p>
            <a:r>
              <a:rPr lang="nl-BE"/>
              <a:t>LPDC-IPDC-Rechtenverkenner</a:t>
            </a:r>
          </a:p>
        </p:txBody>
      </p:sp>
    </p:spTree>
    <p:extLst>
      <p:ext uri="{BB962C8B-B14F-4D97-AF65-F5344CB8AC3E}">
        <p14:creationId xmlns:p14="http://schemas.microsoft.com/office/powerpoint/2010/main" val="3491373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426854"/>
            <a:ext cx="7416000" cy="1116000"/>
          </a:xfrm>
        </p:spPr>
        <p:txBody>
          <a:bodyPr anchor="t">
            <a:normAutofit/>
          </a:bodyPr>
          <a:lstStyle/>
          <a:p>
            <a:r>
              <a:rPr lang="nl-BE" b="1"/>
              <a:t>LPDC-IPDC-Rechtenverkenner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525699" y="1542854"/>
            <a:ext cx="7948602" cy="1879398"/>
          </a:xfrm>
        </p:spPr>
        <p:txBody>
          <a:bodyPr>
            <a:normAutofit/>
          </a:bodyPr>
          <a:lstStyle/>
          <a:p>
            <a:r>
              <a:rPr lang="nl-BE" sz="1600"/>
              <a:t>Link LPDC-IPDC-RV? </a:t>
            </a:r>
            <a:endParaRPr lang="nl-BE" sz="1600" b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49CDD0-7D77-4D23-9A27-F361E39BA472}" type="datetime1">
              <a:rPr lang="nl-BE" smtClean="0"/>
              <a:pPr>
                <a:spcAft>
                  <a:spcPts val="600"/>
                </a:spcAft>
              </a:pPr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>
                <a:spcAft>
                  <a:spcPts val="600"/>
                </a:spcAft>
              </a:pPr>
              <a:t>14</a:t>
            </a:fld>
            <a:endParaRPr lang="nl-BE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D18FF20C-5F60-EEEB-95E8-9CE327F88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13" y="2084958"/>
            <a:ext cx="7619488" cy="38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71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525699" y="2146417"/>
            <a:ext cx="7948602" cy="1879398"/>
          </a:xfrm>
        </p:spPr>
        <p:txBody>
          <a:bodyPr>
            <a:normAutofit/>
          </a:bodyPr>
          <a:lstStyle/>
          <a:p>
            <a:r>
              <a:rPr lang="nl-BE" sz="1600"/>
              <a:t>Link LPDC-IPDC-RV? </a:t>
            </a:r>
            <a:endParaRPr lang="nl-BE" sz="1600" b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49CDD0-7D77-4D23-9A27-F361E39BA472}" type="datetime1">
              <a:rPr lang="nl-BE" smtClean="0"/>
              <a:pPr>
                <a:spcAft>
                  <a:spcPts val="600"/>
                </a:spcAft>
              </a:pPr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>
                <a:spcAft>
                  <a:spcPts val="600"/>
                </a:spcAft>
              </a:pPr>
              <a:t>15</a:t>
            </a:fld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A59D276-72D8-54E3-7E28-295A880643FE}"/>
              </a:ext>
            </a:extLst>
          </p:cNvPr>
          <p:cNvSpPr/>
          <p:nvPr/>
        </p:nvSpPr>
        <p:spPr>
          <a:xfrm>
            <a:off x="494950" y="1266738"/>
            <a:ext cx="8169204" cy="637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86DC8A7-65A2-46AC-BE66-AB44C93C5F06}"/>
              </a:ext>
            </a:extLst>
          </p:cNvPr>
          <p:cNvSpPr txBox="1"/>
          <p:nvPr/>
        </p:nvSpPr>
        <p:spPr>
          <a:xfrm>
            <a:off x="469540" y="1294256"/>
            <a:ext cx="768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>
                <a:solidFill>
                  <a:schemeClr val="bg1">
                    <a:lumMod val="85000"/>
                  </a:schemeClr>
                </a:solidFill>
              </a:rPr>
              <a:t>Lokale rechten invoeren LPDC </a:t>
            </a:r>
            <a:r>
              <a:rPr lang="nl-BE" sz="140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feedbackproces + achter de schermen</a:t>
            </a:r>
            <a:endParaRPr lang="nl-BE" sz="140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D18FF20C-5F60-EEEB-95E8-9CE327F88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55" t="64202" r="10943" b="24882"/>
          <a:stretch/>
        </p:blipFill>
        <p:spPr>
          <a:xfrm>
            <a:off x="589658" y="2599862"/>
            <a:ext cx="1449934" cy="966624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96442F2-B2BB-67F4-9063-B42D9ED5CCB7}"/>
              </a:ext>
            </a:extLst>
          </p:cNvPr>
          <p:cNvSpPr txBox="1">
            <a:spLocks/>
          </p:cNvSpPr>
          <p:nvPr/>
        </p:nvSpPr>
        <p:spPr>
          <a:xfrm>
            <a:off x="763398" y="3808602"/>
            <a:ext cx="7948602" cy="18793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4"/>
              </a:buBlip>
              <a:defRPr sz="20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5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8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/>
              <a:t>Alle producten uit IPDC (en dus ook uit LPDC):</a:t>
            </a:r>
          </a:p>
          <a:p>
            <a:pPr lvl="1"/>
            <a:r>
              <a:rPr lang="nl-BE" sz="2400" b="0"/>
              <a:t>Gebruik kwaliteitsdashboard Rechtenverkenner achter de schermen</a:t>
            </a:r>
          </a:p>
          <a:p>
            <a:pPr marL="576000" lvl="2" indent="0">
              <a:buNone/>
            </a:pPr>
            <a:endParaRPr lang="nl-BE" sz="1400" b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8F56486-9897-928F-50EB-0CDDA8D7AA08}"/>
              </a:ext>
            </a:extLst>
          </p:cNvPr>
          <p:cNvSpPr txBox="1">
            <a:spLocks/>
          </p:cNvSpPr>
          <p:nvPr/>
        </p:nvSpPr>
        <p:spPr>
          <a:xfrm>
            <a:off x="1448400" y="579254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1" i="0" kern="1200">
                <a:solidFill>
                  <a:srgbClr val="373736"/>
                </a:solidFill>
                <a:latin typeface="+mj-lt"/>
                <a:ea typeface="+mj-ea"/>
                <a:cs typeface="FlandersArtSans-Bold" panose="00000800000000000000" pitchFamily="2" charset="0"/>
              </a:defRPr>
            </a:lvl1pPr>
          </a:lstStyle>
          <a:p>
            <a:r>
              <a:rPr lang="nl-BE"/>
              <a:t>LPDC-IPDC-Rechtenverkenner</a:t>
            </a:r>
          </a:p>
        </p:txBody>
      </p:sp>
    </p:spTree>
    <p:extLst>
      <p:ext uri="{BB962C8B-B14F-4D97-AF65-F5344CB8AC3E}">
        <p14:creationId xmlns:p14="http://schemas.microsoft.com/office/powerpoint/2010/main" val="811659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947976" y="6078013"/>
            <a:ext cx="1080000" cy="365125"/>
          </a:xfrm>
        </p:spPr>
        <p:txBody>
          <a:bodyPr/>
          <a:lstStyle/>
          <a:p>
            <a:fld id="{7749CDD0-7D77-4D23-9A27-F361E39BA472}" type="datetime1">
              <a:rPr lang="nl-BE" smtClean="0"/>
              <a:pPr/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16</a:t>
            </a:fld>
            <a:endParaRPr lang="nl-B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71B951F-0C59-2D7F-FC09-749CD2BF7538}"/>
              </a:ext>
            </a:extLst>
          </p:cNvPr>
          <p:cNvSpPr/>
          <p:nvPr/>
        </p:nvSpPr>
        <p:spPr>
          <a:xfrm>
            <a:off x="923904" y="2731493"/>
            <a:ext cx="1242874" cy="13542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>
                <a:solidFill>
                  <a:schemeClr val="accent6"/>
                </a:solidFill>
              </a:rPr>
              <a:t>Lokaal bestuur </a:t>
            </a:r>
            <a:r>
              <a:rPr lang="nl-BE" sz="1400"/>
              <a:t>maakt en publiceert recht in LPDC</a:t>
            </a: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C740B58D-1693-6FD2-A2F0-D331CB3A86A0}"/>
              </a:ext>
            </a:extLst>
          </p:cNvPr>
          <p:cNvSpPr/>
          <p:nvPr/>
        </p:nvSpPr>
        <p:spPr>
          <a:xfrm>
            <a:off x="2174677" y="2436514"/>
            <a:ext cx="727829" cy="194421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nl-BE" sz="1200"/>
              <a:t>automatisch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5F0E5BC-F75E-7286-56F7-F18F96C8DFE5}"/>
              </a:ext>
            </a:extLst>
          </p:cNvPr>
          <p:cNvSpPr/>
          <p:nvPr/>
        </p:nvSpPr>
        <p:spPr>
          <a:xfrm>
            <a:off x="2918304" y="2779777"/>
            <a:ext cx="1242874" cy="13125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/>
              <a:t>Publicatie in IPDC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F0B58574-BBC0-0D18-C41D-121F79A449C1}"/>
              </a:ext>
            </a:extLst>
          </p:cNvPr>
          <p:cNvSpPr/>
          <p:nvPr/>
        </p:nvSpPr>
        <p:spPr>
          <a:xfrm>
            <a:off x="4161178" y="2489780"/>
            <a:ext cx="727829" cy="194421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nl-BE" sz="1200"/>
              <a:t>automatisch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85C582C-D0EE-3435-6481-4208C0E4D5AC}"/>
              </a:ext>
            </a:extLst>
          </p:cNvPr>
          <p:cNvSpPr/>
          <p:nvPr/>
        </p:nvSpPr>
        <p:spPr>
          <a:xfrm>
            <a:off x="4889007" y="2818607"/>
            <a:ext cx="1242874" cy="12737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/>
              <a:t>Verschijnt in kwaliteits-dashboard RV</a:t>
            </a: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D6A4B73A-FA75-10F1-D8D8-A8B3C47F5421}"/>
              </a:ext>
            </a:extLst>
          </p:cNvPr>
          <p:cNvSpPr/>
          <p:nvPr/>
        </p:nvSpPr>
        <p:spPr>
          <a:xfrm>
            <a:off x="6155578" y="2489780"/>
            <a:ext cx="727829" cy="194421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nl-BE" sz="1200">
                <a:solidFill>
                  <a:schemeClr val="bg1"/>
                </a:solidFill>
              </a:rPr>
              <a:t>Controle team RV 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4F63768-CB68-3932-CC5F-5C5277C0EBAD}"/>
              </a:ext>
            </a:extLst>
          </p:cNvPr>
          <p:cNvSpPr/>
          <p:nvPr/>
        </p:nvSpPr>
        <p:spPr>
          <a:xfrm>
            <a:off x="6899204" y="2400719"/>
            <a:ext cx="1330043" cy="7415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/>
              <a:t>Sociaal recht?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0B07CCD-3F1B-E817-CBE5-DAB96943AF25}"/>
              </a:ext>
            </a:extLst>
          </p:cNvPr>
          <p:cNvSpPr/>
          <p:nvPr/>
        </p:nvSpPr>
        <p:spPr>
          <a:xfrm>
            <a:off x="6899204" y="3688267"/>
            <a:ext cx="1330043" cy="8384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/>
              <a:t>Kwaliteit?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43C974-BB58-D405-855E-CFC64BE78F62}"/>
              </a:ext>
            </a:extLst>
          </p:cNvPr>
          <p:cNvSpPr txBox="1"/>
          <p:nvPr/>
        </p:nvSpPr>
        <p:spPr>
          <a:xfrm>
            <a:off x="959307" y="4107506"/>
            <a:ext cx="1242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/>
              <a:t>Enkel zichtbaar voor lokaal bestuur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A95F767-E2DE-F2DF-B479-D8F277632003}"/>
              </a:ext>
            </a:extLst>
          </p:cNvPr>
          <p:cNvSpPr txBox="1"/>
          <p:nvPr/>
        </p:nvSpPr>
        <p:spPr>
          <a:xfrm>
            <a:off x="2926203" y="4060143"/>
            <a:ext cx="1242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/>
              <a:t>Zichtbaar voor iedereen, (</a:t>
            </a:r>
            <a:r>
              <a:rPr lang="nl-BE" sz="1100" err="1"/>
              <a:t>herge</a:t>
            </a:r>
            <a:r>
              <a:rPr lang="nl-BE" sz="1100"/>
              <a:t>)bruikbaar door overheden en overheidswebsites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76554DC-3B3F-3173-938D-959A63E038CE}"/>
              </a:ext>
            </a:extLst>
          </p:cNvPr>
          <p:cNvSpPr txBox="1"/>
          <p:nvPr/>
        </p:nvSpPr>
        <p:spPr>
          <a:xfrm>
            <a:off x="3410504" y="1749732"/>
            <a:ext cx="4247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/>
              <a:t>Ook bij niet-selectie nog (</a:t>
            </a:r>
            <a:r>
              <a:rPr lang="nl-BE" sz="1100" err="1"/>
              <a:t>herge</a:t>
            </a:r>
            <a:r>
              <a:rPr lang="nl-BE" sz="1100"/>
              <a:t>)bruikbaar door andere overheden en overheidswebsites door publicatie in IPDC</a:t>
            </a:r>
          </a:p>
        </p:txBody>
      </p:sp>
      <p:sp>
        <p:nvSpPr>
          <p:cNvPr id="25" name="Pijl: rechts 24">
            <a:extLst>
              <a:ext uri="{FF2B5EF4-FFF2-40B4-BE49-F238E27FC236}">
                <a16:creationId xmlns:a16="http://schemas.microsoft.com/office/drawing/2014/main" id="{F2228CB7-A788-3F48-E3CF-78B0C9265C72}"/>
              </a:ext>
            </a:extLst>
          </p:cNvPr>
          <p:cNvSpPr/>
          <p:nvPr/>
        </p:nvSpPr>
        <p:spPr>
          <a:xfrm rot="5400000">
            <a:off x="6939321" y="4636815"/>
            <a:ext cx="1702185" cy="148204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nl-BE" sz="1200" err="1">
                <a:solidFill>
                  <a:schemeClr val="bg1"/>
                </a:solidFill>
              </a:rPr>
              <a:t>Zoek-machine</a:t>
            </a:r>
            <a:r>
              <a:rPr lang="nl-BE" sz="1200">
                <a:solidFill>
                  <a:schemeClr val="bg1"/>
                </a:solidFill>
              </a:rPr>
              <a:t>  en link Sociale Kaart instellen </a:t>
            </a:r>
          </a:p>
          <a:p>
            <a:pPr algn="ctr"/>
            <a:r>
              <a:rPr lang="nl-BE" sz="1200">
                <a:solidFill>
                  <a:schemeClr val="bg1"/>
                </a:solidFill>
              </a:rPr>
              <a:t>team RV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CD5AC45E-C62A-B02A-9D62-7E34B5C27B60}"/>
              </a:ext>
            </a:extLst>
          </p:cNvPr>
          <p:cNvSpPr txBox="1"/>
          <p:nvPr/>
        </p:nvSpPr>
        <p:spPr>
          <a:xfrm>
            <a:off x="1406955" y="5342715"/>
            <a:ext cx="6309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>
                <a:solidFill>
                  <a:schemeClr val="accent5"/>
                </a:solidFill>
              </a:rPr>
              <a:t>Rechtstreeks feedback per mail OF onrechtstreeks via ABB als we geen contactgegevens kennen.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47D46A8A-6820-24FB-9C6F-1D9F5A9E9185}"/>
              </a:ext>
            </a:extLst>
          </p:cNvPr>
          <p:cNvSpPr txBox="1"/>
          <p:nvPr/>
        </p:nvSpPr>
        <p:spPr>
          <a:xfrm>
            <a:off x="4912704" y="4085744"/>
            <a:ext cx="1242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/>
              <a:t>Enkel zichtbaar voor team RV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A35CB61D-DDA9-3A54-0844-FFC5A7DF9A17}"/>
              </a:ext>
            </a:extLst>
          </p:cNvPr>
          <p:cNvSpPr txBox="1"/>
          <p:nvPr/>
        </p:nvSpPr>
        <p:spPr>
          <a:xfrm>
            <a:off x="6760939" y="6439962"/>
            <a:ext cx="3403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/>
              <a:t>Zichtbaar voor iedereen vanaf 10/9</a:t>
            </a: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9C804FC0-B911-2F53-3C33-6168ECBDD916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7564226" y="2166941"/>
            <a:ext cx="0" cy="23377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1ACBE2E5-03BA-548F-FA71-4A9C1BAD5373}"/>
              </a:ext>
            </a:extLst>
          </p:cNvPr>
          <p:cNvCxnSpPr>
            <a:cxnSpLocks/>
          </p:cNvCxnSpPr>
          <p:nvPr/>
        </p:nvCxnSpPr>
        <p:spPr>
          <a:xfrm flipV="1">
            <a:off x="3468769" y="2146880"/>
            <a:ext cx="4113955" cy="4012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49F98BDC-97FA-9FAB-61E6-5269B5A264EC}"/>
              </a:ext>
            </a:extLst>
          </p:cNvPr>
          <p:cNvCxnSpPr>
            <a:cxnSpLocks/>
          </p:cNvCxnSpPr>
          <p:nvPr/>
        </p:nvCxnSpPr>
        <p:spPr>
          <a:xfrm>
            <a:off x="3468769" y="2195740"/>
            <a:ext cx="0" cy="58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94E7ADBE-FEDF-0BC9-3232-3197E2BD6883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7564226" y="3142287"/>
            <a:ext cx="0" cy="545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B637FD10-DAD8-96A1-EE82-189609CC5E95}"/>
              </a:ext>
            </a:extLst>
          </p:cNvPr>
          <p:cNvSpPr txBox="1"/>
          <p:nvPr/>
        </p:nvSpPr>
        <p:spPr>
          <a:xfrm>
            <a:off x="7667160" y="1909786"/>
            <a:ext cx="562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>
                <a:solidFill>
                  <a:schemeClr val="accent5"/>
                </a:solidFill>
              </a:rPr>
              <a:t>nee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998C5BB7-8286-624B-17A2-23930F0ABCD1}"/>
              </a:ext>
            </a:extLst>
          </p:cNvPr>
          <p:cNvSpPr txBox="1"/>
          <p:nvPr/>
        </p:nvSpPr>
        <p:spPr>
          <a:xfrm>
            <a:off x="7519386" y="3231988"/>
            <a:ext cx="49759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050">
                <a:solidFill>
                  <a:schemeClr val="accent2"/>
                </a:solidFill>
              </a:rPr>
              <a:t>ja</a:t>
            </a:r>
            <a:endParaRPr lang="nl-BE" sz="1800">
              <a:solidFill>
                <a:schemeClr val="accent2"/>
              </a:solidFill>
            </a:endParaRPr>
          </a:p>
        </p:txBody>
      </p: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2D26991F-75E3-2D36-C49B-E762EC14B633}"/>
              </a:ext>
            </a:extLst>
          </p:cNvPr>
          <p:cNvCxnSpPr>
            <a:cxnSpLocks/>
          </p:cNvCxnSpPr>
          <p:nvPr/>
        </p:nvCxnSpPr>
        <p:spPr>
          <a:xfrm>
            <a:off x="7036424" y="4538303"/>
            <a:ext cx="0" cy="81452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04A29344-F70A-3249-3470-E36789AF985E}"/>
              </a:ext>
            </a:extLst>
          </p:cNvPr>
          <p:cNvCxnSpPr/>
          <p:nvPr/>
        </p:nvCxnSpPr>
        <p:spPr>
          <a:xfrm flipH="1">
            <a:off x="1487880" y="5352829"/>
            <a:ext cx="554854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6BDA86BF-9A11-71FA-DF90-43D0B90AACF3}"/>
              </a:ext>
            </a:extLst>
          </p:cNvPr>
          <p:cNvCxnSpPr/>
          <p:nvPr/>
        </p:nvCxnSpPr>
        <p:spPr>
          <a:xfrm flipV="1">
            <a:off x="1487880" y="4687004"/>
            <a:ext cx="0" cy="665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7" name="Tekstvak 56">
            <a:extLst>
              <a:ext uri="{FF2B5EF4-FFF2-40B4-BE49-F238E27FC236}">
                <a16:creationId xmlns:a16="http://schemas.microsoft.com/office/drawing/2014/main" id="{FE6BB32F-2A2B-0FF1-D83F-31EB99FCE9C0}"/>
              </a:ext>
            </a:extLst>
          </p:cNvPr>
          <p:cNvSpPr txBox="1"/>
          <p:nvPr/>
        </p:nvSpPr>
        <p:spPr>
          <a:xfrm>
            <a:off x="8115287" y="4691004"/>
            <a:ext cx="562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>
                <a:solidFill>
                  <a:schemeClr val="accent2"/>
                </a:solidFill>
              </a:rPr>
              <a:t>ja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675A0D46-4CFD-9EA1-4976-F90D32B8DFA7}"/>
              </a:ext>
            </a:extLst>
          </p:cNvPr>
          <p:cNvSpPr txBox="1"/>
          <p:nvPr/>
        </p:nvSpPr>
        <p:spPr>
          <a:xfrm>
            <a:off x="6639697" y="4693926"/>
            <a:ext cx="562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>
                <a:solidFill>
                  <a:schemeClr val="accent5"/>
                </a:solidFill>
              </a:rPr>
              <a:t>nee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DA3349A-FE27-4EDD-5855-4C47BD9616B5}"/>
              </a:ext>
            </a:extLst>
          </p:cNvPr>
          <p:cNvSpPr txBox="1">
            <a:spLocks/>
          </p:cNvSpPr>
          <p:nvPr/>
        </p:nvSpPr>
        <p:spPr>
          <a:xfrm>
            <a:off x="1448400" y="579254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1" i="0" kern="1200">
                <a:solidFill>
                  <a:srgbClr val="373736"/>
                </a:solidFill>
                <a:latin typeface="+mj-lt"/>
                <a:ea typeface="+mj-ea"/>
                <a:cs typeface="FlandersArtSans-Bold" panose="00000800000000000000" pitchFamily="2" charset="0"/>
              </a:defRPr>
            </a:lvl1pPr>
          </a:lstStyle>
          <a:p>
            <a:r>
              <a:rPr lang="nl-BE"/>
              <a:t>LPDC-IPDC-Rechtenverkenner</a:t>
            </a:r>
          </a:p>
        </p:txBody>
      </p:sp>
    </p:spTree>
    <p:extLst>
      <p:ext uri="{BB962C8B-B14F-4D97-AF65-F5344CB8AC3E}">
        <p14:creationId xmlns:p14="http://schemas.microsoft.com/office/powerpoint/2010/main" val="23802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/>
      <p:bldP spid="25" grpId="0" animBg="1"/>
      <p:bldP spid="27" grpId="0"/>
      <p:bldP spid="40" grpId="0"/>
      <p:bldP spid="42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fbeelding 37" descr="Een tekening van een lamp met gekreukt geel papier als licht">
            <a:extLst>
              <a:ext uri="{FF2B5EF4-FFF2-40B4-BE49-F238E27FC236}">
                <a16:creationId xmlns:a16="http://schemas.microsoft.com/office/drawing/2014/main" id="{52079746-854F-34D1-B67E-1F2C0E820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1" r="1"/>
          <a:stretch/>
        </p:blipFill>
        <p:spPr>
          <a:xfrm>
            <a:off x="310717" y="0"/>
            <a:ext cx="2281563" cy="194132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>
            <a:normAutofit/>
          </a:bodyPr>
          <a:lstStyle/>
          <a:p>
            <a:r>
              <a:rPr lang="nl-BE" b="1"/>
              <a:t>Hoe begin je eraan?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BD5DD7-B4AE-9143-E3A7-7873247BEE3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94300" y="1597282"/>
            <a:ext cx="7531270" cy="4270858"/>
          </a:xfrm>
        </p:spPr>
        <p:txBody>
          <a:bodyPr>
            <a:normAutofit/>
          </a:bodyPr>
          <a:lstStyle/>
          <a:p>
            <a:r>
              <a:rPr lang="nl-BE" sz="1800" b="0" dirty="0"/>
              <a:t>Overleg in je lokaal bestuur. Coördinatie? Verzamelen rechten? Redactie? Rol OCMW versus gemeentelijke administratie?</a:t>
            </a:r>
          </a:p>
          <a:p>
            <a:pPr marL="0" indent="0">
              <a:buNone/>
            </a:pPr>
            <a:endParaRPr lang="nl-BE" sz="1800" b="0" dirty="0"/>
          </a:p>
          <a:p>
            <a:r>
              <a:rPr lang="nl-BE" sz="1800" b="0" dirty="0"/>
              <a:t>Laat je inspireren en maak zoveel mogelijk gebruik van de concepten voor Rechtenverkenner uit de conceptenlijst en pas aan volgens de lokale situatie. </a:t>
            </a:r>
          </a:p>
          <a:p>
            <a:pPr marL="0" indent="0">
              <a:buNone/>
            </a:pPr>
            <a:endParaRPr lang="nl-BE" sz="1800" b="0" dirty="0"/>
          </a:p>
          <a:p>
            <a:r>
              <a:rPr lang="nl-BE" sz="1800" b="0" dirty="0"/>
              <a:t>Kijk als ‘een leek’ naar wat je publiceert: kan je zonder enige voorkennis uitmaken of het recht van toepassing is en heb je alle informatie voor de aanvraag? </a:t>
            </a:r>
          </a:p>
          <a:p>
            <a:pPr marL="0" indent="0">
              <a:buNone/>
            </a:pPr>
            <a:endParaRPr lang="nl-BE" sz="1800" b="0" dirty="0"/>
          </a:p>
          <a:p>
            <a:r>
              <a:rPr lang="nl-BE" sz="1800" b="0" dirty="0"/>
              <a:t>Een in LPDC verzonden product wordt gepubliceerd als het scope is. Wil je nog niet publiceren in RV? Houd het dan in ontwerp. </a:t>
            </a:r>
          </a:p>
          <a:p>
            <a:pPr marL="0" indent="0">
              <a:buNone/>
            </a:pPr>
            <a:endParaRPr lang="nl-BE" sz="1800" b="0" dirty="0"/>
          </a:p>
          <a:p>
            <a:r>
              <a:rPr lang="nl-BE" sz="1800" b="0" dirty="0"/>
              <a:t>Wil je feedback op je gepubliceerde rechten? Stuur dan een mailtje naar </a:t>
            </a:r>
            <a:r>
              <a:rPr lang="nl-BE" sz="1800" b="0" dirty="0">
                <a:hlinkClick r:id="rId3"/>
              </a:rPr>
              <a:t>rechtenverkenner@vlaanderen.be</a:t>
            </a:r>
            <a:r>
              <a:rPr lang="nl-BE" sz="1800" b="0" dirty="0"/>
              <a:t> .</a:t>
            </a:r>
          </a:p>
        </p:txBody>
      </p: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01986B67-1367-E167-A26F-A11C6F0D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49CDD0-7D77-4D23-9A27-F361E39BA472}" type="datetime1">
              <a:rPr lang="nl-BE" smtClean="0"/>
              <a:pPr>
                <a:spcAft>
                  <a:spcPts val="600"/>
                </a:spcAft>
              </a:pPr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>
                <a:spcAft>
                  <a:spcPts val="600"/>
                </a:spcAft>
              </a:pPr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815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Hoe begin je eraan? 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C5D6AE0-3F48-2385-31BB-9ACA40FD13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2625" y="2292901"/>
            <a:ext cx="5772150" cy="1883246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18</a:t>
            </a:fld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344B18F3-07D6-CE32-37F0-4DEC36F542FB}"/>
              </a:ext>
            </a:extLst>
          </p:cNvPr>
          <p:cNvSpPr/>
          <p:nvPr/>
        </p:nvSpPr>
        <p:spPr>
          <a:xfrm>
            <a:off x="5915025" y="2400300"/>
            <a:ext cx="1809750" cy="60960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9D7A0EF2-C7CE-B9B0-E53C-90DA34D04755}"/>
              </a:ext>
            </a:extLst>
          </p:cNvPr>
          <p:cNvSpPr/>
          <p:nvPr/>
        </p:nvSpPr>
        <p:spPr>
          <a:xfrm>
            <a:off x="6200775" y="3429000"/>
            <a:ext cx="1809750" cy="60960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E0F772-0B0B-9A8A-F94D-6D7FCAD232E2}"/>
              </a:ext>
            </a:extLst>
          </p:cNvPr>
          <p:cNvSpPr txBox="1"/>
          <p:nvPr/>
        </p:nvSpPr>
        <p:spPr>
          <a:xfrm>
            <a:off x="6457350" y="1386897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rgbClr val="FF0000"/>
                </a:solidFill>
              </a:rPr>
              <a:t>Volledig nieuw product toevoegen.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A367C15-6075-D2B2-54DA-0BE6ECEA8DB8}"/>
              </a:ext>
            </a:extLst>
          </p:cNvPr>
          <p:cNvSpPr txBox="1"/>
          <p:nvPr/>
        </p:nvSpPr>
        <p:spPr>
          <a:xfrm>
            <a:off x="4648200" y="4614744"/>
            <a:ext cx="278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rgbClr val="FF0000"/>
                </a:solidFill>
              </a:rPr>
              <a:t>Gebruik maken van bestaand concept en aanpassen door in de LPDC toe te voegen. 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1200219A-8340-5915-C73D-CC5E3F5A37C0}"/>
              </a:ext>
            </a:extLst>
          </p:cNvPr>
          <p:cNvCxnSpPr/>
          <p:nvPr/>
        </p:nvCxnSpPr>
        <p:spPr>
          <a:xfrm flipV="1">
            <a:off x="7229475" y="2023435"/>
            <a:ext cx="76200" cy="376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6D2EC8FC-759A-1BDE-B870-BFFF36FA5419}"/>
              </a:ext>
            </a:extLst>
          </p:cNvPr>
          <p:cNvCxnSpPr>
            <a:cxnSpLocks/>
          </p:cNvCxnSpPr>
          <p:nvPr/>
        </p:nvCxnSpPr>
        <p:spPr>
          <a:xfrm flipH="1">
            <a:off x="6648450" y="4145999"/>
            <a:ext cx="171450" cy="498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816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Noodzakelijke info in sociaal recht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19</a:t>
            </a:fld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BC52EF-A227-B752-A59C-33B6834F7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425356"/>
            <a:ext cx="7528404" cy="3560645"/>
          </a:xfrm>
        </p:spPr>
        <p:txBody>
          <a:bodyPr/>
          <a:lstStyle/>
          <a:p>
            <a:r>
              <a:rPr lang="nl-BE">
                <a:solidFill>
                  <a:schemeClr val="accent6"/>
                </a:solidFill>
              </a:rPr>
              <a:t>Titel en korte omschrijving </a:t>
            </a:r>
            <a:r>
              <a:rPr lang="nl-BE">
                <a:sym typeface="Wingdings" panose="05000000000000000000" pitchFamily="2" charset="2"/>
              </a:rPr>
              <a:t> verschijnen bij zoekresultaten en bepalen of iemand meer info over het recht wil zien. </a:t>
            </a:r>
          </a:p>
          <a:p>
            <a:pPr marL="0" indent="0">
              <a:buNone/>
            </a:pPr>
            <a:endParaRPr lang="nl-BE">
              <a:sym typeface="Wingdings" panose="05000000000000000000" pitchFamily="2" charset="2"/>
            </a:endParaRPr>
          </a:p>
          <a:p>
            <a:r>
              <a:rPr lang="nl-BE">
                <a:solidFill>
                  <a:schemeClr val="accent6"/>
                </a:solidFill>
                <a:sym typeface="Wingdings" panose="05000000000000000000" pitchFamily="2" charset="2"/>
              </a:rPr>
              <a:t>Voorwaarden</a:t>
            </a:r>
            <a:r>
              <a:rPr lang="nl-BE">
                <a:sym typeface="Wingdings" panose="05000000000000000000" pitchFamily="2" charset="2"/>
              </a:rPr>
              <a:t>? Wanneer heeft iemand recht? Zo specifiek mogelijk. Voorwaarde = zoekcriterium.</a:t>
            </a: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3" name="Afbeelding 2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AD061EFB-8CE6-E857-3B34-062D3D77D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79" y="3104241"/>
            <a:ext cx="4511379" cy="2781654"/>
          </a:xfrm>
          <a:prstGeom prst="rect">
            <a:avLst/>
          </a:prstGeom>
        </p:spPr>
      </p:pic>
      <p:pic>
        <p:nvPicPr>
          <p:cNvPr id="6" name="Afbeelding 5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583D0F02-04CE-4717-9FC0-C9C58CDA6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56" y="3307114"/>
            <a:ext cx="2752169" cy="2680217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15E5501E-EE78-D635-1456-9A9D956BDAF4}"/>
              </a:ext>
            </a:extLst>
          </p:cNvPr>
          <p:cNvCxnSpPr>
            <a:cxnSpLocks/>
          </p:cNvCxnSpPr>
          <p:nvPr/>
        </p:nvCxnSpPr>
        <p:spPr>
          <a:xfrm>
            <a:off x="3821108" y="4897681"/>
            <a:ext cx="2535304" cy="659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al 8">
            <a:extLst>
              <a:ext uri="{FF2B5EF4-FFF2-40B4-BE49-F238E27FC236}">
                <a16:creationId xmlns:a16="http://schemas.microsoft.com/office/drawing/2014/main" id="{457564D8-33BC-F00B-A4B4-432B92516536}"/>
              </a:ext>
            </a:extLst>
          </p:cNvPr>
          <p:cNvSpPr/>
          <p:nvPr/>
        </p:nvSpPr>
        <p:spPr>
          <a:xfrm>
            <a:off x="2655964" y="4712088"/>
            <a:ext cx="1435100" cy="4381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CB6F672-0CC0-BE41-7397-5B1533D0FAD2}"/>
              </a:ext>
            </a:extLst>
          </p:cNvPr>
          <p:cNvSpPr/>
          <p:nvPr/>
        </p:nvSpPr>
        <p:spPr>
          <a:xfrm>
            <a:off x="6356412" y="5435826"/>
            <a:ext cx="882650" cy="3365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803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>
            <a:normAutofit/>
          </a:bodyPr>
          <a:lstStyle/>
          <a:p>
            <a:r>
              <a:rPr lang="nl-BE" b="1"/>
              <a:t>Wat is Rechtenverkenner (RV)?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>
            <a:normAutofit fontScale="92500" lnSpcReduction="20000"/>
          </a:bodyPr>
          <a:lstStyle/>
          <a:p>
            <a:r>
              <a:rPr lang="nl-BE" sz="1600" b="0"/>
              <a:t>Online zoekmachine om rechten van een cliënt te verkennen: </a:t>
            </a:r>
            <a:r>
              <a:rPr lang="nl-BE" sz="1600" b="0">
                <a:hlinkClick r:id="rId2"/>
              </a:rPr>
              <a:t>www.rechtenverkenner.be</a:t>
            </a:r>
            <a:r>
              <a:rPr lang="nl-BE" sz="1600" b="0"/>
              <a:t> </a:t>
            </a:r>
          </a:p>
          <a:p>
            <a:pPr marL="0" indent="0">
              <a:buNone/>
            </a:pPr>
            <a:endParaRPr lang="nl-BE" sz="1600" b="0"/>
          </a:p>
          <a:p>
            <a:r>
              <a:rPr lang="nl-BE" sz="1600" b="0"/>
              <a:t>Primaire doelgroep: maatschappelijk werkers en andere hulpverleners</a:t>
            </a:r>
          </a:p>
          <a:p>
            <a:pPr lvl="1"/>
            <a:r>
              <a:rPr lang="nl-BE" sz="1600" b="0">
                <a:solidFill>
                  <a:srgbClr val="373736"/>
                </a:solidFill>
              </a:rPr>
              <a:t>In de eerste plaats gericht op de meest kwetsbaren in de samenleving</a:t>
            </a:r>
          </a:p>
          <a:p>
            <a:pPr lvl="1"/>
            <a:r>
              <a:rPr lang="nl-BE" sz="1600" b="0">
                <a:solidFill>
                  <a:srgbClr val="373736"/>
                </a:solidFill>
              </a:rPr>
              <a:t>belangrijk om juist te informeren en geen valse verwachtingen te scheppen: nog steeds bepalen of voorgestelde resultaten wel of niet van toepassing zijn</a:t>
            </a:r>
          </a:p>
          <a:p>
            <a:pPr lvl="1"/>
            <a:r>
              <a:rPr lang="nl-BE" sz="1600" b="0">
                <a:solidFill>
                  <a:srgbClr val="373736"/>
                </a:solidFill>
              </a:rPr>
              <a:t>Hulp bij interpretatie rechten (voorwaarden, procedure)</a:t>
            </a:r>
          </a:p>
          <a:p>
            <a:pPr marL="288000" lvl="1" indent="0">
              <a:buNone/>
            </a:pPr>
            <a:endParaRPr lang="nl-BE" sz="1600" b="0">
              <a:solidFill>
                <a:srgbClr val="373736"/>
              </a:solidFill>
            </a:endParaRPr>
          </a:p>
          <a:p>
            <a:r>
              <a:rPr lang="nl-BE" sz="1600" b="0"/>
              <a:t>Maar is voor iedereen toegankelijk.</a:t>
            </a:r>
          </a:p>
          <a:p>
            <a:r>
              <a:rPr lang="nl-BE" sz="1600" b="0"/>
              <a:t>Wat je publiceert voor RV (of voor andere toepassingen van LPDC), is openbaar.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49CDD0-7D77-4D23-9A27-F361E39BA472}" type="datetime1">
              <a:rPr lang="nl-BE" smtClean="0"/>
              <a:pPr>
                <a:spcAft>
                  <a:spcPts val="600"/>
                </a:spcAft>
              </a:pPr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>
                <a:spcAft>
                  <a:spcPts val="600"/>
                </a:spcAft>
              </a:pPr>
              <a:t>2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E431B9-449C-0EC0-0C66-E7C093C5D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05" y="1314000"/>
            <a:ext cx="4489095" cy="54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00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Noodzakelijke info in sociaal recht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20</a:t>
            </a:fld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BC52EF-A227-B752-A59C-33B6834F7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9798" y="1224419"/>
            <a:ext cx="7528404" cy="3560645"/>
          </a:xfrm>
        </p:spPr>
        <p:txBody>
          <a:bodyPr/>
          <a:lstStyle/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 </a:t>
            </a:r>
          </a:p>
          <a:p>
            <a:r>
              <a:rPr lang="nl-BE">
                <a:solidFill>
                  <a:schemeClr val="accent6"/>
                </a:solidFill>
                <a:sym typeface="Wingdings" panose="05000000000000000000" pitchFamily="2" charset="2"/>
              </a:rPr>
              <a:t>Procedure</a:t>
            </a:r>
            <a:r>
              <a:rPr lang="nl-BE">
                <a:sym typeface="Wingdings" panose="05000000000000000000" pitchFamily="2" charset="2"/>
              </a:rPr>
              <a:t>? Hoe vraag je het recht aan, met wie neem je contact op en op welke manier? Welke formulieren indienen? Evt. linken bijvoegen naar aanvragen. </a:t>
            </a:r>
          </a:p>
          <a:p>
            <a:pPr marL="0" indent="0">
              <a:buNone/>
            </a:pPr>
            <a:endParaRPr lang="nl-BE">
              <a:sym typeface="Wingdings" panose="05000000000000000000" pitchFamily="2" charset="2"/>
            </a:endParaRPr>
          </a:p>
          <a:p>
            <a:r>
              <a:rPr lang="nl-BE">
                <a:solidFill>
                  <a:schemeClr val="accent6"/>
                </a:solidFill>
                <a:sym typeface="Wingdings" panose="05000000000000000000" pitchFamily="2" charset="2"/>
              </a:rPr>
              <a:t>Contactgegevens</a:t>
            </a:r>
            <a:r>
              <a:rPr lang="nl-BE">
                <a:sym typeface="Wingdings" panose="05000000000000000000" pitchFamily="2" charset="2"/>
              </a:rPr>
              <a:t>? Nodig om contact op te nemen + (op termijn) koppeling van en naar organisatie in de Sociale Kaart</a:t>
            </a:r>
          </a:p>
          <a:p>
            <a:pPr marL="0" indent="0">
              <a:buNone/>
            </a:pPr>
            <a:endParaRPr lang="nl-BE">
              <a:sym typeface="Wingdings" panose="05000000000000000000" pitchFamily="2" charset="2"/>
            </a:endParaRPr>
          </a:p>
          <a:p>
            <a:r>
              <a:rPr lang="nl-BE">
                <a:solidFill>
                  <a:schemeClr val="accent6"/>
                </a:solidFill>
                <a:sym typeface="Wingdings" panose="05000000000000000000" pitchFamily="2" charset="2"/>
              </a:rPr>
              <a:t>Thema</a:t>
            </a:r>
            <a:r>
              <a:rPr lang="nl-BE">
                <a:sym typeface="Wingdings" panose="05000000000000000000" pitchFamily="2" charset="2"/>
              </a:rPr>
              <a:t>? Biedt structuur in groter aantal passende rechten.</a:t>
            </a:r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E0E23C-6F0B-D09B-D66A-66D78C07A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64" y="4023585"/>
            <a:ext cx="6308950" cy="2078415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160C39E3-7192-1EA1-0CE4-D3838728F98F}"/>
              </a:ext>
            </a:extLst>
          </p:cNvPr>
          <p:cNvCxnSpPr/>
          <p:nvPr/>
        </p:nvCxnSpPr>
        <p:spPr>
          <a:xfrm>
            <a:off x="3444536" y="3861786"/>
            <a:ext cx="1890944" cy="1491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18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Meer vragen? Feedback vragen over rechten?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331999" y="2987448"/>
            <a:ext cx="3914703" cy="2770099"/>
          </a:xfrm>
        </p:spPr>
        <p:txBody>
          <a:bodyPr/>
          <a:lstStyle/>
          <a:p>
            <a:r>
              <a:rPr lang="nl-BE"/>
              <a:t>rechtenverkenner@vlaanderen.be</a:t>
            </a:r>
          </a:p>
        </p:txBody>
      </p:sp>
    </p:spTree>
    <p:extLst>
      <p:ext uri="{BB962C8B-B14F-4D97-AF65-F5344CB8AC3E}">
        <p14:creationId xmlns:p14="http://schemas.microsoft.com/office/powerpoint/2010/main" val="216504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D6DE9-EFE8-C3C2-7CCF-91C8F838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42" y="310964"/>
            <a:ext cx="7416000" cy="1116000"/>
          </a:xfrm>
        </p:spPr>
        <p:txBody>
          <a:bodyPr/>
          <a:lstStyle/>
          <a:p>
            <a:r>
              <a:rPr lang="nl-BE" dirty="0"/>
              <a:t>Wat is Rechtenverkenner (RV)?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50BD23-6DDF-8D78-4581-77A604EA61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198484" y="1037325"/>
            <a:ext cx="7513515" cy="3780000"/>
          </a:xfrm>
        </p:spPr>
        <p:txBody>
          <a:bodyPr/>
          <a:lstStyle/>
          <a:p>
            <a:r>
              <a:rPr lang="nl-BE" dirty="0"/>
              <a:t>3 zoekmethoden die op de startpagina meteen tot actie aanzetten</a:t>
            </a:r>
          </a:p>
          <a:p>
            <a:pPr marL="0" indent="0">
              <a:buNone/>
            </a:pPr>
            <a:endParaRPr lang="nl-BE" dirty="0"/>
          </a:p>
          <a:p>
            <a:pPr lvl="1"/>
            <a:r>
              <a:rPr lang="nl-BE" dirty="0"/>
              <a:t>Zoek in het overzicht van alle rechten. </a:t>
            </a:r>
          </a:p>
          <a:p>
            <a:pPr marL="576000" lvl="2" indent="0">
              <a:buNone/>
            </a:pPr>
            <a:r>
              <a:rPr lang="nl-BE" b="1" dirty="0"/>
              <a:t>Vanuit ALLE federale, Vlaamse en lokale rechten</a:t>
            </a:r>
            <a:r>
              <a:rPr lang="nl-BE" dirty="0"/>
              <a:t> gebruik je de </a:t>
            </a:r>
            <a:r>
              <a:rPr lang="nl-BE" b="1" dirty="0"/>
              <a:t>zoekcriteria, een trefwoord of locatie </a:t>
            </a:r>
            <a:r>
              <a:rPr lang="nl-BE" dirty="0"/>
              <a:t>om de resultaten te beïnvloeden. Per zoekcriterium kan je de rechten bekijken. 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Vind rechten op maat. </a:t>
            </a:r>
          </a:p>
          <a:p>
            <a:pPr marL="576000" lvl="2" indent="0">
              <a:buNone/>
            </a:pPr>
            <a:r>
              <a:rPr lang="nl-BE" dirty="0"/>
              <a:t>Je wil </a:t>
            </a:r>
            <a:r>
              <a:rPr lang="nl-BE" b="1" dirty="0"/>
              <a:t>meer begeleiding bij het zoeken</a:t>
            </a:r>
            <a:r>
              <a:rPr lang="nl-BE" dirty="0"/>
              <a:t> en doorloopt een korte </a:t>
            </a:r>
            <a:r>
              <a:rPr lang="nl-BE" b="1" dirty="0"/>
              <a:t>vragenlijst</a:t>
            </a:r>
            <a:r>
              <a:rPr lang="nl-BE" dirty="0"/>
              <a:t>. Je kunt deze vragenlijst gebruiken als </a:t>
            </a:r>
            <a:r>
              <a:rPr lang="nl-BE" b="1" dirty="0"/>
              <a:t>leidraad voor het gesprek </a:t>
            </a:r>
            <a:r>
              <a:rPr lang="nl-BE" dirty="0"/>
              <a:t>met de cliënt om rechten te zoeken. Je combineert hierdoor meteen </a:t>
            </a:r>
            <a:r>
              <a:rPr lang="nl-BE" b="1" dirty="0"/>
              <a:t>meerdere zoekcriteria</a:t>
            </a:r>
            <a:r>
              <a:rPr lang="nl-BE" dirty="0"/>
              <a:t>. 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Zoek op trefwoord, locatie en/of thema. </a:t>
            </a:r>
          </a:p>
          <a:p>
            <a:pPr marL="576000" lvl="2" indent="0">
              <a:buNone/>
            </a:pPr>
            <a:r>
              <a:rPr lang="nl-BE" dirty="0"/>
              <a:t>Je wil </a:t>
            </a:r>
            <a:r>
              <a:rPr lang="nl-BE" b="1" dirty="0"/>
              <a:t>snel en gericht zoeken </a:t>
            </a:r>
            <a:r>
              <a:rPr lang="nl-BE" dirty="0"/>
              <a:t>naar een </a:t>
            </a:r>
            <a:r>
              <a:rPr lang="nl-BE" b="1" dirty="0"/>
              <a:t>specifiek recht</a:t>
            </a:r>
            <a:r>
              <a:rPr lang="nl-BE" dirty="0"/>
              <a:t>, omdat je bv. het recht al kent, maar de procedure wilt weten. Je hebt al een trefwoord en/of thema in gedachten. </a:t>
            </a:r>
          </a:p>
          <a:p>
            <a:pPr marL="576000" lvl="2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288000" lvl="1" indent="0">
              <a:buNone/>
            </a:pP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7999AE-855F-3EB7-4381-F4C52E12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3</a:t>
            </a:fld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B867D8A-15FC-647F-DB13-7E20D62D5858}"/>
              </a:ext>
            </a:extLst>
          </p:cNvPr>
          <p:cNvSpPr txBox="1"/>
          <p:nvPr/>
        </p:nvSpPr>
        <p:spPr>
          <a:xfrm>
            <a:off x="3338004" y="5963454"/>
            <a:ext cx="709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3"/>
                </a:solidFill>
              </a:rPr>
              <a:t>Tip: geef steeds een locatie in! </a:t>
            </a:r>
          </a:p>
        </p:txBody>
      </p:sp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A3E14FAD-5348-3B0A-265B-0F8539573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82" y="784798"/>
            <a:ext cx="8336132" cy="59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69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D6DE9-EFE8-C3C2-7CCF-91C8F838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42" y="310964"/>
            <a:ext cx="7416000" cy="1116000"/>
          </a:xfrm>
        </p:spPr>
        <p:txBody>
          <a:bodyPr/>
          <a:lstStyle/>
          <a:p>
            <a:r>
              <a:rPr lang="nl-BE" dirty="0"/>
              <a:t>Wat is Rechtenverkenner (RV)?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50BD23-6DDF-8D78-4581-77A604EA61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87779" y="1346304"/>
            <a:ext cx="6261763" cy="3780000"/>
          </a:xfrm>
        </p:spPr>
        <p:txBody>
          <a:bodyPr/>
          <a:lstStyle/>
          <a:p>
            <a:r>
              <a:rPr lang="nl-BE" sz="1600" dirty="0"/>
              <a:t>3 zoekmethoden die op de startpagina meteen tot actie aanzetten</a:t>
            </a:r>
          </a:p>
          <a:p>
            <a:pPr marL="0" indent="0">
              <a:buNone/>
            </a:pPr>
            <a:endParaRPr lang="nl-BE" sz="1600" dirty="0"/>
          </a:p>
          <a:p>
            <a:pPr lvl="1"/>
            <a:r>
              <a:rPr lang="nl-BE" sz="1600" dirty="0"/>
              <a:t>Zoek in het overzicht van alle rechten. </a:t>
            </a:r>
          </a:p>
          <a:p>
            <a:pPr marL="576000" lvl="2" indent="0">
              <a:buNone/>
            </a:pPr>
            <a:r>
              <a:rPr lang="nl-BE" sz="1600" b="1" dirty="0"/>
              <a:t>Vanuit ALLE federale, Vlaamse en lokale rechten</a:t>
            </a:r>
            <a:r>
              <a:rPr lang="nl-BE" sz="1600" dirty="0"/>
              <a:t> gebruik je de </a:t>
            </a:r>
            <a:r>
              <a:rPr lang="nl-BE" sz="1600" b="1" dirty="0"/>
              <a:t>zoekcriteria, een trefwoord of locatie </a:t>
            </a:r>
            <a:r>
              <a:rPr lang="nl-BE" sz="1600" dirty="0"/>
              <a:t>om de resultaten te beïnvloeden. Per zoekcriterium kan je de rechten bekijken. </a:t>
            </a:r>
          </a:p>
          <a:p>
            <a:pPr lvl="1"/>
            <a:endParaRPr lang="nl-BE" sz="1600" dirty="0"/>
          </a:p>
          <a:p>
            <a:pPr lvl="1"/>
            <a:r>
              <a:rPr lang="nl-BE" sz="1600" dirty="0"/>
              <a:t>Vind rechten op maat. </a:t>
            </a:r>
          </a:p>
          <a:p>
            <a:pPr marL="576000" lvl="2" indent="0">
              <a:buNone/>
            </a:pPr>
            <a:r>
              <a:rPr lang="nl-BE" sz="1600" dirty="0"/>
              <a:t>Je wil </a:t>
            </a:r>
            <a:r>
              <a:rPr lang="nl-BE" sz="1600" b="1" dirty="0"/>
              <a:t>meer begeleiding bij het zoeken</a:t>
            </a:r>
            <a:r>
              <a:rPr lang="nl-BE" sz="1600" dirty="0"/>
              <a:t> en doorloopt een korte </a:t>
            </a:r>
            <a:r>
              <a:rPr lang="nl-BE" sz="1600" b="1" dirty="0"/>
              <a:t>vragenlijst</a:t>
            </a:r>
            <a:r>
              <a:rPr lang="nl-BE" sz="1600" dirty="0"/>
              <a:t>. Je kunt deze vragenlijst gebruiken als </a:t>
            </a:r>
            <a:r>
              <a:rPr lang="nl-BE" sz="1600" b="1" dirty="0"/>
              <a:t>leidraad voor het gesprek </a:t>
            </a:r>
            <a:r>
              <a:rPr lang="nl-BE" sz="1600" dirty="0"/>
              <a:t>met de cliënt om rechten te zoeken. Je combineert hierdoor meteen </a:t>
            </a:r>
            <a:r>
              <a:rPr lang="nl-BE" sz="1600" b="1" dirty="0"/>
              <a:t>meerdere zoekcriteria</a:t>
            </a:r>
            <a:r>
              <a:rPr lang="nl-BE" sz="1600" dirty="0"/>
              <a:t>. </a:t>
            </a:r>
          </a:p>
          <a:p>
            <a:pPr lvl="1"/>
            <a:endParaRPr lang="nl-BE" sz="1600" dirty="0"/>
          </a:p>
          <a:p>
            <a:pPr lvl="1"/>
            <a:r>
              <a:rPr lang="nl-BE" sz="1600" dirty="0"/>
              <a:t>Zoek op trefwoord, locatie en/of thema. </a:t>
            </a:r>
          </a:p>
          <a:p>
            <a:pPr marL="576000" lvl="2" indent="0">
              <a:buNone/>
            </a:pPr>
            <a:r>
              <a:rPr lang="nl-BE" sz="1600" dirty="0"/>
              <a:t>Je wil </a:t>
            </a:r>
            <a:r>
              <a:rPr lang="nl-BE" sz="1600" b="1" dirty="0"/>
              <a:t>snel en gericht zoeken </a:t>
            </a:r>
            <a:r>
              <a:rPr lang="nl-BE" sz="1600" dirty="0"/>
              <a:t>naar een </a:t>
            </a:r>
            <a:r>
              <a:rPr lang="nl-BE" sz="1600" b="1" dirty="0"/>
              <a:t>specifiek recht</a:t>
            </a:r>
            <a:r>
              <a:rPr lang="nl-BE" sz="1600" dirty="0"/>
              <a:t>, omdat je bv. het recht al kent, maar de procedure wilt weten. Je hebt al een trefwoord en/of thema in gedachten.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7999AE-855F-3EB7-4381-F4C52E12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4</a:t>
            </a:fld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B867D8A-15FC-647F-DB13-7E20D62D5858}"/>
              </a:ext>
            </a:extLst>
          </p:cNvPr>
          <p:cNvSpPr txBox="1"/>
          <p:nvPr/>
        </p:nvSpPr>
        <p:spPr>
          <a:xfrm>
            <a:off x="4048218" y="5590591"/>
            <a:ext cx="709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3"/>
                </a:solidFill>
              </a:rPr>
              <a:t>Tip: geef steeds een locatie in!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E14FAD-5348-3B0A-265B-0F8539573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1" t="10796" r="7737" b="6731"/>
          <a:stretch/>
        </p:blipFill>
        <p:spPr>
          <a:xfrm>
            <a:off x="337445" y="2462304"/>
            <a:ext cx="2649010" cy="17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42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17DA67D-B90E-04B3-6554-41936E56C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545" y="230656"/>
            <a:ext cx="5966909" cy="6012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912079" y="1356916"/>
            <a:ext cx="5937249" cy="2196000"/>
          </a:xfrm>
        </p:spPr>
        <p:txBody>
          <a:bodyPr anchor="t">
            <a:normAutofit/>
          </a:bodyPr>
          <a:lstStyle/>
          <a:p>
            <a:r>
              <a:rPr lang="nl-BE" b="1"/>
              <a:t>Wat is Rechtenverkenner?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B7216E9-9B4E-42BF-AE32-9BF1432F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749CDD0-7D77-4D23-9A27-F361E39BA472}" type="datetime1">
              <a:rPr lang="nl-BE" smtClean="0"/>
              <a:pPr>
                <a:spcAft>
                  <a:spcPts val="600"/>
                </a:spcAft>
              </a:pPr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>
                <a:spcAft>
                  <a:spcPts val="600"/>
                </a:spcAft>
              </a:pPr>
              <a:t>5</a:t>
            </a:fld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0700413-36DB-0534-7991-C2C8140DB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545" y="1489716"/>
            <a:ext cx="4133850" cy="393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4A97000-69D0-BEE5-9EAE-A85C0D6B5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172" y="1481152"/>
            <a:ext cx="5170598" cy="4014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081E1CF-6122-EBF9-3E5C-81B24DDB0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172" y="1481152"/>
            <a:ext cx="4901344" cy="3878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DF70893-171D-4E1A-2686-B12DB1260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545" y="1505510"/>
            <a:ext cx="5062108" cy="3462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C1EA204-513B-D188-7C77-321F32ED4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6545" y="1720912"/>
            <a:ext cx="6986669" cy="2121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6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17DA67D-B90E-04B3-6554-41936E56C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6" t="73407" r="-12" b="11725"/>
          <a:stretch/>
        </p:blipFill>
        <p:spPr>
          <a:xfrm>
            <a:off x="1921264" y="2274228"/>
            <a:ext cx="6761423" cy="143474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912079" y="1356916"/>
            <a:ext cx="5937249" cy="2196000"/>
          </a:xfrm>
        </p:spPr>
        <p:txBody>
          <a:bodyPr anchor="t">
            <a:normAutofit/>
          </a:bodyPr>
          <a:lstStyle/>
          <a:p>
            <a:r>
              <a:rPr lang="nl-BE" b="1"/>
              <a:t>Wat is Rechtenverkenner?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B7216E9-9B4E-42BF-AE32-9BF1432F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749CDD0-7D77-4D23-9A27-F361E39BA472}" type="datetime1">
              <a:rPr lang="nl-BE" smtClean="0"/>
              <a:pPr>
                <a:spcAft>
                  <a:spcPts val="600"/>
                </a:spcAft>
              </a:pPr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>
                <a:spcAft>
                  <a:spcPts val="600"/>
                </a:spcAft>
              </a:pPr>
              <a:t>6</a:t>
            </a:fld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2FB6EC-887E-9A10-DC98-18A6C94BA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148" y="0"/>
            <a:ext cx="3246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34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17DA67D-B90E-04B3-6554-41936E56C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6" t="73407" r="-12" b="11725"/>
          <a:stretch/>
        </p:blipFill>
        <p:spPr>
          <a:xfrm>
            <a:off x="9576706" y="2922814"/>
            <a:ext cx="6761423" cy="143474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912079" y="1356916"/>
            <a:ext cx="5937249" cy="2196000"/>
          </a:xfrm>
        </p:spPr>
        <p:txBody>
          <a:bodyPr anchor="t">
            <a:normAutofit/>
          </a:bodyPr>
          <a:lstStyle/>
          <a:p>
            <a:r>
              <a:rPr lang="nl-BE" b="1"/>
              <a:t>Wat is Rechtenverkenner?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B7216E9-9B4E-42BF-AE32-9BF1432F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749CDD0-7D77-4D23-9A27-F361E39BA472}" type="datetime1">
              <a:rPr lang="nl-BE" smtClean="0"/>
              <a:pPr>
                <a:spcAft>
                  <a:spcPts val="600"/>
                </a:spcAft>
              </a:pPr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>
                <a:spcAft>
                  <a:spcPts val="600"/>
                </a:spcAft>
              </a:pPr>
              <a:t>7</a:t>
            </a:fld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2FB6EC-887E-9A10-DC98-18A6C94BA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36" y="116958"/>
            <a:ext cx="4142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20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05B9E-7FB3-C01B-1192-8064D8859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2584" y="2397538"/>
            <a:ext cx="4455490" cy="2484000"/>
          </a:xfrm>
        </p:spPr>
        <p:txBody>
          <a:bodyPr/>
          <a:lstStyle/>
          <a:p>
            <a:r>
              <a:rPr lang="nl-BE"/>
              <a:t>Achter de schermen</a:t>
            </a:r>
          </a:p>
        </p:txBody>
      </p:sp>
    </p:spTree>
    <p:extLst>
      <p:ext uri="{BB962C8B-B14F-4D97-AF65-F5344CB8AC3E}">
        <p14:creationId xmlns:p14="http://schemas.microsoft.com/office/powerpoint/2010/main" val="226318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49CDD0-7D77-4D23-9A27-F361E39BA472}" type="datetime1">
              <a:rPr lang="nl-BE" smtClean="0"/>
              <a:pPr>
                <a:spcAft>
                  <a:spcPts val="600"/>
                </a:spcAft>
              </a:pPr>
              <a:t>4/10/2024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>
                <a:spcAft>
                  <a:spcPts val="600"/>
                </a:spcAft>
              </a:pPr>
              <a:t>9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3C57A1E-1DA7-4F3A-47DC-1551D8E2188B}"/>
              </a:ext>
            </a:extLst>
          </p:cNvPr>
          <p:cNvSpPr/>
          <p:nvPr/>
        </p:nvSpPr>
        <p:spPr>
          <a:xfrm rot="16200000">
            <a:off x="8896037" y="4085607"/>
            <a:ext cx="3609050" cy="637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89873EE-7BEB-49C9-B047-C8ADCBA460B2}"/>
              </a:ext>
            </a:extLst>
          </p:cNvPr>
          <p:cNvSpPr/>
          <p:nvPr/>
        </p:nvSpPr>
        <p:spPr>
          <a:xfrm>
            <a:off x="12852404" y="3828785"/>
            <a:ext cx="637563" cy="115120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E7B80AF-124E-71F0-3590-78C99AB5C247}"/>
              </a:ext>
            </a:extLst>
          </p:cNvPr>
          <p:cNvSpPr txBox="1"/>
          <p:nvPr/>
        </p:nvSpPr>
        <p:spPr>
          <a:xfrm rot="5400000">
            <a:off x="10554388" y="208919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29/6 RV Café 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DABEA39-B697-D1E8-9F9B-9CFD489F21E0}"/>
              </a:ext>
            </a:extLst>
          </p:cNvPr>
          <p:cNvSpPr txBox="1"/>
          <p:nvPr/>
        </p:nvSpPr>
        <p:spPr>
          <a:xfrm rot="5400000">
            <a:off x="10554388" y="333884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16/7 RV Café 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3C6B861-DA9F-2AF1-B688-84F1A7E89ECD}"/>
              </a:ext>
            </a:extLst>
          </p:cNvPr>
          <p:cNvSpPr txBox="1"/>
          <p:nvPr/>
        </p:nvSpPr>
        <p:spPr>
          <a:xfrm rot="5400000">
            <a:off x="10570319" y="471457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30/7 RV Café 3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15B645F-1DC8-3C0C-5E16-9B7946E28542}"/>
              </a:ext>
            </a:extLst>
          </p:cNvPr>
          <p:cNvSpPr txBox="1"/>
          <p:nvPr/>
        </p:nvSpPr>
        <p:spPr>
          <a:xfrm rot="5400000">
            <a:off x="10562354" y="581192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13/8 RV Café 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B563FCB-A91D-FC16-9055-4689D21DD867}"/>
              </a:ext>
            </a:extLst>
          </p:cNvPr>
          <p:cNvSpPr txBox="1"/>
          <p:nvPr/>
        </p:nvSpPr>
        <p:spPr>
          <a:xfrm rot="5400000">
            <a:off x="10586250" y="690398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/>
              <a:t>27/8 RV Café 5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2DDAEFA-E8A7-AAC0-68CC-FC5D9BE87541}"/>
              </a:ext>
            </a:extLst>
          </p:cNvPr>
          <p:cNvSpPr txBox="1"/>
          <p:nvPr/>
        </p:nvSpPr>
        <p:spPr>
          <a:xfrm>
            <a:off x="10073241" y="1294256"/>
            <a:ext cx="400110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 b="1">
                <a:solidFill>
                  <a:schemeClr val="accent2"/>
                </a:solidFill>
              </a:rPr>
              <a:t>10/9 LANCERING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91C7952-9A02-555C-4E5D-A81C4B37D568}"/>
              </a:ext>
            </a:extLst>
          </p:cNvPr>
          <p:cNvSpPr txBox="1"/>
          <p:nvPr/>
        </p:nvSpPr>
        <p:spPr>
          <a:xfrm rot="16200000">
            <a:off x="9051866" y="4138092"/>
            <a:ext cx="3366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>
                <a:solidFill>
                  <a:schemeClr val="bg1">
                    <a:lumMod val="85000"/>
                  </a:schemeClr>
                </a:solidFill>
              </a:rPr>
              <a:t>Lokale rechten invoeren in LPDC </a:t>
            </a:r>
            <a:r>
              <a:rPr lang="nl-BE" sz="140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kwaliteitsproces + zijn vindbaar in RV</a:t>
            </a:r>
            <a:endParaRPr lang="nl-BE" sz="1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E6C3D7A-5865-E2EA-6444-C6E4ADC46928}"/>
              </a:ext>
            </a:extLst>
          </p:cNvPr>
          <p:cNvSpPr txBox="1"/>
          <p:nvPr/>
        </p:nvSpPr>
        <p:spPr>
          <a:xfrm rot="5400000">
            <a:off x="10010008" y="1012477"/>
            <a:ext cx="738664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200"/>
              <a:t>12, 20, 30/9 Infomomenten invoeren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CFC4D4-8D94-DB62-70F3-3F4130F8B514}"/>
              </a:ext>
            </a:extLst>
          </p:cNvPr>
          <p:cNvSpPr txBox="1"/>
          <p:nvPr/>
        </p:nvSpPr>
        <p:spPr>
          <a:xfrm rot="5400000">
            <a:off x="10184515" y="1191237"/>
            <a:ext cx="1107996" cy="1426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200"/>
              <a:t>Januari: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/>
              <a:t>Infomoment invoeren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/>
              <a:t>Actualisatiemail en infosessie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97BE543-FD6A-A7FF-2595-7B10EA58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069" y="178256"/>
            <a:ext cx="7799015" cy="1116000"/>
          </a:xfrm>
        </p:spPr>
        <p:txBody>
          <a:bodyPr anchor="t">
            <a:normAutofit/>
          </a:bodyPr>
          <a:lstStyle/>
          <a:p>
            <a:r>
              <a:rPr lang="nl-BE" b="1"/>
              <a:t>Voordeel gebruik/invoer voor Rechtenverkenner?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B03C794-8A96-99E0-A412-922FE2675A6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48207" y="1494311"/>
            <a:ext cx="7757955" cy="3780000"/>
          </a:xfrm>
        </p:spPr>
        <p:txBody>
          <a:bodyPr/>
          <a:lstStyle/>
          <a:p>
            <a:r>
              <a:rPr lang="nl-BE"/>
              <a:t>Verschillende professionals hebben nood aan een verkennend instrument om vlot en correct te helpen: </a:t>
            </a:r>
          </a:p>
          <a:p>
            <a:pPr lvl="1"/>
            <a:r>
              <a:rPr lang="nl-BE">
                <a:solidFill>
                  <a:schemeClr val="accent6"/>
                </a:solidFill>
              </a:rPr>
              <a:t>Sociale dienst ziekenhuis</a:t>
            </a:r>
            <a:r>
              <a:rPr lang="nl-BE"/>
              <a:t>: welke financiële ondersteuning is er voor deze oudere om toch nog thuis te kunnen wonen? Welke woningaanpassingen worden terugbetaald? Welke extra hulp is er?</a:t>
            </a:r>
          </a:p>
          <a:p>
            <a:pPr lvl="1"/>
            <a:r>
              <a:rPr lang="nl-BE">
                <a:solidFill>
                  <a:schemeClr val="accent6"/>
                </a:solidFill>
              </a:rPr>
              <a:t>OCMW-medewerker</a:t>
            </a:r>
            <a:r>
              <a:rPr lang="nl-BE"/>
              <a:t>: wat zijn de lokale, Vlaamse en federale rechten voor mijn cliënt op vlak van wonen en bouwen, energie, enz.</a:t>
            </a:r>
          </a:p>
          <a:p>
            <a:pPr lvl="1"/>
            <a:r>
              <a:rPr lang="nl-BE">
                <a:solidFill>
                  <a:schemeClr val="accent6"/>
                </a:solidFill>
              </a:rPr>
              <a:t>Straathoekwerker</a:t>
            </a:r>
            <a:r>
              <a:rPr lang="nl-BE"/>
              <a:t>: welke mogelijkheden zijn er voor daklozen voor een warme douche, een bed in de winter, een maaltijd enz.</a:t>
            </a:r>
          </a:p>
          <a:p>
            <a:pPr lvl="1"/>
            <a:r>
              <a:rPr lang="nl-BE">
                <a:solidFill>
                  <a:schemeClr val="accent6"/>
                </a:solidFill>
              </a:rPr>
              <a:t>CLB-medewerker</a:t>
            </a:r>
            <a:r>
              <a:rPr lang="nl-BE"/>
              <a:t>: rechten binnen het onderwijs, bv. gratis huiswerkbegeleiding, rechten in verband met voor leerlingen met een beperking, zomerschool enz. </a:t>
            </a:r>
          </a:p>
          <a:p>
            <a:pPr marL="288000" lvl="1" indent="0">
              <a:buNone/>
            </a:pPr>
            <a:endParaRPr lang="nl-BE"/>
          </a:p>
          <a:p>
            <a:pPr marL="288000" lvl="1" indent="0">
              <a:buNone/>
            </a:pPr>
            <a:r>
              <a:rPr lang="nl-BE"/>
              <a:t>Rechtenverkenner biedt overzicht én geeft nodige info over procedure, voorwaarden, contactgegevens enz.  = </a:t>
            </a:r>
            <a:r>
              <a:rPr lang="nl-BE" err="1"/>
              <a:t>onderbescherming</a:t>
            </a:r>
            <a:r>
              <a:rPr lang="nl-BE"/>
              <a:t> daalt en efficiënt werken</a:t>
            </a:r>
          </a:p>
        </p:txBody>
      </p:sp>
    </p:spTree>
    <p:extLst>
      <p:ext uri="{BB962C8B-B14F-4D97-AF65-F5344CB8AC3E}">
        <p14:creationId xmlns:p14="http://schemas.microsoft.com/office/powerpoint/2010/main" val="2463348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e_De Sociale Kaart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ocialeKaart_presentatie.potx" id="{E24C9062-BDF9-4811-833B-CFB4B3282C5D}" vid="{30E6A433-F635-4488-B755-5B1E5B56DE5E}"/>
    </a:ext>
  </a:extLst>
</a:theme>
</file>

<file path=ppt/theme/theme2.xml><?xml version="1.0" encoding="utf-8"?>
<a:theme xmlns:a="http://schemas.openxmlformats.org/drawingml/2006/main" name="Sociale kaart_aanpassing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ocialeKaart_presentatie.potx" id="{E24C9062-BDF9-4811-833B-CFB4B3282C5D}" vid="{8727971E-EA85-47D6-92D1-30BBCF848845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444DADC998D4FBCB392A060881883" ma:contentTypeVersion="16" ma:contentTypeDescription="Een nieuw document maken." ma:contentTypeScope="" ma:versionID="7770f4dfd161fc1a05ae5a8fb5d3bb0d">
  <xsd:schema xmlns:xsd="http://www.w3.org/2001/XMLSchema" xmlns:xs="http://www.w3.org/2001/XMLSchema" xmlns:p="http://schemas.microsoft.com/office/2006/metadata/properties" xmlns:ns2="fb3fd3f4-35a2-4c1a-9f29-3c626ce188ab" xmlns:ns3="c7b8191b-2162-4518-aaff-a2766517776f" xmlns:ns4="9a9ec0f0-7796-43d0-ac1f-4c8c46ee0bd1" targetNamespace="http://schemas.microsoft.com/office/2006/metadata/properties" ma:root="true" ma:fieldsID="ee506831a0d94268ce743485902ce8d7" ns2:_="" ns3:_="" ns4:_="">
    <xsd:import namespace="fb3fd3f4-35a2-4c1a-9f29-3c626ce188ab"/>
    <xsd:import namespace="c7b8191b-2162-4518-aaff-a2766517776f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Projectfase" minOccurs="0"/>
                <xsd:element ref="ns2:Auteu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fd3f4-35a2-4c1a-9f29-3c626ce188ab" elementFormDefault="qualified">
    <xsd:import namespace="http://schemas.microsoft.com/office/2006/documentManagement/types"/>
    <xsd:import namespace="http://schemas.microsoft.com/office/infopath/2007/PartnerControls"/>
    <xsd:element name="Projectfase" ma:index="8" nillable="true" ma:displayName="Projectfase" ma:format="Dropdown" ma:internalName="Projectfase">
      <xsd:simpleType>
        <xsd:restriction base="dms:Text">
          <xsd:maxLength value="255"/>
        </xsd:restriction>
      </xsd:simpleType>
    </xsd:element>
    <xsd:element name="Auteur" ma:index="9" nillable="true" ma:displayName="Auteur" ma:format="Dropdown" ma:internalName="Auteur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8191b-2162-4518-aaff-a276651777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f5bd88d-0170-43dc-b48f-ba592e265f11}" ma:internalName="TaxCatchAll" ma:showField="CatchAllData" ma:web="75e81734-efe7-4f9e-b6ba-196a27e8d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3fd3f4-35a2-4c1a-9f29-3c626ce188ab">
      <Terms xmlns="http://schemas.microsoft.com/office/infopath/2007/PartnerControls"/>
    </lcf76f155ced4ddcb4097134ff3c332f>
    <Auteur xmlns="fb3fd3f4-35a2-4c1a-9f29-3c626ce188ab" xsi:nil="true"/>
    <TaxCatchAll xmlns="9a9ec0f0-7796-43d0-ac1f-4c8c46ee0bd1"/>
    <Projectfase xmlns="fb3fd3f4-35a2-4c1a-9f29-3c626ce188ab" xsi:nil="true"/>
  </documentManagement>
</p:properties>
</file>

<file path=customXml/itemProps1.xml><?xml version="1.0" encoding="utf-8"?>
<ds:datastoreItem xmlns:ds="http://schemas.openxmlformats.org/officeDocument/2006/customXml" ds:itemID="{2E7C05E3-5712-49EE-AF3C-A278BE471C29}">
  <ds:schemaRefs>
    <ds:schemaRef ds:uri="9a9ec0f0-7796-43d0-ac1f-4c8c46ee0bd1"/>
    <ds:schemaRef ds:uri="c7b8191b-2162-4518-aaff-a2766517776f"/>
    <ds:schemaRef ds:uri="fb3fd3f4-35a2-4c1a-9f29-3c626ce188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8EBA11B-56C8-46F6-B2B4-7FB01BE679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42417C-1B2B-43E3-9850-BD5AC0818BBB}">
  <ds:schemaRefs>
    <ds:schemaRef ds:uri="http://purl.org/dc/elements/1.1/"/>
    <ds:schemaRef ds:uri="http://schemas.microsoft.com/office/2006/metadata/properties"/>
    <ds:schemaRef ds:uri="fb3fd3f4-35a2-4c1a-9f29-3c626ce188ab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9a9ec0f0-7796-43d0-ac1f-4c8c46ee0bd1"/>
    <ds:schemaRef ds:uri="http://schemas.openxmlformats.org/package/2006/metadata/core-properties"/>
    <ds:schemaRef ds:uri="c7b8191b-2162-4518-aaff-a2766517776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Rechtenverkenner_presentatie</Template>
  <TotalTime>6</TotalTime>
  <Words>1623</Words>
  <Application>Microsoft Office PowerPoint</Application>
  <PresentationFormat>Diavoorstelling (4:3)</PresentationFormat>
  <Paragraphs>212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FlandersArtSans-Regular</vt:lpstr>
      <vt:lpstr>Wingdings</vt:lpstr>
      <vt:lpstr>Presentatie_De Sociale Kaart</vt:lpstr>
      <vt:lpstr>Sociale kaart_aanpassing</vt:lpstr>
      <vt:lpstr>Rechtenverkenner:  Uw rol als lokaal bestuur?</vt:lpstr>
      <vt:lpstr>Wat is Rechtenverkenner (RV)? </vt:lpstr>
      <vt:lpstr>Wat is Rechtenverkenner (RV)? </vt:lpstr>
      <vt:lpstr>Wat is Rechtenverkenner (RV)? </vt:lpstr>
      <vt:lpstr>Wat is Rechtenverkenner? </vt:lpstr>
      <vt:lpstr>Wat is Rechtenverkenner? </vt:lpstr>
      <vt:lpstr>Wat is Rechtenverkenner? </vt:lpstr>
      <vt:lpstr>Achter de schermen</vt:lpstr>
      <vt:lpstr>Voordeel gebruik/invoer voor Rechtenverkenner?</vt:lpstr>
      <vt:lpstr>Voordeel gebruik/invoer voor Rechtenverkenner?</vt:lpstr>
      <vt:lpstr>Voordeel gebruik/invoer voor Rechtenverkenner?</vt:lpstr>
      <vt:lpstr>Voordeel gebruik/invoer voor Rechtenverkenner?</vt:lpstr>
      <vt:lpstr>PowerPoint-presentatie</vt:lpstr>
      <vt:lpstr>LPDC-IPDC-Rechtenverkenner</vt:lpstr>
      <vt:lpstr>PowerPoint-presentatie</vt:lpstr>
      <vt:lpstr>PowerPoint-presentatie</vt:lpstr>
      <vt:lpstr>Hoe begin je eraan? </vt:lpstr>
      <vt:lpstr>Hoe begin je eraan? </vt:lpstr>
      <vt:lpstr>Noodzakelijke info in sociaal recht</vt:lpstr>
      <vt:lpstr>Noodzakelijke info in sociaal recht</vt:lpstr>
      <vt:lpstr>Meer vragen? Feedback vragen over rechten?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RV-Café 27/6</dc:title>
  <dc:creator>Lauwers Leen</dc:creator>
  <cp:lastModifiedBy>Lauwers Leen</cp:lastModifiedBy>
  <cp:revision>1</cp:revision>
  <dcterms:created xsi:type="dcterms:W3CDTF">2024-06-24T08:17:41Z</dcterms:created>
  <dcterms:modified xsi:type="dcterms:W3CDTF">2024-10-04T08:01:14Z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0x010100CF3444DADC998D4FBCB392A060881883</vt:lpwstr>
  </property>
  <property fmtid="{D5CDD505-2E9C-101B-9397-08002B2CF9AE}" pid="3" name="_dlc_DocIdItemGuid">
    <vt:lpwstr>c1c4a40f-6084-40ca-a5f8-7d52bc2b814c</vt:lpwstr>
  </property>
  <property fmtid="{D5CDD505-2E9C-101B-9397-08002B2CF9AE}" pid="4" name="MediaServiceImageTags">
    <vt:lpwstr/>
  </property>
</Properties>
</file>