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22"/>
  </p:notesMasterIdLst>
  <p:handoutMasterIdLst>
    <p:handoutMasterId r:id="rId23"/>
  </p:handoutMasterIdLst>
  <p:sldIdLst>
    <p:sldId id="256" r:id="rId6"/>
    <p:sldId id="263" r:id="rId7"/>
    <p:sldId id="265" r:id="rId8"/>
    <p:sldId id="268" r:id="rId9"/>
    <p:sldId id="280" r:id="rId10"/>
    <p:sldId id="281" r:id="rId11"/>
    <p:sldId id="282" r:id="rId12"/>
    <p:sldId id="283" r:id="rId13"/>
    <p:sldId id="284" r:id="rId14"/>
    <p:sldId id="285" r:id="rId15"/>
    <p:sldId id="286" r:id="rId16"/>
    <p:sldId id="287" r:id="rId17"/>
    <p:sldId id="288" r:id="rId18"/>
    <p:sldId id="289" r:id="rId19"/>
    <p:sldId id="290" r:id="rId20"/>
    <p:sldId id="291" r:id="rId2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A9A2C8-3F53-9D0D-2152-DA38D77D94CF}" name="Devadder Phebe" initials="DP" userId="S::phebe.devadder@vlaanderen.be::e067ce41-2ca1-43f3-afcf-6267d7dfa7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7F00"/>
    <a:srgbClr val="8BAE00"/>
    <a:srgbClr val="912D2D"/>
    <a:srgbClr val="373736"/>
    <a:srgbClr val="646464"/>
    <a:srgbClr val="FFFF00"/>
    <a:srgbClr val="717171"/>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2E16F-BEAA-888F-8DB1-8837593FCFDA}" v="26" dt="2024-07-31T11:24:35.326"/>
    <p1510:client id="{FA4168BD-93D0-74CA-6ED4-C552A0B51E92}" v="14" dt="2024-07-31T12:07:48.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 pos="5581"/>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brouck Patricia" userId="S::patricia.werbrouck@vlaanderen.be::382df7b9-4c68-434a-8cb9-e2cae71aabe6" providerId="AD" clId="Web-{B4C2E16F-BEAA-888F-8DB1-8837593FCFDA}"/>
    <pc:docChg chg="modSld">
      <pc:chgData name="Werbrouck Patricia" userId="S::patricia.werbrouck@vlaanderen.be::382df7b9-4c68-434a-8cb9-e2cae71aabe6" providerId="AD" clId="Web-{B4C2E16F-BEAA-888F-8DB1-8837593FCFDA}" dt="2024-07-31T11:24:35.326" v="20" actId="20577"/>
      <pc:docMkLst>
        <pc:docMk/>
      </pc:docMkLst>
      <pc:sldChg chg="modSp">
        <pc:chgData name="Werbrouck Patricia" userId="S::patricia.werbrouck@vlaanderen.be::382df7b9-4c68-434a-8cb9-e2cae71aabe6" providerId="AD" clId="Web-{B4C2E16F-BEAA-888F-8DB1-8837593FCFDA}" dt="2024-07-31T11:18:44.407" v="2" actId="20577"/>
        <pc:sldMkLst>
          <pc:docMk/>
          <pc:sldMk cId="945639383" sldId="263"/>
        </pc:sldMkLst>
        <pc:spChg chg="mod">
          <ac:chgData name="Werbrouck Patricia" userId="S::patricia.werbrouck@vlaanderen.be::382df7b9-4c68-434a-8cb9-e2cae71aabe6" providerId="AD" clId="Web-{B4C2E16F-BEAA-888F-8DB1-8837593FCFDA}" dt="2024-07-31T11:18:44.407" v="2" actId="20577"/>
          <ac:spMkLst>
            <pc:docMk/>
            <pc:sldMk cId="945639383" sldId="263"/>
            <ac:spMk id="3" creationId="{00000000-0000-0000-0000-000000000000}"/>
          </ac:spMkLst>
        </pc:spChg>
      </pc:sldChg>
      <pc:sldChg chg="modSp">
        <pc:chgData name="Werbrouck Patricia" userId="S::patricia.werbrouck@vlaanderen.be::382df7b9-4c68-434a-8cb9-e2cae71aabe6" providerId="AD" clId="Web-{B4C2E16F-BEAA-888F-8DB1-8837593FCFDA}" dt="2024-07-31T11:19:55.097" v="6" actId="20577"/>
        <pc:sldMkLst>
          <pc:docMk/>
          <pc:sldMk cId="2724862666" sldId="281"/>
        </pc:sldMkLst>
        <pc:spChg chg="mod">
          <ac:chgData name="Werbrouck Patricia" userId="S::patricia.werbrouck@vlaanderen.be::382df7b9-4c68-434a-8cb9-e2cae71aabe6" providerId="AD" clId="Web-{B4C2E16F-BEAA-888F-8DB1-8837593FCFDA}" dt="2024-07-31T11:19:55.097" v="6" actId="20577"/>
          <ac:spMkLst>
            <pc:docMk/>
            <pc:sldMk cId="2724862666" sldId="281"/>
            <ac:spMk id="7" creationId="{25B76A97-D2E5-13C3-03F6-56558A8A6DA3}"/>
          </ac:spMkLst>
        </pc:spChg>
      </pc:sldChg>
      <pc:sldChg chg="modSp">
        <pc:chgData name="Werbrouck Patricia" userId="S::patricia.werbrouck@vlaanderen.be::382df7b9-4c68-434a-8cb9-e2cae71aabe6" providerId="AD" clId="Web-{B4C2E16F-BEAA-888F-8DB1-8837593FCFDA}" dt="2024-07-31T11:21:07.912" v="9" actId="20577"/>
        <pc:sldMkLst>
          <pc:docMk/>
          <pc:sldMk cId="2784315671" sldId="285"/>
        </pc:sldMkLst>
        <pc:spChg chg="mod">
          <ac:chgData name="Werbrouck Patricia" userId="S::patricia.werbrouck@vlaanderen.be::382df7b9-4c68-434a-8cb9-e2cae71aabe6" providerId="AD" clId="Web-{B4C2E16F-BEAA-888F-8DB1-8837593FCFDA}" dt="2024-07-31T11:21:07.912" v="9" actId="20577"/>
          <ac:spMkLst>
            <pc:docMk/>
            <pc:sldMk cId="2784315671" sldId="285"/>
            <ac:spMk id="7" creationId="{25B76A97-D2E5-13C3-03F6-56558A8A6DA3}"/>
          </ac:spMkLst>
        </pc:spChg>
      </pc:sldChg>
      <pc:sldChg chg="modSp">
        <pc:chgData name="Werbrouck Patricia" userId="S::patricia.werbrouck@vlaanderen.be::382df7b9-4c68-434a-8cb9-e2cae71aabe6" providerId="AD" clId="Web-{B4C2E16F-BEAA-888F-8DB1-8837593FCFDA}" dt="2024-07-31T11:22:14.133" v="17" actId="20577"/>
        <pc:sldMkLst>
          <pc:docMk/>
          <pc:sldMk cId="3099758582" sldId="287"/>
        </pc:sldMkLst>
        <pc:spChg chg="mod">
          <ac:chgData name="Werbrouck Patricia" userId="S::patricia.werbrouck@vlaanderen.be::382df7b9-4c68-434a-8cb9-e2cae71aabe6" providerId="AD" clId="Web-{B4C2E16F-BEAA-888F-8DB1-8837593FCFDA}" dt="2024-07-31T11:22:14.133" v="17" actId="20577"/>
          <ac:spMkLst>
            <pc:docMk/>
            <pc:sldMk cId="3099758582" sldId="287"/>
            <ac:spMk id="7" creationId="{25B76A97-D2E5-13C3-03F6-56558A8A6DA3}"/>
          </ac:spMkLst>
        </pc:spChg>
      </pc:sldChg>
      <pc:sldChg chg="modSp">
        <pc:chgData name="Werbrouck Patricia" userId="S::patricia.werbrouck@vlaanderen.be::382df7b9-4c68-434a-8cb9-e2cae71aabe6" providerId="AD" clId="Web-{B4C2E16F-BEAA-888F-8DB1-8837593FCFDA}" dt="2024-07-31T11:24:35.326" v="20" actId="20577"/>
        <pc:sldMkLst>
          <pc:docMk/>
          <pc:sldMk cId="1394908374" sldId="291"/>
        </pc:sldMkLst>
        <pc:spChg chg="mod">
          <ac:chgData name="Werbrouck Patricia" userId="S::patricia.werbrouck@vlaanderen.be::382df7b9-4c68-434a-8cb9-e2cae71aabe6" providerId="AD" clId="Web-{B4C2E16F-BEAA-888F-8DB1-8837593FCFDA}" dt="2024-07-31T11:24:35.326" v="20" actId="20577"/>
          <ac:spMkLst>
            <pc:docMk/>
            <pc:sldMk cId="1394908374" sldId="291"/>
            <ac:spMk id="7" creationId="{25B76A97-D2E5-13C3-03F6-56558A8A6DA3}"/>
          </ac:spMkLst>
        </pc:spChg>
      </pc:sldChg>
    </pc:docChg>
  </pc:docChgLst>
  <pc:docChgLst>
    <pc:chgData name="Devadder Phebe" userId="e067ce41-2ca1-43f3-afcf-6267d7dfa7ac" providerId="ADAL" clId="{177D33F8-A833-4874-A264-084D7A45CB4D}"/>
    <pc:docChg chg="modSld">
      <pc:chgData name="Devadder Phebe" userId="e067ce41-2ca1-43f3-afcf-6267d7dfa7ac" providerId="ADAL" clId="{177D33F8-A833-4874-A264-084D7A45CB4D}" dt="2024-06-21T04:29:15.534" v="0" actId="14100"/>
      <pc:docMkLst>
        <pc:docMk/>
      </pc:docMkLst>
      <pc:sldChg chg="modSp mod">
        <pc:chgData name="Devadder Phebe" userId="e067ce41-2ca1-43f3-afcf-6267d7dfa7ac" providerId="ADAL" clId="{177D33F8-A833-4874-A264-084D7A45CB4D}" dt="2024-06-21T04:29:15.534" v="0" actId="14100"/>
        <pc:sldMkLst>
          <pc:docMk/>
          <pc:sldMk cId="2724862666" sldId="281"/>
        </pc:sldMkLst>
        <pc:spChg chg="mod">
          <ac:chgData name="Devadder Phebe" userId="e067ce41-2ca1-43f3-afcf-6267d7dfa7ac" providerId="ADAL" clId="{177D33F8-A833-4874-A264-084D7A45CB4D}" dt="2024-06-21T04:29:15.534" v="0" actId="14100"/>
          <ac:spMkLst>
            <pc:docMk/>
            <pc:sldMk cId="2724862666" sldId="281"/>
            <ac:spMk id="7" creationId="{25B76A97-D2E5-13C3-03F6-56558A8A6DA3}"/>
          </ac:spMkLst>
        </pc:spChg>
      </pc:sldChg>
    </pc:docChg>
  </pc:docChgLst>
  <pc:docChgLst>
    <pc:chgData name="Devadder Phebe" userId="S::phebe.devadder@vlaanderen.be::e067ce41-2ca1-43f3-afcf-6267d7dfa7ac" providerId="AD" clId="Web-{FA4168BD-93D0-74CA-6ED4-C552A0B51E92}"/>
    <pc:docChg chg="modSld">
      <pc:chgData name="Devadder Phebe" userId="S::phebe.devadder@vlaanderen.be::e067ce41-2ca1-43f3-afcf-6267d7dfa7ac" providerId="AD" clId="Web-{FA4168BD-93D0-74CA-6ED4-C552A0B51E92}" dt="2024-07-31T12:07:48.701" v="12" actId="20577"/>
      <pc:docMkLst>
        <pc:docMk/>
      </pc:docMkLst>
      <pc:sldChg chg="modSp">
        <pc:chgData name="Devadder Phebe" userId="S::phebe.devadder@vlaanderen.be::e067ce41-2ca1-43f3-afcf-6267d7dfa7ac" providerId="AD" clId="Web-{FA4168BD-93D0-74CA-6ED4-C552A0B51E92}" dt="2024-07-31T12:06:54.715" v="6" actId="20577"/>
        <pc:sldMkLst>
          <pc:docMk/>
          <pc:sldMk cId="2724862666" sldId="281"/>
        </pc:sldMkLst>
        <pc:spChg chg="mod">
          <ac:chgData name="Devadder Phebe" userId="S::phebe.devadder@vlaanderen.be::e067ce41-2ca1-43f3-afcf-6267d7dfa7ac" providerId="AD" clId="Web-{FA4168BD-93D0-74CA-6ED4-C552A0B51E92}" dt="2024-07-31T12:06:54.715" v="6" actId="20577"/>
          <ac:spMkLst>
            <pc:docMk/>
            <pc:sldMk cId="2724862666" sldId="281"/>
            <ac:spMk id="7" creationId="{25B76A97-D2E5-13C3-03F6-56558A8A6DA3}"/>
          </ac:spMkLst>
        </pc:spChg>
      </pc:sldChg>
      <pc:sldChg chg="modSp">
        <pc:chgData name="Devadder Phebe" userId="S::phebe.devadder@vlaanderen.be::e067ce41-2ca1-43f3-afcf-6267d7dfa7ac" providerId="AD" clId="Web-{FA4168BD-93D0-74CA-6ED4-C552A0B51E92}" dt="2024-07-31T12:07:48.701" v="12" actId="20577"/>
        <pc:sldMkLst>
          <pc:docMk/>
          <pc:sldMk cId="2991694696" sldId="289"/>
        </pc:sldMkLst>
        <pc:spChg chg="mod">
          <ac:chgData name="Devadder Phebe" userId="S::phebe.devadder@vlaanderen.be::e067ce41-2ca1-43f3-afcf-6267d7dfa7ac" providerId="AD" clId="Web-{FA4168BD-93D0-74CA-6ED4-C552A0B51E92}" dt="2024-07-31T12:07:48.701" v="12" actId="20577"/>
          <ac:spMkLst>
            <pc:docMk/>
            <pc:sldMk cId="2991694696" sldId="289"/>
            <ac:spMk id="7" creationId="{25B76A97-D2E5-13C3-03F6-56558A8A6DA3}"/>
          </ac:spMkLst>
        </pc:spChg>
      </pc:sldChg>
    </pc:docChg>
  </pc:docChgLst>
  <pc:docChgLst>
    <pc:chgData name="Lauwers Leen" userId="b07259d2-56e0-4213-9c51-0ac00f7e1cb2" providerId="ADAL" clId="{E2E38573-1757-4C52-B407-D47AE25550FD}"/>
    <pc:docChg chg="custSel addSld delSld modSld sldOrd">
      <pc:chgData name="Lauwers Leen" userId="b07259d2-56e0-4213-9c51-0ac00f7e1cb2" providerId="ADAL" clId="{E2E38573-1757-4C52-B407-D47AE25550FD}" dt="2024-06-20T15:09:55.343" v="2230" actId="2696"/>
      <pc:docMkLst>
        <pc:docMk/>
      </pc:docMkLst>
      <pc:sldChg chg="addSp modSp mod">
        <pc:chgData name="Lauwers Leen" userId="b07259d2-56e0-4213-9c51-0ac00f7e1cb2" providerId="ADAL" clId="{E2E38573-1757-4C52-B407-D47AE25550FD}" dt="2024-06-20T14:56:41.939" v="1234" actId="20577"/>
        <pc:sldMkLst>
          <pc:docMk/>
          <pc:sldMk cId="945639383" sldId="263"/>
        </pc:sldMkLst>
        <pc:spChg chg="mod">
          <ac:chgData name="Lauwers Leen" userId="b07259d2-56e0-4213-9c51-0ac00f7e1cb2" providerId="ADAL" clId="{E2E38573-1757-4C52-B407-D47AE25550FD}" dt="2024-06-20T14:56:41.939" v="1234" actId="20577"/>
          <ac:spMkLst>
            <pc:docMk/>
            <pc:sldMk cId="945639383" sldId="263"/>
            <ac:spMk id="3" creationId="{00000000-0000-0000-0000-000000000000}"/>
          </ac:spMkLst>
        </pc:spChg>
        <pc:picChg chg="add mod">
          <ac:chgData name="Lauwers Leen" userId="b07259d2-56e0-4213-9c51-0ac00f7e1cb2" providerId="ADAL" clId="{E2E38573-1757-4C52-B407-D47AE25550FD}" dt="2024-06-20T14:56:34.113" v="1227" actId="1076"/>
          <ac:picMkLst>
            <pc:docMk/>
            <pc:sldMk cId="945639383" sldId="263"/>
            <ac:picMk id="5" creationId="{22A68374-04DC-C867-79D6-E88EB5196346}"/>
          </ac:picMkLst>
        </pc:picChg>
      </pc:sldChg>
      <pc:sldChg chg="delSp modSp del mod">
        <pc:chgData name="Lauwers Leen" userId="b07259d2-56e0-4213-9c51-0ac00f7e1cb2" providerId="ADAL" clId="{E2E38573-1757-4C52-B407-D47AE25550FD}" dt="2024-06-20T14:37:15.472" v="6" actId="2696"/>
        <pc:sldMkLst>
          <pc:docMk/>
          <pc:sldMk cId="1392353470" sldId="264"/>
        </pc:sldMkLst>
        <pc:spChg chg="mod">
          <ac:chgData name="Lauwers Leen" userId="b07259d2-56e0-4213-9c51-0ac00f7e1cb2" providerId="ADAL" clId="{E2E38573-1757-4C52-B407-D47AE25550FD}" dt="2024-06-20T14:37:12.538" v="5" actId="20577"/>
          <ac:spMkLst>
            <pc:docMk/>
            <pc:sldMk cId="1392353470" sldId="264"/>
            <ac:spMk id="3" creationId="{FB57FD7D-E1A9-A03A-9BA6-002BA005DCFD}"/>
          </ac:spMkLst>
        </pc:spChg>
        <pc:picChg chg="del mod">
          <ac:chgData name="Lauwers Leen" userId="b07259d2-56e0-4213-9c51-0ac00f7e1cb2" providerId="ADAL" clId="{E2E38573-1757-4C52-B407-D47AE25550FD}" dt="2024-06-20T14:37:10.339" v="4" actId="478"/>
          <ac:picMkLst>
            <pc:docMk/>
            <pc:sldMk cId="1392353470" sldId="264"/>
            <ac:picMk id="5" creationId="{82D10CAC-54EE-C518-4FA6-214489E2A14B}"/>
          </ac:picMkLst>
        </pc:picChg>
      </pc:sldChg>
      <pc:sldChg chg="addSp modSp mod">
        <pc:chgData name="Lauwers Leen" userId="b07259d2-56e0-4213-9c51-0ac00f7e1cb2" providerId="ADAL" clId="{E2E38573-1757-4C52-B407-D47AE25550FD}" dt="2024-06-20T14:56:58.723" v="1235" actId="1076"/>
        <pc:sldMkLst>
          <pc:docMk/>
          <pc:sldMk cId="388735828" sldId="265"/>
        </pc:sldMkLst>
        <pc:spChg chg="mod">
          <ac:chgData name="Lauwers Leen" userId="b07259d2-56e0-4213-9c51-0ac00f7e1cb2" providerId="ADAL" clId="{E2E38573-1757-4C52-B407-D47AE25550FD}" dt="2024-06-20T14:54:54.712" v="1218" actId="1076"/>
          <ac:spMkLst>
            <pc:docMk/>
            <pc:sldMk cId="388735828" sldId="265"/>
            <ac:spMk id="2" creationId="{383F51AE-FDF8-CAC4-6B1E-9893A7D23ED1}"/>
          </ac:spMkLst>
        </pc:spChg>
        <pc:spChg chg="mod">
          <ac:chgData name="Lauwers Leen" userId="b07259d2-56e0-4213-9c51-0ac00f7e1cb2" providerId="ADAL" clId="{E2E38573-1757-4C52-B407-D47AE25550FD}" dt="2024-06-20T14:55:14.682" v="1221" actId="113"/>
          <ac:spMkLst>
            <pc:docMk/>
            <pc:sldMk cId="388735828" sldId="265"/>
            <ac:spMk id="3" creationId="{F08AF8E6-AFFF-7ECF-B64E-3F2F3EB27285}"/>
          </ac:spMkLst>
        </pc:spChg>
        <pc:picChg chg="mod">
          <ac:chgData name="Lauwers Leen" userId="b07259d2-56e0-4213-9c51-0ac00f7e1cb2" providerId="ADAL" clId="{E2E38573-1757-4C52-B407-D47AE25550FD}" dt="2024-06-20T14:37:20.956" v="7" actId="167"/>
          <ac:picMkLst>
            <pc:docMk/>
            <pc:sldMk cId="388735828" sldId="265"/>
            <ac:picMk id="5" creationId="{B32B682E-8836-B65B-AE87-CB2A37E7365B}"/>
          </ac:picMkLst>
        </pc:picChg>
        <pc:picChg chg="add mod">
          <ac:chgData name="Lauwers Leen" userId="b07259d2-56e0-4213-9c51-0ac00f7e1cb2" providerId="ADAL" clId="{E2E38573-1757-4C52-B407-D47AE25550FD}" dt="2024-06-20T14:56:58.723" v="1235" actId="1076"/>
          <ac:picMkLst>
            <pc:docMk/>
            <pc:sldMk cId="388735828" sldId="265"/>
            <ac:picMk id="1026" creationId="{0557EFB2-83A8-4FAC-39EB-75729A52668C}"/>
          </ac:picMkLst>
        </pc:picChg>
      </pc:sldChg>
      <pc:sldChg chg="del">
        <pc:chgData name="Lauwers Leen" userId="b07259d2-56e0-4213-9c51-0ac00f7e1cb2" providerId="ADAL" clId="{E2E38573-1757-4C52-B407-D47AE25550FD}" dt="2024-06-20T14:37:32.622" v="12" actId="2696"/>
        <pc:sldMkLst>
          <pc:docMk/>
          <pc:sldMk cId="2160986478" sldId="266"/>
        </pc:sldMkLst>
      </pc:sldChg>
      <pc:sldChg chg="del">
        <pc:chgData name="Lauwers Leen" userId="b07259d2-56e0-4213-9c51-0ac00f7e1cb2" providerId="ADAL" clId="{E2E38573-1757-4C52-B407-D47AE25550FD}" dt="2024-06-20T14:37:34.443" v="13" actId="2696"/>
        <pc:sldMkLst>
          <pc:docMk/>
          <pc:sldMk cId="1344939086" sldId="267"/>
        </pc:sldMkLst>
      </pc:sldChg>
      <pc:sldChg chg="del modTransition">
        <pc:chgData name="Lauwers Leen" userId="b07259d2-56e0-4213-9c51-0ac00f7e1cb2" providerId="ADAL" clId="{E2E38573-1757-4C52-B407-D47AE25550FD}" dt="2024-06-20T15:04:54.926" v="2164" actId="2696"/>
        <pc:sldMkLst>
          <pc:docMk/>
          <pc:sldMk cId="345974718" sldId="269"/>
        </pc:sldMkLst>
      </pc:sldChg>
      <pc:sldChg chg="del">
        <pc:chgData name="Lauwers Leen" userId="b07259d2-56e0-4213-9c51-0ac00f7e1cb2" providerId="ADAL" clId="{E2E38573-1757-4C52-B407-D47AE25550FD}" dt="2024-06-20T15:05:35.197" v="2172" actId="2696"/>
        <pc:sldMkLst>
          <pc:docMk/>
          <pc:sldMk cId="1926616400" sldId="270"/>
        </pc:sldMkLst>
      </pc:sldChg>
      <pc:sldChg chg="del">
        <pc:chgData name="Lauwers Leen" userId="b07259d2-56e0-4213-9c51-0ac00f7e1cb2" providerId="ADAL" clId="{E2E38573-1757-4C52-B407-D47AE25550FD}" dt="2024-06-20T15:06:16.439" v="2179" actId="2696"/>
        <pc:sldMkLst>
          <pc:docMk/>
          <pc:sldMk cId="3269628505" sldId="271"/>
        </pc:sldMkLst>
      </pc:sldChg>
      <pc:sldChg chg="modSp del mod">
        <pc:chgData name="Lauwers Leen" userId="b07259d2-56e0-4213-9c51-0ac00f7e1cb2" providerId="ADAL" clId="{E2E38573-1757-4C52-B407-D47AE25550FD}" dt="2024-06-20T15:06:45.205" v="2185" actId="2696"/>
        <pc:sldMkLst>
          <pc:docMk/>
          <pc:sldMk cId="3972986365" sldId="272"/>
        </pc:sldMkLst>
        <pc:spChg chg="mod">
          <ac:chgData name="Lauwers Leen" userId="b07259d2-56e0-4213-9c51-0ac00f7e1cb2" providerId="ADAL" clId="{E2E38573-1757-4C52-B407-D47AE25550FD}" dt="2024-06-20T15:01:47.138" v="1882" actId="20577"/>
          <ac:spMkLst>
            <pc:docMk/>
            <pc:sldMk cId="3972986365" sldId="272"/>
            <ac:spMk id="3" creationId="{4DD707BE-FD70-A37E-E9C6-2817864FD3B0}"/>
          </ac:spMkLst>
        </pc:spChg>
      </pc:sldChg>
      <pc:sldChg chg="del">
        <pc:chgData name="Lauwers Leen" userId="b07259d2-56e0-4213-9c51-0ac00f7e1cb2" providerId="ADAL" clId="{E2E38573-1757-4C52-B407-D47AE25550FD}" dt="2024-06-20T15:07:17.989" v="2192" actId="2696"/>
        <pc:sldMkLst>
          <pc:docMk/>
          <pc:sldMk cId="2736550508" sldId="273"/>
        </pc:sldMkLst>
      </pc:sldChg>
      <pc:sldChg chg="modSp del mod">
        <pc:chgData name="Lauwers Leen" userId="b07259d2-56e0-4213-9c51-0ac00f7e1cb2" providerId="ADAL" clId="{E2E38573-1757-4C52-B407-D47AE25550FD}" dt="2024-06-20T15:07:51.988" v="2200" actId="2696"/>
        <pc:sldMkLst>
          <pc:docMk/>
          <pc:sldMk cId="1720308337" sldId="274"/>
        </pc:sldMkLst>
        <pc:spChg chg="mod">
          <ac:chgData name="Lauwers Leen" userId="b07259d2-56e0-4213-9c51-0ac00f7e1cb2" providerId="ADAL" clId="{E2E38573-1757-4C52-B407-D47AE25550FD}" dt="2024-06-20T15:07:43.522" v="2198" actId="21"/>
          <ac:spMkLst>
            <pc:docMk/>
            <pc:sldMk cId="1720308337" sldId="274"/>
            <ac:spMk id="3" creationId="{4DD707BE-FD70-A37E-E9C6-2817864FD3B0}"/>
          </ac:spMkLst>
        </pc:spChg>
      </pc:sldChg>
      <pc:sldChg chg="modSp del mod">
        <pc:chgData name="Lauwers Leen" userId="b07259d2-56e0-4213-9c51-0ac00f7e1cb2" providerId="ADAL" clId="{E2E38573-1757-4C52-B407-D47AE25550FD}" dt="2024-06-20T15:08:25.255" v="2209" actId="2696"/>
        <pc:sldMkLst>
          <pc:docMk/>
          <pc:sldMk cId="1824639794" sldId="276"/>
        </pc:sldMkLst>
        <pc:spChg chg="mod">
          <ac:chgData name="Lauwers Leen" userId="b07259d2-56e0-4213-9c51-0ac00f7e1cb2" providerId="ADAL" clId="{E2E38573-1757-4C52-B407-D47AE25550FD}" dt="2024-06-20T15:08:15.485" v="2207" actId="1076"/>
          <ac:spMkLst>
            <pc:docMk/>
            <pc:sldMk cId="1824639794" sldId="276"/>
            <ac:spMk id="2" creationId="{F7E74886-8540-413F-B8D9-B25519B2FB66}"/>
          </ac:spMkLst>
        </pc:spChg>
      </pc:sldChg>
      <pc:sldChg chg="modSp del mod">
        <pc:chgData name="Lauwers Leen" userId="b07259d2-56e0-4213-9c51-0ac00f7e1cb2" providerId="ADAL" clId="{E2E38573-1757-4C52-B407-D47AE25550FD}" dt="2024-06-20T15:08:57.072" v="2217" actId="2696"/>
        <pc:sldMkLst>
          <pc:docMk/>
          <pc:sldMk cId="265131219" sldId="277"/>
        </pc:sldMkLst>
        <pc:spChg chg="mod">
          <ac:chgData name="Lauwers Leen" userId="b07259d2-56e0-4213-9c51-0ac00f7e1cb2" providerId="ADAL" clId="{E2E38573-1757-4C52-B407-D47AE25550FD}" dt="2024-06-20T15:08:50.350" v="2215" actId="21"/>
          <ac:spMkLst>
            <pc:docMk/>
            <pc:sldMk cId="265131219" sldId="277"/>
            <ac:spMk id="3" creationId="{4DD707BE-FD70-A37E-E9C6-2817864FD3B0}"/>
          </ac:spMkLst>
        </pc:spChg>
      </pc:sldChg>
      <pc:sldChg chg="del">
        <pc:chgData name="Lauwers Leen" userId="b07259d2-56e0-4213-9c51-0ac00f7e1cb2" providerId="ADAL" clId="{E2E38573-1757-4C52-B407-D47AE25550FD}" dt="2024-06-20T15:09:28.487" v="2223" actId="2696"/>
        <pc:sldMkLst>
          <pc:docMk/>
          <pc:sldMk cId="1189990102" sldId="278"/>
        </pc:sldMkLst>
      </pc:sldChg>
      <pc:sldChg chg="modSp del mod">
        <pc:chgData name="Lauwers Leen" userId="b07259d2-56e0-4213-9c51-0ac00f7e1cb2" providerId="ADAL" clId="{E2E38573-1757-4C52-B407-D47AE25550FD}" dt="2024-06-20T15:09:55.343" v="2230" actId="2696"/>
        <pc:sldMkLst>
          <pc:docMk/>
          <pc:sldMk cId="2343608940" sldId="279"/>
        </pc:sldMkLst>
        <pc:spChg chg="mod">
          <ac:chgData name="Lauwers Leen" userId="b07259d2-56e0-4213-9c51-0ac00f7e1cb2" providerId="ADAL" clId="{E2E38573-1757-4C52-B407-D47AE25550FD}" dt="2024-06-20T15:09:47.539" v="2228" actId="21"/>
          <ac:spMkLst>
            <pc:docMk/>
            <pc:sldMk cId="2343608940" sldId="279"/>
            <ac:spMk id="3" creationId="{4DD707BE-FD70-A37E-E9C6-2817864FD3B0}"/>
          </ac:spMkLst>
        </pc:spChg>
      </pc:sldChg>
      <pc:sldChg chg="modSp add mod ord">
        <pc:chgData name="Lauwers Leen" userId="b07259d2-56e0-4213-9c51-0ac00f7e1cb2" providerId="ADAL" clId="{E2E38573-1757-4C52-B407-D47AE25550FD}" dt="2024-06-20T15:02:14.673" v="1932" actId="20577"/>
        <pc:sldMkLst>
          <pc:docMk/>
          <pc:sldMk cId="1491161690" sldId="280"/>
        </pc:sldMkLst>
        <pc:spChg chg="mod">
          <ac:chgData name="Lauwers Leen" userId="b07259d2-56e0-4213-9c51-0ac00f7e1cb2" providerId="ADAL" clId="{E2E38573-1757-4C52-B407-D47AE25550FD}" dt="2024-06-20T15:02:14.673" v="1932" actId="20577"/>
          <ac:spMkLst>
            <pc:docMk/>
            <pc:sldMk cId="1491161690" sldId="280"/>
            <ac:spMk id="2" creationId="{F7E74886-8540-413F-B8D9-B25519B2FB66}"/>
          </ac:spMkLst>
        </pc:spChg>
      </pc:sldChg>
      <pc:sldChg chg="addSp delSp modSp add mod modTransition">
        <pc:chgData name="Lauwers Leen" userId="b07259d2-56e0-4213-9c51-0ac00f7e1cb2" providerId="ADAL" clId="{E2E38573-1757-4C52-B407-D47AE25550FD}" dt="2024-06-20T15:03:26.184" v="2155"/>
        <pc:sldMkLst>
          <pc:docMk/>
          <pc:sldMk cId="2724862666" sldId="281"/>
        </pc:sldMkLst>
        <pc:spChg chg="mod">
          <ac:chgData name="Lauwers Leen" userId="b07259d2-56e0-4213-9c51-0ac00f7e1cb2" providerId="ADAL" clId="{E2E38573-1757-4C52-B407-D47AE25550FD}" dt="2024-06-20T14:58:00.999" v="1306" actId="1076"/>
          <ac:spMkLst>
            <pc:docMk/>
            <pc:sldMk cId="2724862666" sldId="281"/>
            <ac:spMk id="2" creationId="{F7E74886-8540-413F-B8D9-B25519B2FB66}"/>
          </ac:spMkLst>
        </pc:spChg>
        <pc:spChg chg="add del">
          <ac:chgData name="Lauwers Leen" userId="b07259d2-56e0-4213-9c51-0ac00f7e1cb2" providerId="ADAL" clId="{E2E38573-1757-4C52-B407-D47AE25550FD}" dt="2024-06-20T14:58:25.801" v="1311" actId="478"/>
          <ac:spMkLst>
            <pc:docMk/>
            <pc:sldMk cId="2724862666" sldId="281"/>
            <ac:spMk id="5" creationId="{B66FB715-CCBD-DD1A-991F-487752165E97}"/>
          </ac:spMkLst>
        </pc:spChg>
        <pc:spChg chg="add mod">
          <ac:chgData name="Lauwers Leen" userId="b07259d2-56e0-4213-9c51-0ac00f7e1cb2" providerId="ADAL" clId="{E2E38573-1757-4C52-B407-D47AE25550FD}" dt="2024-06-20T15:03:14.485" v="2154" actId="20577"/>
          <ac:spMkLst>
            <pc:docMk/>
            <pc:sldMk cId="2724862666" sldId="281"/>
            <ac:spMk id="7" creationId="{25B76A97-D2E5-13C3-03F6-56558A8A6DA3}"/>
          </ac:spMkLst>
        </pc:spChg>
        <pc:picChg chg="mod">
          <ac:chgData name="Lauwers Leen" userId="b07259d2-56e0-4213-9c51-0ac00f7e1cb2" providerId="ADAL" clId="{E2E38573-1757-4C52-B407-D47AE25550FD}" dt="2024-06-20T14:58:05.918" v="1307" actId="1076"/>
          <ac:picMkLst>
            <pc:docMk/>
            <pc:sldMk cId="2724862666" sldId="281"/>
            <ac:picMk id="6" creationId="{9CA7B80A-36BC-7A05-6257-62A52A8B6C5E}"/>
          </ac:picMkLst>
        </pc:picChg>
        <pc:picChg chg="add del">
          <ac:chgData name="Lauwers Leen" userId="b07259d2-56e0-4213-9c51-0ac00f7e1cb2" providerId="ADAL" clId="{E2E38573-1757-4C52-B407-D47AE25550FD}" dt="2024-06-20T14:58:15.107" v="1309" actId="478"/>
          <ac:picMkLst>
            <pc:docMk/>
            <pc:sldMk cId="2724862666" sldId="281"/>
            <ac:picMk id="2050" creationId="{0CBC8835-983F-D022-A323-BAD7CEBB27B1}"/>
          </ac:picMkLst>
        </pc:picChg>
      </pc:sldChg>
      <pc:sldChg chg="modSp add mod">
        <pc:chgData name="Lauwers Leen" userId="b07259d2-56e0-4213-9c51-0ac00f7e1cb2" providerId="ADAL" clId="{E2E38573-1757-4C52-B407-D47AE25550FD}" dt="2024-06-20T15:04:48.734" v="2163" actId="1076"/>
        <pc:sldMkLst>
          <pc:docMk/>
          <pc:sldMk cId="206053666" sldId="282"/>
        </pc:sldMkLst>
        <pc:spChg chg="mod">
          <ac:chgData name="Lauwers Leen" userId="b07259d2-56e0-4213-9c51-0ac00f7e1cb2" providerId="ADAL" clId="{E2E38573-1757-4C52-B407-D47AE25550FD}" dt="2024-06-20T15:04:48.734" v="2163" actId="1076"/>
          <ac:spMkLst>
            <pc:docMk/>
            <pc:sldMk cId="206053666" sldId="282"/>
            <ac:spMk id="2" creationId="{F7E74886-8540-413F-B8D9-B25519B2FB66}"/>
          </ac:spMkLst>
        </pc:spChg>
        <pc:spChg chg="mod">
          <ac:chgData name="Lauwers Leen" userId="b07259d2-56e0-4213-9c51-0ac00f7e1cb2" providerId="ADAL" clId="{E2E38573-1757-4C52-B407-D47AE25550FD}" dt="2024-06-20T15:04:21.542" v="2158" actId="1076"/>
          <ac:spMkLst>
            <pc:docMk/>
            <pc:sldMk cId="206053666" sldId="282"/>
            <ac:spMk id="7" creationId="{25B76A97-D2E5-13C3-03F6-56558A8A6DA3}"/>
          </ac:spMkLst>
        </pc:spChg>
        <pc:picChg chg="mod">
          <ac:chgData name="Lauwers Leen" userId="b07259d2-56e0-4213-9c51-0ac00f7e1cb2" providerId="ADAL" clId="{E2E38573-1757-4C52-B407-D47AE25550FD}" dt="2024-06-20T15:04:26.124" v="2159" actId="1076"/>
          <ac:picMkLst>
            <pc:docMk/>
            <pc:sldMk cId="206053666" sldId="282"/>
            <ac:picMk id="6" creationId="{9CA7B80A-36BC-7A05-6257-62A52A8B6C5E}"/>
          </ac:picMkLst>
        </pc:picChg>
      </pc:sldChg>
      <pc:sldChg chg="modSp add mod">
        <pc:chgData name="Lauwers Leen" userId="b07259d2-56e0-4213-9c51-0ac00f7e1cb2" providerId="ADAL" clId="{E2E38573-1757-4C52-B407-D47AE25550FD}" dt="2024-06-20T15:05:30.777" v="2171" actId="1076"/>
        <pc:sldMkLst>
          <pc:docMk/>
          <pc:sldMk cId="3206251687" sldId="283"/>
        </pc:sldMkLst>
        <pc:spChg chg="mod">
          <ac:chgData name="Lauwers Leen" userId="b07259d2-56e0-4213-9c51-0ac00f7e1cb2" providerId="ADAL" clId="{E2E38573-1757-4C52-B407-D47AE25550FD}" dt="2024-06-20T15:05:04.474" v="2166" actId="1076"/>
          <ac:spMkLst>
            <pc:docMk/>
            <pc:sldMk cId="3206251687" sldId="283"/>
            <ac:spMk id="2" creationId="{F7E74886-8540-413F-B8D9-B25519B2FB66}"/>
          </ac:spMkLst>
        </pc:spChg>
        <pc:spChg chg="mod">
          <ac:chgData name="Lauwers Leen" userId="b07259d2-56e0-4213-9c51-0ac00f7e1cb2" providerId="ADAL" clId="{E2E38573-1757-4C52-B407-D47AE25550FD}" dt="2024-06-20T15:05:30.777" v="2171" actId="1076"/>
          <ac:spMkLst>
            <pc:docMk/>
            <pc:sldMk cId="3206251687" sldId="283"/>
            <ac:spMk id="7" creationId="{25B76A97-D2E5-13C3-03F6-56558A8A6DA3}"/>
          </ac:spMkLst>
        </pc:spChg>
        <pc:picChg chg="mod">
          <ac:chgData name="Lauwers Leen" userId="b07259d2-56e0-4213-9c51-0ac00f7e1cb2" providerId="ADAL" clId="{E2E38573-1757-4C52-B407-D47AE25550FD}" dt="2024-06-20T15:05:14.256" v="2168" actId="1076"/>
          <ac:picMkLst>
            <pc:docMk/>
            <pc:sldMk cId="3206251687" sldId="283"/>
            <ac:picMk id="6" creationId="{9CA7B80A-36BC-7A05-6257-62A52A8B6C5E}"/>
          </ac:picMkLst>
        </pc:picChg>
      </pc:sldChg>
      <pc:sldChg chg="modSp add mod">
        <pc:chgData name="Lauwers Leen" userId="b07259d2-56e0-4213-9c51-0ac00f7e1cb2" providerId="ADAL" clId="{E2E38573-1757-4C52-B407-D47AE25550FD}" dt="2024-06-20T15:06:11.479" v="2178"/>
        <pc:sldMkLst>
          <pc:docMk/>
          <pc:sldMk cId="2588069108" sldId="284"/>
        </pc:sldMkLst>
        <pc:spChg chg="mod">
          <ac:chgData name="Lauwers Leen" userId="b07259d2-56e0-4213-9c51-0ac00f7e1cb2" providerId="ADAL" clId="{E2E38573-1757-4C52-B407-D47AE25550FD}" dt="2024-06-20T15:06:11.479" v="2178"/>
          <ac:spMkLst>
            <pc:docMk/>
            <pc:sldMk cId="2588069108" sldId="284"/>
            <ac:spMk id="2" creationId="{F7E74886-8540-413F-B8D9-B25519B2FB66}"/>
          </ac:spMkLst>
        </pc:spChg>
        <pc:spChg chg="mod">
          <ac:chgData name="Lauwers Leen" userId="b07259d2-56e0-4213-9c51-0ac00f7e1cb2" providerId="ADAL" clId="{E2E38573-1757-4C52-B407-D47AE25550FD}" dt="2024-06-20T15:05:50.140" v="2174" actId="1076"/>
          <ac:spMkLst>
            <pc:docMk/>
            <pc:sldMk cId="2588069108" sldId="284"/>
            <ac:spMk id="7" creationId="{25B76A97-D2E5-13C3-03F6-56558A8A6DA3}"/>
          </ac:spMkLst>
        </pc:spChg>
        <pc:picChg chg="mod">
          <ac:chgData name="Lauwers Leen" userId="b07259d2-56e0-4213-9c51-0ac00f7e1cb2" providerId="ADAL" clId="{E2E38573-1757-4C52-B407-D47AE25550FD}" dt="2024-06-20T15:05:56.822" v="2176" actId="14100"/>
          <ac:picMkLst>
            <pc:docMk/>
            <pc:sldMk cId="2588069108" sldId="284"/>
            <ac:picMk id="6" creationId="{9CA7B80A-36BC-7A05-6257-62A52A8B6C5E}"/>
          </ac:picMkLst>
        </pc:picChg>
      </pc:sldChg>
      <pc:sldChg chg="modSp add mod">
        <pc:chgData name="Lauwers Leen" userId="b07259d2-56e0-4213-9c51-0ac00f7e1cb2" providerId="ADAL" clId="{E2E38573-1757-4C52-B407-D47AE25550FD}" dt="2024-06-20T15:06:40.995" v="2184"/>
        <pc:sldMkLst>
          <pc:docMk/>
          <pc:sldMk cId="2784315671" sldId="285"/>
        </pc:sldMkLst>
        <pc:spChg chg="mod">
          <ac:chgData name="Lauwers Leen" userId="b07259d2-56e0-4213-9c51-0ac00f7e1cb2" providerId="ADAL" clId="{E2E38573-1757-4C52-B407-D47AE25550FD}" dt="2024-06-20T15:06:26.818" v="2182" actId="1076"/>
          <ac:spMkLst>
            <pc:docMk/>
            <pc:sldMk cId="2784315671" sldId="285"/>
            <ac:spMk id="2" creationId="{F7E74886-8540-413F-B8D9-B25519B2FB66}"/>
          </ac:spMkLst>
        </pc:spChg>
        <pc:spChg chg="mod">
          <ac:chgData name="Lauwers Leen" userId="b07259d2-56e0-4213-9c51-0ac00f7e1cb2" providerId="ADAL" clId="{E2E38573-1757-4C52-B407-D47AE25550FD}" dt="2024-06-20T15:06:40.995" v="2184"/>
          <ac:spMkLst>
            <pc:docMk/>
            <pc:sldMk cId="2784315671" sldId="285"/>
            <ac:spMk id="7" creationId="{25B76A97-D2E5-13C3-03F6-56558A8A6DA3}"/>
          </ac:spMkLst>
        </pc:spChg>
        <pc:picChg chg="mod">
          <ac:chgData name="Lauwers Leen" userId="b07259d2-56e0-4213-9c51-0ac00f7e1cb2" providerId="ADAL" clId="{E2E38573-1757-4C52-B407-D47AE25550FD}" dt="2024-06-20T15:06:24.098" v="2181" actId="1076"/>
          <ac:picMkLst>
            <pc:docMk/>
            <pc:sldMk cId="2784315671" sldId="285"/>
            <ac:picMk id="6" creationId="{9CA7B80A-36BC-7A05-6257-62A52A8B6C5E}"/>
          </ac:picMkLst>
        </pc:picChg>
      </pc:sldChg>
      <pc:sldChg chg="modSp add mod">
        <pc:chgData name="Lauwers Leen" userId="b07259d2-56e0-4213-9c51-0ac00f7e1cb2" providerId="ADAL" clId="{E2E38573-1757-4C52-B407-D47AE25550FD}" dt="2024-06-20T15:07:13.087" v="2191" actId="14100"/>
        <pc:sldMkLst>
          <pc:docMk/>
          <pc:sldMk cId="1363443994" sldId="286"/>
        </pc:sldMkLst>
        <pc:spChg chg="mod">
          <ac:chgData name="Lauwers Leen" userId="b07259d2-56e0-4213-9c51-0ac00f7e1cb2" providerId="ADAL" clId="{E2E38573-1757-4C52-B407-D47AE25550FD}" dt="2024-06-20T15:07:13.087" v="2191" actId="14100"/>
          <ac:spMkLst>
            <pc:docMk/>
            <pc:sldMk cId="1363443994" sldId="286"/>
            <ac:spMk id="2" creationId="{F7E74886-8540-413F-B8D9-B25519B2FB66}"/>
          </ac:spMkLst>
        </pc:spChg>
        <pc:spChg chg="mod">
          <ac:chgData name="Lauwers Leen" userId="b07259d2-56e0-4213-9c51-0ac00f7e1cb2" providerId="ADAL" clId="{E2E38573-1757-4C52-B407-D47AE25550FD}" dt="2024-06-20T15:06:51.950" v="2187" actId="1076"/>
          <ac:spMkLst>
            <pc:docMk/>
            <pc:sldMk cId="1363443994" sldId="286"/>
            <ac:spMk id="7" creationId="{25B76A97-D2E5-13C3-03F6-56558A8A6DA3}"/>
          </ac:spMkLst>
        </pc:spChg>
        <pc:picChg chg="mod">
          <ac:chgData name="Lauwers Leen" userId="b07259d2-56e0-4213-9c51-0ac00f7e1cb2" providerId="ADAL" clId="{E2E38573-1757-4C52-B407-D47AE25550FD}" dt="2024-06-20T15:06:57.178" v="2188" actId="1076"/>
          <ac:picMkLst>
            <pc:docMk/>
            <pc:sldMk cId="1363443994" sldId="286"/>
            <ac:picMk id="6" creationId="{9CA7B80A-36BC-7A05-6257-62A52A8B6C5E}"/>
          </ac:picMkLst>
        </pc:picChg>
      </pc:sldChg>
      <pc:sldChg chg="modSp add mod">
        <pc:chgData name="Lauwers Leen" userId="b07259d2-56e0-4213-9c51-0ac00f7e1cb2" providerId="ADAL" clId="{E2E38573-1757-4C52-B407-D47AE25550FD}" dt="2024-06-20T15:07:47.750" v="2199"/>
        <pc:sldMkLst>
          <pc:docMk/>
          <pc:sldMk cId="3099758582" sldId="287"/>
        </pc:sldMkLst>
        <pc:spChg chg="mod">
          <ac:chgData name="Lauwers Leen" userId="b07259d2-56e0-4213-9c51-0ac00f7e1cb2" providerId="ADAL" clId="{E2E38573-1757-4C52-B407-D47AE25550FD}" dt="2024-06-20T15:07:33.506" v="2196" actId="1076"/>
          <ac:spMkLst>
            <pc:docMk/>
            <pc:sldMk cId="3099758582" sldId="287"/>
            <ac:spMk id="2" creationId="{F7E74886-8540-413F-B8D9-B25519B2FB66}"/>
          </ac:spMkLst>
        </pc:spChg>
        <pc:spChg chg="mod">
          <ac:chgData name="Lauwers Leen" userId="b07259d2-56e0-4213-9c51-0ac00f7e1cb2" providerId="ADAL" clId="{E2E38573-1757-4C52-B407-D47AE25550FD}" dt="2024-06-20T15:07:47.750" v="2199"/>
          <ac:spMkLst>
            <pc:docMk/>
            <pc:sldMk cId="3099758582" sldId="287"/>
            <ac:spMk id="7" creationId="{25B76A97-D2E5-13C3-03F6-56558A8A6DA3}"/>
          </ac:spMkLst>
        </pc:spChg>
        <pc:picChg chg="mod">
          <ac:chgData name="Lauwers Leen" userId="b07259d2-56e0-4213-9c51-0ac00f7e1cb2" providerId="ADAL" clId="{E2E38573-1757-4C52-B407-D47AE25550FD}" dt="2024-06-20T15:07:30.863" v="2195" actId="1076"/>
          <ac:picMkLst>
            <pc:docMk/>
            <pc:sldMk cId="3099758582" sldId="287"/>
            <ac:picMk id="6" creationId="{9CA7B80A-36BC-7A05-6257-62A52A8B6C5E}"/>
          </ac:picMkLst>
        </pc:picChg>
      </pc:sldChg>
      <pc:sldChg chg="modSp add mod">
        <pc:chgData name="Lauwers Leen" userId="b07259d2-56e0-4213-9c51-0ac00f7e1cb2" providerId="ADAL" clId="{E2E38573-1757-4C52-B407-D47AE25550FD}" dt="2024-06-20T15:08:21.640" v="2208"/>
        <pc:sldMkLst>
          <pc:docMk/>
          <pc:sldMk cId="347707973" sldId="288"/>
        </pc:sldMkLst>
        <pc:spChg chg="mod">
          <ac:chgData name="Lauwers Leen" userId="b07259d2-56e0-4213-9c51-0ac00f7e1cb2" providerId="ADAL" clId="{E2E38573-1757-4C52-B407-D47AE25550FD}" dt="2024-06-20T15:08:21.640" v="2208"/>
          <ac:spMkLst>
            <pc:docMk/>
            <pc:sldMk cId="347707973" sldId="288"/>
            <ac:spMk id="2" creationId="{F7E74886-8540-413F-B8D9-B25519B2FB66}"/>
          </ac:spMkLst>
        </pc:spChg>
        <pc:spChg chg="mod">
          <ac:chgData name="Lauwers Leen" userId="b07259d2-56e0-4213-9c51-0ac00f7e1cb2" providerId="ADAL" clId="{E2E38573-1757-4C52-B407-D47AE25550FD}" dt="2024-06-20T15:07:59.506" v="2202" actId="1076"/>
          <ac:spMkLst>
            <pc:docMk/>
            <pc:sldMk cId="347707973" sldId="288"/>
            <ac:spMk id="7" creationId="{25B76A97-D2E5-13C3-03F6-56558A8A6DA3}"/>
          </ac:spMkLst>
        </pc:spChg>
        <pc:picChg chg="mod">
          <ac:chgData name="Lauwers Leen" userId="b07259d2-56e0-4213-9c51-0ac00f7e1cb2" providerId="ADAL" clId="{E2E38573-1757-4C52-B407-D47AE25550FD}" dt="2024-06-20T15:08:05.709" v="2204" actId="14100"/>
          <ac:picMkLst>
            <pc:docMk/>
            <pc:sldMk cId="347707973" sldId="288"/>
            <ac:picMk id="6" creationId="{9CA7B80A-36BC-7A05-6257-62A52A8B6C5E}"/>
          </ac:picMkLst>
        </pc:picChg>
      </pc:sldChg>
      <pc:sldChg chg="modSp add mod">
        <pc:chgData name="Lauwers Leen" userId="b07259d2-56e0-4213-9c51-0ac00f7e1cb2" providerId="ADAL" clId="{E2E38573-1757-4C52-B407-D47AE25550FD}" dt="2024-06-20T15:08:53.642" v="2216"/>
        <pc:sldMkLst>
          <pc:docMk/>
          <pc:sldMk cId="2991694696" sldId="289"/>
        </pc:sldMkLst>
        <pc:spChg chg="mod">
          <ac:chgData name="Lauwers Leen" userId="b07259d2-56e0-4213-9c51-0ac00f7e1cb2" providerId="ADAL" clId="{E2E38573-1757-4C52-B407-D47AE25550FD}" dt="2024-06-20T15:08:36.498" v="2211" actId="1076"/>
          <ac:spMkLst>
            <pc:docMk/>
            <pc:sldMk cId="2991694696" sldId="289"/>
            <ac:spMk id="2" creationId="{F7E74886-8540-413F-B8D9-B25519B2FB66}"/>
          </ac:spMkLst>
        </pc:spChg>
        <pc:spChg chg="mod">
          <ac:chgData name="Lauwers Leen" userId="b07259d2-56e0-4213-9c51-0ac00f7e1cb2" providerId="ADAL" clId="{E2E38573-1757-4C52-B407-D47AE25550FD}" dt="2024-06-20T15:08:53.642" v="2216"/>
          <ac:spMkLst>
            <pc:docMk/>
            <pc:sldMk cId="2991694696" sldId="289"/>
            <ac:spMk id="7" creationId="{25B76A97-D2E5-13C3-03F6-56558A8A6DA3}"/>
          </ac:spMkLst>
        </pc:spChg>
        <pc:picChg chg="mod">
          <ac:chgData name="Lauwers Leen" userId="b07259d2-56e0-4213-9c51-0ac00f7e1cb2" providerId="ADAL" clId="{E2E38573-1757-4C52-B407-D47AE25550FD}" dt="2024-06-20T15:08:41.225" v="2213" actId="1076"/>
          <ac:picMkLst>
            <pc:docMk/>
            <pc:sldMk cId="2991694696" sldId="289"/>
            <ac:picMk id="6" creationId="{9CA7B80A-36BC-7A05-6257-62A52A8B6C5E}"/>
          </ac:picMkLst>
        </pc:picChg>
      </pc:sldChg>
      <pc:sldChg chg="modSp add mod">
        <pc:chgData name="Lauwers Leen" userId="b07259d2-56e0-4213-9c51-0ac00f7e1cb2" providerId="ADAL" clId="{E2E38573-1757-4C52-B407-D47AE25550FD}" dt="2024-06-20T15:09:24.651" v="2222"/>
        <pc:sldMkLst>
          <pc:docMk/>
          <pc:sldMk cId="66652468" sldId="290"/>
        </pc:sldMkLst>
        <pc:spChg chg="mod">
          <ac:chgData name="Lauwers Leen" userId="b07259d2-56e0-4213-9c51-0ac00f7e1cb2" providerId="ADAL" clId="{E2E38573-1757-4C52-B407-D47AE25550FD}" dt="2024-06-20T15:09:24.651" v="2222"/>
          <ac:spMkLst>
            <pc:docMk/>
            <pc:sldMk cId="66652468" sldId="290"/>
            <ac:spMk id="2" creationId="{F7E74886-8540-413F-B8D9-B25519B2FB66}"/>
          </ac:spMkLst>
        </pc:spChg>
        <pc:spChg chg="mod">
          <ac:chgData name="Lauwers Leen" userId="b07259d2-56e0-4213-9c51-0ac00f7e1cb2" providerId="ADAL" clId="{E2E38573-1757-4C52-B407-D47AE25550FD}" dt="2024-06-20T15:09:10.752" v="2219" actId="1076"/>
          <ac:spMkLst>
            <pc:docMk/>
            <pc:sldMk cId="66652468" sldId="290"/>
            <ac:spMk id="7" creationId="{25B76A97-D2E5-13C3-03F6-56558A8A6DA3}"/>
          </ac:spMkLst>
        </pc:spChg>
        <pc:picChg chg="mod">
          <ac:chgData name="Lauwers Leen" userId="b07259d2-56e0-4213-9c51-0ac00f7e1cb2" providerId="ADAL" clId="{E2E38573-1757-4C52-B407-D47AE25550FD}" dt="2024-06-20T15:09:13.499" v="2220" actId="1076"/>
          <ac:picMkLst>
            <pc:docMk/>
            <pc:sldMk cId="66652468" sldId="290"/>
            <ac:picMk id="6" creationId="{9CA7B80A-36BC-7A05-6257-62A52A8B6C5E}"/>
          </ac:picMkLst>
        </pc:picChg>
      </pc:sldChg>
      <pc:sldChg chg="modSp add mod">
        <pc:chgData name="Lauwers Leen" userId="b07259d2-56e0-4213-9c51-0ac00f7e1cb2" providerId="ADAL" clId="{E2E38573-1757-4C52-B407-D47AE25550FD}" dt="2024-06-20T15:09:51.416" v="2229"/>
        <pc:sldMkLst>
          <pc:docMk/>
          <pc:sldMk cId="1394908374" sldId="291"/>
        </pc:sldMkLst>
        <pc:spChg chg="mod">
          <ac:chgData name="Lauwers Leen" userId="b07259d2-56e0-4213-9c51-0ac00f7e1cb2" providerId="ADAL" clId="{E2E38573-1757-4C52-B407-D47AE25550FD}" dt="2024-06-20T15:09:39.091" v="2226" actId="1076"/>
          <ac:spMkLst>
            <pc:docMk/>
            <pc:sldMk cId="1394908374" sldId="291"/>
            <ac:spMk id="2" creationId="{F7E74886-8540-413F-B8D9-B25519B2FB66}"/>
          </ac:spMkLst>
        </pc:spChg>
        <pc:spChg chg="mod">
          <ac:chgData name="Lauwers Leen" userId="b07259d2-56e0-4213-9c51-0ac00f7e1cb2" providerId="ADAL" clId="{E2E38573-1757-4C52-B407-D47AE25550FD}" dt="2024-06-20T15:09:51.416" v="2229"/>
          <ac:spMkLst>
            <pc:docMk/>
            <pc:sldMk cId="1394908374" sldId="291"/>
            <ac:spMk id="7" creationId="{25B76A97-D2E5-13C3-03F6-56558A8A6DA3}"/>
          </ac:spMkLst>
        </pc:spChg>
        <pc:picChg chg="mod">
          <ac:chgData name="Lauwers Leen" userId="b07259d2-56e0-4213-9c51-0ac00f7e1cb2" providerId="ADAL" clId="{E2E38573-1757-4C52-B407-D47AE25550FD}" dt="2024-06-20T15:09:34.236" v="2225" actId="1076"/>
          <ac:picMkLst>
            <pc:docMk/>
            <pc:sldMk cId="1394908374" sldId="291"/>
            <ac:picMk id="6" creationId="{9CA7B80A-36BC-7A05-6257-62A52A8B6C5E}"/>
          </ac:picMkLst>
        </pc:picChg>
      </pc:sldChg>
    </pc:docChg>
  </pc:docChgLst>
  <pc:docChgLst>
    <pc:chgData name="Devadder Phebe" userId="e067ce41-2ca1-43f3-afcf-6267d7dfa7ac" providerId="ADAL" clId="{AFEFD3C5-3000-4AF3-995F-F84D33869128}"/>
    <pc:docChg chg="custSel modSld">
      <pc:chgData name="Devadder Phebe" userId="e067ce41-2ca1-43f3-afcf-6267d7dfa7ac" providerId="ADAL" clId="{AFEFD3C5-3000-4AF3-995F-F84D33869128}" dt="2024-06-19T13:57:47.455" v="68" actId="478"/>
      <pc:docMkLst>
        <pc:docMk/>
      </pc:docMkLst>
      <pc:sldChg chg="modSp mod">
        <pc:chgData name="Devadder Phebe" userId="e067ce41-2ca1-43f3-afcf-6267d7dfa7ac" providerId="ADAL" clId="{AFEFD3C5-3000-4AF3-995F-F84D33869128}" dt="2024-06-19T13:48:22.570" v="0" actId="20577"/>
        <pc:sldMkLst>
          <pc:docMk/>
          <pc:sldMk cId="3888479807" sldId="268"/>
        </pc:sldMkLst>
        <pc:spChg chg="mod">
          <ac:chgData name="Devadder Phebe" userId="e067ce41-2ca1-43f3-afcf-6267d7dfa7ac" providerId="ADAL" clId="{AFEFD3C5-3000-4AF3-995F-F84D33869128}" dt="2024-06-19T13:48:22.570" v="0" actId="20577"/>
          <ac:spMkLst>
            <pc:docMk/>
            <pc:sldMk cId="3888479807" sldId="268"/>
            <ac:spMk id="2" creationId="{B05934A6-DC99-54D3-446F-0F827444EF69}"/>
          </ac:spMkLst>
        </pc:spChg>
      </pc:sldChg>
      <pc:sldChg chg="addSp delSp modSp mod addCm modCm">
        <pc:chgData name="Devadder Phebe" userId="e067ce41-2ca1-43f3-afcf-6267d7dfa7ac" providerId="ADAL" clId="{AFEFD3C5-3000-4AF3-995F-F84D33869128}" dt="2024-06-19T13:57:47.455" v="68" actId="478"/>
        <pc:sldMkLst>
          <pc:docMk/>
          <pc:sldMk cId="1926616400" sldId="270"/>
        </pc:sldMkLst>
        <pc:spChg chg="del mod">
          <ac:chgData name="Devadder Phebe" userId="e067ce41-2ca1-43f3-afcf-6267d7dfa7ac" providerId="ADAL" clId="{AFEFD3C5-3000-4AF3-995F-F84D33869128}" dt="2024-06-19T13:57:44.463" v="67" actId="478"/>
          <ac:spMkLst>
            <pc:docMk/>
            <pc:sldMk cId="1926616400" sldId="270"/>
            <ac:spMk id="2" creationId="{F7E74886-8540-413F-B8D9-B25519B2FB66}"/>
          </ac:spMkLst>
        </pc:spChg>
        <pc:spChg chg="mod">
          <ac:chgData name="Devadder Phebe" userId="e067ce41-2ca1-43f3-afcf-6267d7dfa7ac" providerId="ADAL" clId="{AFEFD3C5-3000-4AF3-995F-F84D33869128}" dt="2024-06-19T13:51:35.526" v="16" actId="14100"/>
          <ac:spMkLst>
            <pc:docMk/>
            <pc:sldMk cId="1926616400" sldId="270"/>
            <ac:spMk id="3" creationId="{4DD707BE-FD70-A37E-E9C6-2817864FD3B0}"/>
          </ac:spMkLst>
        </pc:spChg>
        <pc:spChg chg="add del mod">
          <ac:chgData name="Devadder Phebe" userId="e067ce41-2ca1-43f3-afcf-6267d7dfa7ac" providerId="ADAL" clId="{AFEFD3C5-3000-4AF3-995F-F84D33869128}" dt="2024-06-19T13:57:47.455" v="68" actId="478"/>
          <ac:spMkLst>
            <pc:docMk/>
            <pc:sldMk cId="1926616400" sldId="270"/>
            <ac:spMk id="6" creationId="{5D955590-8B90-CA87-DE22-A34C31532B5F}"/>
          </ac:spMkLst>
        </pc:spChg>
        <pc:extLst>
          <p:ext xmlns:p="http://schemas.openxmlformats.org/presentationml/2006/main" uri="{D6D511B9-2390-475A-947B-AFAB55BFBCF1}">
            <pc226:cmChg xmlns:pc226="http://schemas.microsoft.com/office/powerpoint/2022/06/main/command" chg="add mod">
              <pc226:chgData name="Devadder Phebe" userId="e067ce41-2ca1-43f3-afcf-6267d7dfa7ac" providerId="ADAL" clId="{AFEFD3C5-3000-4AF3-995F-F84D33869128}" dt="2024-06-19T13:51:31.246" v="15" actId="20577"/>
              <pc2:cmMkLst xmlns:pc2="http://schemas.microsoft.com/office/powerpoint/2019/9/main/command">
                <pc:docMk/>
                <pc:sldMk cId="1926616400" sldId="270"/>
                <pc2:cmMk id="{A298981A-B095-423C-A3F9-5ED6D7BE1093}"/>
              </pc2:cmMkLst>
            </pc226:cmChg>
          </p:ext>
        </pc:extLst>
      </pc:sldChg>
      <pc:sldChg chg="addSp delSp modSp mod">
        <pc:chgData name="Devadder Phebe" userId="e067ce41-2ca1-43f3-afcf-6267d7dfa7ac" providerId="ADAL" clId="{AFEFD3C5-3000-4AF3-995F-F84D33869128}" dt="2024-06-19T13:52:23.662" v="18" actId="478"/>
        <pc:sldMkLst>
          <pc:docMk/>
          <pc:sldMk cId="3269628505" sldId="271"/>
        </pc:sldMkLst>
        <pc:spChg chg="del">
          <ac:chgData name="Devadder Phebe" userId="e067ce41-2ca1-43f3-afcf-6267d7dfa7ac" providerId="ADAL" clId="{AFEFD3C5-3000-4AF3-995F-F84D33869128}" dt="2024-06-19T13:52:15.674" v="17" actId="478"/>
          <ac:spMkLst>
            <pc:docMk/>
            <pc:sldMk cId="3269628505" sldId="271"/>
            <ac:spMk id="3" creationId="{4DD707BE-FD70-A37E-E9C6-2817864FD3B0}"/>
          </ac:spMkLst>
        </pc:spChg>
        <pc:spChg chg="add del mod">
          <ac:chgData name="Devadder Phebe" userId="e067ce41-2ca1-43f3-afcf-6267d7dfa7ac" providerId="ADAL" clId="{AFEFD3C5-3000-4AF3-995F-F84D33869128}" dt="2024-06-19T13:52:23.662" v="18" actId="478"/>
          <ac:spMkLst>
            <pc:docMk/>
            <pc:sldMk cId="3269628505" sldId="271"/>
            <ac:spMk id="7" creationId="{0E4336E2-8152-BDA7-0704-B874ED38040A}"/>
          </ac:spMkLst>
        </pc:spChg>
      </pc:sldChg>
      <pc:sldChg chg="addSp delSp modSp mod">
        <pc:chgData name="Devadder Phebe" userId="e067ce41-2ca1-43f3-afcf-6267d7dfa7ac" providerId="ADAL" clId="{AFEFD3C5-3000-4AF3-995F-F84D33869128}" dt="2024-06-19T13:54:01.895" v="40" actId="478"/>
        <pc:sldMkLst>
          <pc:docMk/>
          <pc:sldMk cId="3972986365" sldId="272"/>
        </pc:sldMkLst>
        <pc:spChg chg="del">
          <ac:chgData name="Devadder Phebe" userId="e067ce41-2ca1-43f3-afcf-6267d7dfa7ac" providerId="ADAL" clId="{AFEFD3C5-3000-4AF3-995F-F84D33869128}" dt="2024-06-19T13:53:59.129" v="39" actId="478"/>
          <ac:spMkLst>
            <pc:docMk/>
            <pc:sldMk cId="3972986365" sldId="272"/>
            <ac:spMk id="2" creationId="{F7E74886-8540-413F-B8D9-B25519B2FB66}"/>
          </ac:spMkLst>
        </pc:spChg>
        <pc:spChg chg="mod">
          <ac:chgData name="Devadder Phebe" userId="e067ce41-2ca1-43f3-afcf-6267d7dfa7ac" providerId="ADAL" clId="{AFEFD3C5-3000-4AF3-995F-F84D33869128}" dt="2024-06-19T13:53:18.919" v="36" actId="20577"/>
          <ac:spMkLst>
            <pc:docMk/>
            <pc:sldMk cId="3972986365" sldId="272"/>
            <ac:spMk id="3" creationId="{4DD707BE-FD70-A37E-E9C6-2817864FD3B0}"/>
          </ac:spMkLst>
        </pc:spChg>
        <pc:spChg chg="add del mod">
          <ac:chgData name="Devadder Phebe" userId="e067ce41-2ca1-43f3-afcf-6267d7dfa7ac" providerId="ADAL" clId="{AFEFD3C5-3000-4AF3-995F-F84D33869128}" dt="2024-06-19T13:54:01.895" v="40" actId="478"/>
          <ac:spMkLst>
            <pc:docMk/>
            <pc:sldMk cId="3972986365" sldId="272"/>
            <ac:spMk id="6" creationId="{48776EC8-459C-0D68-77B1-F4ECE0966795}"/>
          </ac:spMkLst>
        </pc:spChg>
      </pc:sldChg>
      <pc:sldChg chg="addSp delSp modSp mod">
        <pc:chgData name="Devadder Phebe" userId="e067ce41-2ca1-43f3-afcf-6267d7dfa7ac" providerId="ADAL" clId="{AFEFD3C5-3000-4AF3-995F-F84D33869128}" dt="2024-06-19T13:53:39.886" v="38" actId="478"/>
        <pc:sldMkLst>
          <pc:docMk/>
          <pc:sldMk cId="2736550508" sldId="273"/>
        </pc:sldMkLst>
        <pc:spChg chg="del">
          <ac:chgData name="Devadder Phebe" userId="e067ce41-2ca1-43f3-afcf-6267d7dfa7ac" providerId="ADAL" clId="{AFEFD3C5-3000-4AF3-995F-F84D33869128}" dt="2024-06-19T13:53:31.188" v="37" actId="478"/>
          <ac:spMkLst>
            <pc:docMk/>
            <pc:sldMk cId="2736550508" sldId="273"/>
            <ac:spMk id="3" creationId="{4DD707BE-FD70-A37E-E9C6-2817864FD3B0}"/>
          </ac:spMkLst>
        </pc:spChg>
        <pc:spChg chg="add del mod">
          <ac:chgData name="Devadder Phebe" userId="e067ce41-2ca1-43f3-afcf-6267d7dfa7ac" providerId="ADAL" clId="{AFEFD3C5-3000-4AF3-995F-F84D33869128}" dt="2024-06-19T13:53:39.886" v="38" actId="478"/>
          <ac:spMkLst>
            <pc:docMk/>
            <pc:sldMk cId="2736550508" sldId="273"/>
            <ac:spMk id="7" creationId="{0BDC1AD7-ADA5-C2F5-FA3A-E008678F8EC2}"/>
          </ac:spMkLst>
        </pc:spChg>
      </pc:sldChg>
      <pc:sldChg chg="addSp delSp modSp mod">
        <pc:chgData name="Devadder Phebe" userId="e067ce41-2ca1-43f3-afcf-6267d7dfa7ac" providerId="ADAL" clId="{AFEFD3C5-3000-4AF3-995F-F84D33869128}" dt="2024-06-19T13:55:20.431" v="50" actId="14100"/>
        <pc:sldMkLst>
          <pc:docMk/>
          <pc:sldMk cId="1720308337" sldId="274"/>
        </pc:sldMkLst>
        <pc:spChg chg="del">
          <ac:chgData name="Devadder Phebe" userId="e067ce41-2ca1-43f3-afcf-6267d7dfa7ac" providerId="ADAL" clId="{AFEFD3C5-3000-4AF3-995F-F84D33869128}" dt="2024-06-19T13:54:25.485" v="41" actId="478"/>
          <ac:spMkLst>
            <pc:docMk/>
            <pc:sldMk cId="1720308337" sldId="274"/>
            <ac:spMk id="2" creationId="{F7E74886-8540-413F-B8D9-B25519B2FB66}"/>
          </ac:spMkLst>
        </pc:spChg>
        <pc:spChg chg="mod">
          <ac:chgData name="Devadder Phebe" userId="e067ce41-2ca1-43f3-afcf-6267d7dfa7ac" providerId="ADAL" clId="{AFEFD3C5-3000-4AF3-995F-F84D33869128}" dt="2024-06-19T13:55:20.431" v="50" actId="14100"/>
          <ac:spMkLst>
            <pc:docMk/>
            <pc:sldMk cId="1720308337" sldId="274"/>
            <ac:spMk id="3" creationId="{4DD707BE-FD70-A37E-E9C6-2817864FD3B0}"/>
          </ac:spMkLst>
        </pc:spChg>
        <pc:spChg chg="add del mod">
          <ac:chgData name="Devadder Phebe" userId="e067ce41-2ca1-43f3-afcf-6267d7dfa7ac" providerId="ADAL" clId="{AFEFD3C5-3000-4AF3-995F-F84D33869128}" dt="2024-06-19T13:54:27.774" v="42" actId="478"/>
          <ac:spMkLst>
            <pc:docMk/>
            <pc:sldMk cId="1720308337" sldId="274"/>
            <ac:spMk id="6" creationId="{AC6C5015-6103-7ABF-36CD-6F50369080B3}"/>
          </ac:spMkLst>
        </pc:spChg>
      </pc:sldChg>
      <pc:sldChg chg="addSp delSp modSp mod">
        <pc:chgData name="Devadder Phebe" userId="e067ce41-2ca1-43f3-afcf-6267d7dfa7ac" providerId="ADAL" clId="{AFEFD3C5-3000-4AF3-995F-F84D33869128}" dt="2024-06-19T13:55:33.863" v="52" actId="478"/>
        <pc:sldMkLst>
          <pc:docMk/>
          <pc:sldMk cId="1824639794" sldId="276"/>
        </pc:sldMkLst>
        <pc:spChg chg="del">
          <ac:chgData name="Devadder Phebe" userId="e067ce41-2ca1-43f3-afcf-6267d7dfa7ac" providerId="ADAL" clId="{AFEFD3C5-3000-4AF3-995F-F84D33869128}" dt="2024-06-19T13:55:28.326" v="51" actId="478"/>
          <ac:spMkLst>
            <pc:docMk/>
            <pc:sldMk cId="1824639794" sldId="276"/>
            <ac:spMk id="3" creationId="{4DD707BE-FD70-A37E-E9C6-2817864FD3B0}"/>
          </ac:spMkLst>
        </pc:spChg>
        <pc:spChg chg="add del mod">
          <ac:chgData name="Devadder Phebe" userId="e067ce41-2ca1-43f3-afcf-6267d7dfa7ac" providerId="ADAL" clId="{AFEFD3C5-3000-4AF3-995F-F84D33869128}" dt="2024-06-19T13:55:33.863" v="52" actId="478"/>
          <ac:spMkLst>
            <pc:docMk/>
            <pc:sldMk cId="1824639794" sldId="276"/>
            <ac:spMk id="7" creationId="{F6C1C4B2-55D6-B1F1-31FC-7D6021F6C7A5}"/>
          </ac:spMkLst>
        </pc:spChg>
      </pc:sldChg>
      <pc:sldChg chg="addSp delSp modSp mod">
        <pc:chgData name="Devadder Phebe" userId="e067ce41-2ca1-43f3-afcf-6267d7dfa7ac" providerId="ADAL" clId="{AFEFD3C5-3000-4AF3-995F-F84D33869128}" dt="2024-06-19T13:56:29.670" v="59" actId="20577"/>
        <pc:sldMkLst>
          <pc:docMk/>
          <pc:sldMk cId="265131219" sldId="277"/>
        </pc:sldMkLst>
        <pc:spChg chg="del">
          <ac:chgData name="Devadder Phebe" userId="e067ce41-2ca1-43f3-afcf-6267d7dfa7ac" providerId="ADAL" clId="{AFEFD3C5-3000-4AF3-995F-F84D33869128}" dt="2024-06-19T13:55:38.805" v="53" actId="478"/>
          <ac:spMkLst>
            <pc:docMk/>
            <pc:sldMk cId="265131219" sldId="277"/>
            <ac:spMk id="2" creationId="{F7E74886-8540-413F-B8D9-B25519B2FB66}"/>
          </ac:spMkLst>
        </pc:spChg>
        <pc:spChg chg="mod">
          <ac:chgData name="Devadder Phebe" userId="e067ce41-2ca1-43f3-afcf-6267d7dfa7ac" providerId="ADAL" clId="{AFEFD3C5-3000-4AF3-995F-F84D33869128}" dt="2024-06-19T13:56:29.670" v="59" actId="20577"/>
          <ac:spMkLst>
            <pc:docMk/>
            <pc:sldMk cId="265131219" sldId="277"/>
            <ac:spMk id="3" creationId="{4DD707BE-FD70-A37E-E9C6-2817864FD3B0}"/>
          </ac:spMkLst>
        </pc:spChg>
        <pc:spChg chg="add del mod">
          <ac:chgData name="Devadder Phebe" userId="e067ce41-2ca1-43f3-afcf-6267d7dfa7ac" providerId="ADAL" clId="{AFEFD3C5-3000-4AF3-995F-F84D33869128}" dt="2024-06-19T13:55:42.303" v="54" actId="478"/>
          <ac:spMkLst>
            <pc:docMk/>
            <pc:sldMk cId="265131219" sldId="277"/>
            <ac:spMk id="6" creationId="{4D2E83E1-D087-FB39-642E-240621E7EEEB}"/>
          </ac:spMkLst>
        </pc:spChg>
      </pc:sldChg>
      <pc:sldChg chg="addSp delSp modSp mod">
        <pc:chgData name="Devadder Phebe" userId="e067ce41-2ca1-43f3-afcf-6267d7dfa7ac" providerId="ADAL" clId="{AFEFD3C5-3000-4AF3-995F-F84D33869128}" dt="2024-06-19T13:56:43.951" v="61" actId="478"/>
        <pc:sldMkLst>
          <pc:docMk/>
          <pc:sldMk cId="1189990102" sldId="278"/>
        </pc:sldMkLst>
        <pc:spChg chg="del">
          <ac:chgData name="Devadder Phebe" userId="e067ce41-2ca1-43f3-afcf-6267d7dfa7ac" providerId="ADAL" clId="{AFEFD3C5-3000-4AF3-995F-F84D33869128}" dt="2024-06-19T13:56:39.971" v="60" actId="478"/>
          <ac:spMkLst>
            <pc:docMk/>
            <pc:sldMk cId="1189990102" sldId="278"/>
            <ac:spMk id="3" creationId="{4DD707BE-FD70-A37E-E9C6-2817864FD3B0}"/>
          </ac:spMkLst>
        </pc:spChg>
        <pc:spChg chg="add del mod">
          <ac:chgData name="Devadder Phebe" userId="e067ce41-2ca1-43f3-afcf-6267d7dfa7ac" providerId="ADAL" clId="{AFEFD3C5-3000-4AF3-995F-F84D33869128}" dt="2024-06-19T13:56:43.951" v="61" actId="478"/>
          <ac:spMkLst>
            <pc:docMk/>
            <pc:sldMk cId="1189990102" sldId="278"/>
            <ac:spMk id="7" creationId="{DA5F587A-25F6-5D03-4D38-A6F0BA43B4D4}"/>
          </ac:spMkLst>
        </pc:spChg>
      </pc:sldChg>
      <pc:sldChg chg="addSp delSp modSp mod">
        <pc:chgData name="Devadder Phebe" userId="e067ce41-2ca1-43f3-afcf-6267d7dfa7ac" providerId="ADAL" clId="{AFEFD3C5-3000-4AF3-995F-F84D33869128}" dt="2024-06-19T13:57:02.499" v="64" actId="1076"/>
        <pc:sldMkLst>
          <pc:docMk/>
          <pc:sldMk cId="2343608940" sldId="279"/>
        </pc:sldMkLst>
        <pc:spChg chg="del">
          <ac:chgData name="Devadder Phebe" userId="e067ce41-2ca1-43f3-afcf-6267d7dfa7ac" providerId="ADAL" clId="{AFEFD3C5-3000-4AF3-995F-F84D33869128}" dt="2024-06-19T13:56:49.311" v="62" actId="478"/>
          <ac:spMkLst>
            <pc:docMk/>
            <pc:sldMk cId="2343608940" sldId="279"/>
            <ac:spMk id="2" creationId="{F7E74886-8540-413F-B8D9-B25519B2FB66}"/>
          </ac:spMkLst>
        </pc:spChg>
        <pc:spChg chg="mod">
          <ac:chgData name="Devadder Phebe" userId="e067ce41-2ca1-43f3-afcf-6267d7dfa7ac" providerId="ADAL" clId="{AFEFD3C5-3000-4AF3-995F-F84D33869128}" dt="2024-06-19T13:57:02.499" v="64" actId="1076"/>
          <ac:spMkLst>
            <pc:docMk/>
            <pc:sldMk cId="2343608940" sldId="279"/>
            <ac:spMk id="3" creationId="{4DD707BE-FD70-A37E-E9C6-2817864FD3B0}"/>
          </ac:spMkLst>
        </pc:spChg>
        <pc:spChg chg="add del mod">
          <ac:chgData name="Devadder Phebe" userId="e067ce41-2ca1-43f3-afcf-6267d7dfa7ac" providerId="ADAL" clId="{AFEFD3C5-3000-4AF3-995F-F84D33869128}" dt="2024-06-19T13:56:51.872" v="63" actId="478"/>
          <ac:spMkLst>
            <pc:docMk/>
            <pc:sldMk cId="2343608940" sldId="279"/>
            <ac:spMk id="6" creationId="{E3B777F1-96F7-2AF5-91D2-D305434F991A}"/>
          </ac:spMkLst>
        </pc:spChg>
      </pc:sldChg>
    </pc:docChg>
  </pc:docChgLst>
  <pc:docChgLst>
    <pc:chgData name="Devadder Phebe" userId="S::phebe.devadder@vlaanderen.be::e067ce41-2ca1-43f3-afcf-6267d7dfa7ac" providerId="AD" clId="Web-{A8CF491E-3741-3E95-D24E-4642CA6B107A}"/>
    <pc:docChg chg="modSld">
      <pc:chgData name="Devadder Phebe" userId="S::phebe.devadder@vlaanderen.be::e067ce41-2ca1-43f3-afcf-6267d7dfa7ac" providerId="AD" clId="Web-{A8CF491E-3741-3E95-D24E-4642CA6B107A}" dt="2024-06-21T04:28:16.030" v="0" actId="14100"/>
      <pc:docMkLst>
        <pc:docMk/>
      </pc:docMkLst>
      <pc:sldChg chg="modSp">
        <pc:chgData name="Devadder Phebe" userId="S::phebe.devadder@vlaanderen.be::e067ce41-2ca1-43f3-afcf-6267d7dfa7ac" providerId="AD" clId="Web-{A8CF491E-3741-3E95-D24E-4642CA6B107A}" dt="2024-06-21T04:28:16.030" v="0" actId="14100"/>
        <pc:sldMkLst>
          <pc:docMk/>
          <pc:sldMk cId="388735828" sldId="265"/>
        </pc:sldMkLst>
        <pc:spChg chg="mod">
          <ac:chgData name="Devadder Phebe" userId="S::phebe.devadder@vlaanderen.be::e067ce41-2ca1-43f3-afcf-6267d7dfa7ac" providerId="AD" clId="Web-{A8CF491E-3741-3E95-D24E-4642CA6B107A}" dt="2024-06-21T04:28:16.030" v="0" actId="14100"/>
          <ac:spMkLst>
            <pc:docMk/>
            <pc:sldMk cId="388735828" sldId="265"/>
            <ac:spMk id="3" creationId="{F08AF8E6-AFFF-7ECF-B64E-3F2F3EB27285}"/>
          </ac:spMkLst>
        </pc:spChg>
      </pc:sldChg>
    </pc:docChg>
  </pc:docChgLst>
  <pc:docChgLst>
    <pc:chgData name="Devadder Phebe" userId="e067ce41-2ca1-43f3-afcf-6267d7dfa7ac" providerId="ADAL" clId="{9D70305B-B37E-4885-B5F9-2973EFA145A5}"/>
    <pc:docChg chg="undo custSel addSld modSld">
      <pc:chgData name="Devadder Phebe" userId="e067ce41-2ca1-43f3-afcf-6267d7dfa7ac" providerId="ADAL" clId="{9D70305B-B37E-4885-B5F9-2973EFA145A5}" dt="2024-06-17T13:28:57.324" v="182" actId="5793"/>
      <pc:docMkLst>
        <pc:docMk/>
      </pc:docMkLst>
      <pc:sldChg chg="modSp mod">
        <pc:chgData name="Devadder Phebe" userId="e067ce41-2ca1-43f3-afcf-6267d7dfa7ac" providerId="ADAL" clId="{9D70305B-B37E-4885-B5F9-2973EFA145A5}" dt="2024-06-17T13:25:25.164" v="44" actId="5793"/>
        <pc:sldMkLst>
          <pc:docMk/>
          <pc:sldMk cId="945639383" sldId="263"/>
        </pc:sldMkLst>
        <pc:spChg chg="mod">
          <ac:chgData name="Devadder Phebe" userId="e067ce41-2ca1-43f3-afcf-6267d7dfa7ac" providerId="ADAL" clId="{9D70305B-B37E-4885-B5F9-2973EFA145A5}" dt="2024-06-17T13:25:25.164" v="44" actId="5793"/>
          <ac:spMkLst>
            <pc:docMk/>
            <pc:sldMk cId="945639383" sldId="263"/>
            <ac:spMk id="3" creationId="{00000000-0000-0000-0000-000000000000}"/>
          </ac:spMkLst>
        </pc:spChg>
      </pc:sldChg>
      <pc:sldChg chg="modSp new mod">
        <pc:chgData name="Devadder Phebe" userId="e067ce41-2ca1-43f3-afcf-6267d7dfa7ac" providerId="ADAL" clId="{9D70305B-B37E-4885-B5F9-2973EFA145A5}" dt="2024-06-17T13:25:40.338" v="48" actId="5793"/>
        <pc:sldMkLst>
          <pc:docMk/>
          <pc:sldMk cId="1392353470" sldId="264"/>
        </pc:sldMkLst>
        <pc:spChg chg="mod">
          <ac:chgData name="Devadder Phebe" userId="e067ce41-2ca1-43f3-afcf-6267d7dfa7ac" providerId="ADAL" clId="{9D70305B-B37E-4885-B5F9-2973EFA145A5}" dt="2024-06-17T13:25:40.338" v="48" actId="5793"/>
          <ac:spMkLst>
            <pc:docMk/>
            <pc:sldMk cId="1392353470" sldId="264"/>
            <ac:spMk id="3" creationId="{FB57FD7D-E1A9-A03A-9BA6-002BA005DCFD}"/>
          </ac:spMkLst>
        </pc:spChg>
      </pc:sldChg>
      <pc:sldChg chg="modSp new mod">
        <pc:chgData name="Devadder Phebe" userId="e067ce41-2ca1-43f3-afcf-6267d7dfa7ac" providerId="ADAL" clId="{9D70305B-B37E-4885-B5F9-2973EFA145A5}" dt="2024-06-17T13:28:33.567" v="174" actId="255"/>
        <pc:sldMkLst>
          <pc:docMk/>
          <pc:sldMk cId="388735828" sldId="265"/>
        </pc:sldMkLst>
        <pc:spChg chg="mod">
          <ac:chgData name="Devadder Phebe" userId="e067ce41-2ca1-43f3-afcf-6267d7dfa7ac" providerId="ADAL" clId="{9D70305B-B37E-4885-B5F9-2973EFA145A5}" dt="2024-06-17T13:28:33.567" v="174" actId="255"/>
          <ac:spMkLst>
            <pc:docMk/>
            <pc:sldMk cId="388735828" sldId="265"/>
            <ac:spMk id="3" creationId="{F08AF8E6-AFFF-7ECF-B64E-3F2F3EB27285}"/>
          </ac:spMkLst>
        </pc:spChg>
      </pc:sldChg>
      <pc:sldChg chg="modSp new mod">
        <pc:chgData name="Devadder Phebe" userId="e067ce41-2ca1-43f3-afcf-6267d7dfa7ac" providerId="ADAL" clId="{9D70305B-B37E-4885-B5F9-2973EFA145A5}" dt="2024-06-17T13:28:43.422" v="178" actId="5793"/>
        <pc:sldMkLst>
          <pc:docMk/>
          <pc:sldMk cId="2160986478" sldId="266"/>
        </pc:sldMkLst>
        <pc:spChg chg="mod">
          <ac:chgData name="Devadder Phebe" userId="e067ce41-2ca1-43f3-afcf-6267d7dfa7ac" providerId="ADAL" clId="{9D70305B-B37E-4885-B5F9-2973EFA145A5}" dt="2024-06-17T13:28:43.422" v="178" actId="5793"/>
          <ac:spMkLst>
            <pc:docMk/>
            <pc:sldMk cId="2160986478" sldId="266"/>
            <ac:spMk id="3" creationId="{5AA677FB-06BF-9494-30EC-E5021D0F700B}"/>
          </ac:spMkLst>
        </pc:spChg>
      </pc:sldChg>
      <pc:sldChg chg="modSp new mod">
        <pc:chgData name="Devadder Phebe" userId="e067ce41-2ca1-43f3-afcf-6267d7dfa7ac" providerId="ADAL" clId="{9D70305B-B37E-4885-B5F9-2973EFA145A5}" dt="2024-06-17T13:28:57.324" v="182" actId="5793"/>
        <pc:sldMkLst>
          <pc:docMk/>
          <pc:sldMk cId="1344939086" sldId="267"/>
        </pc:sldMkLst>
        <pc:spChg chg="mod">
          <ac:chgData name="Devadder Phebe" userId="e067ce41-2ca1-43f3-afcf-6267d7dfa7ac" providerId="ADAL" clId="{9D70305B-B37E-4885-B5F9-2973EFA145A5}" dt="2024-06-17T13:28:57.324" v="182" actId="5793"/>
          <ac:spMkLst>
            <pc:docMk/>
            <pc:sldMk cId="1344939086" sldId="267"/>
            <ac:spMk id="3" creationId="{978766C6-7DAC-61F5-CDC0-6BC6A88EA2E8}"/>
          </ac:spMkLst>
        </pc:spChg>
      </pc:sldChg>
    </pc:docChg>
  </pc:docChgLst>
  <pc:docChgLst>
    <pc:chgData name="Lauwers Leen" userId="S::leen.lauwers@vlaanderen.be::b07259d2-56e0-4213-9c51-0ac00f7e1cb2" providerId="AD" clId="Web-{8F1CC339-C685-2B3C-52CF-0B80FB880032}"/>
    <pc:docChg chg="modSld">
      <pc:chgData name="Lauwers Leen" userId="S::leen.lauwers@vlaanderen.be::b07259d2-56e0-4213-9c51-0ac00f7e1cb2" providerId="AD" clId="Web-{8F1CC339-C685-2B3C-52CF-0B80FB880032}" dt="2024-06-17T13:56:24.974" v="14" actId="20577"/>
      <pc:docMkLst>
        <pc:docMk/>
      </pc:docMkLst>
      <pc:sldChg chg="modSp">
        <pc:chgData name="Lauwers Leen" userId="S::leen.lauwers@vlaanderen.be::b07259d2-56e0-4213-9c51-0ac00f7e1cb2" providerId="AD" clId="Web-{8F1CC339-C685-2B3C-52CF-0B80FB880032}" dt="2024-06-17T13:56:24.974" v="14" actId="20577"/>
        <pc:sldMkLst>
          <pc:docMk/>
          <pc:sldMk cId="388735828" sldId="265"/>
        </pc:sldMkLst>
        <pc:spChg chg="mod">
          <ac:chgData name="Lauwers Leen" userId="S::leen.lauwers@vlaanderen.be::b07259d2-56e0-4213-9c51-0ac00f7e1cb2" providerId="AD" clId="Web-{8F1CC339-C685-2B3C-52CF-0B80FB880032}" dt="2024-06-17T13:56:24.974" v="14" actId="20577"/>
          <ac:spMkLst>
            <pc:docMk/>
            <pc:sldMk cId="388735828" sldId="265"/>
            <ac:spMk id="3" creationId="{F08AF8E6-AFFF-7ECF-B64E-3F2F3EB27285}"/>
          </ac:spMkLst>
        </pc:spChg>
      </pc:sldChg>
    </pc:docChg>
  </pc:docChgLst>
  <pc:docChgLst>
    <pc:chgData name="Devadder Phebe" userId="e067ce41-2ca1-43f3-afcf-6267d7dfa7ac" providerId="ADAL" clId="{18E2D733-848E-4DD4-A09E-CD0300D12A5F}"/>
    <pc:docChg chg="modSld">
      <pc:chgData name="Devadder Phebe" userId="e067ce41-2ca1-43f3-afcf-6267d7dfa7ac" providerId="ADAL" clId="{18E2D733-848E-4DD4-A09E-CD0300D12A5F}" dt="2024-06-20T09:22:58.501" v="216" actId="108"/>
      <pc:docMkLst>
        <pc:docMk/>
      </pc:docMkLst>
      <pc:sldChg chg="addSp modSp mod">
        <pc:chgData name="Devadder Phebe" userId="e067ce41-2ca1-43f3-afcf-6267d7dfa7ac" providerId="ADAL" clId="{18E2D733-848E-4DD4-A09E-CD0300D12A5F}" dt="2024-06-20T09:21:49.104" v="173" actId="20577"/>
        <pc:sldMkLst>
          <pc:docMk/>
          <pc:sldMk cId="945639383" sldId="263"/>
        </pc:sldMkLst>
        <pc:spChg chg="mod">
          <ac:chgData name="Devadder Phebe" userId="e067ce41-2ca1-43f3-afcf-6267d7dfa7ac" providerId="ADAL" clId="{18E2D733-848E-4DD4-A09E-CD0300D12A5F}" dt="2024-06-20T09:21:49.104" v="173" actId="20577"/>
          <ac:spMkLst>
            <pc:docMk/>
            <pc:sldMk cId="945639383" sldId="263"/>
            <ac:spMk id="2" creationId="{00000000-0000-0000-0000-000000000000}"/>
          </ac:spMkLst>
        </pc:spChg>
        <pc:picChg chg="add mod">
          <ac:chgData name="Devadder Phebe" userId="e067ce41-2ca1-43f3-afcf-6267d7dfa7ac" providerId="ADAL" clId="{18E2D733-848E-4DD4-A09E-CD0300D12A5F}" dt="2024-06-20T09:21:44.630" v="166" actId="167"/>
          <ac:picMkLst>
            <pc:docMk/>
            <pc:sldMk cId="945639383" sldId="263"/>
            <ac:picMk id="1026" creationId="{2BFF8EC2-F7C5-84C9-5AC5-A8D7D2AA2B8C}"/>
          </ac:picMkLst>
        </pc:picChg>
      </pc:sldChg>
      <pc:sldChg chg="addSp modSp mod">
        <pc:chgData name="Devadder Phebe" userId="e067ce41-2ca1-43f3-afcf-6267d7dfa7ac" providerId="ADAL" clId="{18E2D733-848E-4DD4-A09E-CD0300D12A5F}" dt="2024-06-20T09:22:15.528" v="210"/>
        <pc:sldMkLst>
          <pc:docMk/>
          <pc:sldMk cId="1392353470" sldId="264"/>
        </pc:sldMkLst>
        <pc:spChg chg="mod">
          <ac:chgData name="Devadder Phebe" userId="e067ce41-2ca1-43f3-afcf-6267d7dfa7ac" providerId="ADAL" clId="{18E2D733-848E-4DD4-A09E-CD0300D12A5F}" dt="2024-06-20T09:21:54.041" v="180" actId="20577"/>
          <ac:spMkLst>
            <pc:docMk/>
            <pc:sldMk cId="1392353470" sldId="264"/>
            <ac:spMk id="2" creationId="{2A55A196-A804-57A9-9238-6F6B05D62C48}"/>
          </ac:spMkLst>
        </pc:spChg>
        <pc:picChg chg="add mod">
          <ac:chgData name="Devadder Phebe" userId="e067ce41-2ca1-43f3-afcf-6267d7dfa7ac" providerId="ADAL" clId="{18E2D733-848E-4DD4-A09E-CD0300D12A5F}" dt="2024-06-20T09:22:15.528" v="210"/>
          <ac:picMkLst>
            <pc:docMk/>
            <pc:sldMk cId="1392353470" sldId="264"/>
            <ac:picMk id="5" creationId="{82D10CAC-54EE-C518-4FA6-214489E2A14B}"/>
          </ac:picMkLst>
        </pc:picChg>
      </pc:sldChg>
      <pc:sldChg chg="addSp modSp mod">
        <pc:chgData name="Devadder Phebe" userId="e067ce41-2ca1-43f3-afcf-6267d7dfa7ac" providerId="ADAL" clId="{18E2D733-848E-4DD4-A09E-CD0300D12A5F}" dt="2024-06-20T09:22:17.703" v="211"/>
        <pc:sldMkLst>
          <pc:docMk/>
          <pc:sldMk cId="388735828" sldId="265"/>
        </pc:sldMkLst>
        <pc:spChg chg="mod">
          <ac:chgData name="Devadder Phebe" userId="e067ce41-2ca1-43f3-afcf-6267d7dfa7ac" providerId="ADAL" clId="{18E2D733-848E-4DD4-A09E-CD0300D12A5F}" dt="2024-06-20T09:21:57.483" v="187" actId="20577"/>
          <ac:spMkLst>
            <pc:docMk/>
            <pc:sldMk cId="388735828" sldId="265"/>
            <ac:spMk id="2" creationId="{383F51AE-FDF8-CAC4-6B1E-9893A7D23ED1}"/>
          </ac:spMkLst>
        </pc:spChg>
        <pc:picChg chg="add mod">
          <ac:chgData name="Devadder Phebe" userId="e067ce41-2ca1-43f3-afcf-6267d7dfa7ac" providerId="ADAL" clId="{18E2D733-848E-4DD4-A09E-CD0300D12A5F}" dt="2024-06-20T09:22:17.703" v="211"/>
          <ac:picMkLst>
            <pc:docMk/>
            <pc:sldMk cId="388735828" sldId="265"/>
            <ac:picMk id="5" creationId="{B32B682E-8836-B65B-AE87-CB2A37E7365B}"/>
          </ac:picMkLst>
        </pc:picChg>
      </pc:sldChg>
      <pc:sldChg chg="addSp modSp mod">
        <pc:chgData name="Devadder Phebe" userId="e067ce41-2ca1-43f3-afcf-6267d7dfa7ac" providerId="ADAL" clId="{18E2D733-848E-4DD4-A09E-CD0300D12A5F}" dt="2024-06-20T09:22:20.625" v="212"/>
        <pc:sldMkLst>
          <pc:docMk/>
          <pc:sldMk cId="2160986478" sldId="266"/>
        </pc:sldMkLst>
        <pc:spChg chg="mod">
          <ac:chgData name="Devadder Phebe" userId="e067ce41-2ca1-43f3-afcf-6267d7dfa7ac" providerId="ADAL" clId="{18E2D733-848E-4DD4-A09E-CD0300D12A5F}" dt="2024-06-20T09:22:03.555" v="202" actId="20577"/>
          <ac:spMkLst>
            <pc:docMk/>
            <pc:sldMk cId="2160986478" sldId="266"/>
            <ac:spMk id="2" creationId="{2642558C-4B46-89CF-6B2D-8052C7B56BF3}"/>
          </ac:spMkLst>
        </pc:spChg>
        <pc:picChg chg="add mod">
          <ac:chgData name="Devadder Phebe" userId="e067ce41-2ca1-43f3-afcf-6267d7dfa7ac" providerId="ADAL" clId="{18E2D733-848E-4DD4-A09E-CD0300D12A5F}" dt="2024-06-20T09:22:20.625" v="212"/>
          <ac:picMkLst>
            <pc:docMk/>
            <pc:sldMk cId="2160986478" sldId="266"/>
            <ac:picMk id="5" creationId="{A796E1B0-BDCA-6DBE-8674-12D5A38C3579}"/>
          </ac:picMkLst>
        </pc:picChg>
      </pc:sldChg>
      <pc:sldChg chg="addSp modSp mod">
        <pc:chgData name="Devadder Phebe" userId="e067ce41-2ca1-43f3-afcf-6267d7dfa7ac" providerId="ADAL" clId="{18E2D733-848E-4DD4-A09E-CD0300D12A5F}" dt="2024-06-20T09:22:22.489" v="213"/>
        <pc:sldMkLst>
          <pc:docMk/>
          <pc:sldMk cId="1344939086" sldId="267"/>
        </pc:sldMkLst>
        <pc:spChg chg="mod">
          <ac:chgData name="Devadder Phebe" userId="e067ce41-2ca1-43f3-afcf-6267d7dfa7ac" providerId="ADAL" clId="{18E2D733-848E-4DD4-A09E-CD0300D12A5F}" dt="2024-06-20T09:22:07.500" v="209" actId="20577"/>
          <ac:spMkLst>
            <pc:docMk/>
            <pc:sldMk cId="1344939086" sldId="267"/>
            <ac:spMk id="2" creationId="{C0F98B40-FFBA-701D-4B29-2238F0E09D10}"/>
          </ac:spMkLst>
        </pc:spChg>
        <pc:picChg chg="add mod">
          <ac:chgData name="Devadder Phebe" userId="e067ce41-2ca1-43f3-afcf-6267d7dfa7ac" providerId="ADAL" clId="{18E2D733-848E-4DD4-A09E-CD0300D12A5F}" dt="2024-06-20T09:22:22.489" v="213"/>
          <ac:picMkLst>
            <pc:docMk/>
            <pc:sldMk cId="1344939086" sldId="267"/>
            <ac:picMk id="5" creationId="{4AADE357-A52A-87AE-E5FD-8CBD77C3CAAB}"/>
          </ac:picMkLst>
        </pc:picChg>
      </pc:sldChg>
      <pc:sldChg chg="modSp mod delCm modCm">
        <pc:chgData name="Devadder Phebe" userId="e067ce41-2ca1-43f3-afcf-6267d7dfa7ac" providerId="ADAL" clId="{18E2D733-848E-4DD4-A09E-CD0300D12A5F}" dt="2024-06-20T09:22:58.501" v="216" actId="108"/>
        <pc:sldMkLst>
          <pc:docMk/>
          <pc:sldMk cId="1926616400" sldId="270"/>
        </pc:sldMkLst>
        <pc:spChg chg="mod">
          <ac:chgData name="Devadder Phebe" userId="e067ce41-2ca1-43f3-afcf-6267d7dfa7ac" providerId="ADAL" clId="{18E2D733-848E-4DD4-A09E-CD0300D12A5F}" dt="2024-06-20T09:22:58.501" v="216" actId="108"/>
          <ac:spMkLst>
            <pc:docMk/>
            <pc:sldMk cId="1926616400" sldId="270"/>
            <ac:spMk id="3" creationId="{4DD707BE-FD70-A37E-E9C6-2817864FD3B0}"/>
          </ac:spMkLst>
        </pc:spChg>
        <pc:extLst>
          <p:ext xmlns:p="http://schemas.openxmlformats.org/presentationml/2006/main" uri="{D6D511B9-2390-475A-947B-AFAB55BFBCF1}">
            <pc226:cmChg xmlns:pc226="http://schemas.microsoft.com/office/powerpoint/2022/06/main/command" chg="del mod">
              <pc226:chgData name="Devadder Phebe" userId="e067ce41-2ca1-43f3-afcf-6267d7dfa7ac" providerId="ADAL" clId="{18E2D733-848E-4DD4-A09E-CD0300D12A5F}" dt="2024-06-20T09:22:42.576" v="215"/>
              <pc2:cmMkLst xmlns:pc2="http://schemas.microsoft.com/office/powerpoint/2019/9/main/command">
                <pc:docMk/>
                <pc:sldMk cId="1926616400" sldId="270"/>
                <pc2:cmMk id="{A298981A-B095-423C-A3F9-5ED6D7BE1093}"/>
              </pc2:cmMkLst>
            </pc226:cmChg>
          </p:ext>
        </pc:extLst>
      </pc:sldChg>
    </pc:docChg>
  </pc:docChgLst>
  <pc:docChgLst>
    <pc:chgData name="Lauwers Leen" userId="b07259d2-56e0-4213-9c51-0ac00f7e1cb2" providerId="ADAL" clId="{39D018F6-CBB3-4F5F-91BF-6A79E3D2F483}"/>
    <pc:docChg chg="custSel addSld delSld modSld">
      <pc:chgData name="Lauwers Leen" userId="b07259d2-56e0-4213-9c51-0ac00f7e1cb2" providerId="ADAL" clId="{39D018F6-CBB3-4F5F-91BF-6A79E3D2F483}" dt="2024-06-19T13:45:41.326" v="3356" actId="1076"/>
      <pc:docMkLst>
        <pc:docMk/>
      </pc:docMkLst>
      <pc:sldChg chg="modSp mod">
        <pc:chgData name="Lauwers Leen" userId="b07259d2-56e0-4213-9c51-0ac00f7e1cb2" providerId="ADAL" clId="{39D018F6-CBB3-4F5F-91BF-6A79E3D2F483}" dt="2024-06-19T13:45:41.326" v="3356" actId="1076"/>
        <pc:sldMkLst>
          <pc:docMk/>
          <pc:sldMk cId="512104468" sldId="256"/>
        </pc:sldMkLst>
        <pc:spChg chg="mod">
          <ac:chgData name="Lauwers Leen" userId="b07259d2-56e0-4213-9c51-0ac00f7e1cb2" providerId="ADAL" clId="{39D018F6-CBB3-4F5F-91BF-6A79E3D2F483}" dt="2024-06-19T13:45:41.326" v="3356" actId="1076"/>
          <ac:spMkLst>
            <pc:docMk/>
            <pc:sldMk cId="512104468" sldId="256"/>
            <ac:spMk id="2" creationId="{00000000-0000-0000-0000-000000000000}"/>
          </ac:spMkLst>
        </pc:spChg>
      </pc:sldChg>
      <pc:sldChg chg="delSp modSp new mod">
        <pc:chgData name="Lauwers Leen" userId="b07259d2-56e0-4213-9c51-0ac00f7e1cb2" providerId="ADAL" clId="{39D018F6-CBB3-4F5F-91BF-6A79E3D2F483}" dt="2024-06-19T13:45:35.416" v="3354" actId="122"/>
        <pc:sldMkLst>
          <pc:docMk/>
          <pc:sldMk cId="3888479807" sldId="268"/>
        </pc:sldMkLst>
        <pc:spChg chg="mod">
          <ac:chgData name="Lauwers Leen" userId="b07259d2-56e0-4213-9c51-0ac00f7e1cb2" providerId="ADAL" clId="{39D018F6-CBB3-4F5F-91BF-6A79E3D2F483}" dt="2024-06-19T13:45:35.416" v="3354" actId="122"/>
          <ac:spMkLst>
            <pc:docMk/>
            <pc:sldMk cId="3888479807" sldId="268"/>
            <ac:spMk id="2" creationId="{B05934A6-DC99-54D3-446F-0F827444EF69}"/>
          </ac:spMkLst>
        </pc:spChg>
        <pc:spChg chg="del">
          <ac:chgData name="Lauwers Leen" userId="b07259d2-56e0-4213-9c51-0ac00f7e1cb2" providerId="ADAL" clId="{39D018F6-CBB3-4F5F-91BF-6A79E3D2F483}" dt="2024-06-19T13:44:58.256" v="3349" actId="478"/>
          <ac:spMkLst>
            <pc:docMk/>
            <pc:sldMk cId="3888479807" sldId="268"/>
            <ac:spMk id="3" creationId="{1208DE87-D51A-8AB1-403B-F8643011D28A}"/>
          </ac:spMkLst>
        </pc:spChg>
      </pc:sldChg>
      <pc:sldChg chg="addSp delSp modSp new mod">
        <pc:chgData name="Lauwers Leen" userId="b07259d2-56e0-4213-9c51-0ac00f7e1cb2" providerId="ADAL" clId="{39D018F6-CBB3-4F5F-91BF-6A79E3D2F483}" dt="2024-06-19T13:44:09.967" v="3343" actId="1076"/>
        <pc:sldMkLst>
          <pc:docMk/>
          <pc:sldMk cId="345974718" sldId="269"/>
        </pc:sldMkLst>
        <pc:spChg chg="mod">
          <ac:chgData name="Lauwers Leen" userId="b07259d2-56e0-4213-9c51-0ac00f7e1cb2" providerId="ADAL" clId="{39D018F6-CBB3-4F5F-91BF-6A79E3D2F483}" dt="2024-06-19T13:44:09.967" v="3343" actId="1076"/>
          <ac:spMkLst>
            <pc:docMk/>
            <pc:sldMk cId="345974718" sldId="269"/>
            <ac:spMk id="2" creationId="{F7E74886-8540-413F-B8D9-B25519B2FB66}"/>
          </ac:spMkLst>
        </pc:spChg>
        <pc:spChg chg="del">
          <ac:chgData name="Lauwers Leen" userId="b07259d2-56e0-4213-9c51-0ac00f7e1cb2" providerId="ADAL" clId="{39D018F6-CBB3-4F5F-91BF-6A79E3D2F483}" dt="2024-06-19T13:43:06.356" v="3328" actId="931"/>
          <ac:spMkLst>
            <pc:docMk/>
            <pc:sldMk cId="345974718" sldId="269"/>
            <ac:spMk id="3" creationId="{4DD707BE-FD70-A37E-E9C6-2817864FD3B0}"/>
          </ac:spMkLst>
        </pc:spChg>
        <pc:picChg chg="add mod ord">
          <ac:chgData name="Lauwers Leen" userId="b07259d2-56e0-4213-9c51-0ac00f7e1cb2" providerId="ADAL" clId="{39D018F6-CBB3-4F5F-91BF-6A79E3D2F483}" dt="2024-06-19T13:43:27.359" v="3334" actId="167"/>
          <ac:picMkLst>
            <pc:docMk/>
            <pc:sldMk cId="345974718" sldId="269"/>
            <ac:picMk id="6" creationId="{9CA7B80A-36BC-7A05-6257-62A52A8B6C5E}"/>
          </ac:picMkLst>
        </pc:picChg>
      </pc:sldChg>
      <pc:sldChg chg="modSp add mod modTransition">
        <pc:chgData name="Lauwers Leen" userId="b07259d2-56e0-4213-9c51-0ac00f7e1cb2" providerId="ADAL" clId="{39D018F6-CBB3-4F5F-91BF-6A79E3D2F483}" dt="2024-06-17T14:55:14.174" v="686" actId="20577"/>
        <pc:sldMkLst>
          <pc:docMk/>
          <pc:sldMk cId="1926616400" sldId="270"/>
        </pc:sldMkLst>
        <pc:spChg chg="mod">
          <ac:chgData name="Lauwers Leen" userId="b07259d2-56e0-4213-9c51-0ac00f7e1cb2" providerId="ADAL" clId="{39D018F6-CBB3-4F5F-91BF-6A79E3D2F483}" dt="2024-06-17T14:53:29.664" v="454" actId="1076"/>
          <ac:spMkLst>
            <pc:docMk/>
            <pc:sldMk cId="1926616400" sldId="270"/>
            <ac:spMk id="2" creationId="{F7E74886-8540-413F-B8D9-B25519B2FB66}"/>
          </ac:spMkLst>
        </pc:spChg>
        <pc:spChg chg="mod">
          <ac:chgData name="Lauwers Leen" userId="b07259d2-56e0-4213-9c51-0ac00f7e1cb2" providerId="ADAL" clId="{39D018F6-CBB3-4F5F-91BF-6A79E3D2F483}" dt="2024-06-17T14:55:14.174" v="686" actId="20577"/>
          <ac:spMkLst>
            <pc:docMk/>
            <pc:sldMk cId="1926616400" sldId="270"/>
            <ac:spMk id="3" creationId="{4DD707BE-FD70-A37E-E9C6-2817864FD3B0}"/>
          </ac:spMkLst>
        </pc:spChg>
      </pc:sldChg>
      <pc:sldChg chg="addSp modSp add mod">
        <pc:chgData name="Lauwers Leen" userId="b07259d2-56e0-4213-9c51-0ac00f7e1cb2" providerId="ADAL" clId="{39D018F6-CBB3-4F5F-91BF-6A79E3D2F483}" dt="2024-06-19T13:44:17.797" v="3344" actId="1076"/>
        <pc:sldMkLst>
          <pc:docMk/>
          <pc:sldMk cId="3269628505" sldId="271"/>
        </pc:sldMkLst>
        <pc:spChg chg="mod">
          <ac:chgData name="Lauwers Leen" userId="b07259d2-56e0-4213-9c51-0ac00f7e1cb2" providerId="ADAL" clId="{39D018F6-CBB3-4F5F-91BF-6A79E3D2F483}" dt="2024-06-19T13:44:17.797" v="3344" actId="1076"/>
          <ac:spMkLst>
            <pc:docMk/>
            <pc:sldMk cId="3269628505" sldId="271"/>
            <ac:spMk id="2" creationId="{F7E74886-8540-413F-B8D9-B25519B2FB66}"/>
          </ac:spMkLst>
        </pc:spChg>
        <pc:spChg chg="mod">
          <ac:chgData name="Lauwers Leen" userId="b07259d2-56e0-4213-9c51-0ac00f7e1cb2" providerId="ADAL" clId="{39D018F6-CBB3-4F5F-91BF-6A79E3D2F483}" dt="2024-06-17T15:21:56.013" v="688" actId="1076"/>
          <ac:spMkLst>
            <pc:docMk/>
            <pc:sldMk cId="3269628505" sldId="271"/>
            <ac:spMk id="3" creationId="{4DD707BE-FD70-A37E-E9C6-2817864FD3B0}"/>
          </ac:spMkLst>
        </pc:spChg>
        <pc:picChg chg="add mod ord">
          <ac:chgData name="Lauwers Leen" userId="b07259d2-56e0-4213-9c51-0ac00f7e1cb2" providerId="ADAL" clId="{39D018F6-CBB3-4F5F-91BF-6A79E3D2F483}" dt="2024-06-19T13:43:48.706" v="3337" actId="167"/>
          <ac:picMkLst>
            <pc:docMk/>
            <pc:sldMk cId="3269628505" sldId="271"/>
            <ac:picMk id="5" creationId="{39799073-D6CA-057C-7F6F-A47EAD235967}"/>
          </ac:picMkLst>
        </pc:picChg>
      </pc:sldChg>
      <pc:sldChg chg="modSp add mod">
        <pc:chgData name="Lauwers Leen" userId="b07259d2-56e0-4213-9c51-0ac00f7e1cb2" providerId="ADAL" clId="{39D018F6-CBB3-4F5F-91BF-6A79E3D2F483}" dt="2024-06-17T15:26:18.813" v="1265" actId="20577"/>
        <pc:sldMkLst>
          <pc:docMk/>
          <pc:sldMk cId="3972986365" sldId="272"/>
        </pc:sldMkLst>
        <pc:spChg chg="mod">
          <ac:chgData name="Lauwers Leen" userId="b07259d2-56e0-4213-9c51-0ac00f7e1cb2" providerId="ADAL" clId="{39D018F6-CBB3-4F5F-91BF-6A79E3D2F483}" dt="2024-06-17T15:23:39.164" v="799" actId="1076"/>
          <ac:spMkLst>
            <pc:docMk/>
            <pc:sldMk cId="3972986365" sldId="272"/>
            <ac:spMk id="2" creationId="{F7E74886-8540-413F-B8D9-B25519B2FB66}"/>
          </ac:spMkLst>
        </pc:spChg>
        <pc:spChg chg="mod">
          <ac:chgData name="Lauwers Leen" userId="b07259d2-56e0-4213-9c51-0ac00f7e1cb2" providerId="ADAL" clId="{39D018F6-CBB3-4F5F-91BF-6A79E3D2F483}" dt="2024-06-17T15:26:18.813" v="1265" actId="20577"/>
          <ac:spMkLst>
            <pc:docMk/>
            <pc:sldMk cId="3972986365" sldId="272"/>
            <ac:spMk id="3" creationId="{4DD707BE-FD70-A37E-E9C6-2817864FD3B0}"/>
          </ac:spMkLst>
        </pc:spChg>
      </pc:sldChg>
      <pc:sldChg chg="addSp modSp add mod">
        <pc:chgData name="Lauwers Leen" userId="b07259d2-56e0-4213-9c51-0ac00f7e1cb2" providerId="ADAL" clId="{39D018F6-CBB3-4F5F-91BF-6A79E3D2F483}" dt="2024-06-19T13:44:25.086" v="3345" actId="1076"/>
        <pc:sldMkLst>
          <pc:docMk/>
          <pc:sldMk cId="2736550508" sldId="273"/>
        </pc:sldMkLst>
        <pc:spChg chg="mod">
          <ac:chgData name="Lauwers Leen" userId="b07259d2-56e0-4213-9c51-0ac00f7e1cb2" providerId="ADAL" clId="{39D018F6-CBB3-4F5F-91BF-6A79E3D2F483}" dt="2024-06-19T13:44:25.086" v="3345" actId="1076"/>
          <ac:spMkLst>
            <pc:docMk/>
            <pc:sldMk cId="2736550508" sldId="273"/>
            <ac:spMk id="2" creationId="{F7E74886-8540-413F-B8D9-B25519B2FB66}"/>
          </ac:spMkLst>
        </pc:spChg>
        <pc:spChg chg="mod">
          <ac:chgData name="Lauwers Leen" userId="b07259d2-56e0-4213-9c51-0ac00f7e1cb2" providerId="ADAL" clId="{39D018F6-CBB3-4F5F-91BF-6A79E3D2F483}" dt="2024-06-17T15:26:29.407" v="1267" actId="1076"/>
          <ac:spMkLst>
            <pc:docMk/>
            <pc:sldMk cId="2736550508" sldId="273"/>
            <ac:spMk id="3" creationId="{4DD707BE-FD70-A37E-E9C6-2817864FD3B0}"/>
          </ac:spMkLst>
        </pc:spChg>
        <pc:picChg chg="add mod ord">
          <ac:chgData name="Lauwers Leen" userId="b07259d2-56e0-4213-9c51-0ac00f7e1cb2" providerId="ADAL" clId="{39D018F6-CBB3-4F5F-91BF-6A79E3D2F483}" dt="2024-06-19T13:43:51.749" v="3338" actId="167"/>
          <ac:picMkLst>
            <pc:docMk/>
            <pc:sldMk cId="2736550508" sldId="273"/>
            <ac:picMk id="5" creationId="{C5D2A905-3D7E-7243-57AC-4951BD18D3AD}"/>
          </ac:picMkLst>
        </pc:picChg>
      </pc:sldChg>
      <pc:sldChg chg="modSp add mod">
        <pc:chgData name="Lauwers Leen" userId="b07259d2-56e0-4213-9c51-0ac00f7e1cb2" providerId="ADAL" clId="{39D018F6-CBB3-4F5F-91BF-6A79E3D2F483}" dt="2024-06-17T15:29:03.656" v="2020" actId="20577"/>
        <pc:sldMkLst>
          <pc:docMk/>
          <pc:sldMk cId="1720308337" sldId="274"/>
        </pc:sldMkLst>
        <pc:spChg chg="mod">
          <ac:chgData name="Lauwers Leen" userId="b07259d2-56e0-4213-9c51-0ac00f7e1cb2" providerId="ADAL" clId="{39D018F6-CBB3-4F5F-91BF-6A79E3D2F483}" dt="2024-06-17T15:27:20.709" v="1400" actId="1076"/>
          <ac:spMkLst>
            <pc:docMk/>
            <pc:sldMk cId="1720308337" sldId="274"/>
            <ac:spMk id="2" creationId="{F7E74886-8540-413F-B8D9-B25519B2FB66}"/>
          </ac:spMkLst>
        </pc:spChg>
        <pc:spChg chg="mod">
          <ac:chgData name="Lauwers Leen" userId="b07259d2-56e0-4213-9c51-0ac00f7e1cb2" providerId="ADAL" clId="{39D018F6-CBB3-4F5F-91BF-6A79E3D2F483}" dt="2024-06-17T15:29:03.656" v="2020" actId="20577"/>
          <ac:spMkLst>
            <pc:docMk/>
            <pc:sldMk cId="1720308337" sldId="274"/>
            <ac:spMk id="3" creationId="{4DD707BE-FD70-A37E-E9C6-2817864FD3B0}"/>
          </ac:spMkLst>
        </pc:spChg>
      </pc:sldChg>
      <pc:sldChg chg="add del">
        <pc:chgData name="Lauwers Leen" userId="b07259d2-56e0-4213-9c51-0ac00f7e1cb2" providerId="ADAL" clId="{39D018F6-CBB3-4F5F-91BF-6A79E3D2F483}" dt="2024-06-19T13:33:22.920" v="2167" actId="2696"/>
        <pc:sldMkLst>
          <pc:docMk/>
          <pc:sldMk cId="306805551" sldId="275"/>
        </pc:sldMkLst>
      </pc:sldChg>
      <pc:sldChg chg="addSp modSp add mod">
        <pc:chgData name="Lauwers Leen" userId="b07259d2-56e0-4213-9c51-0ac00f7e1cb2" providerId="ADAL" clId="{39D018F6-CBB3-4F5F-91BF-6A79E3D2F483}" dt="2024-06-19T13:44:33.806" v="3346" actId="1076"/>
        <pc:sldMkLst>
          <pc:docMk/>
          <pc:sldMk cId="1824639794" sldId="276"/>
        </pc:sldMkLst>
        <pc:spChg chg="mod">
          <ac:chgData name="Lauwers Leen" userId="b07259d2-56e0-4213-9c51-0ac00f7e1cb2" providerId="ADAL" clId="{39D018F6-CBB3-4F5F-91BF-6A79E3D2F483}" dt="2024-06-19T13:44:33.806" v="3346" actId="1076"/>
          <ac:spMkLst>
            <pc:docMk/>
            <pc:sldMk cId="1824639794" sldId="276"/>
            <ac:spMk id="2" creationId="{F7E74886-8540-413F-B8D9-B25519B2FB66}"/>
          </ac:spMkLst>
        </pc:spChg>
        <pc:spChg chg="mod">
          <ac:chgData name="Lauwers Leen" userId="b07259d2-56e0-4213-9c51-0ac00f7e1cb2" providerId="ADAL" clId="{39D018F6-CBB3-4F5F-91BF-6A79E3D2F483}" dt="2024-06-19T13:31:21.869" v="2023" actId="1076"/>
          <ac:spMkLst>
            <pc:docMk/>
            <pc:sldMk cId="1824639794" sldId="276"/>
            <ac:spMk id="3" creationId="{4DD707BE-FD70-A37E-E9C6-2817864FD3B0}"/>
          </ac:spMkLst>
        </pc:spChg>
        <pc:picChg chg="add mod ord">
          <ac:chgData name="Lauwers Leen" userId="b07259d2-56e0-4213-9c51-0ac00f7e1cb2" providerId="ADAL" clId="{39D018F6-CBB3-4F5F-91BF-6A79E3D2F483}" dt="2024-06-19T13:43:56.321" v="3340" actId="167"/>
          <ac:picMkLst>
            <pc:docMk/>
            <pc:sldMk cId="1824639794" sldId="276"/>
            <ac:picMk id="5" creationId="{2EE399FC-F19A-E2B8-BA9D-34BD55EF8D03}"/>
          </ac:picMkLst>
        </pc:picChg>
      </pc:sldChg>
      <pc:sldChg chg="modSp add mod">
        <pc:chgData name="Lauwers Leen" userId="b07259d2-56e0-4213-9c51-0ac00f7e1cb2" providerId="ADAL" clId="{39D018F6-CBB3-4F5F-91BF-6A79E3D2F483}" dt="2024-06-19T13:37:25.829" v="2899" actId="5793"/>
        <pc:sldMkLst>
          <pc:docMk/>
          <pc:sldMk cId="265131219" sldId="277"/>
        </pc:sldMkLst>
        <pc:spChg chg="mod">
          <ac:chgData name="Lauwers Leen" userId="b07259d2-56e0-4213-9c51-0ac00f7e1cb2" providerId="ADAL" clId="{39D018F6-CBB3-4F5F-91BF-6A79E3D2F483}" dt="2024-06-19T13:33:31.016" v="2169" actId="1076"/>
          <ac:spMkLst>
            <pc:docMk/>
            <pc:sldMk cId="265131219" sldId="277"/>
            <ac:spMk id="2" creationId="{F7E74886-8540-413F-B8D9-B25519B2FB66}"/>
          </ac:spMkLst>
        </pc:spChg>
        <pc:spChg chg="mod">
          <ac:chgData name="Lauwers Leen" userId="b07259d2-56e0-4213-9c51-0ac00f7e1cb2" providerId="ADAL" clId="{39D018F6-CBB3-4F5F-91BF-6A79E3D2F483}" dt="2024-06-19T13:37:25.829" v="2899" actId="5793"/>
          <ac:spMkLst>
            <pc:docMk/>
            <pc:sldMk cId="265131219" sldId="277"/>
            <ac:spMk id="3" creationId="{4DD707BE-FD70-A37E-E9C6-2817864FD3B0}"/>
          </ac:spMkLst>
        </pc:spChg>
      </pc:sldChg>
      <pc:sldChg chg="addSp modSp add mod">
        <pc:chgData name="Lauwers Leen" userId="b07259d2-56e0-4213-9c51-0ac00f7e1cb2" providerId="ADAL" clId="{39D018F6-CBB3-4F5F-91BF-6A79E3D2F483}" dt="2024-06-19T13:44:44.006" v="3347" actId="1076"/>
        <pc:sldMkLst>
          <pc:docMk/>
          <pc:sldMk cId="1189990102" sldId="278"/>
        </pc:sldMkLst>
        <pc:spChg chg="mod">
          <ac:chgData name="Lauwers Leen" userId="b07259d2-56e0-4213-9c51-0ac00f7e1cb2" providerId="ADAL" clId="{39D018F6-CBB3-4F5F-91BF-6A79E3D2F483}" dt="2024-06-19T13:44:44.006" v="3347" actId="1076"/>
          <ac:spMkLst>
            <pc:docMk/>
            <pc:sldMk cId="1189990102" sldId="278"/>
            <ac:spMk id="2" creationId="{F7E74886-8540-413F-B8D9-B25519B2FB66}"/>
          </ac:spMkLst>
        </pc:spChg>
        <pc:spChg chg="mod">
          <ac:chgData name="Lauwers Leen" userId="b07259d2-56e0-4213-9c51-0ac00f7e1cb2" providerId="ADAL" clId="{39D018F6-CBB3-4F5F-91BF-6A79E3D2F483}" dt="2024-06-19T13:36:31.651" v="2756" actId="1076"/>
          <ac:spMkLst>
            <pc:docMk/>
            <pc:sldMk cId="1189990102" sldId="278"/>
            <ac:spMk id="3" creationId="{4DD707BE-FD70-A37E-E9C6-2817864FD3B0}"/>
          </ac:spMkLst>
        </pc:spChg>
        <pc:picChg chg="add mod ord">
          <ac:chgData name="Lauwers Leen" userId="b07259d2-56e0-4213-9c51-0ac00f7e1cb2" providerId="ADAL" clId="{39D018F6-CBB3-4F5F-91BF-6A79E3D2F483}" dt="2024-06-19T13:44:00.583" v="3342" actId="167"/>
          <ac:picMkLst>
            <pc:docMk/>
            <pc:sldMk cId="1189990102" sldId="278"/>
            <ac:picMk id="5" creationId="{03715881-BD63-4063-6935-3FA8E4EC8DC3}"/>
          </ac:picMkLst>
        </pc:picChg>
      </pc:sldChg>
      <pc:sldChg chg="modSp add mod">
        <pc:chgData name="Lauwers Leen" userId="b07259d2-56e0-4213-9c51-0ac00f7e1cb2" providerId="ADAL" clId="{39D018F6-CBB3-4F5F-91BF-6A79E3D2F483}" dt="2024-06-19T13:41:52.707" v="3327" actId="6549"/>
        <pc:sldMkLst>
          <pc:docMk/>
          <pc:sldMk cId="2343608940" sldId="279"/>
        </pc:sldMkLst>
        <pc:spChg chg="mod">
          <ac:chgData name="Lauwers Leen" userId="b07259d2-56e0-4213-9c51-0ac00f7e1cb2" providerId="ADAL" clId="{39D018F6-CBB3-4F5F-91BF-6A79E3D2F483}" dt="2024-06-19T13:37:04.279" v="2863" actId="1076"/>
          <ac:spMkLst>
            <pc:docMk/>
            <pc:sldMk cId="2343608940" sldId="279"/>
            <ac:spMk id="2" creationId="{F7E74886-8540-413F-B8D9-B25519B2FB66}"/>
          </ac:spMkLst>
        </pc:spChg>
        <pc:spChg chg="mod">
          <ac:chgData name="Lauwers Leen" userId="b07259d2-56e0-4213-9c51-0ac00f7e1cb2" providerId="ADAL" clId="{39D018F6-CBB3-4F5F-91BF-6A79E3D2F483}" dt="2024-06-19T13:41:52.707" v="3327" actId="6549"/>
          <ac:spMkLst>
            <pc:docMk/>
            <pc:sldMk cId="2343608940" sldId="279"/>
            <ac:spMk id="3" creationId="{4DD707BE-FD70-A37E-E9C6-2817864FD3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31-7-2024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31/07/2024</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14376" y="0"/>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1" i="0">
                <a:solidFill>
                  <a:srgbClr val="373736"/>
                </a:solidFill>
                <a:latin typeface="+mj-lt"/>
                <a:cs typeface="FlandersArtSans-Bold" panose="00000800000000000000" pitchFamily="2" charset="0"/>
              </a:defRPr>
            </a:lvl1pPr>
          </a:lstStyle>
          <a:p>
            <a:r>
              <a:rPr lang="nl-NL"/>
              <a:t>Klik om stijl te bewerken</a:t>
            </a:r>
            <a:endParaRPr lang="nl-BE"/>
          </a:p>
        </p:txBody>
      </p:sp>
      <p:sp>
        <p:nvSpPr>
          <p:cNvPr id="12" name="Ondertitel 2"/>
          <p:cNvSpPr>
            <a:spLocks noGrp="1"/>
          </p:cNvSpPr>
          <p:nvPr>
            <p:ph type="subTitle" idx="1"/>
          </p:nvPr>
        </p:nvSpPr>
        <p:spPr>
          <a:xfrm>
            <a:off x="5176691" y="3971836"/>
            <a:ext cx="3408509" cy="2112905"/>
          </a:xfrm>
        </p:spPr>
        <p:txBody>
          <a:bodyPr lIns="0" tIns="0" rIns="0" bIns="0">
            <a:noAutofit/>
          </a:bodyPr>
          <a:lstStyle>
            <a:lvl1pPr marL="0" indent="0" algn="l">
              <a:lnSpc>
                <a:spcPts val="2500"/>
              </a:lnSpc>
              <a:spcBef>
                <a:spcPts val="0"/>
              </a:spcBef>
              <a:buNone/>
              <a:defRPr sz="2100" b="0">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7" name="Tijdelijke aanduiding voor dianummer 6"/>
          <p:cNvSpPr>
            <a:spLocks noGrp="1"/>
          </p:cNvSpPr>
          <p:nvPr>
            <p:ph type="sldNum" sz="quarter" idx="12"/>
          </p:nvPr>
        </p:nvSpPr>
        <p:spPr>
          <a:xfrm>
            <a:off x="3960000" y="6242656"/>
            <a:ext cx="1080000" cy="365125"/>
          </a:xfrm>
        </p:spPr>
        <p:txBody>
          <a:bodyPr/>
          <a:lstStyle>
            <a:lvl1pPr>
              <a:defRPr sz="900">
                <a:latin typeface="+mn-lt"/>
              </a:defRPr>
            </a:lvl1pPr>
          </a:lstStyle>
          <a:p>
            <a:fld id="{7749CDD0-7D77-4D23-9A27-F361E39BA472}" type="datetime1">
              <a:rPr lang="nl-BE" smtClean="0"/>
              <a:pPr/>
              <a:t>31/07/2024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276355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4" name="Groep 3"/>
          <p:cNvGrpSpPr/>
          <p:nvPr userDrawn="1"/>
        </p:nvGrpSpPr>
        <p:grpSpPr>
          <a:xfrm>
            <a:off x="288001" y="252000"/>
            <a:ext cx="6033506" cy="6265475"/>
            <a:chOff x="288001" y="252000"/>
            <a:chExt cx="6033506" cy="6265475"/>
          </a:xfrm>
          <a:solidFill>
            <a:schemeClr val="accent1"/>
          </a:solidFill>
        </p:grpSpPr>
        <p:sp>
          <p:nvSpPr>
            <p:cNvPr id="12" name="Rechthoek 11"/>
            <p:cNvSpPr>
              <a:spLocks/>
            </p:cNvSpPr>
            <p:nvPr userDrawn="1"/>
          </p:nvSpPr>
          <p:spPr>
            <a:xfrm>
              <a:off x="288001" y="252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1" y="252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userDrawn="1">
            <p:ph type="ctrTitle"/>
          </p:nvPr>
        </p:nvSpPr>
        <p:spPr>
          <a:xfrm>
            <a:off x="1332000" y="2556001"/>
            <a:ext cx="3816000" cy="1943999"/>
          </a:xfrm>
        </p:spPr>
        <p:txBody>
          <a:bodyPr wrap="square" anchor="t" anchorCtr="0">
            <a:noAutofit/>
          </a:bodyPr>
          <a:lstStyle>
            <a:lvl1pPr algn="l">
              <a:lnSpc>
                <a:spcPts val="5200"/>
              </a:lnSpc>
              <a:defRPr sz="5200" b="1" i="0">
                <a:solidFill>
                  <a:schemeClr val="bg1"/>
                </a:solidFill>
                <a:latin typeface="+mn-lt"/>
                <a:cs typeface="Arial" panose="020B0604020202020204" pitchFamily="34" charset="0"/>
              </a:defRPr>
            </a:lvl1pPr>
          </a:lstStyle>
          <a:p>
            <a:r>
              <a:rPr lang="nl-NL"/>
              <a:t>Klik om de stijl te bewerken</a:t>
            </a:r>
            <a:endParaRPr lang="nl-BE"/>
          </a:p>
        </p:txBody>
      </p:sp>
      <p:sp>
        <p:nvSpPr>
          <p:cNvPr id="3" name="Ondertitel 2"/>
          <p:cNvSpPr>
            <a:spLocks noGrp="1"/>
          </p:cNvSpPr>
          <p:nvPr userDrawn="1">
            <p:ph type="subTitle" idx="1"/>
          </p:nvPr>
        </p:nvSpPr>
        <p:spPr>
          <a:xfrm>
            <a:off x="1333577" y="4650972"/>
            <a:ext cx="3816000" cy="1224000"/>
          </a:xfrm>
          <a:prstGeom prst="rect">
            <a:avLst/>
          </a:prstGeom>
        </p:spPr>
        <p:txBody>
          <a:bodyPr bIns="0">
            <a:noAutofit/>
          </a:bodyPr>
          <a:lstStyle>
            <a:lvl1pPr marL="0" indent="0" algn="l">
              <a:lnSpc>
                <a:spcPts val="1760"/>
              </a:lnSpc>
              <a:buNone/>
              <a:defRPr sz="1580" b="1">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948000" y="6294528"/>
            <a:ext cx="1828800" cy="157824"/>
          </a:xfrm>
          <a:prstGeom prst="rect">
            <a:avLst/>
          </a:prstGeom>
        </p:spPr>
      </p:pic>
      <p:pic>
        <p:nvPicPr>
          <p:cNvPr id="5" name="Afbeelding 4" descr="Afbeelding met Lettertype, tekst, Graphics, schermopname&#10;&#10;Automatisch gegenereerde beschrijving">
            <a:extLst>
              <a:ext uri="{FF2B5EF4-FFF2-40B4-BE49-F238E27FC236}">
                <a16:creationId xmlns:a16="http://schemas.microsoft.com/office/drawing/2014/main" id="{804BA3EF-1EB8-3C1E-4ABD-BCCE957F6B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4515" y="252000"/>
            <a:ext cx="1425725" cy="604800"/>
          </a:xfrm>
          <a:prstGeom prst="rect">
            <a:avLst/>
          </a:prstGeom>
        </p:spPr>
      </p:pic>
    </p:spTree>
    <p:extLst>
      <p:ext uri="{BB962C8B-B14F-4D97-AF65-F5344CB8AC3E}">
        <p14:creationId xmlns:p14="http://schemas.microsoft.com/office/powerpoint/2010/main" val="85019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2215375" y="252000"/>
            <a:ext cx="6640625"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2104575"/>
            <a:ext cx="3816000" cy="2484000"/>
          </a:xfrm>
        </p:spPr>
        <p:txBody>
          <a:bodyPr anchor="t" anchorCtr="0">
            <a:noAutofit/>
          </a:bodyPr>
          <a:lstStyle>
            <a:lvl1pPr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4000832" y="4631623"/>
            <a:ext cx="3816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6294528"/>
            <a:ext cx="1828800" cy="157824"/>
          </a:xfrm>
          <a:prstGeom prst="rect">
            <a:avLst/>
          </a:prstGeom>
        </p:spPr>
      </p:pic>
      <p:pic>
        <p:nvPicPr>
          <p:cNvPr id="5" name="Afbeelding 4" descr="Afbeelding met Lettertype, tekst, Graphics, schermopname&#10;&#10;Automatisch gegenereerde beschrijving">
            <a:extLst>
              <a:ext uri="{FF2B5EF4-FFF2-40B4-BE49-F238E27FC236}">
                <a16:creationId xmlns:a16="http://schemas.microsoft.com/office/drawing/2014/main" id="{55934B5F-A704-38A9-8752-B9FD251A13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840" y="252000"/>
            <a:ext cx="1425725" cy="604800"/>
          </a:xfrm>
          <a:prstGeom prst="rect">
            <a:avLst/>
          </a:prstGeom>
        </p:spPr>
      </p:pic>
    </p:spTree>
    <p:extLst>
      <p:ext uri="{BB962C8B-B14F-4D97-AF65-F5344CB8AC3E}">
        <p14:creationId xmlns:p14="http://schemas.microsoft.com/office/powerpoint/2010/main" val="3777138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8" name="Titel 1"/>
          <p:cNvSpPr>
            <a:spLocks noGrp="1"/>
          </p:cNvSpPr>
          <p:nvPr>
            <p:ph type="ctrTitle"/>
          </p:nvPr>
        </p:nvSpPr>
        <p:spPr>
          <a:xfrm>
            <a:off x="1332002" y="756847"/>
            <a:ext cx="3456131" cy="1800000"/>
          </a:xfrm>
        </p:spPr>
        <p:txBody>
          <a:bodyPr anchor="b" anchorCtr="0">
            <a:noAutofit/>
          </a:bodyPr>
          <a:lstStyle>
            <a:lvl1pPr algn="l">
              <a:lnSpc>
                <a:spcPts val="3800"/>
              </a:lnSpc>
              <a:defRPr sz="3700" b="1" i="0">
                <a:solidFill>
                  <a:schemeClr val="bg1"/>
                </a:solidFill>
                <a:latin typeface="+mn-lt"/>
                <a:cs typeface="Arial" panose="020B0604020202020204" pitchFamily="34" charset="0"/>
              </a:defRPr>
            </a:lvl1pPr>
          </a:lstStyle>
          <a:p>
            <a:endParaRPr lang="nl-NL"/>
          </a:p>
        </p:txBody>
      </p:sp>
      <p:sp>
        <p:nvSpPr>
          <p:cNvPr id="5" name="Tijdelijke aanduiding voor inhoud 4"/>
          <p:cNvSpPr>
            <a:spLocks noGrp="1"/>
          </p:cNvSpPr>
          <p:nvPr>
            <p:ph sz="quarter" idx="13"/>
          </p:nvPr>
        </p:nvSpPr>
        <p:spPr>
          <a:xfrm>
            <a:off x="1332000" y="2987448"/>
            <a:ext cx="3112678" cy="2770099"/>
          </a:xfrm>
        </p:spPr>
        <p:txBody>
          <a:bodyPr/>
          <a:lstStyle>
            <a:lvl1pPr marL="0" indent="0">
              <a:lnSpc>
                <a:spcPts val="2500"/>
              </a:lnSpc>
              <a:spcBef>
                <a:spcPts val="0"/>
              </a:spcBef>
              <a:buFontTx/>
              <a:buNone/>
              <a:defRPr sz="2100">
                <a:solidFill>
                  <a:schemeClr val="bg1"/>
                </a:solidFill>
                <a:latin typeface="+mn-lt"/>
                <a:cs typeface="Arial" panose="020B0604020202020204" pitchFamily="34" charset="0"/>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948000" y="6294528"/>
            <a:ext cx="1828800" cy="157824"/>
          </a:xfrm>
          <a:prstGeom prst="rect">
            <a:avLst/>
          </a:prstGeom>
        </p:spPr>
      </p:pic>
      <p:pic>
        <p:nvPicPr>
          <p:cNvPr id="2" name="Afbeelding 1" descr="Afbeelding met Lettertype, tekst, Graphics, schermopname&#10;&#10;Automatisch gegenereerde beschrijving">
            <a:extLst>
              <a:ext uri="{FF2B5EF4-FFF2-40B4-BE49-F238E27FC236}">
                <a16:creationId xmlns:a16="http://schemas.microsoft.com/office/drawing/2014/main" id="{ECDA5A76-C962-6B21-816B-1196944701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4515" y="252000"/>
            <a:ext cx="1425725" cy="604800"/>
          </a:xfrm>
          <a:prstGeom prst="rect">
            <a:avLst/>
          </a:prstGeom>
        </p:spPr>
      </p:pic>
    </p:spTree>
    <p:extLst>
      <p:ext uri="{BB962C8B-B14F-4D97-AF65-F5344CB8AC3E}">
        <p14:creationId xmlns:p14="http://schemas.microsoft.com/office/powerpoint/2010/main" val="59420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wit">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96000" y="3885027"/>
            <a:ext cx="7416000" cy="1346396"/>
          </a:xfrm>
        </p:spPr>
        <p:txBody>
          <a:bodyPr bIns="0">
            <a:noAutofit/>
          </a:bodyPr>
          <a:lstStyle>
            <a:lvl1pPr marL="0" indent="0" algn="l">
              <a:lnSpc>
                <a:spcPts val="1760"/>
              </a:lnSpc>
              <a:buNone/>
              <a:defRPr sz="2000" b="1">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9" name="Tijdelijke aanduiding voor tekst 10"/>
          <p:cNvSpPr>
            <a:spLocks noGrp="1"/>
          </p:cNvSpPr>
          <p:nvPr>
            <p:ph type="body" sz="quarter" idx="15" hasCustomPrompt="1"/>
          </p:nvPr>
        </p:nvSpPr>
        <p:spPr>
          <a:xfrm>
            <a:off x="4320619" y="5306531"/>
            <a:ext cx="4391381" cy="352800"/>
          </a:xfrm>
        </p:spPr>
        <p:txBody>
          <a:bodyPr/>
          <a:lstStyle>
            <a:lvl1pPr marL="0" indent="0" algn="r">
              <a:buNone/>
              <a:defRPr sz="1700">
                <a:solidFill>
                  <a:schemeClr val="tx1"/>
                </a:solidFill>
                <a:latin typeface="+mj-lt"/>
              </a:defRPr>
            </a:lvl1pPr>
          </a:lstStyle>
          <a:p>
            <a:pPr lvl="0"/>
            <a:r>
              <a:rPr lang="nl-NL"/>
              <a:t>KLIK OM DE TEKST TE BEWERKEN</a:t>
            </a:r>
          </a:p>
        </p:txBody>
      </p:sp>
      <p:sp>
        <p:nvSpPr>
          <p:cNvPr id="5" name="Titel 1"/>
          <p:cNvSpPr>
            <a:spLocks noGrp="1"/>
          </p:cNvSpPr>
          <p:nvPr>
            <p:ph type="title"/>
          </p:nvPr>
        </p:nvSpPr>
        <p:spPr>
          <a:xfrm>
            <a:off x="1296000" y="1915297"/>
            <a:ext cx="7416000" cy="1865871"/>
          </a:xfrm>
        </p:spPr>
        <p:txBody>
          <a:bodyPr anchor="t" anchorCtr="0"/>
          <a:lstStyle>
            <a:lvl1pPr>
              <a:lnSpc>
                <a:spcPts val="5400"/>
              </a:lnSpc>
              <a:defRPr sz="5400" b="1" i="0">
                <a:solidFill>
                  <a:srgbClr val="373736"/>
                </a:solidFill>
                <a:latin typeface="+mj-lt"/>
                <a:cs typeface="FlandersArtSans-Bold" panose="00000800000000000000" pitchFamily="2" charset="0"/>
              </a:defRPr>
            </a:lvl1pPr>
          </a:lstStyle>
          <a:p>
            <a:r>
              <a:rPr lang="nl-NL"/>
              <a:t>Klik om stijl te bewerken</a:t>
            </a:r>
            <a:endParaRPr lang="nl-BE"/>
          </a:p>
        </p:txBody>
      </p:sp>
    </p:spTree>
    <p:extLst>
      <p:ext uri="{BB962C8B-B14F-4D97-AF65-F5344CB8AC3E}">
        <p14:creationId xmlns:p14="http://schemas.microsoft.com/office/powerpoint/2010/main" val="11290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314376" y="0"/>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1" i="0">
                <a:solidFill>
                  <a:srgbClr val="373736"/>
                </a:solidFill>
                <a:latin typeface="+mj-lt"/>
                <a:cs typeface="FlandersArtSans-Bold" panose="00000800000000000000" pitchFamily="2" charset="0"/>
              </a:defRPr>
            </a:lvl1pPr>
          </a:lstStyle>
          <a:p>
            <a:r>
              <a:rPr lang="nl-NL"/>
              <a:t>Klik om stijl te bewerken</a:t>
            </a:r>
            <a:endParaRPr lang="nl-BE"/>
          </a:p>
        </p:txBody>
      </p:sp>
      <p:sp>
        <p:nvSpPr>
          <p:cNvPr id="15"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31/07/2024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50610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314375" y="0"/>
            <a:ext cx="8820000" cy="6012000"/>
          </a:xfrm>
        </p:spPr>
        <p:txBody>
          <a:bodyP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1">
                <a:solidFill>
                  <a:srgbClr val="373736"/>
                </a:solidFill>
                <a:latin typeface="+mj-lt"/>
              </a:defRPr>
            </a:lvl1pPr>
          </a:lstStyle>
          <a:p>
            <a:r>
              <a:rPr lang="nl-NL"/>
              <a:t>Klik om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5" name="Tijdelijke aanduiding voor dianummer 6">
            <a:extLst>
              <a:ext uri="{FF2B5EF4-FFF2-40B4-BE49-F238E27FC236}">
                <a16:creationId xmlns:a16="http://schemas.microsoft.com/office/drawing/2014/main" id="{9B42E7EB-9A17-4924-B872-9C111592C7F7}"/>
              </a:ext>
            </a:extLst>
          </p:cNvPr>
          <p:cNvSpPr>
            <a:spLocks noGrp="1"/>
          </p:cNvSpPr>
          <p:nvPr>
            <p:ph type="sldNum" sz="quarter" idx="13"/>
          </p:nvPr>
        </p:nvSpPr>
        <p:spPr>
          <a:xfrm>
            <a:off x="3960000" y="6242656"/>
            <a:ext cx="1080000" cy="365125"/>
          </a:xfrm>
        </p:spPr>
        <p:txBody>
          <a:bodyPr/>
          <a:lstStyle>
            <a:lvl1pPr>
              <a:defRPr sz="900">
                <a:latin typeface="Calibri" panose="020F0502020204030204" pitchFamily="34" charset="0"/>
                <a:cs typeface="Calibri" panose="020F0502020204030204" pitchFamily="34" charset="0"/>
              </a:defRPr>
            </a:lvl1pPr>
          </a:lstStyle>
          <a:p>
            <a:fld id="{7749CDD0-7D77-4D23-9A27-F361E39BA472}" type="datetime1">
              <a:rPr lang="nl-BE" smtClean="0"/>
              <a:pPr/>
              <a:t>31/07/2024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32881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13200" y="-26377"/>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96792" y="3498715"/>
            <a:ext cx="8856000" cy="3359285"/>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1" i="0">
                <a:solidFill>
                  <a:srgbClr val="373736"/>
                </a:solidFill>
                <a:latin typeface="+mj-lt"/>
                <a:cs typeface="FlandersArtSans-Medium" panose="00000600000000000000" pitchFamily="2" charset="0"/>
              </a:defRPr>
            </a:lvl1pPr>
          </a:lstStyle>
          <a:p>
            <a:r>
              <a:rPr lang="nl-NL"/>
              <a:t>Klik om stijl te bewerken</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000" y="6282000"/>
            <a:ext cx="1828800" cy="182880"/>
          </a:xfrm>
          <a:prstGeom prst="rect">
            <a:avLst/>
          </a:prstGeom>
        </p:spPr>
      </p:pic>
      <p:sp>
        <p:nvSpPr>
          <p:cNvPr id="10"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31/07/2024</a:t>
            </a:fld>
            <a:r>
              <a:rPr lang="nl-BE"/>
              <a:t> </a:t>
            </a:r>
            <a:r>
              <a:rPr lang="nl-BE" b="1"/>
              <a:t>│</a:t>
            </a:r>
            <a:fld id="{B263F6C6-2226-4286-8995-C42CB1E7C290}" type="slidenum">
              <a:rPr lang="nl-BE" smtClean="0"/>
              <a:pPr/>
              <a:t>‹nr.›</a:t>
            </a:fld>
            <a:endParaRPr lang="nl-BE"/>
          </a:p>
        </p:txBody>
      </p:sp>
      <p:pic>
        <p:nvPicPr>
          <p:cNvPr id="3" name="Afbeelding 2" descr="Afbeelding met Lettertype, tekst, Graphics, schermopname&#10;&#10;Automatisch gegenereerde beschrijving">
            <a:extLst>
              <a:ext uri="{FF2B5EF4-FFF2-40B4-BE49-F238E27FC236}">
                <a16:creationId xmlns:a16="http://schemas.microsoft.com/office/drawing/2014/main" id="{E7363EEA-FA23-FBED-0136-82C1FEB180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248" y="6032760"/>
            <a:ext cx="1425725" cy="604800"/>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solidFill>
                  <a:srgbClr val="373736"/>
                </a:solidFill>
                <a:latin typeface="+mj-lt"/>
                <a:cs typeface="FlandersArtSans-Medium" panose="00000600000000000000" pitchFamily="2" charset="0"/>
              </a:defRPr>
            </a:lvl1pPr>
          </a:lstStyle>
          <a:p>
            <a:r>
              <a:rPr lang="nl-NL"/>
              <a:t>Klik om stijl te bewerken</a:t>
            </a:r>
            <a:endParaRPr lang="nl-BE"/>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solidFill>
                  <a:srgbClr val="373736"/>
                </a:solidFill>
              </a:defRPr>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6"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31/07/2024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solidFill>
                  <a:srgbClr val="373736"/>
                </a:solidFill>
                <a:latin typeface="+mj-lt"/>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solidFill>
                  <a:srgbClr val="373736"/>
                </a:solidFill>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solidFill>
                  <a:srgbClr val="373736"/>
                </a:solidFill>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31/07/2024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solidFill>
                  <a:srgbClr val="373736"/>
                </a:solidFill>
                <a:latin typeface="+mj-lt"/>
              </a:defRPr>
            </a:lvl1pPr>
          </a:lstStyle>
          <a:p>
            <a:r>
              <a:rPr lang="nl-NL"/>
              <a:t>Klik om stijl te bewerken</a:t>
            </a:r>
            <a:endParaRPr lang="nl-BE"/>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solidFill>
                  <a:srgbClr val="373736"/>
                </a:solidFill>
                <a:latin typeface="+mj-lt"/>
              </a:defRPr>
            </a:lvl1pPr>
            <a:lvl2pPr>
              <a:lnSpc>
                <a:spcPct val="90000"/>
              </a:lnSpc>
              <a:buSzPct val="75000"/>
              <a:buFontTx/>
              <a:buBlip>
                <a:blip r:embed="rId3"/>
              </a:buBlip>
              <a:defRPr sz="2200">
                <a:solidFill>
                  <a:schemeClr val="bg1">
                    <a:lumMod val="50000"/>
                  </a:schemeClr>
                </a:solidFill>
                <a:latin typeface="+mj-lt"/>
              </a:defRPr>
            </a:lvl2pPr>
            <a:lvl3pPr>
              <a:lnSpc>
                <a:spcPct val="90000"/>
              </a:lnSpc>
              <a:buSzPct val="85000"/>
              <a:defRPr>
                <a:latin typeface="+mj-lt"/>
              </a:defRPr>
            </a:lvl3pPr>
            <a:lvl4pPr>
              <a:lnSpc>
                <a:spcPct val="90000"/>
              </a:lnSpc>
              <a:defRPr>
                <a:latin typeface="+mj-lt"/>
              </a:defRPr>
            </a:lvl4pPr>
            <a:lvl5pPr>
              <a:lnSpc>
                <a:spcPct val="90000"/>
              </a:lnSpc>
              <a:defRPr>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31/07/2024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p:nvPr>
        </p:nvSpPr>
        <p:spPr>
          <a:xfrm>
            <a:off x="309220" y="0"/>
            <a:ext cx="8847137" cy="6858000"/>
          </a:xfrm>
        </p:spPr>
        <p:txBody>
          <a:bodyPr/>
          <a:lstStyle/>
          <a:p>
            <a:r>
              <a:rPr lang="nl-NL"/>
              <a:t>Klik op het pictogram als u een afbeelding wilt toevoegen</a:t>
            </a:r>
            <a:endParaRPr lang="nl-BE"/>
          </a:p>
        </p:txBody>
      </p:sp>
      <p:sp>
        <p:nvSpPr>
          <p:cNvPr id="7" name="Titel 4"/>
          <p:cNvSpPr>
            <a:spLocks noGrp="1"/>
          </p:cNvSpPr>
          <p:nvPr>
            <p:ph type="ctrTitle"/>
          </p:nvPr>
        </p:nvSpPr>
        <p:spPr>
          <a:xfrm>
            <a:off x="1296000" y="756000"/>
            <a:ext cx="3686547" cy="2196000"/>
          </a:xfrm>
        </p:spPr>
        <p:txBody>
          <a:bodyPr/>
          <a:lstStyle/>
          <a:p>
            <a:r>
              <a:rPr lang="nl-NL"/>
              <a:t>Klik om stijl te bewerken</a:t>
            </a:r>
            <a:endParaRPr lang="nl-BE"/>
          </a:p>
        </p:txBody>
      </p:sp>
      <p:sp>
        <p:nvSpPr>
          <p:cNvPr id="8" name="Ondertitel 5"/>
          <p:cNvSpPr>
            <a:spLocks noGrp="1"/>
          </p:cNvSpPr>
          <p:nvPr>
            <p:ph type="subTitle" idx="4294967295"/>
          </p:nvPr>
        </p:nvSpPr>
        <p:spPr>
          <a:xfrm>
            <a:off x="5176691" y="4191642"/>
            <a:ext cx="3408509" cy="1731171"/>
          </a:xfrm>
        </p:spPr>
        <p:txBody>
          <a:bodyPr/>
          <a:lstStyle/>
          <a:p>
            <a:r>
              <a:rPr lang="nl-NL"/>
              <a:t>Klikken om de ondertitelstijl van het model te bewerken</a:t>
            </a:r>
            <a:endParaRPr lang="nl-BE"/>
          </a:p>
        </p:txBody>
      </p:sp>
    </p:spTree>
    <p:extLst>
      <p:ext uri="{BB962C8B-B14F-4D97-AF65-F5344CB8AC3E}">
        <p14:creationId xmlns:p14="http://schemas.microsoft.com/office/powerpoint/2010/main" val="182339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3050875" y="6248079"/>
            <a:ext cx="900000" cy="360000"/>
          </a:xfrm>
          <a:prstGeom prst="rect">
            <a:avLst/>
          </a:prstGeom>
        </p:spPr>
        <p:txBody>
          <a:bodyPr vert="horz" lIns="91440" tIns="45720" rIns="91440" bIns="45720" rtlCol="0" anchor="ctr"/>
          <a:lstStyle>
            <a:lvl1pPr algn="l">
              <a:defRPr sz="900">
                <a:solidFill>
                  <a:schemeClr val="bg1">
                    <a:lumMod val="50000"/>
                  </a:schemeClr>
                </a:solidFill>
                <a:latin typeface="+mj-lt"/>
              </a:defRPr>
            </a:lvl1pPr>
          </a:lstStyle>
          <a:p>
            <a:fld id="{78E01FDF-814C-414C-A981-DB97E46D0926}" type="datetime1">
              <a:rPr lang="nl-BE" smtClean="0"/>
              <a:pPr/>
              <a:t>31/07/2024</a:t>
            </a:fld>
            <a:endParaRPr lang="nl-BE"/>
          </a:p>
        </p:txBody>
      </p:sp>
      <p:sp>
        <p:nvSpPr>
          <p:cNvPr id="5" name="Tijdelijke aanduiding voor voettekst 4"/>
          <p:cNvSpPr>
            <a:spLocks noGrp="1"/>
          </p:cNvSpPr>
          <p:nvPr>
            <p:ph type="ftr" sz="quarter" idx="3"/>
          </p:nvPr>
        </p:nvSpPr>
        <p:spPr>
          <a:xfrm>
            <a:off x="3993393" y="6248079"/>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mj-lt"/>
              </a:defRPr>
            </a:lvl1pPr>
          </a:lstStyle>
          <a:p>
            <a:endParaRPr lang="nl-BE"/>
          </a:p>
        </p:txBody>
      </p:sp>
      <p:sp>
        <p:nvSpPr>
          <p:cNvPr id="6" name="Tijdelijke aanduiding voor dianummer 5"/>
          <p:cNvSpPr>
            <a:spLocks noGrp="1"/>
          </p:cNvSpPr>
          <p:nvPr>
            <p:ph type="sldNum" sz="quarter" idx="4"/>
          </p:nvPr>
        </p:nvSpPr>
        <p:spPr>
          <a:xfrm>
            <a:off x="5944611" y="6248079"/>
            <a:ext cx="540000" cy="360000"/>
          </a:xfrm>
          <a:prstGeom prst="rect">
            <a:avLst/>
          </a:prstGeom>
        </p:spPr>
        <p:txBody>
          <a:bodyPr vert="horz" lIns="91440" tIns="45720" rIns="91440" bIns="45720" rtlCol="0" anchor="ctr"/>
          <a:lstStyle>
            <a:lvl1pPr algn="r">
              <a:defRPr sz="900">
                <a:solidFill>
                  <a:schemeClr val="bg1">
                    <a:lumMod val="50000"/>
                  </a:schemeClr>
                </a:solidFill>
                <a:latin typeface="+mj-lt"/>
              </a:defRPr>
            </a:lvl1pPr>
          </a:lstStyle>
          <a:p>
            <a:fld id="{492AD3B4-D906-4191-84FB-4FE613E48036}" type="slidenum">
              <a:rPr lang="nl-BE" smtClean="0"/>
              <a:pPr/>
              <a:t>‹nr.›</a:t>
            </a:fld>
            <a:endParaRPr lang="nl-BE"/>
          </a:p>
        </p:txBody>
      </p:sp>
      <p:sp>
        <p:nvSpPr>
          <p:cNvPr id="7" name="Rechthoek 6"/>
          <p:cNvSpPr/>
          <p:nvPr userDrawn="1"/>
        </p:nvSpPr>
        <p:spPr>
          <a:xfrm>
            <a:off x="0" y="0"/>
            <a:ext cx="288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6948000" y="6295977"/>
            <a:ext cx="1828800" cy="157824"/>
          </a:xfrm>
          <a:prstGeom prst="rect">
            <a:avLst/>
          </a:prstGeom>
        </p:spPr>
      </p:pic>
      <p:pic>
        <p:nvPicPr>
          <p:cNvPr id="10" name="Afbeelding 9" descr="Afbeelding met Lettertype, tekst, Graphics, schermopname&#10;&#10;Automatisch gegenereerde beschrijving">
            <a:extLst>
              <a:ext uri="{FF2B5EF4-FFF2-40B4-BE49-F238E27FC236}">
                <a16:creationId xmlns:a16="http://schemas.microsoft.com/office/drawing/2014/main" id="{76EE1044-D218-5F18-BA22-6673D9FB15C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0248" y="6032760"/>
            <a:ext cx="1425725" cy="604800"/>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73" r:id="rId3"/>
    <p:sldLayoutId id="2147483672" r:id="rId4"/>
    <p:sldLayoutId id="2147483678" r:id="rId5"/>
    <p:sldLayoutId id="2147483650" r:id="rId6"/>
    <p:sldLayoutId id="2147483652" r:id="rId7"/>
    <p:sldLayoutId id="2147483655" r:id="rId8"/>
    <p:sldLayoutId id="2147483681" r:id="rId9"/>
  </p:sldLayoutIdLst>
  <p:hf hdr="0"/>
  <p:txStyles>
    <p:titleStyle>
      <a:lvl1pPr algn="l" defTabSz="914400" rtl="0" eaLnBrk="1" latinLnBrk="0" hangingPunct="1">
        <a:lnSpc>
          <a:spcPts val="3800"/>
        </a:lnSpc>
        <a:spcBef>
          <a:spcPts val="0"/>
        </a:spcBef>
        <a:buNone/>
        <a:defRPr sz="3700" b="1" i="0" kern="1200">
          <a:solidFill>
            <a:schemeClr val="tx1"/>
          </a:solidFill>
          <a:latin typeface="Calibri" panose="020F0502020204030204" pitchFamily="34" charset="0"/>
          <a:ea typeface="+mj-ea"/>
          <a:cs typeface="Calibri" panose="020F0502020204030204" pitchFamily="34" charset="0"/>
        </a:defRPr>
      </a:lvl1pPr>
    </p:titleStyle>
    <p:bodyStyle>
      <a:lvl1pPr marL="288000" indent="-288000" algn="l" defTabSz="914400" rtl="0" eaLnBrk="1" latinLnBrk="0" hangingPunct="1">
        <a:lnSpc>
          <a:spcPct val="90000"/>
        </a:lnSpc>
        <a:spcBef>
          <a:spcPts val="300"/>
        </a:spcBef>
        <a:buSzPct val="90000"/>
        <a:buFontTx/>
        <a:buBlip>
          <a:blip r:embed="rId1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1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1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1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1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03395" y="6339600"/>
            <a:ext cx="947480" cy="360000"/>
          </a:xfrm>
          <a:prstGeom prst="rect">
            <a:avLst/>
          </a:prstGeom>
        </p:spPr>
        <p:txBody>
          <a:bodyPr vert="horz" lIns="91440" tIns="45720" rIns="91440" bIns="45720" rtlCol="0" anchor="ctr"/>
          <a:lstStyle>
            <a:lvl1pPr algn="l">
              <a:defRPr sz="1200">
                <a:solidFill>
                  <a:schemeClr val="tx1">
                    <a:tint val="75000"/>
                  </a:schemeClr>
                </a:solidFill>
                <a:latin typeface="+mj-lt"/>
                <a:cs typeface="Arial" panose="020B0604020202020204" pitchFamily="34" charset="0"/>
              </a:defRPr>
            </a:lvl1pPr>
          </a:lstStyle>
          <a:p>
            <a:fld id="{0E616D67-9FA4-4D58-8F88-7E5585C76E10}" type="datetime1">
              <a:rPr lang="nl-BE" smtClean="0"/>
              <a:t>31/07/2024</a:t>
            </a:fld>
            <a:endParaRPr lang="nl-BE"/>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mj-lt"/>
                <a:cs typeface="Arial" panose="020B0604020202020204" pitchFamily="34" charset="0"/>
              </a:defRPr>
            </a:lvl1pPr>
          </a:lstStyle>
          <a:p>
            <a:endParaRPr lang="nl-BE"/>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mj-lt"/>
                <a:cs typeface="Arial" panose="020B0604020202020204" pitchFamily="34"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423211203"/>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Lst>
  <p:hf hdr="0"/>
  <p:txStyles>
    <p:titleStyle>
      <a:lvl1pPr algn="l" defTabSz="914400" rtl="0" eaLnBrk="1" latinLnBrk="0" hangingPunct="1">
        <a:lnSpc>
          <a:spcPts val="3800"/>
        </a:lnSpc>
        <a:spcBef>
          <a:spcPct val="0"/>
        </a:spcBef>
        <a:buNone/>
        <a:defRPr sz="3700" b="1" kern="1200">
          <a:solidFill>
            <a:schemeClr val="tx1"/>
          </a:solidFill>
          <a:latin typeface="+mn-lt"/>
          <a:ea typeface="+mj-ea"/>
          <a:cs typeface="Arial" panose="020B0604020202020204" pitchFamily="34" charset="0"/>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5"/>
        </a:buBlip>
        <a:tabLst/>
        <a:defRPr sz="2200" b="1" kern="1200" spc="0" baseline="0">
          <a:solidFill>
            <a:schemeClr val="tx1"/>
          </a:solidFill>
          <a:latin typeface="+mn-lt"/>
          <a:ea typeface="+mn-ea"/>
          <a:cs typeface="Arial" panose="020B0604020202020204" pitchFamily="34" charset="0"/>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6"/>
        </a:buBlip>
        <a:tabLst/>
        <a:defRPr sz="2200" b="0" kern="1200" spc="0" baseline="0">
          <a:solidFill>
            <a:srgbClr val="9B9B9B"/>
          </a:solidFill>
          <a:latin typeface="+mn-lt"/>
          <a:ea typeface="+mn-ea"/>
          <a:cs typeface="Arial" panose="020B0604020202020204" pitchFamily="34" charset="0"/>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7"/>
        </a:buBlip>
        <a:tabLst/>
        <a:defRPr sz="2000" kern="1200" spc="0" baseline="0">
          <a:solidFill>
            <a:schemeClr val="tx1"/>
          </a:solidFill>
          <a:latin typeface="+mn-lt"/>
          <a:ea typeface="+mn-ea"/>
          <a:cs typeface="Arial" panose="020B0604020202020204" pitchFamily="34" charset="0"/>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8"/>
        </a:buBlip>
        <a:tabLst/>
        <a:defRPr sz="2000" kern="1200" spc="0" baseline="0">
          <a:solidFill>
            <a:schemeClr val="tx1"/>
          </a:solidFill>
          <a:latin typeface="+mn-lt"/>
          <a:ea typeface="+mn-ea"/>
          <a:cs typeface="Arial" panose="020B0604020202020204" pitchFamily="34" charset="0"/>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kern="1200" spc="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6275" y="2457036"/>
            <a:ext cx="7416000" cy="2088000"/>
          </a:xfrm>
        </p:spPr>
        <p:txBody>
          <a:bodyPr/>
          <a:lstStyle/>
          <a:p>
            <a:pPr algn="ctr"/>
            <a:r>
              <a:rPr lang="nl-BE" b="1">
                <a:solidFill>
                  <a:schemeClr val="accent1"/>
                </a:solidFill>
                <a:latin typeface="+mj-lt"/>
              </a:rPr>
              <a:t>Casussen</a:t>
            </a:r>
          </a:p>
        </p:txBody>
      </p:sp>
      <p:sp>
        <p:nvSpPr>
          <p:cNvPr id="3" name="Ondertitel 2"/>
          <p:cNvSpPr>
            <a:spLocks noGrp="1"/>
          </p:cNvSpPr>
          <p:nvPr>
            <p:ph type="subTitle" idx="1"/>
          </p:nvPr>
        </p:nvSpPr>
        <p:spPr>
          <a:xfrm>
            <a:off x="1296000" y="3885027"/>
            <a:ext cx="7416000" cy="1320019"/>
          </a:xfrm>
        </p:spPr>
        <p:txBody>
          <a:bodyPr/>
          <a:lstStyle/>
          <a:p>
            <a:endParaRPr lang="nl-BE">
              <a:latin typeface="+mj-lt"/>
            </a:endParaRPr>
          </a:p>
        </p:txBody>
      </p:sp>
      <p:sp>
        <p:nvSpPr>
          <p:cNvPr id="4" name="Tijdelijke aanduiding voor tekst 3"/>
          <p:cNvSpPr>
            <a:spLocks noGrp="1"/>
          </p:cNvSpPr>
          <p:nvPr>
            <p:ph type="body" sz="quarter" idx="15"/>
          </p:nvPr>
        </p:nvSpPr>
        <p:spPr>
          <a:xfrm>
            <a:off x="4320619" y="5324111"/>
            <a:ext cx="4435200" cy="352800"/>
          </a:xfrm>
        </p:spPr>
        <p:txBody>
          <a:bodyPr/>
          <a:lstStyle/>
          <a:p>
            <a:endParaRPr lang="nl-BE">
              <a:latin typeface="+mj-lt"/>
            </a:endParaRPr>
          </a:p>
        </p:txBody>
      </p:sp>
    </p:spTree>
    <p:extLst>
      <p:ext uri="{BB962C8B-B14F-4D97-AF65-F5344CB8AC3E}">
        <p14:creationId xmlns:p14="http://schemas.microsoft.com/office/powerpoint/2010/main" val="51210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04444" y="3992578"/>
            <a:ext cx="8837053" cy="6024857"/>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9542352" y="4683336"/>
            <a:ext cx="5600845" cy="1116000"/>
          </a:xfrm>
        </p:spPr>
        <p:txBody>
          <a:bodyPr/>
          <a:lstStyle/>
          <a:p>
            <a:r>
              <a:rPr lang="nl-BE" sz="4000"/>
              <a:t>Hoe komt het dat ik ook andere resultaten zie bij mijn trefwoord? </a:t>
            </a:r>
            <a:endParaRPr lang="nl-BE"/>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10</a:t>
            </a:fld>
            <a:endParaRPr lang="nl-BE"/>
          </a:p>
        </p:txBody>
      </p:sp>
      <p:sp>
        <p:nvSpPr>
          <p:cNvPr id="7" name="Tijdelijke aanduiding voor inhoud 2">
            <a:extLst>
              <a:ext uri="{FF2B5EF4-FFF2-40B4-BE49-F238E27FC236}">
                <a16:creationId xmlns:a16="http://schemas.microsoft.com/office/drawing/2014/main" id="{25B76A97-D2E5-13C3-03F6-56558A8A6DA3}"/>
              </a:ext>
            </a:extLst>
          </p:cNvPr>
          <p:cNvSpPr txBox="1">
            <a:spLocks/>
          </p:cNvSpPr>
          <p:nvPr/>
        </p:nvSpPr>
        <p:spPr>
          <a:xfrm>
            <a:off x="1110850" y="1175166"/>
            <a:ext cx="7206450" cy="3865735"/>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cs typeface="Calibri"/>
              </a:rPr>
              <a:t>Zoekmachine zoekt het trefwoord in de titel, maar ook in de beschrijving van de fiche. Ook in synoniemen van bepaalde trefwoorden worden gezocht. Hierdoor vind je alle organisaties terug waarin je zoekterm (of een synoniem) terugkomt. </a:t>
            </a:r>
          </a:p>
          <a:p>
            <a:pPr>
              <a:buNone/>
            </a:pPr>
            <a:endParaRPr lang="nl-BE"/>
          </a:p>
          <a:p>
            <a:r>
              <a:rPr lang="nl-BE"/>
              <a:t>Vb.: Je zocht op ‘thuiszorg’. Je krijgt niet enkel de </a:t>
            </a:r>
            <a:r>
              <a:rPr lang="nl-BE" err="1"/>
              <a:t>thuiszorg-organisaties</a:t>
            </a:r>
            <a:r>
              <a:rPr lang="nl-BE"/>
              <a:t> te zien, maar ook OCMW-fiches die uitleg geven over hun thuiszorgaanbod. </a:t>
            </a:r>
          </a:p>
          <a:p>
            <a:pPr>
              <a:buNone/>
            </a:pPr>
            <a:endParaRPr lang="nl-BE"/>
          </a:p>
          <a:p>
            <a:r>
              <a:rPr lang="nl-BE"/>
              <a:t>TIP: wil je toch zuiver zoeken op een bepaald aanbod? Dan kun je ofwel zoeken via de rubrieken of filteren in het filterbalkje links. </a:t>
            </a:r>
          </a:p>
        </p:txBody>
      </p:sp>
    </p:spTree>
    <p:extLst>
      <p:ext uri="{BB962C8B-B14F-4D97-AF65-F5344CB8AC3E}">
        <p14:creationId xmlns:p14="http://schemas.microsoft.com/office/powerpoint/2010/main" val="2784315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6947" y="0"/>
            <a:ext cx="8837053" cy="6024857"/>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1593410" y="2537665"/>
            <a:ext cx="6210677" cy="1116000"/>
          </a:xfrm>
        </p:spPr>
        <p:txBody>
          <a:bodyPr/>
          <a:lstStyle/>
          <a:p>
            <a:r>
              <a:rPr lang="nl-BE" sz="4000"/>
              <a:t>Wat is het verschil tussen de gewone gemeente, fusiegemeente en wanneer kies je bv. de politiezone? </a:t>
            </a:r>
            <a:endParaRPr lang="nl-BE"/>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11</a:t>
            </a:fld>
            <a:endParaRPr lang="nl-BE"/>
          </a:p>
        </p:txBody>
      </p:sp>
      <p:sp>
        <p:nvSpPr>
          <p:cNvPr id="7" name="Tijdelijke aanduiding voor inhoud 2">
            <a:extLst>
              <a:ext uri="{FF2B5EF4-FFF2-40B4-BE49-F238E27FC236}">
                <a16:creationId xmlns:a16="http://schemas.microsoft.com/office/drawing/2014/main" id="{25B76A97-D2E5-13C3-03F6-56558A8A6DA3}"/>
              </a:ext>
            </a:extLst>
          </p:cNvPr>
          <p:cNvSpPr txBox="1">
            <a:spLocks/>
          </p:cNvSpPr>
          <p:nvPr/>
        </p:nvSpPr>
        <p:spPr>
          <a:xfrm>
            <a:off x="10128101" y="241796"/>
            <a:ext cx="7206450" cy="3865735"/>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Zoekmachine zoekt het trefwoord in de titel, maar ook in de beschrijving van de fiche. Ook synoniemen van bepaalde trefwoorden worden gezocht. Hierdoor vind je alle organisaties terug waarin je zoekterm (of een synoniem) terugkomt. </a:t>
            </a:r>
          </a:p>
          <a:p>
            <a:pPr>
              <a:buNone/>
            </a:pPr>
            <a:endParaRPr lang="nl-BE"/>
          </a:p>
          <a:p>
            <a:r>
              <a:rPr lang="nl-BE"/>
              <a:t>Vb.: Je zocht op ‘thuiszorg’. Je krijgt niet enkel de </a:t>
            </a:r>
            <a:r>
              <a:rPr lang="nl-BE" err="1"/>
              <a:t>thuiszorg-organisaties</a:t>
            </a:r>
            <a:r>
              <a:rPr lang="nl-BE"/>
              <a:t> te zien, maar ook OCMW-fiches die uitleg geven over hun thuiszorgaanbod. </a:t>
            </a:r>
          </a:p>
          <a:p>
            <a:pPr>
              <a:buNone/>
            </a:pPr>
            <a:endParaRPr lang="nl-BE"/>
          </a:p>
          <a:p>
            <a:r>
              <a:rPr lang="nl-BE"/>
              <a:t>TIP: wil je toch zuiver zoeken op een bepaald aanbod? Dan kun je ofwel zoeken via de rubrieken of filteren in het filterbalkje links. </a:t>
            </a:r>
          </a:p>
        </p:txBody>
      </p:sp>
    </p:spTree>
    <p:extLst>
      <p:ext uri="{BB962C8B-B14F-4D97-AF65-F5344CB8AC3E}">
        <p14:creationId xmlns:p14="http://schemas.microsoft.com/office/powerpoint/2010/main" val="1363443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13910" y="4716855"/>
            <a:ext cx="3739952" cy="2549795"/>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9397497" y="5126656"/>
            <a:ext cx="6210677" cy="1116000"/>
          </a:xfrm>
        </p:spPr>
        <p:txBody>
          <a:bodyPr/>
          <a:lstStyle/>
          <a:p>
            <a:r>
              <a:rPr lang="nl-BE" sz="4000"/>
              <a:t>Wat is het verschil tussen de gewone gemeente, fusiegemeente en wanneer kies je bv. de politiezone? </a:t>
            </a:r>
            <a:endParaRPr lang="nl-BE"/>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12</a:t>
            </a:fld>
            <a:endParaRPr lang="nl-BE"/>
          </a:p>
        </p:txBody>
      </p:sp>
      <p:sp>
        <p:nvSpPr>
          <p:cNvPr id="7" name="Tijdelijke aanduiding voor inhoud 2">
            <a:extLst>
              <a:ext uri="{FF2B5EF4-FFF2-40B4-BE49-F238E27FC236}">
                <a16:creationId xmlns:a16="http://schemas.microsoft.com/office/drawing/2014/main" id="{25B76A97-D2E5-13C3-03F6-56558A8A6DA3}"/>
              </a:ext>
            </a:extLst>
          </p:cNvPr>
          <p:cNvSpPr txBox="1">
            <a:spLocks/>
          </p:cNvSpPr>
          <p:nvPr/>
        </p:nvSpPr>
        <p:spPr>
          <a:xfrm>
            <a:off x="1264759" y="1260921"/>
            <a:ext cx="7206450" cy="3865735"/>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De fusiegemeente is breder dan de gewone deelgemeente. Als je dus de resultaten van alle gemeenten die onder je fusiegemeente vallen wilt zien, dan klik je op ‘fusiegemeente’. </a:t>
            </a:r>
          </a:p>
          <a:p>
            <a:pPr>
              <a:buNone/>
            </a:pPr>
            <a:endParaRPr lang="nl-BE"/>
          </a:p>
          <a:p>
            <a:r>
              <a:rPr lang="nl-BE">
                <a:cs typeface="Calibri"/>
              </a:rPr>
              <a:t>Klik je de politiezone aan, dan zie je alle resultaten van de gemeenten die tot deze politiezone behoren. Voor hulpverleners in bepaalde sectoren kan dit een handige werkwijze zijn. </a:t>
            </a:r>
          </a:p>
          <a:p>
            <a:pPr>
              <a:buNone/>
            </a:pPr>
            <a:endParaRPr lang="nl-BE"/>
          </a:p>
          <a:p>
            <a:r>
              <a:rPr lang="nl-BE"/>
              <a:t>TIP: de meeste organisaties kiezen voor de fusiegemeente als werkingsgebied. Door enkel de gemeente aan te duiden, krijg je beperktere resultaten. </a:t>
            </a:r>
          </a:p>
        </p:txBody>
      </p:sp>
    </p:spTree>
    <p:extLst>
      <p:ext uri="{BB962C8B-B14F-4D97-AF65-F5344CB8AC3E}">
        <p14:creationId xmlns:p14="http://schemas.microsoft.com/office/powerpoint/2010/main" val="3099758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8840" y="0"/>
            <a:ext cx="8855159" cy="6037201"/>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1195058" y="2627899"/>
            <a:ext cx="6690510" cy="1116000"/>
          </a:xfrm>
        </p:spPr>
        <p:txBody>
          <a:bodyPr/>
          <a:lstStyle/>
          <a:p>
            <a:r>
              <a:rPr lang="nl-BE" sz="4000"/>
              <a:t>Ik dacht een bepaalde zorgverlener te vinden, maar vond deze niet. </a:t>
            </a:r>
            <a:endParaRPr lang="nl-BE"/>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13</a:t>
            </a:fld>
            <a:endParaRPr lang="nl-BE"/>
          </a:p>
        </p:txBody>
      </p:sp>
      <p:sp>
        <p:nvSpPr>
          <p:cNvPr id="7" name="Tijdelijke aanduiding voor inhoud 2">
            <a:extLst>
              <a:ext uri="{FF2B5EF4-FFF2-40B4-BE49-F238E27FC236}">
                <a16:creationId xmlns:a16="http://schemas.microsoft.com/office/drawing/2014/main" id="{25B76A97-D2E5-13C3-03F6-56558A8A6DA3}"/>
              </a:ext>
            </a:extLst>
          </p:cNvPr>
          <p:cNvSpPr txBox="1">
            <a:spLocks/>
          </p:cNvSpPr>
          <p:nvPr/>
        </p:nvSpPr>
        <p:spPr>
          <a:xfrm>
            <a:off x="10553615" y="74917"/>
            <a:ext cx="7206450" cy="3865735"/>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De fusiegemeente is breder dan de gewone deelgemeente. Als je dus de resultaten van alle gemeenten die onder je fusiegemeente vallen wilt zien, dan klik je op ‘fusiegemeente’. </a:t>
            </a:r>
          </a:p>
          <a:p>
            <a:pPr>
              <a:buNone/>
            </a:pPr>
            <a:endParaRPr lang="nl-BE"/>
          </a:p>
          <a:p>
            <a:r>
              <a:rPr lang="nl-BE"/>
              <a:t>Klik je de politiezone aan, dan zie je alle resultaten van de gemeente die onder deze politiezone vallen. Voor hulpverleners in bepaalde sectoren kan dit een handige werkwijze zijn. </a:t>
            </a:r>
          </a:p>
          <a:p>
            <a:pPr>
              <a:buNone/>
            </a:pPr>
            <a:endParaRPr lang="nl-BE"/>
          </a:p>
          <a:p>
            <a:r>
              <a:rPr lang="nl-BE"/>
              <a:t>TIP: de meeste organisaties kiezen voor de fusiegemeente als werkingsgebied. Door enkel de gemeente aan te duiden, krijg je beperktere resultaten. </a:t>
            </a:r>
          </a:p>
        </p:txBody>
      </p:sp>
    </p:spTree>
    <p:extLst>
      <p:ext uri="{BB962C8B-B14F-4D97-AF65-F5344CB8AC3E}">
        <p14:creationId xmlns:p14="http://schemas.microsoft.com/office/powerpoint/2010/main" val="347707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77695" y="4158055"/>
            <a:ext cx="8855159" cy="6037201"/>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9714369" y="5309218"/>
            <a:ext cx="6690510" cy="1116000"/>
          </a:xfrm>
        </p:spPr>
        <p:txBody>
          <a:bodyPr/>
          <a:lstStyle/>
          <a:p>
            <a:r>
              <a:rPr lang="nl-BE" sz="4000"/>
              <a:t>Ik dacht een bepaalde zorgverlener te vinden, maar vond deze niet. </a:t>
            </a:r>
            <a:endParaRPr lang="nl-BE"/>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14</a:t>
            </a:fld>
            <a:endParaRPr lang="nl-BE"/>
          </a:p>
        </p:txBody>
      </p:sp>
      <p:sp>
        <p:nvSpPr>
          <p:cNvPr id="7" name="Tijdelijke aanduiding voor inhoud 2">
            <a:extLst>
              <a:ext uri="{FF2B5EF4-FFF2-40B4-BE49-F238E27FC236}">
                <a16:creationId xmlns:a16="http://schemas.microsoft.com/office/drawing/2014/main" id="{25B76A97-D2E5-13C3-03F6-56558A8A6DA3}"/>
              </a:ext>
            </a:extLst>
          </p:cNvPr>
          <p:cNvSpPr txBox="1">
            <a:spLocks/>
          </p:cNvSpPr>
          <p:nvPr/>
        </p:nvSpPr>
        <p:spPr>
          <a:xfrm>
            <a:off x="1156118" y="1079852"/>
            <a:ext cx="7206450" cy="3865735"/>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cs typeface="Calibri"/>
              </a:rPr>
              <a:t>De Sociale Kaart steunt op het principe van ‘gedeelde verantwoordelijkheid’. </a:t>
            </a:r>
          </a:p>
          <a:p>
            <a:endParaRPr lang="nl-BE"/>
          </a:p>
          <a:p>
            <a:r>
              <a:rPr lang="nl-BE" dirty="0">
                <a:cs typeface="Calibri"/>
              </a:rPr>
              <a:t>Dit wil zeggen dat elke zorgverlener verantwoordelijk is om zijn eigen informatie online te zetten en actueel te houden door het beheer op te nemen. </a:t>
            </a:r>
          </a:p>
          <a:p>
            <a:pPr>
              <a:buNone/>
            </a:pPr>
            <a:endParaRPr lang="nl-BE"/>
          </a:p>
          <a:p>
            <a:r>
              <a:rPr lang="nl-BE" dirty="0">
                <a:cs typeface="Calibri"/>
              </a:rPr>
              <a:t>Informatie over zorgverleners met een visum/erkenning is aanwezig (= zorgverlenersfiche), maar deze moet expliciet online gezet worden door de zorgverlener zelf.</a:t>
            </a:r>
          </a:p>
          <a:p>
            <a:pPr>
              <a:buNone/>
            </a:pPr>
            <a:r>
              <a:rPr lang="nl-BE" dirty="0">
                <a:cs typeface="Calibri"/>
              </a:rPr>
              <a:t> </a:t>
            </a:r>
          </a:p>
          <a:p>
            <a:r>
              <a:rPr lang="nl-BE" dirty="0">
                <a:cs typeface="Calibri"/>
              </a:rPr>
              <a:t>Vervolgens moet de zorgverlener een praktijkfiche aanmaken en de zorgverlenersfiche koppelen aan deze praktijkfiche. </a:t>
            </a:r>
          </a:p>
        </p:txBody>
      </p:sp>
    </p:spTree>
    <p:extLst>
      <p:ext uri="{BB962C8B-B14F-4D97-AF65-F5344CB8AC3E}">
        <p14:creationId xmlns:p14="http://schemas.microsoft.com/office/powerpoint/2010/main" val="2991694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8841" y="0"/>
            <a:ext cx="8855159" cy="6037201"/>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1694745" y="2665606"/>
            <a:ext cx="6690510" cy="1116000"/>
          </a:xfrm>
        </p:spPr>
        <p:txBody>
          <a:bodyPr/>
          <a:lstStyle/>
          <a:p>
            <a:r>
              <a:rPr lang="nl-BE" sz="4000"/>
              <a:t>Ik vond een zorgverlener of organisatie die niet meer actief is of niet meer bestaat! Hoe kan dat? </a:t>
            </a:r>
            <a:endParaRPr lang="nl-BE"/>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15</a:t>
            </a:fld>
            <a:endParaRPr lang="nl-BE"/>
          </a:p>
        </p:txBody>
      </p:sp>
      <p:sp>
        <p:nvSpPr>
          <p:cNvPr id="7" name="Tijdelijke aanduiding voor inhoud 2">
            <a:extLst>
              <a:ext uri="{FF2B5EF4-FFF2-40B4-BE49-F238E27FC236}">
                <a16:creationId xmlns:a16="http://schemas.microsoft.com/office/drawing/2014/main" id="{25B76A97-D2E5-13C3-03F6-56558A8A6DA3}"/>
              </a:ext>
            </a:extLst>
          </p:cNvPr>
          <p:cNvSpPr txBox="1">
            <a:spLocks/>
          </p:cNvSpPr>
          <p:nvPr/>
        </p:nvSpPr>
        <p:spPr>
          <a:xfrm>
            <a:off x="10402049" y="219773"/>
            <a:ext cx="7206450" cy="3865735"/>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De Sociale Kaart steunt op het principe van ‘gedeelde verantwoordelijkheid’. </a:t>
            </a:r>
          </a:p>
          <a:p>
            <a:endParaRPr lang="nl-BE"/>
          </a:p>
          <a:p>
            <a:r>
              <a:rPr lang="nl-BE"/>
              <a:t>Dit wil zeggen dat elke zorgverlener verantwoordelijk is om zijn eigen informatie online te zetten en actueel te houden door het beheer op te nemen. </a:t>
            </a:r>
          </a:p>
          <a:p>
            <a:pPr>
              <a:buNone/>
            </a:pPr>
            <a:endParaRPr lang="nl-BE"/>
          </a:p>
          <a:p>
            <a:r>
              <a:rPr lang="nl-BE"/>
              <a:t>Informatie over zorgverleners met een visum/erkenning is wel onzichtbaar aanwezig (= zorgverlenersfiche), maar deze moet expliciet online gezet worden door de zorgverlener zelf.</a:t>
            </a:r>
          </a:p>
          <a:p>
            <a:pPr>
              <a:buNone/>
            </a:pPr>
            <a:r>
              <a:rPr lang="nl-BE"/>
              <a:t> </a:t>
            </a:r>
          </a:p>
          <a:p>
            <a:r>
              <a:rPr lang="nl-BE"/>
              <a:t>Vervolgens moet de zorgverlener een praktijkfiche aanmaken en de zorgverlenersfiche koppelen aan deze praktijkfiche. </a:t>
            </a:r>
          </a:p>
        </p:txBody>
      </p:sp>
    </p:spTree>
    <p:extLst>
      <p:ext uri="{BB962C8B-B14F-4D97-AF65-F5344CB8AC3E}">
        <p14:creationId xmlns:p14="http://schemas.microsoft.com/office/powerpoint/2010/main" val="66652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50948" y="4807390"/>
            <a:ext cx="8855159" cy="6037201"/>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9144000" y="5126656"/>
            <a:ext cx="6690510" cy="1116000"/>
          </a:xfrm>
        </p:spPr>
        <p:txBody>
          <a:bodyPr/>
          <a:lstStyle/>
          <a:p>
            <a:r>
              <a:rPr lang="nl-BE" sz="4000"/>
              <a:t>Ik vond een zorgverlener of organisatie die niet meer actief is of niet meer bestaat! Hoe kan dat? </a:t>
            </a:r>
            <a:endParaRPr lang="nl-BE"/>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16</a:t>
            </a:fld>
            <a:endParaRPr lang="nl-BE"/>
          </a:p>
        </p:txBody>
      </p:sp>
      <p:sp>
        <p:nvSpPr>
          <p:cNvPr id="7" name="Tijdelijke aanduiding voor inhoud 2">
            <a:extLst>
              <a:ext uri="{FF2B5EF4-FFF2-40B4-BE49-F238E27FC236}">
                <a16:creationId xmlns:a16="http://schemas.microsoft.com/office/drawing/2014/main" id="{25B76A97-D2E5-13C3-03F6-56558A8A6DA3}"/>
              </a:ext>
            </a:extLst>
          </p:cNvPr>
          <p:cNvSpPr txBox="1">
            <a:spLocks/>
          </p:cNvSpPr>
          <p:nvPr/>
        </p:nvSpPr>
        <p:spPr>
          <a:xfrm>
            <a:off x="1122247" y="920773"/>
            <a:ext cx="7206450" cy="3865735"/>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Ook hier geldt het principe van ‘gedeelde verantwoordelijkheid’. </a:t>
            </a:r>
          </a:p>
          <a:p>
            <a:endParaRPr lang="nl-BE"/>
          </a:p>
          <a:p>
            <a:r>
              <a:rPr lang="nl-BE">
                <a:cs typeface="Calibri"/>
              </a:rPr>
              <a:t>Stopt een zorgverlener bij een bepaalde praktijk of stopt een praktijk, dan moet deze fiche door de beheerder offline gehaald worden. Ook voor een organisatie geldt dit. </a:t>
            </a:r>
          </a:p>
          <a:p>
            <a:pPr>
              <a:buNone/>
            </a:pPr>
            <a:endParaRPr lang="nl-BE"/>
          </a:p>
          <a:p>
            <a:r>
              <a:rPr lang="nl-BE"/>
              <a:t>TIP: ook als ingelogde gebruiker van de Sociale Kaart kun je via een ‘suggestie tot wijziging’ of ‘fiche verwijderen’ aangeven dat er een aanpassing nodig is of dat een praktijk of organisatie niet meer bestaat. </a:t>
            </a:r>
          </a:p>
        </p:txBody>
      </p:sp>
    </p:spTree>
    <p:extLst>
      <p:ext uri="{BB962C8B-B14F-4D97-AF65-F5344CB8AC3E}">
        <p14:creationId xmlns:p14="http://schemas.microsoft.com/office/powerpoint/2010/main" val="1394908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BFF8EC2-F7C5-84C9-5AC5-A8D7D2AA2B8C}"/>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282805" y="-1"/>
            <a:ext cx="8872390" cy="6858001"/>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BE" b="1">
                <a:latin typeface="+mj-lt"/>
              </a:rPr>
              <a:t>Casus 1</a:t>
            </a:r>
          </a:p>
        </p:txBody>
      </p:sp>
      <p:sp>
        <p:nvSpPr>
          <p:cNvPr id="3" name="Tijdelijke aanduiding voor inhoud 2"/>
          <p:cNvSpPr>
            <a:spLocks noGrp="1"/>
          </p:cNvSpPr>
          <p:nvPr>
            <p:ph sz="half" idx="1"/>
          </p:nvPr>
        </p:nvSpPr>
        <p:spPr>
          <a:xfrm>
            <a:off x="3080550" y="1728769"/>
            <a:ext cx="5932601" cy="3672000"/>
          </a:xfrm>
        </p:spPr>
        <p:txBody>
          <a:bodyPr vert="horz" lIns="0" tIns="0" rIns="0" bIns="0" rtlCol="0" anchor="t">
            <a:noAutofit/>
          </a:bodyPr>
          <a:lstStyle/>
          <a:p>
            <a:pPr>
              <a:buNone/>
            </a:pPr>
            <a:r>
              <a:rPr lang="nl-BE" sz="3200" b="0">
                <a:latin typeface="+mj-lt"/>
                <a:cs typeface="Calibri"/>
              </a:rPr>
              <a:t>Armand is een prille zestiger die pas verhuisd is naar een appartementje </a:t>
            </a:r>
            <a:r>
              <a:rPr lang="nl-BE" sz="3200" b="0">
                <a:cs typeface="Calibri"/>
              </a:rPr>
              <a:t>in Aalst</a:t>
            </a:r>
            <a:r>
              <a:rPr lang="nl-BE" sz="3200" b="0">
                <a:latin typeface="+mj-lt"/>
                <a:cs typeface="Calibri"/>
              </a:rPr>
              <a:t> (Oost-Vlaanderen) om dichter bij zijn kinderen en kleinkinderen te zijn. </a:t>
            </a:r>
          </a:p>
          <a:p>
            <a:pPr>
              <a:buNone/>
            </a:pPr>
            <a:endParaRPr lang="nl-BE" sz="3200" b="0"/>
          </a:p>
          <a:p>
            <a:pPr>
              <a:buNone/>
            </a:pPr>
            <a:r>
              <a:rPr lang="nl-BE" sz="3200" b="0">
                <a:latin typeface="+mj-lt"/>
              </a:rPr>
              <a:t>Hij is op zoek naar een nieuwe tandarts en huisarts. </a:t>
            </a:r>
          </a:p>
          <a:p>
            <a:pPr>
              <a:buNone/>
            </a:pPr>
            <a:endParaRPr lang="nl-BE" sz="3200" b="0"/>
          </a:p>
        </p:txBody>
      </p:sp>
      <p:sp>
        <p:nvSpPr>
          <p:cNvPr id="4" name="Tijdelijke aanduiding voor dianummer 3"/>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2</a:t>
            </a:fld>
            <a:endParaRPr lang="nl-BE"/>
          </a:p>
        </p:txBody>
      </p:sp>
      <p:pic>
        <p:nvPicPr>
          <p:cNvPr id="5" name="Afbeelding 4">
            <a:extLst>
              <a:ext uri="{FF2B5EF4-FFF2-40B4-BE49-F238E27FC236}">
                <a16:creationId xmlns:a16="http://schemas.microsoft.com/office/drawing/2014/main" id="{22A68374-04DC-C867-79D6-E88EB5196346}"/>
              </a:ext>
            </a:extLst>
          </p:cNvPr>
          <p:cNvPicPr>
            <a:picLocks noChangeAspect="1"/>
          </p:cNvPicPr>
          <p:nvPr/>
        </p:nvPicPr>
        <p:blipFill>
          <a:blip r:embed="rId3"/>
          <a:stretch>
            <a:fillRect/>
          </a:stretch>
        </p:blipFill>
        <p:spPr>
          <a:xfrm>
            <a:off x="403142" y="1728769"/>
            <a:ext cx="2234213" cy="3351320"/>
          </a:xfrm>
          <a:prstGeom prst="rect">
            <a:avLst/>
          </a:prstGeom>
        </p:spPr>
      </p:pic>
    </p:spTree>
    <p:extLst>
      <p:ext uri="{BB962C8B-B14F-4D97-AF65-F5344CB8AC3E}">
        <p14:creationId xmlns:p14="http://schemas.microsoft.com/office/powerpoint/2010/main" val="94563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32B682E-8836-B65B-AE87-CB2A37E7365B}"/>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282805" y="-1"/>
            <a:ext cx="8872390" cy="6858001"/>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83F51AE-FDF8-CAC4-6B1E-9893A7D23ED1}"/>
              </a:ext>
            </a:extLst>
          </p:cNvPr>
          <p:cNvSpPr>
            <a:spLocks noGrp="1"/>
          </p:cNvSpPr>
          <p:nvPr>
            <p:ph type="title"/>
          </p:nvPr>
        </p:nvSpPr>
        <p:spPr>
          <a:xfrm>
            <a:off x="1332000" y="352719"/>
            <a:ext cx="7416000" cy="1116000"/>
          </a:xfrm>
        </p:spPr>
        <p:txBody>
          <a:bodyPr/>
          <a:lstStyle/>
          <a:p>
            <a:r>
              <a:rPr lang="nl-BE"/>
              <a:t>Casus 2</a:t>
            </a:r>
          </a:p>
        </p:txBody>
      </p:sp>
      <p:sp>
        <p:nvSpPr>
          <p:cNvPr id="3" name="Tijdelijke aanduiding voor inhoud 2">
            <a:extLst>
              <a:ext uri="{FF2B5EF4-FFF2-40B4-BE49-F238E27FC236}">
                <a16:creationId xmlns:a16="http://schemas.microsoft.com/office/drawing/2014/main" id="{F08AF8E6-AFFF-7ECF-B64E-3F2F3EB27285}"/>
              </a:ext>
            </a:extLst>
          </p:cNvPr>
          <p:cNvSpPr>
            <a:spLocks noGrp="1"/>
          </p:cNvSpPr>
          <p:nvPr>
            <p:ph sz="half" idx="1"/>
          </p:nvPr>
        </p:nvSpPr>
        <p:spPr>
          <a:xfrm>
            <a:off x="943899" y="1330567"/>
            <a:ext cx="5220210" cy="4719573"/>
          </a:xfrm>
        </p:spPr>
        <p:txBody>
          <a:bodyPr vert="horz" lIns="0" tIns="0" rIns="0" bIns="0" rtlCol="0" anchor="t">
            <a:noAutofit/>
          </a:bodyPr>
          <a:lstStyle/>
          <a:p>
            <a:pPr>
              <a:buNone/>
            </a:pPr>
            <a:r>
              <a:rPr lang="nl-BE" sz="2600" b="0" err="1">
                <a:effectLst/>
                <a:latin typeface="Calibri"/>
                <a:ea typeface="Times New Roman" panose="02020603050405020304" pitchFamily="18" charset="0"/>
                <a:cs typeface="Times New Roman"/>
              </a:rPr>
              <a:t>Oksana</a:t>
            </a:r>
            <a:r>
              <a:rPr lang="nl-BE" sz="2600" b="0">
                <a:effectLst/>
                <a:latin typeface="Calibri"/>
                <a:ea typeface="Times New Roman" panose="02020603050405020304" pitchFamily="18" charset="0"/>
                <a:cs typeface="Times New Roman"/>
              </a:rPr>
              <a:t> is vanuit Oekraïne naar België gevlucht en wil hier haar leven terug opbouwen samen met haar dochtertje van 12. Ze komt terecht in Halle (Vlaams-Brabant). </a:t>
            </a:r>
          </a:p>
          <a:p>
            <a:pPr>
              <a:buNone/>
            </a:pPr>
            <a:endParaRPr lang="nl-BE" sz="2600" b="0">
              <a:latin typeface="Calibri"/>
              <a:ea typeface="Times New Roman" panose="02020603050405020304" pitchFamily="18" charset="0"/>
              <a:cs typeface="Times New Roman"/>
            </a:endParaRPr>
          </a:p>
          <a:p>
            <a:pPr>
              <a:buNone/>
            </a:pPr>
            <a:r>
              <a:rPr lang="nl-BE" sz="2600" b="0">
                <a:effectLst/>
                <a:latin typeface="Calibri"/>
                <a:ea typeface="Times New Roman" panose="02020603050405020304" pitchFamily="18" charset="0"/>
                <a:cs typeface="Times New Roman"/>
              </a:rPr>
              <a:t>Ze is </a:t>
            </a:r>
            <a:r>
              <a:rPr lang="nl-BE" sz="2600">
                <a:effectLst/>
                <a:latin typeface="Calibri"/>
                <a:ea typeface="Times New Roman" panose="02020603050405020304" pitchFamily="18" charset="0"/>
                <a:cs typeface="Times New Roman"/>
              </a:rPr>
              <a:t>op zoek naar een school waar haar dochter terecht kan om Nederlands te leren</a:t>
            </a:r>
            <a:r>
              <a:rPr lang="nl-BE" sz="2600" b="0">
                <a:effectLst/>
                <a:latin typeface="Calibri"/>
                <a:ea typeface="Times New Roman" panose="02020603050405020304" pitchFamily="18" charset="0"/>
                <a:cs typeface="Times New Roman"/>
              </a:rPr>
              <a:t>, maar </a:t>
            </a:r>
            <a:r>
              <a:rPr lang="nl-BE" sz="2600">
                <a:effectLst/>
                <a:latin typeface="Calibri"/>
                <a:ea typeface="Times New Roman" panose="02020603050405020304" pitchFamily="18" charset="0"/>
                <a:cs typeface="Times New Roman"/>
              </a:rPr>
              <a:t>ook voor zichzelf is ze op zoek naar taallessen </a:t>
            </a:r>
            <a:r>
              <a:rPr lang="nl-BE" sz="2600" b="0">
                <a:effectLst/>
                <a:latin typeface="Calibri"/>
                <a:ea typeface="Times New Roman" panose="02020603050405020304" pitchFamily="18" charset="0"/>
                <a:cs typeface="Times New Roman"/>
              </a:rPr>
              <a:t>en </a:t>
            </a:r>
            <a:r>
              <a:rPr lang="nl-BE" sz="2600">
                <a:effectLst/>
                <a:latin typeface="Calibri"/>
                <a:ea typeface="Times New Roman" panose="02020603050405020304" pitchFamily="18" charset="0"/>
                <a:cs typeface="Times New Roman"/>
              </a:rPr>
              <a:t>andere mogelijkheden om zich sneller thuis en geïntegreerd te kunnen voelen</a:t>
            </a:r>
            <a:r>
              <a:rPr lang="nl-BE" sz="2600" b="0">
                <a:effectLst/>
                <a:latin typeface="Calibri"/>
                <a:ea typeface="Times New Roman" panose="02020603050405020304" pitchFamily="18" charset="0"/>
                <a:cs typeface="Times New Roman"/>
              </a:rPr>
              <a:t>. </a:t>
            </a:r>
          </a:p>
          <a:p>
            <a:pPr>
              <a:buNone/>
            </a:pPr>
            <a:endParaRPr lang="nl-BE" sz="2600" b="0">
              <a:latin typeface="Calibri"/>
              <a:ea typeface="Times New Roman" panose="02020603050405020304" pitchFamily="18" charset="0"/>
              <a:cs typeface="Times New Roman"/>
            </a:endParaRPr>
          </a:p>
          <a:p>
            <a:pPr>
              <a:buNone/>
            </a:pPr>
            <a:endParaRPr lang="nl-BE" sz="2600" b="0">
              <a:effectLst/>
              <a:latin typeface="Calibri"/>
              <a:ea typeface="Times New Roman" panose="02020603050405020304" pitchFamily="18" charset="0"/>
              <a:cs typeface="Times New Roman"/>
            </a:endParaRPr>
          </a:p>
          <a:p>
            <a:pPr>
              <a:buNone/>
            </a:pPr>
            <a:endParaRPr lang="nl-BE" sz="2600" b="0">
              <a:latin typeface="Calibri"/>
              <a:ea typeface="Times New Roman" panose="02020603050405020304" pitchFamily="18" charset="0"/>
              <a:cs typeface="Times New Roman"/>
            </a:endParaRPr>
          </a:p>
          <a:p>
            <a:pPr>
              <a:buNone/>
            </a:pPr>
            <a:endParaRPr lang="nl-BE" sz="2600" b="0">
              <a:effectLst/>
              <a:latin typeface="Calibri"/>
              <a:ea typeface="Times New Roman" panose="02020603050405020304" pitchFamily="18" charset="0"/>
              <a:cs typeface="Times New Roman"/>
            </a:endParaRPr>
          </a:p>
          <a:p>
            <a:pPr>
              <a:buNone/>
            </a:pPr>
            <a:endParaRPr lang="nl-BE" sz="2600" b="0">
              <a:latin typeface="Calibri"/>
              <a:ea typeface="Times New Roman" panose="02020603050405020304" pitchFamily="18" charset="0"/>
              <a:cs typeface="Times New Roman"/>
            </a:endParaRPr>
          </a:p>
          <a:p>
            <a:pPr>
              <a:buNone/>
            </a:pPr>
            <a:endParaRPr lang="nl-BE" sz="2600" b="0">
              <a:effectLst/>
              <a:latin typeface="Calibri"/>
              <a:ea typeface="Times New Roman" panose="02020603050405020304" pitchFamily="18" charset="0"/>
              <a:cs typeface="Times New Roman"/>
            </a:endParaRPr>
          </a:p>
        </p:txBody>
      </p:sp>
      <p:sp>
        <p:nvSpPr>
          <p:cNvPr id="4" name="Tijdelijke aanduiding voor dianummer 3">
            <a:extLst>
              <a:ext uri="{FF2B5EF4-FFF2-40B4-BE49-F238E27FC236}">
                <a16:creationId xmlns:a16="http://schemas.microsoft.com/office/drawing/2014/main" id="{357F65A2-688F-9FFE-376D-1B0CFF4FE003}"/>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3</a:t>
            </a:fld>
            <a:endParaRPr lang="nl-BE"/>
          </a:p>
        </p:txBody>
      </p:sp>
      <p:pic>
        <p:nvPicPr>
          <p:cNvPr id="1026" name="Picture 2" descr="Gratis stockfoto met blondine, elegantie, fotomodel Stockfoto">
            <a:extLst>
              <a:ext uri="{FF2B5EF4-FFF2-40B4-BE49-F238E27FC236}">
                <a16:creationId xmlns:a16="http://schemas.microsoft.com/office/drawing/2014/main" id="{0557EFB2-83A8-4FAC-39EB-75729A526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454" y="1731144"/>
            <a:ext cx="2547891" cy="382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3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934A6-DC99-54D3-446F-0F827444EF69}"/>
              </a:ext>
            </a:extLst>
          </p:cNvPr>
          <p:cNvSpPr>
            <a:spLocks noGrp="1"/>
          </p:cNvSpPr>
          <p:nvPr>
            <p:ph type="title"/>
          </p:nvPr>
        </p:nvSpPr>
        <p:spPr>
          <a:xfrm>
            <a:off x="1332000" y="2534466"/>
            <a:ext cx="7416000" cy="1116000"/>
          </a:xfrm>
        </p:spPr>
        <p:txBody>
          <a:bodyPr/>
          <a:lstStyle/>
          <a:p>
            <a:pPr algn="ctr"/>
            <a:r>
              <a:rPr lang="nl-BE">
                <a:solidFill>
                  <a:schemeClr val="accent1"/>
                </a:solidFill>
              </a:rPr>
              <a:t>Vragen en antwoorden </a:t>
            </a:r>
            <a:br>
              <a:rPr lang="nl-BE">
                <a:solidFill>
                  <a:schemeClr val="accent1"/>
                </a:solidFill>
              </a:rPr>
            </a:br>
            <a:r>
              <a:rPr lang="nl-BE">
                <a:solidFill>
                  <a:schemeClr val="accent1"/>
                </a:solidFill>
              </a:rPr>
              <a:t>bij de Padlet-oefening met casussen</a:t>
            </a:r>
          </a:p>
        </p:txBody>
      </p:sp>
      <p:sp>
        <p:nvSpPr>
          <p:cNvPr id="4" name="Tijdelijke aanduiding voor dianummer 3">
            <a:extLst>
              <a:ext uri="{FF2B5EF4-FFF2-40B4-BE49-F238E27FC236}">
                <a16:creationId xmlns:a16="http://schemas.microsoft.com/office/drawing/2014/main" id="{22139F07-CA55-5E5D-7A84-5CFAB18F7356}"/>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4</a:t>
            </a:fld>
            <a:endParaRPr lang="nl-BE"/>
          </a:p>
        </p:txBody>
      </p:sp>
    </p:spTree>
    <p:extLst>
      <p:ext uri="{BB962C8B-B14F-4D97-AF65-F5344CB8AC3E}">
        <p14:creationId xmlns:p14="http://schemas.microsoft.com/office/powerpoint/2010/main" val="388847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1195" y="0"/>
            <a:ext cx="8852805" cy="6035596"/>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1332000" y="2313000"/>
            <a:ext cx="7416000" cy="1116000"/>
          </a:xfrm>
        </p:spPr>
        <p:txBody>
          <a:bodyPr/>
          <a:lstStyle/>
          <a:p>
            <a:r>
              <a:rPr lang="nl-BE"/>
              <a:t>Hoe komt het dat mijn resultaten zo ongestructureerd/weinig logica lijken te hebben? </a:t>
            </a:r>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5</a:t>
            </a:fld>
            <a:endParaRPr lang="nl-BE"/>
          </a:p>
        </p:txBody>
      </p:sp>
    </p:spTree>
    <p:extLst>
      <p:ext uri="{BB962C8B-B14F-4D97-AF65-F5344CB8AC3E}">
        <p14:creationId xmlns:p14="http://schemas.microsoft.com/office/powerpoint/2010/main" val="149116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64173" y="1020932"/>
            <a:ext cx="8852805" cy="6035596"/>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9436962" y="3017798"/>
            <a:ext cx="2578019" cy="1116000"/>
          </a:xfrm>
        </p:spPr>
        <p:txBody>
          <a:bodyPr/>
          <a:lstStyle/>
          <a:p>
            <a:r>
              <a:rPr lang="nl-BE"/>
              <a:t>Hoe komt het dat mijn resultaten zo ongestructureerd zijn? </a:t>
            </a:r>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6</a:t>
            </a:fld>
            <a:endParaRPr lang="nl-BE"/>
          </a:p>
        </p:txBody>
      </p:sp>
      <p:sp>
        <p:nvSpPr>
          <p:cNvPr id="7" name="Tijdelijke aanduiding voor inhoud 2">
            <a:extLst>
              <a:ext uri="{FF2B5EF4-FFF2-40B4-BE49-F238E27FC236}">
                <a16:creationId xmlns:a16="http://schemas.microsoft.com/office/drawing/2014/main" id="{25B76A97-D2E5-13C3-03F6-56558A8A6DA3}"/>
              </a:ext>
            </a:extLst>
          </p:cNvPr>
          <p:cNvSpPr txBox="1">
            <a:spLocks/>
          </p:cNvSpPr>
          <p:nvPr/>
        </p:nvSpPr>
        <p:spPr>
          <a:xfrm>
            <a:off x="1261106" y="795306"/>
            <a:ext cx="7206450" cy="4535451"/>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cs typeface="Calibri"/>
              </a:rPr>
              <a:t>De zoekmachine weet niet wat jij precies zoekt als je werkt met een trefwoord en een locatie. We tonen liever iets meer dan te weinig. </a:t>
            </a:r>
          </a:p>
          <a:p>
            <a:r>
              <a:rPr lang="nl-BE" dirty="0">
                <a:cs typeface="Calibri"/>
              </a:rPr>
              <a:t>Als je zoekt op ‘trefwoord’, verschijnen alle resultaten met het trefwoord of een synoniem in de beschrijving. </a:t>
            </a:r>
          </a:p>
          <a:p>
            <a:r>
              <a:rPr lang="nl-BE" dirty="0">
                <a:cs typeface="Calibri"/>
              </a:rPr>
              <a:t>Er zijn verschillende opties om de resultaten te verfijnen en structureren. </a:t>
            </a:r>
          </a:p>
          <a:p>
            <a:pPr>
              <a:buNone/>
            </a:pPr>
            <a:endParaRPr lang="nl-BE"/>
          </a:p>
          <a:p>
            <a:pPr>
              <a:buNone/>
            </a:pPr>
            <a:endParaRPr lang="nl-BE"/>
          </a:p>
          <a:p>
            <a:r>
              <a:rPr lang="nl-BE" dirty="0">
                <a:cs typeface="Calibri"/>
              </a:rPr>
              <a:t>Tip: je kunt zoeken via de rubriekenlijst. </a:t>
            </a:r>
          </a:p>
          <a:p>
            <a:r>
              <a:rPr lang="nl-BE" dirty="0">
                <a:cs typeface="Calibri"/>
              </a:rPr>
              <a:t>Tip: je kunt de vele resultaten filteren via rubrieken. </a:t>
            </a:r>
          </a:p>
          <a:p>
            <a:r>
              <a:rPr lang="nl-BE" dirty="0">
                <a:cs typeface="Calibri"/>
              </a:rPr>
              <a:t>Tip: je kunt sorteren volgens ‘relevantie’ of ‘gemeente’, op alfabet of op nog enkele andere criteria om structuur te geven aan de resultaten. </a:t>
            </a:r>
          </a:p>
        </p:txBody>
      </p:sp>
    </p:spTree>
    <p:extLst>
      <p:ext uri="{BB962C8B-B14F-4D97-AF65-F5344CB8AC3E}">
        <p14:creationId xmlns:p14="http://schemas.microsoft.com/office/powerpoint/2010/main" val="2724862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1195" y="0"/>
            <a:ext cx="8852805" cy="6035596"/>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1469912" y="2313000"/>
            <a:ext cx="5600845" cy="1116000"/>
          </a:xfrm>
        </p:spPr>
        <p:txBody>
          <a:bodyPr/>
          <a:lstStyle/>
          <a:p>
            <a:r>
              <a:rPr lang="nl-BE"/>
              <a:t>Hoe komt het dat er zoveel resultaten zijn buiten mijn gekozen locatie? </a:t>
            </a:r>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7</a:t>
            </a:fld>
            <a:endParaRPr lang="nl-BE"/>
          </a:p>
        </p:txBody>
      </p:sp>
      <p:sp>
        <p:nvSpPr>
          <p:cNvPr id="7" name="Tijdelijke aanduiding voor inhoud 2">
            <a:extLst>
              <a:ext uri="{FF2B5EF4-FFF2-40B4-BE49-F238E27FC236}">
                <a16:creationId xmlns:a16="http://schemas.microsoft.com/office/drawing/2014/main" id="{25B76A97-D2E5-13C3-03F6-56558A8A6DA3}"/>
              </a:ext>
            </a:extLst>
          </p:cNvPr>
          <p:cNvSpPr txBox="1">
            <a:spLocks/>
          </p:cNvSpPr>
          <p:nvPr/>
        </p:nvSpPr>
        <p:spPr>
          <a:xfrm>
            <a:off x="9436962" y="172995"/>
            <a:ext cx="7206450" cy="3865735"/>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De zoekmachine weet niet wat jij precies zoekt als je werkt met een trefwoord en een locatie. We tonen liever iets meer dan te weinig. </a:t>
            </a:r>
          </a:p>
          <a:p>
            <a:r>
              <a:rPr lang="nl-BE"/>
              <a:t>Als je zoekt op ‘trefwoord’, verschijnen alle resultaten met het trefwoord of een synoniem in de beschrijving. </a:t>
            </a:r>
          </a:p>
          <a:p>
            <a:r>
              <a:rPr lang="nl-BE"/>
              <a:t>Er zijn verschillende opties om de resultaten te verfijnen en structureren. </a:t>
            </a:r>
          </a:p>
          <a:p>
            <a:pPr>
              <a:buNone/>
            </a:pPr>
            <a:endParaRPr lang="nl-BE"/>
          </a:p>
          <a:p>
            <a:pPr>
              <a:buNone/>
            </a:pPr>
            <a:endParaRPr lang="nl-BE"/>
          </a:p>
          <a:p>
            <a:r>
              <a:rPr lang="nl-BE"/>
              <a:t>Tip: je kunt zoeken via de rubriekenlijst. </a:t>
            </a:r>
          </a:p>
          <a:p>
            <a:r>
              <a:rPr lang="nl-BE"/>
              <a:t>Tip: je kunt de vele resultaten filteren via rubrieken. </a:t>
            </a:r>
          </a:p>
          <a:p>
            <a:r>
              <a:rPr lang="nl-BE"/>
              <a:t>Tip: je kunt sorteren volgens ‘relevantie’ of ‘gemeente’, op alfabet of op nog enkele andere </a:t>
            </a:r>
            <a:r>
              <a:rPr lang="nl-BE" err="1"/>
              <a:t>andere</a:t>
            </a:r>
            <a:r>
              <a:rPr lang="nl-BE"/>
              <a:t> criteria om structuur te bieden in de resultaten. </a:t>
            </a:r>
          </a:p>
        </p:txBody>
      </p:sp>
    </p:spTree>
    <p:extLst>
      <p:ext uri="{BB962C8B-B14F-4D97-AF65-F5344CB8AC3E}">
        <p14:creationId xmlns:p14="http://schemas.microsoft.com/office/powerpoint/2010/main" val="206053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59177" y="4599160"/>
            <a:ext cx="3957235" cy="2697933"/>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9144000" y="5309218"/>
            <a:ext cx="5600845" cy="1116000"/>
          </a:xfrm>
        </p:spPr>
        <p:txBody>
          <a:bodyPr/>
          <a:lstStyle/>
          <a:p>
            <a:r>
              <a:rPr lang="nl-BE"/>
              <a:t>Hoe komt het dat er zoveel resultaten zijn buiten mijn gekozen locatie? </a:t>
            </a:r>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8</a:t>
            </a:fld>
            <a:endParaRPr lang="nl-BE"/>
          </a:p>
        </p:txBody>
      </p:sp>
      <p:sp>
        <p:nvSpPr>
          <p:cNvPr id="7" name="Tijdelijke aanduiding voor inhoud 2">
            <a:extLst>
              <a:ext uri="{FF2B5EF4-FFF2-40B4-BE49-F238E27FC236}">
                <a16:creationId xmlns:a16="http://schemas.microsoft.com/office/drawing/2014/main" id="{25B76A97-D2E5-13C3-03F6-56558A8A6DA3}"/>
              </a:ext>
            </a:extLst>
          </p:cNvPr>
          <p:cNvSpPr txBox="1">
            <a:spLocks/>
          </p:cNvSpPr>
          <p:nvPr/>
        </p:nvSpPr>
        <p:spPr>
          <a:xfrm>
            <a:off x="1436775" y="1241304"/>
            <a:ext cx="7206450" cy="3865735"/>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Zoekmachine zoekt standaard op werkingsgebied en niet op vestigingsplaats van een zorgvoorziening of praktijk.</a:t>
            </a:r>
          </a:p>
          <a:p>
            <a:pPr>
              <a:buNone/>
            </a:pPr>
            <a:endParaRPr lang="nl-BE"/>
          </a:p>
          <a:p>
            <a:r>
              <a:rPr lang="nl-BE"/>
              <a:t>Vb.: een woonzorgcentrum verwelkomt niet enkel senioren uit de eigen stad, maar ook van een ruimer gebied. Dit is het werkingsgebied.  </a:t>
            </a:r>
          </a:p>
          <a:p>
            <a:pPr>
              <a:buNone/>
            </a:pPr>
            <a:endParaRPr lang="nl-BE"/>
          </a:p>
          <a:p>
            <a:r>
              <a:rPr lang="nl-BE"/>
              <a:t>TIP: wil je toch zuiver de resultaten van voorzieningen/praktijken uit de locatie die je ingaf, dan kun je verder filteren door in de </a:t>
            </a:r>
            <a:r>
              <a:rPr lang="nl-BE" err="1"/>
              <a:t>linkerkolom</a:t>
            </a:r>
            <a:r>
              <a:rPr lang="nl-BE"/>
              <a:t> te klikken op ‘resultaten filteren’ – gevestigd in. </a:t>
            </a:r>
          </a:p>
        </p:txBody>
      </p:sp>
    </p:spTree>
    <p:extLst>
      <p:ext uri="{BB962C8B-B14F-4D97-AF65-F5344CB8AC3E}">
        <p14:creationId xmlns:p14="http://schemas.microsoft.com/office/powerpoint/2010/main" val="3206251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Vraagteken op een groene pastelkleurige achtergrond">
            <a:extLst>
              <a:ext uri="{FF2B5EF4-FFF2-40B4-BE49-F238E27FC236}">
                <a16:creationId xmlns:a16="http://schemas.microsoft.com/office/drawing/2014/main" id="{9CA7B80A-36BC-7A05-6257-62A52A8B6C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6947" y="0"/>
            <a:ext cx="8837053" cy="6024857"/>
          </a:xfrm>
        </p:spPr>
      </p:pic>
      <p:sp>
        <p:nvSpPr>
          <p:cNvPr id="2" name="Titel 1">
            <a:extLst>
              <a:ext uri="{FF2B5EF4-FFF2-40B4-BE49-F238E27FC236}">
                <a16:creationId xmlns:a16="http://schemas.microsoft.com/office/drawing/2014/main" id="{F7E74886-8540-413F-B8D9-B25519B2FB66}"/>
              </a:ext>
            </a:extLst>
          </p:cNvPr>
          <p:cNvSpPr>
            <a:spLocks noGrp="1"/>
          </p:cNvSpPr>
          <p:nvPr>
            <p:ph type="title"/>
          </p:nvPr>
        </p:nvSpPr>
        <p:spPr>
          <a:xfrm>
            <a:off x="1348966" y="2365649"/>
            <a:ext cx="5600845" cy="1116000"/>
          </a:xfrm>
        </p:spPr>
        <p:txBody>
          <a:bodyPr/>
          <a:lstStyle/>
          <a:p>
            <a:r>
              <a:rPr lang="nl-BE" sz="4000"/>
              <a:t>Hoe komt het dat ik ook andere resultaten zie bij mijn trefwoord? </a:t>
            </a:r>
            <a:endParaRPr lang="nl-BE"/>
          </a:p>
        </p:txBody>
      </p:sp>
      <p:sp>
        <p:nvSpPr>
          <p:cNvPr id="4" name="Tijdelijke aanduiding voor dianummer 3">
            <a:extLst>
              <a:ext uri="{FF2B5EF4-FFF2-40B4-BE49-F238E27FC236}">
                <a16:creationId xmlns:a16="http://schemas.microsoft.com/office/drawing/2014/main" id="{BF90B84E-4D8F-564D-56C2-791FB7BDB2A8}"/>
              </a:ext>
            </a:extLst>
          </p:cNvPr>
          <p:cNvSpPr>
            <a:spLocks noGrp="1"/>
          </p:cNvSpPr>
          <p:nvPr>
            <p:ph type="sldNum" sz="quarter" idx="12"/>
          </p:nvPr>
        </p:nvSpPr>
        <p:spPr/>
        <p:txBody>
          <a:bodyPr/>
          <a:lstStyle/>
          <a:p>
            <a:fld id="{7749CDD0-7D77-4D23-9A27-F361E39BA472}" type="datetime1">
              <a:rPr lang="nl-BE" smtClean="0"/>
              <a:pPr/>
              <a:t>31/07/2024</a:t>
            </a:fld>
            <a:r>
              <a:rPr lang="nl-BE"/>
              <a:t> </a:t>
            </a:r>
            <a:r>
              <a:rPr lang="nl-BE" b="1"/>
              <a:t>│</a:t>
            </a:r>
            <a:fld id="{B263F6C6-2226-4286-8995-C42CB1E7C290}" type="slidenum">
              <a:rPr lang="nl-BE" smtClean="0"/>
              <a:pPr/>
              <a:t>9</a:t>
            </a:fld>
            <a:endParaRPr lang="nl-BE"/>
          </a:p>
        </p:txBody>
      </p:sp>
      <p:sp>
        <p:nvSpPr>
          <p:cNvPr id="7" name="Tijdelijke aanduiding voor inhoud 2">
            <a:extLst>
              <a:ext uri="{FF2B5EF4-FFF2-40B4-BE49-F238E27FC236}">
                <a16:creationId xmlns:a16="http://schemas.microsoft.com/office/drawing/2014/main" id="{25B76A97-D2E5-13C3-03F6-56558A8A6DA3}"/>
              </a:ext>
            </a:extLst>
          </p:cNvPr>
          <p:cNvSpPr txBox="1">
            <a:spLocks/>
          </p:cNvSpPr>
          <p:nvPr/>
        </p:nvSpPr>
        <p:spPr>
          <a:xfrm>
            <a:off x="9829337" y="432782"/>
            <a:ext cx="7206450" cy="3865735"/>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Zoekmachine zoekt standaard op werkingsgebied en niet op vestigingsplaats van een zorgvoorziening of praktijk.</a:t>
            </a:r>
          </a:p>
          <a:p>
            <a:pPr>
              <a:buNone/>
            </a:pPr>
            <a:endParaRPr lang="nl-BE"/>
          </a:p>
          <a:p>
            <a:r>
              <a:rPr lang="nl-BE"/>
              <a:t>Vb.: een woonzorgcentrum verwelkomt niet enkel senioren uit de eigen stad, maar ook van een ruimer gebied. Dit is het werkingsgebied.  </a:t>
            </a:r>
          </a:p>
          <a:p>
            <a:pPr>
              <a:buNone/>
            </a:pPr>
            <a:endParaRPr lang="nl-BE"/>
          </a:p>
          <a:p>
            <a:r>
              <a:rPr lang="nl-BE"/>
              <a:t>TIP: wil je toch zuiver de resultaten van voorzieningen/praktijken uit de locatie die je ingaf, dan kun je verder filteren door in de </a:t>
            </a:r>
            <a:r>
              <a:rPr lang="nl-BE" err="1"/>
              <a:t>linkerkolom</a:t>
            </a:r>
            <a:r>
              <a:rPr lang="nl-BE"/>
              <a:t> te klikken op ‘resultaten filteren’ – gevestigd in. </a:t>
            </a:r>
          </a:p>
        </p:txBody>
      </p:sp>
    </p:spTree>
    <p:extLst>
      <p:ext uri="{BB962C8B-B14F-4D97-AF65-F5344CB8AC3E}">
        <p14:creationId xmlns:p14="http://schemas.microsoft.com/office/powerpoint/2010/main" val="2588069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resentatie_De Sociale Kaart">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9F3C797-C84A-47A8-ADB9-6F7075CE787E}" vid="{920FA5C6-36D2-4AD2-B13D-2FFFE40E62D8}"/>
    </a:ext>
  </a:extLst>
</a:theme>
</file>

<file path=ppt/theme/theme2.xml><?xml version="1.0" encoding="utf-8"?>
<a:theme xmlns:a="http://schemas.openxmlformats.org/drawingml/2006/main" name="Sociale kaart_aanpassing">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9F3C797-C84A-47A8-ADB9-6F7075CE787E}" vid="{97094D2C-9432-4013-931A-0896DE85D45E}"/>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5890ACE8ADDD4FAE3A9ABF09DC512E" ma:contentTypeVersion="18" ma:contentTypeDescription="Een nieuw document maken." ma:contentTypeScope="" ma:versionID="3202372b075ee18dea42cc5fec75e219">
  <xsd:schema xmlns:xsd="http://www.w3.org/2001/XMLSchema" xmlns:xs="http://www.w3.org/2001/XMLSchema" xmlns:p="http://schemas.microsoft.com/office/2006/metadata/properties" xmlns:ns2="04aa7712-e657-4542-8a60-41d56582ec84" xmlns:ns3="8962c94e-82ee-4bf5-ba06-66eb93334c9b" xmlns:ns4="9a9ec0f0-7796-43d0-ac1f-4c8c46ee0bd1" targetNamespace="http://schemas.microsoft.com/office/2006/metadata/properties" ma:root="true" ma:fieldsID="1ce8bbb0d701ba3a74127b854cb9e674" ns2:_="" ns3:_="" ns4:_="">
    <xsd:import namespace="04aa7712-e657-4542-8a60-41d56582ec84"/>
    <xsd:import namespace="8962c94e-82ee-4bf5-ba06-66eb93334c9b"/>
    <xsd:import namespace="9a9ec0f0-7796-43d0-ac1f-4c8c46ee0b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a7712-e657-4542-8a60-41d56582ec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62c94e-82ee-4bf5-ba06-66eb93334c9b"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f5bd88d-0170-43dc-b48f-ba592e265f11}" ma:internalName="TaxCatchAll" ma:showField="CatchAllData" ma:web="75e81734-efe7-4f9e-b6ba-196a27e8db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aa7712-e657-4542-8a60-41d56582ec84">
      <Terms xmlns="http://schemas.microsoft.com/office/infopath/2007/PartnerControls"/>
    </lcf76f155ced4ddcb4097134ff3c332f>
    <TaxCatchAll xmlns="9a9ec0f0-7796-43d0-ac1f-4c8c46ee0bd1" xsi:nil="true"/>
  </documentManagement>
</p:properties>
</file>

<file path=customXml/itemProps1.xml><?xml version="1.0" encoding="utf-8"?>
<ds:datastoreItem xmlns:ds="http://schemas.openxmlformats.org/officeDocument/2006/customXml" ds:itemID="{EA69B5CA-8600-4550-AE54-12FD222FA939}">
  <ds:schemaRefs>
    <ds:schemaRef ds:uri="04aa7712-e657-4542-8a60-41d56582ec84"/>
    <ds:schemaRef ds:uri="8962c94e-82ee-4bf5-ba06-66eb93334c9b"/>
    <ds:schemaRef ds:uri="9a9ec0f0-7796-43d0-ac1f-4c8c46ee0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EBA11B-56C8-46F6-B2B4-7FB01BE67996}">
  <ds:schemaRefs>
    <ds:schemaRef ds:uri="http://schemas.microsoft.com/sharepoint/v3/contenttype/forms"/>
  </ds:schemaRefs>
</ds:datastoreItem>
</file>

<file path=customXml/itemProps3.xml><?xml version="1.0" encoding="utf-8"?>
<ds:datastoreItem xmlns:ds="http://schemas.openxmlformats.org/officeDocument/2006/customXml" ds:itemID="{E542417C-1B2B-43E3-9850-BD5AC0818BBB}">
  <ds:schemaRefs>
    <ds:schemaRef ds:uri="04aa7712-e657-4542-8a60-41d56582ec84"/>
    <ds:schemaRef ds:uri="8962c94e-82ee-4bf5-ba06-66eb93334c9b"/>
    <ds:schemaRef ds:uri="9a9ec0f0-7796-43d0-ac1f-4c8c46ee0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DeSocialeKaart_presentatie_2023</Template>
  <Application>Microsoft Office PowerPoint</Application>
  <PresentationFormat>Diavoorstelling (4:3)</PresentationFormat>
  <Slides>16</Slides>
  <Notes>0</Notes>
  <HiddenSlides>0</HiddenSlides>
  <ScaleCrop>false</ScaleCrop>
  <HeadingPairs>
    <vt:vector size="4" baseType="variant">
      <vt:variant>
        <vt:lpstr>Thema</vt:lpstr>
      </vt:variant>
      <vt:variant>
        <vt:i4>2</vt:i4>
      </vt:variant>
      <vt:variant>
        <vt:lpstr>Diatitels</vt:lpstr>
      </vt:variant>
      <vt:variant>
        <vt:i4>16</vt:i4>
      </vt:variant>
    </vt:vector>
  </HeadingPairs>
  <TitlesOfParts>
    <vt:vector size="18" baseType="lpstr">
      <vt:lpstr>Presentatie_De Sociale Kaart</vt:lpstr>
      <vt:lpstr>Sociale kaart_aanpassing</vt:lpstr>
      <vt:lpstr>Casussen</vt:lpstr>
      <vt:lpstr>Casus 1</vt:lpstr>
      <vt:lpstr>Casus 2</vt:lpstr>
      <vt:lpstr>Vragen en antwoorden  bij de Padlet-oefening met casussen</vt:lpstr>
      <vt:lpstr>Hoe komt het dat mijn resultaten zo ongestructureerd/weinig logica lijken te hebben? </vt:lpstr>
      <vt:lpstr>Hoe komt het dat mijn resultaten zo ongestructureerd zijn? </vt:lpstr>
      <vt:lpstr>Hoe komt het dat er zoveel resultaten zijn buiten mijn gekozen locatie? </vt:lpstr>
      <vt:lpstr>Hoe komt het dat er zoveel resultaten zijn buiten mijn gekozen locatie? </vt:lpstr>
      <vt:lpstr>Hoe komt het dat ik ook andere resultaten zie bij mijn trefwoord? </vt:lpstr>
      <vt:lpstr>Hoe komt het dat ik ook andere resultaten zie bij mijn trefwoord? </vt:lpstr>
      <vt:lpstr>Wat is het verschil tussen de gewone gemeente, fusiegemeente en wanneer kies je bv. de politiezone? </vt:lpstr>
      <vt:lpstr>Wat is het verschil tussen de gewone gemeente, fusiegemeente en wanneer kies je bv. de politiezone? </vt:lpstr>
      <vt:lpstr>Ik dacht een bepaalde zorgverlener te vinden, maar vond deze niet. </vt:lpstr>
      <vt:lpstr>Ik dacht een bepaalde zorgverlener te vinden, maar vond deze niet. </vt:lpstr>
      <vt:lpstr>Ik vond een zorgverlener of organisatie die niet meer actief is of niet meer bestaat! Hoe kan dat? </vt:lpstr>
      <vt:lpstr>Ik vond een zorgverlener of organisatie die niet meer actief is of niet meer bestaat! Hoe kan dat?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Casussen</dc:title>
  <dc:creator>Devadder Phebe</dc:creator>
  <cp:revision>6</cp:revision>
  <dcterms:created xsi:type="dcterms:W3CDTF">2024-06-14T09:19:08Z</dcterms:created>
  <dcterms:modified xsi:type="dcterms:W3CDTF">2024-07-31T12:07:53Z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0x010100015890ACE8ADDD4FAE3A9ABF09DC512E</vt:lpwstr>
  </property>
  <property fmtid="{D5CDD505-2E9C-101B-9397-08002B2CF9AE}" pid="3" name="_dlc_DocIdItemGuid">
    <vt:lpwstr>6c56238d-094d-4d13-9a3a-efec8f44194c</vt:lpwstr>
  </property>
  <property fmtid="{D5CDD505-2E9C-101B-9397-08002B2CF9AE}" pid="4" name="MediaServiceImageTags">
    <vt:lpwstr/>
  </property>
</Properties>
</file>