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2" r:id="rId5"/>
  </p:sldMasterIdLst>
  <p:notesMasterIdLst>
    <p:notesMasterId r:id="rId18"/>
  </p:notesMasterIdLst>
  <p:handoutMasterIdLst>
    <p:handoutMasterId r:id="rId19"/>
  </p:handoutMasterIdLst>
  <p:sldIdLst>
    <p:sldId id="256"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pos="55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FA9A2C8-3F53-9D0D-2152-DA38D77D94CF}" name="Devadder Phebe" initials="DP" userId="S::phebe.devadder@vlaanderen.be::e067ce41-2ca1-43f3-afcf-6267d7dfa7a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657F00"/>
    <a:srgbClr val="8BAE00"/>
    <a:srgbClr val="912D2D"/>
    <a:srgbClr val="373736"/>
    <a:srgbClr val="646464"/>
    <a:srgbClr val="FFFF00"/>
    <a:srgbClr val="717171"/>
    <a:srgbClr val="9B9B9B"/>
    <a:srgbClr val="EEEE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B0FECC-8DA3-BD8E-3817-34FA27E65760}" v="11" dt="2024-07-31T12:06:14.2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598" autoAdjust="0"/>
  </p:normalViewPr>
  <p:slideViewPr>
    <p:cSldViewPr snapToGrid="0">
      <p:cViewPr>
        <p:scale>
          <a:sx n="63" d="100"/>
          <a:sy n="63" d="100"/>
        </p:scale>
        <p:origin x="2026" y="38"/>
      </p:cViewPr>
      <p:guideLst>
        <p:guide orient="horz" pos="2160"/>
        <p:guide pos="2880"/>
        <p:guide pos="5581"/>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vadder Phebe" userId="S::phebe.devadder@vlaanderen.be::e067ce41-2ca1-43f3-afcf-6267d7dfa7ac" providerId="AD" clId="Web-{BEB0FECC-8DA3-BD8E-3817-34FA27E65760}"/>
    <pc:docChg chg="modSld">
      <pc:chgData name="Devadder Phebe" userId="S::phebe.devadder@vlaanderen.be::e067ce41-2ca1-43f3-afcf-6267d7dfa7ac" providerId="AD" clId="Web-{BEB0FECC-8DA3-BD8E-3817-34FA27E65760}" dt="2024-07-31T12:06:14.283" v="10" actId="20577"/>
      <pc:docMkLst>
        <pc:docMk/>
      </pc:docMkLst>
      <pc:sldChg chg="delSp modSp">
        <pc:chgData name="Devadder Phebe" userId="S::phebe.devadder@vlaanderen.be::e067ce41-2ca1-43f3-afcf-6267d7dfa7ac" providerId="AD" clId="Web-{BEB0FECC-8DA3-BD8E-3817-34FA27E65760}" dt="2024-07-31T12:06:14.283" v="10" actId="20577"/>
        <pc:sldMkLst>
          <pc:docMk/>
          <pc:sldMk cId="512104468" sldId="256"/>
        </pc:sldMkLst>
        <pc:spChg chg="mod">
          <ac:chgData name="Devadder Phebe" userId="S::phebe.devadder@vlaanderen.be::e067ce41-2ca1-43f3-afcf-6267d7dfa7ac" providerId="AD" clId="Web-{BEB0FECC-8DA3-BD8E-3817-34FA27E65760}" dt="2024-07-31T12:06:14.283" v="10" actId="20577"/>
          <ac:spMkLst>
            <pc:docMk/>
            <pc:sldMk cId="512104468" sldId="256"/>
            <ac:spMk id="2" creationId="{00000000-0000-0000-0000-000000000000}"/>
          </ac:spMkLst>
        </pc:spChg>
        <pc:spChg chg="del">
          <ac:chgData name="Devadder Phebe" userId="S::phebe.devadder@vlaanderen.be::e067ce41-2ca1-43f3-afcf-6267d7dfa7ac" providerId="AD" clId="Web-{BEB0FECC-8DA3-BD8E-3817-34FA27E65760}" dt="2024-07-31T12:05:29.125" v="3"/>
          <ac:spMkLst>
            <pc:docMk/>
            <pc:sldMk cId="512104468" sldId="256"/>
            <ac:spMk id="3" creationId="{00000000-0000-0000-0000-000000000000}"/>
          </ac:spMkLst>
        </pc:spChg>
        <pc:spChg chg="del">
          <ac:chgData name="Devadder Phebe" userId="S::phebe.devadder@vlaanderen.be::e067ce41-2ca1-43f3-afcf-6267d7dfa7ac" providerId="AD" clId="Web-{BEB0FECC-8DA3-BD8E-3817-34FA27E65760}" dt="2024-07-31T12:05:32.766" v="4"/>
          <ac:spMkLst>
            <pc:docMk/>
            <pc:sldMk cId="512104468" sldId="256"/>
            <ac:spMk id="4" creationId="{00000000-0000-0000-0000-000000000000}"/>
          </ac:spMkLst>
        </pc:spChg>
      </pc:sldChg>
    </pc:docChg>
  </pc:docChgLst>
  <pc:docChgLst>
    <pc:chgData name="Devadder Phebe" userId="e067ce41-2ca1-43f3-afcf-6267d7dfa7ac" providerId="ADAL" clId="{F2B4D090-C10F-4B8B-8330-ABB6D9B5B868}"/>
    <pc:docChg chg="delSld">
      <pc:chgData name="Devadder Phebe" userId="e067ce41-2ca1-43f3-afcf-6267d7dfa7ac" providerId="ADAL" clId="{F2B4D090-C10F-4B8B-8330-ABB6D9B5B868}" dt="2024-06-19T14:21:24.114" v="10" actId="47"/>
      <pc:docMkLst>
        <pc:docMk/>
      </pc:docMkLst>
      <pc:sldChg chg="del">
        <pc:chgData name="Devadder Phebe" userId="e067ce41-2ca1-43f3-afcf-6267d7dfa7ac" providerId="ADAL" clId="{F2B4D090-C10F-4B8B-8330-ABB6D9B5B868}" dt="2024-06-19T14:21:19.638" v="0" actId="47"/>
        <pc:sldMkLst>
          <pc:docMk/>
          <pc:sldMk cId="3888479807" sldId="268"/>
        </pc:sldMkLst>
      </pc:sldChg>
      <pc:sldChg chg="del">
        <pc:chgData name="Devadder Phebe" userId="e067ce41-2ca1-43f3-afcf-6267d7dfa7ac" providerId="ADAL" clId="{F2B4D090-C10F-4B8B-8330-ABB6D9B5B868}" dt="2024-06-19T14:21:19.794" v="1" actId="47"/>
        <pc:sldMkLst>
          <pc:docMk/>
          <pc:sldMk cId="345974718" sldId="269"/>
        </pc:sldMkLst>
      </pc:sldChg>
      <pc:sldChg chg="del">
        <pc:chgData name="Devadder Phebe" userId="e067ce41-2ca1-43f3-afcf-6267d7dfa7ac" providerId="ADAL" clId="{F2B4D090-C10F-4B8B-8330-ABB6D9B5B868}" dt="2024-06-19T14:21:20.958" v="2" actId="47"/>
        <pc:sldMkLst>
          <pc:docMk/>
          <pc:sldMk cId="1926616400" sldId="270"/>
        </pc:sldMkLst>
      </pc:sldChg>
      <pc:sldChg chg="del">
        <pc:chgData name="Devadder Phebe" userId="e067ce41-2ca1-43f3-afcf-6267d7dfa7ac" providerId="ADAL" clId="{F2B4D090-C10F-4B8B-8330-ABB6D9B5B868}" dt="2024-06-19T14:21:21.549" v="3" actId="47"/>
        <pc:sldMkLst>
          <pc:docMk/>
          <pc:sldMk cId="3269628505" sldId="271"/>
        </pc:sldMkLst>
      </pc:sldChg>
      <pc:sldChg chg="del">
        <pc:chgData name="Devadder Phebe" userId="e067ce41-2ca1-43f3-afcf-6267d7dfa7ac" providerId="ADAL" clId="{F2B4D090-C10F-4B8B-8330-ABB6D9B5B868}" dt="2024-06-19T14:21:22.018" v="4" actId="47"/>
        <pc:sldMkLst>
          <pc:docMk/>
          <pc:sldMk cId="3972986365" sldId="272"/>
        </pc:sldMkLst>
      </pc:sldChg>
      <pc:sldChg chg="del">
        <pc:chgData name="Devadder Phebe" userId="e067ce41-2ca1-43f3-afcf-6267d7dfa7ac" providerId="ADAL" clId="{F2B4D090-C10F-4B8B-8330-ABB6D9B5B868}" dt="2024-06-19T14:21:22.451" v="5" actId="47"/>
        <pc:sldMkLst>
          <pc:docMk/>
          <pc:sldMk cId="2736550508" sldId="273"/>
        </pc:sldMkLst>
      </pc:sldChg>
      <pc:sldChg chg="del">
        <pc:chgData name="Devadder Phebe" userId="e067ce41-2ca1-43f3-afcf-6267d7dfa7ac" providerId="ADAL" clId="{F2B4D090-C10F-4B8B-8330-ABB6D9B5B868}" dt="2024-06-19T14:21:22.775" v="6" actId="47"/>
        <pc:sldMkLst>
          <pc:docMk/>
          <pc:sldMk cId="1720308337" sldId="274"/>
        </pc:sldMkLst>
      </pc:sldChg>
      <pc:sldChg chg="del">
        <pc:chgData name="Devadder Phebe" userId="e067ce41-2ca1-43f3-afcf-6267d7dfa7ac" providerId="ADAL" clId="{F2B4D090-C10F-4B8B-8330-ABB6D9B5B868}" dt="2024-06-19T14:21:23.054" v="7" actId="47"/>
        <pc:sldMkLst>
          <pc:docMk/>
          <pc:sldMk cId="1824639794" sldId="276"/>
        </pc:sldMkLst>
      </pc:sldChg>
      <pc:sldChg chg="del">
        <pc:chgData name="Devadder Phebe" userId="e067ce41-2ca1-43f3-afcf-6267d7dfa7ac" providerId="ADAL" clId="{F2B4D090-C10F-4B8B-8330-ABB6D9B5B868}" dt="2024-06-19T14:21:23.388" v="8" actId="47"/>
        <pc:sldMkLst>
          <pc:docMk/>
          <pc:sldMk cId="265131219" sldId="277"/>
        </pc:sldMkLst>
      </pc:sldChg>
      <pc:sldChg chg="del">
        <pc:chgData name="Devadder Phebe" userId="e067ce41-2ca1-43f3-afcf-6267d7dfa7ac" providerId="ADAL" clId="{F2B4D090-C10F-4B8B-8330-ABB6D9B5B868}" dt="2024-06-19T14:21:23.721" v="9" actId="47"/>
        <pc:sldMkLst>
          <pc:docMk/>
          <pc:sldMk cId="1189990102" sldId="278"/>
        </pc:sldMkLst>
      </pc:sldChg>
      <pc:sldChg chg="del">
        <pc:chgData name="Devadder Phebe" userId="e067ce41-2ca1-43f3-afcf-6267d7dfa7ac" providerId="ADAL" clId="{F2B4D090-C10F-4B8B-8330-ABB6D9B5B868}" dt="2024-06-19T14:21:24.114" v="10" actId="47"/>
        <pc:sldMkLst>
          <pc:docMk/>
          <pc:sldMk cId="2343608940" sldId="279"/>
        </pc:sldMkLst>
      </pc:sldChg>
    </pc:docChg>
  </pc:docChgLst>
  <pc:docChgLst>
    <pc:chgData name="Devadder Phebe" userId="e067ce41-2ca1-43f3-afcf-6267d7dfa7ac" providerId="ADAL" clId="{217434CB-276E-4E8A-A309-FC16BF5C5F64}"/>
    <pc:docChg chg="undo custSel addSld delSld modSld">
      <pc:chgData name="Devadder Phebe" userId="e067ce41-2ca1-43f3-afcf-6267d7dfa7ac" providerId="ADAL" clId="{217434CB-276E-4E8A-A309-FC16BF5C5F64}" dt="2024-06-20T12:20:27.606" v="3050" actId="20577"/>
      <pc:docMkLst>
        <pc:docMk/>
      </pc:docMkLst>
      <pc:sldChg chg="addSp modSp mod">
        <pc:chgData name="Devadder Phebe" userId="e067ce41-2ca1-43f3-afcf-6267d7dfa7ac" providerId="ADAL" clId="{217434CB-276E-4E8A-A309-FC16BF5C5F64}" dt="2024-06-20T09:25:03.015" v="20" actId="14100"/>
        <pc:sldMkLst>
          <pc:docMk/>
          <pc:sldMk cId="945639383" sldId="263"/>
        </pc:sldMkLst>
        <pc:spChg chg="mod">
          <ac:chgData name="Devadder Phebe" userId="e067ce41-2ca1-43f3-afcf-6267d7dfa7ac" providerId="ADAL" clId="{217434CB-276E-4E8A-A309-FC16BF5C5F64}" dt="2024-06-20T09:24:21.876" v="12" actId="20577"/>
          <ac:spMkLst>
            <pc:docMk/>
            <pc:sldMk cId="945639383" sldId="263"/>
            <ac:spMk id="2" creationId="{00000000-0000-0000-0000-000000000000}"/>
          </ac:spMkLst>
        </pc:spChg>
        <pc:spChg chg="mod">
          <ac:chgData name="Devadder Phebe" userId="e067ce41-2ca1-43f3-afcf-6267d7dfa7ac" providerId="ADAL" clId="{217434CB-276E-4E8A-A309-FC16BF5C5F64}" dt="2024-06-20T09:24:24.778" v="14"/>
          <ac:spMkLst>
            <pc:docMk/>
            <pc:sldMk cId="945639383" sldId="263"/>
            <ac:spMk id="3" creationId="{00000000-0000-0000-0000-000000000000}"/>
          </ac:spMkLst>
        </pc:spChg>
        <pc:picChg chg="add mod">
          <ac:chgData name="Devadder Phebe" userId="e067ce41-2ca1-43f3-afcf-6267d7dfa7ac" providerId="ADAL" clId="{217434CB-276E-4E8A-A309-FC16BF5C5F64}" dt="2024-06-20T09:25:03.015" v="20" actId="14100"/>
          <ac:picMkLst>
            <pc:docMk/>
            <pc:sldMk cId="945639383" sldId="263"/>
            <ac:picMk id="1026" creationId="{D1A46B5E-9298-AB03-8801-CC732A710E3F}"/>
          </ac:picMkLst>
        </pc:picChg>
      </pc:sldChg>
      <pc:sldChg chg="addSp modSp mod">
        <pc:chgData name="Devadder Phebe" userId="e067ce41-2ca1-43f3-afcf-6267d7dfa7ac" providerId="ADAL" clId="{217434CB-276E-4E8A-A309-FC16BF5C5F64}" dt="2024-06-20T09:25:28.640" v="67"/>
        <pc:sldMkLst>
          <pc:docMk/>
          <pc:sldMk cId="1392353470" sldId="264"/>
        </pc:sldMkLst>
        <pc:spChg chg="mod">
          <ac:chgData name="Devadder Phebe" userId="e067ce41-2ca1-43f3-afcf-6267d7dfa7ac" providerId="ADAL" clId="{217434CB-276E-4E8A-A309-FC16BF5C5F64}" dt="2024-06-20T09:25:07.893" v="29" actId="20577"/>
          <ac:spMkLst>
            <pc:docMk/>
            <pc:sldMk cId="1392353470" sldId="264"/>
            <ac:spMk id="2" creationId="{2A55A196-A804-57A9-9238-6F6B05D62C48}"/>
          </ac:spMkLst>
        </pc:spChg>
        <pc:picChg chg="add mod">
          <ac:chgData name="Devadder Phebe" userId="e067ce41-2ca1-43f3-afcf-6267d7dfa7ac" providerId="ADAL" clId="{217434CB-276E-4E8A-A309-FC16BF5C5F64}" dt="2024-06-20T09:25:28.640" v="67"/>
          <ac:picMkLst>
            <pc:docMk/>
            <pc:sldMk cId="1392353470" sldId="264"/>
            <ac:picMk id="5" creationId="{D07E0EE7-970F-2181-ECD0-4DC08FB573B8}"/>
          </ac:picMkLst>
        </pc:picChg>
      </pc:sldChg>
      <pc:sldChg chg="addSp modSp mod">
        <pc:chgData name="Devadder Phebe" userId="e067ce41-2ca1-43f3-afcf-6267d7dfa7ac" providerId="ADAL" clId="{217434CB-276E-4E8A-A309-FC16BF5C5F64}" dt="2024-06-20T09:25:30.498" v="68"/>
        <pc:sldMkLst>
          <pc:docMk/>
          <pc:sldMk cId="388735828" sldId="265"/>
        </pc:sldMkLst>
        <pc:spChg chg="mod">
          <ac:chgData name="Devadder Phebe" userId="e067ce41-2ca1-43f3-afcf-6267d7dfa7ac" providerId="ADAL" clId="{217434CB-276E-4E8A-A309-FC16BF5C5F64}" dt="2024-06-20T09:25:14.962" v="52" actId="20577"/>
          <ac:spMkLst>
            <pc:docMk/>
            <pc:sldMk cId="388735828" sldId="265"/>
            <ac:spMk id="2" creationId="{383F51AE-FDF8-CAC4-6B1E-9893A7D23ED1}"/>
          </ac:spMkLst>
        </pc:spChg>
        <pc:picChg chg="add mod">
          <ac:chgData name="Devadder Phebe" userId="e067ce41-2ca1-43f3-afcf-6267d7dfa7ac" providerId="ADAL" clId="{217434CB-276E-4E8A-A309-FC16BF5C5F64}" dt="2024-06-20T09:25:30.498" v="68"/>
          <ac:picMkLst>
            <pc:docMk/>
            <pc:sldMk cId="388735828" sldId="265"/>
            <ac:picMk id="5" creationId="{04CE94CA-FEC7-6B8A-3E1E-07B38B39EE5C}"/>
          </ac:picMkLst>
        </pc:picChg>
      </pc:sldChg>
      <pc:sldChg chg="addSp modSp mod">
        <pc:chgData name="Devadder Phebe" userId="e067ce41-2ca1-43f3-afcf-6267d7dfa7ac" providerId="ADAL" clId="{217434CB-276E-4E8A-A309-FC16BF5C5F64}" dt="2024-06-20T09:25:33.655" v="69"/>
        <pc:sldMkLst>
          <pc:docMk/>
          <pc:sldMk cId="2160986478" sldId="266"/>
        </pc:sldMkLst>
        <pc:spChg chg="mod">
          <ac:chgData name="Devadder Phebe" userId="e067ce41-2ca1-43f3-afcf-6267d7dfa7ac" providerId="ADAL" clId="{217434CB-276E-4E8A-A309-FC16BF5C5F64}" dt="2024-06-20T09:25:20.116" v="59" actId="20577"/>
          <ac:spMkLst>
            <pc:docMk/>
            <pc:sldMk cId="2160986478" sldId="266"/>
            <ac:spMk id="2" creationId="{2642558C-4B46-89CF-6B2D-8052C7B56BF3}"/>
          </ac:spMkLst>
        </pc:spChg>
        <pc:picChg chg="add mod">
          <ac:chgData name="Devadder Phebe" userId="e067ce41-2ca1-43f3-afcf-6267d7dfa7ac" providerId="ADAL" clId="{217434CB-276E-4E8A-A309-FC16BF5C5F64}" dt="2024-06-20T09:25:33.655" v="69"/>
          <ac:picMkLst>
            <pc:docMk/>
            <pc:sldMk cId="2160986478" sldId="266"/>
            <ac:picMk id="5" creationId="{E8355CE2-A44D-96DF-A482-D1C73D12DFA1}"/>
          </ac:picMkLst>
        </pc:picChg>
      </pc:sldChg>
      <pc:sldChg chg="addSp modSp mod">
        <pc:chgData name="Devadder Phebe" userId="e067ce41-2ca1-43f3-afcf-6267d7dfa7ac" providerId="ADAL" clId="{217434CB-276E-4E8A-A309-FC16BF5C5F64}" dt="2024-06-20T09:25:34.808" v="70"/>
        <pc:sldMkLst>
          <pc:docMk/>
          <pc:sldMk cId="1344939086" sldId="267"/>
        </pc:sldMkLst>
        <pc:spChg chg="mod">
          <ac:chgData name="Devadder Phebe" userId="e067ce41-2ca1-43f3-afcf-6267d7dfa7ac" providerId="ADAL" clId="{217434CB-276E-4E8A-A309-FC16BF5C5F64}" dt="2024-06-20T09:25:23.260" v="66" actId="20577"/>
          <ac:spMkLst>
            <pc:docMk/>
            <pc:sldMk cId="1344939086" sldId="267"/>
            <ac:spMk id="2" creationId="{C0F98B40-FFBA-701D-4B29-2238F0E09D10}"/>
          </ac:spMkLst>
        </pc:spChg>
        <pc:picChg chg="add mod">
          <ac:chgData name="Devadder Phebe" userId="e067ce41-2ca1-43f3-afcf-6267d7dfa7ac" providerId="ADAL" clId="{217434CB-276E-4E8A-A309-FC16BF5C5F64}" dt="2024-06-20T09:25:34.808" v="70"/>
          <ac:picMkLst>
            <pc:docMk/>
            <pc:sldMk cId="1344939086" sldId="267"/>
            <ac:picMk id="5" creationId="{E48FBCC8-276F-60C3-B59D-9AB425E75803}"/>
          </ac:picMkLst>
        </pc:picChg>
      </pc:sldChg>
      <pc:sldChg chg="modSp add mod">
        <pc:chgData name="Devadder Phebe" userId="e067ce41-2ca1-43f3-afcf-6267d7dfa7ac" providerId="ADAL" clId="{217434CB-276E-4E8A-A309-FC16BF5C5F64}" dt="2024-06-20T09:39:29.007" v="85" actId="20577"/>
        <pc:sldMkLst>
          <pc:docMk/>
          <pc:sldMk cId="2236710409" sldId="268"/>
        </pc:sldMkLst>
        <pc:spChg chg="mod">
          <ac:chgData name="Devadder Phebe" userId="e067ce41-2ca1-43f3-afcf-6267d7dfa7ac" providerId="ADAL" clId="{217434CB-276E-4E8A-A309-FC16BF5C5F64}" dt="2024-06-20T09:39:29.007" v="85" actId="20577"/>
          <ac:spMkLst>
            <pc:docMk/>
            <pc:sldMk cId="2236710409" sldId="268"/>
            <ac:spMk id="2" creationId="{00000000-0000-0000-0000-000000000000}"/>
          </ac:spMkLst>
        </pc:spChg>
      </pc:sldChg>
      <pc:sldChg chg="addSp modSp add mod modAnim modNotesTx">
        <pc:chgData name="Devadder Phebe" userId="e067ce41-2ca1-43f3-afcf-6267d7dfa7ac" providerId="ADAL" clId="{217434CB-276E-4E8A-A309-FC16BF5C5F64}" dt="2024-06-20T10:40:19.157" v="848" actId="1076"/>
        <pc:sldMkLst>
          <pc:docMk/>
          <pc:sldMk cId="2141139490" sldId="269"/>
        </pc:sldMkLst>
        <pc:spChg chg="mod">
          <ac:chgData name="Devadder Phebe" userId="e067ce41-2ca1-43f3-afcf-6267d7dfa7ac" providerId="ADAL" clId="{217434CB-276E-4E8A-A309-FC16BF5C5F64}" dt="2024-06-20T09:50:48.061" v="95" actId="14100"/>
          <ac:spMkLst>
            <pc:docMk/>
            <pc:sldMk cId="2141139490" sldId="269"/>
            <ac:spMk id="3" creationId="{00000000-0000-0000-0000-000000000000}"/>
          </ac:spMkLst>
        </pc:spChg>
        <pc:spChg chg="add mod">
          <ac:chgData name="Devadder Phebe" userId="e067ce41-2ca1-43f3-afcf-6267d7dfa7ac" providerId="ADAL" clId="{217434CB-276E-4E8A-A309-FC16BF5C5F64}" dt="2024-06-20T10:40:19.157" v="848" actId="1076"/>
          <ac:spMkLst>
            <pc:docMk/>
            <pc:sldMk cId="2141139490" sldId="269"/>
            <ac:spMk id="5" creationId="{8BA541C8-603B-8224-8B76-706229B7DC76}"/>
          </ac:spMkLst>
        </pc:spChg>
        <pc:picChg chg="mod">
          <ac:chgData name="Devadder Phebe" userId="e067ce41-2ca1-43f3-afcf-6267d7dfa7ac" providerId="ADAL" clId="{217434CB-276E-4E8A-A309-FC16BF5C5F64}" dt="2024-06-20T10:05:27.310" v="818" actId="1076"/>
          <ac:picMkLst>
            <pc:docMk/>
            <pc:sldMk cId="2141139490" sldId="269"/>
            <ac:picMk id="1026" creationId="{D1A46B5E-9298-AB03-8801-CC732A710E3F}"/>
          </ac:picMkLst>
        </pc:picChg>
      </pc:sldChg>
      <pc:sldChg chg="new del">
        <pc:chgData name="Devadder Phebe" userId="e067ce41-2ca1-43f3-afcf-6267d7dfa7ac" providerId="ADAL" clId="{217434CB-276E-4E8A-A309-FC16BF5C5F64}" dt="2024-06-20T09:39:39.712" v="87" actId="47"/>
        <pc:sldMkLst>
          <pc:docMk/>
          <pc:sldMk cId="3813723496" sldId="269"/>
        </pc:sldMkLst>
      </pc:sldChg>
      <pc:sldChg chg="new del">
        <pc:chgData name="Devadder Phebe" userId="e067ce41-2ca1-43f3-afcf-6267d7dfa7ac" providerId="ADAL" clId="{217434CB-276E-4E8A-A309-FC16BF5C5F64}" dt="2024-06-20T10:05:00.358" v="816" actId="47"/>
        <pc:sldMkLst>
          <pc:docMk/>
          <pc:sldMk cId="109615960" sldId="270"/>
        </pc:sldMkLst>
      </pc:sldChg>
      <pc:sldChg chg="addSp modSp add mod modAnim modNotesTx">
        <pc:chgData name="Devadder Phebe" userId="e067ce41-2ca1-43f3-afcf-6267d7dfa7ac" providerId="ADAL" clId="{217434CB-276E-4E8A-A309-FC16BF5C5F64}" dt="2024-06-20T11:54:52.446" v="2172" actId="20577"/>
        <pc:sldMkLst>
          <pc:docMk/>
          <pc:sldMk cId="2924740270" sldId="270"/>
        </pc:sldMkLst>
        <pc:spChg chg="mod">
          <ac:chgData name="Devadder Phebe" userId="e067ce41-2ca1-43f3-afcf-6267d7dfa7ac" providerId="ADAL" clId="{217434CB-276E-4E8A-A309-FC16BF5C5F64}" dt="2024-06-20T10:40:02.079" v="844" actId="14100"/>
          <ac:spMkLst>
            <pc:docMk/>
            <pc:sldMk cId="2924740270" sldId="270"/>
            <ac:spMk id="3" creationId="{FB57FD7D-E1A9-A03A-9BA6-002BA005DCFD}"/>
          </ac:spMkLst>
        </pc:spChg>
        <pc:spChg chg="add mod">
          <ac:chgData name="Devadder Phebe" userId="e067ce41-2ca1-43f3-afcf-6267d7dfa7ac" providerId="ADAL" clId="{217434CB-276E-4E8A-A309-FC16BF5C5F64}" dt="2024-06-20T11:33:32.834" v="1322" actId="20577"/>
          <ac:spMkLst>
            <pc:docMk/>
            <pc:sldMk cId="2924740270" sldId="270"/>
            <ac:spMk id="6" creationId="{59C86D21-BF5C-C9D8-D34C-DCC0ED9A7239}"/>
          </ac:spMkLst>
        </pc:spChg>
        <pc:spChg chg="add mod">
          <ac:chgData name="Devadder Phebe" userId="e067ce41-2ca1-43f3-afcf-6267d7dfa7ac" providerId="ADAL" clId="{217434CB-276E-4E8A-A309-FC16BF5C5F64}" dt="2024-06-20T11:33:15.458" v="1318" actId="20578"/>
          <ac:spMkLst>
            <pc:docMk/>
            <pc:sldMk cId="2924740270" sldId="270"/>
            <ac:spMk id="7" creationId="{B535FA8A-9549-A0C1-6A81-7832CA5A9ADA}"/>
          </ac:spMkLst>
        </pc:spChg>
        <pc:picChg chg="mod">
          <ac:chgData name="Devadder Phebe" userId="e067ce41-2ca1-43f3-afcf-6267d7dfa7ac" providerId="ADAL" clId="{217434CB-276E-4E8A-A309-FC16BF5C5F64}" dt="2024-06-20T10:39:38.747" v="838" actId="167"/>
          <ac:picMkLst>
            <pc:docMk/>
            <pc:sldMk cId="2924740270" sldId="270"/>
            <ac:picMk id="5" creationId="{D07E0EE7-970F-2181-ECD0-4DC08FB573B8}"/>
          </ac:picMkLst>
        </pc:picChg>
      </pc:sldChg>
      <pc:sldChg chg="addSp delSp new del mod">
        <pc:chgData name="Devadder Phebe" userId="e067ce41-2ca1-43f3-afcf-6267d7dfa7ac" providerId="ADAL" clId="{217434CB-276E-4E8A-A309-FC16BF5C5F64}" dt="2024-06-20T11:06:53.692" v="1071" actId="47"/>
        <pc:sldMkLst>
          <pc:docMk/>
          <pc:sldMk cId="95159405" sldId="271"/>
        </pc:sldMkLst>
        <pc:spChg chg="del">
          <ac:chgData name="Devadder Phebe" userId="e067ce41-2ca1-43f3-afcf-6267d7dfa7ac" providerId="ADAL" clId="{217434CB-276E-4E8A-A309-FC16BF5C5F64}" dt="2024-06-20T11:05:46.905" v="1069"/>
          <ac:spMkLst>
            <pc:docMk/>
            <pc:sldMk cId="95159405" sldId="271"/>
            <ac:spMk id="3" creationId="{78F821D3-9365-606D-94A4-05A37722B8C6}"/>
          </ac:spMkLst>
        </pc:spChg>
        <pc:graphicFrameChg chg="add">
          <ac:chgData name="Devadder Phebe" userId="e067ce41-2ca1-43f3-afcf-6267d7dfa7ac" providerId="ADAL" clId="{217434CB-276E-4E8A-A309-FC16BF5C5F64}" dt="2024-06-20T11:05:46.905" v="1069"/>
          <ac:graphicFrameMkLst>
            <pc:docMk/>
            <pc:sldMk cId="95159405" sldId="271"/>
            <ac:graphicFrameMk id="5" creationId="{BEC880CF-09D7-6E22-A12B-2484146D0270}"/>
          </ac:graphicFrameMkLst>
        </pc:graphicFrameChg>
        <pc:graphicFrameChg chg="add">
          <ac:chgData name="Devadder Phebe" userId="e067ce41-2ca1-43f3-afcf-6267d7dfa7ac" providerId="ADAL" clId="{217434CB-276E-4E8A-A309-FC16BF5C5F64}" dt="2024-06-20T11:06:22.672" v="1070"/>
          <ac:graphicFrameMkLst>
            <pc:docMk/>
            <pc:sldMk cId="95159405" sldId="271"/>
            <ac:graphicFrameMk id="6" creationId="{7B66EEC9-C174-1716-C7B8-88878A36FABA}"/>
          </ac:graphicFrameMkLst>
        </pc:graphicFrameChg>
      </pc:sldChg>
      <pc:sldChg chg="addSp modSp add mod modAnim modNotesTx">
        <pc:chgData name="Devadder Phebe" userId="e067ce41-2ca1-43f3-afcf-6267d7dfa7ac" providerId="ADAL" clId="{217434CB-276E-4E8A-A309-FC16BF5C5F64}" dt="2024-06-20T11:56:07.879" v="2189"/>
        <pc:sldMkLst>
          <pc:docMk/>
          <pc:sldMk cId="3976187707" sldId="271"/>
        </pc:sldMkLst>
        <pc:spChg chg="mod">
          <ac:chgData name="Devadder Phebe" userId="e067ce41-2ca1-43f3-afcf-6267d7dfa7ac" providerId="ADAL" clId="{217434CB-276E-4E8A-A309-FC16BF5C5F64}" dt="2024-06-20T11:51:44.140" v="2060" actId="14100"/>
          <ac:spMkLst>
            <pc:docMk/>
            <pc:sldMk cId="3976187707" sldId="271"/>
            <ac:spMk id="3" creationId="{F08AF8E6-AFFF-7ECF-B64E-3F2F3EB27285}"/>
          </ac:spMkLst>
        </pc:spChg>
        <pc:spChg chg="add mod">
          <ac:chgData name="Devadder Phebe" userId="e067ce41-2ca1-43f3-afcf-6267d7dfa7ac" providerId="ADAL" clId="{217434CB-276E-4E8A-A309-FC16BF5C5F64}" dt="2024-06-20T11:53:02.782" v="2166" actId="20577"/>
          <ac:spMkLst>
            <pc:docMk/>
            <pc:sldMk cId="3976187707" sldId="271"/>
            <ac:spMk id="6" creationId="{D27D1DD9-75ED-2BB0-59E9-D292B1FE9C19}"/>
          </ac:spMkLst>
        </pc:spChg>
        <pc:picChg chg="mod">
          <ac:chgData name="Devadder Phebe" userId="e067ce41-2ca1-43f3-afcf-6267d7dfa7ac" providerId="ADAL" clId="{217434CB-276E-4E8A-A309-FC16BF5C5F64}" dt="2024-06-20T11:51:23.341" v="2056" actId="1076"/>
          <ac:picMkLst>
            <pc:docMk/>
            <pc:sldMk cId="3976187707" sldId="271"/>
            <ac:picMk id="5" creationId="{04CE94CA-FEC7-6B8A-3E1E-07B38B39EE5C}"/>
          </ac:picMkLst>
        </pc:picChg>
      </pc:sldChg>
      <pc:sldChg chg="addSp modSp add mod modAnim modNotesTx">
        <pc:chgData name="Devadder Phebe" userId="e067ce41-2ca1-43f3-afcf-6267d7dfa7ac" providerId="ADAL" clId="{217434CB-276E-4E8A-A309-FC16BF5C5F64}" dt="2024-06-20T12:09:18.402" v="2511" actId="20577"/>
        <pc:sldMkLst>
          <pc:docMk/>
          <pc:sldMk cId="4206063505" sldId="272"/>
        </pc:sldMkLst>
        <pc:spChg chg="mod">
          <ac:chgData name="Devadder Phebe" userId="e067ce41-2ca1-43f3-afcf-6267d7dfa7ac" providerId="ADAL" clId="{217434CB-276E-4E8A-A309-FC16BF5C5F64}" dt="2024-06-20T11:55:41.268" v="2184" actId="14100"/>
          <ac:spMkLst>
            <pc:docMk/>
            <pc:sldMk cId="4206063505" sldId="272"/>
            <ac:spMk id="3" creationId="{5AA677FB-06BF-9494-30EC-E5021D0F700B}"/>
          </ac:spMkLst>
        </pc:spChg>
        <pc:spChg chg="add mod">
          <ac:chgData name="Devadder Phebe" userId="e067ce41-2ca1-43f3-afcf-6267d7dfa7ac" providerId="ADAL" clId="{217434CB-276E-4E8A-A309-FC16BF5C5F64}" dt="2024-06-20T12:08:40.739" v="2333" actId="14100"/>
          <ac:spMkLst>
            <pc:docMk/>
            <pc:sldMk cId="4206063505" sldId="272"/>
            <ac:spMk id="6" creationId="{4C616F98-6632-9AB1-D3AC-8799623147A2}"/>
          </ac:spMkLst>
        </pc:spChg>
        <pc:picChg chg="mod">
          <ac:chgData name="Devadder Phebe" userId="e067ce41-2ca1-43f3-afcf-6267d7dfa7ac" providerId="ADAL" clId="{217434CB-276E-4E8A-A309-FC16BF5C5F64}" dt="2024-06-20T11:56:22.744" v="2191" actId="1076"/>
          <ac:picMkLst>
            <pc:docMk/>
            <pc:sldMk cId="4206063505" sldId="272"/>
            <ac:picMk id="5" creationId="{E8355CE2-A44D-96DF-A482-D1C73D12DFA1}"/>
          </ac:picMkLst>
        </pc:picChg>
      </pc:sldChg>
      <pc:sldChg chg="addSp modSp add mod modAnim modNotesTx">
        <pc:chgData name="Devadder Phebe" userId="e067ce41-2ca1-43f3-afcf-6267d7dfa7ac" providerId="ADAL" clId="{217434CB-276E-4E8A-A309-FC16BF5C5F64}" dt="2024-06-20T12:20:27.606" v="3050" actId="20577"/>
        <pc:sldMkLst>
          <pc:docMk/>
          <pc:sldMk cId="644643366" sldId="273"/>
        </pc:sldMkLst>
        <pc:spChg chg="mod">
          <ac:chgData name="Devadder Phebe" userId="e067ce41-2ca1-43f3-afcf-6267d7dfa7ac" providerId="ADAL" clId="{217434CB-276E-4E8A-A309-FC16BF5C5F64}" dt="2024-06-20T12:10:31.739" v="2527" actId="14100"/>
          <ac:spMkLst>
            <pc:docMk/>
            <pc:sldMk cId="644643366" sldId="273"/>
            <ac:spMk id="3" creationId="{978766C6-7DAC-61F5-CDC0-6BC6A88EA2E8}"/>
          </ac:spMkLst>
        </pc:spChg>
        <pc:spChg chg="add mod">
          <ac:chgData name="Devadder Phebe" userId="e067ce41-2ca1-43f3-afcf-6267d7dfa7ac" providerId="ADAL" clId="{217434CB-276E-4E8A-A309-FC16BF5C5F64}" dt="2024-06-20T12:18:35.010" v="2843" actId="20577"/>
          <ac:spMkLst>
            <pc:docMk/>
            <pc:sldMk cId="644643366" sldId="273"/>
            <ac:spMk id="6" creationId="{97D371B5-8B74-E137-2B36-03F79198FC38}"/>
          </ac:spMkLst>
        </pc:spChg>
        <pc:picChg chg="mod">
          <ac:chgData name="Devadder Phebe" userId="e067ce41-2ca1-43f3-afcf-6267d7dfa7ac" providerId="ADAL" clId="{217434CB-276E-4E8A-A309-FC16BF5C5F64}" dt="2024-06-20T12:10:04.440" v="2513" actId="167"/>
          <ac:picMkLst>
            <pc:docMk/>
            <pc:sldMk cId="644643366" sldId="273"/>
            <ac:picMk id="5" creationId="{E48FBCC8-276F-60C3-B59D-9AB425E7580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FC7F27-3F35-C348-A7B2-F69A620161E2}" type="datetimeFigureOut">
              <a:rPr lang="nl-NL" smtClean="0"/>
              <a:t>31-7-2024</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B9D320-CCF8-334E-8C41-0A87F0B8CDFB}" type="slidenum">
              <a:rPr lang="nl-NL" smtClean="0"/>
              <a:t>‹nr.›</a:t>
            </a:fld>
            <a:endParaRPr lang="nl-NL"/>
          </a:p>
        </p:txBody>
      </p:sp>
    </p:spTree>
    <p:extLst>
      <p:ext uri="{BB962C8B-B14F-4D97-AF65-F5344CB8AC3E}">
        <p14:creationId xmlns:p14="http://schemas.microsoft.com/office/powerpoint/2010/main" val="1378006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937DD8-B20A-47A6-AA94-FD478FAA3C28}" type="datetimeFigureOut">
              <a:rPr lang="nl-BE" smtClean="0"/>
              <a:pPr/>
              <a:t>31/07/2024</a:t>
            </a:fld>
            <a:endParaRPr lang="nl-BE"/>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5A0D9C-0CD0-4097-81EC-9B83965EC080}" type="slidenum">
              <a:rPr lang="nl-BE" smtClean="0"/>
              <a:pPr/>
              <a:t>‹nr.›</a:t>
            </a:fld>
            <a:endParaRPr lang="nl-BE"/>
          </a:p>
        </p:txBody>
      </p:sp>
    </p:spTree>
    <p:extLst>
      <p:ext uri="{BB962C8B-B14F-4D97-AF65-F5344CB8AC3E}">
        <p14:creationId xmlns:p14="http://schemas.microsoft.com/office/powerpoint/2010/main" val="4276783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LINK NAAR ZOEKOPDRACHT: https://www.desocialekaart.be/zoeken?pagina=0&amp;paginaGrootte=25&amp;rubriek=10.04.01.02.%20Diensten%20voor%20kraamzorg&amp;regio=6962&amp;sort=relevantie</a:t>
            </a:r>
          </a:p>
          <a:p>
            <a:r>
              <a:rPr lang="nl-BE" dirty="0"/>
              <a:t>RICHTVRAGEN:</a:t>
            </a:r>
          </a:p>
          <a:p>
            <a:pPr marL="171450" indent="-171450">
              <a:buFontTx/>
              <a:buChar char="-"/>
            </a:pPr>
            <a:r>
              <a:rPr lang="nl-BE" dirty="0"/>
              <a:t>Waar wil Maaike een lijstje van? &gt; Kraamzorgdiensten</a:t>
            </a:r>
          </a:p>
          <a:p>
            <a:pPr marL="171450" indent="-171450">
              <a:buFontTx/>
              <a:buChar char="-"/>
            </a:pPr>
            <a:r>
              <a:rPr lang="nl-BE" dirty="0"/>
              <a:t>Wat typ je in bij de rubrieken? &gt; Kraamzorg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l-BE" dirty="0"/>
              <a:t>Welke rubriek zou je best kiezen? &gt; Diensten voor kraamzorg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l-BE" dirty="0"/>
              <a:t>Waar moeten de kraamzorgdiensten aan huis gaan? &gt; Gavere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l-BE" dirty="0"/>
              <a:t>Wat kies je bij regio? Gavere (9880) of Fusiegemeente Gavere? &gt; Fusiegemeente</a:t>
            </a:r>
          </a:p>
        </p:txBody>
      </p:sp>
      <p:sp>
        <p:nvSpPr>
          <p:cNvPr id="4" name="Tijdelijke aanduiding voor dianummer 3"/>
          <p:cNvSpPr>
            <a:spLocks noGrp="1"/>
          </p:cNvSpPr>
          <p:nvPr>
            <p:ph type="sldNum" sz="quarter" idx="5"/>
          </p:nvPr>
        </p:nvSpPr>
        <p:spPr/>
        <p:txBody>
          <a:bodyPr/>
          <a:lstStyle/>
          <a:p>
            <a:fld id="{A15A0D9C-0CD0-4097-81EC-9B83965EC080}" type="slidenum">
              <a:rPr lang="nl-BE" smtClean="0"/>
              <a:pPr/>
              <a:t>8</a:t>
            </a:fld>
            <a:endParaRPr lang="nl-BE"/>
          </a:p>
        </p:txBody>
      </p:sp>
    </p:spTree>
    <p:extLst>
      <p:ext uri="{BB962C8B-B14F-4D97-AF65-F5344CB8AC3E}">
        <p14:creationId xmlns:p14="http://schemas.microsoft.com/office/powerpoint/2010/main" val="882425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LINK NAAR ZOEKOPDRACHTEN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dirty="0"/>
              <a:t>Op zoekterm ‘Nederlands leren’: https://www.desocialekaart.be/zoeken?pagina=0&amp;paginaGrootte=25&amp;regio=7145&amp;zoekterm=nederlands%20leren&amp;sort=relevantie</a:t>
            </a:r>
          </a:p>
          <a:p>
            <a:pPr marL="171450" indent="-171450">
              <a:buFont typeface="Arial" panose="020B0604020202020204" pitchFamily="34" charset="0"/>
              <a:buChar char="•"/>
            </a:pPr>
            <a:r>
              <a:rPr lang="nl-BE" dirty="0"/>
              <a:t>Op rubriek:  https://www.desocialekaart.be/zoeken?pagina=0&amp;paginaGrootte=25&amp;rubriek=15.03.02.%20Taallessen%20voor%20personen%20met%20een%20migratieachtergrond&amp;regio=7145&amp;sort=relevantie</a:t>
            </a:r>
          </a:p>
          <a:p>
            <a:r>
              <a:rPr lang="nl-BE" dirty="0"/>
              <a:t>RICHTVRAGEN:</a:t>
            </a:r>
          </a:p>
          <a:p>
            <a:pPr marL="171450" indent="-171450">
              <a:buFontTx/>
              <a:buChar char="-"/>
            </a:pPr>
            <a:r>
              <a:rPr lang="nl-BE" dirty="0"/>
              <a:t>Wat wil </a:t>
            </a:r>
            <a:r>
              <a:rPr lang="nl-BE" dirty="0" err="1"/>
              <a:t>Waldek</a:t>
            </a:r>
            <a:r>
              <a:rPr lang="nl-BE" dirty="0"/>
              <a:t> doen? &gt; Nederlands leren</a:t>
            </a:r>
          </a:p>
          <a:p>
            <a:pPr marL="171450" indent="-171450">
              <a:buFontTx/>
              <a:buChar char="-"/>
            </a:pPr>
            <a:r>
              <a:rPr lang="nl-BE" dirty="0"/>
              <a:t>In welke regio zou </a:t>
            </a:r>
            <a:r>
              <a:rPr lang="nl-BE" dirty="0" err="1"/>
              <a:t>Waldek</a:t>
            </a:r>
            <a:r>
              <a:rPr lang="nl-BE" dirty="0"/>
              <a:t> Nederlandse lessen willen volgen? &gt; Dichtbij zijn woonplaats in Fusiegemeente Tienen</a:t>
            </a:r>
          </a:p>
          <a:p>
            <a:pPr marL="171450" indent="-171450">
              <a:buFontTx/>
              <a:buChar char="-"/>
            </a:pPr>
            <a:r>
              <a:rPr lang="nl-BE" dirty="0"/>
              <a:t>Hoe kan </a:t>
            </a:r>
            <a:r>
              <a:rPr lang="nl-BE" dirty="0" err="1"/>
              <a:t>Waldek</a:t>
            </a:r>
            <a:r>
              <a:rPr lang="nl-BE" dirty="0"/>
              <a:t> Nederlands leren? &gt; Door Nederlandse taallessen te volgen.</a:t>
            </a:r>
          </a:p>
          <a:p>
            <a:pPr marL="171450" indent="-171450">
              <a:buFontTx/>
              <a:buChar char="-"/>
            </a:pPr>
            <a:r>
              <a:rPr lang="nl-BE" dirty="0"/>
              <a:t>In welke rubriek zouden we best gaan zoeken? Of wat zouden we best intypen bij rubrieken? &gt; taalles</a:t>
            </a:r>
          </a:p>
          <a:p>
            <a:pPr marL="171450" indent="-171450">
              <a:buFontTx/>
              <a:buChar char="-"/>
            </a:pPr>
            <a:endParaRPr lang="nl-BE" dirty="0"/>
          </a:p>
        </p:txBody>
      </p:sp>
      <p:sp>
        <p:nvSpPr>
          <p:cNvPr id="4" name="Tijdelijke aanduiding voor dianummer 3"/>
          <p:cNvSpPr>
            <a:spLocks noGrp="1"/>
          </p:cNvSpPr>
          <p:nvPr>
            <p:ph type="sldNum" sz="quarter" idx="5"/>
          </p:nvPr>
        </p:nvSpPr>
        <p:spPr/>
        <p:txBody>
          <a:bodyPr/>
          <a:lstStyle/>
          <a:p>
            <a:fld id="{A15A0D9C-0CD0-4097-81EC-9B83965EC080}" type="slidenum">
              <a:rPr lang="nl-BE" smtClean="0"/>
              <a:pPr/>
              <a:t>9</a:t>
            </a:fld>
            <a:endParaRPr lang="nl-BE"/>
          </a:p>
        </p:txBody>
      </p:sp>
    </p:spTree>
    <p:extLst>
      <p:ext uri="{BB962C8B-B14F-4D97-AF65-F5344CB8AC3E}">
        <p14:creationId xmlns:p14="http://schemas.microsoft.com/office/powerpoint/2010/main" val="848018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LINK NAAR ZOEKOPDRACHTEN</a:t>
            </a:r>
          </a:p>
          <a:p>
            <a:pPr marL="171450" indent="-171450">
              <a:buFontTx/>
              <a:buChar char="-"/>
            </a:pPr>
            <a:r>
              <a:rPr lang="nl-BE" dirty="0"/>
              <a:t>Poetshulp: https://www.desocialekaart.be/zoeken?pagina=0&amp;paginaGrootte=25&amp;rubriek=04.05.02.%20Poetsdiensten%20(niet%20commercieel)&amp;regio=7092&amp;sort=relevantie</a:t>
            </a:r>
          </a:p>
          <a:p>
            <a:pPr marL="171450" indent="-171450">
              <a:buFontTx/>
              <a:buChar char="-"/>
            </a:pPr>
            <a:r>
              <a:rPr lang="nl-BE" dirty="0"/>
              <a:t>Klusjesdienst: https://www.desocialekaart.be/zoeken?pagina=0&amp;paginaGrootte=25&amp;rubriek=04.05.03.%20Klusjesdiensten%20(boodschappen,%20strijken,%20kleine%20herstellingen,%E2%80%A6)&amp;regio=7092&amp;sort=relevantie</a:t>
            </a:r>
          </a:p>
          <a:p>
            <a:pPr marL="171450" indent="-171450">
              <a:buFontTx/>
              <a:buChar char="-"/>
            </a:pPr>
            <a:r>
              <a:rPr lang="nl-BE" dirty="0"/>
              <a:t>Thuisverpleging: https://www.desocialekaart.be/zoeken?pagina=0&amp;paginaGrootte=25&amp;rubriek=04.05.05.%20Thuisverpleging&amp;regio=7092&amp;sort=relevantie</a:t>
            </a:r>
          </a:p>
          <a:p>
            <a:r>
              <a:rPr lang="nl-BE" dirty="0"/>
              <a:t>RICHTVRAGEN: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l-BE" dirty="0"/>
              <a:t>In welke regio? &gt; Fusiegemeente Oostende</a:t>
            </a:r>
          </a:p>
          <a:p>
            <a:pPr marL="171450" indent="-171450">
              <a:buFontTx/>
              <a:buChar char="-"/>
            </a:pPr>
            <a:r>
              <a:rPr lang="nl-BE" dirty="0"/>
              <a:t>Welke zorgen heeft Cecile allemaal nodig? &gt; poetshulp, klusjesdienst en thuisverpleging</a:t>
            </a:r>
          </a:p>
          <a:p>
            <a:pPr marL="171450" indent="-171450">
              <a:buFontTx/>
              <a:buChar char="-"/>
            </a:pPr>
            <a:r>
              <a:rPr lang="nl-BE" dirty="0"/>
              <a:t>Onder welke rubriek zouden deze diensten vallen? &gt; thuiszorg</a:t>
            </a:r>
          </a:p>
        </p:txBody>
      </p:sp>
      <p:sp>
        <p:nvSpPr>
          <p:cNvPr id="4" name="Tijdelijke aanduiding voor dianummer 3"/>
          <p:cNvSpPr>
            <a:spLocks noGrp="1"/>
          </p:cNvSpPr>
          <p:nvPr>
            <p:ph type="sldNum" sz="quarter" idx="5"/>
          </p:nvPr>
        </p:nvSpPr>
        <p:spPr/>
        <p:txBody>
          <a:bodyPr/>
          <a:lstStyle/>
          <a:p>
            <a:fld id="{A15A0D9C-0CD0-4097-81EC-9B83965EC080}" type="slidenum">
              <a:rPr lang="nl-BE" smtClean="0"/>
              <a:pPr/>
              <a:t>10</a:t>
            </a:fld>
            <a:endParaRPr lang="nl-BE"/>
          </a:p>
        </p:txBody>
      </p:sp>
    </p:spTree>
    <p:extLst>
      <p:ext uri="{BB962C8B-B14F-4D97-AF65-F5344CB8AC3E}">
        <p14:creationId xmlns:p14="http://schemas.microsoft.com/office/powerpoint/2010/main" val="2032542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LINK NAAR ZOEKOPDRACHT: https://www.desocialekaart.be/zoeken?pagina=0&amp;paginaGrootte=20&amp;zoekterm=apotheek%20van%20wacht&amp;sort=relevantie</a:t>
            </a:r>
          </a:p>
          <a:p>
            <a:r>
              <a:rPr lang="nl-BE" dirty="0"/>
              <a:t>RICHTVRAGEN:</a:t>
            </a:r>
          </a:p>
          <a:p>
            <a:pPr marL="171450" indent="-171450">
              <a:buFontTx/>
              <a:buChar char="-"/>
            </a:pPr>
            <a:r>
              <a:rPr lang="nl-BE" dirty="0"/>
              <a:t>Waar kan je medicatie halen? &gt; apotheek</a:t>
            </a:r>
          </a:p>
          <a:p>
            <a:pPr marL="171450" indent="-171450">
              <a:buFontTx/>
              <a:buChar char="-"/>
            </a:pPr>
            <a:r>
              <a:rPr lang="nl-BE" dirty="0"/>
              <a:t>Waar kan je medicatie halen als je gewoonlijke apotheek niet open is? &gt; apotheek van wacht</a:t>
            </a:r>
          </a:p>
          <a:p>
            <a:pPr marL="171450" indent="-171450">
              <a:buFontTx/>
              <a:buChar char="-"/>
            </a:pPr>
            <a:r>
              <a:rPr lang="nl-BE" dirty="0"/>
              <a:t>Regio is niet gespecifieerd dus wat doe je? &gt; veld niet invullen</a:t>
            </a:r>
          </a:p>
        </p:txBody>
      </p:sp>
      <p:sp>
        <p:nvSpPr>
          <p:cNvPr id="4" name="Tijdelijke aanduiding voor dianummer 3"/>
          <p:cNvSpPr>
            <a:spLocks noGrp="1"/>
          </p:cNvSpPr>
          <p:nvPr>
            <p:ph type="sldNum" sz="quarter" idx="5"/>
          </p:nvPr>
        </p:nvSpPr>
        <p:spPr/>
        <p:txBody>
          <a:bodyPr/>
          <a:lstStyle/>
          <a:p>
            <a:fld id="{A15A0D9C-0CD0-4097-81EC-9B83965EC080}" type="slidenum">
              <a:rPr lang="nl-BE" smtClean="0"/>
              <a:pPr/>
              <a:t>11</a:t>
            </a:fld>
            <a:endParaRPr lang="nl-BE"/>
          </a:p>
        </p:txBody>
      </p:sp>
    </p:spTree>
    <p:extLst>
      <p:ext uri="{BB962C8B-B14F-4D97-AF65-F5344CB8AC3E}">
        <p14:creationId xmlns:p14="http://schemas.microsoft.com/office/powerpoint/2010/main" val="3885177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LINK NAAR ZOEKOPDRACHT: https://www.desocialekaart.be/zoeken?pagina=0&amp;paginaGrootte=20&amp;rubriek=04.05.04.%20Vervoerdiensten%20(niet%20commercieel)&amp;regio=7065&amp;f_gemeente=3680%20Maaseik&amp;sort=relevantie</a:t>
            </a:r>
          </a:p>
          <a:p>
            <a:r>
              <a:rPr lang="nl-BE" dirty="0"/>
              <a:t>RICHTVRAGEN:</a:t>
            </a:r>
          </a:p>
          <a:p>
            <a:pPr marL="171450" indent="-171450">
              <a:buFontTx/>
              <a:buChar char="-"/>
            </a:pPr>
            <a:r>
              <a:rPr lang="nl-BE" dirty="0"/>
              <a:t>Welk probleem heeft de cliënt? &gt; probleem met vervoer</a:t>
            </a:r>
          </a:p>
          <a:p>
            <a:pPr marL="171450" indent="-171450">
              <a:buFontTx/>
              <a:buChar char="-"/>
            </a:pPr>
            <a:r>
              <a:rPr lang="nl-BE" dirty="0"/>
              <a:t>Wat zoekt de cliënt? &gt; vervoer</a:t>
            </a:r>
          </a:p>
          <a:p>
            <a:pPr marL="171450" indent="-171450">
              <a:buFontTx/>
              <a:buChar char="-"/>
            </a:pPr>
            <a:r>
              <a:rPr lang="nl-BE" dirty="0"/>
              <a:t>Wat typ je in bij de rubrieken? &gt; vervoer</a:t>
            </a:r>
          </a:p>
          <a:p>
            <a:pPr marL="171450" indent="-171450">
              <a:buFontTx/>
              <a:buChar char="-"/>
            </a:pPr>
            <a:r>
              <a:rPr lang="nl-BE" dirty="0"/>
              <a:t>Welke regio? &gt; Fusiegemeente Maaseik</a:t>
            </a:r>
          </a:p>
          <a:p>
            <a:pPr marL="171450" indent="-171450">
              <a:buFontTx/>
              <a:buChar char="-"/>
            </a:pPr>
            <a:r>
              <a:rPr lang="nl-BE" dirty="0"/>
              <a:t>Hoe kan je enkel de organisaties hebben die in Maaseik gevestigd zijn? &gt; via de filter – gevestigd in: 3680 Maaseik aanvinken</a:t>
            </a:r>
          </a:p>
        </p:txBody>
      </p:sp>
      <p:sp>
        <p:nvSpPr>
          <p:cNvPr id="4" name="Tijdelijke aanduiding voor dianummer 3"/>
          <p:cNvSpPr>
            <a:spLocks noGrp="1"/>
          </p:cNvSpPr>
          <p:nvPr>
            <p:ph type="sldNum" sz="quarter" idx="5"/>
          </p:nvPr>
        </p:nvSpPr>
        <p:spPr/>
        <p:txBody>
          <a:bodyPr/>
          <a:lstStyle/>
          <a:p>
            <a:fld id="{A15A0D9C-0CD0-4097-81EC-9B83965EC080}" type="slidenum">
              <a:rPr lang="nl-BE" smtClean="0"/>
              <a:pPr/>
              <a:t>12</a:t>
            </a:fld>
            <a:endParaRPr lang="nl-BE"/>
          </a:p>
        </p:txBody>
      </p:sp>
    </p:spTree>
    <p:extLst>
      <p:ext uri="{BB962C8B-B14F-4D97-AF65-F5344CB8AC3E}">
        <p14:creationId xmlns:p14="http://schemas.microsoft.com/office/powerpoint/2010/main" val="772906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eldia">
    <p:spTree>
      <p:nvGrpSpPr>
        <p:cNvPr id="1" name=""/>
        <p:cNvGrpSpPr/>
        <p:nvPr/>
      </p:nvGrpSpPr>
      <p:grpSpPr>
        <a:xfrm>
          <a:off x="0" y="0"/>
          <a:ext cx="0" cy="0"/>
          <a:chOff x="0" y="0"/>
          <a:chExt cx="0" cy="0"/>
        </a:xfrm>
      </p:grpSpPr>
      <p:sp>
        <p:nvSpPr>
          <p:cNvPr id="6" name="Tijdelijke aanduiding voor afbeelding 5"/>
          <p:cNvSpPr>
            <a:spLocks noGrp="1"/>
          </p:cNvSpPr>
          <p:nvPr>
            <p:ph type="pic" sz="quarter" idx="13"/>
          </p:nvPr>
        </p:nvSpPr>
        <p:spPr>
          <a:xfrm>
            <a:off x="314376" y="0"/>
            <a:ext cx="8820000" cy="6012000"/>
          </a:xfrm>
        </p:spPr>
        <p:txBody>
          <a:bodyPr anchor="ctr"/>
          <a:lstStyle>
            <a:lvl1pPr algn="ctr">
              <a:buNone/>
              <a:defRPr>
                <a:solidFill>
                  <a:srgbClr val="FF0000"/>
                </a:solidFill>
              </a:defRPr>
            </a:lvl1pPr>
          </a:lstStyle>
          <a:p>
            <a:r>
              <a:rPr lang="nl-NL"/>
              <a:t>Klik op het pictogram als u een afbeelding wilt toevoegen</a:t>
            </a:r>
            <a:endParaRPr lang="nl-BE"/>
          </a:p>
        </p:txBody>
      </p:sp>
      <p:sp>
        <p:nvSpPr>
          <p:cNvPr id="2" name="Titel 1"/>
          <p:cNvSpPr>
            <a:spLocks noGrp="1"/>
          </p:cNvSpPr>
          <p:nvPr>
            <p:ph type="ctrTitle"/>
          </p:nvPr>
        </p:nvSpPr>
        <p:spPr>
          <a:xfrm>
            <a:off x="1296000" y="756000"/>
            <a:ext cx="4400361" cy="2196000"/>
          </a:xfrm>
        </p:spPr>
        <p:txBody>
          <a:bodyPr anchor="t">
            <a:noAutofit/>
          </a:bodyPr>
          <a:lstStyle>
            <a:lvl1pPr indent="0" algn="l">
              <a:lnSpc>
                <a:spcPts val="3800"/>
              </a:lnSpc>
              <a:defRPr sz="3700" b="1" i="0">
                <a:solidFill>
                  <a:srgbClr val="373736"/>
                </a:solidFill>
                <a:latin typeface="+mj-lt"/>
                <a:cs typeface="FlandersArtSans-Bold" panose="00000800000000000000" pitchFamily="2" charset="0"/>
              </a:defRPr>
            </a:lvl1pPr>
          </a:lstStyle>
          <a:p>
            <a:r>
              <a:rPr lang="nl-NL"/>
              <a:t>Klik om stijl te bewerken</a:t>
            </a:r>
            <a:endParaRPr lang="nl-BE"/>
          </a:p>
        </p:txBody>
      </p:sp>
      <p:sp>
        <p:nvSpPr>
          <p:cNvPr id="12" name="Ondertitel 2"/>
          <p:cNvSpPr>
            <a:spLocks noGrp="1"/>
          </p:cNvSpPr>
          <p:nvPr>
            <p:ph type="subTitle" idx="1"/>
          </p:nvPr>
        </p:nvSpPr>
        <p:spPr>
          <a:xfrm>
            <a:off x="5176691" y="3971836"/>
            <a:ext cx="3408509" cy="2112905"/>
          </a:xfrm>
        </p:spPr>
        <p:txBody>
          <a:bodyPr lIns="0" tIns="0" rIns="0" bIns="0">
            <a:noAutofit/>
          </a:bodyPr>
          <a:lstStyle>
            <a:lvl1pPr marL="0" indent="0" algn="l">
              <a:lnSpc>
                <a:spcPts val="2500"/>
              </a:lnSpc>
              <a:spcBef>
                <a:spcPts val="0"/>
              </a:spcBef>
              <a:buNone/>
              <a:defRPr sz="2100" b="0">
                <a:solidFill>
                  <a:srgbClr val="37373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7" name="Tijdelijke aanduiding voor dianummer 6"/>
          <p:cNvSpPr>
            <a:spLocks noGrp="1"/>
          </p:cNvSpPr>
          <p:nvPr>
            <p:ph type="sldNum" sz="quarter" idx="12"/>
          </p:nvPr>
        </p:nvSpPr>
        <p:spPr>
          <a:xfrm>
            <a:off x="3960000" y="6242656"/>
            <a:ext cx="1080000" cy="365125"/>
          </a:xfrm>
        </p:spPr>
        <p:txBody>
          <a:bodyPr/>
          <a:lstStyle>
            <a:lvl1pPr>
              <a:defRPr sz="900">
                <a:latin typeface="+mn-lt"/>
              </a:defRPr>
            </a:lvl1pPr>
          </a:lstStyle>
          <a:p>
            <a:fld id="{7749CDD0-7D77-4D23-9A27-F361E39BA472}" type="datetime1">
              <a:rPr lang="nl-BE" smtClean="0"/>
              <a:pPr/>
              <a:t>31/07/2024</a:t>
            </a:fld>
            <a:r>
              <a:rPr lang="nl-BE"/>
              <a:t> </a:t>
            </a:r>
            <a:r>
              <a:rPr lang="nl-BE" b="1"/>
              <a:t>│</a:t>
            </a:r>
            <a:fld id="{B263F6C6-2226-4286-8995-C42CB1E7C290}" type="slidenum">
              <a:rPr lang="nl-BE" smtClean="0"/>
              <a:pPr/>
              <a:t>‹nr.›</a:t>
            </a:fld>
            <a:endParaRPr lang="nl-BE"/>
          </a:p>
        </p:txBody>
      </p:sp>
    </p:spTree>
    <p:extLst>
      <p:ext uri="{BB962C8B-B14F-4D97-AF65-F5344CB8AC3E}">
        <p14:creationId xmlns:p14="http://schemas.microsoft.com/office/powerpoint/2010/main" val="2763557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grpSp>
        <p:nvGrpSpPr>
          <p:cNvPr id="4" name="Groep 3"/>
          <p:cNvGrpSpPr/>
          <p:nvPr userDrawn="1"/>
        </p:nvGrpSpPr>
        <p:grpSpPr>
          <a:xfrm>
            <a:off x="288001" y="252000"/>
            <a:ext cx="6033506" cy="6265475"/>
            <a:chOff x="288001" y="252000"/>
            <a:chExt cx="6033506" cy="6265475"/>
          </a:xfrm>
          <a:solidFill>
            <a:schemeClr val="accent1"/>
          </a:solidFill>
        </p:grpSpPr>
        <p:sp>
          <p:nvSpPr>
            <p:cNvPr id="12" name="Rechthoek 11"/>
            <p:cNvSpPr>
              <a:spLocks/>
            </p:cNvSpPr>
            <p:nvPr userDrawn="1"/>
          </p:nvSpPr>
          <p:spPr>
            <a:xfrm>
              <a:off x="288001" y="252000"/>
              <a:ext cx="4248000" cy="6265475"/>
            </a:xfrm>
            <a:prstGeom prst="rect">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latin typeface="FlandersArtSans-Regular" panose="00000500000000000000" pitchFamily="2" charset="0"/>
              </a:endParaRPr>
            </a:p>
          </p:txBody>
        </p:sp>
        <p:sp>
          <p:nvSpPr>
            <p:cNvPr id="13" name="Rechthoekige driehoek 12"/>
            <p:cNvSpPr/>
            <p:nvPr userDrawn="1"/>
          </p:nvSpPr>
          <p:spPr>
            <a:xfrm>
              <a:off x="4536001" y="252000"/>
              <a:ext cx="1785506" cy="6264000"/>
            </a:xfrm>
            <a:prstGeom prst="rtTriangle">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latin typeface="FlandersArtSans-Regular" panose="00000500000000000000" pitchFamily="2" charset="0"/>
              </a:endParaRPr>
            </a:p>
          </p:txBody>
        </p:sp>
      </p:grpSp>
      <p:sp>
        <p:nvSpPr>
          <p:cNvPr id="2" name="Titel 1"/>
          <p:cNvSpPr>
            <a:spLocks noGrp="1"/>
          </p:cNvSpPr>
          <p:nvPr userDrawn="1">
            <p:ph type="ctrTitle"/>
          </p:nvPr>
        </p:nvSpPr>
        <p:spPr>
          <a:xfrm>
            <a:off x="1332000" y="2556001"/>
            <a:ext cx="3816000" cy="1943999"/>
          </a:xfrm>
        </p:spPr>
        <p:txBody>
          <a:bodyPr wrap="square" anchor="t" anchorCtr="0">
            <a:noAutofit/>
          </a:bodyPr>
          <a:lstStyle>
            <a:lvl1pPr algn="l">
              <a:lnSpc>
                <a:spcPts val="5200"/>
              </a:lnSpc>
              <a:defRPr sz="5200" b="1" i="0">
                <a:solidFill>
                  <a:schemeClr val="bg1"/>
                </a:solidFill>
                <a:latin typeface="+mn-lt"/>
                <a:cs typeface="Arial" panose="020B0604020202020204" pitchFamily="34" charset="0"/>
              </a:defRPr>
            </a:lvl1pPr>
          </a:lstStyle>
          <a:p>
            <a:r>
              <a:rPr lang="nl-NL"/>
              <a:t>Klik om de stijl te bewerken</a:t>
            </a:r>
            <a:endParaRPr lang="nl-BE"/>
          </a:p>
        </p:txBody>
      </p:sp>
      <p:sp>
        <p:nvSpPr>
          <p:cNvPr id="3" name="Ondertitel 2"/>
          <p:cNvSpPr>
            <a:spLocks noGrp="1"/>
          </p:cNvSpPr>
          <p:nvPr userDrawn="1">
            <p:ph type="subTitle" idx="1"/>
          </p:nvPr>
        </p:nvSpPr>
        <p:spPr>
          <a:xfrm>
            <a:off x="1333577" y="4650972"/>
            <a:ext cx="3816000" cy="1224000"/>
          </a:xfrm>
          <a:prstGeom prst="rect">
            <a:avLst/>
          </a:prstGeom>
        </p:spPr>
        <p:txBody>
          <a:bodyPr bIns="0">
            <a:noAutofit/>
          </a:bodyPr>
          <a:lstStyle>
            <a:lvl1pPr marL="0" indent="0" algn="l">
              <a:lnSpc>
                <a:spcPts val="1760"/>
              </a:lnSpc>
              <a:buNone/>
              <a:defRPr sz="1580" b="1">
                <a:solidFill>
                  <a:schemeClr val="bg1"/>
                </a:solidFill>
                <a:latin typeface="+mn-lt"/>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BE"/>
          </a:p>
        </p:txBody>
      </p:sp>
      <p:pic>
        <p:nvPicPr>
          <p:cNvPr id="10" name="Afbeelding 9"/>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6948000" y="6294528"/>
            <a:ext cx="1828800" cy="157824"/>
          </a:xfrm>
          <a:prstGeom prst="rect">
            <a:avLst/>
          </a:prstGeom>
        </p:spPr>
      </p:pic>
      <p:pic>
        <p:nvPicPr>
          <p:cNvPr id="5" name="Afbeelding 4" descr="Afbeelding met Lettertype, tekst, Graphics, schermopname&#10;&#10;Automatisch gegenereerde beschrijving">
            <a:extLst>
              <a:ext uri="{FF2B5EF4-FFF2-40B4-BE49-F238E27FC236}">
                <a16:creationId xmlns:a16="http://schemas.microsoft.com/office/drawing/2014/main" id="{804BA3EF-1EB8-3C1E-4ABD-BCCE957F6B8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74515" y="252000"/>
            <a:ext cx="1425725" cy="604800"/>
          </a:xfrm>
          <a:prstGeom prst="rect">
            <a:avLst/>
          </a:prstGeom>
        </p:spPr>
      </p:pic>
    </p:spTree>
    <p:extLst>
      <p:ext uri="{BB962C8B-B14F-4D97-AF65-F5344CB8AC3E}">
        <p14:creationId xmlns:p14="http://schemas.microsoft.com/office/powerpoint/2010/main" val="850196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eldia">
    <p:spTree>
      <p:nvGrpSpPr>
        <p:cNvPr id="1" name=""/>
        <p:cNvGrpSpPr/>
        <p:nvPr/>
      </p:nvGrpSpPr>
      <p:grpSpPr>
        <a:xfrm>
          <a:off x="0" y="0"/>
          <a:ext cx="0" cy="0"/>
          <a:chOff x="0" y="0"/>
          <a:chExt cx="0" cy="0"/>
        </a:xfrm>
      </p:grpSpPr>
      <p:grpSp>
        <p:nvGrpSpPr>
          <p:cNvPr id="4" name="Groeperen 3"/>
          <p:cNvGrpSpPr/>
          <p:nvPr userDrawn="1"/>
        </p:nvGrpSpPr>
        <p:grpSpPr>
          <a:xfrm>
            <a:off x="2215375" y="252000"/>
            <a:ext cx="6640625" cy="6265475"/>
            <a:chOff x="1476000" y="288000"/>
            <a:chExt cx="7379999" cy="6265475"/>
          </a:xfrm>
          <a:solidFill>
            <a:schemeClr val="accent1"/>
          </a:solidFill>
        </p:grpSpPr>
        <p:sp>
          <p:nvSpPr>
            <p:cNvPr id="8" name="Rechthoek 7"/>
            <p:cNvSpPr>
              <a:spLocks/>
            </p:cNvSpPr>
            <p:nvPr userDrawn="1"/>
          </p:nvSpPr>
          <p:spPr>
            <a:xfrm>
              <a:off x="3277896" y="288000"/>
              <a:ext cx="5578103" cy="6265475"/>
            </a:xfrm>
            <a:prstGeom prst="rect">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latin typeface="FlandersArtSans-Regular" panose="00000500000000000000" pitchFamily="2" charset="0"/>
              </a:endParaRPr>
            </a:p>
          </p:txBody>
        </p:sp>
        <p:sp>
          <p:nvSpPr>
            <p:cNvPr id="10" name="Rechthoekige driehoek 9"/>
            <p:cNvSpPr/>
            <p:nvPr userDrawn="1"/>
          </p:nvSpPr>
          <p:spPr>
            <a:xfrm flipH="1">
              <a:off x="1476000" y="288000"/>
              <a:ext cx="1800000" cy="6264000"/>
            </a:xfrm>
            <a:prstGeom prst="rtTriangle">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latin typeface="FlandersArtSans-Regular" panose="00000500000000000000" pitchFamily="2" charset="0"/>
              </a:endParaRPr>
            </a:p>
          </p:txBody>
        </p:sp>
      </p:grpSp>
      <p:sp>
        <p:nvSpPr>
          <p:cNvPr id="2" name="Titel 1"/>
          <p:cNvSpPr>
            <a:spLocks noGrp="1"/>
          </p:cNvSpPr>
          <p:nvPr>
            <p:ph type="ctrTitle"/>
          </p:nvPr>
        </p:nvSpPr>
        <p:spPr>
          <a:xfrm>
            <a:off x="3996052" y="2104575"/>
            <a:ext cx="3816000" cy="2484000"/>
          </a:xfrm>
        </p:spPr>
        <p:txBody>
          <a:bodyPr anchor="t" anchorCtr="0">
            <a:noAutofit/>
          </a:bodyPr>
          <a:lstStyle>
            <a:lvl1pPr algn="l">
              <a:lnSpc>
                <a:spcPts val="5400"/>
              </a:lnSpc>
              <a:defRPr sz="5400">
                <a:solidFill>
                  <a:schemeClr val="bg1"/>
                </a:solidFill>
              </a:defRPr>
            </a:lvl1pPr>
          </a:lstStyle>
          <a:p>
            <a:r>
              <a:rPr lang="nl-NL"/>
              <a:t>Klik om de stijl te bewerken</a:t>
            </a:r>
            <a:endParaRPr lang="nl-BE"/>
          </a:p>
        </p:txBody>
      </p:sp>
      <p:sp>
        <p:nvSpPr>
          <p:cNvPr id="3" name="Ondertitel 2"/>
          <p:cNvSpPr>
            <a:spLocks noGrp="1"/>
          </p:cNvSpPr>
          <p:nvPr>
            <p:ph type="subTitle" idx="1"/>
          </p:nvPr>
        </p:nvSpPr>
        <p:spPr>
          <a:xfrm>
            <a:off x="4000832" y="4631623"/>
            <a:ext cx="3816000" cy="1224000"/>
          </a:xfrm>
          <a:prstGeom prst="rect">
            <a:avLst/>
          </a:prstGeom>
        </p:spPr>
        <p:txBody>
          <a:bodyPr bIns="0">
            <a:noAutofit/>
          </a:bodyPr>
          <a:lstStyle>
            <a:lvl1pPr marL="0" indent="0" algn="l">
              <a:lnSpc>
                <a:spcPts val="1760"/>
              </a:lnSpc>
              <a:spcBef>
                <a:spcPts val="0"/>
              </a:spcBef>
              <a:buNone/>
              <a:defRPr sz="158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BE"/>
          </a:p>
        </p:txBody>
      </p:sp>
      <p:pic>
        <p:nvPicPr>
          <p:cNvPr id="11" name="Afbeelding 10"/>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52000" y="6294528"/>
            <a:ext cx="1828800" cy="157824"/>
          </a:xfrm>
          <a:prstGeom prst="rect">
            <a:avLst/>
          </a:prstGeom>
        </p:spPr>
      </p:pic>
      <p:pic>
        <p:nvPicPr>
          <p:cNvPr id="5" name="Afbeelding 4" descr="Afbeelding met Lettertype, tekst, Graphics, schermopname&#10;&#10;Automatisch gegenereerde beschrijving">
            <a:extLst>
              <a:ext uri="{FF2B5EF4-FFF2-40B4-BE49-F238E27FC236}">
                <a16:creationId xmlns:a16="http://schemas.microsoft.com/office/drawing/2014/main" id="{55934B5F-A704-38A9-8752-B9FD251A135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8840" y="252000"/>
            <a:ext cx="1425725" cy="604800"/>
          </a:xfrm>
          <a:prstGeom prst="rect">
            <a:avLst/>
          </a:prstGeom>
        </p:spPr>
      </p:pic>
    </p:spTree>
    <p:extLst>
      <p:ext uri="{BB962C8B-B14F-4D97-AF65-F5344CB8AC3E}">
        <p14:creationId xmlns:p14="http://schemas.microsoft.com/office/powerpoint/2010/main" val="3777138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grpSp>
        <p:nvGrpSpPr>
          <p:cNvPr id="11" name="Groep 10"/>
          <p:cNvGrpSpPr/>
          <p:nvPr userDrawn="1"/>
        </p:nvGrpSpPr>
        <p:grpSpPr>
          <a:xfrm>
            <a:off x="-1" y="0"/>
            <a:ext cx="6228000" cy="6858000"/>
            <a:chOff x="288001" y="288000"/>
            <a:chExt cx="6033505" cy="6265475"/>
          </a:xfrm>
          <a:solidFill>
            <a:schemeClr val="accent1"/>
          </a:solidFill>
        </p:grpSpPr>
        <p:sp>
          <p:nvSpPr>
            <p:cNvPr id="9" name="Rechthoek 8"/>
            <p:cNvSpPr>
              <a:spLocks/>
            </p:cNvSpPr>
            <p:nvPr userDrawn="1"/>
          </p:nvSpPr>
          <p:spPr>
            <a:xfrm flipV="1">
              <a:off x="288001" y="288000"/>
              <a:ext cx="4248000" cy="6265475"/>
            </a:xfrm>
            <a:prstGeom prst="rect">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0" name="Rechthoekige driehoek 9"/>
            <p:cNvSpPr/>
            <p:nvPr userDrawn="1"/>
          </p:nvSpPr>
          <p:spPr>
            <a:xfrm flipV="1">
              <a:off x="4536000" y="288000"/>
              <a:ext cx="1785506" cy="6264000"/>
            </a:xfrm>
            <a:prstGeom prst="rtTriangle">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sp>
        <p:nvSpPr>
          <p:cNvPr id="8" name="Titel 1"/>
          <p:cNvSpPr>
            <a:spLocks noGrp="1"/>
          </p:cNvSpPr>
          <p:nvPr>
            <p:ph type="ctrTitle"/>
          </p:nvPr>
        </p:nvSpPr>
        <p:spPr>
          <a:xfrm>
            <a:off x="1332002" y="756847"/>
            <a:ext cx="3456131" cy="1800000"/>
          </a:xfrm>
        </p:spPr>
        <p:txBody>
          <a:bodyPr anchor="b" anchorCtr="0">
            <a:noAutofit/>
          </a:bodyPr>
          <a:lstStyle>
            <a:lvl1pPr algn="l">
              <a:lnSpc>
                <a:spcPts val="3800"/>
              </a:lnSpc>
              <a:defRPr sz="3700" b="1" i="0">
                <a:solidFill>
                  <a:schemeClr val="bg1"/>
                </a:solidFill>
                <a:latin typeface="+mn-lt"/>
                <a:cs typeface="Arial" panose="020B0604020202020204" pitchFamily="34" charset="0"/>
              </a:defRPr>
            </a:lvl1pPr>
          </a:lstStyle>
          <a:p>
            <a:endParaRPr lang="nl-NL"/>
          </a:p>
        </p:txBody>
      </p:sp>
      <p:sp>
        <p:nvSpPr>
          <p:cNvPr id="5" name="Tijdelijke aanduiding voor inhoud 4"/>
          <p:cNvSpPr>
            <a:spLocks noGrp="1"/>
          </p:cNvSpPr>
          <p:nvPr>
            <p:ph sz="quarter" idx="13"/>
          </p:nvPr>
        </p:nvSpPr>
        <p:spPr>
          <a:xfrm>
            <a:off x="1332000" y="2987448"/>
            <a:ext cx="3112678" cy="2770099"/>
          </a:xfrm>
        </p:spPr>
        <p:txBody>
          <a:bodyPr/>
          <a:lstStyle>
            <a:lvl1pPr marL="0" indent="0">
              <a:lnSpc>
                <a:spcPts val="2500"/>
              </a:lnSpc>
              <a:spcBef>
                <a:spcPts val="0"/>
              </a:spcBef>
              <a:buFontTx/>
              <a:buNone/>
              <a:defRPr sz="2100">
                <a:solidFill>
                  <a:schemeClr val="bg1"/>
                </a:solidFill>
                <a:latin typeface="+mn-lt"/>
                <a:cs typeface="Arial" panose="020B0604020202020204" pitchFamily="34" charset="0"/>
              </a:defRPr>
            </a:lvl1pPr>
            <a:lvl2pPr>
              <a:defRPr sz="1800">
                <a:solidFill>
                  <a:schemeClr val="bg1"/>
                </a:solidFill>
                <a:latin typeface="+mn-lt"/>
              </a:defRPr>
            </a:lvl2pPr>
            <a:lvl3pPr>
              <a:defRPr sz="1800">
                <a:solidFill>
                  <a:schemeClr val="bg1"/>
                </a:solidFill>
                <a:latin typeface="+mn-lt"/>
              </a:defRPr>
            </a:lvl3pPr>
            <a:lvl4pPr>
              <a:defRPr sz="1800">
                <a:solidFill>
                  <a:schemeClr val="bg1"/>
                </a:solidFill>
                <a:latin typeface="+mn-lt"/>
              </a:defRPr>
            </a:lvl4pPr>
            <a:lvl5pPr>
              <a:defRPr sz="1800">
                <a:solidFill>
                  <a:schemeClr val="bg1"/>
                </a:solidFill>
                <a:latin typeface="+mn-lt"/>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pic>
        <p:nvPicPr>
          <p:cNvPr id="13" name="Afbeelding 12"/>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6948000" y="6294528"/>
            <a:ext cx="1828800" cy="157824"/>
          </a:xfrm>
          <a:prstGeom prst="rect">
            <a:avLst/>
          </a:prstGeom>
        </p:spPr>
      </p:pic>
      <p:pic>
        <p:nvPicPr>
          <p:cNvPr id="2" name="Afbeelding 1" descr="Afbeelding met Lettertype, tekst, Graphics, schermopname&#10;&#10;Automatisch gegenereerde beschrijving">
            <a:extLst>
              <a:ext uri="{FF2B5EF4-FFF2-40B4-BE49-F238E27FC236}">
                <a16:creationId xmlns:a16="http://schemas.microsoft.com/office/drawing/2014/main" id="{ECDA5A76-C962-6B21-816B-11969447014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74515" y="252000"/>
            <a:ext cx="1425725" cy="604800"/>
          </a:xfrm>
          <a:prstGeom prst="rect">
            <a:avLst/>
          </a:prstGeom>
        </p:spPr>
      </p:pic>
    </p:spTree>
    <p:extLst>
      <p:ext uri="{BB962C8B-B14F-4D97-AF65-F5344CB8AC3E}">
        <p14:creationId xmlns:p14="http://schemas.microsoft.com/office/powerpoint/2010/main" val="59420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_wit">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296000" y="3885027"/>
            <a:ext cx="7416000" cy="1346396"/>
          </a:xfrm>
        </p:spPr>
        <p:txBody>
          <a:bodyPr bIns="0">
            <a:noAutofit/>
          </a:bodyPr>
          <a:lstStyle>
            <a:lvl1pPr marL="0" indent="0" algn="l">
              <a:lnSpc>
                <a:spcPts val="1760"/>
              </a:lnSpc>
              <a:buNone/>
              <a:defRPr sz="2000" b="1">
                <a:solidFill>
                  <a:srgbClr val="37373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9" name="Tijdelijke aanduiding voor tekst 10"/>
          <p:cNvSpPr>
            <a:spLocks noGrp="1"/>
          </p:cNvSpPr>
          <p:nvPr>
            <p:ph type="body" sz="quarter" idx="15" hasCustomPrompt="1"/>
          </p:nvPr>
        </p:nvSpPr>
        <p:spPr>
          <a:xfrm>
            <a:off x="4320619" y="5306531"/>
            <a:ext cx="4391381" cy="352800"/>
          </a:xfrm>
        </p:spPr>
        <p:txBody>
          <a:bodyPr/>
          <a:lstStyle>
            <a:lvl1pPr marL="0" indent="0" algn="r">
              <a:buNone/>
              <a:defRPr sz="1700">
                <a:solidFill>
                  <a:schemeClr val="tx1"/>
                </a:solidFill>
                <a:latin typeface="+mj-lt"/>
              </a:defRPr>
            </a:lvl1pPr>
          </a:lstStyle>
          <a:p>
            <a:pPr lvl="0"/>
            <a:r>
              <a:rPr lang="nl-NL"/>
              <a:t>KLIK OM DE TEKST TE BEWERKEN</a:t>
            </a:r>
          </a:p>
        </p:txBody>
      </p:sp>
      <p:sp>
        <p:nvSpPr>
          <p:cNvPr id="5" name="Titel 1"/>
          <p:cNvSpPr>
            <a:spLocks noGrp="1"/>
          </p:cNvSpPr>
          <p:nvPr>
            <p:ph type="title"/>
          </p:nvPr>
        </p:nvSpPr>
        <p:spPr>
          <a:xfrm>
            <a:off x="1296000" y="1915297"/>
            <a:ext cx="7416000" cy="1865871"/>
          </a:xfrm>
        </p:spPr>
        <p:txBody>
          <a:bodyPr anchor="t" anchorCtr="0"/>
          <a:lstStyle>
            <a:lvl1pPr>
              <a:lnSpc>
                <a:spcPts val="5400"/>
              </a:lnSpc>
              <a:defRPr sz="5400" b="1" i="0">
                <a:solidFill>
                  <a:srgbClr val="373736"/>
                </a:solidFill>
                <a:latin typeface="+mj-lt"/>
                <a:cs typeface="FlandersArtSans-Bold" panose="00000800000000000000" pitchFamily="2" charset="0"/>
              </a:defRPr>
            </a:lvl1pPr>
          </a:lstStyle>
          <a:p>
            <a:r>
              <a:rPr lang="nl-NL"/>
              <a:t>Klik om stijl te bewerken</a:t>
            </a:r>
            <a:endParaRPr lang="nl-BE"/>
          </a:p>
        </p:txBody>
      </p:sp>
    </p:spTree>
    <p:extLst>
      <p:ext uri="{BB962C8B-B14F-4D97-AF65-F5344CB8AC3E}">
        <p14:creationId xmlns:p14="http://schemas.microsoft.com/office/powerpoint/2010/main" val="1129012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eldia">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3"/>
          </p:nvPr>
        </p:nvSpPr>
        <p:spPr>
          <a:xfrm>
            <a:off x="314376" y="0"/>
            <a:ext cx="8820000" cy="6012000"/>
          </a:xfrm>
        </p:spPr>
        <p:txBody>
          <a:bodyPr anchor="ctr"/>
          <a:lstStyle>
            <a:lvl1pPr algn="ctr">
              <a:buNone/>
              <a:defRPr>
                <a:solidFill>
                  <a:srgbClr val="FF0000"/>
                </a:solidFill>
              </a:defRPr>
            </a:lvl1pPr>
          </a:lstStyle>
          <a:p>
            <a:r>
              <a:rPr lang="nl-NL"/>
              <a:t>Klik op het pictogram als u een afbeelding wilt toevoegen</a:t>
            </a:r>
            <a:endParaRPr lang="nl-BE"/>
          </a:p>
        </p:txBody>
      </p:sp>
      <p:sp>
        <p:nvSpPr>
          <p:cNvPr id="2" name="Titel 1"/>
          <p:cNvSpPr>
            <a:spLocks noGrp="1"/>
          </p:cNvSpPr>
          <p:nvPr>
            <p:ph type="ctrTitle"/>
          </p:nvPr>
        </p:nvSpPr>
        <p:spPr>
          <a:xfrm>
            <a:off x="1296000" y="756000"/>
            <a:ext cx="4400361" cy="2196000"/>
          </a:xfrm>
        </p:spPr>
        <p:txBody>
          <a:bodyPr anchor="t">
            <a:noAutofit/>
          </a:bodyPr>
          <a:lstStyle>
            <a:lvl1pPr indent="0" algn="l">
              <a:lnSpc>
                <a:spcPts val="3800"/>
              </a:lnSpc>
              <a:defRPr sz="3700" b="1" i="0">
                <a:solidFill>
                  <a:srgbClr val="373736"/>
                </a:solidFill>
                <a:latin typeface="+mj-lt"/>
                <a:cs typeface="FlandersArtSans-Bold" panose="00000800000000000000" pitchFamily="2" charset="0"/>
              </a:defRPr>
            </a:lvl1pPr>
          </a:lstStyle>
          <a:p>
            <a:r>
              <a:rPr lang="nl-NL"/>
              <a:t>Klik om stijl te bewerken</a:t>
            </a:r>
            <a:endParaRPr lang="nl-BE"/>
          </a:p>
        </p:txBody>
      </p:sp>
      <p:sp>
        <p:nvSpPr>
          <p:cNvPr id="15" name="Tijdelijke aanduiding voor dianummer 6"/>
          <p:cNvSpPr>
            <a:spLocks noGrp="1"/>
          </p:cNvSpPr>
          <p:nvPr>
            <p:ph type="sldNum" sz="quarter" idx="12"/>
          </p:nvPr>
        </p:nvSpPr>
        <p:spPr>
          <a:xfrm>
            <a:off x="3960000" y="6242656"/>
            <a:ext cx="1080000" cy="365125"/>
          </a:xfrm>
        </p:spPr>
        <p:txBody>
          <a:bodyPr/>
          <a:lstStyle>
            <a:lvl1pPr>
              <a:defRPr sz="900">
                <a:latin typeface="+mj-lt"/>
              </a:defRPr>
            </a:lvl1pPr>
          </a:lstStyle>
          <a:p>
            <a:fld id="{7749CDD0-7D77-4D23-9A27-F361E39BA472}" type="datetime1">
              <a:rPr lang="nl-BE" smtClean="0"/>
              <a:pPr/>
              <a:t>31/07/2024</a:t>
            </a:fld>
            <a:r>
              <a:rPr lang="nl-BE"/>
              <a:t> </a:t>
            </a:r>
            <a:r>
              <a:rPr lang="nl-BE" b="1"/>
              <a:t>│</a:t>
            </a:r>
            <a:fld id="{B263F6C6-2226-4286-8995-C42CB1E7C290}" type="slidenum">
              <a:rPr lang="nl-BE" smtClean="0"/>
              <a:pPr/>
              <a:t>‹nr.›</a:t>
            </a:fld>
            <a:endParaRPr lang="nl-BE"/>
          </a:p>
        </p:txBody>
      </p:sp>
    </p:spTree>
    <p:extLst>
      <p:ext uri="{BB962C8B-B14F-4D97-AF65-F5344CB8AC3E}">
        <p14:creationId xmlns:p14="http://schemas.microsoft.com/office/powerpoint/2010/main" val="506108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eldia">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2"/>
          </p:nvPr>
        </p:nvSpPr>
        <p:spPr>
          <a:xfrm>
            <a:off x="314375" y="0"/>
            <a:ext cx="8820000" cy="6012000"/>
          </a:xfrm>
        </p:spPr>
        <p:txBody>
          <a:bodyPr/>
          <a:lstStyle>
            <a:lvl1pPr algn="ctr">
              <a:buNone/>
              <a:defRPr>
                <a:solidFill>
                  <a:srgbClr val="FF0000"/>
                </a:solidFill>
              </a:defRPr>
            </a:lvl1pPr>
          </a:lstStyle>
          <a:p>
            <a:r>
              <a:rPr lang="nl-NL"/>
              <a:t>Klik op het pictogram als u een afbeelding wilt toevoegen</a:t>
            </a:r>
            <a:endParaRPr lang="nl-BE"/>
          </a:p>
        </p:txBody>
      </p:sp>
      <p:sp>
        <p:nvSpPr>
          <p:cNvPr id="2" name="Titel 1"/>
          <p:cNvSpPr>
            <a:spLocks noGrp="1"/>
          </p:cNvSpPr>
          <p:nvPr>
            <p:ph type="ctrTitle"/>
          </p:nvPr>
        </p:nvSpPr>
        <p:spPr>
          <a:xfrm>
            <a:off x="1296000" y="2023200"/>
            <a:ext cx="3108049" cy="2073600"/>
          </a:xfrm>
        </p:spPr>
        <p:txBody>
          <a:bodyPr anchor="b" anchorCtr="0">
            <a:noAutofit/>
          </a:bodyPr>
          <a:lstStyle>
            <a:lvl1pPr indent="0" algn="l">
              <a:lnSpc>
                <a:spcPts val="5400"/>
              </a:lnSpc>
              <a:defRPr sz="5400" b="1">
                <a:solidFill>
                  <a:srgbClr val="373736"/>
                </a:solidFill>
                <a:latin typeface="+mj-lt"/>
              </a:defRPr>
            </a:lvl1pPr>
          </a:lstStyle>
          <a:p>
            <a:r>
              <a:rPr lang="nl-NL"/>
              <a:t>Klik om stijl te bewerken</a:t>
            </a:r>
            <a:endParaRPr lang="nl-BE"/>
          </a:p>
        </p:txBody>
      </p:sp>
      <p:sp>
        <p:nvSpPr>
          <p:cNvPr id="3" name="Ondertitel 2"/>
          <p:cNvSpPr>
            <a:spLocks noGrp="1"/>
          </p:cNvSpPr>
          <p:nvPr>
            <p:ph type="subTitle" idx="1"/>
          </p:nvPr>
        </p:nvSpPr>
        <p:spPr>
          <a:xfrm>
            <a:off x="1296000" y="4154400"/>
            <a:ext cx="7416000" cy="1656000"/>
          </a:xfrm>
        </p:spPr>
        <p:txBody>
          <a:bodyPr bIns="0">
            <a:noAutofit/>
          </a:bodyPr>
          <a:lstStyle>
            <a:lvl1pPr marL="0" indent="0" algn="l">
              <a:lnSpc>
                <a:spcPts val="1760"/>
              </a:lnSpc>
              <a:buNone/>
              <a:defRPr sz="1600">
                <a:solidFill>
                  <a:srgbClr val="37373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5" name="Tijdelijke aanduiding voor dianummer 6">
            <a:extLst>
              <a:ext uri="{FF2B5EF4-FFF2-40B4-BE49-F238E27FC236}">
                <a16:creationId xmlns:a16="http://schemas.microsoft.com/office/drawing/2014/main" id="{9B42E7EB-9A17-4924-B872-9C111592C7F7}"/>
              </a:ext>
            </a:extLst>
          </p:cNvPr>
          <p:cNvSpPr>
            <a:spLocks noGrp="1"/>
          </p:cNvSpPr>
          <p:nvPr>
            <p:ph type="sldNum" sz="quarter" idx="13"/>
          </p:nvPr>
        </p:nvSpPr>
        <p:spPr>
          <a:xfrm>
            <a:off x="3960000" y="6242656"/>
            <a:ext cx="1080000" cy="365125"/>
          </a:xfrm>
        </p:spPr>
        <p:txBody>
          <a:bodyPr/>
          <a:lstStyle>
            <a:lvl1pPr>
              <a:defRPr sz="900">
                <a:latin typeface="Calibri" panose="020F0502020204030204" pitchFamily="34" charset="0"/>
                <a:cs typeface="Calibri" panose="020F0502020204030204" pitchFamily="34" charset="0"/>
              </a:defRPr>
            </a:lvl1pPr>
          </a:lstStyle>
          <a:p>
            <a:fld id="{7749CDD0-7D77-4D23-9A27-F361E39BA472}" type="datetime1">
              <a:rPr lang="nl-BE" smtClean="0"/>
              <a:pPr/>
              <a:t>31/07/2024</a:t>
            </a:fld>
            <a:r>
              <a:rPr lang="nl-BE"/>
              <a:t> </a:t>
            </a:r>
            <a:r>
              <a:rPr lang="nl-BE" b="1"/>
              <a:t>│</a:t>
            </a:r>
            <a:fld id="{B263F6C6-2226-4286-8995-C42CB1E7C290}" type="slidenum">
              <a:rPr lang="nl-BE" smtClean="0"/>
              <a:pPr/>
              <a:t>‹nr.›</a:t>
            </a:fld>
            <a:endParaRPr lang="nl-BE"/>
          </a:p>
        </p:txBody>
      </p:sp>
    </p:spTree>
    <p:extLst>
      <p:ext uri="{BB962C8B-B14F-4D97-AF65-F5344CB8AC3E}">
        <p14:creationId xmlns:p14="http://schemas.microsoft.com/office/powerpoint/2010/main" val="328811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eldia">
    <p:spTree>
      <p:nvGrpSpPr>
        <p:cNvPr id="1" name=""/>
        <p:cNvGrpSpPr/>
        <p:nvPr/>
      </p:nvGrpSpPr>
      <p:grpSpPr>
        <a:xfrm>
          <a:off x="0" y="0"/>
          <a:ext cx="0" cy="0"/>
          <a:chOff x="0" y="0"/>
          <a:chExt cx="0" cy="0"/>
        </a:xfrm>
      </p:grpSpPr>
      <p:sp>
        <p:nvSpPr>
          <p:cNvPr id="6" name="Tijdelijke aanduiding voor afbeelding 5"/>
          <p:cNvSpPr>
            <a:spLocks noGrp="1"/>
          </p:cNvSpPr>
          <p:nvPr>
            <p:ph type="pic" sz="quarter" idx="13"/>
          </p:nvPr>
        </p:nvSpPr>
        <p:spPr>
          <a:xfrm>
            <a:off x="313200" y="-26377"/>
            <a:ext cx="8820000" cy="6012000"/>
          </a:xfrm>
        </p:spPr>
        <p:txBody>
          <a:bodyPr anchor="ctr"/>
          <a:lstStyle>
            <a:lvl1pPr algn="ctr">
              <a:buNone/>
              <a:defRPr>
                <a:solidFill>
                  <a:srgbClr val="FF0000"/>
                </a:solidFill>
              </a:defRPr>
            </a:lvl1pPr>
          </a:lstStyle>
          <a:p>
            <a:r>
              <a:rPr lang="nl-NL"/>
              <a:t>Klik op het pictogram als u een afbeelding wilt toevoegen</a:t>
            </a:r>
            <a:endParaRPr lang="nl-BE"/>
          </a:p>
        </p:txBody>
      </p:sp>
      <p:grpSp>
        <p:nvGrpSpPr>
          <p:cNvPr id="11" name="Groeperen 10"/>
          <p:cNvGrpSpPr/>
          <p:nvPr userDrawn="1"/>
        </p:nvGrpSpPr>
        <p:grpSpPr>
          <a:xfrm>
            <a:off x="296792" y="3498715"/>
            <a:ext cx="8856000" cy="3359285"/>
            <a:chOff x="288000" y="3402000"/>
            <a:chExt cx="8856000" cy="3456000"/>
          </a:xfrm>
        </p:grpSpPr>
        <p:sp>
          <p:nvSpPr>
            <p:cNvPr id="5" name="Rechthoek 4"/>
            <p:cNvSpPr/>
            <p:nvPr userDrawn="1"/>
          </p:nvSpPr>
          <p:spPr>
            <a:xfrm>
              <a:off x="288000" y="4266000"/>
              <a:ext cx="8856000" cy="259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7" name="Rechthoekige driehoek 6"/>
            <p:cNvSpPr/>
            <p:nvPr userDrawn="1"/>
          </p:nvSpPr>
          <p:spPr>
            <a:xfrm flipH="1">
              <a:off x="288000" y="3402000"/>
              <a:ext cx="8856000" cy="864000"/>
            </a:xfrm>
            <a:prstGeom prst="r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sp>
        <p:nvSpPr>
          <p:cNvPr id="2" name="Titel 1"/>
          <p:cNvSpPr>
            <a:spLocks noGrp="1"/>
          </p:cNvSpPr>
          <p:nvPr>
            <p:ph type="ctrTitle"/>
          </p:nvPr>
        </p:nvSpPr>
        <p:spPr>
          <a:xfrm>
            <a:off x="1296000" y="756000"/>
            <a:ext cx="3686547" cy="2196000"/>
          </a:xfrm>
        </p:spPr>
        <p:txBody>
          <a:bodyPr anchor="t">
            <a:noAutofit/>
          </a:bodyPr>
          <a:lstStyle>
            <a:lvl1pPr indent="0" algn="l">
              <a:lnSpc>
                <a:spcPts val="3800"/>
              </a:lnSpc>
              <a:defRPr sz="3700" b="1" i="0">
                <a:solidFill>
                  <a:srgbClr val="373736"/>
                </a:solidFill>
                <a:latin typeface="+mj-lt"/>
                <a:cs typeface="FlandersArtSans-Medium" panose="00000600000000000000" pitchFamily="2" charset="0"/>
              </a:defRPr>
            </a:lvl1pPr>
          </a:lstStyle>
          <a:p>
            <a:r>
              <a:rPr lang="nl-NL"/>
              <a:t>Klik om stijl te bewerken</a:t>
            </a:r>
            <a:endParaRPr lang="nl-BE"/>
          </a:p>
        </p:txBody>
      </p:sp>
      <p:pic>
        <p:nvPicPr>
          <p:cNvPr id="12" name="Afbeelding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000" y="6282000"/>
            <a:ext cx="1828800" cy="182880"/>
          </a:xfrm>
          <a:prstGeom prst="rect">
            <a:avLst/>
          </a:prstGeom>
        </p:spPr>
      </p:pic>
      <p:sp>
        <p:nvSpPr>
          <p:cNvPr id="10" name="Tijdelijke aanduiding voor dianummer 6"/>
          <p:cNvSpPr>
            <a:spLocks noGrp="1"/>
          </p:cNvSpPr>
          <p:nvPr>
            <p:ph type="sldNum" sz="quarter" idx="12"/>
          </p:nvPr>
        </p:nvSpPr>
        <p:spPr>
          <a:xfrm>
            <a:off x="3960000" y="6242656"/>
            <a:ext cx="1080000" cy="365125"/>
          </a:xfrm>
        </p:spPr>
        <p:txBody>
          <a:bodyPr/>
          <a:lstStyle>
            <a:lvl1pPr>
              <a:defRPr sz="900">
                <a:latin typeface="+mj-lt"/>
              </a:defRPr>
            </a:lvl1pPr>
          </a:lstStyle>
          <a:p>
            <a:fld id="{7749CDD0-7D77-4D23-9A27-F361E39BA472}" type="datetime1">
              <a:rPr lang="nl-BE" smtClean="0"/>
              <a:pPr/>
              <a:t>31/07/2024</a:t>
            </a:fld>
            <a:r>
              <a:rPr lang="nl-BE"/>
              <a:t> </a:t>
            </a:r>
            <a:r>
              <a:rPr lang="nl-BE" b="1"/>
              <a:t>│</a:t>
            </a:r>
            <a:fld id="{B263F6C6-2226-4286-8995-C42CB1E7C290}" type="slidenum">
              <a:rPr lang="nl-BE" smtClean="0"/>
              <a:pPr/>
              <a:t>‹nr.›</a:t>
            </a:fld>
            <a:endParaRPr lang="nl-BE"/>
          </a:p>
        </p:txBody>
      </p:sp>
      <p:pic>
        <p:nvPicPr>
          <p:cNvPr id="3" name="Afbeelding 2" descr="Afbeelding met Lettertype, tekst, Graphics, schermopname&#10;&#10;Automatisch gegenereerde beschrijving">
            <a:extLst>
              <a:ext uri="{FF2B5EF4-FFF2-40B4-BE49-F238E27FC236}">
                <a16:creationId xmlns:a16="http://schemas.microsoft.com/office/drawing/2014/main" id="{E7363EEA-FA23-FBED-0136-82C1FEB180D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0248" y="6032760"/>
            <a:ext cx="1425725" cy="604800"/>
          </a:xfrm>
          <a:prstGeom prst="rect">
            <a:avLst/>
          </a:prstGeom>
        </p:spPr>
      </p:pic>
    </p:spTree>
    <p:extLst>
      <p:ext uri="{BB962C8B-B14F-4D97-AF65-F5344CB8AC3E}">
        <p14:creationId xmlns:p14="http://schemas.microsoft.com/office/powerpoint/2010/main" val="336198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296000" y="756000"/>
            <a:ext cx="7416000" cy="1116000"/>
          </a:xfrm>
        </p:spPr>
        <p:txBody>
          <a:bodyPr anchor="t" anchorCtr="0"/>
          <a:lstStyle>
            <a:lvl1pPr>
              <a:defRPr b="1" i="0">
                <a:solidFill>
                  <a:srgbClr val="373736"/>
                </a:solidFill>
                <a:latin typeface="+mj-lt"/>
                <a:cs typeface="FlandersArtSans-Medium" panose="00000600000000000000" pitchFamily="2" charset="0"/>
              </a:defRPr>
            </a:lvl1pPr>
          </a:lstStyle>
          <a:p>
            <a:r>
              <a:rPr lang="nl-NL"/>
              <a:t>Klik om stijl te bewerken</a:t>
            </a:r>
            <a:endParaRPr lang="nl-BE"/>
          </a:p>
        </p:txBody>
      </p:sp>
      <p:sp>
        <p:nvSpPr>
          <p:cNvPr id="3" name="Tijdelijke aanduiding voor inhoud 2"/>
          <p:cNvSpPr>
            <a:spLocks noGrp="1"/>
          </p:cNvSpPr>
          <p:nvPr>
            <p:ph idx="1"/>
          </p:nvPr>
        </p:nvSpPr>
        <p:spPr>
          <a:xfrm>
            <a:off x="5320146" y="1908000"/>
            <a:ext cx="3391854" cy="3780000"/>
          </a:xfrm>
        </p:spPr>
        <p:txBody>
          <a:bodyPr bIns="0"/>
          <a:lstStyle>
            <a:lvl1pPr>
              <a:spcBef>
                <a:spcPts val="300"/>
              </a:spcBef>
              <a:defRPr sz="2000">
                <a:solidFill>
                  <a:srgbClr val="373736"/>
                </a:solidFill>
              </a:defRPr>
            </a:lvl1pPr>
            <a:lvl2pPr>
              <a:spcBef>
                <a:spcPts val="300"/>
              </a:spcBef>
              <a:defRPr sz="2000">
                <a:solidFill>
                  <a:schemeClr val="bg1">
                    <a:lumMod val="50000"/>
                  </a:schemeClr>
                </a:solidFill>
              </a:defRPr>
            </a:lvl2pPr>
            <a:lvl3pPr>
              <a:spcBef>
                <a:spcPts val="300"/>
              </a:spcBef>
              <a:defRPr sz="1600"/>
            </a:lvl3pPr>
            <a:lvl4pPr>
              <a:spcBef>
                <a:spcPts val="300"/>
              </a:spcBef>
              <a:defRPr sz="1600"/>
            </a:lvl4pPr>
            <a:lvl5pPr>
              <a:spcBef>
                <a:spcPts val="300"/>
              </a:spcBef>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afbeelding 4"/>
          <p:cNvSpPr>
            <a:spLocks noGrp="1"/>
          </p:cNvSpPr>
          <p:nvPr>
            <p:ph type="pic" sz="quarter" idx="13"/>
          </p:nvPr>
        </p:nvSpPr>
        <p:spPr>
          <a:xfrm>
            <a:off x="1294228" y="1908000"/>
            <a:ext cx="3708000" cy="3780000"/>
          </a:xfrm>
        </p:spPr>
        <p:txBody>
          <a:bodyPr anchor="ctr"/>
          <a:lstStyle>
            <a:lvl1pPr algn="ctr">
              <a:buNone/>
              <a:defRPr>
                <a:solidFill>
                  <a:srgbClr val="FF0000"/>
                </a:solidFill>
              </a:defRPr>
            </a:lvl1pPr>
          </a:lstStyle>
          <a:p>
            <a:r>
              <a:rPr lang="nl-NL"/>
              <a:t>Klik op het pictogram als u een afbeelding wilt toevoegen</a:t>
            </a:r>
            <a:endParaRPr lang="nl-BE"/>
          </a:p>
        </p:txBody>
      </p:sp>
      <p:sp>
        <p:nvSpPr>
          <p:cNvPr id="6" name="Tijdelijke aanduiding voor dianummer 6"/>
          <p:cNvSpPr>
            <a:spLocks noGrp="1"/>
          </p:cNvSpPr>
          <p:nvPr>
            <p:ph type="sldNum" sz="quarter" idx="12"/>
          </p:nvPr>
        </p:nvSpPr>
        <p:spPr>
          <a:xfrm>
            <a:off x="3960000" y="6242656"/>
            <a:ext cx="1080000" cy="365125"/>
          </a:xfrm>
        </p:spPr>
        <p:txBody>
          <a:bodyPr/>
          <a:lstStyle>
            <a:lvl1pPr>
              <a:defRPr sz="900">
                <a:latin typeface="+mj-lt"/>
              </a:defRPr>
            </a:lvl1pPr>
          </a:lstStyle>
          <a:p>
            <a:fld id="{7749CDD0-7D77-4D23-9A27-F361E39BA472}" type="datetime1">
              <a:rPr lang="nl-BE" smtClean="0"/>
              <a:pPr/>
              <a:t>31/07/2024</a:t>
            </a:fld>
            <a:r>
              <a:rPr lang="nl-BE"/>
              <a:t> </a:t>
            </a:r>
            <a:r>
              <a:rPr lang="nl-BE" b="1"/>
              <a:t>│</a:t>
            </a:r>
            <a:fld id="{B263F6C6-2226-4286-8995-C42CB1E7C290}" type="slidenum">
              <a:rPr lang="nl-BE" smtClean="0"/>
              <a:pPr/>
              <a:t>‹nr.›</a:t>
            </a:fld>
            <a:endParaRPr lang="nl-BE"/>
          </a:p>
        </p:txBody>
      </p:sp>
    </p:spTree>
    <p:extLst>
      <p:ext uri="{BB962C8B-B14F-4D97-AF65-F5344CB8AC3E}">
        <p14:creationId xmlns:p14="http://schemas.microsoft.com/office/powerpoint/2010/main" val="933013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296000" y="756000"/>
            <a:ext cx="7416000" cy="1116000"/>
          </a:xfrm>
        </p:spPr>
        <p:txBody>
          <a:bodyPr anchor="t" anchorCtr="0"/>
          <a:lstStyle>
            <a:lvl1pPr>
              <a:defRPr b="1" i="0">
                <a:solidFill>
                  <a:srgbClr val="373736"/>
                </a:solidFill>
                <a:latin typeface="+mj-lt"/>
                <a:cs typeface="FlandersArtSans-Bold" panose="00000800000000000000" pitchFamily="2" charset="0"/>
              </a:defRPr>
            </a:lvl1pPr>
          </a:lstStyle>
          <a:p>
            <a:r>
              <a:rPr lang="nl-NL"/>
              <a:t>Klik om stijl te bewerken</a:t>
            </a:r>
            <a:endParaRPr lang="nl-BE"/>
          </a:p>
        </p:txBody>
      </p:sp>
      <p:sp>
        <p:nvSpPr>
          <p:cNvPr id="3" name="Tijdelijke aanduiding voor inhoud 2"/>
          <p:cNvSpPr>
            <a:spLocks noGrp="1"/>
          </p:cNvSpPr>
          <p:nvPr>
            <p:ph sz="half" idx="1"/>
          </p:nvPr>
        </p:nvSpPr>
        <p:spPr>
          <a:xfrm>
            <a:off x="1296000" y="1908000"/>
            <a:ext cx="3708000" cy="3780000"/>
          </a:xfrm>
        </p:spPr>
        <p:txBody>
          <a:bodyPr bIns="0"/>
          <a:lstStyle>
            <a:lvl1pPr>
              <a:spcBef>
                <a:spcPts val="300"/>
              </a:spcBef>
              <a:defRPr sz="2000">
                <a:solidFill>
                  <a:srgbClr val="373736"/>
                </a:solidFill>
                <a:latin typeface="+mj-lt"/>
              </a:defRPr>
            </a:lvl1pPr>
            <a:lvl2pPr>
              <a:spcBef>
                <a:spcPts val="300"/>
              </a:spcBef>
              <a:defRPr sz="2000">
                <a:solidFill>
                  <a:schemeClr val="bg1">
                    <a:lumMod val="50000"/>
                  </a:schemeClr>
                </a:solidFill>
                <a:latin typeface="+mj-lt"/>
              </a:defRPr>
            </a:lvl2pPr>
            <a:lvl3pPr>
              <a:spcBef>
                <a:spcPts val="300"/>
              </a:spcBef>
              <a:defRPr sz="1800">
                <a:latin typeface="+mj-lt"/>
              </a:defRPr>
            </a:lvl3pPr>
            <a:lvl4pPr>
              <a:spcBef>
                <a:spcPts val="300"/>
              </a:spcBef>
              <a:defRPr sz="1800">
                <a:latin typeface="+mj-lt"/>
              </a:defRPr>
            </a:lvl4pPr>
            <a:lvl5pPr>
              <a:spcBef>
                <a:spcPts val="300"/>
              </a:spcBef>
              <a:defRPr sz="1800">
                <a:latin typeface="+mj-lt"/>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0" name="Tijdelijke aanduiding voor inhoud 3"/>
          <p:cNvSpPr>
            <a:spLocks noGrp="1"/>
          </p:cNvSpPr>
          <p:nvPr>
            <p:ph sz="half" idx="13"/>
          </p:nvPr>
        </p:nvSpPr>
        <p:spPr>
          <a:xfrm>
            <a:off x="5040000" y="1908000"/>
            <a:ext cx="3672000" cy="3780000"/>
          </a:xfrm>
        </p:spPr>
        <p:txBody>
          <a:bodyPr bIns="0"/>
          <a:lstStyle>
            <a:lvl1pPr>
              <a:defRPr sz="2000">
                <a:solidFill>
                  <a:srgbClr val="373736"/>
                </a:solidFill>
                <a:latin typeface="+mj-lt"/>
              </a:defRPr>
            </a:lvl1pPr>
            <a:lvl2pPr>
              <a:spcBef>
                <a:spcPts val="300"/>
              </a:spcBef>
              <a:defRPr sz="2000">
                <a:solidFill>
                  <a:schemeClr val="bg1">
                    <a:lumMod val="50000"/>
                  </a:schemeClr>
                </a:solidFill>
                <a:latin typeface="+mj-lt"/>
              </a:defRPr>
            </a:lvl2pPr>
            <a:lvl3pPr>
              <a:spcBef>
                <a:spcPts val="300"/>
              </a:spcBef>
              <a:defRPr sz="1800">
                <a:latin typeface="+mj-lt"/>
              </a:defRPr>
            </a:lvl3pPr>
            <a:lvl4pPr>
              <a:spcBef>
                <a:spcPts val="300"/>
              </a:spcBef>
              <a:defRPr sz="1800">
                <a:latin typeface="+mj-lt"/>
              </a:defRPr>
            </a:lvl4pPr>
            <a:lvl5pPr>
              <a:spcBef>
                <a:spcPts val="300"/>
              </a:spcBef>
              <a:defRPr sz="1800">
                <a:latin typeface="+mj-lt"/>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dianummer 6"/>
          <p:cNvSpPr>
            <a:spLocks noGrp="1"/>
          </p:cNvSpPr>
          <p:nvPr>
            <p:ph type="sldNum" sz="quarter" idx="12"/>
          </p:nvPr>
        </p:nvSpPr>
        <p:spPr>
          <a:xfrm>
            <a:off x="3960000" y="6242656"/>
            <a:ext cx="1080000" cy="365125"/>
          </a:xfrm>
        </p:spPr>
        <p:txBody>
          <a:bodyPr/>
          <a:lstStyle>
            <a:lvl1pPr>
              <a:defRPr sz="900">
                <a:latin typeface="+mj-lt"/>
              </a:defRPr>
            </a:lvl1pPr>
          </a:lstStyle>
          <a:p>
            <a:fld id="{7749CDD0-7D77-4D23-9A27-F361E39BA472}" type="datetime1">
              <a:rPr lang="nl-BE" smtClean="0"/>
              <a:pPr/>
              <a:t>31/07/2024</a:t>
            </a:fld>
            <a:r>
              <a:rPr lang="nl-BE"/>
              <a:t> </a:t>
            </a:r>
            <a:r>
              <a:rPr lang="nl-BE" b="1"/>
              <a:t>│</a:t>
            </a:r>
            <a:fld id="{B263F6C6-2226-4286-8995-C42CB1E7C290}" type="slidenum">
              <a:rPr lang="nl-BE" smtClean="0"/>
              <a:pPr/>
              <a:t>‹nr.›</a:t>
            </a:fld>
            <a:endParaRPr lang="nl-BE"/>
          </a:p>
        </p:txBody>
      </p:sp>
    </p:spTree>
    <p:extLst>
      <p:ext uri="{BB962C8B-B14F-4D97-AF65-F5344CB8AC3E}">
        <p14:creationId xmlns:p14="http://schemas.microsoft.com/office/powerpoint/2010/main" val="27272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
        <p:nvSpPr>
          <p:cNvPr id="8" name="Titel 1"/>
          <p:cNvSpPr>
            <a:spLocks noGrp="1"/>
          </p:cNvSpPr>
          <p:nvPr>
            <p:ph type="title"/>
          </p:nvPr>
        </p:nvSpPr>
        <p:spPr>
          <a:xfrm>
            <a:off x="1296000" y="756000"/>
            <a:ext cx="7416000" cy="1116000"/>
          </a:xfrm>
        </p:spPr>
        <p:txBody>
          <a:bodyPr anchor="t" anchorCtr="0"/>
          <a:lstStyle>
            <a:lvl1pPr>
              <a:defRPr>
                <a:solidFill>
                  <a:srgbClr val="373736"/>
                </a:solidFill>
                <a:latin typeface="+mj-lt"/>
              </a:defRPr>
            </a:lvl1pPr>
          </a:lstStyle>
          <a:p>
            <a:r>
              <a:rPr lang="nl-NL"/>
              <a:t>Klik om stijl te bewerken</a:t>
            </a:r>
            <a:endParaRPr lang="nl-BE"/>
          </a:p>
        </p:txBody>
      </p:sp>
      <p:sp>
        <p:nvSpPr>
          <p:cNvPr id="9" name="Tijdelijke aanduiding voor inhoud 2"/>
          <p:cNvSpPr>
            <a:spLocks noGrp="1"/>
          </p:cNvSpPr>
          <p:nvPr>
            <p:ph sz="half" idx="1"/>
          </p:nvPr>
        </p:nvSpPr>
        <p:spPr>
          <a:xfrm>
            <a:off x="1296000" y="1915200"/>
            <a:ext cx="7416000" cy="3672000"/>
          </a:xfrm>
        </p:spPr>
        <p:txBody>
          <a:bodyPr bIns="0"/>
          <a:lstStyle>
            <a:lvl1pPr marL="0" indent="0">
              <a:lnSpc>
                <a:spcPct val="90000"/>
              </a:lnSpc>
              <a:buFontTx/>
              <a:buBlip>
                <a:blip r:embed="rId2"/>
              </a:buBlip>
              <a:defRPr sz="2200">
                <a:solidFill>
                  <a:srgbClr val="373736"/>
                </a:solidFill>
                <a:latin typeface="+mj-lt"/>
              </a:defRPr>
            </a:lvl1pPr>
            <a:lvl2pPr>
              <a:lnSpc>
                <a:spcPct val="90000"/>
              </a:lnSpc>
              <a:buSzPct val="75000"/>
              <a:buFontTx/>
              <a:buBlip>
                <a:blip r:embed="rId3"/>
              </a:buBlip>
              <a:defRPr sz="2200">
                <a:solidFill>
                  <a:schemeClr val="bg1">
                    <a:lumMod val="50000"/>
                  </a:schemeClr>
                </a:solidFill>
                <a:latin typeface="+mj-lt"/>
              </a:defRPr>
            </a:lvl2pPr>
            <a:lvl3pPr>
              <a:lnSpc>
                <a:spcPct val="90000"/>
              </a:lnSpc>
              <a:buSzPct val="85000"/>
              <a:defRPr>
                <a:latin typeface="+mj-lt"/>
              </a:defRPr>
            </a:lvl3pPr>
            <a:lvl4pPr>
              <a:lnSpc>
                <a:spcPct val="90000"/>
              </a:lnSpc>
              <a:defRPr>
                <a:latin typeface="+mj-lt"/>
              </a:defRPr>
            </a:lvl4pPr>
            <a:lvl5pPr>
              <a:lnSpc>
                <a:spcPct val="90000"/>
              </a:lnSpc>
              <a:defRPr>
                <a:latin typeface="+mj-lt"/>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ianummer 6"/>
          <p:cNvSpPr>
            <a:spLocks noGrp="1"/>
          </p:cNvSpPr>
          <p:nvPr>
            <p:ph type="sldNum" sz="quarter" idx="12"/>
          </p:nvPr>
        </p:nvSpPr>
        <p:spPr>
          <a:xfrm>
            <a:off x="3960000" y="6242656"/>
            <a:ext cx="1080000" cy="365125"/>
          </a:xfrm>
        </p:spPr>
        <p:txBody>
          <a:bodyPr/>
          <a:lstStyle>
            <a:lvl1pPr>
              <a:defRPr sz="900">
                <a:latin typeface="+mj-lt"/>
              </a:defRPr>
            </a:lvl1pPr>
          </a:lstStyle>
          <a:p>
            <a:fld id="{7749CDD0-7D77-4D23-9A27-F361E39BA472}" type="datetime1">
              <a:rPr lang="nl-BE" smtClean="0"/>
              <a:pPr/>
              <a:t>31/07/2024</a:t>
            </a:fld>
            <a:r>
              <a:rPr lang="nl-BE"/>
              <a:t> </a:t>
            </a:r>
            <a:r>
              <a:rPr lang="nl-BE" b="1"/>
              <a:t>│</a:t>
            </a:r>
            <a:fld id="{B263F6C6-2226-4286-8995-C42CB1E7C290}" type="slidenum">
              <a:rPr lang="nl-BE" smtClean="0"/>
              <a:pPr/>
              <a:t>‹nr.›</a:t>
            </a:fld>
            <a:endParaRPr lang="nl-BE"/>
          </a:p>
        </p:txBody>
      </p:sp>
    </p:spTree>
    <p:extLst>
      <p:ext uri="{BB962C8B-B14F-4D97-AF65-F5344CB8AC3E}">
        <p14:creationId xmlns:p14="http://schemas.microsoft.com/office/powerpoint/2010/main" val="1785133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Aangepaste indeling">
    <p:spTree>
      <p:nvGrpSpPr>
        <p:cNvPr id="1" name=""/>
        <p:cNvGrpSpPr/>
        <p:nvPr/>
      </p:nvGrpSpPr>
      <p:grpSpPr>
        <a:xfrm>
          <a:off x="0" y="0"/>
          <a:ext cx="0" cy="0"/>
          <a:chOff x="0" y="0"/>
          <a:chExt cx="0" cy="0"/>
        </a:xfrm>
      </p:grpSpPr>
      <p:sp>
        <p:nvSpPr>
          <p:cNvPr id="3" name="Tijdelijke aanduiding voor afbeelding 2"/>
          <p:cNvSpPr>
            <a:spLocks noGrp="1"/>
          </p:cNvSpPr>
          <p:nvPr>
            <p:ph type="pic" sz="quarter" idx="10"/>
          </p:nvPr>
        </p:nvSpPr>
        <p:spPr>
          <a:xfrm>
            <a:off x="309220" y="0"/>
            <a:ext cx="8847137" cy="6858000"/>
          </a:xfrm>
        </p:spPr>
        <p:txBody>
          <a:bodyPr/>
          <a:lstStyle/>
          <a:p>
            <a:r>
              <a:rPr lang="nl-NL"/>
              <a:t>Klik op het pictogram als u een afbeelding wilt toevoegen</a:t>
            </a:r>
            <a:endParaRPr lang="nl-BE"/>
          </a:p>
        </p:txBody>
      </p:sp>
      <p:sp>
        <p:nvSpPr>
          <p:cNvPr id="7" name="Titel 4"/>
          <p:cNvSpPr>
            <a:spLocks noGrp="1"/>
          </p:cNvSpPr>
          <p:nvPr>
            <p:ph type="ctrTitle"/>
          </p:nvPr>
        </p:nvSpPr>
        <p:spPr>
          <a:xfrm>
            <a:off x="1296000" y="756000"/>
            <a:ext cx="3686547" cy="2196000"/>
          </a:xfrm>
        </p:spPr>
        <p:txBody>
          <a:bodyPr/>
          <a:lstStyle/>
          <a:p>
            <a:r>
              <a:rPr lang="nl-NL"/>
              <a:t>Klik om stijl te bewerken</a:t>
            </a:r>
            <a:endParaRPr lang="nl-BE"/>
          </a:p>
        </p:txBody>
      </p:sp>
      <p:sp>
        <p:nvSpPr>
          <p:cNvPr id="8" name="Ondertitel 5"/>
          <p:cNvSpPr>
            <a:spLocks noGrp="1"/>
          </p:cNvSpPr>
          <p:nvPr>
            <p:ph type="subTitle" idx="4294967295"/>
          </p:nvPr>
        </p:nvSpPr>
        <p:spPr>
          <a:xfrm>
            <a:off x="5176691" y="4191642"/>
            <a:ext cx="3408509" cy="1731171"/>
          </a:xfrm>
        </p:spPr>
        <p:txBody>
          <a:bodyPr/>
          <a:lstStyle/>
          <a:p>
            <a:r>
              <a:rPr lang="nl-NL"/>
              <a:t>Klikken om de ondertitelstijl van het model te bewerken</a:t>
            </a:r>
            <a:endParaRPr lang="nl-BE"/>
          </a:p>
        </p:txBody>
      </p:sp>
    </p:spTree>
    <p:extLst>
      <p:ext uri="{BB962C8B-B14F-4D97-AF65-F5344CB8AC3E}">
        <p14:creationId xmlns:p14="http://schemas.microsoft.com/office/powerpoint/2010/main" val="1823390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image" Target="../media/image5.png"/><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12.xml"/><Relationship Id="rId7" Type="http://schemas.openxmlformats.org/officeDocument/2006/relationships/image" Target="../media/image5.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296000" y="756000"/>
            <a:ext cx="7416000" cy="1116000"/>
          </a:xfrm>
          <a:prstGeom prst="rect">
            <a:avLst/>
          </a:prstGeom>
        </p:spPr>
        <p:txBody>
          <a:bodyPr vert="horz" lIns="0" tIns="0" rIns="0" bIns="0" rtlCol="0" anchor="t" anchorCtr="0">
            <a:noAutofit/>
          </a:bodyPr>
          <a:lstStyle/>
          <a:p>
            <a:r>
              <a:rPr lang="nl-NL"/>
              <a:t>Klik om de stijl te bewerken</a:t>
            </a:r>
            <a:endParaRPr lang="nl-BE"/>
          </a:p>
        </p:txBody>
      </p:sp>
      <p:sp>
        <p:nvSpPr>
          <p:cNvPr id="3" name="Tijdelijke aanduiding voor tekst 2"/>
          <p:cNvSpPr>
            <a:spLocks noGrp="1"/>
          </p:cNvSpPr>
          <p:nvPr>
            <p:ph type="body" idx="1"/>
          </p:nvPr>
        </p:nvSpPr>
        <p:spPr>
          <a:xfrm>
            <a:off x="1296000" y="1916140"/>
            <a:ext cx="7416000" cy="3672000"/>
          </a:xfrm>
          <a:prstGeom prst="rect">
            <a:avLst/>
          </a:prstGeom>
        </p:spPr>
        <p:txBody>
          <a:bodyPr vert="horz" lIns="0" tIns="0" rIns="0" bIns="45720" rtlCol="0">
            <a:no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 </a:t>
            </a:r>
            <a:endParaRPr lang="nl-BE"/>
          </a:p>
          <a:p>
            <a:pPr lvl="4"/>
            <a:endParaRPr lang="nl-BE"/>
          </a:p>
        </p:txBody>
      </p:sp>
      <p:sp>
        <p:nvSpPr>
          <p:cNvPr id="4" name="Tijdelijke aanduiding voor datum 3"/>
          <p:cNvSpPr>
            <a:spLocks noGrp="1"/>
          </p:cNvSpPr>
          <p:nvPr>
            <p:ph type="dt" sz="half" idx="2"/>
          </p:nvPr>
        </p:nvSpPr>
        <p:spPr>
          <a:xfrm>
            <a:off x="3050875" y="6248079"/>
            <a:ext cx="900000" cy="360000"/>
          </a:xfrm>
          <a:prstGeom prst="rect">
            <a:avLst/>
          </a:prstGeom>
        </p:spPr>
        <p:txBody>
          <a:bodyPr vert="horz" lIns="91440" tIns="45720" rIns="91440" bIns="45720" rtlCol="0" anchor="ctr"/>
          <a:lstStyle>
            <a:lvl1pPr algn="l">
              <a:defRPr sz="900">
                <a:solidFill>
                  <a:schemeClr val="bg1">
                    <a:lumMod val="50000"/>
                  </a:schemeClr>
                </a:solidFill>
                <a:latin typeface="+mj-lt"/>
              </a:defRPr>
            </a:lvl1pPr>
          </a:lstStyle>
          <a:p>
            <a:fld id="{78E01FDF-814C-414C-A981-DB97E46D0926}" type="datetime1">
              <a:rPr lang="nl-BE" smtClean="0"/>
              <a:pPr/>
              <a:t>31/07/2024</a:t>
            </a:fld>
            <a:endParaRPr lang="nl-BE"/>
          </a:p>
        </p:txBody>
      </p:sp>
      <p:sp>
        <p:nvSpPr>
          <p:cNvPr id="5" name="Tijdelijke aanduiding voor voettekst 4"/>
          <p:cNvSpPr>
            <a:spLocks noGrp="1"/>
          </p:cNvSpPr>
          <p:nvPr>
            <p:ph type="ftr" sz="quarter" idx="3"/>
          </p:nvPr>
        </p:nvSpPr>
        <p:spPr>
          <a:xfrm>
            <a:off x="3993393" y="6248079"/>
            <a:ext cx="1890000" cy="360000"/>
          </a:xfrm>
          <a:prstGeom prst="rect">
            <a:avLst/>
          </a:prstGeom>
        </p:spPr>
        <p:txBody>
          <a:bodyPr vert="horz" lIns="91440" tIns="45720" rIns="91440" bIns="45720" rtlCol="0" anchor="ctr"/>
          <a:lstStyle>
            <a:lvl1pPr algn="ctr">
              <a:defRPr sz="900">
                <a:solidFill>
                  <a:schemeClr val="bg1">
                    <a:lumMod val="50000"/>
                  </a:schemeClr>
                </a:solidFill>
                <a:latin typeface="+mj-lt"/>
              </a:defRPr>
            </a:lvl1pPr>
          </a:lstStyle>
          <a:p>
            <a:endParaRPr lang="nl-BE"/>
          </a:p>
        </p:txBody>
      </p:sp>
      <p:sp>
        <p:nvSpPr>
          <p:cNvPr id="6" name="Tijdelijke aanduiding voor dianummer 5"/>
          <p:cNvSpPr>
            <a:spLocks noGrp="1"/>
          </p:cNvSpPr>
          <p:nvPr>
            <p:ph type="sldNum" sz="quarter" idx="4"/>
          </p:nvPr>
        </p:nvSpPr>
        <p:spPr>
          <a:xfrm>
            <a:off x="5944611" y="6248079"/>
            <a:ext cx="540000" cy="360000"/>
          </a:xfrm>
          <a:prstGeom prst="rect">
            <a:avLst/>
          </a:prstGeom>
        </p:spPr>
        <p:txBody>
          <a:bodyPr vert="horz" lIns="91440" tIns="45720" rIns="91440" bIns="45720" rtlCol="0" anchor="ctr"/>
          <a:lstStyle>
            <a:lvl1pPr algn="r">
              <a:defRPr sz="900">
                <a:solidFill>
                  <a:schemeClr val="bg1">
                    <a:lumMod val="50000"/>
                  </a:schemeClr>
                </a:solidFill>
                <a:latin typeface="+mj-lt"/>
              </a:defRPr>
            </a:lvl1pPr>
          </a:lstStyle>
          <a:p>
            <a:fld id="{492AD3B4-D906-4191-84FB-4FE613E48036}" type="slidenum">
              <a:rPr lang="nl-BE" smtClean="0"/>
              <a:pPr/>
              <a:t>‹nr.›</a:t>
            </a:fld>
            <a:endParaRPr lang="nl-BE"/>
          </a:p>
        </p:txBody>
      </p:sp>
      <p:sp>
        <p:nvSpPr>
          <p:cNvPr id="7" name="Rechthoek 6"/>
          <p:cNvSpPr/>
          <p:nvPr userDrawn="1"/>
        </p:nvSpPr>
        <p:spPr>
          <a:xfrm>
            <a:off x="0" y="0"/>
            <a:ext cx="288000" cy="6858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8" name="Afbeelding 7"/>
          <p:cNvPicPr>
            <a:picLocks noChangeAspect="1"/>
          </p:cNvPicPr>
          <p:nvPr userDrawn="1"/>
        </p:nvPicPr>
        <p:blipFill>
          <a:blip r:embed="rId11" cstate="print">
            <a:extLst>
              <a:ext uri="{28A0092B-C50C-407E-A947-70E740481C1C}">
                <a14:useLocalDpi xmlns:a14="http://schemas.microsoft.com/office/drawing/2010/main" val="0"/>
              </a:ext>
            </a:extLst>
          </a:blip>
          <a:srcRect/>
          <a:stretch/>
        </p:blipFill>
        <p:spPr>
          <a:xfrm>
            <a:off x="6948000" y="6295977"/>
            <a:ext cx="1828800" cy="157824"/>
          </a:xfrm>
          <a:prstGeom prst="rect">
            <a:avLst/>
          </a:prstGeom>
        </p:spPr>
      </p:pic>
      <p:pic>
        <p:nvPicPr>
          <p:cNvPr id="10" name="Afbeelding 9" descr="Afbeelding met Lettertype, tekst, Graphics, schermopname&#10;&#10;Automatisch gegenereerde beschrijving">
            <a:extLst>
              <a:ext uri="{FF2B5EF4-FFF2-40B4-BE49-F238E27FC236}">
                <a16:creationId xmlns:a16="http://schemas.microsoft.com/office/drawing/2014/main" id="{76EE1044-D218-5F18-BA22-6673D9FB15CC}"/>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60248" y="6032760"/>
            <a:ext cx="1425725" cy="604800"/>
          </a:xfrm>
          <a:prstGeom prst="rect">
            <a:avLst/>
          </a:prstGeom>
        </p:spPr>
      </p:pic>
    </p:spTree>
    <p:extLst>
      <p:ext uri="{BB962C8B-B14F-4D97-AF65-F5344CB8AC3E}">
        <p14:creationId xmlns:p14="http://schemas.microsoft.com/office/powerpoint/2010/main" val="2448228591"/>
      </p:ext>
    </p:extLst>
  </p:cSld>
  <p:clrMap bg1="lt1" tx1="dk1" bg2="lt2" tx2="dk2" accent1="accent1" accent2="accent2" accent3="accent3" accent4="accent4" accent5="accent5" accent6="accent6" hlink="hlink" folHlink="folHlink"/>
  <p:sldLayoutIdLst>
    <p:sldLayoutId id="2147483674" r:id="rId1"/>
    <p:sldLayoutId id="2147483649" r:id="rId2"/>
    <p:sldLayoutId id="2147483673" r:id="rId3"/>
    <p:sldLayoutId id="2147483672" r:id="rId4"/>
    <p:sldLayoutId id="2147483678" r:id="rId5"/>
    <p:sldLayoutId id="2147483650" r:id="rId6"/>
    <p:sldLayoutId id="2147483652" r:id="rId7"/>
    <p:sldLayoutId id="2147483655" r:id="rId8"/>
    <p:sldLayoutId id="2147483681" r:id="rId9"/>
  </p:sldLayoutIdLst>
  <p:hf hdr="0"/>
  <p:txStyles>
    <p:titleStyle>
      <a:lvl1pPr algn="l" defTabSz="914400" rtl="0" eaLnBrk="1" latinLnBrk="0" hangingPunct="1">
        <a:lnSpc>
          <a:spcPts val="3800"/>
        </a:lnSpc>
        <a:spcBef>
          <a:spcPts val="0"/>
        </a:spcBef>
        <a:buNone/>
        <a:defRPr sz="3700" b="1" i="0" kern="1200">
          <a:solidFill>
            <a:schemeClr val="tx1"/>
          </a:solidFill>
          <a:latin typeface="Calibri" panose="020F0502020204030204" pitchFamily="34" charset="0"/>
          <a:ea typeface="+mj-ea"/>
          <a:cs typeface="Calibri" panose="020F0502020204030204" pitchFamily="34" charset="0"/>
        </a:defRPr>
      </a:lvl1pPr>
    </p:titleStyle>
    <p:bodyStyle>
      <a:lvl1pPr marL="288000" indent="-288000" algn="l" defTabSz="914400" rtl="0" eaLnBrk="1" latinLnBrk="0" hangingPunct="1">
        <a:lnSpc>
          <a:spcPct val="90000"/>
        </a:lnSpc>
        <a:spcBef>
          <a:spcPts val="300"/>
        </a:spcBef>
        <a:buSzPct val="90000"/>
        <a:buFontTx/>
        <a:buBlip>
          <a:blip r:embed="rId13"/>
        </a:buBlip>
        <a:defRPr sz="2200" b="1" kern="1200" spc="0">
          <a:solidFill>
            <a:schemeClr val="tx1"/>
          </a:solidFill>
          <a:latin typeface="Calibri" panose="020F0502020204030204" pitchFamily="34" charset="0"/>
          <a:ea typeface="+mn-ea"/>
          <a:cs typeface="Calibri" panose="020F0502020204030204" pitchFamily="34" charset="0"/>
        </a:defRPr>
      </a:lvl1pPr>
      <a:lvl2pPr marL="576000" indent="-288000" algn="l" defTabSz="914400" rtl="0" eaLnBrk="1" latinLnBrk="0" hangingPunct="1">
        <a:lnSpc>
          <a:spcPct val="90000"/>
        </a:lnSpc>
        <a:spcBef>
          <a:spcPts val="300"/>
        </a:spcBef>
        <a:buSzPct val="70000"/>
        <a:buFontTx/>
        <a:buBlip>
          <a:blip r:embed="rId14"/>
        </a:buBlip>
        <a:defRPr sz="2200" kern="1200" spc="0">
          <a:solidFill>
            <a:schemeClr val="bg1">
              <a:lumMod val="50000"/>
            </a:schemeClr>
          </a:solidFill>
          <a:latin typeface="Calibri" panose="020F0502020204030204" pitchFamily="34" charset="0"/>
          <a:ea typeface="+mn-ea"/>
          <a:cs typeface="Calibri" panose="020F0502020204030204" pitchFamily="34" charset="0"/>
        </a:defRPr>
      </a:lvl2pPr>
      <a:lvl3pPr marL="864000" indent="-288000" algn="l" defTabSz="914400" rtl="0" eaLnBrk="1" latinLnBrk="0" hangingPunct="1">
        <a:lnSpc>
          <a:spcPct val="90000"/>
        </a:lnSpc>
        <a:spcBef>
          <a:spcPts val="300"/>
        </a:spcBef>
        <a:buSzPct val="90000"/>
        <a:buFontTx/>
        <a:buBlip>
          <a:blip r:embed="rId15"/>
        </a:buBlip>
        <a:defRPr sz="2000" kern="1200" spc="0">
          <a:solidFill>
            <a:schemeClr val="tx1"/>
          </a:solidFill>
          <a:latin typeface="Calibri" panose="020F0502020204030204" pitchFamily="34" charset="0"/>
          <a:ea typeface="+mn-ea"/>
          <a:cs typeface="Calibri" panose="020F0502020204030204" pitchFamily="34" charset="0"/>
        </a:defRPr>
      </a:lvl3pPr>
      <a:lvl4pPr marL="1152000" indent="-288000" algn="l" defTabSz="914400" rtl="0" eaLnBrk="1" latinLnBrk="0" hangingPunct="1">
        <a:lnSpc>
          <a:spcPct val="90000"/>
        </a:lnSpc>
        <a:spcBef>
          <a:spcPts val="300"/>
        </a:spcBef>
        <a:buSzPct val="75000"/>
        <a:buFontTx/>
        <a:buBlip>
          <a:blip r:embed="rId16"/>
        </a:buBlip>
        <a:defRPr sz="2000" kern="1200" spc="0">
          <a:solidFill>
            <a:schemeClr val="tx1"/>
          </a:solidFill>
          <a:latin typeface="Calibri" panose="020F0502020204030204" pitchFamily="34" charset="0"/>
          <a:ea typeface="+mn-ea"/>
          <a:cs typeface="Calibri" panose="020F0502020204030204" pitchFamily="34" charset="0"/>
        </a:defRPr>
      </a:lvl4pPr>
      <a:lvl5pPr marL="1440000" indent="-288000" algn="l" defTabSz="914400" rtl="0" eaLnBrk="1" latinLnBrk="0" hangingPunct="1">
        <a:lnSpc>
          <a:spcPct val="90000"/>
        </a:lnSpc>
        <a:spcBef>
          <a:spcPts val="300"/>
        </a:spcBef>
        <a:buSzPct val="90000"/>
        <a:buFontTx/>
        <a:buBlip>
          <a:blip r:embed="rId13"/>
        </a:buBlip>
        <a:defRPr sz="2000" kern="1200" spc="0" baseline="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296000" y="756000"/>
            <a:ext cx="7416000" cy="1116000"/>
          </a:xfrm>
          <a:prstGeom prst="rect">
            <a:avLst/>
          </a:prstGeom>
        </p:spPr>
        <p:txBody>
          <a:bodyPr vert="horz" lIns="0" tIns="0" rIns="0" bIns="0" rtlCol="0" anchor="t" anchorCtr="0">
            <a:noAutofit/>
          </a:bodyPr>
          <a:lstStyle/>
          <a:p>
            <a:r>
              <a:rPr lang="nl-NL"/>
              <a:t>Klik om de stijl te bewerken</a:t>
            </a:r>
            <a:endParaRPr lang="nl-BE"/>
          </a:p>
        </p:txBody>
      </p:sp>
      <p:sp>
        <p:nvSpPr>
          <p:cNvPr id="7" name="Tijdelijke aanduiding voor datum 3"/>
          <p:cNvSpPr>
            <a:spLocks noGrp="1"/>
          </p:cNvSpPr>
          <p:nvPr>
            <p:ph type="dt" sz="half" idx="2"/>
          </p:nvPr>
        </p:nvSpPr>
        <p:spPr>
          <a:xfrm>
            <a:off x="3003395" y="6339600"/>
            <a:ext cx="947480" cy="360000"/>
          </a:xfrm>
          <a:prstGeom prst="rect">
            <a:avLst/>
          </a:prstGeom>
        </p:spPr>
        <p:txBody>
          <a:bodyPr vert="horz" lIns="91440" tIns="45720" rIns="91440" bIns="45720" rtlCol="0" anchor="ctr"/>
          <a:lstStyle>
            <a:lvl1pPr algn="l">
              <a:defRPr sz="1200">
                <a:solidFill>
                  <a:schemeClr val="tx1">
                    <a:tint val="75000"/>
                  </a:schemeClr>
                </a:solidFill>
                <a:latin typeface="+mj-lt"/>
                <a:cs typeface="Arial" panose="020B0604020202020204" pitchFamily="34" charset="0"/>
              </a:defRPr>
            </a:lvl1pPr>
          </a:lstStyle>
          <a:p>
            <a:fld id="{0E616D67-9FA4-4D58-8F88-7E5585C76E10}" type="datetime1">
              <a:rPr lang="nl-BE" smtClean="0"/>
              <a:t>31/07/2024</a:t>
            </a:fld>
            <a:endParaRPr lang="nl-BE"/>
          </a:p>
        </p:txBody>
      </p:sp>
      <p:sp>
        <p:nvSpPr>
          <p:cNvPr id="8" name="Tijdelijke aanduiding voor voettekst 4"/>
          <p:cNvSpPr>
            <a:spLocks noGrp="1"/>
          </p:cNvSpPr>
          <p:nvPr>
            <p:ph type="ftr" sz="quarter" idx="3"/>
          </p:nvPr>
        </p:nvSpPr>
        <p:spPr>
          <a:xfrm>
            <a:off x="3993393" y="6339600"/>
            <a:ext cx="1890000" cy="360000"/>
          </a:xfrm>
          <a:prstGeom prst="rect">
            <a:avLst/>
          </a:prstGeom>
        </p:spPr>
        <p:txBody>
          <a:bodyPr vert="horz" lIns="91440" tIns="45720" rIns="91440" bIns="45720" rtlCol="0" anchor="ctr"/>
          <a:lstStyle>
            <a:lvl1pPr algn="ctr">
              <a:defRPr sz="1200">
                <a:solidFill>
                  <a:schemeClr val="tx1">
                    <a:tint val="75000"/>
                  </a:schemeClr>
                </a:solidFill>
                <a:latin typeface="+mj-lt"/>
                <a:cs typeface="Arial" panose="020B0604020202020204" pitchFamily="34" charset="0"/>
              </a:defRPr>
            </a:lvl1pPr>
          </a:lstStyle>
          <a:p>
            <a:endParaRPr lang="nl-BE"/>
          </a:p>
        </p:txBody>
      </p:sp>
      <p:sp>
        <p:nvSpPr>
          <p:cNvPr id="9" name="Tijdelijke aanduiding voor dianummer 5"/>
          <p:cNvSpPr>
            <a:spLocks noGrp="1"/>
          </p:cNvSpPr>
          <p:nvPr>
            <p:ph type="sldNum" sz="quarter" idx="4"/>
          </p:nvPr>
        </p:nvSpPr>
        <p:spPr>
          <a:xfrm>
            <a:off x="5944611" y="6339600"/>
            <a:ext cx="540000" cy="360000"/>
          </a:xfrm>
          <a:prstGeom prst="rect">
            <a:avLst/>
          </a:prstGeom>
        </p:spPr>
        <p:txBody>
          <a:bodyPr vert="horz" lIns="91440" tIns="45720" rIns="91440" bIns="45720" rtlCol="0" anchor="ctr"/>
          <a:lstStyle>
            <a:lvl1pPr algn="r">
              <a:defRPr sz="1100">
                <a:solidFill>
                  <a:schemeClr val="tx1">
                    <a:tint val="75000"/>
                  </a:schemeClr>
                </a:solidFill>
                <a:latin typeface="+mj-lt"/>
                <a:cs typeface="Arial" panose="020B0604020202020204" pitchFamily="34" charset="0"/>
              </a:defRPr>
            </a:lvl1pPr>
          </a:lstStyle>
          <a:p>
            <a:fld id="{492AD3B4-D906-4191-84FB-4FE613E48036}" type="slidenum">
              <a:rPr lang="nl-BE" smtClean="0"/>
              <a:pPr/>
              <a:t>‹nr.›</a:t>
            </a:fld>
            <a:endParaRPr lang="nl-BE"/>
          </a:p>
        </p:txBody>
      </p:sp>
      <p:sp>
        <p:nvSpPr>
          <p:cNvPr id="10" name="Tijdelijke aanduiding voor tekst 2"/>
          <p:cNvSpPr>
            <a:spLocks noGrp="1"/>
          </p:cNvSpPr>
          <p:nvPr>
            <p:ph type="body" idx="1"/>
          </p:nvPr>
        </p:nvSpPr>
        <p:spPr>
          <a:xfrm>
            <a:off x="1296000" y="1915200"/>
            <a:ext cx="7444800" cy="4352400"/>
          </a:xfrm>
          <a:prstGeom prst="rect">
            <a:avLst/>
          </a:prstGeom>
        </p:spPr>
        <p:txBody>
          <a:bodyPr vert="horz" lIns="0" tIns="0" rIns="0" bIns="45720" rtlCol="0">
            <a:no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 </a:t>
            </a:r>
            <a:endParaRPr lang="nl-BE"/>
          </a:p>
          <a:p>
            <a:pPr lvl="4"/>
            <a:endParaRPr lang="nl-BE"/>
          </a:p>
        </p:txBody>
      </p:sp>
    </p:spTree>
    <p:extLst>
      <p:ext uri="{BB962C8B-B14F-4D97-AF65-F5344CB8AC3E}">
        <p14:creationId xmlns:p14="http://schemas.microsoft.com/office/powerpoint/2010/main" val="423211203"/>
      </p:ext>
    </p:extLst>
  </p:cSld>
  <p:clrMap bg1="lt1" tx1="dk1" bg2="lt2" tx2="dk2" accent1="accent1" accent2="accent2" accent3="accent3" accent4="accent4" accent5="accent5" accent6="accent6" hlink="hlink" folHlink="folHlink"/>
  <p:sldLayoutIdLst>
    <p:sldLayoutId id="2147483683" r:id="rId1"/>
    <p:sldLayoutId id="2147483685" r:id="rId2"/>
    <p:sldLayoutId id="2147483686" r:id="rId3"/>
  </p:sldLayoutIdLst>
  <p:hf hdr="0"/>
  <p:txStyles>
    <p:titleStyle>
      <a:lvl1pPr algn="l" defTabSz="914400" rtl="0" eaLnBrk="1" latinLnBrk="0" hangingPunct="1">
        <a:lnSpc>
          <a:spcPts val="3800"/>
        </a:lnSpc>
        <a:spcBef>
          <a:spcPct val="0"/>
        </a:spcBef>
        <a:buNone/>
        <a:defRPr sz="3700" b="1" kern="1200">
          <a:solidFill>
            <a:schemeClr val="tx1"/>
          </a:solidFill>
          <a:latin typeface="+mn-lt"/>
          <a:ea typeface="+mj-ea"/>
          <a:cs typeface="Arial" panose="020B0604020202020204" pitchFamily="34" charset="0"/>
        </a:defRPr>
      </a:lvl1pPr>
    </p:titleStyle>
    <p:bodyStyle>
      <a:lvl1pPr marL="288000" marR="0" indent="-288000" algn="l" defTabSz="914400" rtl="0" eaLnBrk="1" fontAlgn="auto" latinLnBrk="0" hangingPunct="1">
        <a:lnSpc>
          <a:spcPct val="90000"/>
        </a:lnSpc>
        <a:spcBef>
          <a:spcPts val="300"/>
        </a:spcBef>
        <a:spcAft>
          <a:spcPts val="0"/>
        </a:spcAft>
        <a:buClrTx/>
        <a:buSzPct val="90000"/>
        <a:buFontTx/>
        <a:buBlip>
          <a:blip r:embed="rId5"/>
        </a:buBlip>
        <a:tabLst/>
        <a:defRPr sz="2200" b="1" kern="1200" spc="0" baseline="0">
          <a:solidFill>
            <a:schemeClr val="tx1"/>
          </a:solidFill>
          <a:latin typeface="+mn-lt"/>
          <a:ea typeface="+mn-ea"/>
          <a:cs typeface="Arial" panose="020B0604020202020204" pitchFamily="34" charset="0"/>
        </a:defRPr>
      </a:lvl1pPr>
      <a:lvl2pPr marL="576000" marR="0" indent="-288000" algn="l" defTabSz="914400" rtl="0" eaLnBrk="1" fontAlgn="auto" latinLnBrk="0" hangingPunct="1">
        <a:lnSpc>
          <a:spcPct val="90000"/>
        </a:lnSpc>
        <a:spcBef>
          <a:spcPts val="300"/>
        </a:spcBef>
        <a:spcAft>
          <a:spcPts val="0"/>
        </a:spcAft>
        <a:buClrTx/>
        <a:buSzPct val="75000"/>
        <a:buFontTx/>
        <a:buBlip>
          <a:blip r:embed="rId6"/>
        </a:buBlip>
        <a:tabLst/>
        <a:defRPr sz="2200" b="0" kern="1200" spc="0" baseline="0">
          <a:solidFill>
            <a:srgbClr val="9B9B9B"/>
          </a:solidFill>
          <a:latin typeface="+mn-lt"/>
          <a:ea typeface="+mn-ea"/>
          <a:cs typeface="Arial" panose="020B0604020202020204" pitchFamily="34" charset="0"/>
        </a:defRPr>
      </a:lvl2pPr>
      <a:lvl3pPr marL="864000" marR="0" indent="-288000" algn="l" defTabSz="914400" rtl="0" eaLnBrk="1" fontAlgn="auto" latinLnBrk="0" hangingPunct="1">
        <a:lnSpc>
          <a:spcPct val="90000"/>
        </a:lnSpc>
        <a:spcBef>
          <a:spcPts val="300"/>
        </a:spcBef>
        <a:spcAft>
          <a:spcPts val="0"/>
        </a:spcAft>
        <a:buClrTx/>
        <a:buSzPct val="85000"/>
        <a:buFontTx/>
        <a:buBlip>
          <a:blip r:embed="rId7"/>
        </a:buBlip>
        <a:tabLst/>
        <a:defRPr sz="2000" kern="1200" spc="0" baseline="0">
          <a:solidFill>
            <a:schemeClr val="tx1"/>
          </a:solidFill>
          <a:latin typeface="+mn-lt"/>
          <a:ea typeface="+mn-ea"/>
          <a:cs typeface="Arial" panose="020B0604020202020204" pitchFamily="34" charset="0"/>
        </a:defRPr>
      </a:lvl3pPr>
      <a:lvl4pPr marL="1152000" marR="0" indent="-288000" algn="l" defTabSz="914400" rtl="0" eaLnBrk="1" fontAlgn="auto" latinLnBrk="0" hangingPunct="1">
        <a:lnSpc>
          <a:spcPct val="90000"/>
        </a:lnSpc>
        <a:spcBef>
          <a:spcPts val="300"/>
        </a:spcBef>
        <a:spcAft>
          <a:spcPts val="0"/>
        </a:spcAft>
        <a:buClrTx/>
        <a:buSzPct val="75000"/>
        <a:buFontTx/>
        <a:buBlip>
          <a:blip r:embed="rId8"/>
        </a:buBlip>
        <a:tabLst/>
        <a:defRPr sz="2000" kern="1200" spc="0" baseline="0">
          <a:solidFill>
            <a:schemeClr val="tx1"/>
          </a:solidFill>
          <a:latin typeface="+mn-lt"/>
          <a:ea typeface="+mn-ea"/>
          <a:cs typeface="Arial" panose="020B0604020202020204" pitchFamily="34" charset="0"/>
        </a:defRPr>
      </a:lvl4pPr>
      <a:lvl5pPr marL="1440000" marR="0" indent="-288000" algn="l" defTabSz="914400" rtl="0" eaLnBrk="1" fontAlgn="auto" latinLnBrk="0" hangingPunct="1">
        <a:lnSpc>
          <a:spcPct val="90000"/>
        </a:lnSpc>
        <a:spcBef>
          <a:spcPts val="300"/>
        </a:spcBef>
        <a:spcAft>
          <a:spcPts val="0"/>
        </a:spcAft>
        <a:buClrTx/>
        <a:buSzPct val="90000"/>
        <a:buFontTx/>
        <a:buBlip>
          <a:blip r:embed="rId5"/>
        </a:buBlip>
        <a:tabLst/>
        <a:defRPr sz="2000" kern="1200" spc="0" baseline="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86275" y="2457036"/>
            <a:ext cx="7416000" cy="2861043"/>
          </a:xfrm>
        </p:spPr>
        <p:txBody>
          <a:bodyPr/>
          <a:lstStyle/>
          <a:p>
            <a:pPr algn="ctr"/>
            <a:r>
              <a:rPr lang="nl-BE" sz="4800" dirty="0">
                <a:solidFill>
                  <a:schemeClr val="accent1"/>
                </a:solidFill>
                <a:ea typeface="+mj-lt"/>
                <a:cs typeface="+mj-lt"/>
              </a:rPr>
              <a:t>Casussen: </a:t>
            </a:r>
            <a:r>
              <a:rPr lang="nl-BE" sz="4800" b="0" dirty="0">
                <a:solidFill>
                  <a:schemeClr val="accent1"/>
                </a:solidFill>
                <a:ea typeface="+mj-lt"/>
                <a:cs typeface="+mj-lt"/>
              </a:rPr>
              <a:t>Sociale Kaart gebruiken om een antwoord te zoeken op een zorgvraag.</a:t>
            </a:r>
            <a:endParaRPr lang="nl-NL" sz="4800" b="0">
              <a:solidFill>
                <a:schemeClr val="accent1"/>
              </a:solidFill>
            </a:endParaRPr>
          </a:p>
        </p:txBody>
      </p:sp>
    </p:spTree>
    <p:extLst>
      <p:ext uri="{BB962C8B-B14F-4D97-AF65-F5344CB8AC3E}">
        <p14:creationId xmlns:p14="http://schemas.microsoft.com/office/powerpoint/2010/main" val="512104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4CE94CA-FEC7-6B8A-3E1E-07B38B39EE5C}"/>
              </a:ext>
            </a:extLst>
          </p:cNvPr>
          <p:cNvPicPr>
            <a:picLocks noChangeAspect="1" noChangeArrowheads="1"/>
          </p:cNvPicPr>
          <p:nvPr/>
        </p:nvPicPr>
        <p:blipFill>
          <a:blip r:embed="rId3">
            <a:alphaModFix amt="5000"/>
            <a:extLst>
              <a:ext uri="{28A0092B-C50C-407E-A947-70E740481C1C}">
                <a14:useLocalDpi xmlns:a14="http://schemas.microsoft.com/office/drawing/2010/main" val="0"/>
              </a:ext>
            </a:extLst>
          </a:blip>
          <a:srcRect/>
          <a:stretch>
            <a:fillRect/>
          </a:stretch>
        </p:blipFill>
        <p:spPr bwMode="auto">
          <a:xfrm>
            <a:off x="285751" y="-158496"/>
            <a:ext cx="885824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383F51AE-FDF8-CAC4-6B1E-9893A7D23ED1}"/>
              </a:ext>
            </a:extLst>
          </p:cNvPr>
          <p:cNvSpPr>
            <a:spLocks noGrp="1"/>
          </p:cNvSpPr>
          <p:nvPr>
            <p:ph type="title"/>
          </p:nvPr>
        </p:nvSpPr>
        <p:spPr/>
        <p:txBody>
          <a:bodyPr/>
          <a:lstStyle/>
          <a:p>
            <a:r>
              <a:rPr lang="nl-BE" dirty="0"/>
              <a:t>Casus 3</a:t>
            </a:r>
          </a:p>
        </p:txBody>
      </p:sp>
      <p:sp>
        <p:nvSpPr>
          <p:cNvPr id="3" name="Tijdelijke aanduiding voor inhoud 2">
            <a:extLst>
              <a:ext uri="{FF2B5EF4-FFF2-40B4-BE49-F238E27FC236}">
                <a16:creationId xmlns:a16="http://schemas.microsoft.com/office/drawing/2014/main" id="{F08AF8E6-AFFF-7ECF-B64E-3F2F3EB27285}"/>
              </a:ext>
            </a:extLst>
          </p:cNvPr>
          <p:cNvSpPr>
            <a:spLocks noGrp="1"/>
          </p:cNvSpPr>
          <p:nvPr>
            <p:ph sz="half" idx="1"/>
          </p:nvPr>
        </p:nvSpPr>
        <p:spPr>
          <a:xfrm>
            <a:off x="432000" y="1314000"/>
            <a:ext cx="8506368" cy="1449758"/>
          </a:xfrm>
        </p:spPr>
        <p:txBody>
          <a:bodyPr vert="horz" lIns="0" tIns="0" rIns="0" bIns="0" rtlCol="0" anchor="t">
            <a:noAutofit/>
          </a:bodyPr>
          <a:lstStyle/>
          <a:p>
            <a:r>
              <a:rPr lang="nl-NL" sz="1800" b="0" dirty="0">
                <a:effectLst/>
                <a:latin typeface="Calibri"/>
                <a:ea typeface="Times New Roman" panose="02020603050405020304" pitchFamily="18" charset="0"/>
                <a:cs typeface="Times New Roman"/>
              </a:rPr>
              <a:t>Cecile woont in Oostende. Alleenstaande zonder kinderen. Het lukt Cecile niet meer om haar appartement te onderhouden. De kamers worden niet schoongemaakt en er zijn ook enkele mankementen (lekkende kraan, raam sluit niet meer goed af). Vorige week is Cecile gevallen en heeft ze medische zorgen aan huis nodig.</a:t>
            </a:r>
          </a:p>
          <a:p>
            <a:r>
              <a:rPr lang="nl-NL" sz="1800" b="0" dirty="0">
                <a:effectLst/>
                <a:latin typeface="Calibri"/>
                <a:ea typeface="Times New Roman" panose="02020603050405020304" pitchFamily="18" charset="0"/>
                <a:cs typeface="Times New Roman"/>
              </a:rPr>
              <a:t>Op welke diensten in de buurt kan Cécile beroep doen?</a:t>
            </a:r>
          </a:p>
        </p:txBody>
      </p:sp>
      <p:sp>
        <p:nvSpPr>
          <p:cNvPr id="4" name="Tijdelijke aanduiding voor dianummer 3">
            <a:extLst>
              <a:ext uri="{FF2B5EF4-FFF2-40B4-BE49-F238E27FC236}">
                <a16:creationId xmlns:a16="http://schemas.microsoft.com/office/drawing/2014/main" id="{357F65A2-688F-9FFE-376D-1B0CFF4FE003}"/>
              </a:ext>
            </a:extLst>
          </p:cNvPr>
          <p:cNvSpPr>
            <a:spLocks noGrp="1"/>
          </p:cNvSpPr>
          <p:nvPr>
            <p:ph type="sldNum" sz="quarter" idx="12"/>
          </p:nvPr>
        </p:nvSpPr>
        <p:spPr/>
        <p:txBody>
          <a:bodyPr/>
          <a:lstStyle/>
          <a:p>
            <a:fld id="{7749CDD0-7D77-4D23-9A27-F361E39BA472}" type="datetime1">
              <a:rPr lang="nl-BE" smtClean="0"/>
              <a:pPr/>
              <a:t>31/07/2024</a:t>
            </a:fld>
            <a:r>
              <a:rPr lang="nl-BE"/>
              <a:t> </a:t>
            </a:r>
            <a:r>
              <a:rPr lang="nl-BE" b="1"/>
              <a:t>│</a:t>
            </a:r>
            <a:fld id="{B263F6C6-2226-4286-8995-C42CB1E7C290}" type="slidenum">
              <a:rPr lang="nl-BE" smtClean="0"/>
              <a:pPr/>
              <a:t>10</a:t>
            </a:fld>
            <a:endParaRPr lang="nl-BE"/>
          </a:p>
        </p:txBody>
      </p:sp>
      <p:sp>
        <p:nvSpPr>
          <p:cNvPr id="6" name="Tijdelijke aanduiding voor inhoud 2">
            <a:extLst>
              <a:ext uri="{FF2B5EF4-FFF2-40B4-BE49-F238E27FC236}">
                <a16:creationId xmlns:a16="http://schemas.microsoft.com/office/drawing/2014/main" id="{D27D1DD9-75ED-2BB0-59E9-D292B1FE9C19}"/>
              </a:ext>
            </a:extLst>
          </p:cNvPr>
          <p:cNvSpPr txBox="1">
            <a:spLocks/>
          </p:cNvSpPr>
          <p:nvPr/>
        </p:nvSpPr>
        <p:spPr>
          <a:xfrm>
            <a:off x="432000" y="2882806"/>
            <a:ext cx="8636586" cy="3240802"/>
          </a:xfrm>
          <a:prstGeom prst="rect">
            <a:avLst/>
          </a:prstGeom>
        </p:spPr>
        <p:txBody>
          <a:bodyPr vert="horz" lIns="0" tIns="0" rIns="0" bIns="0" rtlCol="0">
            <a:noAutofit/>
          </a:bodyPr>
          <a:lstStyle>
            <a:lvl1pPr marL="0" indent="0" algn="l" defTabSz="914400" rtl="0" eaLnBrk="1" latinLnBrk="0" hangingPunct="1">
              <a:lnSpc>
                <a:spcPct val="90000"/>
              </a:lnSpc>
              <a:spcBef>
                <a:spcPts val="300"/>
              </a:spcBef>
              <a:buSzPct val="90000"/>
              <a:buFontTx/>
              <a:buBlip>
                <a:blip r:embed="rId4"/>
              </a:buBlip>
              <a:defRPr sz="2200" b="1" kern="1200" spc="0">
                <a:solidFill>
                  <a:srgbClr val="373736"/>
                </a:solidFill>
                <a:latin typeface="+mj-lt"/>
                <a:ea typeface="+mn-ea"/>
                <a:cs typeface="Calibri" panose="020F0502020204030204" pitchFamily="34" charset="0"/>
              </a:defRPr>
            </a:lvl1pPr>
            <a:lvl2pPr marL="576000" indent="-288000" algn="l" defTabSz="914400" rtl="0" eaLnBrk="1" latinLnBrk="0" hangingPunct="1">
              <a:lnSpc>
                <a:spcPct val="90000"/>
              </a:lnSpc>
              <a:spcBef>
                <a:spcPts val="300"/>
              </a:spcBef>
              <a:buSzPct val="75000"/>
              <a:buFontTx/>
              <a:buBlip>
                <a:blip r:embed="rId5"/>
              </a:buBlip>
              <a:defRPr sz="2200" kern="1200" spc="0">
                <a:solidFill>
                  <a:schemeClr val="bg1">
                    <a:lumMod val="50000"/>
                  </a:schemeClr>
                </a:solidFill>
                <a:latin typeface="+mj-lt"/>
                <a:ea typeface="+mn-ea"/>
                <a:cs typeface="Calibri" panose="020F0502020204030204" pitchFamily="34" charset="0"/>
              </a:defRPr>
            </a:lvl2pPr>
            <a:lvl3pPr marL="864000" indent="-288000" algn="l" defTabSz="914400" rtl="0" eaLnBrk="1" latinLnBrk="0" hangingPunct="1">
              <a:lnSpc>
                <a:spcPct val="90000"/>
              </a:lnSpc>
              <a:spcBef>
                <a:spcPts val="300"/>
              </a:spcBef>
              <a:buSzPct val="85000"/>
              <a:buFontTx/>
              <a:buBlip>
                <a:blip r:embed="rId6"/>
              </a:buBlip>
              <a:defRPr sz="2000" kern="1200" spc="0">
                <a:solidFill>
                  <a:schemeClr val="tx1"/>
                </a:solidFill>
                <a:latin typeface="+mj-lt"/>
                <a:ea typeface="+mn-ea"/>
                <a:cs typeface="Calibri" panose="020F0502020204030204" pitchFamily="34" charset="0"/>
              </a:defRPr>
            </a:lvl3pPr>
            <a:lvl4pPr marL="1152000" indent="-288000" algn="l" defTabSz="914400" rtl="0" eaLnBrk="1" latinLnBrk="0" hangingPunct="1">
              <a:lnSpc>
                <a:spcPct val="90000"/>
              </a:lnSpc>
              <a:spcBef>
                <a:spcPts val="300"/>
              </a:spcBef>
              <a:buSzPct val="75000"/>
              <a:buFontTx/>
              <a:buBlip>
                <a:blip r:embed="rId7"/>
              </a:buBlip>
              <a:defRPr sz="2000" kern="1200" spc="0">
                <a:solidFill>
                  <a:schemeClr val="tx1"/>
                </a:solidFill>
                <a:latin typeface="+mj-lt"/>
                <a:ea typeface="+mn-ea"/>
                <a:cs typeface="Calibri" panose="020F0502020204030204" pitchFamily="34" charset="0"/>
              </a:defRPr>
            </a:lvl4pPr>
            <a:lvl5pPr marL="1440000" indent="-288000" algn="l" defTabSz="914400" rtl="0" eaLnBrk="1" latinLnBrk="0" hangingPunct="1">
              <a:lnSpc>
                <a:spcPct val="90000"/>
              </a:lnSpc>
              <a:spcBef>
                <a:spcPts val="300"/>
              </a:spcBef>
              <a:buSzPct val="90000"/>
              <a:buFontTx/>
              <a:buBlip>
                <a:blip r:embed="rId4"/>
              </a:buBlip>
              <a:defRPr sz="2000" kern="1200" spc="0" baseline="0">
                <a:solidFill>
                  <a:schemeClr val="tx1"/>
                </a:solidFill>
                <a:latin typeface="+mj-lt"/>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nl-BE" sz="2400" b="0" dirty="0"/>
              <a:t>ZOEKOPDRACHT:</a:t>
            </a:r>
          </a:p>
          <a:p>
            <a:r>
              <a:rPr lang="nl-BE" sz="2400" b="0" dirty="0"/>
              <a:t>Regio: Fusiegemeente Oostende</a:t>
            </a:r>
          </a:p>
          <a:p>
            <a:r>
              <a:rPr lang="nl-BE" sz="2400" b="0" dirty="0"/>
              <a:t>Rubriek: 04.05.02. Poetsdiensten</a:t>
            </a:r>
          </a:p>
          <a:p>
            <a:pPr>
              <a:buNone/>
            </a:pPr>
            <a:endParaRPr lang="nl-BE" sz="2400" b="0" dirty="0"/>
          </a:p>
          <a:p>
            <a:r>
              <a:rPr lang="nl-BE" sz="2400" b="0" dirty="0"/>
              <a:t>Regio: Fusiegemeente Oostende</a:t>
            </a:r>
          </a:p>
          <a:p>
            <a:r>
              <a:rPr lang="nl-BE" sz="2400" b="0" dirty="0"/>
              <a:t>Rubriek: 04.05.03. Klusjesdiensten</a:t>
            </a:r>
          </a:p>
          <a:p>
            <a:pPr>
              <a:buNone/>
            </a:pPr>
            <a:endParaRPr lang="nl-BE" sz="2400" b="0" dirty="0"/>
          </a:p>
          <a:p>
            <a:r>
              <a:rPr lang="nl-BE" sz="2400" b="0" dirty="0"/>
              <a:t>Regio: Fusiegemeente Oostende</a:t>
            </a:r>
          </a:p>
          <a:p>
            <a:r>
              <a:rPr lang="nl-BE" sz="2400" b="0" dirty="0"/>
              <a:t>Rubriek: 04.05.05. Thuisverpleging</a:t>
            </a:r>
          </a:p>
        </p:txBody>
      </p:sp>
    </p:spTree>
    <p:extLst>
      <p:ext uri="{BB962C8B-B14F-4D97-AF65-F5344CB8AC3E}">
        <p14:creationId xmlns:p14="http://schemas.microsoft.com/office/powerpoint/2010/main" val="3976187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E8355CE2-A44D-96DF-A482-D1C73D12DFA1}"/>
              </a:ext>
            </a:extLst>
          </p:cNvPr>
          <p:cNvPicPr>
            <a:picLocks noChangeAspect="1" noChangeArrowheads="1"/>
          </p:cNvPicPr>
          <p:nvPr/>
        </p:nvPicPr>
        <p:blipFill>
          <a:blip r:embed="rId3">
            <a:alphaModFix amt="5000"/>
            <a:extLst>
              <a:ext uri="{28A0092B-C50C-407E-A947-70E740481C1C}">
                <a14:useLocalDpi xmlns:a14="http://schemas.microsoft.com/office/drawing/2010/main" val="0"/>
              </a:ext>
            </a:extLst>
          </a:blip>
          <a:srcRect/>
          <a:stretch>
            <a:fillRect/>
          </a:stretch>
        </p:blipFill>
        <p:spPr bwMode="auto">
          <a:xfrm>
            <a:off x="291819" y="0"/>
            <a:ext cx="885824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2642558C-4B46-89CF-6B2D-8052C7B56BF3}"/>
              </a:ext>
            </a:extLst>
          </p:cNvPr>
          <p:cNvSpPr>
            <a:spLocks noGrp="1"/>
          </p:cNvSpPr>
          <p:nvPr>
            <p:ph type="title"/>
          </p:nvPr>
        </p:nvSpPr>
        <p:spPr/>
        <p:txBody>
          <a:bodyPr/>
          <a:lstStyle/>
          <a:p>
            <a:r>
              <a:rPr lang="nl-BE" dirty="0"/>
              <a:t>Casus 4</a:t>
            </a:r>
          </a:p>
        </p:txBody>
      </p:sp>
      <p:sp>
        <p:nvSpPr>
          <p:cNvPr id="3" name="Tijdelijke aanduiding voor inhoud 2">
            <a:extLst>
              <a:ext uri="{FF2B5EF4-FFF2-40B4-BE49-F238E27FC236}">
                <a16:creationId xmlns:a16="http://schemas.microsoft.com/office/drawing/2014/main" id="{5AA677FB-06BF-9494-30EC-E5021D0F700B}"/>
              </a:ext>
            </a:extLst>
          </p:cNvPr>
          <p:cNvSpPr>
            <a:spLocks noGrp="1"/>
          </p:cNvSpPr>
          <p:nvPr>
            <p:ph sz="half" idx="1"/>
          </p:nvPr>
        </p:nvSpPr>
        <p:spPr>
          <a:xfrm>
            <a:off x="432000" y="1345366"/>
            <a:ext cx="8577888" cy="1303488"/>
          </a:xfrm>
        </p:spPr>
        <p:txBody>
          <a:bodyPr/>
          <a:lstStyle/>
          <a:p>
            <a:r>
              <a:rPr lang="nl-NL" sz="2000" b="0" dirty="0">
                <a:effectLst/>
                <a:latin typeface="Calibri" panose="020F0502020204030204" pitchFamily="34" charset="0"/>
                <a:ea typeface="Times New Roman" panose="02020603050405020304" pitchFamily="18" charset="0"/>
                <a:cs typeface="Calibri" panose="020F0502020204030204" pitchFamily="34" charset="0"/>
              </a:rPr>
              <a:t>Om 23u ’s avonds word je tijdens de nachtdienst opgebeld door iemand die dringend nood heeft aan specifieke medicatie (voorgeschreven door de huisarts van wacht).</a:t>
            </a:r>
          </a:p>
          <a:p>
            <a:r>
              <a:rPr lang="nl-NL" sz="2000" b="0" dirty="0">
                <a:effectLst/>
                <a:latin typeface="Calibri" panose="020F0502020204030204" pitchFamily="34" charset="0"/>
                <a:ea typeface="Times New Roman" panose="02020603050405020304" pitchFamily="18" charset="0"/>
                <a:cs typeface="Calibri" panose="020F0502020204030204" pitchFamily="34" charset="0"/>
              </a:rPr>
              <a:t>Welke dienst kan je hiervoor raadplegen?</a:t>
            </a:r>
          </a:p>
        </p:txBody>
      </p:sp>
      <p:sp>
        <p:nvSpPr>
          <p:cNvPr id="4" name="Tijdelijke aanduiding voor dianummer 3">
            <a:extLst>
              <a:ext uri="{FF2B5EF4-FFF2-40B4-BE49-F238E27FC236}">
                <a16:creationId xmlns:a16="http://schemas.microsoft.com/office/drawing/2014/main" id="{0F7DF6C7-A2AB-0A26-F2B5-F2CA8BC67755}"/>
              </a:ext>
            </a:extLst>
          </p:cNvPr>
          <p:cNvSpPr>
            <a:spLocks noGrp="1"/>
          </p:cNvSpPr>
          <p:nvPr>
            <p:ph type="sldNum" sz="quarter" idx="12"/>
          </p:nvPr>
        </p:nvSpPr>
        <p:spPr/>
        <p:txBody>
          <a:bodyPr/>
          <a:lstStyle/>
          <a:p>
            <a:fld id="{7749CDD0-7D77-4D23-9A27-F361E39BA472}" type="datetime1">
              <a:rPr lang="nl-BE" smtClean="0"/>
              <a:pPr/>
              <a:t>31/07/2024</a:t>
            </a:fld>
            <a:r>
              <a:rPr lang="nl-BE"/>
              <a:t> </a:t>
            </a:r>
            <a:r>
              <a:rPr lang="nl-BE" b="1"/>
              <a:t>│</a:t>
            </a:r>
            <a:fld id="{B263F6C6-2226-4286-8995-C42CB1E7C290}" type="slidenum">
              <a:rPr lang="nl-BE" smtClean="0"/>
              <a:pPr/>
              <a:t>11</a:t>
            </a:fld>
            <a:endParaRPr lang="nl-BE"/>
          </a:p>
        </p:txBody>
      </p:sp>
      <p:sp>
        <p:nvSpPr>
          <p:cNvPr id="6" name="Tijdelijke aanduiding voor inhoud 2">
            <a:extLst>
              <a:ext uri="{FF2B5EF4-FFF2-40B4-BE49-F238E27FC236}">
                <a16:creationId xmlns:a16="http://schemas.microsoft.com/office/drawing/2014/main" id="{4C616F98-6632-9AB1-D3AC-8799623147A2}"/>
              </a:ext>
            </a:extLst>
          </p:cNvPr>
          <p:cNvSpPr txBox="1">
            <a:spLocks/>
          </p:cNvSpPr>
          <p:nvPr/>
        </p:nvSpPr>
        <p:spPr>
          <a:xfrm>
            <a:off x="432000" y="3394968"/>
            <a:ext cx="8636586" cy="1152648"/>
          </a:xfrm>
          <a:prstGeom prst="rect">
            <a:avLst/>
          </a:prstGeom>
        </p:spPr>
        <p:txBody>
          <a:bodyPr vert="horz" lIns="0" tIns="0" rIns="0" bIns="0" rtlCol="0">
            <a:noAutofit/>
          </a:bodyPr>
          <a:lstStyle>
            <a:lvl1pPr marL="0" indent="0" algn="l" defTabSz="914400" rtl="0" eaLnBrk="1" latinLnBrk="0" hangingPunct="1">
              <a:lnSpc>
                <a:spcPct val="90000"/>
              </a:lnSpc>
              <a:spcBef>
                <a:spcPts val="300"/>
              </a:spcBef>
              <a:buSzPct val="90000"/>
              <a:buFontTx/>
              <a:buBlip>
                <a:blip r:embed="rId4"/>
              </a:buBlip>
              <a:defRPr sz="2200" b="1" kern="1200" spc="0">
                <a:solidFill>
                  <a:srgbClr val="373736"/>
                </a:solidFill>
                <a:latin typeface="+mj-lt"/>
                <a:ea typeface="+mn-ea"/>
                <a:cs typeface="Calibri" panose="020F0502020204030204" pitchFamily="34" charset="0"/>
              </a:defRPr>
            </a:lvl1pPr>
            <a:lvl2pPr marL="576000" indent="-288000" algn="l" defTabSz="914400" rtl="0" eaLnBrk="1" latinLnBrk="0" hangingPunct="1">
              <a:lnSpc>
                <a:spcPct val="90000"/>
              </a:lnSpc>
              <a:spcBef>
                <a:spcPts val="300"/>
              </a:spcBef>
              <a:buSzPct val="75000"/>
              <a:buFontTx/>
              <a:buBlip>
                <a:blip r:embed="rId5"/>
              </a:buBlip>
              <a:defRPr sz="2200" kern="1200" spc="0">
                <a:solidFill>
                  <a:schemeClr val="bg1">
                    <a:lumMod val="50000"/>
                  </a:schemeClr>
                </a:solidFill>
                <a:latin typeface="+mj-lt"/>
                <a:ea typeface="+mn-ea"/>
                <a:cs typeface="Calibri" panose="020F0502020204030204" pitchFamily="34" charset="0"/>
              </a:defRPr>
            </a:lvl2pPr>
            <a:lvl3pPr marL="864000" indent="-288000" algn="l" defTabSz="914400" rtl="0" eaLnBrk="1" latinLnBrk="0" hangingPunct="1">
              <a:lnSpc>
                <a:spcPct val="90000"/>
              </a:lnSpc>
              <a:spcBef>
                <a:spcPts val="300"/>
              </a:spcBef>
              <a:buSzPct val="85000"/>
              <a:buFontTx/>
              <a:buBlip>
                <a:blip r:embed="rId6"/>
              </a:buBlip>
              <a:defRPr sz="2000" kern="1200" spc="0">
                <a:solidFill>
                  <a:schemeClr val="tx1"/>
                </a:solidFill>
                <a:latin typeface="+mj-lt"/>
                <a:ea typeface="+mn-ea"/>
                <a:cs typeface="Calibri" panose="020F0502020204030204" pitchFamily="34" charset="0"/>
              </a:defRPr>
            </a:lvl3pPr>
            <a:lvl4pPr marL="1152000" indent="-288000" algn="l" defTabSz="914400" rtl="0" eaLnBrk="1" latinLnBrk="0" hangingPunct="1">
              <a:lnSpc>
                <a:spcPct val="90000"/>
              </a:lnSpc>
              <a:spcBef>
                <a:spcPts val="300"/>
              </a:spcBef>
              <a:buSzPct val="75000"/>
              <a:buFontTx/>
              <a:buBlip>
                <a:blip r:embed="rId7"/>
              </a:buBlip>
              <a:defRPr sz="2000" kern="1200" spc="0">
                <a:solidFill>
                  <a:schemeClr val="tx1"/>
                </a:solidFill>
                <a:latin typeface="+mj-lt"/>
                <a:ea typeface="+mn-ea"/>
                <a:cs typeface="Calibri" panose="020F0502020204030204" pitchFamily="34" charset="0"/>
              </a:defRPr>
            </a:lvl4pPr>
            <a:lvl5pPr marL="1440000" indent="-288000" algn="l" defTabSz="914400" rtl="0" eaLnBrk="1" latinLnBrk="0" hangingPunct="1">
              <a:lnSpc>
                <a:spcPct val="90000"/>
              </a:lnSpc>
              <a:spcBef>
                <a:spcPts val="300"/>
              </a:spcBef>
              <a:buSzPct val="90000"/>
              <a:buFontTx/>
              <a:buBlip>
                <a:blip r:embed="rId4"/>
              </a:buBlip>
              <a:defRPr sz="2000" kern="1200" spc="0" baseline="0">
                <a:solidFill>
                  <a:schemeClr val="tx1"/>
                </a:solidFill>
                <a:latin typeface="+mj-lt"/>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nl-BE" sz="2400" b="0" dirty="0"/>
              <a:t>ZOEKOPDRACHT:</a:t>
            </a:r>
          </a:p>
          <a:p>
            <a:r>
              <a:rPr lang="nl-BE" sz="2400" b="0" dirty="0"/>
              <a:t>Zoekterm: apotheek van wacht</a:t>
            </a:r>
          </a:p>
          <a:p>
            <a:r>
              <a:rPr lang="nl-BE" sz="2400" b="0" dirty="0"/>
              <a:t>Regio: /</a:t>
            </a:r>
          </a:p>
        </p:txBody>
      </p:sp>
    </p:spTree>
    <p:extLst>
      <p:ext uri="{BB962C8B-B14F-4D97-AF65-F5344CB8AC3E}">
        <p14:creationId xmlns:p14="http://schemas.microsoft.com/office/powerpoint/2010/main" val="420606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E48FBCC8-276F-60C3-B59D-9AB425E75803}"/>
              </a:ext>
            </a:extLst>
          </p:cNvPr>
          <p:cNvPicPr>
            <a:picLocks noChangeAspect="1" noChangeArrowheads="1"/>
          </p:cNvPicPr>
          <p:nvPr/>
        </p:nvPicPr>
        <p:blipFill>
          <a:blip r:embed="rId3">
            <a:alphaModFix amt="5000"/>
            <a:extLst>
              <a:ext uri="{28A0092B-C50C-407E-A947-70E740481C1C}">
                <a14:useLocalDpi xmlns:a14="http://schemas.microsoft.com/office/drawing/2010/main" val="0"/>
              </a:ext>
            </a:extLst>
          </a:blip>
          <a:srcRect/>
          <a:stretch>
            <a:fillRect/>
          </a:stretch>
        </p:blipFill>
        <p:spPr bwMode="auto">
          <a:xfrm>
            <a:off x="292231" y="0"/>
            <a:ext cx="885824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C0F98B40-FFBA-701D-4B29-2238F0E09D10}"/>
              </a:ext>
            </a:extLst>
          </p:cNvPr>
          <p:cNvSpPr>
            <a:spLocks noGrp="1"/>
          </p:cNvSpPr>
          <p:nvPr>
            <p:ph type="title"/>
          </p:nvPr>
        </p:nvSpPr>
        <p:spPr/>
        <p:txBody>
          <a:bodyPr/>
          <a:lstStyle/>
          <a:p>
            <a:r>
              <a:rPr lang="nl-BE" dirty="0"/>
              <a:t>Casus 5</a:t>
            </a:r>
          </a:p>
        </p:txBody>
      </p:sp>
      <p:sp>
        <p:nvSpPr>
          <p:cNvPr id="3" name="Tijdelijke aanduiding voor inhoud 2">
            <a:extLst>
              <a:ext uri="{FF2B5EF4-FFF2-40B4-BE49-F238E27FC236}">
                <a16:creationId xmlns:a16="http://schemas.microsoft.com/office/drawing/2014/main" id="{978766C6-7DAC-61F5-CDC0-6BC6A88EA2E8}"/>
              </a:ext>
            </a:extLst>
          </p:cNvPr>
          <p:cNvSpPr>
            <a:spLocks noGrp="1"/>
          </p:cNvSpPr>
          <p:nvPr>
            <p:ph sz="half" idx="1"/>
          </p:nvPr>
        </p:nvSpPr>
        <p:spPr>
          <a:xfrm>
            <a:off x="432000" y="1244640"/>
            <a:ext cx="8626656" cy="1254720"/>
          </a:xfrm>
        </p:spPr>
        <p:txBody>
          <a:bodyPr/>
          <a:lstStyle/>
          <a:p>
            <a:r>
              <a:rPr lang="nl-NL" sz="2000" b="0" dirty="0">
                <a:effectLst/>
                <a:latin typeface="Calibri" panose="020F0502020204030204" pitchFamily="34" charset="0"/>
                <a:ea typeface="Times New Roman" panose="02020603050405020304" pitchFamily="18" charset="0"/>
                <a:cs typeface="Calibri" panose="020F0502020204030204" pitchFamily="34" charset="0"/>
              </a:rPr>
              <a:t>Een bejaarde cliënt geeft aan dat hij een vervoerprobleem heeft. Hij woont in Maaseik en zoekt ook effectief een dienst gevestigd in Maaseik.</a:t>
            </a:r>
          </a:p>
          <a:p>
            <a:r>
              <a:rPr lang="nl-NL" sz="2000" b="0" dirty="0">
                <a:effectLst/>
                <a:latin typeface="Calibri" panose="020F0502020204030204" pitchFamily="34" charset="0"/>
                <a:ea typeface="Times New Roman" panose="02020603050405020304" pitchFamily="18" charset="0"/>
                <a:cs typeface="Calibri" panose="020F0502020204030204" pitchFamily="34" charset="0"/>
              </a:rPr>
              <a:t>Welke organisaties of diensten kan je hem aanbevelen?</a:t>
            </a:r>
          </a:p>
        </p:txBody>
      </p:sp>
      <p:sp>
        <p:nvSpPr>
          <p:cNvPr id="4" name="Tijdelijke aanduiding voor dianummer 3">
            <a:extLst>
              <a:ext uri="{FF2B5EF4-FFF2-40B4-BE49-F238E27FC236}">
                <a16:creationId xmlns:a16="http://schemas.microsoft.com/office/drawing/2014/main" id="{E1EA7CFB-166B-3ECF-7E57-D889AC601B94}"/>
              </a:ext>
            </a:extLst>
          </p:cNvPr>
          <p:cNvSpPr>
            <a:spLocks noGrp="1"/>
          </p:cNvSpPr>
          <p:nvPr>
            <p:ph type="sldNum" sz="quarter" idx="12"/>
          </p:nvPr>
        </p:nvSpPr>
        <p:spPr/>
        <p:txBody>
          <a:bodyPr/>
          <a:lstStyle/>
          <a:p>
            <a:fld id="{7749CDD0-7D77-4D23-9A27-F361E39BA472}" type="datetime1">
              <a:rPr lang="nl-BE" smtClean="0"/>
              <a:pPr/>
              <a:t>31/07/2024</a:t>
            </a:fld>
            <a:r>
              <a:rPr lang="nl-BE"/>
              <a:t> </a:t>
            </a:r>
            <a:r>
              <a:rPr lang="nl-BE" b="1"/>
              <a:t>│</a:t>
            </a:r>
            <a:fld id="{B263F6C6-2226-4286-8995-C42CB1E7C290}" type="slidenum">
              <a:rPr lang="nl-BE" smtClean="0"/>
              <a:pPr/>
              <a:t>12</a:t>
            </a:fld>
            <a:endParaRPr lang="nl-BE"/>
          </a:p>
        </p:txBody>
      </p:sp>
      <p:sp>
        <p:nvSpPr>
          <p:cNvPr id="6" name="Tijdelijke aanduiding voor inhoud 2">
            <a:extLst>
              <a:ext uri="{FF2B5EF4-FFF2-40B4-BE49-F238E27FC236}">
                <a16:creationId xmlns:a16="http://schemas.microsoft.com/office/drawing/2014/main" id="{97D371B5-8B74-E137-2B36-03F79198FC38}"/>
              </a:ext>
            </a:extLst>
          </p:cNvPr>
          <p:cNvSpPr txBox="1">
            <a:spLocks/>
          </p:cNvSpPr>
          <p:nvPr/>
        </p:nvSpPr>
        <p:spPr>
          <a:xfrm>
            <a:off x="432000" y="2976576"/>
            <a:ext cx="8636586" cy="1382065"/>
          </a:xfrm>
          <a:prstGeom prst="rect">
            <a:avLst/>
          </a:prstGeom>
        </p:spPr>
        <p:txBody>
          <a:bodyPr vert="horz" lIns="0" tIns="0" rIns="0" bIns="0" rtlCol="0">
            <a:noAutofit/>
          </a:bodyPr>
          <a:lstStyle>
            <a:lvl1pPr marL="0" indent="0" algn="l" defTabSz="914400" rtl="0" eaLnBrk="1" latinLnBrk="0" hangingPunct="1">
              <a:lnSpc>
                <a:spcPct val="90000"/>
              </a:lnSpc>
              <a:spcBef>
                <a:spcPts val="300"/>
              </a:spcBef>
              <a:buSzPct val="90000"/>
              <a:buFontTx/>
              <a:buBlip>
                <a:blip r:embed="rId4"/>
              </a:buBlip>
              <a:defRPr sz="2200" b="1" kern="1200" spc="0">
                <a:solidFill>
                  <a:srgbClr val="373736"/>
                </a:solidFill>
                <a:latin typeface="+mj-lt"/>
                <a:ea typeface="+mn-ea"/>
                <a:cs typeface="Calibri" panose="020F0502020204030204" pitchFamily="34" charset="0"/>
              </a:defRPr>
            </a:lvl1pPr>
            <a:lvl2pPr marL="576000" indent="-288000" algn="l" defTabSz="914400" rtl="0" eaLnBrk="1" latinLnBrk="0" hangingPunct="1">
              <a:lnSpc>
                <a:spcPct val="90000"/>
              </a:lnSpc>
              <a:spcBef>
                <a:spcPts val="300"/>
              </a:spcBef>
              <a:buSzPct val="75000"/>
              <a:buFontTx/>
              <a:buBlip>
                <a:blip r:embed="rId5"/>
              </a:buBlip>
              <a:defRPr sz="2200" kern="1200" spc="0">
                <a:solidFill>
                  <a:schemeClr val="bg1">
                    <a:lumMod val="50000"/>
                  </a:schemeClr>
                </a:solidFill>
                <a:latin typeface="+mj-lt"/>
                <a:ea typeface="+mn-ea"/>
                <a:cs typeface="Calibri" panose="020F0502020204030204" pitchFamily="34" charset="0"/>
              </a:defRPr>
            </a:lvl2pPr>
            <a:lvl3pPr marL="864000" indent="-288000" algn="l" defTabSz="914400" rtl="0" eaLnBrk="1" latinLnBrk="0" hangingPunct="1">
              <a:lnSpc>
                <a:spcPct val="90000"/>
              </a:lnSpc>
              <a:spcBef>
                <a:spcPts val="300"/>
              </a:spcBef>
              <a:buSzPct val="85000"/>
              <a:buFontTx/>
              <a:buBlip>
                <a:blip r:embed="rId6"/>
              </a:buBlip>
              <a:defRPr sz="2000" kern="1200" spc="0">
                <a:solidFill>
                  <a:schemeClr val="tx1"/>
                </a:solidFill>
                <a:latin typeface="+mj-lt"/>
                <a:ea typeface="+mn-ea"/>
                <a:cs typeface="Calibri" panose="020F0502020204030204" pitchFamily="34" charset="0"/>
              </a:defRPr>
            </a:lvl3pPr>
            <a:lvl4pPr marL="1152000" indent="-288000" algn="l" defTabSz="914400" rtl="0" eaLnBrk="1" latinLnBrk="0" hangingPunct="1">
              <a:lnSpc>
                <a:spcPct val="90000"/>
              </a:lnSpc>
              <a:spcBef>
                <a:spcPts val="300"/>
              </a:spcBef>
              <a:buSzPct val="75000"/>
              <a:buFontTx/>
              <a:buBlip>
                <a:blip r:embed="rId7"/>
              </a:buBlip>
              <a:defRPr sz="2000" kern="1200" spc="0">
                <a:solidFill>
                  <a:schemeClr val="tx1"/>
                </a:solidFill>
                <a:latin typeface="+mj-lt"/>
                <a:ea typeface="+mn-ea"/>
                <a:cs typeface="Calibri" panose="020F0502020204030204" pitchFamily="34" charset="0"/>
              </a:defRPr>
            </a:lvl4pPr>
            <a:lvl5pPr marL="1440000" indent="-288000" algn="l" defTabSz="914400" rtl="0" eaLnBrk="1" latinLnBrk="0" hangingPunct="1">
              <a:lnSpc>
                <a:spcPct val="90000"/>
              </a:lnSpc>
              <a:spcBef>
                <a:spcPts val="300"/>
              </a:spcBef>
              <a:buSzPct val="90000"/>
              <a:buFontTx/>
              <a:buBlip>
                <a:blip r:embed="rId4"/>
              </a:buBlip>
              <a:defRPr sz="2000" kern="1200" spc="0" baseline="0">
                <a:solidFill>
                  <a:schemeClr val="tx1"/>
                </a:solidFill>
                <a:latin typeface="+mj-lt"/>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nl-BE" sz="2400" b="0" dirty="0"/>
              <a:t>ZOEKOPDRACHT:</a:t>
            </a:r>
          </a:p>
          <a:p>
            <a:r>
              <a:rPr lang="nl-BE" sz="2400" b="0" dirty="0"/>
              <a:t>Rubriek: 04.05.04. Vervoerdiensten</a:t>
            </a:r>
          </a:p>
          <a:p>
            <a:r>
              <a:rPr lang="nl-BE" sz="2400" b="0" dirty="0"/>
              <a:t>Regio: Fusiegemeente Maaseik</a:t>
            </a:r>
          </a:p>
          <a:p>
            <a:r>
              <a:rPr lang="nl-BE" sz="2400" b="0" dirty="0"/>
              <a:t>Filter - Gevestigd in: 3680 Maaseik</a:t>
            </a:r>
          </a:p>
        </p:txBody>
      </p:sp>
    </p:spTree>
    <p:extLst>
      <p:ext uri="{BB962C8B-B14F-4D97-AF65-F5344CB8AC3E}">
        <p14:creationId xmlns:p14="http://schemas.microsoft.com/office/powerpoint/2010/main" val="644643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b="1" dirty="0">
                <a:latin typeface="+mj-lt"/>
              </a:rPr>
              <a:t>Casus 1</a:t>
            </a:r>
          </a:p>
        </p:txBody>
      </p:sp>
      <p:sp>
        <p:nvSpPr>
          <p:cNvPr id="3" name="Tijdelijke aanduiding voor inhoud 2"/>
          <p:cNvSpPr>
            <a:spLocks noGrp="1"/>
          </p:cNvSpPr>
          <p:nvPr>
            <p:ph sz="half" idx="1"/>
          </p:nvPr>
        </p:nvSpPr>
        <p:spPr/>
        <p:txBody>
          <a:bodyPr/>
          <a:lstStyle/>
          <a:p>
            <a:r>
              <a:rPr lang="nl-NL" sz="2800" b="0" dirty="0">
                <a:effectLst/>
                <a:latin typeface="Calibri" panose="020F0502020204030204" pitchFamily="34" charset="0"/>
                <a:ea typeface="Times New Roman" panose="02020603050405020304" pitchFamily="18" charset="0"/>
                <a:cs typeface="Times New Roman" panose="02020603050405020304" pitchFamily="18" charset="0"/>
              </a:rPr>
              <a:t>Maaike, een aanstaande moeder die in Gavere woont, heeft nood aan kraamzorg aan huis. Ze wil alle kraamzorgdiensten die in Gavere aan huis gaan met elkaar kunnen vergelijken.</a:t>
            </a:r>
          </a:p>
          <a:p>
            <a:pPr>
              <a:buNone/>
            </a:pPr>
            <a:endParaRPr lang="nl-NL" sz="2800" b="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l-NL" sz="2800" b="0" dirty="0">
                <a:effectLst/>
                <a:latin typeface="Calibri" panose="020F0502020204030204" pitchFamily="34" charset="0"/>
                <a:ea typeface="Times New Roman" panose="02020603050405020304" pitchFamily="18" charset="0"/>
                <a:cs typeface="Times New Roman" panose="02020603050405020304" pitchFamily="18" charset="0"/>
              </a:rPr>
              <a:t>Hoe geraak je aan zo'n lijstje?</a:t>
            </a:r>
            <a:endParaRPr lang="nl-BE" sz="3200" b="0" dirty="0">
              <a:latin typeface="+mj-lt"/>
            </a:endParaRPr>
          </a:p>
        </p:txBody>
      </p:sp>
      <p:sp>
        <p:nvSpPr>
          <p:cNvPr id="4" name="Tijdelijke aanduiding voor dianummer 3"/>
          <p:cNvSpPr>
            <a:spLocks noGrp="1"/>
          </p:cNvSpPr>
          <p:nvPr>
            <p:ph type="sldNum" sz="quarter" idx="12"/>
          </p:nvPr>
        </p:nvSpPr>
        <p:spPr/>
        <p:txBody>
          <a:bodyPr/>
          <a:lstStyle/>
          <a:p>
            <a:fld id="{7749CDD0-7D77-4D23-9A27-F361E39BA472}" type="datetime1">
              <a:rPr lang="nl-BE" smtClean="0"/>
              <a:pPr/>
              <a:t>31/07/2024</a:t>
            </a:fld>
            <a:r>
              <a:rPr lang="nl-BE"/>
              <a:t> </a:t>
            </a:r>
            <a:r>
              <a:rPr lang="nl-BE" b="1"/>
              <a:t>│</a:t>
            </a:r>
            <a:fld id="{B263F6C6-2226-4286-8995-C42CB1E7C290}" type="slidenum">
              <a:rPr lang="nl-BE" smtClean="0"/>
              <a:pPr/>
              <a:t>2</a:t>
            </a:fld>
            <a:endParaRPr lang="nl-BE"/>
          </a:p>
        </p:txBody>
      </p:sp>
      <p:pic>
        <p:nvPicPr>
          <p:cNvPr id="1026" name="Picture 2">
            <a:extLst>
              <a:ext uri="{FF2B5EF4-FFF2-40B4-BE49-F238E27FC236}">
                <a16:creationId xmlns:a16="http://schemas.microsoft.com/office/drawing/2014/main" id="{D1A46B5E-9298-AB03-8801-CC732A710E3F}"/>
              </a:ext>
            </a:extLst>
          </p:cNvPr>
          <p:cNvPicPr>
            <a:picLocks noChangeAspect="1" noChangeArrowheads="1"/>
          </p:cNvPicPr>
          <p:nvPr/>
        </p:nvPicPr>
        <p:blipFill>
          <a:blip r:embed="rId2">
            <a:alphaModFix amt="5000"/>
            <a:extLst>
              <a:ext uri="{28A0092B-C50C-407E-A947-70E740481C1C}">
                <a14:useLocalDpi xmlns:a14="http://schemas.microsoft.com/office/drawing/2010/main" val="0"/>
              </a:ext>
            </a:extLst>
          </a:blip>
          <a:srcRect/>
          <a:stretch>
            <a:fillRect/>
          </a:stretch>
        </p:blipFill>
        <p:spPr bwMode="auto">
          <a:xfrm>
            <a:off x="292231" y="0"/>
            <a:ext cx="885824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5639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55A196-A804-57A9-9238-6F6B05D62C48}"/>
              </a:ext>
            </a:extLst>
          </p:cNvPr>
          <p:cNvSpPr>
            <a:spLocks noGrp="1"/>
          </p:cNvSpPr>
          <p:nvPr>
            <p:ph type="title"/>
          </p:nvPr>
        </p:nvSpPr>
        <p:spPr/>
        <p:txBody>
          <a:bodyPr/>
          <a:lstStyle/>
          <a:p>
            <a:r>
              <a:rPr lang="nl-BE" dirty="0"/>
              <a:t>Casus 2</a:t>
            </a:r>
          </a:p>
        </p:txBody>
      </p:sp>
      <p:sp>
        <p:nvSpPr>
          <p:cNvPr id="3" name="Tijdelijke aanduiding voor inhoud 2">
            <a:extLst>
              <a:ext uri="{FF2B5EF4-FFF2-40B4-BE49-F238E27FC236}">
                <a16:creationId xmlns:a16="http://schemas.microsoft.com/office/drawing/2014/main" id="{FB57FD7D-E1A9-A03A-9BA6-002BA005DCFD}"/>
              </a:ext>
            </a:extLst>
          </p:cNvPr>
          <p:cNvSpPr>
            <a:spLocks noGrp="1"/>
          </p:cNvSpPr>
          <p:nvPr>
            <p:ph sz="half" idx="1"/>
          </p:nvPr>
        </p:nvSpPr>
        <p:spPr/>
        <p:txBody>
          <a:bodyPr/>
          <a:lstStyle/>
          <a:p>
            <a:r>
              <a:rPr lang="nl-NL" sz="2800" b="0" err="1">
                <a:effectLst/>
                <a:latin typeface="Calibri" panose="020F0502020204030204" pitchFamily="34" charset="0"/>
                <a:ea typeface="Times New Roman" panose="02020603050405020304" pitchFamily="18" charset="0"/>
                <a:cs typeface="Times New Roman" panose="02020603050405020304" pitchFamily="18" charset="0"/>
              </a:rPr>
              <a:t>Waldek</a:t>
            </a:r>
            <a:r>
              <a:rPr lang="nl-NL" sz="2800" b="0">
                <a:effectLst/>
                <a:latin typeface="Calibri" panose="020F0502020204030204" pitchFamily="34" charset="0"/>
                <a:ea typeface="Times New Roman" panose="02020603050405020304" pitchFamily="18" charset="0"/>
                <a:cs typeface="Times New Roman" panose="02020603050405020304" pitchFamily="18" charset="0"/>
              </a:rPr>
              <a:t>, een Pool, woont in Tienen sinds enkele maanden. Hij wil graag Nederlands leren.</a:t>
            </a:r>
          </a:p>
          <a:p>
            <a:pPr>
              <a:buNone/>
            </a:pPr>
            <a:endParaRPr lang="nl-NL" sz="2800" b="0">
              <a:effectLst/>
              <a:latin typeface="Calibri" panose="020F0502020204030204" pitchFamily="34" charset="0"/>
              <a:ea typeface="Times New Roman" panose="02020603050405020304" pitchFamily="18" charset="0"/>
              <a:cs typeface="Times New Roman" panose="02020603050405020304" pitchFamily="18" charset="0"/>
            </a:endParaRPr>
          </a:p>
          <a:p>
            <a:r>
              <a:rPr lang="nl-NL" sz="2800" b="0">
                <a:effectLst/>
                <a:latin typeface="Calibri" panose="020F0502020204030204" pitchFamily="34" charset="0"/>
                <a:ea typeface="Times New Roman" panose="02020603050405020304" pitchFamily="18" charset="0"/>
                <a:cs typeface="Times New Roman" panose="02020603050405020304" pitchFamily="18" charset="0"/>
              </a:rPr>
              <a:t>Waar kan hij terecht?</a:t>
            </a:r>
            <a:endParaRPr lang="nl-BE" sz="2800" b="0">
              <a:effectLst/>
              <a:latin typeface="Tahoma" panose="020B0604030504040204" pitchFamily="34" charset="0"/>
              <a:ea typeface="Times New Roman" panose="02020603050405020304" pitchFamily="18" charset="0"/>
              <a:cs typeface="Times New Roman" panose="02020603050405020304" pitchFamily="18" charset="0"/>
            </a:endParaRPr>
          </a:p>
        </p:txBody>
      </p:sp>
      <p:sp>
        <p:nvSpPr>
          <p:cNvPr id="4" name="Tijdelijke aanduiding voor dianummer 3">
            <a:extLst>
              <a:ext uri="{FF2B5EF4-FFF2-40B4-BE49-F238E27FC236}">
                <a16:creationId xmlns:a16="http://schemas.microsoft.com/office/drawing/2014/main" id="{46D9679F-7C5A-B88E-0189-D4F0F0B650BD}"/>
              </a:ext>
            </a:extLst>
          </p:cNvPr>
          <p:cNvSpPr>
            <a:spLocks noGrp="1"/>
          </p:cNvSpPr>
          <p:nvPr>
            <p:ph type="sldNum" sz="quarter" idx="12"/>
          </p:nvPr>
        </p:nvSpPr>
        <p:spPr/>
        <p:txBody>
          <a:bodyPr/>
          <a:lstStyle/>
          <a:p>
            <a:fld id="{7749CDD0-7D77-4D23-9A27-F361E39BA472}" type="datetime1">
              <a:rPr lang="nl-BE" smtClean="0"/>
              <a:pPr/>
              <a:t>31/07/2024</a:t>
            </a:fld>
            <a:r>
              <a:rPr lang="nl-BE"/>
              <a:t> </a:t>
            </a:r>
            <a:r>
              <a:rPr lang="nl-BE" b="1"/>
              <a:t>│</a:t>
            </a:r>
            <a:fld id="{B263F6C6-2226-4286-8995-C42CB1E7C290}" type="slidenum">
              <a:rPr lang="nl-BE" smtClean="0"/>
              <a:pPr/>
              <a:t>3</a:t>
            </a:fld>
            <a:endParaRPr lang="nl-BE"/>
          </a:p>
        </p:txBody>
      </p:sp>
      <p:pic>
        <p:nvPicPr>
          <p:cNvPr id="5" name="Picture 2">
            <a:extLst>
              <a:ext uri="{FF2B5EF4-FFF2-40B4-BE49-F238E27FC236}">
                <a16:creationId xmlns:a16="http://schemas.microsoft.com/office/drawing/2014/main" id="{D07E0EE7-970F-2181-ECD0-4DC08FB573B8}"/>
              </a:ext>
            </a:extLst>
          </p:cNvPr>
          <p:cNvPicPr>
            <a:picLocks noChangeAspect="1" noChangeArrowheads="1"/>
          </p:cNvPicPr>
          <p:nvPr/>
        </p:nvPicPr>
        <p:blipFill>
          <a:blip r:embed="rId2">
            <a:alphaModFix amt="5000"/>
            <a:extLst>
              <a:ext uri="{28A0092B-C50C-407E-A947-70E740481C1C}">
                <a14:useLocalDpi xmlns:a14="http://schemas.microsoft.com/office/drawing/2010/main" val="0"/>
              </a:ext>
            </a:extLst>
          </a:blip>
          <a:srcRect/>
          <a:stretch>
            <a:fillRect/>
          </a:stretch>
        </p:blipFill>
        <p:spPr bwMode="auto">
          <a:xfrm>
            <a:off x="292231" y="0"/>
            <a:ext cx="885824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2353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3F51AE-FDF8-CAC4-6B1E-9893A7D23ED1}"/>
              </a:ext>
            </a:extLst>
          </p:cNvPr>
          <p:cNvSpPr>
            <a:spLocks noGrp="1"/>
          </p:cNvSpPr>
          <p:nvPr>
            <p:ph type="title"/>
          </p:nvPr>
        </p:nvSpPr>
        <p:spPr/>
        <p:txBody>
          <a:bodyPr/>
          <a:lstStyle/>
          <a:p>
            <a:r>
              <a:rPr lang="nl-BE" dirty="0"/>
              <a:t>Casus 3</a:t>
            </a:r>
          </a:p>
        </p:txBody>
      </p:sp>
      <p:sp>
        <p:nvSpPr>
          <p:cNvPr id="3" name="Tijdelijke aanduiding voor inhoud 2">
            <a:extLst>
              <a:ext uri="{FF2B5EF4-FFF2-40B4-BE49-F238E27FC236}">
                <a16:creationId xmlns:a16="http://schemas.microsoft.com/office/drawing/2014/main" id="{F08AF8E6-AFFF-7ECF-B64E-3F2F3EB27285}"/>
              </a:ext>
            </a:extLst>
          </p:cNvPr>
          <p:cNvSpPr>
            <a:spLocks noGrp="1"/>
          </p:cNvSpPr>
          <p:nvPr>
            <p:ph sz="half" idx="1"/>
          </p:nvPr>
        </p:nvSpPr>
        <p:spPr>
          <a:xfrm>
            <a:off x="1296000" y="1915199"/>
            <a:ext cx="7416000" cy="4015083"/>
          </a:xfrm>
        </p:spPr>
        <p:txBody>
          <a:bodyPr vert="horz" lIns="0" tIns="0" rIns="0" bIns="0" rtlCol="0" anchor="t">
            <a:noAutofit/>
          </a:bodyPr>
          <a:lstStyle/>
          <a:p>
            <a:r>
              <a:rPr lang="nl-NL" sz="2600" b="0">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Cecile woont in Oostende</a:t>
            </a:r>
            <a:r>
              <a:rPr lang="nl-NL" sz="2600" b="0">
                <a:solidFill>
                  <a:srgbClr val="000000"/>
                </a:solidFill>
                <a:highlight>
                  <a:srgbClr val="FFFFFF"/>
                </a:highlight>
                <a:latin typeface="Calibri" panose="020F0502020204030204" pitchFamily="34" charset="0"/>
                <a:ea typeface="Times New Roman" panose="02020603050405020304" pitchFamily="18" charset="0"/>
                <a:cs typeface="Times New Roman" panose="02020603050405020304" pitchFamily="18" charset="0"/>
              </a:rPr>
              <a:t>. </a:t>
            </a:r>
            <a:r>
              <a:rPr lang="nl-NL" sz="2600" b="0">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Ze is alleen sinds haar man overleden is en heeft geen kinderen. Het lukt Cecile niet meer om haar appartement te onderhouden</a:t>
            </a:r>
            <a:r>
              <a:rPr lang="nl-NL" sz="2600" b="0">
                <a:solidFill>
                  <a:srgbClr val="000000"/>
                </a:solidFill>
                <a:highlight>
                  <a:srgbClr val="FFFFFF"/>
                </a:highlight>
                <a:latin typeface="Calibri" panose="020F0502020204030204" pitchFamily="34" charset="0"/>
                <a:ea typeface="Times New Roman" panose="02020603050405020304" pitchFamily="18" charset="0"/>
                <a:cs typeface="Times New Roman" panose="02020603050405020304" pitchFamily="18" charset="0"/>
              </a:rPr>
              <a:t>. D</a:t>
            </a:r>
            <a:r>
              <a:rPr lang="nl-NL" sz="2600" b="0">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e kamers worden niet schoongemaakt en er zijn ook enkele mankementen (lekkende kraan, raam sluit niet meer goed af). Vorige week is Cecile gevallen en heeft ze medische zorgen aan huis nodig.</a:t>
            </a:r>
          </a:p>
          <a:p>
            <a:pPr>
              <a:buNone/>
            </a:pPr>
            <a:endParaRPr lang="nl-NL" sz="2600" b="0">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endParaRPr>
          </a:p>
          <a:p>
            <a:r>
              <a:rPr lang="nl-NL" sz="2600" b="0">
                <a:solidFill>
                  <a:srgbClr val="000000"/>
                </a:solidFill>
                <a:effectLst/>
                <a:highlight>
                  <a:srgbClr val="FFFFFF"/>
                </a:highlight>
                <a:latin typeface="Calibri"/>
                <a:ea typeface="Times New Roman" panose="02020603050405020304" pitchFamily="18" charset="0"/>
                <a:cs typeface="Times New Roman"/>
              </a:rPr>
              <a:t>Op welke diensten</a:t>
            </a:r>
            <a:r>
              <a:rPr lang="nl-NL" sz="2600" b="0">
                <a:solidFill>
                  <a:srgbClr val="000000"/>
                </a:solidFill>
                <a:highlight>
                  <a:srgbClr val="FFFFFF"/>
                </a:highlight>
                <a:latin typeface="Calibri"/>
                <a:ea typeface="Times New Roman" panose="02020603050405020304" pitchFamily="18" charset="0"/>
                <a:cs typeface="Times New Roman"/>
              </a:rPr>
              <a:t> in de buurt kan</a:t>
            </a:r>
            <a:r>
              <a:rPr lang="nl-NL" sz="2600" b="0">
                <a:solidFill>
                  <a:srgbClr val="000000"/>
                </a:solidFill>
                <a:effectLst/>
                <a:highlight>
                  <a:srgbClr val="FFFFFF"/>
                </a:highlight>
                <a:latin typeface="Calibri"/>
                <a:ea typeface="Times New Roman" panose="02020603050405020304" pitchFamily="18" charset="0"/>
                <a:cs typeface="Times New Roman"/>
              </a:rPr>
              <a:t> Cécile beroep doen?</a:t>
            </a:r>
            <a:endParaRPr lang="nl-BE" sz="2600" b="0">
              <a:effectLst/>
              <a:latin typeface="Calibri"/>
              <a:ea typeface="Times New Roman" panose="02020603050405020304" pitchFamily="18" charset="0"/>
              <a:cs typeface="Times New Roman"/>
            </a:endParaRPr>
          </a:p>
        </p:txBody>
      </p:sp>
      <p:sp>
        <p:nvSpPr>
          <p:cNvPr id="4" name="Tijdelijke aanduiding voor dianummer 3">
            <a:extLst>
              <a:ext uri="{FF2B5EF4-FFF2-40B4-BE49-F238E27FC236}">
                <a16:creationId xmlns:a16="http://schemas.microsoft.com/office/drawing/2014/main" id="{357F65A2-688F-9FFE-376D-1B0CFF4FE003}"/>
              </a:ext>
            </a:extLst>
          </p:cNvPr>
          <p:cNvSpPr>
            <a:spLocks noGrp="1"/>
          </p:cNvSpPr>
          <p:nvPr>
            <p:ph type="sldNum" sz="quarter" idx="12"/>
          </p:nvPr>
        </p:nvSpPr>
        <p:spPr/>
        <p:txBody>
          <a:bodyPr/>
          <a:lstStyle/>
          <a:p>
            <a:fld id="{7749CDD0-7D77-4D23-9A27-F361E39BA472}" type="datetime1">
              <a:rPr lang="nl-BE" smtClean="0"/>
              <a:pPr/>
              <a:t>31/07/2024</a:t>
            </a:fld>
            <a:r>
              <a:rPr lang="nl-BE"/>
              <a:t> </a:t>
            </a:r>
            <a:r>
              <a:rPr lang="nl-BE" b="1"/>
              <a:t>│</a:t>
            </a:r>
            <a:fld id="{B263F6C6-2226-4286-8995-C42CB1E7C290}" type="slidenum">
              <a:rPr lang="nl-BE" smtClean="0"/>
              <a:pPr/>
              <a:t>4</a:t>
            </a:fld>
            <a:endParaRPr lang="nl-BE"/>
          </a:p>
        </p:txBody>
      </p:sp>
      <p:pic>
        <p:nvPicPr>
          <p:cNvPr id="5" name="Picture 2">
            <a:extLst>
              <a:ext uri="{FF2B5EF4-FFF2-40B4-BE49-F238E27FC236}">
                <a16:creationId xmlns:a16="http://schemas.microsoft.com/office/drawing/2014/main" id="{04CE94CA-FEC7-6B8A-3E1E-07B38B39EE5C}"/>
              </a:ext>
            </a:extLst>
          </p:cNvPr>
          <p:cNvPicPr>
            <a:picLocks noChangeAspect="1" noChangeArrowheads="1"/>
          </p:cNvPicPr>
          <p:nvPr/>
        </p:nvPicPr>
        <p:blipFill>
          <a:blip r:embed="rId2">
            <a:alphaModFix amt="5000"/>
            <a:extLst>
              <a:ext uri="{28A0092B-C50C-407E-A947-70E740481C1C}">
                <a14:useLocalDpi xmlns:a14="http://schemas.microsoft.com/office/drawing/2010/main" val="0"/>
              </a:ext>
            </a:extLst>
          </a:blip>
          <a:srcRect/>
          <a:stretch>
            <a:fillRect/>
          </a:stretch>
        </p:blipFill>
        <p:spPr bwMode="auto">
          <a:xfrm>
            <a:off x="292231" y="0"/>
            <a:ext cx="885824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735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42558C-4B46-89CF-6B2D-8052C7B56BF3}"/>
              </a:ext>
            </a:extLst>
          </p:cNvPr>
          <p:cNvSpPr>
            <a:spLocks noGrp="1"/>
          </p:cNvSpPr>
          <p:nvPr>
            <p:ph type="title"/>
          </p:nvPr>
        </p:nvSpPr>
        <p:spPr/>
        <p:txBody>
          <a:bodyPr/>
          <a:lstStyle/>
          <a:p>
            <a:r>
              <a:rPr lang="nl-BE" dirty="0"/>
              <a:t>Casus 4</a:t>
            </a:r>
          </a:p>
        </p:txBody>
      </p:sp>
      <p:sp>
        <p:nvSpPr>
          <p:cNvPr id="3" name="Tijdelijke aanduiding voor inhoud 2">
            <a:extLst>
              <a:ext uri="{FF2B5EF4-FFF2-40B4-BE49-F238E27FC236}">
                <a16:creationId xmlns:a16="http://schemas.microsoft.com/office/drawing/2014/main" id="{5AA677FB-06BF-9494-30EC-E5021D0F700B}"/>
              </a:ext>
            </a:extLst>
          </p:cNvPr>
          <p:cNvSpPr>
            <a:spLocks noGrp="1"/>
          </p:cNvSpPr>
          <p:nvPr>
            <p:ph sz="half" idx="1"/>
          </p:nvPr>
        </p:nvSpPr>
        <p:spPr/>
        <p:txBody>
          <a:bodyPr/>
          <a:lstStyle/>
          <a:p>
            <a:r>
              <a:rPr lang="nl-BE" sz="2800" b="0">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Om 23u ’s avonds word je tijdens de nachtdienst opgebeld door iemand die dringend nood heeft aan specifieke medicatie (voorgeschreven door de huisarts van wacht).</a:t>
            </a:r>
          </a:p>
          <a:p>
            <a:pPr>
              <a:buNone/>
            </a:pPr>
            <a:endParaRPr lang="nl-BE" sz="2800" b="0">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endParaRPr>
          </a:p>
          <a:p>
            <a:r>
              <a:rPr lang="nl-BE" sz="2800" b="0">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Welke dienst kan je hiervoor raadplegen?</a:t>
            </a:r>
            <a:endParaRPr lang="nl-BE" sz="2800" b="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Tijdelijke aanduiding voor dianummer 3">
            <a:extLst>
              <a:ext uri="{FF2B5EF4-FFF2-40B4-BE49-F238E27FC236}">
                <a16:creationId xmlns:a16="http://schemas.microsoft.com/office/drawing/2014/main" id="{0F7DF6C7-A2AB-0A26-F2B5-F2CA8BC67755}"/>
              </a:ext>
            </a:extLst>
          </p:cNvPr>
          <p:cNvSpPr>
            <a:spLocks noGrp="1"/>
          </p:cNvSpPr>
          <p:nvPr>
            <p:ph type="sldNum" sz="quarter" idx="12"/>
          </p:nvPr>
        </p:nvSpPr>
        <p:spPr/>
        <p:txBody>
          <a:bodyPr/>
          <a:lstStyle/>
          <a:p>
            <a:fld id="{7749CDD0-7D77-4D23-9A27-F361E39BA472}" type="datetime1">
              <a:rPr lang="nl-BE" smtClean="0"/>
              <a:pPr/>
              <a:t>31/07/2024</a:t>
            </a:fld>
            <a:r>
              <a:rPr lang="nl-BE"/>
              <a:t> </a:t>
            </a:r>
            <a:r>
              <a:rPr lang="nl-BE" b="1"/>
              <a:t>│</a:t>
            </a:r>
            <a:fld id="{B263F6C6-2226-4286-8995-C42CB1E7C290}" type="slidenum">
              <a:rPr lang="nl-BE" smtClean="0"/>
              <a:pPr/>
              <a:t>5</a:t>
            </a:fld>
            <a:endParaRPr lang="nl-BE"/>
          </a:p>
        </p:txBody>
      </p:sp>
      <p:pic>
        <p:nvPicPr>
          <p:cNvPr id="5" name="Picture 2">
            <a:extLst>
              <a:ext uri="{FF2B5EF4-FFF2-40B4-BE49-F238E27FC236}">
                <a16:creationId xmlns:a16="http://schemas.microsoft.com/office/drawing/2014/main" id="{E8355CE2-A44D-96DF-A482-D1C73D12DFA1}"/>
              </a:ext>
            </a:extLst>
          </p:cNvPr>
          <p:cNvPicPr>
            <a:picLocks noChangeAspect="1" noChangeArrowheads="1"/>
          </p:cNvPicPr>
          <p:nvPr/>
        </p:nvPicPr>
        <p:blipFill>
          <a:blip r:embed="rId2">
            <a:alphaModFix amt="5000"/>
            <a:extLst>
              <a:ext uri="{28A0092B-C50C-407E-A947-70E740481C1C}">
                <a14:useLocalDpi xmlns:a14="http://schemas.microsoft.com/office/drawing/2010/main" val="0"/>
              </a:ext>
            </a:extLst>
          </a:blip>
          <a:srcRect/>
          <a:stretch>
            <a:fillRect/>
          </a:stretch>
        </p:blipFill>
        <p:spPr bwMode="auto">
          <a:xfrm>
            <a:off x="292231" y="0"/>
            <a:ext cx="885824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0986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F98B40-FFBA-701D-4B29-2238F0E09D10}"/>
              </a:ext>
            </a:extLst>
          </p:cNvPr>
          <p:cNvSpPr>
            <a:spLocks noGrp="1"/>
          </p:cNvSpPr>
          <p:nvPr>
            <p:ph type="title"/>
          </p:nvPr>
        </p:nvSpPr>
        <p:spPr/>
        <p:txBody>
          <a:bodyPr/>
          <a:lstStyle/>
          <a:p>
            <a:r>
              <a:rPr lang="nl-BE" dirty="0"/>
              <a:t>Casus 5</a:t>
            </a:r>
          </a:p>
        </p:txBody>
      </p:sp>
      <p:sp>
        <p:nvSpPr>
          <p:cNvPr id="3" name="Tijdelijke aanduiding voor inhoud 2">
            <a:extLst>
              <a:ext uri="{FF2B5EF4-FFF2-40B4-BE49-F238E27FC236}">
                <a16:creationId xmlns:a16="http://schemas.microsoft.com/office/drawing/2014/main" id="{978766C6-7DAC-61F5-CDC0-6BC6A88EA2E8}"/>
              </a:ext>
            </a:extLst>
          </p:cNvPr>
          <p:cNvSpPr>
            <a:spLocks noGrp="1"/>
          </p:cNvSpPr>
          <p:nvPr>
            <p:ph sz="half" idx="1"/>
          </p:nvPr>
        </p:nvSpPr>
        <p:spPr/>
        <p:txBody>
          <a:bodyPr/>
          <a:lstStyle/>
          <a:p>
            <a:r>
              <a:rPr lang="nl-BE" sz="2800" b="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Een bejaarde cliënt geeft aan dat hij een vervoerprobleem heeft. Hij woont in Maaseik en zoekt ook effectief een dienst gevestigd in Maaseik.</a:t>
            </a:r>
          </a:p>
          <a:p>
            <a:pPr>
              <a:buNone/>
            </a:pPr>
            <a:endParaRPr lang="nl-BE" sz="2800" b="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r>
              <a:rPr lang="nl-BE" sz="2800" b="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Welke organisaties of diensten kan je hem aanbevelen?</a:t>
            </a:r>
            <a:endParaRPr lang="nl-BE" sz="2800" b="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Tijdelijke aanduiding voor dianummer 3">
            <a:extLst>
              <a:ext uri="{FF2B5EF4-FFF2-40B4-BE49-F238E27FC236}">
                <a16:creationId xmlns:a16="http://schemas.microsoft.com/office/drawing/2014/main" id="{E1EA7CFB-166B-3ECF-7E57-D889AC601B94}"/>
              </a:ext>
            </a:extLst>
          </p:cNvPr>
          <p:cNvSpPr>
            <a:spLocks noGrp="1"/>
          </p:cNvSpPr>
          <p:nvPr>
            <p:ph type="sldNum" sz="quarter" idx="12"/>
          </p:nvPr>
        </p:nvSpPr>
        <p:spPr/>
        <p:txBody>
          <a:bodyPr/>
          <a:lstStyle/>
          <a:p>
            <a:fld id="{7749CDD0-7D77-4D23-9A27-F361E39BA472}" type="datetime1">
              <a:rPr lang="nl-BE" smtClean="0"/>
              <a:pPr/>
              <a:t>31/07/2024</a:t>
            </a:fld>
            <a:r>
              <a:rPr lang="nl-BE"/>
              <a:t> </a:t>
            </a:r>
            <a:r>
              <a:rPr lang="nl-BE" b="1"/>
              <a:t>│</a:t>
            </a:r>
            <a:fld id="{B263F6C6-2226-4286-8995-C42CB1E7C290}" type="slidenum">
              <a:rPr lang="nl-BE" smtClean="0"/>
              <a:pPr/>
              <a:t>6</a:t>
            </a:fld>
            <a:endParaRPr lang="nl-BE"/>
          </a:p>
        </p:txBody>
      </p:sp>
      <p:pic>
        <p:nvPicPr>
          <p:cNvPr id="5" name="Picture 2">
            <a:extLst>
              <a:ext uri="{FF2B5EF4-FFF2-40B4-BE49-F238E27FC236}">
                <a16:creationId xmlns:a16="http://schemas.microsoft.com/office/drawing/2014/main" id="{E48FBCC8-276F-60C3-B59D-9AB425E75803}"/>
              </a:ext>
            </a:extLst>
          </p:cNvPr>
          <p:cNvPicPr>
            <a:picLocks noChangeAspect="1" noChangeArrowheads="1"/>
          </p:cNvPicPr>
          <p:nvPr/>
        </p:nvPicPr>
        <p:blipFill>
          <a:blip r:embed="rId2">
            <a:alphaModFix amt="5000"/>
            <a:extLst>
              <a:ext uri="{28A0092B-C50C-407E-A947-70E740481C1C}">
                <a14:useLocalDpi xmlns:a14="http://schemas.microsoft.com/office/drawing/2010/main" val="0"/>
              </a:ext>
            </a:extLst>
          </a:blip>
          <a:srcRect/>
          <a:stretch>
            <a:fillRect/>
          </a:stretch>
        </p:blipFill>
        <p:spPr bwMode="auto">
          <a:xfrm>
            <a:off x="292231" y="0"/>
            <a:ext cx="885824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4939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86275" y="2457036"/>
            <a:ext cx="7416000" cy="2088000"/>
          </a:xfrm>
        </p:spPr>
        <p:txBody>
          <a:bodyPr/>
          <a:lstStyle/>
          <a:p>
            <a:pPr algn="ctr"/>
            <a:r>
              <a:rPr lang="nl-BE" b="1" dirty="0">
                <a:solidFill>
                  <a:schemeClr val="accent1"/>
                </a:solidFill>
                <a:latin typeface="+mj-lt"/>
              </a:rPr>
              <a:t>Casussen - oplossingen</a:t>
            </a:r>
          </a:p>
        </p:txBody>
      </p:sp>
      <p:sp>
        <p:nvSpPr>
          <p:cNvPr id="3" name="Ondertitel 2"/>
          <p:cNvSpPr>
            <a:spLocks noGrp="1"/>
          </p:cNvSpPr>
          <p:nvPr>
            <p:ph type="subTitle" idx="1"/>
          </p:nvPr>
        </p:nvSpPr>
        <p:spPr>
          <a:xfrm>
            <a:off x="1296000" y="3885027"/>
            <a:ext cx="7416000" cy="1320019"/>
          </a:xfrm>
        </p:spPr>
        <p:txBody>
          <a:bodyPr/>
          <a:lstStyle/>
          <a:p>
            <a:endParaRPr lang="nl-BE">
              <a:latin typeface="+mj-lt"/>
            </a:endParaRPr>
          </a:p>
        </p:txBody>
      </p:sp>
      <p:sp>
        <p:nvSpPr>
          <p:cNvPr id="4" name="Tijdelijke aanduiding voor tekst 3"/>
          <p:cNvSpPr>
            <a:spLocks noGrp="1"/>
          </p:cNvSpPr>
          <p:nvPr>
            <p:ph type="body" sz="quarter" idx="15"/>
          </p:nvPr>
        </p:nvSpPr>
        <p:spPr>
          <a:xfrm>
            <a:off x="4320619" y="5324111"/>
            <a:ext cx="4435200" cy="352800"/>
          </a:xfrm>
        </p:spPr>
        <p:txBody>
          <a:bodyPr/>
          <a:lstStyle/>
          <a:p>
            <a:endParaRPr lang="nl-BE">
              <a:latin typeface="+mj-lt"/>
            </a:endParaRPr>
          </a:p>
        </p:txBody>
      </p:sp>
    </p:spTree>
    <p:extLst>
      <p:ext uri="{BB962C8B-B14F-4D97-AF65-F5344CB8AC3E}">
        <p14:creationId xmlns:p14="http://schemas.microsoft.com/office/powerpoint/2010/main" val="2236710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D1A46B5E-9298-AB03-8801-CC732A710E3F}"/>
              </a:ext>
            </a:extLst>
          </p:cNvPr>
          <p:cNvPicPr>
            <a:picLocks noChangeAspect="1" noChangeArrowheads="1"/>
          </p:cNvPicPr>
          <p:nvPr/>
        </p:nvPicPr>
        <p:blipFill>
          <a:blip r:embed="rId3">
            <a:alphaModFix amt="5000"/>
            <a:extLst>
              <a:ext uri="{28A0092B-C50C-407E-A947-70E740481C1C}">
                <a14:useLocalDpi xmlns:a14="http://schemas.microsoft.com/office/drawing/2010/main" val="0"/>
              </a:ext>
            </a:extLst>
          </a:blip>
          <a:srcRect/>
          <a:stretch>
            <a:fillRect/>
          </a:stretch>
        </p:blipFill>
        <p:spPr bwMode="auto">
          <a:xfrm>
            <a:off x="321167" y="0"/>
            <a:ext cx="885824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nl-BE" b="1" dirty="0">
                <a:latin typeface="+mj-lt"/>
              </a:rPr>
              <a:t>Casus 1</a:t>
            </a:r>
          </a:p>
        </p:txBody>
      </p:sp>
      <p:sp>
        <p:nvSpPr>
          <p:cNvPr id="3" name="Tijdelijke aanduiding voor inhoud 2"/>
          <p:cNvSpPr>
            <a:spLocks noGrp="1"/>
          </p:cNvSpPr>
          <p:nvPr>
            <p:ph sz="half" idx="1"/>
          </p:nvPr>
        </p:nvSpPr>
        <p:spPr>
          <a:xfrm>
            <a:off x="432000" y="1314001"/>
            <a:ext cx="8636586" cy="1382065"/>
          </a:xfrm>
        </p:spPr>
        <p:txBody>
          <a:bodyPr/>
          <a:lstStyle/>
          <a:p>
            <a:r>
              <a:rPr lang="nl-NL" sz="2000" b="0" dirty="0">
                <a:effectLst/>
                <a:latin typeface="Calibri" panose="020F0502020204030204" pitchFamily="34" charset="0"/>
                <a:ea typeface="Times New Roman" panose="02020603050405020304" pitchFamily="18" charset="0"/>
                <a:cs typeface="Times New Roman" panose="02020603050405020304" pitchFamily="18" charset="0"/>
              </a:rPr>
              <a:t>Maaike, een aanstaande moeder die in Gavere woont, heeft nood aan kraamzorg aan huis. Ze wil alle kraamzorgdiensten die in Gavere aan huis gaan met elkaar kunnen vergelijken.</a:t>
            </a:r>
          </a:p>
          <a:p>
            <a:r>
              <a:rPr lang="nl-NL" sz="2000" b="0" dirty="0">
                <a:effectLst/>
                <a:latin typeface="Calibri" panose="020F0502020204030204" pitchFamily="34" charset="0"/>
                <a:ea typeface="Times New Roman" panose="02020603050405020304" pitchFamily="18" charset="0"/>
                <a:cs typeface="Times New Roman" panose="02020603050405020304" pitchFamily="18" charset="0"/>
              </a:rPr>
              <a:t>Hoe geraak je aan zo'n lijstje?</a:t>
            </a:r>
            <a:endParaRPr lang="nl-BE" sz="2400" b="0" dirty="0">
              <a:latin typeface="+mj-lt"/>
            </a:endParaRPr>
          </a:p>
        </p:txBody>
      </p:sp>
      <p:sp>
        <p:nvSpPr>
          <p:cNvPr id="4" name="Tijdelijke aanduiding voor dianummer 3"/>
          <p:cNvSpPr>
            <a:spLocks noGrp="1"/>
          </p:cNvSpPr>
          <p:nvPr>
            <p:ph type="sldNum" sz="quarter" idx="12"/>
          </p:nvPr>
        </p:nvSpPr>
        <p:spPr/>
        <p:txBody>
          <a:bodyPr/>
          <a:lstStyle/>
          <a:p>
            <a:fld id="{7749CDD0-7D77-4D23-9A27-F361E39BA472}" type="datetime1">
              <a:rPr lang="nl-BE" smtClean="0"/>
              <a:pPr/>
              <a:t>31/07/2024</a:t>
            </a:fld>
            <a:r>
              <a:rPr lang="nl-BE"/>
              <a:t> </a:t>
            </a:r>
            <a:r>
              <a:rPr lang="nl-BE" b="1"/>
              <a:t>│</a:t>
            </a:r>
            <a:fld id="{B263F6C6-2226-4286-8995-C42CB1E7C290}" type="slidenum">
              <a:rPr lang="nl-BE" smtClean="0"/>
              <a:pPr/>
              <a:t>8</a:t>
            </a:fld>
            <a:endParaRPr lang="nl-BE"/>
          </a:p>
        </p:txBody>
      </p:sp>
      <p:sp>
        <p:nvSpPr>
          <p:cNvPr id="5" name="Tijdelijke aanduiding voor inhoud 2">
            <a:extLst>
              <a:ext uri="{FF2B5EF4-FFF2-40B4-BE49-F238E27FC236}">
                <a16:creationId xmlns:a16="http://schemas.microsoft.com/office/drawing/2014/main" id="{8BA541C8-603B-8224-8B76-706229B7DC76}"/>
              </a:ext>
            </a:extLst>
          </p:cNvPr>
          <p:cNvSpPr txBox="1">
            <a:spLocks/>
          </p:cNvSpPr>
          <p:nvPr/>
        </p:nvSpPr>
        <p:spPr>
          <a:xfrm>
            <a:off x="432000" y="3394967"/>
            <a:ext cx="8636586" cy="1382065"/>
          </a:xfrm>
          <a:prstGeom prst="rect">
            <a:avLst/>
          </a:prstGeom>
        </p:spPr>
        <p:txBody>
          <a:bodyPr vert="horz" lIns="0" tIns="0" rIns="0" bIns="0" rtlCol="0">
            <a:noAutofit/>
          </a:bodyPr>
          <a:lstStyle>
            <a:lvl1pPr marL="0" indent="0" algn="l" defTabSz="914400" rtl="0" eaLnBrk="1" latinLnBrk="0" hangingPunct="1">
              <a:lnSpc>
                <a:spcPct val="90000"/>
              </a:lnSpc>
              <a:spcBef>
                <a:spcPts val="300"/>
              </a:spcBef>
              <a:buSzPct val="90000"/>
              <a:buFontTx/>
              <a:buBlip>
                <a:blip r:embed="rId4"/>
              </a:buBlip>
              <a:defRPr sz="2200" b="1" kern="1200" spc="0">
                <a:solidFill>
                  <a:srgbClr val="373736"/>
                </a:solidFill>
                <a:latin typeface="+mj-lt"/>
                <a:ea typeface="+mn-ea"/>
                <a:cs typeface="Calibri" panose="020F0502020204030204" pitchFamily="34" charset="0"/>
              </a:defRPr>
            </a:lvl1pPr>
            <a:lvl2pPr marL="576000" indent="-288000" algn="l" defTabSz="914400" rtl="0" eaLnBrk="1" latinLnBrk="0" hangingPunct="1">
              <a:lnSpc>
                <a:spcPct val="90000"/>
              </a:lnSpc>
              <a:spcBef>
                <a:spcPts val="300"/>
              </a:spcBef>
              <a:buSzPct val="75000"/>
              <a:buFontTx/>
              <a:buBlip>
                <a:blip r:embed="rId5"/>
              </a:buBlip>
              <a:defRPr sz="2200" kern="1200" spc="0">
                <a:solidFill>
                  <a:schemeClr val="bg1">
                    <a:lumMod val="50000"/>
                  </a:schemeClr>
                </a:solidFill>
                <a:latin typeface="+mj-lt"/>
                <a:ea typeface="+mn-ea"/>
                <a:cs typeface="Calibri" panose="020F0502020204030204" pitchFamily="34" charset="0"/>
              </a:defRPr>
            </a:lvl2pPr>
            <a:lvl3pPr marL="864000" indent="-288000" algn="l" defTabSz="914400" rtl="0" eaLnBrk="1" latinLnBrk="0" hangingPunct="1">
              <a:lnSpc>
                <a:spcPct val="90000"/>
              </a:lnSpc>
              <a:spcBef>
                <a:spcPts val="300"/>
              </a:spcBef>
              <a:buSzPct val="85000"/>
              <a:buFontTx/>
              <a:buBlip>
                <a:blip r:embed="rId6"/>
              </a:buBlip>
              <a:defRPr sz="2000" kern="1200" spc="0">
                <a:solidFill>
                  <a:schemeClr val="tx1"/>
                </a:solidFill>
                <a:latin typeface="+mj-lt"/>
                <a:ea typeface="+mn-ea"/>
                <a:cs typeface="Calibri" panose="020F0502020204030204" pitchFamily="34" charset="0"/>
              </a:defRPr>
            </a:lvl3pPr>
            <a:lvl4pPr marL="1152000" indent="-288000" algn="l" defTabSz="914400" rtl="0" eaLnBrk="1" latinLnBrk="0" hangingPunct="1">
              <a:lnSpc>
                <a:spcPct val="90000"/>
              </a:lnSpc>
              <a:spcBef>
                <a:spcPts val="300"/>
              </a:spcBef>
              <a:buSzPct val="75000"/>
              <a:buFontTx/>
              <a:buBlip>
                <a:blip r:embed="rId7"/>
              </a:buBlip>
              <a:defRPr sz="2000" kern="1200" spc="0">
                <a:solidFill>
                  <a:schemeClr val="tx1"/>
                </a:solidFill>
                <a:latin typeface="+mj-lt"/>
                <a:ea typeface="+mn-ea"/>
                <a:cs typeface="Calibri" panose="020F0502020204030204" pitchFamily="34" charset="0"/>
              </a:defRPr>
            </a:lvl4pPr>
            <a:lvl5pPr marL="1440000" indent="-288000" algn="l" defTabSz="914400" rtl="0" eaLnBrk="1" latinLnBrk="0" hangingPunct="1">
              <a:lnSpc>
                <a:spcPct val="90000"/>
              </a:lnSpc>
              <a:spcBef>
                <a:spcPts val="300"/>
              </a:spcBef>
              <a:buSzPct val="90000"/>
              <a:buFontTx/>
              <a:buBlip>
                <a:blip r:embed="rId4"/>
              </a:buBlip>
              <a:defRPr sz="2000" kern="1200" spc="0" baseline="0">
                <a:solidFill>
                  <a:schemeClr val="tx1"/>
                </a:solidFill>
                <a:latin typeface="+mj-lt"/>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nl-BE" sz="2400" b="0" dirty="0"/>
              <a:t>ZOEKOPDRACHT:</a:t>
            </a:r>
          </a:p>
          <a:p>
            <a:r>
              <a:rPr lang="nl-BE" sz="2400" b="0" dirty="0"/>
              <a:t>Rubriek: 10.04.01.02. Diensten voor kraamzorg</a:t>
            </a:r>
          </a:p>
          <a:p>
            <a:r>
              <a:rPr lang="nl-BE" sz="2400" b="0" dirty="0"/>
              <a:t>Regio: Fusiegemeente Gavere</a:t>
            </a:r>
          </a:p>
        </p:txBody>
      </p:sp>
    </p:spTree>
    <p:extLst>
      <p:ext uri="{BB962C8B-B14F-4D97-AF65-F5344CB8AC3E}">
        <p14:creationId xmlns:p14="http://schemas.microsoft.com/office/powerpoint/2010/main" val="214113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D07E0EE7-970F-2181-ECD0-4DC08FB573B8}"/>
              </a:ext>
            </a:extLst>
          </p:cNvPr>
          <p:cNvPicPr>
            <a:picLocks noChangeAspect="1" noChangeArrowheads="1"/>
          </p:cNvPicPr>
          <p:nvPr/>
        </p:nvPicPr>
        <p:blipFill>
          <a:blip r:embed="rId3">
            <a:alphaModFix amt="5000"/>
            <a:extLst>
              <a:ext uri="{28A0092B-C50C-407E-A947-70E740481C1C}">
                <a14:useLocalDpi xmlns:a14="http://schemas.microsoft.com/office/drawing/2010/main" val="0"/>
              </a:ext>
            </a:extLst>
          </a:blip>
          <a:srcRect/>
          <a:stretch>
            <a:fillRect/>
          </a:stretch>
        </p:blipFill>
        <p:spPr bwMode="auto">
          <a:xfrm>
            <a:off x="292231" y="0"/>
            <a:ext cx="885824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2A55A196-A804-57A9-9238-6F6B05D62C48}"/>
              </a:ext>
            </a:extLst>
          </p:cNvPr>
          <p:cNvSpPr>
            <a:spLocks noGrp="1"/>
          </p:cNvSpPr>
          <p:nvPr>
            <p:ph type="title"/>
          </p:nvPr>
        </p:nvSpPr>
        <p:spPr/>
        <p:txBody>
          <a:bodyPr/>
          <a:lstStyle/>
          <a:p>
            <a:r>
              <a:rPr lang="nl-BE" dirty="0"/>
              <a:t>Casus 2</a:t>
            </a:r>
          </a:p>
        </p:txBody>
      </p:sp>
      <p:sp>
        <p:nvSpPr>
          <p:cNvPr id="3" name="Tijdelijke aanduiding voor inhoud 2">
            <a:extLst>
              <a:ext uri="{FF2B5EF4-FFF2-40B4-BE49-F238E27FC236}">
                <a16:creationId xmlns:a16="http://schemas.microsoft.com/office/drawing/2014/main" id="{FB57FD7D-E1A9-A03A-9BA6-002BA005DCFD}"/>
              </a:ext>
            </a:extLst>
          </p:cNvPr>
          <p:cNvSpPr>
            <a:spLocks noGrp="1"/>
          </p:cNvSpPr>
          <p:nvPr>
            <p:ph sz="half" idx="1"/>
          </p:nvPr>
        </p:nvSpPr>
        <p:spPr>
          <a:xfrm>
            <a:off x="616061" y="1416969"/>
            <a:ext cx="8434153" cy="910062"/>
          </a:xfrm>
        </p:spPr>
        <p:txBody>
          <a:bodyPr/>
          <a:lstStyle/>
          <a:p>
            <a:r>
              <a:rPr lang="nl-NL" sz="2000" b="0" dirty="0" err="1">
                <a:effectLst/>
                <a:latin typeface="Calibri" panose="020F0502020204030204" pitchFamily="34" charset="0"/>
                <a:ea typeface="Times New Roman" panose="02020603050405020304" pitchFamily="18" charset="0"/>
                <a:cs typeface="Times New Roman" panose="02020603050405020304" pitchFamily="18" charset="0"/>
              </a:rPr>
              <a:t>Waldek</a:t>
            </a:r>
            <a:r>
              <a:rPr lang="nl-NL" sz="2000" b="0" dirty="0">
                <a:effectLst/>
                <a:latin typeface="Calibri" panose="020F0502020204030204" pitchFamily="34" charset="0"/>
                <a:ea typeface="Times New Roman" panose="02020603050405020304" pitchFamily="18" charset="0"/>
                <a:cs typeface="Times New Roman" panose="02020603050405020304" pitchFamily="18" charset="0"/>
              </a:rPr>
              <a:t>, een Pool, woont in Tienen sinds enkele maanden. Hij wil graag Nederlands leren.</a:t>
            </a:r>
          </a:p>
          <a:p>
            <a:r>
              <a:rPr lang="nl-NL" sz="2000" b="0" dirty="0">
                <a:effectLst/>
                <a:latin typeface="Calibri" panose="020F0502020204030204" pitchFamily="34" charset="0"/>
                <a:ea typeface="Times New Roman" panose="02020603050405020304" pitchFamily="18" charset="0"/>
                <a:cs typeface="Times New Roman" panose="02020603050405020304" pitchFamily="18" charset="0"/>
              </a:rPr>
              <a:t>Waar kan hij terecht?</a:t>
            </a:r>
            <a:endParaRPr lang="nl-BE" sz="2000" b="0" dirty="0">
              <a:effectLst/>
              <a:latin typeface="Tahoma" panose="020B0604030504040204" pitchFamily="34" charset="0"/>
              <a:ea typeface="Times New Roman" panose="02020603050405020304" pitchFamily="18" charset="0"/>
              <a:cs typeface="Times New Roman" panose="02020603050405020304" pitchFamily="18" charset="0"/>
            </a:endParaRPr>
          </a:p>
        </p:txBody>
      </p:sp>
      <p:sp>
        <p:nvSpPr>
          <p:cNvPr id="4" name="Tijdelijke aanduiding voor dianummer 3">
            <a:extLst>
              <a:ext uri="{FF2B5EF4-FFF2-40B4-BE49-F238E27FC236}">
                <a16:creationId xmlns:a16="http://schemas.microsoft.com/office/drawing/2014/main" id="{46D9679F-7C5A-B88E-0189-D4F0F0B650BD}"/>
              </a:ext>
            </a:extLst>
          </p:cNvPr>
          <p:cNvSpPr>
            <a:spLocks noGrp="1"/>
          </p:cNvSpPr>
          <p:nvPr>
            <p:ph type="sldNum" sz="quarter" idx="12"/>
          </p:nvPr>
        </p:nvSpPr>
        <p:spPr/>
        <p:txBody>
          <a:bodyPr/>
          <a:lstStyle/>
          <a:p>
            <a:fld id="{7749CDD0-7D77-4D23-9A27-F361E39BA472}" type="datetime1">
              <a:rPr lang="nl-BE" smtClean="0"/>
              <a:pPr/>
              <a:t>31/07/2024</a:t>
            </a:fld>
            <a:r>
              <a:rPr lang="nl-BE"/>
              <a:t> </a:t>
            </a:r>
            <a:r>
              <a:rPr lang="nl-BE" b="1"/>
              <a:t>│</a:t>
            </a:r>
            <a:fld id="{B263F6C6-2226-4286-8995-C42CB1E7C290}" type="slidenum">
              <a:rPr lang="nl-BE" smtClean="0"/>
              <a:pPr/>
              <a:t>9</a:t>
            </a:fld>
            <a:endParaRPr lang="nl-BE"/>
          </a:p>
        </p:txBody>
      </p:sp>
      <p:sp>
        <p:nvSpPr>
          <p:cNvPr id="6" name="Tijdelijke aanduiding voor inhoud 2">
            <a:extLst>
              <a:ext uri="{FF2B5EF4-FFF2-40B4-BE49-F238E27FC236}">
                <a16:creationId xmlns:a16="http://schemas.microsoft.com/office/drawing/2014/main" id="{59C86D21-BF5C-C9D8-D34C-DCC0ED9A7239}"/>
              </a:ext>
            </a:extLst>
          </p:cNvPr>
          <p:cNvSpPr txBox="1">
            <a:spLocks/>
          </p:cNvSpPr>
          <p:nvPr/>
        </p:nvSpPr>
        <p:spPr>
          <a:xfrm>
            <a:off x="569167" y="4405560"/>
            <a:ext cx="8527939" cy="1382065"/>
          </a:xfrm>
          <a:prstGeom prst="rect">
            <a:avLst/>
          </a:prstGeom>
        </p:spPr>
        <p:txBody>
          <a:bodyPr vert="horz" lIns="0" tIns="0" rIns="0" bIns="0" rtlCol="0">
            <a:noAutofit/>
          </a:bodyPr>
          <a:lstStyle>
            <a:lvl1pPr marL="0" indent="0" algn="l" defTabSz="914400" rtl="0" eaLnBrk="1" latinLnBrk="0" hangingPunct="1">
              <a:lnSpc>
                <a:spcPct val="90000"/>
              </a:lnSpc>
              <a:spcBef>
                <a:spcPts val="300"/>
              </a:spcBef>
              <a:buSzPct val="90000"/>
              <a:buFontTx/>
              <a:buBlip>
                <a:blip r:embed="rId4"/>
              </a:buBlip>
              <a:defRPr sz="2200" b="1" kern="1200" spc="0">
                <a:solidFill>
                  <a:srgbClr val="373736"/>
                </a:solidFill>
                <a:latin typeface="+mj-lt"/>
                <a:ea typeface="+mn-ea"/>
                <a:cs typeface="Calibri" panose="020F0502020204030204" pitchFamily="34" charset="0"/>
              </a:defRPr>
            </a:lvl1pPr>
            <a:lvl2pPr marL="576000" indent="-288000" algn="l" defTabSz="914400" rtl="0" eaLnBrk="1" latinLnBrk="0" hangingPunct="1">
              <a:lnSpc>
                <a:spcPct val="90000"/>
              </a:lnSpc>
              <a:spcBef>
                <a:spcPts val="300"/>
              </a:spcBef>
              <a:buSzPct val="75000"/>
              <a:buFontTx/>
              <a:buBlip>
                <a:blip r:embed="rId5"/>
              </a:buBlip>
              <a:defRPr sz="2200" kern="1200" spc="0">
                <a:solidFill>
                  <a:schemeClr val="bg1">
                    <a:lumMod val="50000"/>
                  </a:schemeClr>
                </a:solidFill>
                <a:latin typeface="+mj-lt"/>
                <a:ea typeface="+mn-ea"/>
                <a:cs typeface="Calibri" panose="020F0502020204030204" pitchFamily="34" charset="0"/>
              </a:defRPr>
            </a:lvl2pPr>
            <a:lvl3pPr marL="864000" indent="-288000" algn="l" defTabSz="914400" rtl="0" eaLnBrk="1" latinLnBrk="0" hangingPunct="1">
              <a:lnSpc>
                <a:spcPct val="90000"/>
              </a:lnSpc>
              <a:spcBef>
                <a:spcPts val="300"/>
              </a:spcBef>
              <a:buSzPct val="85000"/>
              <a:buFontTx/>
              <a:buBlip>
                <a:blip r:embed="rId6"/>
              </a:buBlip>
              <a:defRPr sz="2000" kern="1200" spc="0">
                <a:solidFill>
                  <a:schemeClr val="tx1"/>
                </a:solidFill>
                <a:latin typeface="+mj-lt"/>
                <a:ea typeface="+mn-ea"/>
                <a:cs typeface="Calibri" panose="020F0502020204030204" pitchFamily="34" charset="0"/>
              </a:defRPr>
            </a:lvl3pPr>
            <a:lvl4pPr marL="1152000" indent="-288000" algn="l" defTabSz="914400" rtl="0" eaLnBrk="1" latinLnBrk="0" hangingPunct="1">
              <a:lnSpc>
                <a:spcPct val="90000"/>
              </a:lnSpc>
              <a:spcBef>
                <a:spcPts val="300"/>
              </a:spcBef>
              <a:buSzPct val="75000"/>
              <a:buFontTx/>
              <a:buBlip>
                <a:blip r:embed="rId7"/>
              </a:buBlip>
              <a:defRPr sz="2000" kern="1200" spc="0">
                <a:solidFill>
                  <a:schemeClr val="tx1"/>
                </a:solidFill>
                <a:latin typeface="+mj-lt"/>
                <a:ea typeface="+mn-ea"/>
                <a:cs typeface="Calibri" panose="020F0502020204030204" pitchFamily="34" charset="0"/>
              </a:defRPr>
            </a:lvl4pPr>
            <a:lvl5pPr marL="1440000" indent="-288000" algn="l" defTabSz="914400" rtl="0" eaLnBrk="1" latinLnBrk="0" hangingPunct="1">
              <a:lnSpc>
                <a:spcPct val="90000"/>
              </a:lnSpc>
              <a:spcBef>
                <a:spcPts val="300"/>
              </a:spcBef>
              <a:buSzPct val="90000"/>
              <a:buFontTx/>
              <a:buBlip>
                <a:blip r:embed="rId4"/>
              </a:buBlip>
              <a:defRPr sz="2000" kern="1200" spc="0" baseline="0">
                <a:solidFill>
                  <a:schemeClr val="tx1"/>
                </a:solidFill>
                <a:latin typeface="+mj-lt"/>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nl-BE" sz="2400" b="0" dirty="0"/>
              <a:t>ZOEKOPDRACHT 2:</a:t>
            </a:r>
          </a:p>
          <a:p>
            <a:r>
              <a:rPr lang="nl-BE" sz="2400" b="0" dirty="0"/>
              <a:t>Rubriek: 15.03.02. Taallessen voor personen met een migratieachtergrond</a:t>
            </a:r>
          </a:p>
          <a:p>
            <a:r>
              <a:rPr lang="nl-BE" sz="2400" b="0" dirty="0"/>
              <a:t>Regio: Fusiegemeente Tienen</a:t>
            </a:r>
          </a:p>
          <a:p>
            <a:endParaRPr lang="nl-BE" sz="2400" b="0" dirty="0"/>
          </a:p>
        </p:txBody>
      </p:sp>
      <p:sp>
        <p:nvSpPr>
          <p:cNvPr id="7" name="Tijdelijke aanduiding voor inhoud 2">
            <a:extLst>
              <a:ext uri="{FF2B5EF4-FFF2-40B4-BE49-F238E27FC236}">
                <a16:creationId xmlns:a16="http://schemas.microsoft.com/office/drawing/2014/main" id="{B535FA8A-9549-A0C1-6A81-7832CA5A9ADA}"/>
              </a:ext>
            </a:extLst>
          </p:cNvPr>
          <p:cNvSpPr txBox="1">
            <a:spLocks/>
          </p:cNvSpPr>
          <p:nvPr/>
        </p:nvSpPr>
        <p:spPr>
          <a:xfrm>
            <a:off x="569166" y="2773276"/>
            <a:ext cx="8527939" cy="1382065"/>
          </a:xfrm>
          <a:prstGeom prst="rect">
            <a:avLst/>
          </a:prstGeom>
        </p:spPr>
        <p:txBody>
          <a:bodyPr vert="horz" lIns="0" tIns="0" rIns="0" bIns="0" rtlCol="0">
            <a:noAutofit/>
          </a:bodyPr>
          <a:lstStyle>
            <a:lvl1pPr marL="0" indent="0" algn="l" defTabSz="914400" rtl="0" eaLnBrk="1" latinLnBrk="0" hangingPunct="1">
              <a:lnSpc>
                <a:spcPct val="90000"/>
              </a:lnSpc>
              <a:spcBef>
                <a:spcPts val="300"/>
              </a:spcBef>
              <a:buSzPct val="90000"/>
              <a:buFontTx/>
              <a:buBlip>
                <a:blip r:embed="rId4"/>
              </a:buBlip>
              <a:defRPr sz="2200" b="1" kern="1200" spc="0">
                <a:solidFill>
                  <a:srgbClr val="373736"/>
                </a:solidFill>
                <a:latin typeface="+mj-lt"/>
                <a:ea typeface="+mn-ea"/>
                <a:cs typeface="Calibri" panose="020F0502020204030204" pitchFamily="34" charset="0"/>
              </a:defRPr>
            </a:lvl1pPr>
            <a:lvl2pPr marL="576000" indent="-288000" algn="l" defTabSz="914400" rtl="0" eaLnBrk="1" latinLnBrk="0" hangingPunct="1">
              <a:lnSpc>
                <a:spcPct val="90000"/>
              </a:lnSpc>
              <a:spcBef>
                <a:spcPts val="300"/>
              </a:spcBef>
              <a:buSzPct val="75000"/>
              <a:buFontTx/>
              <a:buBlip>
                <a:blip r:embed="rId5"/>
              </a:buBlip>
              <a:defRPr sz="2200" kern="1200" spc="0">
                <a:solidFill>
                  <a:schemeClr val="bg1">
                    <a:lumMod val="50000"/>
                  </a:schemeClr>
                </a:solidFill>
                <a:latin typeface="+mj-lt"/>
                <a:ea typeface="+mn-ea"/>
                <a:cs typeface="Calibri" panose="020F0502020204030204" pitchFamily="34" charset="0"/>
              </a:defRPr>
            </a:lvl2pPr>
            <a:lvl3pPr marL="864000" indent="-288000" algn="l" defTabSz="914400" rtl="0" eaLnBrk="1" latinLnBrk="0" hangingPunct="1">
              <a:lnSpc>
                <a:spcPct val="90000"/>
              </a:lnSpc>
              <a:spcBef>
                <a:spcPts val="300"/>
              </a:spcBef>
              <a:buSzPct val="85000"/>
              <a:buFontTx/>
              <a:buBlip>
                <a:blip r:embed="rId6"/>
              </a:buBlip>
              <a:defRPr sz="2000" kern="1200" spc="0">
                <a:solidFill>
                  <a:schemeClr val="tx1"/>
                </a:solidFill>
                <a:latin typeface="+mj-lt"/>
                <a:ea typeface="+mn-ea"/>
                <a:cs typeface="Calibri" panose="020F0502020204030204" pitchFamily="34" charset="0"/>
              </a:defRPr>
            </a:lvl3pPr>
            <a:lvl4pPr marL="1152000" indent="-288000" algn="l" defTabSz="914400" rtl="0" eaLnBrk="1" latinLnBrk="0" hangingPunct="1">
              <a:lnSpc>
                <a:spcPct val="90000"/>
              </a:lnSpc>
              <a:spcBef>
                <a:spcPts val="300"/>
              </a:spcBef>
              <a:buSzPct val="75000"/>
              <a:buFontTx/>
              <a:buBlip>
                <a:blip r:embed="rId7"/>
              </a:buBlip>
              <a:defRPr sz="2000" kern="1200" spc="0">
                <a:solidFill>
                  <a:schemeClr val="tx1"/>
                </a:solidFill>
                <a:latin typeface="+mj-lt"/>
                <a:ea typeface="+mn-ea"/>
                <a:cs typeface="Calibri" panose="020F0502020204030204" pitchFamily="34" charset="0"/>
              </a:defRPr>
            </a:lvl4pPr>
            <a:lvl5pPr marL="1440000" indent="-288000" algn="l" defTabSz="914400" rtl="0" eaLnBrk="1" latinLnBrk="0" hangingPunct="1">
              <a:lnSpc>
                <a:spcPct val="90000"/>
              </a:lnSpc>
              <a:spcBef>
                <a:spcPts val="300"/>
              </a:spcBef>
              <a:buSzPct val="90000"/>
              <a:buFontTx/>
              <a:buBlip>
                <a:blip r:embed="rId4"/>
              </a:buBlip>
              <a:defRPr sz="2000" kern="1200" spc="0" baseline="0">
                <a:solidFill>
                  <a:schemeClr val="tx1"/>
                </a:solidFill>
                <a:latin typeface="+mj-lt"/>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nl-BE" sz="2400" b="0" dirty="0"/>
              <a:t>ZOEKOPDRACHT 1:</a:t>
            </a:r>
          </a:p>
          <a:p>
            <a:r>
              <a:rPr lang="nl-BE" sz="2400" b="0" dirty="0"/>
              <a:t>Zoekterm: Nederlands leren</a:t>
            </a:r>
          </a:p>
          <a:p>
            <a:r>
              <a:rPr lang="nl-BE" sz="2400" b="0" dirty="0"/>
              <a:t>Regio: Fusiegemeente Tienen</a:t>
            </a:r>
          </a:p>
        </p:txBody>
      </p:sp>
    </p:spTree>
    <p:extLst>
      <p:ext uri="{BB962C8B-B14F-4D97-AF65-F5344CB8AC3E}">
        <p14:creationId xmlns:p14="http://schemas.microsoft.com/office/powerpoint/2010/main" val="292474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atie_De Sociale Kaart">
  <a:themeElements>
    <a:clrScheme name="DZORG 2023">
      <a:dk1>
        <a:srgbClr val="373636"/>
      </a:dk1>
      <a:lt1>
        <a:sysClr val="window" lastClr="FFFFFF"/>
      </a:lt1>
      <a:dk2>
        <a:srgbClr val="6B6B6B"/>
      </a:dk2>
      <a:lt2>
        <a:srgbClr val="F6F5F3"/>
      </a:lt2>
      <a:accent1>
        <a:srgbClr val="0F4C81"/>
      </a:accent1>
      <a:accent2>
        <a:srgbClr val="359B3C"/>
      </a:accent2>
      <a:accent3>
        <a:srgbClr val="0E6DA7"/>
      </a:accent3>
      <a:accent4>
        <a:srgbClr val="E98300"/>
      </a:accent4>
      <a:accent5>
        <a:srgbClr val="DD3734"/>
      </a:accent5>
      <a:accent6>
        <a:srgbClr val="80B6E4"/>
      </a:accent6>
      <a:hlink>
        <a:srgbClr val="3C96BE"/>
      </a:hlink>
      <a:folHlink>
        <a:srgbClr val="AA78AA"/>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39F3C797-C84A-47A8-ADB9-6F7075CE787E}" vid="{920FA5C6-36D2-4AD2-B13D-2FFFE40E62D8}"/>
    </a:ext>
  </a:extLst>
</a:theme>
</file>

<file path=ppt/theme/theme2.xml><?xml version="1.0" encoding="utf-8"?>
<a:theme xmlns:a="http://schemas.openxmlformats.org/drawingml/2006/main" name="Sociale kaart_aanpassing">
  <a:themeElements>
    <a:clrScheme name="DZORG 2023">
      <a:dk1>
        <a:srgbClr val="373636"/>
      </a:dk1>
      <a:lt1>
        <a:sysClr val="window" lastClr="FFFFFF"/>
      </a:lt1>
      <a:dk2>
        <a:srgbClr val="6B6B6B"/>
      </a:dk2>
      <a:lt2>
        <a:srgbClr val="F6F5F3"/>
      </a:lt2>
      <a:accent1>
        <a:srgbClr val="0F4C81"/>
      </a:accent1>
      <a:accent2>
        <a:srgbClr val="359B3C"/>
      </a:accent2>
      <a:accent3>
        <a:srgbClr val="0E6DA7"/>
      </a:accent3>
      <a:accent4>
        <a:srgbClr val="E98300"/>
      </a:accent4>
      <a:accent5>
        <a:srgbClr val="DD3734"/>
      </a:accent5>
      <a:accent6>
        <a:srgbClr val="80B6E4"/>
      </a:accent6>
      <a:hlink>
        <a:srgbClr val="3C96BE"/>
      </a:hlink>
      <a:folHlink>
        <a:srgbClr val="AA78AA"/>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39F3C797-C84A-47A8-ADB9-6F7075CE787E}" vid="{97094D2C-9432-4013-931A-0896DE85D45E}"/>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15890ACE8ADDD4FAE3A9ABF09DC512E" ma:contentTypeVersion="18" ma:contentTypeDescription="Een nieuw document maken." ma:contentTypeScope="" ma:versionID="3202372b075ee18dea42cc5fec75e219">
  <xsd:schema xmlns:xsd="http://www.w3.org/2001/XMLSchema" xmlns:xs="http://www.w3.org/2001/XMLSchema" xmlns:p="http://schemas.microsoft.com/office/2006/metadata/properties" xmlns:ns2="04aa7712-e657-4542-8a60-41d56582ec84" xmlns:ns3="8962c94e-82ee-4bf5-ba06-66eb93334c9b" xmlns:ns4="9a9ec0f0-7796-43d0-ac1f-4c8c46ee0bd1" targetNamespace="http://schemas.microsoft.com/office/2006/metadata/properties" ma:root="true" ma:fieldsID="1ce8bbb0d701ba3a74127b854cb9e674" ns2:_="" ns3:_="" ns4:_="">
    <xsd:import namespace="04aa7712-e657-4542-8a60-41d56582ec84"/>
    <xsd:import namespace="8962c94e-82ee-4bf5-ba06-66eb93334c9b"/>
    <xsd:import namespace="9a9ec0f0-7796-43d0-ac1f-4c8c46ee0bd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aa7712-e657-4542-8a60-41d56582ec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49ca8161-7180-459b-a0ef-1a71cf6ffea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962c94e-82ee-4bf5-ba06-66eb93334c9b"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a9ec0f0-7796-43d0-ac1f-4c8c46ee0bd1"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8f5bd88d-0170-43dc-b48f-ba592e265f11}" ma:internalName="TaxCatchAll" ma:showField="CatchAllData" ma:web="75e81734-efe7-4f9e-b6ba-196a27e8dbe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4aa7712-e657-4542-8a60-41d56582ec84">
      <Terms xmlns="http://schemas.microsoft.com/office/infopath/2007/PartnerControls"/>
    </lcf76f155ced4ddcb4097134ff3c332f>
    <TaxCatchAll xmlns="9a9ec0f0-7796-43d0-ac1f-4c8c46ee0bd1" xsi:nil="true"/>
  </documentManagement>
</p:properties>
</file>

<file path=customXml/itemProps1.xml><?xml version="1.0" encoding="utf-8"?>
<ds:datastoreItem xmlns:ds="http://schemas.openxmlformats.org/officeDocument/2006/customXml" ds:itemID="{88EBA11B-56C8-46F6-B2B4-7FB01BE67996}">
  <ds:schemaRefs>
    <ds:schemaRef ds:uri="http://schemas.microsoft.com/sharepoint/v3/contenttype/forms"/>
  </ds:schemaRefs>
</ds:datastoreItem>
</file>

<file path=customXml/itemProps2.xml><?xml version="1.0" encoding="utf-8"?>
<ds:datastoreItem xmlns:ds="http://schemas.openxmlformats.org/officeDocument/2006/customXml" ds:itemID="{EA69B5CA-8600-4550-AE54-12FD222FA939}">
  <ds:schemaRefs>
    <ds:schemaRef ds:uri="04aa7712-e657-4542-8a60-41d56582ec84"/>
    <ds:schemaRef ds:uri="8962c94e-82ee-4bf5-ba06-66eb93334c9b"/>
    <ds:schemaRef ds:uri="9a9ec0f0-7796-43d0-ac1f-4c8c46ee0bd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542417C-1B2B-43E3-9850-BD5AC0818BBB}">
  <ds:schemaRefs>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http://purl.org/dc/elements/1.1/"/>
    <ds:schemaRef ds:uri="http://purl.org/dc/terms/"/>
    <ds:schemaRef ds:uri="9a9ec0f0-7796-43d0-ac1f-4c8c46ee0bd1"/>
    <ds:schemaRef ds:uri="8962c94e-82ee-4bf5-ba06-66eb93334c9b"/>
    <ds:schemaRef ds:uri="04aa7712-e657-4542-8a60-41d56582ec8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DeSocialeKaart_presentatie_2023</Template>
  <TotalTime>162</TotalTime>
  <Words>1134</Words>
  <Application>Microsoft Office PowerPoint</Application>
  <PresentationFormat>Diavoorstelling (4:3)</PresentationFormat>
  <Paragraphs>112</Paragraphs>
  <Slides>12</Slides>
  <Notes>5</Notes>
  <HiddenSlides>0</HiddenSlides>
  <MMClips>0</MMClips>
  <ScaleCrop>false</ScaleCrop>
  <HeadingPairs>
    <vt:vector size="4" baseType="variant">
      <vt:variant>
        <vt:lpstr>Thema</vt:lpstr>
      </vt:variant>
      <vt:variant>
        <vt:i4>2</vt:i4>
      </vt:variant>
      <vt:variant>
        <vt:lpstr>Diatitels</vt:lpstr>
      </vt:variant>
      <vt:variant>
        <vt:i4>12</vt:i4>
      </vt:variant>
    </vt:vector>
  </HeadingPairs>
  <TitlesOfParts>
    <vt:vector size="14" baseType="lpstr">
      <vt:lpstr>Presentatie_De Sociale Kaart</vt:lpstr>
      <vt:lpstr>Sociale kaart_aanpassing</vt:lpstr>
      <vt:lpstr>Casussen: Sociale Kaart gebruiken om een antwoord te zoeken op een zorgvraag.</vt:lpstr>
      <vt:lpstr>Casus 1</vt:lpstr>
      <vt:lpstr>Casus 2</vt:lpstr>
      <vt:lpstr>Casus 3</vt:lpstr>
      <vt:lpstr>Casus 4</vt:lpstr>
      <vt:lpstr>Casus 5</vt:lpstr>
      <vt:lpstr>Casussen - oplossingen</vt:lpstr>
      <vt:lpstr>Casus 1</vt:lpstr>
      <vt:lpstr>Casus 2</vt:lpstr>
      <vt:lpstr>Casus 3</vt:lpstr>
      <vt:lpstr>Casus 4</vt:lpstr>
      <vt:lpstr>Casus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Casussen</dc:title>
  <dc:creator>Devadder Phebe</dc:creator>
  <cp:lastModifiedBy>Devadder Phebe</cp:lastModifiedBy>
  <cp:revision>9</cp:revision>
  <dcterms:created xsi:type="dcterms:W3CDTF">2024-06-14T09:19:08Z</dcterms:created>
  <dcterms:modified xsi:type="dcterms:W3CDTF">2024-07-31T12:06:21Z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0x010100015890ACE8ADDD4FAE3A9ABF09DC512E</vt:lpwstr>
  </property>
  <property fmtid="{D5CDD505-2E9C-101B-9397-08002B2CF9AE}" pid="3" name="_dlc_DocIdItemGuid">
    <vt:lpwstr>6c56238d-094d-4d13-9a3a-efec8f44194c</vt:lpwstr>
  </property>
  <property fmtid="{D5CDD505-2E9C-101B-9397-08002B2CF9AE}" pid="4" name="MediaServiceImageTags">
    <vt:lpwstr/>
  </property>
</Properties>
</file>