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2" r:id="rId5"/>
  </p:sldMasterIdLst>
  <p:notesMasterIdLst>
    <p:notesMasterId r:id="rId7"/>
  </p:notesMasterIdLst>
  <p:handoutMasterIdLst>
    <p:handoutMasterId r:id="rId8"/>
  </p:handoutMasterIdLst>
  <p:sldIdLst>
    <p:sldId id="264" r:id="rId6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55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7F00"/>
    <a:srgbClr val="8BAE00"/>
    <a:srgbClr val="912D2D"/>
    <a:srgbClr val="373736"/>
    <a:srgbClr val="646464"/>
    <a:srgbClr val="FFFF00"/>
    <a:srgbClr val="717171"/>
    <a:srgbClr val="9B9B9B"/>
    <a:srgbClr val="EEEE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DF760A-AED1-3504-3F87-2B200EB18117}" v="72" dt="2024-07-31T12:04:06.2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94" autoAdjust="0"/>
  </p:normalViewPr>
  <p:slideViewPr>
    <p:cSldViewPr snapToGrid="0" showGuides="1">
      <p:cViewPr varScale="1">
        <p:scale>
          <a:sx n="86" d="100"/>
          <a:sy n="86" d="100"/>
        </p:scale>
        <p:origin x="1382" y="53"/>
      </p:cViewPr>
      <p:guideLst>
        <p:guide orient="horz" pos="2160"/>
        <p:guide pos="2880"/>
        <p:guide pos="55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78" d="100"/>
          <a:sy n="178" d="100"/>
        </p:scale>
        <p:origin x="-5776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vadder Phebe" userId="e067ce41-2ca1-43f3-afcf-6267d7dfa7ac" providerId="ADAL" clId="{B72BC9E6-4909-46C6-AA9E-1E9ADA9813EE}"/>
    <pc:docChg chg="custSel modSld">
      <pc:chgData name="Devadder Phebe" userId="e067ce41-2ca1-43f3-afcf-6267d7dfa7ac" providerId="ADAL" clId="{B72BC9E6-4909-46C6-AA9E-1E9ADA9813EE}" dt="2024-06-12T11:01:13.921" v="0" actId="478"/>
      <pc:docMkLst>
        <pc:docMk/>
      </pc:docMkLst>
      <pc:sldChg chg="delSp mod">
        <pc:chgData name="Devadder Phebe" userId="e067ce41-2ca1-43f3-afcf-6267d7dfa7ac" providerId="ADAL" clId="{B72BC9E6-4909-46C6-AA9E-1E9ADA9813EE}" dt="2024-06-12T11:01:13.921" v="0" actId="478"/>
        <pc:sldMkLst>
          <pc:docMk/>
          <pc:sldMk cId="713842088" sldId="264"/>
        </pc:sldMkLst>
        <pc:spChg chg="del">
          <ac:chgData name="Devadder Phebe" userId="e067ce41-2ca1-43f3-afcf-6267d7dfa7ac" providerId="ADAL" clId="{B72BC9E6-4909-46C6-AA9E-1E9ADA9813EE}" dt="2024-06-12T11:01:13.921" v="0" actId="478"/>
          <ac:spMkLst>
            <pc:docMk/>
            <pc:sldMk cId="713842088" sldId="264"/>
            <ac:spMk id="5" creationId="{A6C5A2D5-B9B6-C860-AB00-D9811874CE0F}"/>
          </ac:spMkLst>
        </pc:spChg>
      </pc:sldChg>
    </pc:docChg>
  </pc:docChgLst>
  <pc:docChgLst>
    <pc:chgData name="Devadder Phebe" userId="S::phebe.devadder@vlaanderen.be::e067ce41-2ca1-43f3-afcf-6267d7dfa7ac" providerId="AD" clId="Web-{71DF760A-AED1-3504-3F87-2B200EB18117}"/>
    <pc:docChg chg="modSld">
      <pc:chgData name="Devadder Phebe" userId="S::phebe.devadder@vlaanderen.be::e067ce41-2ca1-43f3-afcf-6267d7dfa7ac" providerId="AD" clId="Web-{71DF760A-AED1-3504-3F87-2B200EB18117}" dt="2024-07-31T12:04:06.213" v="70" actId="14100"/>
      <pc:docMkLst>
        <pc:docMk/>
      </pc:docMkLst>
      <pc:sldChg chg="addSp delSp modSp">
        <pc:chgData name="Devadder Phebe" userId="S::phebe.devadder@vlaanderen.be::e067ce41-2ca1-43f3-afcf-6267d7dfa7ac" providerId="AD" clId="Web-{71DF760A-AED1-3504-3F87-2B200EB18117}" dt="2024-07-31T12:04:06.213" v="70" actId="14100"/>
        <pc:sldMkLst>
          <pc:docMk/>
          <pc:sldMk cId="713842088" sldId="264"/>
        </pc:sldMkLst>
        <pc:spChg chg="mod">
          <ac:chgData name="Devadder Phebe" userId="S::phebe.devadder@vlaanderen.be::e067ce41-2ca1-43f3-afcf-6267d7dfa7ac" providerId="AD" clId="Web-{71DF760A-AED1-3504-3F87-2B200EB18117}" dt="2024-07-31T12:04:06.213" v="70" actId="14100"/>
          <ac:spMkLst>
            <pc:docMk/>
            <pc:sldMk cId="713842088" sldId="264"/>
            <ac:spMk id="2" creationId="{804F7B92-A5AB-CE50-DB46-7497D2DC1A27}"/>
          </ac:spMkLst>
        </pc:spChg>
        <pc:spChg chg="mod">
          <ac:chgData name="Devadder Phebe" userId="S::phebe.devadder@vlaanderen.be::e067ce41-2ca1-43f3-afcf-6267d7dfa7ac" providerId="AD" clId="Web-{71DF760A-AED1-3504-3F87-2B200EB18117}" dt="2024-07-31T12:04:00.478" v="68" actId="1076"/>
          <ac:spMkLst>
            <pc:docMk/>
            <pc:sldMk cId="713842088" sldId="264"/>
            <ac:spMk id="3" creationId="{F6F2A3A7-D1B9-7E17-6864-24DB0C5D88F7}"/>
          </ac:spMkLst>
        </pc:spChg>
        <pc:spChg chg="del">
          <ac:chgData name="Devadder Phebe" userId="S::phebe.devadder@vlaanderen.be::e067ce41-2ca1-43f3-afcf-6267d7dfa7ac" providerId="AD" clId="Web-{71DF760A-AED1-3504-3F87-2B200EB18117}" dt="2024-07-31T12:02:58.055" v="42"/>
          <ac:spMkLst>
            <pc:docMk/>
            <pc:sldMk cId="713842088" sldId="264"/>
            <ac:spMk id="4" creationId="{F7624867-0E79-6512-6DCA-7993AC1888F4}"/>
          </ac:spMkLst>
        </pc:spChg>
        <pc:spChg chg="add del mod">
          <ac:chgData name="Devadder Phebe" userId="S::phebe.devadder@vlaanderen.be::e067ce41-2ca1-43f3-afcf-6267d7dfa7ac" providerId="AD" clId="Web-{71DF760A-AED1-3504-3F87-2B200EB18117}" dt="2024-07-31T12:03:05.227" v="43"/>
          <ac:spMkLst>
            <pc:docMk/>
            <pc:sldMk cId="713842088" sldId="264"/>
            <ac:spMk id="6" creationId="{C075B5D2-4572-55A4-7186-667FC07D411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C7F27-3F35-C348-A7B2-F69A620161E2}" type="datetimeFigureOut">
              <a:rPr lang="nl-NL" smtClean="0"/>
              <a:t>31-7-2024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9D320-CCF8-334E-8C41-0A87F0B8CD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8006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37DD8-B20A-47A6-AA94-FD478FAA3C28}" type="datetimeFigureOut">
              <a:rPr lang="nl-BE" smtClean="0"/>
              <a:pPr/>
              <a:t>31/07/2024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A0D9C-0CD0-4097-81EC-9B83965EC080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7678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3"/>
          </p:nvPr>
        </p:nvSpPr>
        <p:spPr>
          <a:xfrm>
            <a:off x="314376" y="0"/>
            <a:ext cx="8820000" cy="6012000"/>
          </a:xfrm>
        </p:spPr>
        <p:txBody>
          <a:bodyPr anchor="ctr"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6000" y="756000"/>
            <a:ext cx="4400361" cy="2196000"/>
          </a:xfrm>
        </p:spPr>
        <p:txBody>
          <a:bodyPr anchor="t">
            <a:noAutofit/>
          </a:bodyPr>
          <a:lstStyle>
            <a:lvl1pPr indent="0" algn="l">
              <a:lnSpc>
                <a:spcPts val="3800"/>
              </a:lnSpc>
              <a:defRPr sz="3700" b="1" i="0">
                <a:solidFill>
                  <a:srgbClr val="373736"/>
                </a:solidFill>
                <a:latin typeface="+mj-lt"/>
                <a:cs typeface="FlandersArtSans-Bold" panose="00000800000000000000" pitchFamily="2" charset="0"/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12" name="Ondertitel 2"/>
          <p:cNvSpPr>
            <a:spLocks noGrp="1"/>
          </p:cNvSpPr>
          <p:nvPr>
            <p:ph type="subTitle" idx="1"/>
          </p:nvPr>
        </p:nvSpPr>
        <p:spPr>
          <a:xfrm>
            <a:off x="5176691" y="3971836"/>
            <a:ext cx="3408509" cy="2112905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2100" b="0">
                <a:solidFill>
                  <a:srgbClr val="37373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3960000" y="6242656"/>
            <a:ext cx="1080000" cy="365125"/>
          </a:xfrm>
        </p:spPr>
        <p:txBody>
          <a:bodyPr/>
          <a:lstStyle>
            <a:lvl1pPr>
              <a:defRPr sz="900">
                <a:latin typeface="+mn-lt"/>
              </a:defRPr>
            </a:lvl1pPr>
          </a:lstStyle>
          <a:p>
            <a:fld id="{7749CDD0-7D77-4D23-9A27-F361E39BA472}" type="datetime1">
              <a:rPr lang="nl-BE" smtClean="0"/>
              <a:pPr/>
              <a:t>31/07/2024</a:t>
            </a:fld>
            <a:r>
              <a:rPr lang="nl-BE"/>
              <a:t> </a:t>
            </a:r>
            <a:r>
              <a:rPr lang="nl-BE" b="1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63557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/>
          <p:cNvGrpSpPr/>
          <p:nvPr userDrawn="1"/>
        </p:nvGrpSpPr>
        <p:grpSpPr>
          <a:xfrm>
            <a:off x="288001" y="252000"/>
            <a:ext cx="6033506" cy="6265475"/>
            <a:chOff x="288001" y="252000"/>
            <a:chExt cx="6033506" cy="6265475"/>
          </a:xfrm>
          <a:solidFill>
            <a:schemeClr val="accent1"/>
          </a:solidFill>
        </p:grpSpPr>
        <p:sp>
          <p:nvSpPr>
            <p:cNvPr id="12" name="Rechthoek 11"/>
            <p:cNvSpPr>
              <a:spLocks/>
            </p:cNvSpPr>
            <p:nvPr userDrawn="1"/>
          </p:nvSpPr>
          <p:spPr>
            <a:xfrm>
              <a:off x="288001" y="252000"/>
              <a:ext cx="4248000" cy="6265475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latin typeface="FlandersArtSans-Regular" panose="00000500000000000000" pitchFamily="2" charset="0"/>
              </a:endParaRPr>
            </a:p>
          </p:txBody>
        </p:sp>
        <p:sp>
          <p:nvSpPr>
            <p:cNvPr id="13" name="Rechthoekige driehoek 12"/>
            <p:cNvSpPr/>
            <p:nvPr userDrawn="1"/>
          </p:nvSpPr>
          <p:spPr>
            <a:xfrm>
              <a:off x="4536001" y="252000"/>
              <a:ext cx="1785506" cy="6264000"/>
            </a:xfrm>
            <a:prstGeom prst="rtTriangle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latin typeface="FlandersArtSans-Regular" panose="00000500000000000000" pitchFamily="2" charset="0"/>
              </a:endParaRPr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/>
          </p:nvPr>
        </p:nvSpPr>
        <p:spPr>
          <a:xfrm>
            <a:off x="1332000" y="2556001"/>
            <a:ext cx="3816000" cy="1943999"/>
          </a:xfrm>
        </p:spPr>
        <p:txBody>
          <a:bodyPr wrap="square" anchor="t" anchorCtr="0">
            <a:noAutofit/>
          </a:bodyPr>
          <a:lstStyle>
            <a:lvl1pPr algn="l">
              <a:lnSpc>
                <a:spcPts val="5200"/>
              </a:lnSpc>
              <a:defRPr sz="5200" b="1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 userDrawn="1">
            <p:ph type="subTitle" idx="1"/>
          </p:nvPr>
        </p:nvSpPr>
        <p:spPr>
          <a:xfrm>
            <a:off x="1333577" y="4650972"/>
            <a:ext cx="3816000" cy="1224000"/>
          </a:xfrm>
          <a:prstGeom prst="rect">
            <a:avLst/>
          </a:prstGeo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buNone/>
              <a:defRPr sz="158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 om de ondertitelstijl van het model te bewerken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48000" y="6294528"/>
            <a:ext cx="1828800" cy="157824"/>
          </a:xfrm>
          <a:prstGeom prst="rect">
            <a:avLst/>
          </a:prstGeom>
        </p:spPr>
      </p:pic>
      <p:pic>
        <p:nvPicPr>
          <p:cNvPr id="5" name="Afbeelding 4" descr="Afbeelding met Lettertype, tekst, Graphics, schermopname&#10;&#10;Automatisch gegenereerde beschrijving">
            <a:extLst>
              <a:ext uri="{FF2B5EF4-FFF2-40B4-BE49-F238E27FC236}">
                <a16:creationId xmlns:a16="http://schemas.microsoft.com/office/drawing/2014/main" id="{804BA3EF-1EB8-3C1E-4ABD-BCCE957F6B8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515" y="252000"/>
            <a:ext cx="1425725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196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eren 3"/>
          <p:cNvGrpSpPr/>
          <p:nvPr userDrawn="1"/>
        </p:nvGrpSpPr>
        <p:grpSpPr>
          <a:xfrm>
            <a:off x="2215375" y="252000"/>
            <a:ext cx="6640625" cy="6265475"/>
            <a:chOff x="1476000" y="288000"/>
            <a:chExt cx="7379999" cy="6265475"/>
          </a:xfrm>
          <a:solidFill>
            <a:schemeClr val="accent1"/>
          </a:solidFill>
        </p:grpSpPr>
        <p:sp>
          <p:nvSpPr>
            <p:cNvPr id="8" name="Rechthoek 7"/>
            <p:cNvSpPr>
              <a:spLocks/>
            </p:cNvSpPr>
            <p:nvPr userDrawn="1"/>
          </p:nvSpPr>
          <p:spPr>
            <a:xfrm>
              <a:off x="3277896" y="288000"/>
              <a:ext cx="5578103" cy="6265475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latin typeface="FlandersArtSans-Regular" panose="00000500000000000000" pitchFamily="2" charset="0"/>
              </a:endParaRPr>
            </a:p>
          </p:txBody>
        </p:sp>
        <p:sp>
          <p:nvSpPr>
            <p:cNvPr id="10" name="Rechthoekige driehoek 9"/>
            <p:cNvSpPr/>
            <p:nvPr userDrawn="1"/>
          </p:nvSpPr>
          <p:spPr>
            <a:xfrm flipH="1">
              <a:off x="1476000" y="288000"/>
              <a:ext cx="1800000" cy="6264000"/>
            </a:xfrm>
            <a:prstGeom prst="rtTriangle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FlandersArtSans-Regular" panose="00000500000000000000" pitchFamily="2" charset="0"/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96052" y="2104575"/>
            <a:ext cx="3816000" cy="2484000"/>
          </a:xfrm>
        </p:spPr>
        <p:txBody>
          <a:bodyPr anchor="t" anchorCtr="0">
            <a:noAutofit/>
          </a:bodyPr>
          <a:lstStyle>
            <a:lvl1pPr algn="l">
              <a:lnSpc>
                <a:spcPts val="5400"/>
              </a:lnSpc>
              <a:defRPr sz="54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000832" y="4631623"/>
            <a:ext cx="3816000" cy="1224000"/>
          </a:xfrm>
          <a:prstGeom prst="rect">
            <a:avLst/>
          </a:prstGeo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spcBef>
                <a:spcPts val="0"/>
              </a:spcBef>
              <a:buNone/>
              <a:defRPr sz="158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 om de ondertitelstijl van het model te bewerken</a:t>
            </a:r>
            <a:endParaRPr lang="nl-BE" dirty="0"/>
          </a:p>
        </p:txBody>
      </p:sp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2000" y="6294528"/>
            <a:ext cx="1828800" cy="157824"/>
          </a:xfrm>
          <a:prstGeom prst="rect">
            <a:avLst/>
          </a:prstGeom>
        </p:spPr>
      </p:pic>
      <p:pic>
        <p:nvPicPr>
          <p:cNvPr id="5" name="Afbeelding 4" descr="Afbeelding met Lettertype, tekst, Graphics, schermopname&#10;&#10;Automatisch gegenereerde beschrijving">
            <a:extLst>
              <a:ext uri="{FF2B5EF4-FFF2-40B4-BE49-F238E27FC236}">
                <a16:creationId xmlns:a16="http://schemas.microsoft.com/office/drawing/2014/main" id="{55934B5F-A704-38A9-8752-B9FD251A135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40" y="252000"/>
            <a:ext cx="1425725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138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ep 10"/>
          <p:cNvGrpSpPr/>
          <p:nvPr userDrawn="1"/>
        </p:nvGrpSpPr>
        <p:grpSpPr>
          <a:xfrm>
            <a:off x="-1" y="0"/>
            <a:ext cx="6228000" cy="6858000"/>
            <a:chOff x="288001" y="288000"/>
            <a:chExt cx="6033505" cy="6265475"/>
          </a:xfrm>
          <a:solidFill>
            <a:schemeClr val="accent1"/>
          </a:solidFill>
        </p:grpSpPr>
        <p:sp>
          <p:nvSpPr>
            <p:cNvPr id="9" name="Rechthoek 8"/>
            <p:cNvSpPr>
              <a:spLocks/>
            </p:cNvSpPr>
            <p:nvPr userDrawn="1"/>
          </p:nvSpPr>
          <p:spPr>
            <a:xfrm flipV="1">
              <a:off x="288001" y="288000"/>
              <a:ext cx="4248000" cy="6265475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ige driehoek 9"/>
            <p:cNvSpPr/>
            <p:nvPr userDrawn="1"/>
          </p:nvSpPr>
          <p:spPr>
            <a:xfrm flipV="1">
              <a:off x="4536000" y="288000"/>
              <a:ext cx="1785506" cy="6264000"/>
            </a:xfrm>
            <a:prstGeom prst="rtTriangle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1332002" y="756847"/>
            <a:ext cx="3456131" cy="1800000"/>
          </a:xfrm>
        </p:spPr>
        <p:txBody>
          <a:bodyPr anchor="b" anchorCtr="0">
            <a:noAutofit/>
          </a:bodyPr>
          <a:lstStyle>
            <a:lvl1pPr algn="l">
              <a:lnSpc>
                <a:spcPts val="3800"/>
              </a:lnSpc>
              <a:defRPr sz="3700" b="1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13"/>
          </p:nvPr>
        </p:nvSpPr>
        <p:spPr>
          <a:xfrm>
            <a:off x="1332000" y="2987448"/>
            <a:ext cx="3112678" cy="2770099"/>
          </a:xfrm>
        </p:spPr>
        <p:txBody>
          <a:bodyPr/>
          <a:lstStyle>
            <a:lvl1pPr marL="0" indent="0">
              <a:lnSpc>
                <a:spcPts val="2500"/>
              </a:lnSpc>
              <a:spcBef>
                <a:spcPts val="0"/>
              </a:spcBef>
              <a:buFontTx/>
              <a:buNone/>
              <a:defRPr sz="21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800">
                <a:solidFill>
                  <a:schemeClr val="bg1"/>
                </a:solidFill>
                <a:latin typeface="+mn-lt"/>
              </a:defRPr>
            </a:lvl2pPr>
            <a:lvl3pPr>
              <a:defRPr sz="1800">
                <a:solidFill>
                  <a:schemeClr val="bg1"/>
                </a:solidFill>
                <a:latin typeface="+mn-lt"/>
              </a:defRPr>
            </a:lvl3pPr>
            <a:lvl4pPr>
              <a:defRPr sz="1800">
                <a:solidFill>
                  <a:schemeClr val="bg1"/>
                </a:solidFill>
                <a:latin typeface="+mn-lt"/>
              </a:defRPr>
            </a:lvl4pPr>
            <a:lvl5pPr>
              <a:defRPr sz="18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48000" y="6294528"/>
            <a:ext cx="1828800" cy="157824"/>
          </a:xfrm>
          <a:prstGeom prst="rect">
            <a:avLst/>
          </a:prstGeom>
        </p:spPr>
      </p:pic>
      <p:pic>
        <p:nvPicPr>
          <p:cNvPr id="2" name="Afbeelding 1" descr="Afbeelding met Lettertype, tekst, Graphics, schermopname&#10;&#10;Automatisch gegenereerde beschrijving">
            <a:extLst>
              <a:ext uri="{FF2B5EF4-FFF2-40B4-BE49-F238E27FC236}">
                <a16:creationId xmlns:a16="http://schemas.microsoft.com/office/drawing/2014/main" id="{ECDA5A76-C962-6B21-816B-119694470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515" y="252000"/>
            <a:ext cx="1425725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20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_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96000" y="3885027"/>
            <a:ext cx="7416000" cy="1346396"/>
          </a:xfr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buNone/>
              <a:defRPr sz="2000" b="1">
                <a:solidFill>
                  <a:srgbClr val="37373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 dirty="0"/>
          </a:p>
        </p:txBody>
      </p:sp>
      <p:sp>
        <p:nvSpPr>
          <p:cNvPr id="9" name="Tijdelijke aanduiding voor tekst 10"/>
          <p:cNvSpPr>
            <a:spLocks noGrp="1"/>
          </p:cNvSpPr>
          <p:nvPr>
            <p:ph type="body" sz="quarter" idx="15" hasCustomPrompt="1"/>
          </p:nvPr>
        </p:nvSpPr>
        <p:spPr>
          <a:xfrm>
            <a:off x="4320619" y="5306531"/>
            <a:ext cx="4391381" cy="352800"/>
          </a:xfrm>
        </p:spPr>
        <p:txBody>
          <a:bodyPr/>
          <a:lstStyle>
            <a:lvl1pPr marL="0" indent="0" algn="r">
              <a:buNone/>
              <a:defRPr sz="17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1296000" y="1915297"/>
            <a:ext cx="7416000" cy="1865871"/>
          </a:xfrm>
        </p:spPr>
        <p:txBody>
          <a:bodyPr anchor="t" anchorCtr="0"/>
          <a:lstStyle>
            <a:lvl1pPr>
              <a:lnSpc>
                <a:spcPts val="5400"/>
              </a:lnSpc>
              <a:defRPr sz="5400" b="1" i="0">
                <a:solidFill>
                  <a:srgbClr val="373736"/>
                </a:solidFill>
                <a:latin typeface="+mj-lt"/>
                <a:cs typeface="FlandersArtSans-Bold" panose="00000800000000000000" pitchFamily="2" charset="0"/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29012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>
          <a:xfrm>
            <a:off x="314376" y="0"/>
            <a:ext cx="8820000" cy="6012000"/>
          </a:xfrm>
        </p:spPr>
        <p:txBody>
          <a:bodyPr anchor="ctr"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6000" y="756000"/>
            <a:ext cx="4400361" cy="2196000"/>
          </a:xfrm>
        </p:spPr>
        <p:txBody>
          <a:bodyPr anchor="t">
            <a:noAutofit/>
          </a:bodyPr>
          <a:lstStyle>
            <a:lvl1pPr indent="0" algn="l">
              <a:lnSpc>
                <a:spcPts val="3800"/>
              </a:lnSpc>
              <a:defRPr sz="3700" b="1" i="0">
                <a:solidFill>
                  <a:srgbClr val="373736"/>
                </a:solidFill>
                <a:latin typeface="+mj-lt"/>
                <a:cs typeface="FlandersArtSans-Bold" panose="00000800000000000000" pitchFamily="2" charset="0"/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1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3960000" y="6242656"/>
            <a:ext cx="1080000" cy="365125"/>
          </a:xfrm>
        </p:spPr>
        <p:txBody>
          <a:bodyPr/>
          <a:lstStyle>
            <a:lvl1pPr>
              <a:defRPr sz="900">
                <a:latin typeface="+mj-lt"/>
              </a:defRPr>
            </a:lvl1pPr>
          </a:lstStyle>
          <a:p>
            <a:fld id="{7749CDD0-7D77-4D23-9A27-F361E39BA472}" type="datetime1">
              <a:rPr lang="nl-BE" smtClean="0"/>
              <a:pPr/>
              <a:t>31/07/2024</a:t>
            </a:fld>
            <a:r>
              <a:rPr lang="nl-BE"/>
              <a:t> </a:t>
            </a:r>
            <a:r>
              <a:rPr lang="nl-BE" b="1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06108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2"/>
          </p:nvPr>
        </p:nvSpPr>
        <p:spPr>
          <a:xfrm>
            <a:off x="314375" y="0"/>
            <a:ext cx="8820000" cy="6012000"/>
          </a:xfrm>
        </p:spPr>
        <p:txBody>
          <a:bodyPr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6000" y="2023200"/>
            <a:ext cx="3108049" cy="2073600"/>
          </a:xfrm>
        </p:spPr>
        <p:txBody>
          <a:bodyPr anchor="b" anchorCtr="0">
            <a:noAutofit/>
          </a:bodyPr>
          <a:lstStyle>
            <a:lvl1pPr indent="0" algn="l">
              <a:lnSpc>
                <a:spcPts val="5400"/>
              </a:lnSpc>
              <a:defRPr sz="5400" b="1">
                <a:solidFill>
                  <a:srgbClr val="373736"/>
                </a:solidFill>
                <a:latin typeface="+mj-lt"/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96000" y="4154400"/>
            <a:ext cx="7416000" cy="1656000"/>
          </a:xfr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buNone/>
              <a:defRPr sz="1600">
                <a:solidFill>
                  <a:srgbClr val="37373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 dirty="0"/>
          </a:p>
        </p:txBody>
      </p:sp>
      <p:sp>
        <p:nvSpPr>
          <p:cNvPr id="5" name="Tijdelijke aanduiding voor dianummer 6">
            <a:extLst>
              <a:ext uri="{FF2B5EF4-FFF2-40B4-BE49-F238E27FC236}">
                <a16:creationId xmlns:a16="http://schemas.microsoft.com/office/drawing/2014/main" id="{9B42E7EB-9A17-4924-B872-9C111592C7F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3960000" y="6242656"/>
            <a:ext cx="1080000" cy="365125"/>
          </a:xfrm>
        </p:spPr>
        <p:txBody>
          <a:bodyPr/>
          <a:lstStyle>
            <a:lvl1pPr>
              <a:defRPr sz="9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749CDD0-7D77-4D23-9A27-F361E39BA472}" type="datetime1">
              <a:rPr lang="nl-BE" smtClean="0"/>
              <a:pPr/>
              <a:t>31/07/2024</a:t>
            </a:fld>
            <a:r>
              <a:rPr lang="nl-BE"/>
              <a:t> </a:t>
            </a:r>
            <a:r>
              <a:rPr lang="nl-BE" b="1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881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3"/>
          </p:nvPr>
        </p:nvSpPr>
        <p:spPr>
          <a:xfrm>
            <a:off x="313200" y="-26377"/>
            <a:ext cx="8820000" cy="6012000"/>
          </a:xfrm>
        </p:spPr>
        <p:txBody>
          <a:bodyPr anchor="ctr"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  <p:grpSp>
        <p:nvGrpSpPr>
          <p:cNvPr id="11" name="Groeperen 10"/>
          <p:cNvGrpSpPr/>
          <p:nvPr userDrawn="1"/>
        </p:nvGrpSpPr>
        <p:grpSpPr>
          <a:xfrm>
            <a:off x="296792" y="3498715"/>
            <a:ext cx="8856000" cy="3359285"/>
            <a:chOff x="288000" y="3402000"/>
            <a:chExt cx="8856000" cy="3456000"/>
          </a:xfrm>
        </p:grpSpPr>
        <p:sp>
          <p:nvSpPr>
            <p:cNvPr id="5" name="Rechthoek 4"/>
            <p:cNvSpPr/>
            <p:nvPr userDrawn="1"/>
          </p:nvSpPr>
          <p:spPr>
            <a:xfrm>
              <a:off x="288000" y="4266000"/>
              <a:ext cx="8856000" cy="25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7" name="Rechthoekige driehoek 6"/>
            <p:cNvSpPr/>
            <p:nvPr userDrawn="1"/>
          </p:nvSpPr>
          <p:spPr>
            <a:xfrm flipH="1">
              <a:off x="288000" y="3402000"/>
              <a:ext cx="8856000" cy="864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6000" y="756000"/>
            <a:ext cx="3686547" cy="2196000"/>
          </a:xfrm>
        </p:spPr>
        <p:txBody>
          <a:bodyPr anchor="t">
            <a:noAutofit/>
          </a:bodyPr>
          <a:lstStyle>
            <a:lvl1pPr indent="0" algn="l">
              <a:lnSpc>
                <a:spcPts val="3800"/>
              </a:lnSpc>
              <a:defRPr sz="3700" b="1" i="0">
                <a:solidFill>
                  <a:srgbClr val="373736"/>
                </a:solidFill>
                <a:latin typeface="+mj-lt"/>
                <a:cs typeface="FlandersArtSans-Medium" panose="00000600000000000000" pitchFamily="2" charset="0"/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000" y="6282000"/>
            <a:ext cx="1828800" cy="182880"/>
          </a:xfrm>
          <a:prstGeom prst="rect">
            <a:avLst/>
          </a:prstGeom>
        </p:spPr>
      </p:pic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3960000" y="6242656"/>
            <a:ext cx="1080000" cy="365125"/>
          </a:xfrm>
        </p:spPr>
        <p:txBody>
          <a:bodyPr/>
          <a:lstStyle>
            <a:lvl1pPr>
              <a:defRPr sz="900">
                <a:latin typeface="+mj-lt"/>
              </a:defRPr>
            </a:lvl1pPr>
          </a:lstStyle>
          <a:p>
            <a:fld id="{7749CDD0-7D77-4D23-9A27-F361E39BA472}" type="datetime1">
              <a:rPr lang="nl-BE" smtClean="0"/>
              <a:pPr/>
              <a:t>31/07/2024</a:t>
            </a:fld>
            <a:r>
              <a:rPr lang="nl-BE"/>
              <a:t> </a:t>
            </a:r>
            <a:r>
              <a:rPr lang="nl-BE" b="1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  <p:pic>
        <p:nvPicPr>
          <p:cNvPr id="3" name="Afbeelding 2" descr="Afbeelding met Lettertype, tekst, Graphics, schermopname&#10;&#10;Automatisch gegenereerde beschrijving">
            <a:extLst>
              <a:ext uri="{FF2B5EF4-FFF2-40B4-BE49-F238E27FC236}">
                <a16:creationId xmlns:a16="http://schemas.microsoft.com/office/drawing/2014/main" id="{E7363EEA-FA23-FBED-0136-82C1FEB180D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248" y="6032760"/>
            <a:ext cx="1425725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98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</p:spPr>
        <p:txBody>
          <a:bodyPr anchor="t" anchorCtr="0"/>
          <a:lstStyle>
            <a:lvl1pPr>
              <a:defRPr b="1" i="0">
                <a:solidFill>
                  <a:srgbClr val="373736"/>
                </a:solidFill>
                <a:latin typeface="+mj-lt"/>
                <a:cs typeface="FlandersArtSans-Medium" panose="00000600000000000000" pitchFamily="2" charset="0"/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20146" y="1908000"/>
            <a:ext cx="3391854" cy="3780000"/>
          </a:xfrm>
        </p:spPr>
        <p:txBody>
          <a:bodyPr bIns="0"/>
          <a:lstStyle>
            <a:lvl1pPr>
              <a:spcBef>
                <a:spcPts val="300"/>
              </a:spcBef>
              <a:defRPr sz="2000">
                <a:solidFill>
                  <a:srgbClr val="373736"/>
                </a:solidFill>
              </a:defRPr>
            </a:lvl1pPr>
            <a:lvl2pPr>
              <a:spcBef>
                <a:spcPts val="300"/>
              </a:spcBef>
              <a:defRPr sz="2000">
                <a:solidFill>
                  <a:schemeClr val="bg1">
                    <a:lumMod val="50000"/>
                  </a:schemeClr>
                </a:solidFill>
              </a:defRPr>
            </a:lvl2pPr>
            <a:lvl3pPr>
              <a:spcBef>
                <a:spcPts val="300"/>
              </a:spcBef>
              <a:defRPr sz="1600"/>
            </a:lvl3pPr>
            <a:lvl4pPr>
              <a:spcBef>
                <a:spcPts val="300"/>
              </a:spcBef>
              <a:defRPr sz="1600"/>
            </a:lvl4pPr>
            <a:lvl5pPr>
              <a:spcBef>
                <a:spcPts val="300"/>
              </a:spcBef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5" name="Tijdelijke aanduiding voor afbeelding 4"/>
          <p:cNvSpPr>
            <a:spLocks noGrp="1"/>
          </p:cNvSpPr>
          <p:nvPr>
            <p:ph type="pic" sz="quarter" idx="13"/>
          </p:nvPr>
        </p:nvSpPr>
        <p:spPr>
          <a:xfrm>
            <a:off x="1294228" y="1908000"/>
            <a:ext cx="3708000" cy="3780000"/>
          </a:xfrm>
        </p:spPr>
        <p:txBody>
          <a:bodyPr anchor="ctr"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3960000" y="6242656"/>
            <a:ext cx="1080000" cy="365125"/>
          </a:xfrm>
        </p:spPr>
        <p:txBody>
          <a:bodyPr/>
          <a:lstStyle>
            <a:lvl1pPr>
              <a:defRPr sz="900">
                <a:latin typeface="+mj-lt"/>
              </a:defRPr>
            </a:lvl1pPr>
          </a:lstStyle>
          <a:p>
            <a:fld id="{7749CDD0-7D77-4D23-9A27-F361E39BA472}" type="datetime1">
              <a:rPr lang="nl-BE" smtClean="0"/>
              <a:pPr/>
              <a:t>31/07/2024</a:t>
            </a:fld>
            <a:r>
              <a:rPr lang="nl-BE"/>
              <a:t> </a:t>
            </a:r>
            <a:r>
              <a:rPr lang="nl-BE" b="1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3301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</p:spPr>
        <p:txBody>
          <a:bodyPr anchor="t" anchorCtr="0"/>
          <a:lstStyle>
            <a:lvl1pPr>
              <a:defRPr b="1" i="0">
                <a:solidFill>
                  <a:srgbClr val="373736"/>
                </a:solidFill>
                <a:latin typeface="+mj-lt"/>
                <a:cs typeface="FlandersArtSans-Bold" panose="00000800000000000000" pitchFamily="2" charset="0"/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96000" y="1908000"/>
            <a:ext cx="3708000" cy="3780000"/>
          </a:xfrm>
        </p:spPr>
        <p:txBody>
          <a:bodyPr bIns="0"/>
          <a:lstStyle>
            <a:lvl1pPr>
              <a:spcBef>
                <a:spcPts val="300"/>
              </a:spcBef>
              <a:defRPr sz="2000">
                <a:solidFill>
                  <a:srgbClr val="373736"/>
                </a:solidFill>
                <a:latin typeface="+mj-lt"/>
              </a:defRPr>
            </a:lvl1pPr>
            <a:lvl2pPr>
              <a:spcBef>
                <a:spcPts val="300"/>
              </a:spcBef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2pPr>
            <a:lvl3pPr>
              <a:spcBef>
                <a:spcPts val="300"/>
              </a:spcBef>
              <a:defRPr sz="1800">
                <a:latin typeface="+mj-lt"/>
              </a:defRPr>
            </a:lvl3pPr>
            <a:lvl4pPr>
              <a:spcBef>
                <a:spcPts val="300"/>
              </a:spcBef>
              <a:defRPr sz="1800">
                <a:latin typeface="+mj-lt"/>
              </a:defRPr>
            </a:lvl4pPr>
            <a:lvl5pPr>
              <a:spcBef>
                <a:spcPts val="300"/>
              </a:spcBef>
              <a:defRPr sz="1800">
                <a:latin typeface="+mj-lt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10" name="Tijdelijke aanduiding voor inhoud 3"/>
          <p:cNvSpPr>
            <a:spLocks noGrp="1"/>
          </p:cNvSpPr>
          <p:nvPr>
            <p:ph sz="half" idx="13"/>
          </p:nvPr>
        </p:nvSpPr>
        <p:spPr>
          <a:xfrm>
            <a:off x="5040000" y="1908000"/>
            <a:ext cx="3672000" cy="3780000"/>
          </a:xfrm>
        </p:spPr>
        <p:txBody>
          <a:bodyPr bIns="0"/>
          <a:lstStyle>
            <a:lvl1pPr>
              <a:defRPr sz="2000">
                <a:solidFill>
                  <a:srgbClr val="373736"/>
                </a:solidFill>
                <a:latin typeface="+mj-lt"/>
              </a:defRPr>
            </a:lvl1pPr>
            <a:lvl2pPr>
              <a:spcBef>
                <a:spcPts val="300"/>
              </a:spcBef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2pPr>
            <a:lvl3pPr>
              <a:spcBef>
                <a:spcPts val="300"/>
              </a:spcBef>
              <a:defRPr sz="1800">
                <a:latin typeface="+mj-lt"/>
              </a:defRPr>
            </a:lvl3pPr>
            <a:lvl4pPr>
              <a:spcBef>
                <a:spcPts val="300"/>
              </a:spcBef>
              <a:defRPr sz="1800">
                <a:latin typeface="+mj-lt"/>
              </a:defRPr>
            </a:lvl4pPr>
            <a:lvl5pPr>
              <a:spcBef>
                <a:spcPts val="300"/>
              </a:spcBef>
              <a:defRPr sz="1800">
                <a:latin typeface="+mj-lt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3960000" y="6242656"/>
            <a:ext cx="1080000" cy="365125"/>
          </a:xfrm>
        </p:spPr>
        <p:txBody>
          <a:bodyPr/>
          <a:lstStyle>
            <a:lvl1pPr>
              <a:defRPr sz="900">
                <a:latin typeface="+mj-lt"/>
              </a:defRPr>
            </a:lvl1pPr>
          </a:lstStyle>
          <a:p>
            <a:fld id="{7749CDD0-7D77-4D23-9A27-F361E39BA472}" type="datetime1">
              <a:rPr lang="nl-BE" smtClean="0"/>
              <a:pPr/>
              <a:t>31/07/2024</a:t>
            </a:fld>
            <a:r>
              <a:rPr lang="nl-BE"/>
              <a:t> </a:t>
            </a:r>
            <a:r>
              <a:rPr lang="nl-BE" b="1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272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</p:spPr>
        <p:txBody>
          <a:bodyPr anchor="t" anchorCtr="0"/>
          <a:lstStyle>
            <a:lvl1pPr>
              <a:defRPr>
                <a:solidFill>
                  <a:srgbClr val="373736"/>
                </a:solidFill>
                <a:latin typeface="+mj-lt"/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9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96000" y="1915200"/>
            <a:ext cx="7416000" cy="3672000"/>
          </a:xfrm>
        </p:spPr>
        <p:txBody>
          <a:bodyPr bIns="0"/>
          <a:lstStyle>
            <a:lvl1pPr marL="0" indent="0">
              <a:lnSpc>
                <a:spcPct val="90000"/>
              </a:lnSpc>
              <a:buFontTx/>
              <a:buBlip>
                <a:blip r:embed="rId2"/>
              </a:buBlip>
              <a:defRPr sz="2200">
                <a:solidFill>
                  <a:srgbClr val="373736"/>
                </a:solidFill>
                <a:latin typeface="+mj-lt"/>
              </a:defRPr>
            </a:lvl1pPr>
            <a:lvl2pPr>
              <a:lnSpc>
                <a:spcPct val="90000"/>
              </a:lnSpc>
              <a:buSzPct val="75000"/>
              <a:buFontTx/>
              <a:buBlip>
                <a:blip r:embed="rId3"/>
              </a:buBlip>
              <a:defRPr sz="2200">
                <a:solidFill>
                  <a:schemeClr val="bg1">
                    <a:lumMod val="50000"/>
                  </a:schemeClr>
                </a:solidFill>
                <a:latin typeface="+mj-lt"/>
              </a:defRPr>
            </a:lvl2pPr>
            <a:lvl3pPr>
              <a:lnSpc>
                <a:spcPct val="90000"/>
              </a:lnSpc>
              <a:buSzPct val="85000"/>
              <a:defRPr>
                <a:latin typeface="+mj-lt"/>
              </a:defRPr>
            </a:lvl3pPr>
            <a:lvl4pPr>
              <a:lnSpc>
                <a:spcPct val="90000"/>
              </a:lnSpc>
              <a:defRPr>
                <a:latin typeface="+mj-lt"/>
              </a:defRPr>
            </a:lvl4pPr>
            <a:lvl5pPr>
              <a:lnSpc>
                <a:spcPct val="90000"/>
              </a:lnSpc>
              <a:defRPr>
                <a:latin typeface="+mj-lt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3960000" y="6242656"/>
            <a:ext cx="1080000" cy="365125"/>
          </a:xfrm>
        </p:spPr>
        <p:txBody>
          <a:bodyPr/>
          <a:lstStyle>
            <a:lvl1pPr>
              <a:defRPr sz="900">
                <a:latin typeface="+mj-lt"/>
              </a:defRPr>
            </a:lvl1pPr>
          </a:lstStyle>
          <a:p>
            <a:fld id="{7749CDD0-7D77-4D23-9A27-F361E39BA472}" type="datetime1">
              <a:rPr lang="nl-BE" smtClean="0"/>
              <a:pPr/>
              <a:t>31/07/2024</a:t>
            </a:fld>
            <a:r>
              <a:rPr lang="nl-BE"/>
              <a:t> </a:t>
            </a:r>
            <a:r>
              <a:rPr lang="nl-BE" b="1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8513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sz="quarter" idx="10"/>
          </p:nvPr>
        </p:nvSpPr>
        <p:spPr>
          <a:xfrm>
            <a:off x="309220" y="0"/>
            <a:ext cx="8847137" cy="6858000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  <p:sp>
        <p:nvSpPr>
          <p:cNvPr id="7" name="Titel 4"/>
          <p:cNvSpPr>
            <a:spLocks noGrp="1"/>
          </p:cNvSpPr>
          <p:nvPr>
            <p:ph type="ctrTitle"/>
          </p:nvPr>
        </p:nvSpPr>
        <p:spPr>
          <a:xfrm>
            <a:off x="1296000" y="756000"/>
            <a:ext cx="3686547" cy="2196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8" name="Ondertitel 5"/>
          <p:cNvSpPr>
            <a:spLocks noGrp="1"/>
          </p:cNvSpPr>
          <p:nvPr>
            <p:ph type="subTitle" idx="4294967295"/>
          </p:nvPr>
        </p:nvSpPr>
        <p:spPr>
          <a:xfrm>
            <a:off x="5176691" y="4191642"/>
            <a:ext cx="3408509" cy="1731171"/>
          </a:xfrm>
        </p:spPr>
        <p:txBody>
          <a:bodyPr/>
          <a:lstStyle/>
          <a:p>
            <a:r>
              <a:rPr lang="nl-NL"/>
              <a:t>Klikken om de ondertitelstijl van het model te bewerken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23390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6000" y="1916140"/>
            <a:ext cx="7416000" cy="3672000"/>
          </a:xfrm>
          <a:prstGeom prst="rect">
            <a:avLst/>
          </a:prstGeom>
        </p:spPr>
        <p:txBody>
          <a:bodyPr vert="horz" lIns="0" tIns="0" rIns="0" bIns="45720" rtlCol="0">
            <a:no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 </a:t>
            </a:r>
            <a:endParaRPr lang="nl-BE" dirty="0"/>
          </a:p>
          <a:p>
            <a:pPr lvl="4"/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050875" y="6248079"/>
            <a:ext cx="9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fld id="{78E01FDF-814C-414C-A981-DB97E46D0926}" type="datetime1">
              <a:rPr lang="nl-BE" smtClean="0"/>
              <a:pPr/>
              <a:t>31/07/2024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993393" y="6248079"/>
            <a:ext cx="189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944611" y="6248079"/>
            <a:ext cx="5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fld id="{492AD3B4-D906-4191-84FB-4FE613E48036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7" name="Rechthoek 6"/>
          <p:cNvSpPr/>
          <p:nvPr userDrawn="1"/>
        </p:nvSpPr>
        <p:spPr>
          <a:xfrm>
            <a:off x="0" y="0"/>
            <a:ext cx="288000" cy="6858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48000" y="6295977"/>
            <a:ext cx="1828800" cy="157824"/>
          </a:xfrm>
          <a:prstGeom prst="rect">
            <a:avLst/>
          </a:prstGeom>
        </p:spPr>
      </p:pic>
      <p:pic>
        <p:nvPicPr>
          <p:cNvPr id="10" name="Afbeelding 9" descr="Afbeelding met Lettertype, tekst, Graphics, schermopname&#10;&#10;Automatisch gegenereerde beschrijving">
            <a:extLst>
              <a:ext uri="{FF2B5EF4-FFF2-40B4-BE49-F238E27FC236}">
                <a16:creationId xmlns:a16="http://schemas.microsoft.com/office/drawing/2014/main" id="{76EE1044-D218-5F18-BA22-6673D9FB15CC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248" y="6032760"/>
            <a:ext cx="1425725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22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49" r:id="rId2"/>
    <p:sldLayoutId id="2147483673" r:id="rId3"/>
    <p:sldLayoutId id="2147483672" r:id="rId4"/>
    <p:sldLayoutId id="2147483678" r:id="rId5"/>
    <p:sldLayoutId id="2147483650" r:id="rId6"/>
    <p:sldLayoutId id="2147483652" r:id="rId7"/>
    <p:sldLayoutId id="2147483655" r:id="rId8"/>
    <p:sldLayoutId id="2147483681" r:id="rId9"/>
  </p:sldLayoutIdLst>
  <p:hf hdr="0"/>
  <p:txStyles>
    <p:titleStyle>
      <a:lvl1pPr algn="l" defTabSz="914400" rtl="0" eaLnBrk="1" latinLnBrk="0" hangingPunct="1">
        <a:lnSpc>
          <a:spcPts val="3800"/>
        </a:lnSpc>
        <a:spcBef>
          <a:spcPts val="0"/>
        </a:spcBef>
        <a:buNone/>
        <a:defRPr sz="3700" b="1" i="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88000" indent="-288000" algn="l" defTabSz="914400" rtl="0" eaLnBrk="1" latinLnBrk="0" hangingPunct="1">
        <a:lnSpc>
          <a:spcPct val="90000"/>
        </a:lnSpc>
        <a:spcBef>
          <a:spcPts val="300"/>
        </a:spcBef>
        <a:buSzPct val="90000"/>
        <a:buFontTx/>
        <a:buBlip>
          <a:blip r:embed="rId13"/>
        </a:buBlip>
        <a:defRPr sz="2200" b="1" kern="1200" spc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76000" indent="-288000" algn="l" defTabSz="914400" rtl="0" eaLnBrk="1" latinLnBrk="0" hangingPunct="1">
        <a:lnSpc>
          <a:spcPct val="90000"/>
        </a:lnSpc>
        <a:spcBef>
          <a:spcPts val="300"/>
        </a:spcBef>
        <a:buSzPct val="70000"/>
        <a:buFontTx/>
        <a:buBlip>
          <a:blip r:embed="rId14"/>
        </a:buBlip>
        <a:defRPr sz="2200" kern="1200" spc="0">
          <a:solidFill>
            <a:schemeClr val="bg1">
              <a:lumMod val="5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64000" indent="-288000" algn="l" defTabSz="914400" rtl="0" eaLnBrk="1" latinLnBrk="0" hangingPunct="1">
        <a:lnSpc>
          <a:spcPct val="90000"/>
        </a:lnSpc>
        <a:spcBef>
          <a:spcPts val="300"/>
        </a:spcBef>
        <a:buSzPct val="90000"/>
        <a:buFontTx/>
        <a:buBlip>
          <a:blip r:embed="rId15"/>
        </a:buBlip>
        <a:defRPr sz="2000" kern="1200" spc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152000" indent="-288000" algn="l" defTabSz="914400" rtl="0" eaLnBrk="1" latinLnBrk="0" hangingPunct="1">
        <a:lnSpc>
          <a:spcPct val="90000"/>
        </a:lnSpc>
        <a:spcBef>
          <a:spcPts val="300"/>
        </a:spcBef>
        <a:buSzPct val="75000"/>
        <a:buFontTx/>
        <a:buBlip>
          <a:blip r:embed="rId16"/>
        </a:buBlip>
        <a:defRPr sz="2000" kern="1200" spc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440000" indent="-288000" algn="l" defTabSz="914400" rtl="0" eaLnBrk="1" latinLnBrk="0" hangingPunct="1">
        <a:lnSpc>
          <a:spcPct val="90000"/>
        </a:lnSpc>
        <a:spcBef>
          <a:spcPts val="300"/>
        </a:spcBef>
        <a:buSzPct val="90000"/>
        <a:buFontTx/>
        <a:buBlip>
          <a:blip r:embed="rId13"/>
        </a:buBlip>
        <a:defRPr sz="2000" kern="1200" spc="0" baseline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003395" y="6339600"/>
            <a:ext cx="94748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fld id="{0E616D67-9FA4-4D58-8F88-7E5585C76E10}" type="datetime1">
              <a:rPr lang="nl-BE" smtClean="0"/>
              <a:t>31/07/2024</a:t>
            </a:fld>
            <a:endParaRPr lang="nl-BE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993393" y="6339600"/>
            <a:ext cx="189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endParaRPr lang="nl-BE" dirty="0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944611" y="6339600"/>
            <a:ext cx="5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fld id="{492AD3B4-D906-4191-84FB-4FE613E48036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0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6000" y="1915200"/>
            <a:ext cx="7444800" cy="4352400"/>
          </a:xfrm>
          <a:prstGeom prst="rect">
            <a:avLst/>
          </a:prstGeom>
        </p:spPr>
        <p:txBody>
          <a:bodyPr vert="horz" lIns="0" tIns="0" rIns="0" bIns="45720" rtlCol="0">
            <a:no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 </a:t>
            </a:r>
            <a:endParaRPr lang="nl-BE" dirty="0"/>
          </a:p>
          <a:p>
            <a:pPr lvl="4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3211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5" r:id="rId2"/>
    <p:sldLayoutId id="2147483686" r:id="rId3"/>
  </p:sldLayoutIdLst>
  <p:hf hdr="0"/>
  <p:txStyles>
    <p:titleStyle>
      <a:lvl1pPr algn="l" defTabSz="914400" rtl="0" eaLnBrk="1" latinLnBrk="0" hangingPunct="1">
        <a:lnSpc>
          <a:spcPts val="3800"/>
        </a:lnSpc>
        <a:spcBef>
          <a:spcPct val="0"/>
        </a:spcBef>
        <a:buNone/>
        <a:defRPr sz="3700" b="1" kern="1200">
          <a:solidFill>
            <a:schemeClr val="tx1"/>
          </a:solidFill>
          <a:latin typeface="+mn-lt"/>
          <a:ea typeface="+mj-ea"/>
          <a:cs typeface="Arial" panose="020B0604020202020204" pitchFamily="34" charset="0"/>
        </a:defRPr>
      </a:lvl1pPr>
    </p:titleStyle>
    <p:bodyStyle>
      <a:lvl1pPr marL="288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90000"/>
        <a:buFontTx/>
        <a:buBlip>
          <a:blip r:embed="rId5"/>
        </a:buBlip>
        <a:tabLst/>
        <a:defRPr sz="2200" b="1" kern="1200" spc="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576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75000"/>
        <a:buFontTx/>
        <a:buBlip>
          <a:blip r:embed="rId6"/>
        </a:buBlip>
        <a:tabLst/>
        <a:defRPr sz="2200" b="0" kern="1200" spc="0" baseline="0">
          <a:solidFill>
            <a:srgbClr val="9B9B9B"/>
          </a:solidFill>
          <a:latin typeface="+mn-lt"/>
          <a:ea typeface="+mn-ea"/>
          <a:cs typeface="Arial" panose="020B0604020202020204" pitchFamily="34" charset="0"/>
        </a:defRPr>
      </a:lvl2pPr>
      <a:lvl3pPr marL="864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85000"/>
        <a:buFontTx/>
        <a:buBlip>
          <a:blip r:embed="rId7"/>
        </a:buBlip>
        <a:tabLst/>
        <a:defRPr sz="2000" kern="1200" spc="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152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75000"/>
        <a:buFontTx/>
        <a:buBlip>
          <a:blip r:embed="rId8"/>
        </a:buBlip>
        <a:tabLst/>
        <a:defRPr sz="2000" kern="1200" spc="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1440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90000"/>
        <a:buFontTx/>
        <a:buBlip>
          <a:blip r:embed="rId5"/>
        </a:buBlip>
        <a:tabLst/>
        <a:defRPr sz="2000" kern="1200" spc="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4F7B92-A5AB-CE50-DB46-7497D2DC1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18" y="192783"/>
            <a:ext cx="8807477" cy="1745477"/>
          </a:xfrm>
        </p:spPr>
        <p:txBody>
          <a:bodyPr/>
          <a:lstStyle/>
          <a:p>
            <a:pPr algn="ctr"/>
            <a:r>
              <a:rPr lang="nl-BE" sz="3600" dirty="0"/>
              <a:t>Zoek 5 extra mogelijkheden die een ingelogde gebruiker heeft in vergelijking met een niet-ingelogde gebruiker.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F2A3A7-D1B9-7E17-6864-24DB0C5D8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07652" y="2460174"/>
            <a:ext cx="7131478" cy="2388521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ctr">
              <a:buNone/>
            </a:pPr>
            <a:r>
              <a:rPr lang="nl-BE">
                <a:cs typeface="Calibri"/>
              </a:rPr>
              <a:t>Een ingelogde gebruiker kan:</a:t>
            </a:r>
            <a:endParaRPr lang="nl-NL"/>
          </a:p>
          <a:p>
            <a:pPr marL="575945" lvl="1" indent="-287655"/>
            <a:r>
              <a:rPr lang="nl-BE" dirty="0"/>
              <a:t>Zoekopdrachten opslaan</a:t>
            </a:r>
          </a:p>
          <a:p>
            <a:pPr marL="575945" lvl="1" indent="-287655"/>
            <a:r>
              <a:rPr lang="nl-BE" dirty="0"/>
              <a:t>Fiche toevoegen aan favorieten</a:t>
            </a:r>
          </a:p>
          <a:p>
            <a:pPr marL="575945" lvl="1" indent="-287655"/>
            <a:r>
              <a:rPr lang="nl-BE" dirty="0"/>
              <a:t>Suggestie tot wijziging indienen</a:t>
            </a:r>
          </a:p>
          <a:p>
            <a:pPr marL="575945" lvl="1" indent="-287655"/>
            <a:r>
              <a:rPr lang="nl-BE" dirty="0"/>
              <a:t>Beheer aanvragen</a:t>
            </a:r>
          </a:p>
          <a:p>
            <a:pPr marL="575945" lvl="1" indent="-287655"/>
            <a:r>
              <a:rPr lang="nl-BE" dirty="0"/>
              <a:t>Link naar een fiche, selectie fiches of inhoud ervan doorsturen</a:t>
            </a:r>
          </a:p>
          <a:p>
            <a:pPr marL="575945" lvl="1" indent="-287655"/>
            <a:r>
              <a:rPr lang="nl-BE" dirty="0"/>
              <a:t>Lijst van geselecteerde fiches downloaden</a:t>
            </a:r>
          </a:p>
        </p:txBody>
      </p:sp>
    </p:spTree>
    <p:extLst>
      <p:ext uri="{BB962C8B-B14F-4D97-AF65-F5344CB8AC3E}">
        <p14:creationId xmlns:p14="http://schemas.microsoft.com/office/powerpoint/2010/main" val="71384208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_De Sociale Kaart">
  <a:themeElements>
    <a:clrScheme name="DZORG 2023">
      <a:dk1>
        <a:srgbClr val="373636"/>
      </a:dk1>
      <a:lt1>
        <a:sysClr val="window" lastClr="FFFFFF"/>
      </a:lt1>
      <a:dk2>
        <a:srgbClr val="6B6B6B"/>
      </a:dk2>
      <a:lt2>
        <a:srgbClr val="F6F5F3"/>
      </a:lt2>
      <a:accent1>
        <a:srgbClr val="0F4C81"/>
      </a:accent1>
      <a:accent2>
        <a:srgbClr val="359B3C"/>
      </a:accent2>
      <a:accent3>
        <a:srgbClr val="0E6DA7"/>
      </a:accent3>
      <a:accent4>
        <a:srgbClr val="E98300"/>
      </a:accent4>
      <a:accent5>
        <a:srgbClr val="DD3734"/>
      </a:accent5>
      <a:accent6>
        <a:srgbClr val="80B6E4"/>
      </a:accent6>
      <a:hlink>
        <a:srgbClr val="3C96BE"/>
      </a:hlink>
      <a:folHlink>
        <a:srgbClr val="AA78AA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39F3C797-C84A-47A8-ADB9-6F7075CE787E}" vid="{920FA5C6-36D2-4AD2-B13D-2FFFE40E62D8}"/>
    </a:ext>
  </a:extLst>
</a:theme>
</file>

<file path=ppt/theme/theme2.xml><?xml version="1.0" encoding="utf-8"?>
<a:theme xmlns:a="http://schemas.openxmlformats.org/drawingml/2006/main" name="Sociale kaart_aanpassing">
  <a:themeElements>
    <a:clrScheme name="DZORG 2023">
      <a:dk1>
        <a:srgbClr val="373636"/>
      </a:dk1>
      <a:lt1>
        <a:sysClr val="window" lastClr="FFFFFF"/>
      </a:lt1>
      <a:dk2>
        <a:srgbClr val="6B6B6B"/>
      </a:dk2>
      <a:lt2>
        <a:srgbClr val="F6F5F3"/>
      </a:lt2>
      <a:accent1>
        <a:srgbClr val="0F4C81"/>
      </a:accent1>
      <a:accent2>
        <a:srgbClr val="359B3C"/>
      </a:accent2>
      <a:accent3>
        <a:srgbClr val="0E6DA7"/>
      </a:accent3>
      <a:accent4>
        <a:srgbClr val="E98300"/>
      </a:accent4>
      <a:accent5>
        <a:srgbClr val="DD3734"/>
      </a:accent5>
      <a:accent6>
        <a:srgbClr val="80B6E4"/>
      </a:accent6>
      <a:hlink>
        <a:srgbClr val="3C96BE"/>
      </a:hlink>
      <a:folHlink>
        <a:srgbClr val="AA78AA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39F3C797-C84A-47A8-ADB9-6F7075CE787E}" vid="{97094D2C-9432-4013-931A-0896DE85D45E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aa7712-e657-4542-8a60-41d56582ec84">
      <Terms xmlns="http://schemas.microsoft.com/office/infopath/2007/PartnerControls"/>
    </lcf76f155ced4ddcb4097134ff3c332f>
    <TaxCatchAll xmlns="9a9ec0f0-7796-43d0-ac1f-4c8c46ee0bd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5890ACE8ADDD4FAE3A9ABF09DC512E" ma:contentTypeVersion="18" ma:contentTypeDescription="Een nieuw document maken." ma:contentTypeScope="" ma:versionID="3202372b075ee18dea42cc5fec75e219">
  <xsd:schema xmlns:xsd="http://www.w3.org/2001/XMLSchema" xmlns:xs="http://www.w3.org/2001/XMLSchema" xmlns:p="http://schemas.microsoft.com/office/2006/metadata/properties" xmlns:ns2="04aa7712-e657-4542-8a60-41d56582ec84" xmlns:ns3="8962c94e-82ee-4bf5-ba06-66eb93334c9b" xmlns:ns4="9a9ec0f0-7796-43d0-ac1f-4c8c46ee0bd1" targetNamespace="http://schemas.microsoft.com/office/2006/metadata/properties" ma:root="true" ma:fieldsID="1ce8bbb0d701ba3a74127b854cb9e674" ns2:_="" ns3:_="" ns4:_="">
    <xsd:import namespace="04aa7712-e657-4542-8a60-41d56582ec84"/>
    <xsd:import namespace="8962c94e-82ee-4bf5-ba06-66eb93334c9b"/>
    <xsd:import namespace="9a9ec0f0-7796-43d0-ac1f-4c8c46ee0b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aa7712-e657-4542-8a60-41d56582ec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49ca8161-7180-459b-a0ef-1a71cf6ffe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62c94e-82ee-4bf5-ba06-66eb93334c9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ec0f0-7796-43d0-ac1f-4c8c46ee0bd1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8f5bd88d-0170-43dc-b48f-ba592e265f11}" ma:internalName="TaxCatchAll" ma:showField="CatchAllData" ma:web="75e81734-efe7-4f9e-b6ba-196a27e8db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42417C-1B2B-43E3-9850-BD5AC0818BBB}">
  <ds:schemaRefs>
    <ds:schemaRef ds:uri="http://purl.org/dc/dcmitype/"/>
    <ds:schemaRef ds:uri="9a9ec0f0-7796-43d0-ac1f-4c8c46ee0bd1"/>
    <ds:schemaRef ds:uri="http://purl.org/dc/elements/1.1/"/>
    <ds:schemaRef ds:uri="http://schemas.microsoft.com/office/2006/metadata/properties"/>
    <ds:schemaRef ds:uri="http://schemas.microsoft.com/office/2006/documentManagement/types"/>
    <ds:schemaRef ds:uri="9086623e-a14f-4b3e-8ce0-f5529cec6887"/>
    <ds:schemaRef ds:uri="http://purl.org/dc/terms/"/>
    <ds:schemaRef ds:uri="5a0a5606-d206-4ac4-bfea-ba4965f46710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04aa7712-e657-4542-8a60-41d56582ec84"/>
  </ds:schemaRefs>
</ds:datastoreItem>
</file>

<file path=customXml/itemProps2.xml><?xml version="1.0" encoding="utf-8"?>
<ds:datastoreItem xmlns:ds="http://schemas.openxmlformats.org/officeDocument/2006/customXml" ds:itemID="{88EBA11B-56C8-46F6-B2B4-7FB01BE679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5950FA-77BE-4E65-A135-DC0A786A31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aa7712-e657-4542-8a60-41d56582ec84"/>
    <ds:schemaRef ds:uri="8962c94e-82ee-4bf5-ba06-66eb93334c9b"/>
    <ds:schemaRef ds:uri="9a9ec0f0-7796-43d0-ac1f-4c8c46ee0b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DeSocialeKaart_presentatie_2023</Template>
  <TotalTime>61</TotalTime>
  <Words>57</Words>
  <Application>Microsoft Office PowerPoint</Application>
  <PresentationFormat>Diavoorstelling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1</vt:i4>
      </vt:variant>
    </vt:vector>
  </HeadingPairs>
  <TitlesOfParts>
    <vt:vector size="3" baseType="lpstr">
      <vt:lpstr>Presentatie_De Sociale Kaart</vt:lpstr>
      <vt:lpstr>Sociale kaart_aanpassing</vt:lpstr>
      <vt:lpstr>Zoek 5 extra mogelijkheden die een ingelogde gebruiker heeft in vergelijking met een niet-ingelogde gebruiker.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Zoek de 5 verschillen tussen een ingelogde en niet-ingelogde gebruiker.</dc:title>
  <dc:creator>Devadder Phebe</dc:creator>
  <cp:lastModifiedBy>Devadder Phebe</cp:lastModifiedBy>
  <cp:revision>17</cp:revision>
  <dcterms:created xsi:type="dcterms:W3CDTF">2024-06-12T09:59:54Z</dcterms:created>
  <dcterms:modified xsi:type="dcterms:W3CDTF">2024-07-31T12:04:06Z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0x010100015890ACE8ADDD4FAE3A9ABF09DC512E</vt:lpwstr>
  </property>
  <property fmtid="{D5CDD505-2E9C-101B-9397-08002B2CF9AE}" pid="3" name="_dlc_DocIdItemGuid">
    <vt:lpwstr>6c56238d-094d-4d13-9a3a-efec8f44194c</vt:lpwstr>
  </property>
  <property fmtid="{D5CDD505-2E9C-101B-9397-08002B2CF9AE}" pid="4" name="MediaServiceImageTags">
    <vt:lpwstr/>
  </property>
</Properties>
</file>