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82" r:id="rId5"/>
  </p:sldMasterIdLst>
  <p:notesMasterIdLst>
    <p:notesMasterId r:id="rId73"/>
  </p:notesMasterIdLst>
  <p:handoutMasterIdLst>
    <p:handoutMasterId r:id="rId74"/>
  </p:handoutMasterIdLst>
  <p:sldIdLst>
    <p:sldId id="410" r:id="rId6"/>
    <p:sldId id="347" r:id="rId7"/>
    <p:sldId id="311" r:id="rId8"/>
    <p:sldId id="465" r:id="rId9"/>
    <p:sldId id="348" r:id="rId10"/>
    <p:sldId id="494" r:id="rId11"/>
    <p:sldId id="457" r:id="rId12"/>
    <p:sldId id="484" r:id="rId13"/>
    <p:sldId id="473" r:id="rId14"/>
    <p:sldId id="487" r:id="rId15"/>
    <p:sldId id="488" r:id="rId16"/>
    <p:sldId id="262" r:id="rId17"/>
    <p:sldId id="497" r:id="rId18"/>
    <p:sldId id="461" r:id="rId19"/>
    <p:sldId id="500" r:id="rId20"/>
    <p:sldId id="482" r:id="rId21"/>
    <p:sldId id="462" r:id="rId22"/>
    <p:sldId id="498" r:id="rId23"/>
    <p:sldId id="486" r:id="rId24"/>
    <p:sldId id="397" r:id="rId25"/>
    <p:sldId id="281" r:id="rId26"/>
    <p:sldId id="459" r:id="rId27"/>
    <p:sldId id="460" r:id="rId28"/>
    <p:sldId id="472" r:id="rId29"/>
    <p:sldId id="495" r:id="rId30"/>
    <p:sldId id="343" r:id="rId31"/>
    <p:sldId id="346" r:id="rId32"/>
    <p:sldId id="404" r:id="rId33"/>
    <p:sldId id="492" r:id="rId34"/>
    <p:sldId id="381" r:id="rId35"/>
    <p:sldId id="382" r:id="rId36"/>
    <p:sldId id="463" r:id="rId37"/>
    <p:sldId id="469" r:id="rId38"/>
    <p:sldId id="359" r:id="rId39"/>
    <p:sldId id="285" r:id="rId40"/>
    <p:sldId id="468" r:id="rId41"/>
    <p:sldId id="360" r:id="rId42"/>
    <p:sldId id="361" r:id="rId43"/>
    <p:sldId id="406" r:id="rId44"/>
    <p:sldId id="470" r:id="rId45"/>
    <p:sldId id="362" r:id="rId46"/>
    <p:sldId id="363" r:id="rId47"/>
    <p:sldId id="407" r:id="rId48"/>
    <p:sldId id="408" r:id="rId49"/>
    <p:sldId id="474" r:id="rId50"/>
    <p:sldId id="490" r:id="rId51"/>
    <p:sldId id="464" r:id="rId52"/>
    <p:sldId id="283" r:id="rId53"/>
    <p:sldId id="475" r:id="rId54"/>
    <p:sldId id="479" r:id="rId55"/>
    <p:sldId id="480" r:id="rId56"/>
    <p:sldId id="481" r:id="rId57"/>
    <p:sldId id="438" r:id="rId58"/>
    <p:sldId id="477" r:id="rId59"/>
    <p:sldId id="439" r:id="rId60"/>
    <p:sldId id="440" r:id="rId61"/>
    <p:sldId id="478" r:id="rId62"/>
    <p:sldId id="491" r:id="rId63"/>
    <p:sldId id="376" r:id="rId64"/>
    <p:sldId id="442" r:id="rId65"/>
    <p:sldId id="372" r:id="rId66"/>
    <p:sldId id="373" r:id="rId67"/>
    <p:sldId id="277" r:id="rId68"/>
    <p:sldId id="458" r:id="rId69"/>
    <p:sldId id="496" r:id="rId70"/>
    <p:sldId id="279" r:id="rId71"/>
    <p:sldId id="409" r:id="rId7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55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47301-BF15-F41C-C40D-D3D9FA177423}" name="Lauwers Leen" initials="LL" userId="S::leen.lauwers@vlaanderen.be::b07259d2-56e0-4213-9c51-0ac00f7e1cb2" providerId="AD"/>
  <p188:author id="{FFA9A2C8-3F53-9D0D-2152-DA38D77D94CF}" name="Devadder Phebe" initials="DP" userId="S::phebe.devadder@vlaanderen.be::e067ce41-2ca1-43f3-afcf-6267d7dfa7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B6E4"/>
    <a:srgbClr val="717171"/>
    <a:srgbClr val="0F4C81"/>
    <a:srgbClr val="384F81"/>
    <a:srgbClr val="373736"/>
    <a:srgbClr val="657F00"/>
    <a:srgbClr val="8BAE00"/>
    <a:srgbClr val="912D2D"/>
    <a:srgbClr val="6464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25F96-8BCC-FC26-7232-7F843E053217}" v="23" dt="2024-08-02T13:53:42.079"/>
    <p1510:client id="{5ECF5AEF-EA48-42E4-B9CD-6FCA1D164C2C}" v="3" dt="2024-08-01T13:13:55.071"/>
    <p1510:client id="{9FCD43A9-D4EF-4DCA-BC28-A53CE0FA5F84}" v="144" dt="2024-08-02T10:30:15.346"/>
    <p1510:client id="{B536FCD2-C7E0-181B-09DF-E5715236D2BD}" v="11" dt="2024-08-02T08:16:37.971"/>
    <p1510:client id="{B92A2A28-04D5-490F-8990-5C1DC94E4DF4}" v="1431" dt="2024-08-02T08:32:55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  <p:guide pos="55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viewProps" Target="viewProp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handoutMaster" Target="handoutMasters/handoutMaster1.xml"/><Relationship Id="rId79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vadder Phebe" userId="S::phebe.devadder@vlaanderen.be::e067ce41-2ca1-43f3-afcf-6267d7dfa7ac" providerId="AD" clId="Web-{7EF0EB09-EB14-FC05-EBB3-456ABF385679}"/>
    <pc:docChg chg="addSld modSld">
      <pc:chgData name="Devadder Phebe" userId="S::phebe.devadder@vlaanderen.be::e067ce41-2ca1-43f3-afcf-6267d7dfa7ac" providerId="AD" clId="Web-{7EF0EB09-EB14-FC05-EBB3-456ABF385679}" dt="2024-07-24T09:10:08.464" v="4"/>
      <pc:docMkLst>
        <pc:docMk/>
      </pc:docMkLst>
      <pc:sldChg chg="addSp delSp modSp new">
        <pc:chgData name="Devadder Phebe" userId="S::phebe.devadder@vlaanderen.be::e067ce41-2ca1-43f3-afcf-6267d7dfa7ac" providerId="AD" clId="Web-{7EF0EB09-EB14-FC05-EBB3-456ABF385679}" dt="2024-07-24T09:10:08.464" v="4"/>
        <pc:sldMkLst>
          <pc:docMk/>
          <pc:sldMk cId="3709199711" sldId="492"/>
        </pc:sldMkLst>
        <pc:spChg chg="del">
          <ac:chgData name="Devadder Phebe" userId="S::phebe.devadder@vlaanderen.be::e067ce41-2ca1-43f3-afcf-6267d7dfa7ac" providerId="AD" clId="Web-{7EF0EB09-EB14-FC05-EBB3-456ABF385679}" dt="2024-07-24T09:09:49.791" v="1"/>
          <ac:spMkLst>
            <pc:docMk/>
            <pc:sldMk cId="3709199711" sldId="492"/>
            <ac:spMk id="3" creationId="{3C5A9EE1-CC30-3A97-76DC-B6AD05375D41}"/>
          </ac:spMkLst>
        </pc:spChg>
        <pc:spChg chg="add mod">
          <ac:chgData name="Devadder Phebe" userId="S::phebe.devadder@vlaanderen.be::e067ce41-2ca1-43f3-afcf-6267d7dfa7ac" providerId="AD" clId="Web-{7EF0EB09-EB14-FC05-EBB3-456ABF385679}" dt="2024-07-24T09:10:08.464" v="4"/>
          <ac:spMkLst>
            <pc:docMk/>
            <pc:sldMk cId="3709199711" sldId="492"/>
            <ac:spMk id="7" creationId="{4AFF9E38-F309-7B6B-9F9D-CDF51EE6C268}"/>
          </ac:spMkLst>
        </pc:spChg>
        <pc:picChg chg="add del mod ord">
          <ac:chgData name="Devadder Phebe" userId="S::phebe.devadder@vlaanderen.be::e067ce41-2ca1-43f3-afcf-6267d7dfa7ac" providerId="AD" clId="Web-{7EF0EB09-EB14-FC05-EBB3-456ABF385679}" dt="2024-07-24T09:10:08.464" v="4"/>
          <ac:picMkLst>
            <pc:docMk/>
            <pc:sldMk cId="3709199711" sldId="492"/>
            <ac:picMk id="5" creationId="{67B2ADB1-3607-7099-4179-BE6FFBD702BE}"/>
          </ac:picMkLst>
        </pc:picChg>
      </pc:sldChg>
    </pc:docChg>
  </pc:docChgLst>
  <pc:docChgLst>
    <pc:chgData name="Werbrouck Patricia" userId="S::patricia.werbrouck@vlaanderen.be::382df7b9-4c68-434a-8cb9-e2cae71aabe6" providerId="AD" clId="Web-{04F12131-E546-9040-68DD-C40C5C3B7B4B}"/>
    <pc:docChg chg="modSld">
      <pc:chgData name="Werbrouck Patricia" userId="S::patricia.werbrouck@vlaanderen.be::382df7b9-4c68-434a-8cb9-e2cae71aabe6" providerId="AD" clId="Web-{04F12131-E546-9040-68DD-C40C5C3B7B4B}" dt="2024-07-31T08:57:52.654" v="2" actId="20577"/>
      <pc:docMkLst>
        <pc:docMk/>
      </pc:docMkLst>
      <pc:sldChg chg="modSp">
        <pc:chgData name="Werbrouck Patricia" userId="S::patricia.werbrouck@vlaanderen.be::382df7b9-4c68-434a-8cb9-e2cae71aabe6" providerId="AD" clId="Web-{04F12131-E546-9040-68DD-C40C5C3B7B4B}" dt="2024-07-31T08:57:52.654" v="2" actId="20577"/>
        <pc:sldMkLst>
          <pc:docMk/>
          <pc:sldMk cId="1242702740" sldId="410"/>
        </pc:sldMkLst>
        <pc:spChg chg="mod">
          <ac:chgData name="Werbrouck Patricia" userId="S::patricia.werbrouck@vlaanderen.be::382df7b9-4c68-434a-8cb9-e2cae71aabe6" providerId="AD" clId="Web-{04F12131-E546-9040-68DD-C40C5C3B7B4B}" dt="2024-07-31T08:57:52.654" v="2" actId="20577"/>
          <ac:spMkLst>
            <pc:docMk/>
            <pc:sldMk cId="1242702740" sldId="410"/>
            <ac:spMk id="2" creationId="{97567675-2936-8C3F-F2DA-F7D2CDEEB019}"/>
          </ac:spMkLst>
        </pc:spChg>
      </pc:sldChg>
    </pc:docChg>
  </pc:docChgLst>
  <pc:docChgLst>
    <pc:chgData name="Lauwers Leen" userId="b07259d2-56e0-4213-9c51-0ac00f7e1cb2" providerId="ADAL" clId="{9FCD43A9-D4EF-4DCA-BC28-A53CE0FA5F84}"/>
    <pc:docChg chg="undo custSel addSld delSld modSld">
      <pc:chgData name="Lauwers Leen" userId="b07259d2-56e0-4213-9c51-0ac00f7e1cb2" providerId="ADAL" clId="{9FCD43A9-D4EF-4DCA-BC28-A53CE0FA5F84}" dt="2024-08-02T10:30:15.346" v="187"/>
      <pc:docMkLst>
        <pc:docMk/>
      </pc:docMkLst>
      <pc:sldChg chg="modSp mod">
        <pc:chgData name="Lauwers Leen" userId="b07259d2-56e0-4213-9c51-0ac00f7e1cb2" providerId="ADAL" clId="{9FCD43A9-D4EF-4DCA-BC28-A53CE0FA5F84}" dt="2024-08-02T08:30:24.763" v="36" actId="20577"/>
        <pc:sldMkLst>
          <pc:docMk/>
          <pc:sldMk cId="866991962" sldId="277"/>
        </pc:sldMkLst>
        <pc:spChg chg="mod">
          <ac:chgData name="Lauwers Leen" userId="b07259d2-56e0-4213-9c51-0ac00f7e1cb2" providerId="ADAL" clId="{9FCD43A9-D4EF-4DCA-BC28-A53CE0FA5F84}" dt="2024-08-02T08:30:24.763" v="36" actId="20577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Lauwers Leen" userId="b07259d2-56e0-4213-9c51-0ac00f7e1cb2" providerId="ADAL" clId="{9FCD43A9-D4EF-4DCA-BC28-A53CE0FA5F84}" dt="2024-08-02T08:30:17.206" v="33" actId="20577"/>
        <pc:sldMkLst>
          <pc:docMk/>
          <pc:sldMk cId="4109500735" sldId="279"/>
        </pc:sldMkLst>
        <pc:spChg chg="mod">
          <ac:chgData name="Lauwers Leen" userId="b07259d2-56e0-4213-9c51-0ac00f7e1cb2" providerId="ADAL" clId="{9FCD43A9-D4EF-4DCA-BC28-A53CE0FA5F84}" dt="2024-08-02T08:30:17.206" v="33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Lauwers Leen" userId="b07259d2-56e0-4213-9c51-0ac00f7e1cb2" providerId="ADAL" clId="{9FCD43A9-D4EF-4DCA-BC28-A53CE0FA5F84}" dt="2024-08-02T08:31:18.325" v="56" actId="20577"/>
        <pc:sldMkLst>
          <pc:docMk/>
          <pc:sldMk cId="1021950305" sldId="283"/>
        </pc:sldMkLst>
        <pc:spChg chg="mod">
          <ac:chgData name="Lauwers Leen" userId="b07259d2-56e0-4213-9c51-0ac00f7e1cb2" providerId="ADAL" clId="{9FCD43A9-D4EF-4DCA-BC28-A53CE0FA5F84}" dt="2024-08-02T08:31:18.325" v="56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addSp delSp modSp mod">
        <pc:chgData name="Lauwers Leen" userId="b07259d2-56e0-4213-9c51-0ac00f7e1cb2" providerId="ADAL" clId="{9FCD43A9-D4EF-4DCA-BC28-A53CE0FA5F84}" dt="2024-08-02T08:29:06.262" v="31" actId="20577"/>
        <pc:sldMkLst>
          <pc:docMk/>
          <pc:sldMk cId="3453649565" sldId="311"/>
        </pc:sldMkLst>
        <pc:spChg chg="mod">
          <ac:chgData name="Lauwers Leen" userId="b07259d2-56e0-4213-9c51-0ac00f7e1cb2" providerId="ADAL" clId="{9FCD43A9-D4EF-4DCA-BC28-A53CE0FA5F84}" dt="2024-08-02T08:29:06.262" v="31" actId="20577"/>
          <ac:spMkLst>
            <pc:docMk/>
            <pc:sldMk cId="3453649565" sldId="311"/>
            <ac:spMk id="6" creationId="{C2D90A3C-74A0-D6A9-9C25-7AAE9114C0FF}"/>
          </ac:spMkLst>
        </pc:spChg>
        <pc:picChg chg="add del mod">
          <ac:chgData name="Lauwers Leen" userId="b07259d2-56e0-4213-9c51-0ac00f7e1cb2" providerId="ADAL" clId="{9FCD43A9-D4EF-4DCA-BC28-A53CE0FA5F84}" dt="2024-08-02T08:29:00.669" v="30" actId="478"/>
          <ac:picMkLst>
            <pc:docMk/>
            <pc:sldMk cId="3453649565" sldId="311"/>
            <ac:picMk id="7" creationId="{A0FD1E76-8BF6-44C0-34D0-3C75848AF3F7}"/>
          </ac:picMkLst>
        </pc:picChg>
      </pc:sldChg>
      <pc:sldChg chg="delSp mod">
        <pc:chgData name="Lauwers Leen" userId="b07259d2-56e0-4213-9c51-0ac00f7e1cb2" providerId="ADAL" clId="{9FCD43A9-D4EF-4DCA-BC28-A53CE0FA5F84}" dt="2024-08-02T08:22:11.803" v="24" actId="478"/>
        <pc:sldMkLst>
          <pc:docMk/>
          <pc:sldMk cId="566963711" sldId="347"/>
        </pc:sldMkLst>
        <pc:spChg chg="del">
          <ac:chgData name="Lauwers Leen" userId="b07259d2-56e0-4213-9c51-0ac00f7e1cb2" providerId="ADAL" clId="{9FCD43A9-D4EF-4DCA-BC28-A53CE0FA5F84}" dt="2024-08-02T08:22:11.803" v="24" actId="478"/>
          <ac:spMkLst>
            <pc:docMk/>
            <pc:sldMk cId="566963711" sldId="347"/>
            <ac:spMk id="4" creationId="{AA9386EC-5152-6A7D-DA82-2B82FFB2A0E8}"/>
          </ac:spMkLst>
        </pc:spChg>
      </pc:sldChg>
      <pc:sldChg chg="delSp mod">
        <pc:chgData name="Lauwers Leen" userId="b07259d2-56e0-4213-9c51-0ac00f7e1cb2" providerId="ADAL" clId="{9FCD43A9-D4EF-4DCA-BC28-A53CE0FA5F84}" dt="2024-08-02T08:22:49.464" v="26" actId="478"/>
        <pc:sldMkLst>
          <pc:docMk/>
          <pc:sldMk cId="1205286126" sldId="348"/>
        </pc:sldMkLst>
        <pc:spChg chg="del">
          <ac:chgData name="Lauwers Leen" userId="b07259d2-56e0-4213-9c51-0ac00f7e1cb2" providerId="ADAL" clId="{9FCD43A9-D4EF-4DCA-BC28-A53CE0FA5F84}" dt="2024-08-02T08:22:49.464" v="26" actId="478"/>
          <ac:spMkLst>
            <pc:docMk/>
            <pc:sldMk cId="1205286126" sldId="348"/>
            <ac:spMk id="4" creationId="{00000000-0000-0000-0000-000000000000}"/>
          </ac:spMkLst>
        </pc:spChg>
      </pc:sldChg>
      <pc:sldChg chg="modSp mod">
        <pc:chgData name="Lauwers Leen" userId="b07259d2-56e0-4213-9c51-0ac00f7e1cb2" providerId="ADAL" clId="{9FCD43A9-D4EF-4DCA-BC28-A53CE0FA5F84}" dt="2024-08-02T08:31:23.499" v="57" actId="20577"/>
        <pc:sldMkLst>
          <pc:docMk/>
          <pc:sldMk cId="4144031204" sldId="360"/>
        </pc:sldMkLst>
        <pc:spChg chg="mod">
          <ac:chgData name="Lauwers Leen" userId="b07259d2-56e0-4213-9c51-0ac00f7e1cb2" providerId="ADAL" clId="{9FCD43A9-D4EF-4DCA-BC28-A53CE0FA5F84}" dt="2024-08-02T08:31:23.499" v="57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Lauwers Leen" userId="b07259d2-56e0-4213-9c51-0ac00f7e1cb2" providerId="ADAL" clId="{9FCD43A9-D4EF-4DCA-BC28-A53CE0FA5F84}" dt="2024-08-02T08:31:25.189" v="58" actId="20577"/>
        <pc:sldMkLst>
          <pc:docMk/>
          <pc:sldMk cId="2671667050" sldId="361"/>
        </pc:sldMkLst>
        <pc:spChg chg="mod">
          <ac:chgData name="Lauwers Leen" userId="b07259d2-56e0-4213-9c51-0ac00f7e1cb2" providerId="ADAL" clId="{9FCD43A9-D4EF-4DCA-BC28-A53CE0FA5F84}" dt="2024-08-02T08:31:25.189" v="58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Lauwers Leen" userId="b07259d2-56e0-4213-9c51-0ac00f7e1cb2" providerId="ADAL" clId="{9FCD43A9-D4EF-4DCA-BC28-A53CE0FA5F84}" dt="2024-08-02T08:31:30.981" v="61" actId="20577"/>
        <pc:sldMkLst>
          <pc:docMk/>
          <pc:sldMk cId="1851633189" sldId="362"/>
        </pc:sldMkLst>
        <pc:spChg chg="mod">
          <ac:chgData name="Lauwers Leen" userId="b07259d2-56e0-4213-9c51-0ac00f7e1cb2" providerId="ADAL" clId="{9FCD43A9-D4EF-4DCA-BC28-A53CE0FA5F84}" dt="2024-08-02T08:31:30.981" v="61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Lauwers Leen" userId="b07259d2-56e0-4213-9c51-0ac00f7e1cb2" providerId="ADAL" clId="{9FCD43A9-D4EF-4DCA-BC28-A53CE0FA5F84}" dt="2024-08-02T08:31:33.084" v="62" actId="20577"/>
        <pc:sldMkLst>
          <pc:docMk/>
          <pc:sldMk cId="157244756" sldId="363"/>
        </pc:sldMkLst>
        <pc:spChg chg="mod">
          <ac:chgData name="Lauwers Leen" userId="b07259d2-56e0-4213-9c51-0ac00f7e1cb2" providerId="ADAL" clId="{9FCD43A9-D4EF-4DCA-BC28-A53CE0FA5F84}" dt="2024-08-02T08:31:33.084" v="62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Lauwers Leen" userId="b07259d2-56e0-4213-9c51-0ac00f7e1cb2" providerId="ADAL" clId="{9FCD43A9-D4EF-4DCA-BC28-A53CE0FA5F84}" dt="2024-08-02T08:30:31.558" v="38" actId="20577"/>
        <pc:sldMkLst>
          <pc:docMk/>
          <pc:sldMk cId="2820209122" sldId="372"/>
        </pc:sldMkLst>
        <pc:spChg chg="mod">
          <ac:chgData name="Lauwers Leen" userId="b07259d2-56e0-4213-9c51-0ac00f7e1cb2" providerId="ADAL" clId="{9FCD43A9-D4EF-4DCA-BC28-A53CE0FA5F84}" dt="2024-08-02T08:30:31.558" v="38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Lauwers Leen" userId="b07259d2-56e0-4213-9c51-0ac00f7e1cb2" providerId="ADAL" clId="{9FCD43A9-D4EF-4DCA-BC28-A53CE0FA5F84}" dt="2024-08-02T08:30:28.190" v="37" actId="20577"/>
        <pc:sldMkLst>
          <pc:docMk/>
          <pc:sldMk cId="3289670151" sldId="373"/>
        </pc:sldMkLst>
        <pc:spChg chg="mod">
          <ac:chgData name="Lauwers Leen" userId="b07259d2-56e0-4213-9c51-0ac00f7e1cb2" providerId="ADAL" clId="{9FCD43A9-D4EF-4DCA-BC28-A53CE0FA5F84}" dt="2024-08-02T08:30:28.190" v="37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Lauwers Leen" userId="b07259d2-56e0-4213-9c51-0ac00f7e1cb2" providerId="ADAL" clId="{9FCD43A9-D4EF-4DCA-BC28-A53CE0FA5F84}" dt="2024-08-02T08:30:36.415" v="40" actId="20577"/>
        <pc:sldMkLst>
          <pc:docMk/>
          <pc:sldMk cId="2168160180" sldId="376"/>
        </pc:sldMkLst>
        <pc:spChg chg="mod">
          <ac:chgData name="Lauwers Leen" userId="b07259d2-56e0-4213-9c51-0ac00f7e1cb2" providerId="ADAL" clId="{9FCD43A9-D4EF-4DCA-BC28-A53CE0FA5F84}" dt="2024-08-02T08:30:36.415" v="40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modAnim">
        <pc:chgData name="Lauwers Leen" userId="b07259d2-56e0-4213-9c51-0ac00f7e1cb2" providerId="ADAL" clId="{9FCD43A9-D4EF-4DCA-BC28-A53CE0FA5F84}" dt="2024-08-02T10:20:00.784" v="179"/>
        <pc:sldMkLst>
          <pc:docMk/>
          <pc:sldMk cId="410295757" sldId="381"/>
        </pc:sldMkLst>
      </pc:sldChg>
      <pc:sldChg chg="modAnim">
        <pc:chgData name="Lauwers Leen" userId="b07259d2-56e0-4213-9c51-0ac00f7e1cb2" providerId="ADAL" clId="{9FCD43A9-D4EF-4DCA-BC28-A53CE0FA5F84}" dt="2024-08-02T10:22:44.446" v="186"/>
        <pc:sldMkLst>
          <pc:docMk/>
          <pc:sldMk cId="1091783698" sldId="382"/>
        </pc:sldMkLst>
      </pc:sldChg>
      <pc:sldChg chg="modSp mod">
        <pc:chgData name="Lauwers Leen" userId="b07259d2-56e0-4213-9c51-0ac00f7e1cb2" providerId="ADAL" clId="{9FCD43A9-D4EF-4DCA-BC28-A53CE0FA5F84}" dt="2024-08-02T08:31:26.992" v="59" actId="20577"/>
        <pc:sldMkLst>
          <pc:docMk/>
          <pc:sldMk cId="2940664604" sldId="406"/>
        </pc:sldMkLst>
        <pc:spChg chg="mod">
          <ac:chgData name="Lauwers Leen" userId="b07259d2-56e0-4213-9c51-0ac00f7e1cb2" providerId="ADAL" clId="{9FCD43A9-D4EF-4DCA-BC28-A53CE0FA5F84}" dt="2024-08-02T08:31:26.992" v="59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Lauwers Leen" userId="b07259d2-56e0-4213-9c51-0ac00f7e1cb2" providerId="ADAL" clId="{9FCD43A9-D4EF-4DCA-BC28-A53CE0FA5F84}" dt="2024-08-02T08:31:06.966" v="51" actId="20577"/>
        <pc:sldMkLst>
          <pc:docMk/>
          <pc:sldMk cId="217541127" sldId="407"/>
        </pc:sldMkLst>
        <pc:spChg chg="mod">
          <ac:chgData name="Lauwers Leen" userId="b07259d2-56e0-4213-9c51-0ac00f7e1cb2" providerId="ADAL" clId="{9FCD43A9-D4EF-4DCA-BC28-A53CE0FA5F84}" dt="2024-08-02T08:31:06.966" v="51" actId="20577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Lauwers Leen" userId="b07259d2-56e0-4213-9c51-0ac00f7e1cb2" providerId="ADAL" clId="{9FCD43A9-D4EF-4DCA-BC28-A53CE0FA5F84}" dt="2024-08-02T08:31:08.661" v="52" actId="20577"/>
        <pc:sldMkLst>
          <pc:docMk/>
          <pc:sldMk cId="2539217612" sldId="408"/>
        </pc:sldMkLst>
        <pc:spChg chg="mod">
          <ac:chgData name="Lauwers Leen" userId="b07259d2-56e0-4213-9c51-0ac00f7e1cb2" providerId="ADAL" clId="{9FCD43A9-D4EF-4DCA-BC28-A53CE0FA5F84}" dt="2024-08-02T08:31:08.661" v="52" actId="20577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Lauwers Leen" userId="b07259d2-56e0-4213-9c51-0ac00f7e1cb2" providerId="ADAL" clId="{9FCD43A9-D4EF-4DCA-BC28-A53CE0FA5F84}" dt="2024-08-02T08:30:53.788" v="46" actId="20577"/>
        <pc:sldMkLst>
          <pc:docMk/>
          <pc:sldMk cId="1237810562" sldId="438"/>
        </pc:sldMkLst>
        <pc:spChg chg="mod">
          <ac:chgData name="Lauwers Leen" userId="b07259d2-56e0-4213-9c51-0ac00f7e1cb2" providerId="ADAL" clId="{9FCD43A9-D4EF-4DCA-BC28-A53CE0FA5F84}" dt="2024-08-02T08:30:53.788" v="46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Lauwers Leen" userId="b07259d2-56e0-4213-9c51-0ac00f7e1cb2" providerId="ADAL" clId="{9FCD43A9-D4EF-4DCA-BC28-A53CE0FA5F84}" dt="2024-08-02T08:30:47.797" v="44" actId="20577"/>
        <pc:sldMkLst>
          <pc:docMk/>
          <pc:sldMk cId="1887725975" sldId="439"/>
        </pc:sldMkLst>
        <pc:spChg chg="mod">
          <ac:chgData name="Lauwers Leen" userId="b07259d2-56e0-4213-9c51-0ac00f7e1cb2" providerId="ADAL" clId="{9FCD43A9-D4EF-4DCA-BC28-A53CE0FA5F84}" dt="2024-08-02T08:30:47.797" v="44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Lauwers Leen" userId="b07259d2-56e0-4213-9c51-0ac00f7e1cb2" providerId="ADAL" clId="{9FCD43A9-D4EF-4DCA-BC28-A53CE0FA5F84}" dt="2024-08-02T08:30:44.947" v="43" actId="20577"/>
        <pc:sldMkLst>
          <pc:docMk/>
          <pc:sldMk cId="1208807158" sldId="440"/>
        </pc:sldMkLst>
        <pc:spChg chg="mod">
          <ac:chgData name="Lauwers Leen" userId="b07259d2-56e0-4213-9c51-0ac00f7e1cb2" providerId="ADAL" clId="{9FCD43A9-D4EF-4DCA-BC28-A53CE0FA5F84}" dt="2024-08-02T08:30:44.947" v="43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Lauwers Leen" userId="b07259d2-56e0-4213-9c51-0ac00f7e1cb2" providerId="ADAL" clId="{9FCD43A9-D4EF-4DCA-BC28-A53CE0FA5F84}" dt="2024-08-02T08:30:34.258" v="39" actId="20577"/>
        <pc:sldMkLst>
          <pc:docMk/>
          <pc:sldMk cId="1858569484" sldId="442"/>
        </pc:sldMkLst>
        <pc:spChg chg="mod">
          <ac:chgData name="Lauwers Leen" userId="b07259d2-56e0-4213-9c51-0ac00f7e1cb2" providerId="ADAL" clId="{9FCD43A9-D4EF-4DCA-BC28-A53CE0FA5F84}" dt="2024-08-02T08:30:34.258" v="39" actId="20577"/>
          <ac:spMkLst>
            <pc:docMk/>
            <pc:sldMk cId="1858569484" sldId="442"/>
            <ac:spMk id="6" creationId="{5C9360A5-894E-9D38-0207-E9622795D192}"/>
          </ac:spMkLst>
        </pc:spChg>
      </pc:sldChg>
      <pc:sldChg chg="modAnim">
        <pc:chgData name="Lauwers Leen" userId="b07259d2-56e0-4213-9c51-0ac00f7e1cb2" providerId="ADAL" clId="{9FCD43A9-D4EF-4DCA-BC28-A53CE0FA5F84}" dt="2024-08-02T08:16:42.397" v="19"/>
        <pc:sldMkLst>
          <pc:docMk/>
          <pc:sldMk cId="350333853" sldId="457"/>
        </pc:sldMkLst>
      </pc:sldChg>
      <pc:sldChg chg="modSp mod">
        <pc:chgData name="Lauwers Leen" userId="b07259d2-56e0-4213-9c51-0ac00f7e1cb2" providerId="ADAL" clId="{9FCD43A9-D4EF-4DCA-BC28-A53CE0FA5F84}" dt="2024-08-02T08:30:22.625" v="35" actId="20577"/>
        <pc:sldMkLst>
          <pc:docMk/>
          <pc:sldMk cId="2204628516" sldId="458"/>
        </pc:sldMkLst>
        <pc:spChg chg="mod">
          <ac:chgData name="Lauwers Leen" userId="b07259d2-56e0-4213-9c51-0ac00f7e1cb2" providerId="ADAL" clId="{9FCD43A9-D4EF-4DCA-BC28-A53CE0FA5F84}" dt="2024-08-02T08:30:22.625" v="35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addSp delSp modSp mod modAnim">
        <pc:chgData name="Lauwers Leen" userId="b07259d2-56e0-4213-9c51-0ac00f7e1cb2" providerId="ADAL" clId="{9FCD43A9-D4EF-4DCA-BC28-A53CE0FA5F84}" dt="2024-08-02T09:33:43.088" v="153" actId="1076"/>
        <pc:sldMkLst>
          <pc:docMk/>
          <pc:sldMk cId="948225703" sldId="461"/>
        </pc:sldMkLst>
        <pc:spChg chg="add del mod">
          <ac:chgData name="Lauwers Leen" userId="b07259d2-56e0-4213-9c51-0ac00f7e1cb2" providerId="ADAL" clId="{9FCD43A9-D4EF-4DCA-BC28-A53CE0FA5F84}" dt="2024-08-02T09:29:20.845" v="121" actId="478"/>
          <ac:spMkLst>
            <pc:docMk/>
            <pc:sldMk cId="948225703" sldId="461"/>
            <ac:spMk id="8" creationId="{A6A0A7D1-E62C-F98C-5516-5E82E96B8D12}"/>
          </ac:spMkLst>
        </pc:spChg>
        <pc:spChg chg="add mod">
          <ac:chgData name="Lauwers Leen" userId="b07259d2-56e0-4213-9c51-0ac00f7e1cb2" providerId="ADAL" clId="{9FCD43A9-D4EF-4DCA-BC28-A53CE0FA5F84}" dt="2024-08-02T09:32:00.542" v="135" actId="14100"/>
          <ac:spMkLst>
            <pc:docMk/>
            <pc:sldMk cId="948225703" sldId="461"/>
            <ac:spMk id="9" creationId="{AD423F6D-3CED-4B9E-A8C9-185074B8701F}"/>
          </ac:spMkLst>
        </pc:spChg>
        <pc:spChg chg="add mod">
          <ac:chgData name="Lauwers Leen" userId="b07259d2-56e0-4213-9c51-0ac00f7e1cb2" providerId="ADAL" clId="{9FCD43A9-D4EF-4DCA-BC28-A53CE0FA5F84}" dt="2024-08-02T09:32:47.667" v="144" actId="20577"/>
          <ac:spMkLst>
            <pc:docMk/>
            <pc:sldMk cId="948225703" sldId="461"/>
            <ac:spMk id="10" creationId="{6F9FDC54-45F9-C5E2-8243-1F0C889A5920}"/>
          </ac:spMkLst>
        </pc:spChg>
        <pc:spChg chg="add mod">
          <ac:chgData name="Lauwers Leen" userId="b07259d2-56e0-4213-9c51-0ac00f7e1cb2" providerId="ADAL" clId="{9FCD43A9-D4EF-4DCA-BC28-A53CE0FA5F84}" dt="2024-08-02T09:32:45.804" v="143" actId="20577"/>
          <ac:spMkLst>
            <pc:docMk/>
            <pc:sldMk cId="948225703" sldId="461"/>
            <ac:spMk id="11" creationId="{99608E3F-1AF7-1425-0D16-89386D71DE0A}"/>
          </ac:spMkLst>
        </pc:spChg>
        <pc:spChg chg="add mod">
          <ac:chgData name="Lauwers Leen" userId="b07259d2-56e0-4213-9c51-0ac00f7e1cb2" providerId="ADAL" clId="{9FCD43A9-D4EF-4DCA-BC28-A53CE0FA5F84}" dt="2024-08-02T09:33:43.088" v="153" actId="1076"/>
          <ac:spMkLst>
            <pc:docMk/>
            <pc:sldMk cId="948225703" sldId="461"/>
            <ac:spMk id="12" creationId="{5063265E-379B-0A4F-EF42-2E42C32B972D}"/>
          </ac:spMkLst>
        </pc:spChg>
        <pc:spChg chg="add mod">
          <ac:chgData name="Lauwers Leen" userId="b07259d2-56e0-4213-9c51-0ac00f7e1cb2" providerId="ADAL" clId="{9FCD43A9-D4EF-4DCA-BC28-A53CE0FA5F84}" dt="2024-08-02T09:33:41.498" v="152" actId="1076"/>
          <ac:spMkLst>
            <pc:docMk/>
            <pc:sldMk cId="948225703" sldId="461"/>
            <ac:spMk id="13" creationId="{7D9B34FB-3870-4385-3DA1-C52F3AAD4687}"/>
          </ac:spMkLst>
        </pc:spChg>
        <pc:graphicFrameChg chg="add del mod">
          <ac:chgData name="Lauwers Leen" userId="b07259d2-56e0-4213-9c51-0ac00f7e1cb2" providerId="ADAL" clId="{9FCD43A9-D4EF-4DCA-BC28-A53CE0FA5F84}" dt="2024-08-02T09:29:17.361" v="120" actId="478"/>
          <ac:graphicFrameMkLst>
            <pc:docMk/>
            <pc:sldMk cId="948225703" sldId="461"/>
            <ac:graphicFrameMk id="6" creationId="{585C489C-D681-1D01-4143-4C5A22871A6F}"/>
          </ac:graphicFrameMkLst>
        </pc:graphicFrameChg>
      </pc:sldChg>
      <pc:sldChg chg="modSp mod">
        <pc:chgData name="Lauwers Leen" userId="b07259d2-56e0-4213-9c51-0ac00f7e1cb2" providerId="ADAL" clId="{9FCD43A9-D4EF-4DCA-BC28-A53CE0FA5F84}" dt="2024-08-02T08:30:10.501" v="32" actId="20577"/>
        <pc:sldMkLst>
          <pc:docMk/>
          <pc:sldMk cId="1613980842" sldId="462"/>
        </pc:sldMkLst>
        <pc:spChg chg="mod">
          <ac:chgData name="Lauwers Leen" userId="b07259d2-56e0-4213-9c51-0ac00f7e1cb2" providerId="ADAL" clId="{9FCD43A9-D4EF-4DCA-BC28-A53CE0FA5F84}" dt="2024-08-02T08:30:10.501" v="32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Lauwers Leen" userId="b07259d2-56e0-4213-9c51-0ac00f7e1cb2" providerId="ADAL" clId="{9FCD43A9-D4EF-4DCA-BC28-A53CE0FA5F84}" dt="2024-08-02T08:31:15.509" v="55" actId="20577"/>
        <pc:sldMkLst>
          <pc:docMk/>
          <pc:sldMk cId="2330803318" sldId="464"/>
        </pc:sldMkLst>
        <pc:spChg chg="mod">
          <ac:chgData name="Lauwers Leen" userId="b07259d2-56e0-4213-9c51-0ac00f7e1cb2" providerId="ADAL" clId="{9FCD43A9-D4EF-4DCA-BC28-A53CE0FA5F84}" dt="2024-08-02T08:31:15.509" v="55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delSp mod">
        <pc:chgData name="Lauwers Leen" userId="b07259d2-56e0-4213-9c51-0ac00f7e1cb2" providerId="ADAL" clId="{9FCD43A9-D4EF-4DCA-BC28-A53CE0FA5F84}" dt="2024-08-02T08:22:16.790" v="25" actId="478"/>
        <pc:sldMkLst>
          <pc:docMk/>
          <pc:sldMk cId="3519786632" sldId="465"/>
        </pc:sldMkLst>
        <pc:spChg chg="del">
          <ac:chgData name="Lauwers Leen" userId="b07259d2-56e0-4213-9c51-0ac00f7e1cb2" providerId="ADAL" clId="{9FCD43A9-D4EF-4DCA-BC28-A53CE0FA5F84}" dt="2024-08-02T08:22:16.790" v="25" actId="478"/>
          <ac:spMkLst>
            <pc:docMk/>
            <pc:sldMk cId="3519786632" sldId="465"/>
            <ac:spMk id="4" creationId="{480F1504-F68E-C20B-4012-5A660F360648}"/>
          </ac:spMkLst>
        </pc:spChg>
      </pc:sldChg>
      <pc:sldChg chg="modAnim">
        <pc:chgData name="Lauwers Leen" userId="b07259d2-56e0-4213-9c51-0ac00f7e1cb2" providerId="ADAL" clId="{9FCD43A9-D4EF-4DCA-BC28-A53CE0FA5F84}" dt="2024-08-02T10:30:15.346" v="187"/>
        <pc:sldMkLst>
          <pc:docMk/>
          <pc:sldMk cId="1530454709" sldId="468"/>
        </pc:sldMkLst>
      </pc:sldChg>
      <pc:sldChg chg="modSp mod">
        <pc:chgData name="Lauwers Leen" userId="b07259d2-56e0-4213-9c51-0ac00f7e1cb2" providerId="ADAL" clId="{9FCD43A9-D4EF-4DCA-BC28-A53CE0FA5F84}" dt="2024-08-02T08:31:29.005" v="60" actId="20577"/>
        <pc:sldMkLst>
          <pc:docMk/>
          <pc:sldMk cId="1900248297" sldId="470"/>
        </pc:sldMkLst>
        <pc:spChg chg="mod">
          <ac:chgData name="Lauwers Leen" userId="b07259d2-56e0-4213-9c51-0ac00f7e1cb2" providerId="ADAL" clId="{9FCD43A9-D4EF-4DCA-BC28-A53CE0FA5F84}" dt="2024-08-02T08:31:29.005" v="60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Lauwers Leen" userId="b07259d2-56e0-4213-9c51-0ac00f7e1cb2" providerId="ADAL" clId="{9FCD43A9-D4EF-4DCA-BC28-A53CE0FA5F84}" dt="2024-08-02T08:31:11.246" v="53" actId="20577"/>
        <pc:sldMkLst>
          <pc:docMk/>
          <pc:sldMk cId="253688164" sldId="474"/>
        </pc:sldMkLst>
        <pc:spChg chg="mod">
          <ac:chgData name="Lauwers Leen" userId="b07259d2-56e0-4213-9c51-0ac00f7e1cb2" providerId="ADAL" clId="{9FCD43A9-D4EF-4DCA-BC28-A53CE0FA5F84}" dt="2024-08-02T08:31:11.246" v="53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modSp mod">
        <pc:chgData name="Lauwers Leen" userId="b07259d2-56e0-4213-9c51-0ac00f7e1cb2" providerId="ADAL" clId="{9FCD43A9-D4EF-4DCA-BC28-A53CE0FA5F84}" dt="2024-08-02T08:31:03.103" v="50" actId="20577"/>
        <pc:sldMkLst>
          <pc:docMk/>
          <pc:sldMk cId="2421720156" sldId="475"/>
        </pc:sldMkLst>
        <pc:spChg chg="mod">
          <ac:chgData name="Lauwers Leen" userId="b07259d2-56e0-4213-9c51-0ac00f7e1cb2" providerId="ADAL" clId="{9FCD43A9-D4EF-4DCA-BC28-A53CE0FA5F84}" dt="2024-08-02T08:31:03.103" v="50" actId="20577"/>
          <ac:spMkLst>
            <pc:docMk/>
            <pc:sldMk cId="2421720156" sldId="475"/>
            <ac:spMk id="7" creationId="{4D9203B6-B9A8-5F6C-33CB-2EFB37ED076C}"/>
          </ac:spMkLst>
        </pc:spChg>
      </pc:sldChg>
      <pc:sldChg chg="modSp mod">
        <pc:chgData name="Lauwers Leen" userId="b07259d2-56e0-4213-9c51-0ac00f7e1cb2" providerId="ADAL" clId="{9FCD43A9-D4EF-4DCA-BC28-A53CE0FA5F84}" dt="2024-08-02T08:30:51.723" v="45" actId="20577"/>
        <pc:sldMkLst>
          <pc:docMk/>
          <pc:sldMk cId="37073752" sldId="477"/>
        </pc:sldMkLst>
        <pc:spChg chg="mod">
          <ac:chgData name="Lauwers Leen" userId="b07259d2-56e0-4213-9c51-0ac00f7e1cb2" providerId="ADAL" clId="{9FCD43A9-D4EF-4DCA-BC28-A53CE0FA5F84}" dt="2024-08-02T08:30:51.723" v="45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Lauwers Leen" userId="b07259d2-56e0-4213-9c51-0ac00f7e1cb2" providerId="ADAL" clId="{9FCD43A9-D4EF-4DCA-BC28-A53CE0FA5F84}" dt="2024-08-02T08:30:41.927" v="42" actId="20577"/>
        <pc:sldMkLst>
          <pc:docMk/>
          <pc:sldMk cId="718544629" sldId="478"/>
        </pc:sldMkLst>
        <pc:spChg chg="mod">
          <ac:chgData name="Lauwers Leen" userId="b07259d2-56e0-4213-9c51-0ac00f7e1cb2" providerId="ADAL" clId="{9FCD43A9-D4EF-4DCA-BC28-A53CE0FA5F84}" dt="2024-08-02T08:30:41.927" v="42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Lauwers Leen" userId="b07259d2-56e0-4213-9c51-0ac00f7e1cb2" providerId="ADAL" clId="{9FCD43A9-D4EF-4DCA-BC28-A53CE0FA5F84}" dt="2024-08-02T08:31:00.733" v="49" actId="20577"/>
        <pc:sldMkLst>
          <pc:docMk/>
          <pc:sldMk cId="2682391176" sldId="479"/>
        </pc:sldMkLst>
        <pc:spChg chg="mod">
          <ac:chgData name="Lauwers Leen" userId="b07259d2-56e0-4213-9c51-0ac00f7e1cb2" providerId="ADAL" clId="{9FCD43A9-D4EF-4DCA-BC28-A53CE0FA5F84}" dt="2024-08-02T08:31:00.733" v="49" actId="20577"/>
          <ac:spMkLst>
            <pc:docMk/>
            <pc:sldMk cId="2682391176" sldId="479"/>
            <ac:spMk id="5" creationId="{19733410-64E1-486C-1A52-29A4830963E5}"/>
          </ac:spMkLst>
        </pc:spChg>
      </pc:sldChg>
      <pc:sldChg chg="modSp mod">
        <pc:chgData name="Lauwers Leen" userId="b07259d2-56e0-4213-9c51-0ac00f7e1cb2" providerId="ADAL" clId="{9FCD43A9-D4EF-4DCA-BC28-A53CE0FA5F84}" dt="2024-08-02T08:30:58.630" v="48" actId="20577"/>
        <pc:sldMkLst>
          <pc:docMk/>
          <pc:sldMk cId="1658297042" sldId="480"/>
        </pc:sldMkLst>
        <pc:spChg chg="mod">
          <ac:chgData name="Lauwers Leen" userId="b07259d2-56e0-4213-9c51-0ac00f7e1cb2" providerId="ADAL" clId="{9FCD43A9-D4EF-4DCA-BC28-A53CE0FA5F84}" dt="2024-08-02T08:30:58.630" v="48" actId="20577"/>
          <ac:spMkLst>
            <pc:docMk/>
            <pc:sldMk cId="1658297042" sldId="480"/>
            <ac:spMk id="5" creationId="{C6BDE96C-6944-59BA-D3AB-24107D2FD04C}"/>
          </ac:spMkLst>
        </pc:spChg>
      </pc:sldChg>
      <pc:sldChg chg="modSp mod">
        <pc:chgData name="Lauwers Leen" userId="b07259d2-56e0-4213-9c51-0ac00f7e1cb2" providerId="ADAL" clId="{9FCD43A9-D4EF-4DCA-BC28-A53CE0FA5F84}" dt="2024-08-02T08:30:55.734" v="47" actId="20577"/>
        <pc:sldMkLst>
          <pc:docMk/>
          <pc:sldMk cId="1438857633" sldId="481"/>
        </pc:sldMkLst>
        <pc:spChg chg="mod">
          <ac:chgData name="Lauwers Leen" userId="b07259d2-56e0-4213-9c51-0ac00f7e1cb2" providerId="ADAL" clId="{9FCD43A9-D4EF-4DCA-BC28-A53CE0FA5F84}" dt="2024-08-02T08:30:55.734" v="47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modAnim">
        <pc:chgData name="Lauwers Leen" userId="b07259d2-56e0-4213-9c51-0ac00f7e1cb2" providerId="ADAL" clId="{9FCD43A9-D4EF-4DCA-BC28-A53CE0FA5F84}" dt="2024-08-02T08:17:00.270" v="22"/>
        <pc:sldMkLst>
          <pc:docMk/>
          <pc:sldMk cId="196889573" sldId="484"/>
        </pc:sldMkLst>
      </pc:sldChg>
      <pc:sldChg chg="modAnim">
        <pc:chgData name="Lauwers Leen" userId="b07259d2-56e0-4213-9c51-0ac00f7e1cb2" providerId="ADAL" clId="{9FCD43A9-D4EF-4DCA-BC28-A53CE0FA5F84}" dt="2024-08-02T09:18:33.530" v="89"/>
        <pc:sldMkLst>
          <pc:docMk/>
          <pc:sldMk cId="3499014283" sldId="487"/>
        </pc:sldMkLst>
      </pc:sldChg>
      <pc:sldChg chg="modAnim">
        <pc:chgData name="Lauwers Leen" userId="b07259d2-56e0-4213-9c51-0ac00f7e1cb2" providerId="ADAL" clId="{9FCD43A9-D4EF-4DCA-BC28-A53CE0FA5F84}" dt="2024-08-02T09:19:27.438" v="97"/>
        <pc:sldMkLst>
          <pc:docMk/>
          <pc:sldMk cId="1563578975" sldId="488"/>
        </pc:sldMkLst>
      </pc:sldChg>
      <pc:sldChg chg="modSp mod">
        <pc:chgData name="Lauwers Leen" userId="b07259d2-56e0-4213-9c51-0ac00f7e1cb2" providerId="ADAL" clId="{9FCD43A9-D4EF-4DCA-BC28-A53CE0FA5F84}" dt="2024-08-02T08:31:13.662" v="54" actId="20577"/>
        <pc:sldMkLst>
          <pc:docMk/>
          <pc:sldMk cId="527642026" sldId="490"/>
        </pc:sldMkLst>
        <pc:spChg chg="mod">
          <ac:chgData name="Lauwers Leen" userId="b07259d2-56e0-4213-9c51-0ac00f7e1cb2" providerId="ADAL" clId="{9FCD43A9-D4EF-4DCA-BC28-A53CE0FA5F84}" dt="2024-08-02T08:31:13.662" v="54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Lauwers Leen" userId="b07259d2-56e0-4213-9c51-0ac00f7e1cb2" providerId="ADAL" clId="{9FCD43A9-D4EF-4DCA-BC28-A53CE0FA5F84}" dt="2024-08-02T08:30:39.509" v="41" actId="20577"/>
        <pc:sldMkLst>
          <pc:docMk/>
          <pc:sldMk cId="2035213278" sldId="491"/>
        </pc:sldMkLst>
        <pc:spChg chg="mod">
          <ac:chgData name="Lauwers Leen" userId="b07259d2-56e0-4213-9c51-0ac00f7e1cb2" providerId="ADAL" clId="{9FCD43A9-D4EF-4DCA-BC28-A53CE0FA5F84}" dt="2024-08-02T08:30:39.509" v="41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modSp del modAnim">
        <pc:chgData name="Lauwers Leen" userId="b07259d2-56e0-4213-9c51-0ac00f7e1cb2" providerId="ADAL" clId="{9FCD43A9-D4EF-4DCA-BC28-A53CE0FA5F84}" dt="2024-08-02T09:37:54.698" v="178" actId="2696"/>
        <pc:sldMkLst>
          <pc:docMk/>
          <pc:sldMk cId="3361524232" sldId="493"/>
        </pc:sldMkLst>
        <pc:graphicFrameChg chg="mod">
          <ac:chgData name="Lauwers Leen" userId="b07259d2-56e0-4213-9c51-0ac00f7e1cb2" providerId="ADAL" clId="{9FCD43A9-D4EF-4DCA-BC28-A53CE0FA5F84}" dt="2024-08-02T09:25:22.524" v="99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delSp mod">
        <pc:chgData name="Lauwers Leen" userId="b07259d2-56e0-4213-9c51-0ac00f7e1cb2" providerId="ADAL" clId="{9FCD43A9-D4EF-4DCA-BC28-A53CE0FA5F84}" dt="2024-08-02T08:17:55.699" v="23" actId="478"/>
        <pc:sldMkLst>
          <pc:docMk/>
          <pc:sldMk cId="3005380069" sldId="494"/>
        </pc:sldMkLst>
        <pc:spChg chg="del">
          <ac:chgData name="Lauwers Leen" userId="b07259d2-56e0-4213-9c51-0ac00f7e1cb2" providerId="ADAL" clId="{9FCD43A9-D4EF-4DCA-BC28-A53CE0FA5F84}" dt="2024-08-02T08:17:55.699" v="23" actId="478"/>
          <ac:spMkLst>
            <pc:docMk/>
            <pc:sldMk cId="3005380069" sldId="494"/>
            <ac:spMk id="4" creationId="{5D298564-811D-7D53-20D4-C158083211A8}"/>
          </ac:spMkLst>
        </pc:spChg>
      </pc:sldChg>
      <pc:sldChg chg="modSp mod">
        <pc:chgData name="Lauwers Leen" userId="b07259d2-56e0-4213-9c51-0ac00f7e1cb2" providerId="ADAL" clId="{9FCD43A9-D4EF-4DCA-BC28-A53CE0FA5F84}" dt="2024-08-02T08:30:20.284" v="34" actId="20577"/>
        <pc:sldMkLst>
          <pc:docMk/>
          <pc:sldMk cId="2594800744" sldId="496"/>
        </pc:sldMkLst>
        <pc:spChg chg="mod">
          <ac:chgData name="Lauwers Leen" userId="b07259d2-56e0-4213-9c51-0ac00f7e1cb2" providerId="ADAL" clId="{9FCD43A9-D4EF-4DCA-BC28-A53CE0FA5F84}" dt="2024-08-02T08:30:20.284" v="34" actId="20577"/>
          <ac:spMkLst>
            <pc:docMk/>
            <pc:sldMk cId="2594800744" sldId="496"/>
            <ac:spMk id="6" creationId="{069247D0-0806-ADC5-EC48-05BDEE95B60F}"/>
          </ac:spMkLst>
        </pc:spChg>
      </pc:sldChg>
      <pc:sldChg chg="modAnim">
        <pc:chgData name="Lauwers Leen" userId="b07259d2-56e0-4213-9c51-0ac00f7e1cb2" providerId="ADAL" clId="{9FCD43A9-D4EF-4DCA-BC28-A53CE0FA5F84}" dt="2024-08-02T09:04:39.273" v="78"/>
        <pc:sldMkLst>
          <pc:docMk/>
          <pc:sldMk cId="3006399882" sldId="497"/>
        </pc:sldMkLst>
      </pc:sldChg>
      <pc:sldChg chg="addSp delSp modSp add del mod">
        <pc:chgData name="Lauwers Leen" userId="b07259d2-56e0-4213-9c51-0ac00f7e1cb2" providerId="ADAL" clId="{9FCD43A9-D4EF-4DCA-BC28-A53CE0FA5F84}" dt="2024-08-02T09:34:10" v="158" actId="2696"/>
        <pc:sldMkLst>
          <pc:docMk/>
          <pc:sldMk cId="694841490" sldId="499"/>
        </pc:sldMkLst>
        <pc:spChg chg="del">
          <ac:chgData name="Lauwers Leen" userId="b07259d2-56e0-4213-9c51-0ac00f7e1cb2" providerId="ADAL" clId="{9FCD43A9-D4EF-4DCA-BC28-A53CE0FA5F84}" dt="2024-08-02T09:27:04.208" v="108" actId="478"/>
          <ac:spMkLst>
            <pc:docMk/>
            <pc:sldMk cId="694841490" sldId="499"/>
            <ac:spMk id="2" creationId="{00000000-0000-0000-0000-000000000000}"/>
          </ac:spMkLst>
        </pc:spChg>
        <pc:spChg chg="add mod">
          <ac:chgData name="Lauwers Leen" userId="b07259d2-56e0-4213-9c51-0ac00f7e1cb2" providerId="ADAL" clId="{9FCD43A9-D4EF-4DCA-BC28-A53CE0FA5F84}" dt="2024-08-02T09:27:12.699" v="109"/>
          <ac:spMkLst>
            <pc:docMk/>
            <pc:sldMk cId="694841490" sldId="499"/>
            <ac:spMk id="7" creationId="{7EF2D41A-2C00-0222-DD2C-D8BDBC370C46}"/>
          </ac:spMkLst>
        </pc:spChg>
        <pc:graphicFrameChg chg="mod">
          <ac:chgData name="Lauwers Leen" userId="b07259d2-56e0-4213-9c51-0ac00f7e1cb2" providerId="ADAL" clId="{9FCD43A9-D4EF-4DCA-BC28-A53CE0FA5F84}" dt="2024-08-02T09:28:09.592" v="118" actId="1076"/>
          <ac:graphicFrameMkLst>
            <pc:docMk/>
            <pc:sldMk cId="694841490" sldId="499"/>
            <ac:graphicFrameMk id="6" creationId="{585C489C-D681-1D01-4143-4C5A22871A6F}"/>
          </ac:graphicFrameMkLst>
        </pc:graphicFrameChg>
        <pc:picChg chg="del">
          <ac:chgData name="Lauwers Leen" userId="b07259d2-56e0-4213-9c51-0ac00f7e1cb2" providerId="ADAL" clId="{9FCD43A9-D4EF-4DCA-BC28-A53CE0FA5F84}" dt="2024-08-02T09:26:59.868" v="107" actId="478"/>
          <ac:picMkLst>
            <pc:docMk/>
            <pc:sldMk cId="694841490" sldId="499"/>
            <ac:picMk id="4" creationId="{8003D997-DB15-10C6-9DBA-11B5E3A646BF}"/>
          </ac:picMkLst>
        </pc:picChg>
      </pc:sldChg>
      <pc:sldChg chg="addSp delSp modSp add mod modTransition modAnim">
        <pc:chgData name="Lauwers Leen" userId="b07259d2-56e0-4213-9c51-0ac00f7e1cb2" providerId="ADAL" clId="{9FCD43A9-D4EF-4DCA-BC28-A53CE0FA5F84}" dt="2024-08-02T09:37:32.905" v="177"/>
        <pc:sldMkLst>
          <pc:docMk/>
          <pc:sldMk cId="3991859148" sldId="500"/>
        </pc:sldMkLst>
        <pc:spChg chg="del">
          <ac:chgData name="Lauwers Leen" userId="b07259d2-56e0-4213-9c51-0ac00f7e1cb2" providerId="ADAL" clId="{9FCD43A9-D4EF-4DCA-BC28-A53CE0FA5F84}" dt="2024-08-02T09:33:57.992" v="156" actId="478"/>
          <ac:spMkLst>
            <pc:docMk/>
            <pc:sldMk cId="3991859148" sldId="500"/>
            <ac:spMk id="2" creationId="{00000000-0000-0000-0000-000000000000}"/>
          </ac:spMkLst>
        </pc:spChg>
        <pc:spChg chg="add del mod">
          <ac:chgData name="Lauwers Leen" userId="b07259d2-56e0-4213-9c51-0ac00f7e1cb2" providerId="ADAL" clId="{9FCD43A9-D4EF-4DCA-BC28-A53CE0FA5F84}" dt="2024-08-02T09:34:05.435" v="157"/>
          <ac:spMkLst>
            <pc:docMk/>
            <pc:sldMk cId="3991859148" sldId="500"/>
            <ac:spMk id="6" creationId="{E5A8919D-1F94-6414-A6CC-C857BCC5D118}"/>
          </ac:spMkLst>
        </pc:spChg>
        <pc:spChg chg="add del mod">
          <ac:chgData name="Lauwers Leen" userId="b07259d2-56e0-4213-9c51-0ac00f7e1cb2" providerId="ADAL" clId="{9FCD43A9-D4EF-4DCA-BC28-A53CE0FA5F84}" dt="2024-08-02T09:34:56.477" v="163" actId="478"/>
          <ac:spMkLst>
            <pc:docMk/>
            <pc:sldMk cId="3991859148" sldId="500"/>
            <ac:spMk id="7" creationId="{6BDD05BD-3B36-9FC8-05A5-08229773E3C0}"/>
          </ac:spMkLst>
        </pc:spChg>
        <pc:spChg chg="mod">
          <ac:chgData name="Lauwers Leen" userId="b07259d2-56e0-4213-9c51-0ac00f7e1cb2" providerId="ADAL" clId="{9FCD43A9-D4EF-4DCA-BC28-A53CE0FA5F84}" dt="2024-08-02T09:34:46.318" v="162" actId="1076"/>
          <ac:spMkLst>
            <pc:docMk/>
            <pc:sldMk cId="3991859148" sldId="500"/>
            <ac:spMk id="9" creationId="{AD423F6D-3CED-4B9E-A8C9-185074B8701F}"/>
          </ac:spMkLst>
        </pc:spChg>
        <pc:spChg chg="mod">
          <ac:chgData name="Lauwers Leen" userId="b07259d2-56e0-4213-9c51-0ac00f7e1cb2" providerId="ADAL" clId="{9FCD43A9-D4EF-4DCA-BC28-A53CE0FA5F84}" dt="2024-08-02T09:35:41.608" v="167" actId="1076"/>
          <ac:spMkLst>
            <pc:docMk/>
            <pc:sldMk cId="3991859148" sldId="500"/>
            <ac:spMk id="10" creationId="{6F9FDC54-45F9-C5E2-8243-1F0C889A5920}"/>
          </ac:spMkLst>
        </pc:spChg>
        <pc:spChg chg="mod">
          <ac:chgData name="Lauwers Leen" userId="b07259d2-56e0-4213-9c51-0ac00f7e1cb2" providerId="ADAL" clId="{9FCD43A9-D4EF-4DCA-BC28-A53CE0FA5F84}" dt="2024-08-02T09:35:49.674" v="168" actId="1076"/>
          <ac:spMkLst>
            <pc:docMk/>
            <pc:sldMk cId="3991859148" sldId="500"/>
            <ac:spMk id="11" creationId="{99608E3F-1AF7-1425-0D16-89386D71DE0A}"/>
          </ac:spMkLst>
        </pc:spChg>
        <pc:spChg chg="mod">
          <ac:chgData name="Lauwers Leen" userId="b07259d2-56e0-4213-9c51-0ac00f7e1cb2" providerId="ADAL" clId="{9FCD43A9-D4EF-4DCA-BC28-A53CE0FA5F84}" dt="2024-08-02T09:35:54.880" v="169" actId="1076"/>
          <ac:spMkLst>
            <pc:docMk/>
            <pc:sldMk cId="3991859148" sldId="500"/>
            <ac:spMk id="12" creationId="{5063265E-379B-0A4F-EF42-2E42C32B972D}"/>
          </ac:spMkLst>
        </pc:spChg>
        <pc:spChg chg="mod">
          <ac:chgData name="Lauwers Leen" userId="b07259d2-56e0-4213-9c51-0ac00f7e1cb2" providerId="ADAL" clId="{9FCD43A9-D4EF-4DCA-BC28-A53CE0FA5F84}" dt="2024-08-02T09:35:59.859" v="170" actId="1076"/>
          <ac:spMkLst>
            <pc:docMk/>
            <pc:sldMk cId="3991859148" sldId="500"/>
            <ac:spMk id="13" creationId="{7D9B34FB-3870-4385-3DA1-C52F3AAD4687}"/>
          </ac:spMkLst>
        </pc:spChg>
        <pc:spChg chg="add del mod">
          <ac:chgData name="Lauwers Leen" userId="b07259d2-56e0-4213-9c51-0ac00f7e1cb2" providerId="ADAL" clId="{9FCD43A9-D4EF-4DCA-BC28-A53CE0FA5F84}" dt="2024-08-02T09:35:11.876" v="164" actId="478"/>
          <ac:spMkLst>
            <pc:docMk/>
            <pc:sldMk cId="3991859148" sldId="500"/>
            <ac:spMk id="14" creationId="{C3CB8CFD-6A53-B270-2866-319E2AE25D47}"/>
          </ac:spMkLst>
        </pc:spChg>
        <pc:spChg chg="add mod">
          <ac:chgData name="Lauwers Leen" userId="b07259d2-56e0-4213-9c51-0ac00f7e1cb2" providerId="ADAL" clId="{9FCD43A9-D4EF-4DCA-BC28-A53CE0FA5F84}" dt="2024-08-02T09:35:13.898" v="165"/>
          <ac:spMkLst>
            <pc:docMk/>
            <pc:sldMk cId="3991859148" sldId="500"/>
            <ac:spMk id="15" creationId="{4F512112-5E7B-FD1F-F088-7F645AACF08E}"/>
          </ac:spMkLst>
        </pc:spChg>
        <pc:picChg chg="del">
          <ac:chgData name="Lauwers Leen" userId="b07259d2-56e0-4213-9c51-0ac00f7e1cb2" providerId="ADAL" clId="{9FCD43A9-D4EF-4DCA-BC28-A53CE0FA5F84}" dt="2024-08-02T09:33:52.860" v="155" actId="478"/>
          <ac:picMkLst>
            <pc:docMk/>
            <pc:sldMk cId="3991859148" sldId="500"/>
            <ac:picMk id="4" creationId="{8003D997-DB15-10C6-9DBA-11B5E3A646BF}"/>
          </ac:picMkLst>
        </pc:picChg>
      </pc:sldChg>
    </pc:docChg>
  </pc:docChgLst>
  <pc:docChgLst>
    <pc:chgData name="Devadder Phebe" userId="S::phebe.devadder@vlaanderen.be::e067ce41-2ca1-43f3-afcf-6267d7dfa7ac" providerId="AD" clId="Web-{D8BCEF14-71C9-3592-D17D-6950E92599FA}"/>
    <pc:docChg chg="modSld">
      <pc:chgData name="Devadder Phebe" userId="S::phebe.devadder@vlaanderen.be::e067ce41-2ca1-43f3-afcf-6267d7dfa7ac" providerId="AD" clId="Web-{D8BCEF14-71C9-3592-D17D-6950E92599FA}" dt="2024-06-21T08:46:56.603" v="4" actId="20577"/>
      <pc:docMkLst>
        <pc:docMk/>
      </pc:docMkLst>
      <pc:sldChg chg="modSp">
        <pc:chgData name="Devadder Phebe" userId="S::phebe.devadder@vlaanderen.be::e067ce41-2ca1-43f3-afcf-6267d7dfa7ac" providerId="AD" clId="Web-{D8BCEF14-71C9-3592-D17D-6950E92599FA}" dt="2024-06-21T08:46:56.603" v="4" actId="20577"/>
        <pc:sldMkLst>
          <pc:docMk/>
          <pc:sldMk cId="2970281818" sldId="489"/>
        </pc:sldMkLst>
        <pc:spChg chg="mod">
          <ac:chgData name="Devadder Phebe" userId="S::phebe.devadder@vlaanderen.be::e067ce41-2ca1-43f3-afcf-6267d7dfa7ac" providerId="AD" clId="Web-{D8BCEF14-71C9-3592-D17D-6950E92599FA}" dt="2024-06-21T08:46:56.603" v="4" actId="20577"/>
          <ac:spMkLst>
            <pc:docMk/>
            <pc:sldMk cId="2970281818" sldId="489"/>
            <ac:spMk id="3" creationId="{BD0C3BB9-4685-9162-9CEF-AB3B2022B7C2}"/>
          </ac:spMkLst>
        </pc:spChg>
      </pc:sldChg>
    </pc:docChg>
  </pc:docChgLst>
  <pc:docChgLst>
    <pc:chgData name="Devadder Phebe" userId="S::phebe.devadder@vlaanderen.be::e067ce41-2ca1-43f3-afcf-6267d7dfa7ac" providerId="AD" clId="Web-{223C814D-F842-E78E-0EA0-3A217D4A9080}"/>
    <pc:docChg chg="modSld">
      <pc:chgData name="Devadder Phebe" userId="S::phebe.devadder@vlaanderen.be::e067ce41-2ca1-43f3-afcf-6267d7dfa7ac" providerId="AD" clId="Web-{223C814D-F842-E78E-0EA0-3A217D4A9080}" dt="2024-06-20T09:19:33.411" v="4" actId="14100"/>
      <pc:docMkLst>
        <pc:docMk/>
      </pc:docMkLst>
      <pc:sldChg chg="modSp">
        <pc:chgData name="Devadder Phebe" userId="S::phebe.devadder@vlaanderen.be::e067ce41-2ca1-43f3-afcf-6267d7dfa7ac" providerId="AD" clId="Web-{223C814D-F842-E78E-0EA0-3A217D4A9080}" dt="2024-06-20T09:19:33.411" v="4" actId="14100"/>
        <pc:sldMkLst>
          <pc:docMk/>
          <pc:sldMk cId="3453649565" sldId="311"/>
        </pc:sldMkLst>
        <pc:picChg chg="mod">
          <ac:chgData name="Devadder Phebe" userId="S::phebe.devadder@vlaanderen.be::e067ce41-2ca1-43f3-afcf-6267d7dfa7ac" providerId="AD" clId="Web-{223C814D-F842-E78E-0EA0-3A217D4A9080}" dt="2024-06-20T09:19:33.411" v="4" actId="14100"/>
          <ac:picMkLst>
            <pc:docMk/>
            <pc:sldMk cId="3453649565" sldId="311"/>
            <ac:picMk id="4" creationId="{8003D997-DB15-10C6-9DBA-11B5E3A646BF}"/>
          </ac:picMkLst>
        </pc:picChg>
      </pc:sldChg>
    </pc:docChg>
  </pc:docChgLst>
  <pc:docChgLst>
    <pc:chgData name="Devadder Phebe" userId="e067ce41-2ca1-43f3-afcf-6267d7dfa7ac" providerId="ADAL" clId="{B92A2A28-04D5-490F-8990-5C1DC94E4DF4}"/>
    <pc:docChg chg="undo custSel addSld delSld modSld sldOrd">
      <pc:chgData name="Devadder Phebe" userId="e067ce41-2ca1-43f3-afcf-6267d7dfa7ac" providerId="ADAL" clId="{B92A2A28-04D5-490F-8990-5C1DC94E4DF4}" dt="2024-08-02T08:32:55.976" v="3368" actId="20577"/>
      <pc:docMkLst>
        <pc:docMk/>
      </pc:docMkLst>
      <pc:sldChg chg="addSp delSp modSp mod delAnim modAnim">
        <pc:chgData name="Devadder Phebe" userId="e067ce41-2ca1-43f3-afcf-6267d7dfa7ac" providerId="ADAL" clId="{B92A2A28-04D5-490F-8990-5C1DC94E4DF4}" dt="2024-08-02T08:29:54.640" v="3267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B92A2A28-04D5-490F-8990-5C1DC94E4DF4}" dt="2024-07-31T13:21:14.787" v="1287" actId="1076"/>
          <ac:spMkLst>
            <pc:docMk/>
            <pc:sldMk cId="2136100334" sldId="262"/>
            <ac:spMk id="2" creationId="{2A73D48A-FB1A-FD64-9590-6A587C38ADB5}"/>
          </ac:spMkLst>
        </pc:spChg>
        <pc:spChg chg="mod">
          <ac:chgData name="Devadder Phebe" userId="e067ce41-2ca1-43f3-afcf-6267d7dfa7ac" providerId="ADAL" clId="{B92A2A28-04D5-490F-8990-5C1DC94E4DF4}" dt="2024-07-31T13:20:19.713" v="1281" actId="14100"/>
          <ac:spMkLst>
            <pc:docMk/>
            <pc:sldMk cId="2136100334" sldId="262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3:25.595" v="3176" actId="20577"/>
          <ac:spMkLst>
            <pc:docMk/>
            <pc:sldMk cId="2136100334" sldId="262"/>
            <ac:spMk id="5" creationId="{00000000-0000-0000-0000-000000000000}"/>
          </ac:spMkLst>
        </pc:spChg>
        <pc:spChg chg="add mod">
          <ac:chgData name="Devadder Phebe" userId="e067ce41-2ca1-43f3-afcf-6267d7dfa7ac" providerId="ADAL" clId="{B92A2A28-04D5-490F-8990-5C1DC94E4DF4}" dt="2024-07-31T13:24:39.276" v="1358" actId="1076"/>
          <ac:spMkLst>
            <pc:docMk/>
            <pc:sldMk cId="2136100334" sldId="262"/>
            <ac:spMk id="8" creationId="{A2B8559A-9395-B002-B8E3-F71BDF8F6BF4}"/>
          </ac:spMkLst>
        </pc:spChg>
        <pc:spChg chg="mod">
          <ac:chgData name="Devadder Phebe" userId="e067ce41-2ca1-43f3-afcf-6267d7dfa7ac" providerId="ADAL" clId="{B92A2A28-04D5-490F-8990-5C1DC94E4DF4}" dt="2024-08-02T08:29:54.640" v="3267" actId="20577"/>
          <ac:spMkLst>
            <pc:docMk/>
            <pc:sldMk cId="2136100334" sldId="262"/>
            <ac:spMk id="10" creationId="{96EB744F-C406-11AB-DF69-C0F8DEEAA4FA}"/>
          </ac:spMkLst>
        </pc:spChg>
        <pc:picChg chg="add mod modCrop">
          <ac:chgData name="Devadder Phebe" userId="e067ce41-2ca1-43f3-afcf-6267d7dfa7ac" providerId="ADAL" clId="{B92A2A28-04D5-490F-8990-5C1DC94E4DF4}" dt="2024-07-31T13:21:04.444" v="1285" actId="1076"/>
          <ac:picMkLst>
            <pc:docMk/>
            <pc:sldMk cId="2136100334" sldId="262"/>
            <ac:picMk id="6" creationId="{C6316B3F-726C-127A-A004-AEA2FABC4FB1}"/>
          </ac:picMkLst>
        </pc:picChg>
        <pc:picChg chg="mod">
          <ac:chgData name="Devadder Phebe" userId="e067ce41-2ca1-43f3-afcf-6267d7dfa7ac" providerId="ADAL" clId="{B92A2A28-04D5-490F-8990-5C1DC94E4DF4}" dt="2024-07-31T13:21:36.626" v="1290" actId="1076"/>
          <ac:picMkLst>
            <pc:docMk/>
            <pc:sldMk cId="2136100334" sldId="262"/>
            <ac:picMk id="7" creationId="{6052F363-8BA5-1F3B-6199-FBD8E77BA15B}"/>
          </ac:picMkLst>
        </pc:picChg>
        <pc:picChg chg="mod">
          <ac:chgData name="Devadder Phebe" userId="e067ce41-2ca1-43f3-afcf-6267d7dfa7ac" providerId="ADAL" clId="{B92A2A28-04D5-490F-8990-5C1DC94E4DF4}" dt="2024-07-31T13:21:01.654" v="1284" actId="1076"/>
          <ac:picMkLst>
            <pc:docMk/>
            <pc:sldMk cId="2136100334" sldId="262"/>
            <ac:picMk id="9" creationId="{9D6FA3FE-E8F9-5244-64E1-8137B4FA9D06}"/>
          </ac:picMkLst>
        </pc:picChg>
        <pc:picChg chg="mod">
          <ac:chgData name="Devadder Phebe" userId="e067ce41-2ca1-43f3-afcf-6267d7dfa7ac" providerId="ADAL" clId="{B92A2A28-04D5-490F-8990-5C1DC94E4DF4}" dt="2024-07-31T13:21:26.119" v="1289" actId="1076"/>
          <ac:picMkLst>
            <pc:docMk/>
            <pc:sldMk cId="2136100334" sldId="262"/>
            <ac:picMk id="15" creationId="{61999F1B-D493-10D7-205D-9B968D155EEF}"/>
          </ac:picMkLst>
        </pc:picChg>
        <pc:picChg chg="mod">
          <ac:chgData name="Devadder Phebe" userId="e067ce41-2ca1-43f3-afcf-6267d7dfa7ac" providerId="ADAL" clId="{B92A2A28-04D5-490F-8990-5C1DC94E4DF4}" dt="2024-07-31T13:21:22.090" v="1288" actId="1076"/>
          <ac:picMkLst>
            <pc:docMk/>
            <pc:sldMk cId="2136100334" sldId="262"/>
            <ac:picMk id="17" creationId="{E389CB13-C158-B18E-D554-F25AD90447C2}"/>
          </ac:picMkLst>
        </pc:picChg>
        <pc:picChg chg="mod">
          <ac:chgData name="Devadder Phebe" userId="e067ce41-2ca1-43f3-afcf-6267d7dfa7ac" providerId="ADAL" clId="{B92A2A28-04D5-490F-8990-5C1DC94E4DF4}" dt="2024-07-31T13:21:08.494" v="1286" actId="1076"/>
          <ac:picMkLst>
            <pc:docMk/>
            <pc:sldMk cId="2136100334" sldId="262"/>
            <ac:picMk id="19" creationId="{469B7888-6672-BE38-526F-9D8ECC72668D}"/>
          </ac:picMkLst>
        </pc:picChg>
        <pc:picChg chg="mod">
          <ac:chgData name="Devadder Phebe" userId="e067ce41-2ca1-43f3-afcf-6267d7dfa7ac" providerId="ADAL" clId="{B92A2A28-04D5-490F-8990-5C1DC94E4DF4}" dt="2024-07-31T13:20:56.584" v="1283" actId="1076"/>
          <ac:picMkLst>
            <pc:docMk/>
            <pc:sldMk cId="2136100334" sldId="262"/>
            <ac:picMk id="21" creationId="{026A5F71-2FED-4D8E-41B0-247C74A7D17F}"/>
          </ac:picMkLst>
        </pc:picChg>
        <pc:picChg chg="del mod">
          <ac:chgData name="Devadder Phebe" userId="e067ce41-2ca1-43f3-afcf-6267d7dfa7ac" providerId="ADAL" clId="{B92A2A28-04D5-490F-8990-5C1DC94E4DF4}" dt="2024-07-31T13:20:14.459" v="1276" actId="478"/>
          <ac:picMkLst>
            <pc:docMk/>
            <pc:sldMk cId="2136100334" sldId="262"/>
            <ac:picMk id="23" creationId="{B47AEAF4-0C74-A370-5C1D-A1CB48B9AF64}"/>
          </ac:picMkLst>
        </pc:picChg>
        <pc:picChg chg="del">
          <ac:chgData name="Devadder Phebe" userId="e067ce41-2ca1-43f3-afcf-6267d7dfa7ac" providerId="ADAL" clId="{B92A2A28-04D5-490F-8990-5C1DC94E4DF4}" dt="2024-07-31T13:20:15.008" v="1277" actId="478"/>
          <ac:picMkLst>
            <pc:docMk/>
            <pc:sldMk cId="2136100334" sldId="262"/>
            <ac:picMk id="25" creationId="{E8058BA5-DFEA-93EA-B99A-A16EF9A06F3C}"/>
          </ac:picMkLst>
        </pc:picChg>
        <pc:picChg chg="del">
          <ac:chgData name="Devadder Phebe" userId="e067ce41-2ca1-43f3-afcf-6267d7dfa7ac" providerId="ADAL" clId="{B92A2A28-04D5-490F-8990-5C1DC94E4DF4}" dt="2024-07-31T13:20:15.497" v="1278" actId="478"/>
          <ac:picMkLst>
            <pc:docMk/>
            <pc:sldMk cId="2136100334" sldId="262"/>
            <ac:picMk id="27" creationId="{E64222A4-D9FF-36BD-4EC9-22014898D2FB}"/>
          </ac:picMkLst>
        </pc:picChg>
        <pc:picChg chg="del">
          <ac:chgData name="Devadder Phebe" userId="e067ce41-2ca1-43f3-afcf-6267d7dfa7ac" providerId="ADAL" clId="{B92A2A28-04D5-490F-8990-5C1DC94E4DF4}" dt="2024-07-31T13:20:15.991" v="1279" actId="478"/>
          <ac:picMkLst>
            <pc:docMk/>
            <pc:sldMk cId="2136100334" sldId="262"/>
            <ac:picMk id="29" creationId="{55FBB270-091C-5AF0-DD40-8B1C41C1FA27}"/>
          </ac:picMkLst>
        </pc:picChg>
        <pc:picChg chg="del">
          <ac:chgData name="Devadder Phebe" userId="e067ce41-2ca1-43f3-afcf-6267d7dfa7ac" providerId="ADAL" clId="{B92A2A28-04D5-490F-8990-5C1DC94E4DF4}" dt="2024-07-31T13:20:16.489" v="1280" actId="478"/>
          <ac:picMkLst>
            <pc:docMk/>
            <pc:sldMk cId="2136100334" sldId="262"/>
            <ac:picMk id="32" creationId="{ACC264B2-B43E-30F9-0B9D-9491366EAFFA}"/>
          </ac:picMkLst>
        </pc:picChg>
      </pc:sldChg>
      <pc:sldChg chg="modSp mod modAnim">
        <pc:chgData name="Devadder Phebe" userId="e067ce41-2ca1-43f3-afcf-6267d7dfa7ac" providerId="ADAL" clId="{B92A2A28-04D5-490F-8990-5C1DC94E4DF4}" dt="2024-08-02T08:32:49.216" v="3365" actId="6549"/>
        <pc:sldMkLst>
          <pc:docMk/>
          <pc:sldMk cId="866991962" sldId="277"/>
        </pc:sldMkLst>
        <pc:spChg chg="mod">
          <ac:chgData name="Devadder Phebe" userId="e067ce41-2ca1-43f3-afcf-6267d7dfa7ac" providerId="ADAL" clId="{B92A2A28-04D5-490F-8990-5C1DC94E4DF4}" dt="2024-07-31T13:48:28.747" v="1620" actId="20578"/>
          <ac:spMkLst>
            <pc:docMk/>
            <pc:sldMk cId="866991962" sldId="277"/>
            <ac:spMk id="3" creationId="{753EEDE8-8F66-B46E-C0A6-8E6534B31947}"/>
          </ac:spMkLst>
        </pc:spChg>
        <pc:spChg chg="mod">
          <ac:chgData name="Devadder Phebe" userId="e067ce41-2ca1-43f3-afcf-6267d7dfa7ac" providerId="ADAL" clId="{B92A2A28-04D5-490F-8990-5C1DC94E4DF4}" dt="2024-08-02T08:32:49.216" v="3365" actId="6549"/>
          <ac:spMkLst>
            <pc:docMk/>
            <pc:sldMk cId="866991962" sldId="277"/>
            <ac:spMk id="6" creationId="{E0412E96-31AE-031B-F721-9306A8DC4FF4}"/>
          </ac:spMkLst>
        </pc:spChg>
      </pc:sldChg>
      <pc:sldChg chg="modSp mod">
        <pc:chgData name="Devadder Phebe" userId="e067ce41-2ca1-43f3-afcf-6267d7dfa7ac" providerId="ADAL" clId="{B92A2A28-04D5-490F-8990-5C1DC94E4DF4}" dt="2024-08-02T08:32:55.976" v="3368" actId="20577"/>
        <pc:sldMkLst>
          <pc:docMk/>
          <pc:sldMk cId="4109500735" sldId="279"/>
        </pc:sldMkLst>
        <pc:spChg chg="mod">
          <ac:chgData name="Devadder Phebe" userId="e067ce41-2ca1-43f3-afcf-6267d7dfa7ac" providerId="ADAL" clId="{B92A2A28-04D5-490F-8990-5C1DC94E4DF4}" dt="2024-08-02T08:32:55.976" v="3368" actId="20577"/>
          <ac:spMkLst>
            <pc:docMk/>
            <pc:sldMk cId="4109500735" sldId="279"/>
            <ac:spMk id="7" creationId="{341966D6-B813-B388-06A3-FF2BE3A01663}"/>
          </ac:spMkLst>
        </pc:spChg>
      </pc:sldChg>
      <pc:sldChg chg="modSp mod">
        <pc:chgData name="Devadder Phebe" userId="e067ce41-2ca1-43f3-afcf-6267d7dfa7ac" providerId="ADAL" clId="{B92A2A28-04D5-490F-8990-5C1DC94E4DF4}" dt="2024-08-02T08:30:39.540" v="3290" actId="20577"/>
        <pc:sldMkLst>
          <pc:docMk/>
          <pc:sldMk cId="2352811637" sldId="281"/>
        </pc:sldMkLst>
        <pc:spChg chg="mod">
          <ac:chgData name="Devadder Phebe" userId="e067ce41-2ca1-43f3-afcf-6267d7dfa7ac" providerId="ADAL" clId="{B92A2A28-04D5-490F-8990-5C1DC94E4DF4}" dt="2024-08-02T08:23:52.173" v="3183" actId="20577"/>
          <ac:spMkLst>
            <pc:docMk/>
            <pc:sldMk cId="2352811637" sldId="281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9.540" v="3290" actId="20577"/>
          <ac:spMkLst>
            <pc:docMk/>
            <pc:sldMk cId="2352811637" sldId="281"/>
            <ac:spMk id="5" creationId="{FFF8F7FE-6283-B24B-2704-293912595897}"/>
          </ac:spMkLst>
        </pc:spChg>
      </pc:sldChg>
      <pc:sldChg chg="modSp mod">
        <pc:chgData name="Devadder Phebe" userId="e067ce41-2ca1-43f3-afcf-6267d7dfa7ac" providerId="ADAL" clId="{B92A2A28-04D5-490F-8990-5C1DC94E4DF4}" dt="2024-08-02T08:32:06.473" v="3350" actId="20577"/>
        <pc:sldMkLst>
          <pc:docMk/>
          <pc:sldMk cId="1021950305" sldId="283"/>
        </pc:sldMkLst>
        <pc:spChg chg="mod">
          <ac:chgData name="Devadder Phebe" userId="e067ce41-2ca1-43f3-afcf-6267d7dfa7ac" providerId="ADAL" clId="{B92A2A28-04D5-490F-8990-5C1DC94E4DF4}" dt="2024-07-24T13:40:50.526" v="728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B92A2A28-04D5-490F-8990-5C1DC94E4DF4}" dt="2024-08-02T08:25:37.745" v="3248" actId="20577"/>
          <ac:spMkLst>
            <pc:docMk/>
            <pc:sldMk cId="1021950305" sldId="283"/>
            <ac:spMk id="4" creationId="{C00B6118-4CDE-E4BC-EED1-52BC472061AF}"/>
          </ac:spMkLst>
        </pc:spChg>
        <pc:spChg chg="mod">
          <ac:chgData name="Devadder Phebe" userId="e067ce41-2ca1-43f3-afcf-6267d7dfa7ac" providerId="ADAL" clId="{B92A2A28-04D5-490F-8990-5C1DC94E4DF4}" dt="2024-08-02T08:32:06.473" v="3350" actId="20577"/>
          <ac:spMkLst>
            <pc:docMk/>
            <pc:sldMk cId="1021950305" sldId="283"/>
            <ac:spMk id="6" creationId="{CC6A7AEB-E660-8594-9383-7BA39E7C07A4}"/>
          </ac:spMkLst>
        </pc:spChg>
      </pc:sldChg>
      <pc:sldChg chg="modSp mod">
        <pc:chgData name="Devadder Phebe" userId="e067ce41-2ca1-43f3-afcf-6267d7dfa7ac" providerId="ADAL" clId="{B92A2A28-04D5-490F-8990-5C1DC94E4DF4}" dt="2024-08-02T08:31:28.345" v="3332" actId="20577"/>
        <pc:sldMkLst>
          <pc:docMk/>
          <pc:sldMk cId="2096563012" sldId="285"/>
        </pc:sldMkLst>
        <pc:spChg chg="mod">
          <ac:chgData name="Devadder Phebe" userId="e067ce41-2ca1-43f3-afcf-6267d7dfa7ac" providerId="ADAL" clId="{B92A2A28-04D5-490F-8990-5C1DC94E4DF4}" dt="2024-08-02T08:24:43.384" v="3215" actId="20577"/>
          <ac:spMkLst>
            <pc:docMk/>
            <pc:sldMk cId="2096563012" sldId="285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8.345" v="3332" actId="20577"/>
          <ac:spMkLst>
            <pc:docMk/>
            <pc:sldMk cId="2096563012" sldId="285"/>
            <ac:spMk id="5" creationId="{F25FA2F2-7D01-6B2E-CF3B-4CFEE99B8A12}"/>
          </ac:spMkLst>
        </pc:spChg>
      </pc:sldChg>
      <pc:sldChg chg="modSp mod">
        <pc:chgData name="Devadder Phebe" userId="e067ce41-2ca1-43f3-afcf-6267d7dfa7ac" providerId="ADAL" clId="{B92A2A28-04D5-490F-8990-5C1DC94E4DF4}" dt="2024-08-02T08:30:56.531" v="3305" actId="20577"/>
        <pc:sldMkLst>
          <pc:docMk/>
          <pc:sldMk cId="1507695078" sldId="343"/>
        </pc:sldMkLst>
        <pc:spChg chg="mod">
          <ac:chgData name="Devadder Phebe" userId="e067ce41-2ca1-43f3-afcf-6267d7dfa7ac" providerId="ADAL" clId="{B92A2A28-04D5-490F-8990-5C1DC94E4DF4}" dt="2024-08-02T08:24:11.305" v="3191" actId="20577"/>
          <ac:spMkLst>
            <pc:docMk/>
            <pc:sldMk cId="1507695078" sldId="343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0:56.531" v="3305" actId="20577"/>
          <ac:spMkLst>
            <pc:docMk/>
            <pc:sldMk cId="1507695078" sldId="343"/>
            <ac:spMk id="8" creationId="{9E28DA45-646A-889C-B049-2E455C68B25B}"/>
          </ac:spMkLst>
        </pc:spChg>
      </pc:sldChg>
      <pc:sldChg chg="modSp mod">
        <pc:chgData name="Devadder Phebe" userId="e067ce41-2ca1-43f3-afcf-6267d7dfa7ac" providerId="ADAL" clId="{B92A2A28-04D5-490F-8990-5C1DC94E4DF4}" dt="2024-08-02T08:30:59.920" v="3308" actId="20577"/>
        <pc:sldMkLst>
          <pc:docMk/>
          <pc:sldMk cId="701919869" sldId="346"/>
        </pc:sldMkLst>
        <pc:spChg chg="mod">
          <ac:chgData name="Devadder Phebe" userId="e067ce41-2ca1-43f3-afcf-6267d7dfa7ac" providerId="ADAL" clId="{B92A2A28-04D5-490F-8990-5C1DC94E4DF4}" dt="2024-08-02T08:24:16.495" v="3194" actId="20577"/>
          <ac:spMkLst>
            <pc:docMk/>
            <pc:sldMk cId="701919869" sldId="346"/>
            <ac:spMk id="4" creationId="{F67CAA31-FEC8-5C72-C5B5-AA4749BEC167}"/>
          </ac:spMkLst>
        </pc:spChg>
        <pc:spChg chg="mod">
          <ac:chgData name="Devadder Phebe" userId="e067ce41-2ca1-43f3-afcf-6267d7dfa7ac" providerId="ADAL" clId="{B92A2A28-04D5-490F-8990-5C1DC94E4DF4}" dt="2024-08-02T08:30:59.920" v="3308" actId="20577"/>
          <ac:spMkLst>
            <pc:docMk/>
            <pc:sldMk cId="701919869" sldId="346"/>
            <ac:spMk id="6" creationId="{09E62AD4-F939-F67F-48A9-3179DDAC170F}"/>
          </ac:spMkLst>
        </pc:spChg>
      </pc:sldChg>
      <pc:sldChg chg="modSp mod">
        <pc:chgData name="Devadder Phebe" userId="e067ce41-2ca1-43f3-afcf-6267d7dfa7ac" providerId="ADAL" clId="{B92A2A28-04D5-490F-8990-5C1DC94E4DF4}" dt="2024-08-02T08:29:22.336" v="3250" actId="6549"/>
        <pc:sldMkLst>
          <pc:docMk/>
          <pc:sldMk cId="566963711" sldId="347"/>
        </pc:sldMkLst>
        <pc:spChg chg="mod">
          <ac:chgData name="Devadder Phebe" userId="e067ce41-2ca1-43f3-afcf-6267d7dfa7ac" providerId="ADAL" clId="{B92A2A28-04D5-490F-8990-5C1DC94E4DF4}" dt="2024-07-24T13:38:00.777" v="620" actId="20577"/>
          <ac:spMkLst>
            <pc:docMk/>
            <pc:sldMk cId="566963711" sldId="347"/>
            <ac:spMk id="3" creationId="{39C6775C-5F15-3FE0-2A23-962FD849282C}"/>
          </ac:spMkLst>
        </pc:spChg>
        <pc:spChg chg="mod">
          <ac:chgData name="Devadder Phebe" userId="e067ce41-2ca1-43f3-afcf-6267d7dfa7ac" providerId="ADAL" clId="{B92A2A28-04D5-490F-8990-5C1DC94E4DF4}" dt="2024-08-02T08:29:22.336" v="3250" actId="6549"/>
          <ac:spMkLst>
            <pc:docMk/>
            <pc:sldMk cId="566963711" sldId="347"/>
            <ac:spMk id="6" creationId="{C9AECEEE-F37B-AC0A-2204-160A1EEAFED4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29:32.175" v="3254" actId="20577"/>
        <pc:sldMkLst>
          <pc:docMk/>
          <pc:sldMk cId="1205286126" sldId="348"/>
        </pc:sldMkLst>
        <pc:spChg chg="mod">
          <ac:chgData name="Devadder Phebe" userId="e067ce41-2ca1-43f3-afcf-6267d7dfa7ac" providerId="ADAL" clId="{B92A2A28-04D5-490F-8990-5C1DC94E4DF4}" dt="2024-08-01T05:51:36.065" v="2616" actId="5793"/>
          <ac:spMkLst>
            <pc:docMk/>
            <pc:sldMk cId="1205286126" sldId="348"/>
            <ac:spMk id="3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2:42.998" v="3171" actId="20577"/>
          <ac:spMkLst>
            <pc:docMk/>
            <pc:sldMk cId="1205286126" sldId="34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32.175" v="3254" actId="20577"/>
          <ac:spMkLst>
            <pc:docMk/>
            <pc:sldMk cId="1205286126" sldId="348"/>
            <ac:spMk id="6" creationId="{FBEFD7A9-CF30-4F5D-7996-DE6D3EF17154}"/>
          </ac:spMkLst>
        </pc:spChg>
      </pc:sldChg>
      <pc:sldChg chg="modSp mod">
        <pc:chgData name="Devadder Phebe" userId="e067ce41-2ca1-43f3-afcf-6267d7dfa7ac" providerId="ADAL" clId="{B92A2A28-04D5-490F-8990-5C1DC94E4DF4}" dt="2024-08-02T08:31:25.322" v="3329" actId="20577"/>
        <pc:sldMkLst>
          <pc:docMk/>
          <pc:sldMk cId="677861933" sldId="359"/>
        </pc:sldMkLst>
        <pc:spChg chg="mod">
          <ac:chgData name="Devadder Phebe" userId="e067ce41-2ca1-43f3-afcf-6267d7dfa7ac" providerId="ADAL" clId="{B92A2A28-04D5-490F-8990-5C1DC94E4DF4}" dt="2024-08-02T08:24:39.736" v="3212" actId="20577"/>
          <ac:spMkLst>
            <pc:docMk/>
            <pc:sldMk cId="677861933" sldId="359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25.322" v="3329" actId="20577"/>
          <ac:spMkLst>
            <pc:docMk/>
            <pc:sldMk cId="677861933" sldId="359"/>
            <ac:spMk id="9" creationId="{6766602B-90D5-C95E-6AD6-D985A1972CAA}"/>
          </ac:spMkLst>
        </pc:spChg>
      </pc:sldChg>
      <pc:sldChg chg="modSp mod">
        <pc:chgData name="Devadder Phebe" userId="e067ce41-2ca1-43f3-afcf-6267d7dfa7ac" providerId="ADAL" clId="{B92A2A28-04D5-490F-8990-5C1DC94E4DF4}" dt="2024-08-02T08:31:36.025" v="3336" actId="20577"/>
        <pc:sldMkLst>
          <pc:docMk/>
          <pc:sldMk cId="4144031204" sldId="360"/>
        </pc:sldMkLst>
        <pc:spChg chg="mod">
          <ac:chgData name="Devadder Phebe" userId="e067ce41-2ca1-43f3-afcf-6267d7dfa7ac" providerId="ADAL" clId="{B92A2A28-04D5-490F-8990-5C1DC94E4DF4}" dt="2024-08-02T08:24:49.759" v="3221" actId="20577"/>
          <ac:spMkLst>
            <pc:docMk/>
            <pc:sldMk cId="4144031204" sldId="360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6.025" v="3336" actId="20577"/>
          <ac:spMkLst>
            <pc:docMk/>
            <pc:sldMk cId="4144031204" sldId="360"/>
            <ac:spMk id="6" creationId="{97541DD7-486C-5556-65FE-00FBA07E8F7C}"/>
          </ac:spMkLst>
        </pc:spChg>
      </pc:sldChg>
      <pc:sldChg chg="modSp mod">
        <pc:chgData name="Devadder Phebe" userId="e067ce41-2ca1-43f3-afcf-6267d7dfa7ac" providerId="ADAL" clId="{B92A2A28-04D5-490F-8990-5C1DC94E4DF4}" dt="2024-08-02T08:31:38.568" v="3337" actId="20577"/>
        <pc:sldMkLst>
          <pc:docMk/>
          <pc:sldMk cId="2671667050" sldId="361"/>
        </pc:sldMkLst>
        <pc:spChg chg="mod">
          <ac:chgData name="Devadder Phebe" userId="e067ce41-2ca1-43f3-afcf-6267d7dfa7ac" providerId="ADAL" clId="{B92A2A28-04D5-490F-8990-5C1DC94E4DF4}" dt="2024-08-02T08:24:55.885" v="3224" actId="20577"/>
          <ac:spMkLst>
            <pc:docMk/>
            <pc:sldMk cId="2671667050" sldId="361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38.568" v="3337" actId="20577"/>
          <ac:spMkLst>
            <pc:docMk/>
            <pc:sldMk cId="2671667050" sldId="361"/>
            <ac:spMk id="6" creationId="{F99389A4-6FA9-9B8A-214D-AB6AC18BD16B}"/>
          </ac:spMkLst>
        </pc:spChg>
      </pc:sldChg>
      <pc:sldChg chg="modSp mod">
        <pc:chgData name="Devadder Phebe" userId="e067ce41-2ca1-43f3-afcf-6267d7dfa7ac" providerId="ADAL" clId="{B92A2A28-04D5-490F-8990-5C1DC94E4DF4}" dt="2024-08-02T08:31:46.391" v="3343" actId="20577"/>
        <pc:sldMkLst>
          <pc:docMk/>
          <pc:sldMk cId="1851633189" sldId="362"/>
        </pc:sldMkLst>
        <pc:spChg chg="mod">
          <ac:chgData name="Devadder Phebe" userId="e067ce41-2ca1-43f3-afcf-6267d7dfa7ac" providerId="ADAL" clId="{B92A2A28-04D5-490F-8990-5C1DC94E4DF4}" dt="2024-08-02T08:25:12.813" v="3233" actId="20577"/>
          <ac:spMkLst>
            <pc:docMk/>
            <pc:sldMk cId="1851633189" sldId="362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6.391" v="3343" actId="20577"/>
          <ac:spMkLst>
            <pc:docMk/>
            <pc:sldMk cId="1851633189" sldId="362"/>
            <ac:spMk id="5" creationId="{5D9ACE07-64CB-74BC-A8AA-084E185F7F44}"/>
          </ac:spMkLst>
        </pc:spChg>
      </pc:sldChg>
      <pc:sldChg chg="modSp mod">
        <pc:chgData name="Devadder Phebe" userId="e067ce41-2ca1-43f3-afcf-6267d7dfa7ac" providerId="ADAL" clId="{B92A2A28-04D5-490F-8990-5C1DC94E4DF4}" dt="2024-08-02T08:31:49.437" v="3344" actId="20577"/>
        <pc:sldMkLst>
          <pc:docMk/>
          <pc:sldMk cId="157244756" sldId="363"/>
        </pc:sldMkLst>
        <pc:spChg chg="mod">
          <ac:chgData name="Devadder Phebe" userId="e067ce41-2ca1-43f3-afcf-6267d7dfa7ac" providerId="ADAL" clId="{B92A2A28-04D5-490F-8990-5C1DC94E4DF4}" dt="2024-08-02T08:25:20.585" v="3236" actId="20577"/>
          <ac:spMkLst>
            <pc:docMk/>
            <pc:sldMk cId="157244756" sldId="363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9.437" v="3344" actId="20577"/>
          <ac:spMkLst>
            <pc:docMk/>
            <pc:sldMk cId="157244756" sldId="363"/>
            <ac:spMk id="7" creationId="{D7E97CA7-ABD3-9E6C-6214-8B55BB027549}"/>
          </ac:spMkLst>
        </pc:spChg>
      </pc:sldChg>
      <pc:sldChg chg="modSp mod">
        <pc:chgData name="Devadder Phebe" userId="e067ce41-2ca1-43f3-afcf-6267d7dfa7ac" providerId="ADAL" clId="{B92A2A28-04D5-490F-8990-5C1DC94E4DF4}" dt="2024-08-02T08:32:43.873" v="3363" actId="20577"/>
        <pc:sldMkLst>
          <pc:docMk/>
          <pc:sldMk cId="2820209122" sldId="372"/>
        </pc:sldMkLst>
        <pc:spChg chg="mod">
          <ac:chgData name="Devadder Phebe" userId="e067ce41-2ca1-43f3-afcf-6267d7dfa7ac" providerId="ADAL" clId="{B92A2A28-04D5-490F-8990-5C1DC94E4DF4}" dt="2024-07-31T13:46:15.275" v="1584" actId="14100"/>
          <ac:spMkLst>
            <pc:docMk/>
            <pc:sldMk cId="2820209122" sldId="372"/>
            <ac:spMk id="2" creationId="{A7A0BC78-EC5B-6C3A-D8EE-276D1B24A4FD}"/>
          </ac:spMkLst>
        </pc:spChg>
        <pc:spChg chg="mod">
          <ac:chgData name="Devadder Phebe" userId="e067ce41-2ca1-43f3-afcf-6267d7dfa7ac" providerId="ADAL" clId="{B92A2A28-04D5-490F-8990-5C1DC94E4DF4}" dt="2024-08-02T08:32:43.873" v="3363" actId="20577"/>
          <ac:spMkLst>
            <pc:docMk/>
            <pc:sldMk cId="2820209122" sldId="372"/>
            <ac:spMk id="6" creationId="{07E9D7CD-0103-2283-ECBE-0EC6E5A31EAC}"/>
          </ac:spMkLst>
        </pc:spChg>
      </pc:sldChg>
      <pc:sldChg chg="modSp mod">
        <pc:chgData name="Devadder Phebe" userId="e067ce41-2ca1-43f3-afcf-6267d7dfa7ac" providerId="ADAL" clId="{B92A2A28-04D5-490F-8990-5C1DC94E4DF4}" dt="2024-08-02T08:32:46.119" v="3364" actId="20577"/>
        <pc:sldMkLst>
          <pc:docMk/>
          <pc:sldMk cId="3289670151" sldId="373"/>
        </pc:sldMkLst>
        <pc:spChg chg="mod">
          <ac:chgData name="Devadder Phebe" userId="e067ce41-2ca1-43f3-afcf-6267d7dfa7ac" providerId="ADAL" clId="{B92A2A28-04D5-490F-8990-5C1DC94E4DF4}" dt="2024-08-02T08:32:46.119" v="3364" actId="20577"/>
          <ac:spMkLst>
            <pc:docMk/>
            <pc:sldMk cId="3289670151" sldId="373"/>
            <ac:spMk id="5" creationId="{3A5048EC-F202-982F-C432-2C6AEA48AF15}"/>
          </ac:spMkLst>
        </pc:spChg>
      </pc:sldChg>
      <pc:sldChg chg="modSp mod">
        <pc:chgData name="Devadder Phebe" userId="e067ce41-2ca1-43f3-afcf-6267d7dfa7ac" providerId="ADAL" clId="{B92A2A28-04D5-490F-8990-5C1DC94E4DF4}" dt="2024-08-02T08:32:38.768" v="3361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B92A2A28-04D5-490F-8990-5C1DC94E4DF4}" dt="2024-08-02T08:32:38.768" v="3361" actId="20577"/>
          <ac:spMkLst>
            <pc:docMk/>
            <pc:sldMk cId="2168160180" sldId="376"/>
            <ac:spMk id="5" creationId="{367311C1-071F-70B9-20A5-191E0DBC78CB}"/>
          </ac:spMkLst>
        </pc:spChg>
      </pc:sldChg>
      <pc:sldChg chg="del modNotesTx">
        <pc:chgData name="Devadder Phebe" userId="e067ce41-2ca1-43f3-afcf-6267d7dfa7ac" providerId="ADAL" clId="{B92A2A28-04D5-490F-8990-5C1DC94E4DF4}" dt="2024-07-24T13:25:01.604" v="260" actId="47"/>
        <pc:sldMkLst>
          <pc:docMk/>
          <pc:sldMk cId="3411327214" sldId="377"/>
        </pc:sldMkLst>
      </pc:sldChg>
      <pc:sldChg chg="modSp mod">
        <pc:chgData name="Devadder Phebe" userId="e067ce41-2ca1-43f3-afcf-6267d7dfa7ac" providerId="ADAL" clId="{B92A2A28-04D5-490F-8990-5C1DC94E4DF4}" dt="2024-08-02T08:31:10.246" v="3317" actId="20577"/>
        <pc:sldMkLst>
          <pc:docMk/>
          <pc:sldMk cId="410295757" sldId="381"/>
        </pc:sldMkLst>
        <pc:spChg chg="mod">
          <ac:chgData name="Devadder Phebe" userId="e067ce41-2ca1-43f3-afcf-6267d7dfa7ac" providerId="ADAL" clId="{B92A2A28-04D5-490F-8990-5C1DC94E4DF4}" dt="2024-08-02T08:24:27.371" v="3203" actId="20577"/>
          <ac:spMkLst>
            <pc:docMk/>
            <pc:sldMk cId="410295757" sldId="381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0.246" v="3317" actId="20577"/>
          <ac:spMkLst>
            <pc:docMk/>
            <pc:sldMk cId="410295757" sldId="381"/>
            <ac:spMk id="11" creationId="{73C6E49A-B4C1-178F-1A53-64EE58BCF6D4}"/>
          </ac:spMkLst>
        </pc:spChg>
      </pc:sldChg>
      <pc:sldChg chg="modSp mod">
        <pc:chgData name="Devadder Phebe" userId="e067ce41-2ca1-43f3-afcf-6267d7dfa7ac" providerId="ADAL" clId="{B92A2A28-04D5-490F-8990-5C1DC94E4DF4}" dt="2024-08-02T08:31:14.196" v="3320" actId="20577"/>
        <pc:sldMkLst>
          <pc:docMk/>
          <pc:sldMk cId="1091783698" sldId="382"/>
        </pc:sldMkLst>
        <pc:spChg chg="mod">
          <ac:chgData name="Devadder Phebe" userId="e067ce41-2ca1-43f3-afcf-6267d7dfa7ac" providerId="ADAL" clId="{B92A2A28-04D5-490F-8990-5C1DC94E4DF4}" dt="2024-08-02T08:24:31.525" v="3206" actId="20577"/>
          <ac:spMkLst>
            <pc:docMk/>
            <pc:sldMk cId="1091783698" sldId="382"/>
            <ac:spMk id="4" creationId="{E1C5699A-B124-40AE-8E94-55B4262C2105}"/>
          </ac:spMkLst>
        </pc:spChg>
        <pc:spChg chg="mod">
          <ac:chgData name="Devadder Phebe" userId="e067ce41-2ca1-43f3-afcf-6267d7dfa7ac" providerId="ADAL" clId="{B92A2A28-04D5-490F-8990-5C1DC94E4DF4}" dt="2024-08-02T08:31:14.196" v="3320" actId="20577"/>
          <ac:spMkLst>
            <pc:docMk/>
            <pc:sldMk cId="1091783698" sldId="382"/>
            <ac:spMk id="9" creationId="{5C1F7090-B14F-5F72-ED47-234F093B28B5}"/>
          </ac:spMkLst>
        </pc:spChg>
      </pc:sldChg>
      <pc:sldChg chg="modSp mod">
        <pc:chgData name="Devadder Phebe" userId="e067ce41-2ca1-43f3-afcf-6267d7dfa7ac" providerId="ADAL" clId="{B92A2A28-04D5-490F-8990-5C1DC94E4DF4}" dt="2024-08-02T08:30:37.041" v="3287" actId="20577"/>
        <pc:sldMkLst>
          <pc:docMk/>
          <pc:sldMk cId="3265421677" sldId="397"/>
        </pc:sldMkLst>
        <pc:spChg chg="mod">
          <ac:chgData name="Devadder Phebe" userId="e067ce41-2ca1-43f3-afcf-6267d7dfa7ac" providerId="ADAL" clId="{B92A2A28-04D5-490F-8990-5C1DC94E4DF4}" dt="2024-08-02T08:23:48.610" v="3182" actId="20577"/>
          <ac:spMkLst>
            <pc:docMk/>
            <pc:sldMk cId="3265421677" sldId="397"/>
            <ac:spMk id="4" creationId="{474180F6-7804-DA37-3AAF-FA5D7D2C18B7}"/>
          </ac:spMkLst>
        </pc:spChg>
        <pc:spChg chg="mod">
          <ac:chgData name="Devadder Phebe" userId="e067ce41-2ca1-43f3-afcf-6267d7dfa7ac" providerId="ADAL" clId="{B92A2A28-04D5-490F-8990-5C1DC94E4DF4}" dt="2024-08-02T08:30:37.041" v="3287" actId="20577"/>
          <ac:spMkLst>
            <pc:docMk/>
            <pc:sldMk cId="3265421677" sldId="397"/>
            <ac:spMk id="6" creationId="{FA9C0565-71E6-3314-EB77-BF19A93FFD71}"/>
          </ac:spMkLst>
        </pc:spChg>
      </pc:sldChg>
      <pc:sldChg chg="del">
        <pc:chgData name="Devadder Phebe" userId="e067ce41-2ca1-43f3-afcf-6267d7dfa7ac" providerId="ADAL" clId="{B92A2A28-04D5-490F-8990-5C1DC94E4DF4}" dt="2024-07-24T09:27:27.740" v="25" actId="47"/>
        <pc:sldMkLst>
          <pc:docMk/>
          <pc:sldMk cId="1674431421" sldId="402"/>
        </pc:sldMkLst>
      </pc:sldChg>
      <pc:sldChg chg="modSp mod">
        <pc:chgData name="Devadder Phebe" userId="e067ce41-2ca1-43f3-afcf-6267d7dfa7ac" providerId="ADAL" clId="{B92A2A28-04D5-490F-8990-5C1DC94E4DF4}" dt="2024-08-02T08:31:03.180" v="3311" actId="20577"/>
        <pc:sldMkLst>
          <pc:docMk/>
          <pc:sldMk cId="825638318" sldId="404"/>
        </pc:sldMkLst>
        <pc:spChg chg="mod">
          <ac:chgData name="Devadder Phebe" userId="e067ce41-2ca1-43f3-afcf-6267d7dfa7ac" providerId="ADAL" clId="{B92A2A28-04D5-490F-8990-5C1DC94E4DF4}" dt="2024-08-02T08:24:19.460" v="3197" actId="20577"/>
          <ac:spMkLst>
            <pc:docMk/>
            <pc:sldMk cId="825638318" sldId="404"/>
            <ac:spMk id="4" creationId="{A1758C78-3294-D870-FC51-ED368C69ADDD}"/>
          </ac:spMkLst>
        </pc:spChg>
        <pc:spChg chg="mod">
          <ac:chgData name="Devadder Phebe" userId="e067ce41-2ca1-43f3-afcf-6267d7dfa7ac" providerId="ADAL" clId="{B92A2A28-04D5-490F-8990-5C1DC94E4DF4}" dt="2024-08-02T08:31:03.180" v="3311" actId="20577"/>
          <ac:spMkLst>
            <pc:docMk/>
            <pc:sldMk cId="825638318" sldId="404"/>
            <ac:spMk id="6" creationId="{A5F1DEFB-FF76-F98D-B5B8-E6516CD7784E}"/>
          </ac:spMkLst>
        </pc:spChg>
      </pc:sldChg>
      <pc:sldChg chg="modSp mod">
        <pc:chgData name="Devadder Phebe" userId="e067ce41-2ca1-43f3-afcf-6267d7dfa7ac" providerId="ADAL" clId="{B92A2A28-04D5-490F-8990-5C1DC94E4DF4}" dt="2024-08-02T08:31:40.703" v="3338" actId="20577"/>
        <pc:sldMkLst>
          <pc:docMk/>
          <pc:sldMk cId="2940664604" sldId="406"/>
        </pc:sldMkLst>
        <pc:spChg chg="mod">
          <ac:chgData name="Devadder Phebe" userId="e067ce41-2ca1-43f3-afcf-6267d7dfa7ac" providerId="ADAL" clId="{B92A2A28-04D5-490F-8990-5C1DC94E4DF4}" dt="2024-08-02T08:24:59.462" v="3227" actId="20577"/>
          <ac:spMkLst>
            <pc:docMk/>
            <pc:sldMk cId="2940664604" sldId="406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40.703" v="3338" actId="20577"/>
          <ac:spMkLst>
            <pc:docMk/>
            <pc:sldMk cId="2940664604" sldId="406"/>
            <ac:spMk id="6" creationId="{9F663AFA-228C-B13F-9920-FABE725B6163}"/>
          </ac:spMkLst>
        </pc:spChg>
      </pc:sldChg>
      <pc:sldChg chg="modSp mod">
        <pc:chgData name="Devadder Phebe" userId="e067ce41-2ca1-43f3-afcf-6267d7dfa7ac" providerId="ADAL" clId="{B92A2A28-04D5-490F-8990-5C1DC94E4DF4}" dt="2024-08-02T08:31:53.057" v="3345" actId="6549"/>
        <pc:sldMkLst>
          <pc:docMk/>
          <pc:sldMk cId="217541127" sldId="407"/>
        </pc:sldMkLst>
        <pc:spChg chg="mod">
          <ac:chgData name="Devadder Phebe" userId="e067ce41-2ca1-43f3-afcf-6267d7dfa7ac" providerId="ADAL" clId="{B92A2A28-04D5-490F-8990-5C1DC94E4DF4}" dt="2024-08-02T08:25:24.401" v="3239" actId="20577"/>
          <ac:spMkLst>
            <pc:docMk/>
            <pc:sldMk cId="217541127" sldId="407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3.057" v="3345" actId="6549"/>
          <ac:spMkLst>
            <pc:docMk/>
            <pc:sldMk cId="217541127" sldId="407"/>
            <ac:spMk id="7" creationId="{BE5C3EA5-16DB-1565-45BD-76E315103814}"/>
          </ac:spMkLst>
        </pc:spChg>
      </pc:sldChg>
      <pc:sldChg chg="modSp mod">
        <pc:chgData name="Devadder Phebe" userId="e067ce41-2ca1-43f3-afcf-6267d7dfa7ac" providerId="ADAL" clId="{B92A2A28-04D5-490F-8990-5C1DC94E4DF4}" dt="2024-08-02T08:31:55.370" v="3346" actId="6549"/>
        <pc:sldMkLst>
          <pc:docMk/>
          <pc:sldMk cId="2539217612" sldId="408"/>
        </pc:sldMkLst>
        <pc:spChg chg="mod">
          <ac:chgData name="Devadder Phebe" userId="e067ce41-2ca1-43f3-afcf-6267d7dfa7ac" providerId="ADAL" clId="{B92A2A28-04D5-490F-8990-5C1DC94E4DF4}" dt="2024-08-02T08:25:28.140" v="3242" actId="20577"/>
          <ac:spMkLst>
            <pc:docMk/>
            <pc:sldMk cId="2539217612" sldId="408"/>
            <ac:spMk id="4" creationId="{33061151-21E0-5B8C-29D0-D9F2C9FB63CF}"/>
          </ac:spMkLst>
        </pc:spChg>
        <pc:spChg chg="mod">
          <ac:chgData name="Devadder Phebe" userId="e067ce41-2ca1-43f3-afcf-6267d7dfa7ac" providerId="ADAL" clId="{B92A2A28-04D5-490F-8990-5C1DC94E4DF4}" dt="2024-08-02T08:31:55.370" v="3346" actId="6549"/>
          <ac:spMkLst>
            <pc:docMk/>
            <pc:sldMk cId="2539217612" sldId="408"/>
            <ac:spMk id="8" creationId="{727FC19B-7AF6-62BF-443C-1D6504040CFE}"/>
          </ac:spMkLst>
        </pc:spChg>
      </pc:sldChg>
      <pc:sldChg chg="modSp mod">
        <pc:chgData name="Devadder Phebe" userId="e067ce41-2ca1-43f3-afcf-6267d7dfa7ac" providerId="ADAL" clId="{B92A2A28-04D5-490F-8990-5C1DC94E4DF4}" dt="2024-08-02T08:32:18.584" v="3355" actId="20577"/>
        <pc:sldMkLst>
          <pc:docMk/>
          <pc:sldMk cId="1237810562" sldId="438"/>
        </pc:sldMkLst>
        <pc:spChg chg="mod">
          <ac:chgData name="Devadder Phebe" userId="e067ce41-2ca1-43f3-afcf-6267d7dfa7ac" providerId="ADAL" clId="{B92A2A28-04D5-490F-8990-5C1DC94E4DF4}" dt="2024-08-02T08:32:18.584" v="3355" actId="20577"/>
          <ac:spMkLst>
            <pc:docMk/>
            <pc:sldMk cId="1237810562" sldId="438"/>
            <ac:spMk id="6" creationId="{4F306B63-9B8C-3371-433D-C0040252A7C7}"/>
          </ac:spMkLst>
        </pc:spChg>
      </pc:sldChg>
      <pc:sldChg chg="modSp mod">
        <pc:chgData name="Devadder Phebe" userId="e067ce41-2ca1-43f3-afcf-6267d7dfa7ac" providerId="ADAL" clId="{B92A2A28-04D5-490F-8990-5C1DC94E4DF4}" dt="2024-08-02T08:32:28.726" v="3357" actId="20577"/>
        <pc:sldMkLst>
          <pc:docMk/>
          <pc:sldMk cId="1887725975" sldId="439"/>
        </pc:sldMkLst>
        <pc:spChg chg="mod">
          <ac:chgData name="Devadder Phebe" userId="e067ce41-2ca1-43f3-afcf-6267d7dfa7ac" providerId="ADAL" clId="{B92A2A28-04D5-490F-8990-5C1DC94E4DF4}" dt="2024-08-02T08:32:28.726" v="3357" actId="20577"/>
          <ac:spMkLst>
            <pc:docMk/>
            <pc:sldMk cId="1887725975" sldId="439"/>
            <ac:spMk id="8" creationId="{67FE8A39-4052-D904-7B88-044B7AEECFBC}"/>
          </ac:spMkLst>
        </pc:spChg>
      </pc:sldChg>
      <pc:sldChg chg="modSp mod">
        <pc:chgData name="Devadder Phebe" userId="e067ce41-2ca1-43f3-afcf-6267d7dfa7ac" providerId="ADAL" clId="{B92A2A28-04D5-490F-8990-5C1DC94E4DF4}" dt="2024-08-02T08:32:31.141" v="3358" actId="20577"/>
        <pc:sldMkLst>
          <pc:docMk/>
          <pc:sldMk cId="1208807158" sldId="440"/>
        </pc:sldMkLst>
        <pc:spChg chg="mod">
          <ac:chgData name="Devadder Phebe" userId="e067ce41-2ca1-43f3-afcf-6267d7dfa7ac" providerId="ADAL" clId="{B92A2A28-04D5-490F-8990-5C1DC94E4DF4}" dt="2024-08-02T08:32:31.141" v="3358" actId="20577"/>
          <ac:spMkLst>
            <pc:docMk/>
            <pc:sldMk cId="1208807158" sldId="440"/>
            <ac:spMk id="5" creationId="{185C03FD-5BCC-3B7C-B2ED-4ACFA751783D}"/>
          </ac:spMkLst>
        </pc:spChg>
      </pc:sldChg>
      <pc:sldChg chg="modSp mod">
        <pc:chgData name="Devadder Phebe" userId="e067ce41-2ca1-43f3-afcf-6267d7dfa7ac" providerId="ADAL" clId="{B92A2A28-04D5-490F-8990-5C1DC94E4DF4}" dt="2024-08-02T08:32:41.408" v="3362" actId="6549"/>
        <pc:sldMkLst>
          <pc:docMk/>
          <pc:sldMk cId="1858569484" sldId="442"/>
        </pc:sldMkLst>
        <pc:spChg chg="mod">
          <ac:chgData name="Devadder Phebe" userId="e067ce41-2ca1-43f3-afcf-6267d7dfa7ac" providerId="ADAL" clId="{B92A2A28-04D5-490F-8990-5C1DC94E4DF4}" dt="2024-08-02T08:32:41.408" v="3362" actId="6549"/>
          <ac:spMkLst>
            <pc:docMk/>
            <pc:sldMk cId="1858569484" sldId="442"/>
            <ac:spMk id="6" creationId="{5C9360A5-894E-9D38-0207-E9622795D192}"/>
          </ac:spMkLst>
        </pc:spChg>
      </pc:sldChg>
      <pc:sldChg chg="del">
        <pc:chgData name="Devadder Phebe" userId="e067ce41-2ca1-43f3-afcf-6267d7dfa7ac" providerId="ADAL" clId="{B92A2A28-04D5-490F-8990-5C1DC94E4DF4}" dt="2024-07-24T13:29:34.884" v="304" actId="47"/>
        <pc:sldMkLst>
          <pc:docMk/>
          <pc:sldMk cId="3673594752" sldId="450"/>
        </pc:sldMkLst>
      </pc:sldChg>
      <pc:sldChg chg="addSp modSp mod modAnim">
        <pc:chgData name="Devadder Phebe" userId="e067ce41-2ca1-43f3-afcf-6267d7dfa7ac" providerId="ADAL" clId="{B92A2A28-04D5-490F-8990-5C1DC94E4DF4}" dt="2024-08-02T08:29:37.750" v="3256" actId="20577"/>
        <pc:sldMkLst>
          <pc:docMk/>
          <pc:sldMk cId="350333853" sldId="457"/>
        </pc:sldMkLst>
        <pc:spChg chg="mod">
          <ac:chgData name="Devadder Phebe" userId="e067ce41-2ca1-43f3-afcf-6267d7dfa7ac" providerId="ADAL" clId="{B92A2A28-04D5-490F-8990-5C1DC94E4DF4}" dt="2024-07-24T13:29:38.786" v="310" actId="20577"/>
          <ac:spMkLst>
            <pc:docMk/>
            <pc:sldMk cId="350333853" sldId="457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31T12:42:50.023" v="931" actId="5793"/>
          <ac:spMkLst>
            <pc:docMk/>
            <pc:sldMk cId="350333853" sldId="457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1.479" v="3172" actId="20577"/>
          <ac:spMkLst>
            <pc:docMk/>
            <pc:sldMk cId="350333853" sldId="457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37.750" v="3256" actId="20577"/>
          <ac:spMkLst>
            <pc:docMk/>
            <pc:sldMk cId="350333853" sldId="457"/>
            <ac:spMk id="8" creationId="{149A7607-7FB3-1033-C913-34757C9146E4}"/>
          </ac:spMkLst>
        </pc:spChg>
        <pc:picChg chg="add mod">
          <ac:chgData name="Devadder Phebe" userId="e067ce41-2ca1-43f3-afcf-6267d7dfa7ac" providerId="ADAL" clId="{B92A2A28-04D5-490F-8990-5C1DC94E4DF4}" dt="2024-07-31T12:53:08.181" v="936" actId="1076"/>
          <ac:picMkLst>
            <pc:docMk/>
            <pc:sldMk cId="350333853" sldId="457"/>
            <ac:picMk id="7" creationId="{52502A21-528D-CC96-7668-872BCF58FDFF}"/>
          </ac:picMkLst>
        </pc:picChg>
        <pc:picChg chg="mod">
          <ac:chgData name="Devadder Phebe" userId="e067ce41-2ca1-43f3-afcf-6267d7dfa7ac" providerId="ADAL" clId="{B92A2A28-04D5-490F-8990-5C1DC94E4DF4}" dt="2024-07-31T12:53:09.906" v="937" actId="1076"/>
          <ac:picMkLst>
            <pc:docMk/>
            <pc:sldMk cId="350333853" sldId="457"/>
            <ac:picMk id="9" creationId="{9F1346C7-9174-1A3E-C60A-2D7560284483}"/>
          </ac:picMkLst>
        </pc:picChg>
      </pc:sldChg>
      <pc:sldChg chg="modSp mod">
        <pc:chgData name="Devadder Phebe" userId="e067ce41-2ca1-43f3-afcf-6267d7dfa7ac" providerId="ADAL" clId="{B92A2A28-04D5-490F-8990-5C1DC94E4DF4}" dt="2024-08-02T08:32:51.464" v="3366" actId="20577"/>
        <pc:sldMkLst>
          <pc:docMk/>
          <pc:sldMk cId="2204628516" sldId="458"/>
        </pc:sldMkLst>
        <pc:spChg chg="mod">
          <ac:chgData name="Devadder Phebe" userId="e067ce41-2ca1-43f3-afcf-6267d7dfa7ac" providerId="ADAL" clId="{B92A2A28-04D5-490F-8990-5C1DC94E4DF4}" dt="2024-08-02T08:32:51.464" v="3366" actId="20577"/>
          <ac:spMkLst>
            <pc:docMk/>
            <pc:sldMk cId="2204628516" sldId="458"/>
            <ac:spMk id="6" creationId="{226C89F8-6F49-A71F-E24E-756C24DFC510}"/>
          </ac:spMkLst>
        </pc:spChg>
      </pc:sldChg>
      <pc:sldChg chg="modSp mod">
        <pc:chgData name="Devadder Phebe" userId="e067ce41-2ca1-43f3-afcf-6267d7dfa7ac" providerId="ADAL" clId="{B92A2A28-04D5-490F-8990-5C1DC94E4DF4}" dt="2024-08-02T08:30:43.276" v="3293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B92A2A28-04D5-490F-8990-5C1DC94E4DF4}" dt="2024-07-24T13:37:07.165" v="612" actId="20577"/>
          <ac:spMkLst>
            <pc:docMk/>
            <pc:sldMk cId="1902341510" sldId="459"/>
            <ac:spMk id="3" creationId="{DD94D7B8-2E05-E9B2-67C1-5F42F8A8FCAF}"/>
          </ac:spMkLst>
        </pc:spChg>
        <pc:spChg chg="mod">
          <ac:chgData name="Devadder Phebe" userId="e067ce41-2ca1-43f3-afcf-6267d7dfa7ac" providerId="ADAL" clId="{B92A2A28-04D5-490F-8990-5C1DC94E4DF4}" dt="2024-08-02T08:23:57.246" v="3184" actId="20577"/>
          <ac:spMkLst>
            <pc:docMk/>
            <pc:sldMk cId="1902341510" sldId="459"/>
            <ac:spMk id="4" creationId="{8E487528-3627-6C57-3AE1-9801607BDE82}"/>
          </ac:spMkLst>
        </pc:spChg>
        <pc:spChg chg="mod">
          <ac:chgData name="Devadder Phebe" userId="e067ce41-2ca1-43f3-afcf-6267d7dfa7ac" providerId="ADAL" clId="{B92A2A28-04D5-490F-8990-5C1DC94E4DF4}" dt="2024-08-02T08:30:43.276" v="3293" actId="20577"/>
          <ac:spMkLst>
            <pc:docMk/>
            <pc:sldMk cId="1902341510" sldId="459"/>
            <ac:spMk id="6" creationId="{50AD0E51-AADC-0D1E-48FD-1D5466CC6478}"/>
          </ac:spMkLst>
        </pc:spChg>
      </pc:sldChg>
      <pc:sldChg chg="modSp mod modAnim">
        <pc:chgData name="Devadder Phebe" userId="e067ce41-2ca1-43f3-afcf-6267d7dfa7ac" providerId="ADAL" clId="{B92A2A28-04D5-490F-8990-5C1DC94E4DF4}" dt="2024-08-02T08:30:46.859" v="3296" actId="20577"/>
        <pc:sldMkLst>
          <pc:docMk/>
          <pc:sldMk cId="184382056" sldId="460"/>
        </pc:sldMkLst>
        <pc:spChg chg="mod">
          <ac:chgData name="Devadder Phebe" userId="e067ce41-2ca1-43f3-afcf-6267d7dfa7ac" providerId="ADAL" clId="{B92A2A28-04D5-490F-8990-5C1DC94E4DF4}" dt="2024-07-31T13:29:34.173" v="1443" actId="20577"/>
          <ac:spMkLst>
            <pc:docMk/>
            <pc:sldMk cId="184382056" sldId="460"/>
            <ac:spMk id="2" creationId="{378BBE73-48BB-EA5E-4799-7B1492D2EEA9}"/>
          </ac:spMkLst>
        </pc:spChg>
        <pc:spChg chg="mod">
          <ac:chgData name="Devadder Phebe" userId="e067ce41-2ca1-43f3-afcf-6267d7dfa7ac" providerId="ADAL" clId="{B92A2A28-04D5-490F-8990-5C1DC94E4DF4}" dt="2024-07-24T13:37:28.114" v="614" actId="20577"/>
          <ac:spMkLst>
            <pc:docMk/>
            <pc:sldMk cId="184382056" sldId="460"/>
            <ac:spMk id="3" creationId="{9DCDD7F8-F2F2-03E3-41C7-8B636118946F}"/>
          </ac:spMkLst>
        </pc:spChg>
        <pc:spChg chg="mod">
          <ac:chgData name="Devadder Phebe" userId="e067ce41-2ca1-43f3-afcf-6267d7dfa7ac" providerId="ADAL" clId="{B92A2A28-04D5-490F-8990-5C1DC94E4DF4}" dt="2024-08-02T08:24:01.773" v="3187" actId="20577"/>
          <ac:spMkLst>
            <pc:docMk/>
            <pc:sldMk cId="184382056" sldId="460"/>
            <ac:spMk id="4" creationId="{86C718DF-8806-F24C-57EA-99DB301A9A28}"/>
          </ac:spMkLst>
        </pc:spChg>
        <pc:spChg chg="mod">
          <ac:chgData name="Devadder Phebe" userId="e067ce41-2ca1-43f3-afcf-6267d7dfa7ac" providerId="ADAL" clId="{B92A2A28-04D5-490F-8990-5C1DC94E4DF4}" dt="2024-08-02T08:30:46.859" v="3296" actId="20577"/>
          <ac:spMkLst>
            <pc:docMk/>
            <pc:sldMk cId="184382056" sldId="460"/>
            <ac:spMk id="6" creationId="{FF3B4F52-13F2-EAC7-765E-35668C72C1EA}"/>
          </ac:spMkLst>
        </pc:spChg>
      </pc:sldChg>
      <pc:sldChg chg="modSp mod">
        <pc:chgData name="Devadder Phebe" userId="e067ce41-2ca1-43f3-afcf-6267d7dfa7ac" providerId="ADAL" clId="{B92A2A28-04D5-490F-8990-5C1DC94E4DF4}" dt="2024-08-02T08:30:19.975" v="3271" actId="20577"/>
        <pc:sldMkLst>
          <pc:docMk/>
          <pc:sldMk cId="948225703" sldId="461"/>
        </pc:sldMkLst>
        <pc:spChg chg="mod">
          <ac:chgData name="Devadder Phebe" userId="e067ce41-2ca1-43f3-afcf-6267d7dfa7ac" providerId="ADAL" clId="{B92A2A28-04D5-490F-8990-5C1DC94E4DF4}" dt="2024-08-02T08:30:19.975" v="3271" actId="20577"/>
          <ac:spMkLst>
            <pc:docMk/>
            <pc:sldMk cId="948225703" sldId="461"/>
            <ac:spMk id="5" creationId="{41462802-FE84-67EC-02E6-A1E804BC57B4}"/>
          </ac:spMkLst>
        </pc:spChg>
      </pc:sldChg>
      <pc:sldChg chg="modSp mod">
        <pc:chgData name="Devadder Phebe" userId="e067ce41-2ca1-43f3-afcf-6267d7dfa7ac" providerId="ADAL" clId="{B92A2A28-04D5-490F-8990-5C1DC94E4DF4}" dt="2024-08-02T08:30:27.854" v="3278" actId="20577"/>
        <pc:sldMkLst>
          <pc:docMk/>
          <pc:sldMk cId="1613980842" sldId="462"/>
        </pc:sldMkLst>
        <pc:spChg chg="mod">
          <ac:chgData name="Devadder Phebe" userId="e067ce41-2ca1-43f3-afcf-6267d7dfa7ac" providerId="ADAL" clId="{B92A2A28-04D5-490F-8990-5C1DC94E4DF4}" dt="2024-08-02T08:30:27.854" v="3278" actId="20577"/>
          <ac:spMkLst>
            <pc:docMk/>
            <pc:sldMk cId="1613980842" sldId="462"/>
            <ac:spMk id="5" creationId="{C1BE28EC-0A79-9FC7-E9A8-4D5DD7E070F8}"/>
          </ac:spMkLst>
        </pc:spChg>
      </pc:sldChg>
      <pc:sldChg chg="modSp mod">
        <pc:chgData name="Devadder Phebe" userId="e067ce41-2ca1-43f3-afcf-6267d7dfa7ac" providerId="ADAL" clId="{B92A2A28-04D5-490F-8990-5C1DC94E4DF4}" dt="2024-08-02T08:31:17.617" v="3323" actId="20577"/>
        <pc:sldMkLst>
          <pc:docMk/>
          <pc:sldMk cId="1388930674" sldId="463"/>
        </pc:sldMkLst>
        <pc:spChg chg="mod">
          <ac:chgData name="Devadder Phebe" userId="e067ce41-2ca1-43f3-afcf-6267d7dfa7ac" providerId="ADAL" clId="{B92A2A28-04D5-490F-8990-5C1DC94E4DF4}" dt="2024-08-02T08:31:17.617" v="3323" actId="20577"/>
          <ac:spMkLst>
            <pc:docMk/>
            <pc:sldMk cId="1388930674" sldId="463"/>
            <ac:spMk id="5" creationId="{BB103908-E61B-639C-3458-C9432DB7AAB2}"/>
          </ac:spMkLst>
        </pc:spChg>
      </pc:sldChg>
      <pc:sldChg chg="modSp mod">
        <pc:chgData name="Devadder Phebe" userId="e067ce41-2ca1-43f3-afcf-6267d7dfa7ac" providerId="ADAL" clId="{B92A2A28-04D5-490F-8990-5C1DC94E4DF4}" dt="2024-08-02T08:32:04.168" v="3349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B92A2A28-04D5-490F-8990-5C1DC94E4DF4}" dt="2024-07-24T13:40:41.623" v="727" actId="20577"/>
          <ac:spMkLst>
            <pc:docMk/>
            <pc:sldMk cId="2330803318" sldId="46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2:04.168" v="3349" actId="20577"/>
          <ac:spMkLst>
            <pc:docMk/>
            <pc:sldMk cId="2330803318" sldId="464"/>
            <ac:spMk id="5" creationId="{83D9D8BA-2383-D02A-467E-593A9C731AF2}"/>
          </ac:spMkLst>
        </pc:spChg>
      </pc:sldChg>
      <pc:sldChg chg="modSp mod">
        <pc:chgData name="Devadder Phebe" userId="e067ce41-2ca1-43f3-afcf-6267d7dfa7ac" providerId="ADAL" clId="{B92A2A28-04D5-490F-8990-5C1DC94E4DF4}" dt="2024-08-02T08:29:26.804" v="3251" actId="20577"/>
        <pc:sldMkLst>
          <pc:docMk/>
          <pc:sldMk cId="3519786632" sldId="465"/>
        </pc:sldMkLst>
        <pc:spChg chg="mod">
          <ac:chgData name="Devadder Phebe" userId="e067ce41-2ca1-43f3-afcf-6267d7dfa7ac" providerId="ADAL" clId="{B92A2A28-04D5-490F-8990-5C1DC94E4DF4}" dt="2024-07-31T12:39:59.855" v="831" actId="20577"/>
          <ac:spMkLst>
            <pc:docMk/>
            <pc:sldMk cId="3519786632" sldId="465"/>
            <ac:spMk id="2" creationId="{37DD1B8F-4B7F-3955-8F4C-8137980E943B}"/>
          </ac:spMkLst>
        </pc:spChg>
        <pc:spChg chg="mod">
          <ac:chgData name="Devadder Phebe" userId="e067ce41-2ca1-43f3-afcf-6267d7dfa7ac" providerId="ADAL" clId="{B92A2A28-04D5-490F-8990-5C1DC94E4DF4}" dt="2024-08-02T08:29:26.804" v="3251" actId="20577"/>
          <ac:spMkLst>
            <pc:docMk/>
            <pc:sldMk cId="3519786632" sldId="465"/>
            <ac:spMk id="5" creationId="{D7AD7B9A-FD97-AE39-5642-17EA8F328A34}"/>
          </ac:spMkLst>
        </pc:spChg>
      </pc:sldChg>
      <pc:sldChg chg="addSp modSp mod modAnim">
        <pc:chgData name="Devadder Phebe" userId="e067ce41-2ca1-43f3-afcf-6267d7dfa7ac" providerId="ADAL" clId="{B92A2A28-04D5-490F-8990-5C1DC94E4DF4}" dt="2024-08-02T08:31:32.742" v="3335" actId="20577"/>
        <pc:sldMkLst>
          <pc:docMk/>
          <pc:sldMk cId="1530454709" sldId="468"/>
        </pc:sldMkLst>
        <pc:spChg chg="add mod">
          <ac:chgData name="Devadder Phebe" userId="e067ce41-2ca1-43f3-afcf-6267d7dfa7ac" providerId="ADAL" clId="{B92A2A28-04D5-490F-8990-5C1DC94E4DF4}" dt="2024-08-01T13:44:51.067" v="3169" actId="14100"/>
          <ac:spMkLst>
            <pc:docMk/>
            <pc:sldMk cId="1530454709" sldId="468"/>
            <ac:spMk id="3" creationId="{1C8037CC-87CC-FCDB-64C3-741D95B3DBD3}"/>
          </ac:spMkLst>
        </pc:spChg>
        <pc:spChg chg="mod">
          <ac:chgData name="Devadder Phebe" userId="e067ce41-2ca1-43f3-afcf-6267d7dfa7ac" providerId="ADAL" clId="{B92A2A28-04D5-490F-8990-5C1DC94E4DF4}" dt="2024-08-02T08:24:46.245" v="3218" actId="20577"/>
          <ac:spMkLst>
            <pc:docMk/>
            <pc:sldMk cId="1530454709" sldId="468"/>
            <ac:spMk id="4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1T05:42:43.105" v="2073" actId="14100"/>
          <ac:spMkLst>
            <pc:docMk/>
            <pc:sldMk cId="1530454709" sldId="468"/>
            <ac:spMk id="9" creationId="{89A79FA2-B10B-88F5-6729-DDD14DE32C8D}"/>
          </ac:spMkLst>
        </pc:spChg>
        <pc:spChg chg="mod">
          <ac:chgData name="Devadder Phebe" userId="e067ce41-2ca1-43f3-afcf-6267d7dfa7ac" providerId="ADAL" clId="{B92A2A28-04D5-490F-8990-5C1DC94E4DF4}" dt="2024-08-02T08:31:32.742" v="3335" actId="20577"/>
          <ac:spMkLst>
            <pc:docMk/>
            <pc:sldMk cId="1530454709" sldId="468"/>
            <ac:spMk id="10" creationId="{A66084DD-9899-0964-5CA9-264AA83FF682}"/>
          </ac:spMkLst>
        </pc:spChg>
        <pc:cxnChg chg="add mod">
          <ac:chgData name="Devadder Phebe" userId="e067ce41-2ca1-43f3-afcf-6267d7dfa7ac" providerId="ADAL" clId="{B92A2A28-04D5-490F-8990-5C1DC94E4DF4}" dt="2024-08-01T05:42:34.502" v="2071" actId="14100"/>
          <ac:cxnSpMkLst>
            <pc:docMk/>
            <pc:sldMk cId="1530454709" sldId="468"/>
            <ac:cxnSpMk id="7" creationId="{C408AC23-7846-13E8-86C6-7EC3782E4DD2}"/>
          </ac:cxnSpMkLst>
        </pc:cxnChg>
      </pc:sldChg>
      <pc:sldChg chg="modSp mod">
        <pc:chgData name="Devadder Phebe" userId="e067ce41-2ca1-43f3-afcf-6267d7dfa7ac" providerId="ADAL" clId="{B92A2A28-04D5-490F-8990-5C1DC94E4DF4}" dt="2024-08-02T08:31:20.530" v="3326" actId="20577"/>
        <pc:sldMkLst>
          <pc:docMk/>
          <pc:sldMk cId="3868757561" sldId="469"/>
        </pc:sldMkLst>
        <pc:spChg chg="mod">
          <ac:chgData name="Devadder Phebe" userId="e067ce41-2ca1-43f3-afcf-6267d7dfa7ac" providerId="ADAL" clId="{B92A2A28-04D5-490F-8990-5C1DC94E4DF4}" dt="2024-08-02T08:24:36.288" v="3209" actId="20577"/>
          <ac:spMkLst>
            <pc:docMk/>
            <pc:sldMk cId="3868757561" sldId="469"/>
            <ac:spMk id="4" creationId="{3F4D5FCE-2418-B1AA-2FE0-AEA73496B609}"/>
          </ac:spMkLst>
        </pc:spChg>
        <pc:spChg chg="mod">
          <ac:chgData name="Devadder Phebe" userId="e067ce41-2ca1-43f3-afcf-6267d7dfa7ac" providerId="ADAL" clId="{B92A2A28-04D5-490F-8990-5C1DC94E4DF4}" dt="2024-08-02T08:31:20.530" v="3326" actId="20577"/>
          <ac:spMkLst>
            <pc:docMk/>
            <pc:sldMk cId="3868757561" sldId="469"/>
            <ac:spMk id="7" creationId="{35C430DA-B69A-220E-54DA-81BDFC5DB6CD}"/>
          </ac:spMkLst>
        </pc:spChg>
      </pc:sldChg>
      <pc:sldChg chg="modSp mod">
        <pc:chgData name="Devadder Phebe" userId="e067ce41-2ca1-43f3-afcf-6267d7dfa7ac" providerId="ADAL" clId="{B92A2A28-04D5-490F-8990-5C1DC94E4DF4}" dt="2024-08-02T08:31:43.192" v="3339" actId="20577"/>
        <pc:sldMkLst>
          <pc:docMk/>
          <pc:sldMk cId="1900248297" sldId="470"/>
        </pc:sldMkLst>
        <pc:spChg chg="mod">
          <ac:chgData name="Devadder Phebe" userId="e067ce41-2ca1-43f3-afcf-6267d7dfa7ac" providerId="ADAL" clId="{B92A2A28-04D5-490F-8990-5C1DC94E4DF4}" dt="2024-07-31T13:45:13.628" v="1552" actId="20577"/>
          <ac:spMkLst>
            <pc:docMk/>
            <pc:sldMk cId="1900248297" sldId="470"/>
            <ac:spMk id="3" creationId="{5801458E-0F20-345F-4527-5F39690B8BC1}"/>
          </ac:spMkLst>
        </pc:spChg>
        <pc:spChg chg="mod">
          <ac:chgData name="Devadder Phebe" userId="e067ce41-2ca1-43f3-afcf-6267d7dfa7ac" providerId="ADAL" clId="{B92A2A28-04D5-490F-8990-5C1DC94E4DF4}" dt="2024-08-02T08:25:02.551" v="3230" actId="20577"/>
          <ac:spMkLst>
            <pc:docMk/>
            <pc:sldMk cId="1900248297" sldId="470"/>
            <ac:spMk id="4" creationId="{5E260211-AD08-5B23-5E96-53735C28E13A}"/>
          </ac:spMkLst>
        </pc:spChg>
        <pc:spChg chg="mod">
          <ac:chgData name="Devadder Phebe" userId="e067ce41-2ca1-43f3-afcf-6267d7dfa7ac" providerId="ADAL" clId="{B92A2A28-04D5-490F-8990-5C1DC94E4DF4}" dt="2024-08-02T08:31:43.192" v="3339" actId="20577"/>
          <ac:spMkLst>
            <pc:docMk/>
            <pc:sldMk cId="1900248297" sldId="470"/>
            <ac:spMk id="6" creationId="{442EA0E5-7797-D7B3-4787-B59050116C7C}"/>
          </ac:spMkLst>
        </pc:spChg>
      </pc:sldChg>
      <pc:sldChg chg="modSp mod">
        <pc:chgData name="Devadder Phebe" userId="e067ce41-2ca1-43f3-afcf-6267d7dfa7ac" providerId="ADAL" clId="{B92A2A28-04D5-490F-8990-5C1DC94E4DF4}" dt="2024-08-02T08:30:50.319" v="3299" actId="20577"/>
        <pc:sldMkLst>
          <pc:docMk/>
          <pc:sldMk cId="421466677" sldId="472"/>
        </pc:sldMkLst>
        <pc:spChg chg="mod">
          <ac:chgData name="Devadder Phebe" userId="e067ce41-2ca1-43f3-afcf-6267d7dfa7ac" providerId="ADAL" clId="{B92A2A28-04D5-490F-8990-5C1DC94E4DF4}" dt="2024-07-24T13:37:48.703" v="616" actId="13926"/>
          <ac:spMkLst>
            <pc:docMk/>
            <pc:sldMk cId="421466677" sldId="472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0:50.319" v="3299" actId="20577"/>
          <ac:spMkLst>
            <pc:docMk/>
            <pc:sldMk cId="421466677" sldId="472"/>
            <ac:spMk id="5" creationId="{2D9AA306-7915-1995-9AA5-7F3082E6388C}"/>
          </ac:spMkLst>
        </pc:spChg>
      </pc:sldChg>
      <pc:sldChg chg="modSp mod">
        <pc:chgData name="Devadder Phebe" userId="e067ce41-2ca1-43f3-afcf-6267d7dfa7ac" providerId="ADAL" clId="{B92A2A28-04D5-490F-8990-5C1DC94E4DF4}" dt="2024-08-02T08:29:44.290" v="3258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B92A2A28-04D5-490F-8990-5C1DC94E4DF4}" dt="2024-07-24T13:31:12.843" v="429" actId="20577"/>
          <ac:spMkLst>
            <pc:docMk/>
            <pc:sldMk cId="2120648949" sldId="473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29:44.290" v="3258" actId="20577"/>
          <ac:spMkLst>
            <pc:docMk/>
            <pc:sldMk cId="2120648949" sldId="473"/>
            <ac:spMk id="5" creationId="{D1463E25-86C8-C3C7-98F1-17993848E14D}"/>
          </ac:spMkLst>
        </pc:spChg>
      </pc:sldChg>
      <pc:sldChg chg="modSp mod">
        <pc:chgData name="Devadder Phebe" userId="e067ce41-2ca1-43f3-afcf-6267d7dfa7ac" providerId="ADAL" clId="{B92A2A28-04D5-490F-8990-5C1DC94E4DF4}" dt="2024-08-02T08:31:58.973" v="3347" actId="20577"/>
        <pc:sldMkLst>
          <pc:docMk/>
          <pc:sldMk cId="253688164" sldId="474"/>
        </pc:sldMkLst>
        <pc:spChg chg="mod">
          <ac:chgData name="Devadder Phebe" userId="e067ce41-2ca1-43f3-afcf-6267d7dfa7ac" providerId="ADAL" clId="{B92A2A28-04D5-490F-8990-5C1DC94E4DF4}" dt="2024-07-24T13:40:30.030" v="704" actId="20577"/>
          <ac:spMkLst>
            <pc:docMk/>
            <pc:sldMk cId="253688164" sldId="474"/>
            <ac:spMk id="2" creationId="{00000000-0000-0000-0000-000000000000}"/>
          </ac:spMkLst>
        </pc:spChg>
        <pc:spChg chg="mod">
          <ac:chgData name="Devadder Phebe" userId="e067ce41-2ca1-43f3-afcf-6267d7dfa7ac" providerId="ADAL" clId="{B92A2A28-04D5-490F-8990-5C1DC94E4DF4}" dt="2024-08-02T08:31:58.973" v="3347" actId="20577"/>
          <ac:spMkLst>
            <pc:docMk/>
            <pc:sldMk cId="253688164" sldId="474"/>
            <ac:spMk id="5" creationId="{F79DFE88-7B4C-179F-6CB2-63ACB199F9B6}"/>
          </ac:spMkLst>
        </pc:spChg>
      </pc:sldChg>
      <pc:sldChg chg="addSp delSp modSp mod modAnim">
        <pc:chgData name="Devadder Phebe" userId="e067ce41-2ca1-43f3-afcf-6267d7dfa7ac" providerId="ADAL" clId="{B92A2A28-04D5-490F-8990-5C1DC94E4DF4}" dt="2024-08-02T08:32:08.960" v="3351" actId="20577"/>
        <pc:sldMkLst>
          <pc:docMk/>
          <pc:sldMk cId="2421720156" sldId="475"/>
        </pc:sldMkLst>
        <pc:spChg chg="mod">
          <ac:chgData name="Devadder Phebe" userId="e067ce41-2ca1-43f3-afcf-6267d7dfa7ac" providerId="ADAL" clId="{B92A2A28-04D5-490F-8990-5C1DC94E4DF4}" dt="2024-07-24T13:41:07.209" v="737" actId="14100"/>
          <ac:spMkLst>
            <pc:docMk/>
            <pc:sldMk cId="2421720156" sldId="475"/>
            <ac:spMk id="2" creationId="{EF99889F-FC43-BD0F-D25A-276DC6A311A0}"/>
          </ac:spMkLst>
        </pc:spChg>
        <pc:spChg chg="mod">
          <ac:chgData name="Devadder Phebe" userId="e067ce41-2ca1-43f3-afcf-6267d7dfa7ac" providerId="ADAL" clId="{B92A2A28-04D5-490F-8990-5C1DC94E4DF4}" dt="2024-07-31T14:01:57.603" v="1633" actId="14100"/>
          <ac:spMkLst>
            <pc:docMk/>
            <pc:sldMk cId="2421720156" sldId="475"/>
            <ac:spMk id="3" creationId="{F478A8AE-A8A9-11F8-093E-718D350B2197}"/>
          </ac:spMkLst>
        </pc:spChg>
        <pc:spChg chg="mod">
          <ac:chgData name="Devadder Phebe" userId="e067ce41-2ca1-43f3-afcf-6267d7dfa7ac" providerId="ADAL" clId="{B92A2A28-04D5-490F-8990-5C1DC94E4DF4}" dt="2024-08-02T08:32:08.960" v="3351" actId="20577"/>
          <ac:spMkLst>
            <pc:docMk/>
            <pc:sldMk cId="2421720156" sldId="475"/>
            <ac:spMk id="7" creationId="{4D9203B6-B9A8-5F6C-33CB-2EFB37ED076C}"/>
          </ac:spMkLst>
        </pc:spChg>
        <pc:picChg chg="add mod ord">
          <ac:chgData name="Devadder Phebe" userId="e067ce41-2ca1-43f3-afcf-6267d7dfa7ac" providerId="ADAL" clId="{B92A2A28-04D5-490F-8990-5C1DC94E4DF4}" dt="2024-07-31T14:01:41.147" v="1629" actId="1076"/>
          <ac:picMkLst>
            <pc:docMk/>
            <pc:sldMk cId="2421720156" sldId="475"/>
            <ac:picMk id="6" creationId="{5B1A6C01-F692-4159-B407-639D8C2EF383}"/>
          </ac:picMkLst>
        </pc:picChg>
        <pc:picChg chg="del">
          <ac:chgData name="Devadder Phebe" userId="e067ce41-2ca1-43f3-afcf-6267d7dfa7ac" providerId="ADAL" clId="{B92A2A28-04D5-490F-8990-5C1DC94E4DF4}" dt="2024-07-31T14:01:21.293" v="1622" actId="478"/>
          <ac:picMkLst>
            <pc:docMk/>
            <pc:sldMk cId="2421720156" sldId="475"/>
            <ac:picMk id="4098" creationId="{746B048A-6512-F5B1-4869-4F1DF72BCBD2}"/>
          </ac:picMkLst>
        </pc:picChg>
      </pc:sldChg>
      <pc:sldChg chg="modSp mod">
        <pc:chgData name="Devadder Phebe" userId="e067ce41-2ca1-43f3-afcf-6267d7dfa7ac" providerId="ADAL" clId="{B92A2A28-04D5-490F-8990-5C1DC94E4DF4}" dt="2024-08-02T08:32:23.128" v="3356" actId="20577"/>
        <pc:sldMkLst>
          <pc:docMk/>
          <pc:sldMk cId="37073752" sldId="477"/>
        </pc:sldMkLst>
        <pc:spChg chg="mod">
          <ac:chgData name="Devadder Phebe" userId="e067ce41-2ca1-43f3-afcf-6267d7dfa7ac" providerId="ADAL" clId="{B92A2A28-04D5-490F-8990-5C1DC94E4DF4}" dt="2024-08-02T08:32:23.128" v="3356" actId="20577"/>
          <ac:spMkLst>
            <pc:docMk/>
            <pc:sldMk cId="37073752" sldId="477"/>
            <ac:spMk id="5" creationId="{55FDA53D-CADA-4828-9BBD-44974E12CB9A}"/>
          </ac:spMkLst>
        </pc:spChg>
      </pc:sldChg>
      <pc:sldChg chg="modSp mod">
        <pc:chgData name="Devadder Phebe" userId="e067ce41-2ca1-43f3-afcf-6267d7dfa7ac" providerId="ADAL" clId="{B92A2A28-04D5-490F-8990-5C1DC94E4DF4}" dt="2024-08-02T08:32:33.511" v="3359" actId="20577"/>
        <pc:sldMkLst>
          <pc:docMk/>
          <pc:sldMk cId="718544629" sldId="478"/>
        </pc:sldMkLst>
        <pc:spChg chg="mod">
          <ac:chgData name="Devadder Phebe" userId="e067ce41-2ca1-43f3-afcf-6267d7dfa7ac" providerId="ADAL" clId="{B92A2A28-04D5-490F-8990-5C1DC94E4DF4}" dt="2024-08-02T08:32:33.511" v="3359" actId="20577"/>
          <ac:spMkLst>
            <pc:docMk/>
            <pc:sldMk cId="718544629" sldId="478"/>
            <ac:spMk id="5" creationId="{86B192AB-BBCE-E35F-C80C-01DE20B02E62}"/>
          </ac:spMkLst>
        </pc:spChg>
      </pc:sldChg>
      <pc:sldChg chg="modSp mod">
        <pc:chgData name="Devadder Phebe" userId="e067ce41-2ca1-43f3-afcf-6267d7dfa7ac" providerId="ADAL" clId="{B92A2A28-04D5-490F-8990-5C1DC94E4DF4}" dt="2024-08-02T08:32:10.888" v="3352" actId="20577"/>
        <pc:sldMkLst>
          <pc:docMk/>
          <pc:sldMk cId="2682391176" sldId="479"/>
        </pc:sldMkLst>
        <pc:spChg chg="mod">
          <ac:chgData name="Devadder Phebe" userId="e067ce41-2ca1-43f3-afcf-6267d7dfa7ac" providerId="ADAL" clId="{B92A2A28-04D5-490F-8990-5C1DC94E4DF4}" dt="2024-07-24T13:41:16.022" v="747" actId="14100"/>
          <ac:spMkLst>
            <pc:docMk/>
            <pc:sldMk cId="2682391176" sldId="479"/>
            <ac:spMk id="2" creationId="{46EE109B-2AB1-F49A-ADCD-220C9773A783}"/>
          </ac:spMkLst>
        </pc:spChg>
        <pc:spChg chg="mod">
          <ac:chgData name="Devadder Phebe" userId="e067ce41-2ca1-43f3-afcf-6267d7dfa7ac" providerId="ADAL" clId="{B92A2A28-04D5-490F-8990-5C1DC94E4DF4}" dt="2024-08-02T08:32:10.888" v="3352" actId="20577"/>
          <ac:spMkLst>
            <pc:docMk/>
            <pc:sldMk cId="2682391176" sldId="479"/>
            <ac:spMk id="5" creationId="{19733410-64E1-486C-1A52-29A4830963E5}"/>
          </ac:spMkLst>
        </pc:spChg>
        <pc:spChg chg="mod">
          <ac:chgData name="Devadder Phebe" userId="e067ce41-2ca1-43f3-afcf-6267d7dfa7ac" providerId="ADAL" clId="{B92A2A28-04D5-490F-8990-5C1DC94E4DF4}" dt="2024-07-24T13:41:24.429" v="750" actId="1076"/>
          <ac:spMkLst>
            <pc:docMk/>
            <pc:sldMk cId="2682391176" sldId="479"/>
            <ac:spMk id="7" creationId="{0A9DF3F8-F0AD-0DA7-533F-AA809BD2B8C5}"/>
          </ac:spMkLst>
        </pc:spChg>
      </pc:sldChg>
      <pc:sldChg chg="modSp mod">
        <pc:chgData name="Devadder Phebe" userId="e067ce41-2ca1-43f3-afcf-6267d7dfa7ac" providerId="ADAL" clId="{B92A2A28-04D5-490F-8990-5C1DC94E4DF4}" dt="2024-08-02T08:32:12.735" v="3353" actId="20577"/>
        <pc:sldMkLst>
          <pc:docMk/>
          <pc:sldMk cId="1658297042" sldId="480"/>
        </pc:sldMkLst>
        <pc:spChg chg="mod">
          <ac:chgData name="Devadder Phebe" userId="e067ce41-2ca1-43f3-afcf-6267d7dfa7ac" providerId="ADAL" clId="{B92A2A28-04D5-490F-8990-5C1DC94E4DF4}" dt="2024-07-24T13:41:33.242" v="760" actId="14100"/>
          <ac:spMkLst>
            <pc:docMk/>
            <pc:sldMk cId="1658297042" sldId="480"/>
            <ac:spMk id="2" creationId="{01B418FD-129E-9DE6-92F7-1C488DDDD10E}"/>
          </ac:spMkLst>
        </pc:spChg>
        <pc:spChg chg="mod">
          <ac:chgData name="Devadder Phebe" userId="e067ce41-2ca1-43f3-afcf-6267d7dfa7ac" providerId="ADAL" clId="{B92A2A28-04D5-490F-8990-5C1DC94E4DF4}" dt="2024-08-02T08:32:12.735" v="3353" actId="20577"/>
          <ac:spMkLst>
            <pc:docMk/>
            <pc:sldMk cId="1658297042" sldId="480"/>
            <ac:spMk id="5" creationId="{C6BDE96C-6944-59BA-D3AB-24107D2FD04C}"/>
          </ac:spMkLst>
        </pc:spChg>
        <pc:picChg chg="mod">
          <ac:chgData name="Devadder Phebe" userId="e067ce41-2ca1-43f3-afcf-6267d7dfa7ac" providerId="ADAL" clId="{B92A2A28-04D5-490F-8990-5C1DC94E4DF4}" dt="2024-07-31T13:45:40.084" v="1553" actId="14100"/>
          <ac:picMkLst>
            <pc:docMk/>
            <pc:sldMk cId="1658297042" sldId="480"/>
            <ac:picMk id="6" creationId="{3605CED3-77DB-6A6F-E58B-55CA115D1373}"/>
          </ac:picMkLst>
        </pc:picChg>
      </pc:sldChg>
      <pc:sldChg chg="modSp mod">
        <pc:chgData name="Devadder Phebe" userId="e067ce41-2ca1-43f3-afcf-6267d7dfa7ac" providerId="ADAL" clId="{B92A2A28-04D5-490F-8990-5C1DC94E4DF4}" dt="2024-08-02T08:32:15.776" v="3354" actId="20577"/>
        <pc:sldMkLst>
          <pc:docMk/>
          <pc:sldMk cId="1438857633" sldId="481"/>
        </pc:sldMkLst>
        <pc:spChg chg="mod">
          <ac:chgData name="Devadder Phebe" userId="e067ce41-2ca1-43f3-afcf-6267d7dfa7ac" providerId="ADAL" clId="{B92A2A28-04D5-490F-8990-5C1DC94E4DF4}" dt="2024-07-24T13:41:42.242" v="772" actId="14100"/>
          <ac:spMkLst>
            <pc:docMk/>
            <pc:sldMk cId="1438857633" sldId="481"/>
            <ac:spMk id="2" creationId="{961CC6EE-DB81-1FCD-5E70-C72698234D0A}"/>
          </ac:spMkLst>
        </pc:spChg>
        <pc:spChg chg="mod">
          <ac:chgData name="Devadder Phebe" userId="e067ce41-2ca1-43f3-afcf-6267d7dfa7ac" providerId="ADAL" clId="{B92A2A28-04D5-490F-8990-5C1DC94E4DF4}" dt="2024-08-02T08:32:15.776" v="3354" actId="20577"/>
          <ac:spMkLst>
            <pc:docMk/>
            <pc:sldMk cId="1438857633" sldId="481"/>
            <ac:spMk id="5" creationId="{56131226-FC4F-3184-CA3A-3079A5868600}"/>
          </ac:spMkLst>
        </pc:spChg>
      </pc:sldChg>
      <pc:sldChg chg="addSp delSp modSp mod delAnim modAnim">
        <pc:chgData name="Devadder Phebe" userId="e067ce41-2ca1-43f3-afcf-6267d7dfa7ac" providerId="ADAL" clId="{B92A2A28-04D5-490F-8990-5C1DC94E4DF4}" dt="2024-08-02T08:30:25.624" v="3277" actId="20577"/>
        <pc:sldMkLst>
          <pc:docMk/>
          <pc:sldMk cId="2440732765" sldId="482"/>
        </pc:sldMkLst>
        <pc:spChg chg="del mod">
          <ac:chgData name="Devadder Phebe" userId="e067ce41-2ca1-43f3-afcf-6267d7dfa7ac" providerId="ADAL" clId="{B92A2A28-04D5-490F-8990-5C1DC94E4DF4}" dt="2024-08-01T07:25:49.159" v="3115" actId="478"/>
          <ac:spMkLst>
            <pc:docMk/>
            <pc:sldMk cId="2440732765" sldId="482"/>
            <ac:spMk id="3" creationId="{7947D8DF-F4CF-FDCD-E4CF-E04466BC6CF7}"/>
          </ac:spMkLst>
        </pc:spChg>
        <pc:spChg chg="mod">
          <ac:chgData name="Devadder Phebe" userId="e067ce41-2ca1-43f3-afcf-6267d7dfa7ac" providerId="ADAL" clId="{B92A2A28-04D5-490F-8990-5C1DC94E4DF4}" dt="2024-08-02T08:23:35.138" v="3179" actId="20577"/>
          <ac:spMkLst>
            <pc:docMk/>
            <pc:sldMk cId="2440732765" sldId="482"/>
            <ac:spMk id="4" creationId="{8D29D165-9CED-71EB-B94E-66B59E6270F2}"/>
          </ac:spMkLst>
        </pc:spChg>
        <pc:spChg chg="mod">
          <ac:chgData name="Devadder Phebe" userId="e067ce41-2ca1-43f3-afcf-6267d7dfa7ac" providerId="ADAL" clId="{B92A2A28-04D5-490F-8990-5C1DC94E4DF4}" dt="2024-08-02T08:30:25.624" v="3277" actId="20577"/>
          <ac:spMkLst>
            <pc:docMk/>
            <pc:sldMk cId="2440732765" sldId="482"/>
            <ac:spMk id="5" creationId="{74FCBE44-3C73-A86A-F54F-475F129AF49A}"/>
          </ac:spMkLst>
        </pc:spChg>
        <pc:spChg chg="add del mod">
          <ac:chgData name="Devadder Phebe" userId="e067ce41-2ca1-43f3-afcf-6267d7dfa7ac" providerId="ADAL" clId="{B92A2A28-04D5-490F-8990-5C1DC94E4DF4}" dt="2024-08-01T07:25:56.611" v="3117" actId="478"/>
          <ac:spMkLst>
            <pc:docMk/>
            <pc:sldMk cId="2440732765" sldId="482"/>
            <ac:spMk id="6" creationId="{32C980C5-F33D-7DF1-F614-E42B50627CE7}"/>
          </ac:spMkLst>
        </pc:spChg>
        <pc:spChg chg="add del mod">
          <ac:chgData name="Devadder Phebe" userId="e067ce41-2ca1-43f3-afcf-6267d7dfa7ac" providerId="ADAL" clId="{B92A2A28-04D5-490F-8990-5C1DC94E4DF4}" dt="2024-08-01T06:22:54.497" v="2957" actId="478"/>
          <ac:spMkLst>
            <pc:docMk/>
            <pc:sldMk cId="2440732765" sldId="482"/>
            <ac:spMk id="6" creationId="{58D2372F-064C-105A-F6F4-71AEC26EC863}"/>
          </ac:spMkLst>
        </pc:spChg>
        <pc:spChg chg="add mod">
          <ac:chgData name="Devadder Phebe" userId="e067ce41-2ca1-43f3-afcf-6267d7dfa7ac" providerId="ADAL" clId="{B92A2A28-04D5-490F-8990-5C1DC94E4DF4}" dt="2024-08-01T07:26:40.606" v="3148" actId="20577"/>
          <ac:spMkLst>
            <pc:docMk/>
            <pc:sldMk cId="2440732765" sldId="482"/>
            <ac:spMk id="7" creationId="{974B201A-2A41-29BB-0009-7FAE54D29711}"/>
          </ac:spMkLst>
        </pc:spChg>
      </pc:sldChg>
      <pc:sldChg chg="modSp mod">
        <pc:chgData name="Devadder Phebe" userId="e067ce41-2ca1-43f3-afcf-6267d7dfa7ac" providerId="ADAL" clId="{B92A2A28-04D5-490F-8990-5C1DC94E4DF4}" dt="2024-08-02T08:29:40.941" v="3257" actId="20577"/>
        <pc:sldMkLst>
          <pc:docMk/>
          <pc:sldMk cId="196889573" sldId="484"/>
        </pc:sldMkLst>
        <pc:spChg chg="mod">
          <ac:chgData name="Devadder Phebe" userId="e067ce41-2ca1-43f3-afcf-6267d7dfa7ac" providerId="ADAL" clId="{B92A2A28-04D5-490F-8990-5C1DC94E4DF4}" dt="2024-07-24T13:30:13.821" v="354" actId="20577"/>
          <ac:spMkLst>
            <pc:docMk/>
            <pc:sldMk cId="196889573" sldId="484"/>
            <ac:spMk id="2" creationId="{59CF72DF-70D4-2E72-26CC-76E10BCDBB80}"/>
          </ac:spMkLst>
        </pc:spChg>
        <pc:spChg chg="mod">
          <ac:chgData name="Devadder Phebe" userId="e067ce41-2ca1-43f3-afcf-6267d7dfa7ac" providerId="ADAL" clId="{B92A2A28-04D5-490F-8990-5C1DC94E4DF4}" dt="2024-07-24T13:30:56.774" v="406" actId="20577"/>
          <ac:spMkLst>
            <pc:docMk/>
            <pc:sldMk cId="196889573" sldId="484"/>
            <ac:spMk id="3" creationId="{743E64B1-FDF2-4525-D6D8-15DEFEC8E2D2}"/>
          </ac:spMkLst>
        </pc:spChg>
        <pc:spChg chg="mod">
          <ac:chgData name="Devadder Phebe" userId="e067ce41-2ca1-43f3-afcf-6267d7dfa7ac" providerId="ADAL" clId="{B92A2A28-04D5-490F-8990-5C1DC94E4DF4}" dt="2024-08-02T08:22:59.737" v="3173" actId="20577"/>
          <ac:spMkLst>
            <pc:docMk/>
            <pc:sldMk cId="196889573" sldId="484"/>
            <ac:spMk id="4" creationId="{F9B198B5-3AF5-1B5C-A413-E24DE201406F}"/>
          </ac:spMkLst>
        </pc:spChg>
        <pc:spChg chg="mod">
          <ac:chgData name="Devadder Phebe" userId="e067ce41-2ca1-43f3-afcf-6267d7dfa7ac" providerId="ADAL" clId="{B92A2A28-04D5-490F-8990-5C1DC94E4DF4}" dt="2024-08-02T08:29:40.941" v="3257" actId="20577"/>
          <ac:spMkLst>
            <pc:docMk/>
            <pc:sldMk cId="196889573" sldId="484"/>
            <ac:spMk id="9" creationId="{F2E15FDA-BA13-CD32-E518-BC8DDF4238BD}"/>
          </ac:spMkLst>
        </pc:spChg>
        <pc:picChg chg="mod">
          <ac:chgData name="Devadder Phebe" userId="e067ce41-2ca1-43f3-afcf-6267d7dfa7ac" providerId="ADAL" clId="{B92A2A28-04D5-490F-8990-5C1DC94E4DF4}" dt="2024-07-24T13:30:59.123" v="407" actId="1076"/>
          <ac:picMkLst>
            <pc:docMk/>
            <pc:sldMk cId="196889573" sldId="484"/>
            <ac:picMk id="1026" creationId="{1D0D6454-E539-0AB7-D4DB-40536AD2846F}"/>
          </ac:picMkLst>
        </pc:picChg>
      </pc:sldChg>
      <pc:sldChg chg="addSp delSp modSp del mod delCm">
        <pc:chgData name="Devadder Phebe" userId="e067ce41-2ca1-43f3-afcf-6267d7dfa7ac" providerId="ADAL" clId="{B92A2A28-04D5-490F-8990-5C1DC94E4DF4}" dt="2024-08-01T05:39:52.346" v="2023" actId="47"/>
        <pc:sldMkLst>
          <pc:docMk/>
          <pc:sldMk cId="2617020598" sldId="485"/>
        </pc:sldMkLst>
        <pc:spChg chg="mod">
          <ac:chgData name="Devadder Phebe" userId="e067ce41-2ca1-43f3-afcf-6267d7dfa7ac" providerId="ADAL" clId="{B92A2A28-04D5-490F-8990-5C1DC94E4DF4}" dt="2024-08-01T05:24:55.379" v="1882" actId="20577"/>
          <ac:spMkLst>
            <pc:docMk/>
            <pc:sldMk cId="2617020598" sldId="485"/>
            <ac:spMk id="3" creationId="{907DED25-60B2-6CB8-477C-9A81C1458CDE}"/>
          </ac:spMkLst>
        </pc:spChg>
        <pc:picChg chg="add del mod">
          <ac:chgData name="Devadder Phebe" userId="e067ce41-2ca1-43f3-afcf-6267d7dfa7ac" providerId="ADAL" clId="{B92A2A28-04D5-490F-8990-5C1DC94E4DF4}" dt="2024-08-01T05:33:07.245" v="1889" actId="478"/>
          <ac:picMkLst>
            <pc:docMk/>
            <pc:sldMk cId="2617020598" sldId="485"/>
            <ac:picMk id="1026" creationId="{BB99B652-8395-A536-FB71-BB296C5BDE60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Devadder Phebe" userId="e067ce41-2ca1-43f3-afcf-6267d7dfa7ac" providerId="ADAL" clId="{B92A2A28-04D5-490F-8990-5C1DC94E4DF4}" dt="2024-07-24T13:35:52.886" v="59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modAnim">
        <pc:chgData name="Devadder Phebe" userId="e067ce41-2ca1-43f3-afcf-6267d7dfa7ac" providerId="ADAL" clId="{B92A2A28-04D5-490F-8990-5C1DC94E4DF4}" dt="2024-08-02T08:30:33.556" v="3284" actId="20577"/>
        <pc:sldMkLst>
          <pc:docMk/>
          <pc:sldMk cId="3397871250" sldId="486"/>
        </pc:sldMkLst>
        <pc:spChg chg="mod">
          <ac:chgData name="Devadder Phebe" userId="e067ce41-2ca1-43f3-afcf-6267d7dfa7ac" providerId="ADAL" clId="{B92A2A28-04D5-490F-8990-5C1DC94E4DF4}" dt="2024-07-24T13:36:45.286" v="603" actId="20577"/>
          <ac:spMkLst>
            <pc:docMk/>
            <pc:sldMk cId="3397871250" sldId="486"/>
            <ac:spMk id="3" creationId="{8725B98D-AB6D-7975-F5E1-D7CEA116AEAD}"/>
          </ac:spMkLst>
        </pc:spChg>
        <pc:spChg chg="mod">
          <ac:chgData name="Devadder Phebe" userId="e067ce41-2ca1-43f3-afcf-6267d7dfa7ac" providerId="ADAL" clId="{B92A2A28-04D5-490F-8990-5C1DC94E4DF4}" dt="2024-08-02T08:23:44.764" v="3181" actId="20577"/>
          <ac:spMkLst>
            <pc:docMk/>
            <pc:sldMk cId="3397871250" sldId="486"/>
            <ac:spMk id="4" creationId="{B8A213D3-60D7-444E-CA71-010CD18DFA76}"/>
          </ac:spMkLst>
        </pc:spChg>
        <pc:spChg chg="mod">
          <ac:chgData name="Devadder Phebe" userId="e067ce41-2ca1-43f3-afcf-6267d7dfa7ac" providerId="ADAL" clId="{B92A2A28-04D5-490F-8990-5C1DC94E4DF4}" dt="2024-08-02T08:30:33.556" v="3284" actId="20577"/>
          <ac:spMkLst>
            <pc:docMk/>
            <pc:sldMk cId="3397871250" sldId="486"/>
            <ac:spMk id="7" creationId="{4720AFD8-F518-5066-F1CE-FEA3EA5E863F}"/>
          </ac:spMkLst>
        </pc:spChg>
        <pc:picChg chg="mod">
          <ac:chgData name="Devadder Phebe" userId="e067ce41-2ca1-43f3-afcf-6267d7dfa7ac" providerId="ADAL" clId="{B92A2A28-04D5-490F-8990-5C1DC94E4DF4}" dt="2024-07-24T13:36:50.829" v="604" actId="1076"/>
          <ac:picMkLst>
            <pc:docMk/>
            <pc:sldMk cId="3397871250" sldId="486"/>
            <ac:picMk id="6" creationId="{E69BBC88-EBAF-2A82-F8C1-1C24D3EF4B2E}"/>
          </ac:picMkLst>
        </pc:picChg>
      </pc:sldChg>
      <pc:sldChg chg="addSp modSp mod">
        <pc:chgData name="Devadder Phebe" userId="e067ce41-2ca1-43f3-afcf-6267d7dfa7ac" providerId="ADAL" clId="{B92A2A28-04D5-490F-8990-5C1DC94E4DF4}" dt="2024-08-02T08:29:47.780" v="3261" actId="20577"/>
        <pc:sldMkLst>
          <pc:docMk/>
          <pc:sldMk cId="3499014283" sldId="487"/>
        </pc:sldMkLst>
        <pc:spChg chg="mod">
          <ac:chgData name="Devadder Phebe" userId="e067ce41-2ca1-43f3-afcf-6267d7dfa7ac" providerId="ADAL" clId="{B92A2A28-04D5-490F-8990-5C1DC94E4DF4}" dt="2024-07-31T13:02:21.396" v="1132" actId="404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B92A2A28-04D5-490F-8990-5C1DC94E4DF4}" dt="2024-07-31T13:01:40.259" v="1111" actId="20577"/>
          <ac:spMkLst>
            <pc:docMk/>
            <pc:sldMk cId="3499014283" sldId="487"/>
            <ac:spMk id="4" creationId="{68F6AEED-1678-04C8-A38B-22C46172925E}"/>
          </ac:spMkLst>
        </pc:spChg>
        <pc:spChg chg="mod">
          <ac:chgData name="Devadder Phebe" userId="e067ce41-2ca1-43f3-afcf-6267d7dfa7ac" providerId="ADAL" clId="{B92A2A28-04D5-490F-8990-5C1DC94E4DF4}" dt="2024-08-02T08:23:19.324" v="3174" actId="20577"/>
          <ac:spMkLst>
            <pc:docMk/>
            <pc:sldMk cId="3499014283" sldId="487"/>
            <ac:spMk id="5" creationId="{C1AC31EA-4D07-1665-A41D-887B6E2972AE}"/>
          </ac:spMkLst>
        </pc:spChg>
        <pc:spChg chg="mod">
          <ac:chgData name="Devadder Phebe" userId="e067ce41-2ca1-43f3-afcf-6267d7dfa7ac" providerId="ADAL" clId="{B92A2A28-04D5-490F-8990-5C1DC94E4DF4}" dt="2024-08-02T08:29:47.780" v="3261" actId="20577"/>
          <ac:spMkLst>
            <pc:docMk/>
            <pc:sldMk cId="3499014283" sldId="487"/>
            <ac:spMk id="7" creationId="{7FE333EC-DE67-347E-55ED-D2C9BB467A03}"/>
          </ac:spMkLst>
        </pc:spChg>
        <pc:picChg chg="add mod">
          <ac:chgData name="Devadder Phebe" userId="e067ce41-2ca1-43f3-afcf-6267d7dfa7ac" providerId="ADAL" clId="{B92A2A28-04D5-490F-8990-5C1DC94E4DF4}" dt="2024-07-31T13:02:13.512" v="1130" actId="1076"/>
          <ac:picMkLst>
            <pc:docMk/>
            <pc:sldMk cId="3499014283" sldId="487"/>
            <ac:picMk id="2" creationId="{C09E11E2-AF44-9DE6-9ADA-CED6F03B3F70}"/>
          </ac:picMkLst>
        </pc:picChg>
      </pc:sldChg>
      <pc:sldChg chg="modSp mod">
        <pc:chgData name="Devadder Phebe" userId="e067ce41-2ca1-43f3-afcf-6267d7dfa7ac" providerId="ADAL" clId="{B92A2A28-04D5-490F-8990-5C1DC94E4DF4}" dt="2024-08-02T08:29:51.084" v="3264" actId="20577"/>
        <pc:sldMkLst>
          <pc:docMk/>
          <pc:sldMk cId="1563578975" sldId="488"/>
        </pc:sldMkLst>
        <pc:spChg chg="mod">
          <ac:chgData name="Devadder Phebe" userId="e067ce41-2ca1-43f3-afcf-6267d7dfa7ac" providerId="ADAL" clId="{B92A2A28-04D5-490F-8990-5C1DC94E4DF4}" dt="2024-07-24T13:34:36.143" v="567" actId="6549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B92A2A28-04D5-490F-8990-5C1DC94E4DF4}" dt="2024-07-31T12:56:47.667" v="1016" actId="20577"/>
          <ac:spMkLst>
            <pc:docMk/>
            <pc:sldMk cId="1563578975" sldId="488"/>
            <ac:spMk id="4" creationId="{DAC5760B-BB2F-B475-2A75-B92D77542B4B}"/>
          </ac:spMkLst>
        </pc:spChg>
        <pc:spChg chg="mod">
          <ac:chgData name="Devadder Phebe" userId="e067ce41-2ca1-43f3-afcf-6267d7dfa7ac" providerId="ADAL" clId="{B92A2A28-04D5-490F-8990-5C1DC94E4DF4}" dt="2024-08-02T08:23:22.489" v="3175" actId="20577"/>
          <ac:spMkLst>
            <pc:docMk/>
            <pc:sldMk cId="1563578975" sldId="488"/>
            <ac:spMk id="5" creationId="{2AD256F0-423B-0ADE-30CF-B5C36C157A72}"/>
          </ac:spMkLst>
        </pc:spChg>
        <pc:spChg chg="mod">
          <ac:chgData name="Devadder Phebe" userId="e067ce41-2ca1-43f3-afcf-6267d7dfa7ac" providerId="ADAL" clId="{B92A2A28-04D5-490F-8990-5C1DC94E4DF4}" dt="2024-07-24T13:34:58.503" v="576" actId="404"/>
          <ac:spMkLst>
            <pc:docMk/>
            <pc:sldMk cId="1563578975" sldId="488"/>
            <ac:spMk id="6" creationId="{EF943908-8FEE-F5AF-AEB6-5DCD1F042CC6}"/>
          </ac:spMkLst>
        </pc:spChg>
        <pc:spChg chg="mod">
          <ac:chgData name="Devadder Phebe" userId="e067ce41-2ca1-43f3-afcf-6267d7dfa7ac" providerId="ADAL" clId="{B92A2A28-04D5-490F-8990-5C1DC94E4DF4}" dt="2024-08-02T08:29:51.084" v="3264" actId="20577"/>
          <ac:spMkLst>
            <pc:docMk/>
            <pc:sldMk cId="1563578975" sldId="488"/>
            <ac:spMk id="7" creationId="{670D5474-27C8-8CD3-DF8D-9138DDD6744E}"/>
          </ac:spMkLst>
        </pc:spChg>
      </pc:sldChg>
      <pc:sldChg chg="del modNotesTx">
        <pc:chgData name="Devadder Phebe" userId="e067ce41-2ca1-43f3-afcf-6267d7dfa7ac" providerId="ADAL" clId="{B92A2A28-04D5-490F-8990-5C1DC94E4DF4}" dt="2024-07-24T13:24:37.674" v="257" actId="47"/>
        <pc:sldMkLst>
          <pc:docMk/>
          <pc:sldMk cId="2970281818" sldId="489"/>
        </pc:sldMkLst>
      </pc:sldChg>
      <pc:sldChg chg="modSp mod">
        <pc:chgData name="Devadder Phebe" userId="e067ce41-2ca1-43f3-afcf-6267d7dfa7ac" providerId="ADAL" clId="{B92A2A28-04D5-490F-8990-5C1DC94E4DF4}" dt="2024-08-02T08:32:02.071" v="3348" actId="20577"/>
        <pc:sldMkLst>
          <pc:docMk/>
          <pc:sldMk cId="527642026" sldId="490"/>
        </pc:sldMkLst>
        <pc:spChg chg="mod">
          <ac:chgData name="Devadder Phebe" userId="e067ce41-2ca1-43f3-afcf-6267d7dfa7ac" providerId="ADAL" clId="{B92A2A28-04D5-490F-8990-5C1DC94E4DF4}" dt="2024-08-02T08:25:34.040" v="3245" actId="20577"/>
          <ac:spMkLst>
            <pc:docMk/>
            <pc:sldMk cId="527642026" sldId="490"/>
            <ac:spMk id="4" creationId="{E36982AB-9D92-2A98-FF1A-57DF46141509}"/>
          </ac:spMkLst>
        </pc:spChg>
        <pc:spChg chg="mod">
          <ac:chgData name="Devadder Phebe" userId="e067ce41-2ca1-43f3-afcf-6267d7dfa7ac" providerId="ADAL" clId="{B92A2A28-04D5-490F-8990-5C1DC94E4DF4}" dt="2024-08-02T08:32:02.071" v="3348" actId="20577"/>
          <ac:spMkLst>
            <pc:docMk/>
            <pc:sldMk cId="527642026" sldId="490"/>
            <ac:spMk id="5" creationId="{FE8F2583-451A-378D-4446-78D9F2EBD652}"/>
          </ac:spMkLst>
        </pc:spChg>
      </pc:sldChg>
      <pc:sldChg chg="modSp mod">
        <pc:chgData name="Devadder Phebe" userId="e067ce41-2ca1-43f3-afcf-6267d7dfa7ac" providerId="ADAL" clId="{B92A2A28-04D5-490F-8990-5C1DC94E4DF4}" dt="2024-08-02T08:32:36.481" v="3360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B92A2A28-04D5-490F-8990-5C1DC94E4DF4}" dt="2024-08-02T08:32:36.481" v="3360" actId="20577"/>
          <ac:spMkLst>
            <pc:docMk/>
            <pc:sldMk cId="2035213278" sldId="491"/>
            <ac:spMk id="8" creationId="{6355DD27-8330-F756-9D31-9574752E08E2}"/>
          </ac:spMkLst>
        </pc:spChg>
      </pc:sldChg>
      <pc:sldChg chg="addSp delSp modSp mod ord">
        <pc:chgData name="Devadder Phebe" userId="e067ce41-2ca1-43f3-afcf-6267d7dfa7ac" providerId="ADAL" clId="{B92A2A28-04D5-490F-8990-5C1DC94E4DF4}" dt="2024-08-02T08:31:07.144" v="3314" actId="20577"/>
        <pc:sldMkLst>
          <pc:docMk/>
          <pc:sldMk cId="3709199711" sldId="492"/>
        </pc:sldMkLst>
        <pc:spChg chg="del">
          <ac:chgData name="Devadder Phebe" userId="e067ce41-2ca1-43f3-afcf-6267d7dfa7ac" providerId="ADAL" clId="{B92A2A28-04D5-490F-8990-5C1DC94E4DF4}" dt="2024-07-24T09:27:24.939" v="24" actId="478"/>
          <ac:spMkLst>
            <pc:docMk/>
            <pc:sldMk cId="3709199711" sldId="492"/>
            <ac:spMk id="2" creationId="{B5E08E0C-57C7-850B-7B0D-4D8DEA9455B4}"/>
          </ac:spMkLst>
        </pc:spChg>
        <pc:spChg chg="add del mod">
          <ac:chgData name="Devadder Phebe" userId="e067ce41-2ca1-43f3-afcf-6267d7dfa7ac" providerId="ADAL" clId="{B92A2A28-04D5-490F-8990-5C1DC94E4DF4}" dt="2024-07-31T13:43:30.923" v="1497" actId="478"/>
          <ac:spMkLst>
            <pc:docMk/>
            <pc:sldMk cId="3709199711" sldId="492"/>
            <ac:spMk id="3" creationId="{6CDA6A68-799C-B3C9-872A-8971BC874DC9}"/>
          </ac:spMkLst>
        </pc:spChg>
        <pc:spChg chg="mod">
          <ac:chgData name="Devadder Phebe" userId="e067ce41-2ca1-43f3-afcf-6267d7dfa7ac" providerId="ADAL" clId="{B92A2A28-04D5-490F-8990-5C1DC94E4DF4}" dt="2024-08-02T08:31:07.144" v="3314" actId="20577"/>
          <ac:spMkLst>
            <pc:docMk/>
            <pc:sldMk cId="3709199711" sldId="492"/>
            <ac:spMk id="3" creationId="{ADCEE639-D7D7-1372-01CA-03D480367DA7}"/>
          </ac:spMkLst>
        </pc:spChg>
        <pc:spChg chg="mod">
          <ac:chgData name="Devadder Phebe" userId="e067ce41-2ca1-43f3-afcf-6267d7dfa7ac" providerId="ADAL" clId="{B92A2A28-04D5-490F-8990-5C1DC94E4DF4}" dt="2024-08-02T08:24:23.033" v="3200" actId="6549"/>
          <ac:spMkLst>
            <pc:docMk/>
            <pc:sldMk cId="3709199711" sldId="492"/>
            <ac:spMk id="4" creationId="{14C304B1-4282-17AE-9FB9-B47D3764EEC4}"/>
          </ac:spMkLst>
        </pc:spChg>
        <pc:spChg chg="add mod">
          <ac:chgData name="Devadder Phebe" userId="e067ce41-2ca1-43f3-afcf-6267d7dfa7ac" providerId="ADAL" clId="{B92A2A28-04D5-490F-8990-5C1DC94E4DF4}" dt="2024-07-24T13:40:03.677" v="691" actId="13926"/>
          <ac:spMkLst>
            <pc:docMk/>
            <pc:sldMk cId="3709199711" sldId="492"/>
            <ac:spMk id="5" creationId="{AA30F4AB-E29E-54DA-5F7D-9653E388E207}"/>
          </ac:spMkLst>
        </pc:spChg>
        <pc:spChg chg="del">
          <ac:chgData name="Devadder Phebe" userId="e067ce41-2ca1-43f3-afcf-6267d7dfa7ac" providerId="ADAL" clId="{B92A2A28-04D5-490F-8990-5C1DC94E4DF4}" dt="2024-07-24T09:26:03.652" v="0" actId="931"/>
          <ac:spMkLst>
            <pc:docMk/>
            <pc:sldMk cId="3709199711" sldId="492"/>
            <ac:spMk id="7" creationId="{4AFF9E38-F309-7B6B-9F9D-CDF51EE6C268}"/>
          </ac:spMkLst>
        </pc:spChg>
        <pc:spChg chg="add del mod">
          <ac:chgData name="Devadder Phebe" userId="e067ce41-2ca1-43f3-afcf-6267d7dfa7ac" providerId="ADAL" clId="{B92A2A28-04D5-490F-8990-5C1DC94E4DF4}" dt="2024-07-24T09:26:49.562" v="9" actId="931"/>
          <ac:spMkLst>
            <pc:docMk/>
            <pc:sldMk cId="3709199711" sldId="492"/>
            <ac:spMk id="8" creationId="{1C0CDF1F-510E-0387-CFC5-360FC413D774}"/>
          </ac:spMkLst>
        </pc:spChg>
        <pc:picChg chg="add del mod modCrop">
          <ac:chgData name="Devadder Phebe" userId="e067ce41-2ca1-43f3-afcf-6267d7dfa7ac" providerId="ADAL" clId="{B92A2A28-04D5-490F-8990-5C1DC94E4DF4}" dt="2024-07-24T09:26:45.304" v="8" actId="478"/>
          <ac:picMkLst>
            <pc:docMk/>
            <pc:sldMk cId="3709199711" sldId="492"/>
            <ac:picMk id="5" creationId="{ACEF80F3-8E00-4D3D-2226-AF25E6C13766}"/>
          </ac:picMkLst>
        </pc:picChg>
        <pc:picChg chg="add mod modCrop">
          <ac:chgData name="Devadder Phebe" userId="e067ce41-2ca1-43f3-afcf-6267d7dfa7ac" providerId="ADAL" clId="{B92A2A28-04D5-490F-8990-5C1DC94E4DF4}" dt="2024-07-24T09:27:21.903" v="23" actId="1076"/>
          <ac:picMkLst>
            <pc:docMk/>
            <pc:sldMk cId="3709199711" sldId="492"/>
            <ac:picMk id="10" creationId="{2843E85B-A62D-7B87-70C5-CFC82E4DA8D7}"/>
          </ac:picMkLst>
        </pc:picChg>
      </pc:sldChg>
      <pc:sldChg chg="addSp delSp modSp new mod modNotesTx">
        <pc:chgData name="Devadder Phebe" userId="e067ce41-2ca1-43f3-afcf-6267d7dfa7ac" providerId="ADAL" clId="{B92A2A28-04D5-490F-8990-5C1DC94E4DF4}" dt="2024-08-02T08:30:22.369" v="3274" actId="20577"/>
        <pc:sldMkLst>
          <pc:docMk/>
          <pc:sldMk cId="3361524232" sldId="493"/>
        </pc:sldMkLst>
        <pc:spChg chg="mod">
          <ac:chgData name="Devadder Phebe" userId="e067ce41-2ca1-43f3-afcf-6267d7dfa7ac" providerId="ADAL" clId="{B92A2A28-04D5-490F-8990-5C1DC94E4DF4}" dt="2024-07-24T13:27:55.957" v="297" actId="1076"/>
          <ac:spMkLst>
            <pc:docMk/>
            <pc:sldMk cId="3361524232" sldId="493"/>
            <ac:spMk id="2" creationId="{F3A2BA26-C3EF-C035-0046-7AA84FC477B4}"/>
          </ac:spMkLst>
        </pc:spChg>
        <pc:spChg chg="del">
          <ac:chgData name="Devadder Phebe" userId="e067ce41-2ca1-43f3-afcf-6267d7dfa7ac" providerId="ADAL" clId="{B92A2A28-04D5-490F-8990-5C1DC94E4DF4}" dt="2024-07-24T13:21:05.879" v="27" actId="1032"/>
          <ac:spMkLst>
            <pc:docMk/>
            <pc:sldMk cId="3361524232" sldId="493"/>
            <ac:spMk id="3" creationId="{EA067369-ECC9-A5B5-F798-E19BB6E7306C}"/>
          </ac:spMkLst>
        </pc:spChg>
        <pc:spChg chg="mod">
          <ac:chgData name="Devadder Phebe" userId="e067ce41-2ca1-43f3-afcf-6267d7dfa7ac" providerId="ADAL" clId="{B92A2A28-04D5-490F-8990-5C1DC94E4DF4}" dt="2024-08-02T08:23:31.540" v="3178" actId="20577"/>
          <ac:spMkLst>
            <pc:docMk/>
            <pc:sldMk cId="3361524232" sldId="493"/>
            <ac:spMk id="4" creationId="{E7174F03-6235-DE9C-93B1-81F80FD59C97}"/>
          </ac:spMkLst>
        </pc:spChg>
        <pc:spChg chg="mod">
          <ac:chgData name="Devadder Phebe" userId="e067ce41-2ca1-43f3-afcf-6267d7dfa7ac" providerId="ADAL" clId="{B92A2A28-04D5-490F-8990-5C1DC94E4DF4}" dt="2024-08-02T08:30:22.369" v="3274" actId="20577"/>
          <ac:spMkLst>
            <pc:docMk/>
            <pc:sldMk cId="3361524232" sldId="493"/>
            <ac:spMk id="6" creationId="{F4EF62EB-0F67-ABEB-7875-1800772A74A4}"/>
          </ac:spMkLst>
        </pc:spChg>
        <pc:graphicFrameChg chg="add mod modGraphic">
          <ac:chgData name="Devadder Phebe" userId="e067ce41-2ca1-43f3-afcf-6267d7dfa7ac" providerId="ADAL" clId="{B92A2A28-04D5-490F-8990-5C1DC94E4DF4}" dt="2024-07-31T13:26:39.734" v="1436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  <pc:sldChg chg="modSp add mod">
        <pc:chgData name="Devadder Phebe" userId="e067ce41-2ca1-43f3-afcf-6267d7dfa7ac" providerId="ADAL" clId="{B92A2A28-04D5-490F-8990-5C1DC94E4DF4}" dt="2024-08-02T08:29:35.295" v="3255" actId="20577"/>
        <pc:sldMkLst>
          <pc:docMk/>
          <pc:sldMk cId="3005380069" sldId="494"/>
        </pc:sldMkLst>
        <pc:spChg chg="mod">
          <ac:chgData name="Devadder Phebe" userId="e067ce41-2ca1-43f3-afcf-6267d7dfa7ac" providerId="ADAL" clId="{B92A2A28-04D5-490F-8990-5C1DC94E4DF4}" dt="2024-07-31T12:41:43.997" v="855" actId="113"/>
          <ac:spMkLst>
            <pc:docMk/>
            <pc:sldMk cId="3005380069" sldId="494"/>
            <ac:spMk id="3" creationId="{D462E59D-931B-47EA-0851-236055BE0691}"/>
          </ac:spMkLst>
        </pc:spChg>
        <pc:spChg chg="mod">
          <ac:chgData name="Devadder Phebe" userId="e067ce41-2ca1-43f3-afcf-6267d7dfa7ac" providerId="ADAL" clId="{B92A2A28-04D5-490F-8990-5C1DC94E4DF4}" dt="2024-08-02T08:29:35.295" v="3255" actId="20577"/>
          <ac:spMkLst>
            <pc:docMk/>
            <pc:sldMk cId="3005380069" sldId="494"/>
            <ac:spMk id="6" creationId="{F34AED23-6771-FF91-108B-A4F390FA9BAA}"/>
          </ac:spMkLst>
        </pc:spChg>
      </pc:sldChg>
      <pc:sldChg chg="modSp new mod">
        <pc:chgData name="Devadder Phebe" userId="e067ce41-2ca1-43f3-afcf-6267d7dfa7ac" providerId="ADAL" clId="{B92A2A28-04D5-490F-8990-5C1DC94E4DF4}" dt="2024-08-02T08:30:52.982" v="3302" actId="20577"/>
        <pc:sldMkLst>
          <pc:docMk/>
          <pc:sldMk cId="3069739467" sldId="495"/>
        </pc:sldMkLst>
        <pc:spChg chg="mod">
          <ac:chgData name="Devadder Phebe" userId="e067ce41-2ca1-43f3-afcf-6267d7dfa7ac" providerId="ADAL" clId="{B92A2A28-04D5-490F-8990-5C1DC94E4DF4}" dt="2024-07-24T13:39:18.991" v="682" actId="20577"/>
          <ac:spMkLst>
            <pc:docMk/>
            <pc:sldMk cId="3069739467" sldId="495"/>
            <ac:spMk id="2" creationId="{047F57D9-BFEE-B84F-EF02-A2356B8B7984}"/>
          </ac:spMkLst>
        </pc:spChg>
        <pc:spChg chg="mod">
          <ac:chgData name="Devadder Phebe" userId="e067ce41-2ca1-43f3-afcf-6267d7dfa7ac" providerId="ADAL" clId="{B92A2A28-04D5-490F-8990-5C1DC94E4DF4}" dt="2024-08-02T08:24:05.997" v="3188" actId="20577"/>
          <ac:spMkLst>
            <pc:docMk/>
            <pc:sldMk cId="3069739467" sldId="495"/>
            <ac:spMk id="4" creationId="{7DC741B1-05C6-973F-C56D-F086BA2A294A}"/>
          </ac:spMkLst>
        </pc:spChg>
        <pc:spChg chg="mod">
          <ac:chgData name="Devadder Phebe" userId="e067ce41-2ca1-43f3-afcf-6267d7dfa7ac" providerId="ADAL" clId="{B92A2A28-04D5-490F-8990-5C1DC94E4DF4}" dt="2024-08-02T08:30:52.982" v="3302" actId="20577"/>
          <ac:spMkLst>
            <pc:docMk/>
            <pc:sldMk cId="3069739467" sldId="495"/>
            <ac:spMk id="6" creationId="{7A5870E8-7339-F466-E287-AA3BBDB46B17}"/>
          </ac:spMkLst>
        </pc:spChg>
        <pc:picChg chg="mod modCrop">
          <ac:chgData name="Devadder Phebe" userId="e067ce41-2ca1-43f3-afcf-6267d7dfa7ac" providerId="ADAL" clId="{B92A2A28-04D5-490F-8990-5C1DC94E4DF4}" dt="2024-07-29T11:33:40.854" v="794" actId="1076"/>
          <ac:picMkLst>
            <pc:docMk/>
            <pc:sldMk cId="3069739467" sldId="495"/>
            <ac:picMk id="5" creationId="{70A93EE9-06F4-6CB8-75F9-54355FBA7CC4}"/>
          </ac:picMkLst>
        </pc:picChg>
      </pc:sldChg>
      <pc:sldChg chg="addSp delSp modSp add mod delAnim modAnim">
        <pc:chgData name="Devadder Phebe" userId="e067ce41-2ca1-43f3-afcf-6267d7dfa7ac" providerId="ADAL" clId="{B92A2A28-04D5-490F-8990-5C1DC94E4DF4}" dt="2024-08-02T08:32:53.455" v="3367" actId="20577"/>
        <pc:sldMkLst>
          <pc:docMk/>
          <pc:sldMk cId="2594800744" sldId="496"/>
        </pc:sldMkLst>
        <pc:spChg chg="mod">
          <ac:chgData name="Devadder Phebe" userId="e067ce41-2ca1-43f3-afcf-6267d7dfa7ac" providerId="ADAL" clId="{B92A2A28-04D5-490F-8990-5C1DC94E4DF4}" dt="2024-07-24T13:42:42.850" v="780" actId="1076"/>
          <ac:spMkLst>
            <pc:docMk/>
            <pc:sldMk cId="2594800744" sldId="496"/>
            <ac:spMk id="2" creationId="{B6750687-B948-5D26-14E5-A77D42660859}"/>
          </ac:spMkLst>
        </pc:spChg>
        <pc:spChg chg="mod">
          <ac:chgData name="Devadder Phebe" userId="e067ce41-2ca1-43f3-afcf-6267d7dfa7ac" providerId="ADAL" clId="{B92A2A28-04D5-490F-8990-5C1DC94E4DF4}" dt="2024-08-02T08:32:53.455" v="3367" actId="20577"/>
          <ac:spMkLst>
            <pc:docMk/>
            <pc:sldMk cId="2594800744" sldId="496"/>
            <ac:spMk id="6" creationId="{069247D0-0806-ADC5-EC48-05BDEE95B60F}"/>
          </ac:spMkLst>
        </pc:spChg>
        <pc:picChg chg="add mod">
          <ac:chgData name="Devadder Phebe" userId="e067ce41-2ca1-43f3-afcf-6267d7dfa7ac" providerId="ADAL" clId="{B92A2A28-04D5-490F-8990-5C1DC94E4DF4}" dt="2024-08-01T13:42:31.864" v="3160" actId="1076"/>
          <ac:picMkLst>
            <pc:docMk/>
            <pc:sldMk cId="2594800744" sldId="496"/>
            <ac:picMk id="5" creationId="{3CDD5C6A-D727-74D4-D77C-7BAEA9722DF1}"/>
          </ac:picMkLst>
        </pc:picChg>
        <pc:picChg chg="mod">
          <ac:chgData name="Devadder Phebe" userId="e067ce41-2ca1-43f3-afcf-6267d7dfa7ac" providerId="ADAL" clId="{B92A2A28-04D5-490F-8990-5C1DC94E4DF4}" dt="2024-07-24T13:43:02.192" v="784" actId="1076"/>
          <ac:picMkLst>
            <pc:docMk/>
            <pc:sldMk cId="2594800744" sldId="496"/>
            <ac:picMk id="8" creationId="{DC1941FA-7C24-5F90-B27B-946E50ECDFF7}"/>
          </ac:picMkLst>
        </pc:picChg>
        <pc:picChg chg="mod">
          <ac:chgData name="Devadder Phebe" userId="e067ce41-2ca1-43f3-afcf-6267d7dfa7ac" providerId="ADAL" clId="{B92A2A28-04D5-490F-8990-5C1DC94E4DF4}" dt="2024-07-24T13:43:04.224" v="785" actId="1076"/>
          <ac:picMkLst>
            <pc:docMk/>
            <pc:sldMk cId="2594800744" sldId="496"/>
            <ac:picMk id="10" creationId="{72CFABA7-EE09-323D-68AB-54219EAB8DFD}"/>
          </ac:picMkLst>
        </pc:picChg>
        <pc:picChg chg="del mod">
          <ac:chgData name="Devadder Phebe" userId="e067ce41-2ca1-43f3-afcf-6267d7dfa7ac" providerId="ADAL" clId="{B92A2A28-04D5-490F-8990-5C1DC94E4DF4}" dt="2024-08-01T13:42:26.372" v="3156" actId="478"/>
          <ac:picMkLst>
            <pc:docMk/>
            <pc:sldMk cId="2594800744" sldId="496"/>
            <ac:picMk id="12" creationId="{9D4FB880-6060-EBE3-C3E6-415BA7D8874D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15.042" v="3268" actId="20577"/>
        <pc:sldMkLst>
          <pc:docMk/>
          <pc:sldMk cId="3006399882" sldId="497"/>
        </pc:sldMkLst>
        <pc:spChg chg="del">
          <ac:chgData name="Devadder Phebe" userId="e067ce41-2ca1-43f3-afcf-6267d7dfa7ac" providerId="ADAL" clId="{B92A2A28-04D5-490F-8990-5C1DC94E4DF4}" dt="2024-07-31T13:18:13.582" v="1259" actId="478"/>
          <ac:spMkLst>
            <pc:docMk/>
            <pc:sldMk cId="3006399882" sldId="497"/>
            <ac:spMk id="2" creationId="{98AAA061-8417-6937-872A-C1F67B43B7F3}"/>
          </ac:spMkLst>
        </pc:spChg>
        <pc:spChg chg="mod">
          <ac:chgData name="Devadder Phebe" userId="e067ce41-2ca1-43f3-afcf-6267d7dfa7ac" providerId="ADAL" clId="{B92A2A28-04D5-490F-8990-5C1DC94E4DF4}" dt="2024-07-31T13:24:10.521" v="1351" actId="1076"/>
          <ac:spMkLst>
            <pc:docMk/>
            <pc:sldMk cId="3006399882" sldId="497"/>
            <ac:spMk id="3" creationId="{62DF3B42-8581-0EFE-64B8-4752E07E4135}"/>
          </ac:spMkLst>
        </pc:spChg>
        <pc:spChg chg="del mod">
          <ac:chgData name="Devadder Phebe" userId="e067ce41-2ca1-43f3-afcf-6267d7dfa7ac" providerId="ADAL" clId="{B92A2A28-04D5-490F-8990-5C1DC94E4DF4}" dt="2024-07-31T13:18:22.491" v="1262"/>
          <ac:spMkLst>
            <pc:docMk/>
            <pc:sldMk cId="3006399882" sldId="497"/>
            <ac:spMk id="4" creationId="{7B4D1E23-2491-C75E-802B-5036221FDEF0}"/>
          </ac:spMkLst>
        </pc:spChg>
        <pc:spChg chg="mod">
          <ac:chgData name="Devadder Phebe" userId="e067ce41-2ca1-43f3-afcf-6267d7dfa7ac" providerId="ADAL" clId="{B92A2A28-04D5-490F-8990-5C1DC94E4DF4}" dt="2024-08-02T08:30:15.042" v="3268" actId="20577"/>
          <ac:spMkLst>
            <pc:docMk/>
            <pc:sldMk cId="3006399882" sldId="497"/>
            <ac:spMk id="4" creationId="{B4356699-22AB-2DE6-B9D8-9BD3877EEF5E}"/>
          </ac:spMkLst>
        </pc:spChg>
        <pc:spChg chg="mod">
          <ac:chgData name="Devadder Phebe" userId="e067ce41-2ca1-43f3-afcf-6267d7dfa7ac" providerId="ADAL" clId="{B92A2A28-04D5-490F-8990-5C1DC94E4DF4}" dt="2024-08-02T08:23:28.440" v="3177" actId="20577"/>
          <ac:spMkLst>
            <pc:docMk/>
            <pc:sldMk cId="3006399882" sldId="497"/>
            <ac:spMk id="5" creationId="{D69ECDE4-B8E9-AAFA-6103-8D71C175FD3F}"/>
          </ac:spMkLst>
        </pc:spChg>
        <pc:picChg chg="add mod">
          <ac:chgData name="Devadder Phebe" userId="e067ce41-2ca1-43f3-afcf-6267d7dfa7ac" providerId="ADAL" clId="{B92A2A28-04D5-490F-8990-5C1DC94E4DF4}" dt="2024-07-31T13:24:29.594" v="1356" actId="1076"/>
          <ac:picMkLst>
            <pc:docMk/>
            <pc:sldMk cId="3006399882" sldId="497"/>
            <ac:picMk id="6" creationId="{FB5078E8-D213-98E3-4048-34DF8C406935}"/>
          </ac:picMkLst>
        </pc:picChg>
        <pc:picChg chg="add mod">
          <ac:chgData name="Devadder Phebe" userId="e067ce41-2ca1-43f3-afcf-6267d7dfa7ac" providerId="ADAL" clId="{B92A2A28-04D5-490F-8990-5C1DC94E4DF4}" dt="2024-07-31T13:24:26.796" v="1355" actId="1076"/>
          <ac:picMkLst>
            <pc:docMk/>
            <pc:sldMk cId="3006399882" sldId="497"/>
            <ac:picMk id="7" creationId="{ACB017F8-7353-725A-C98F-4DE12C43876A}"/>
          </ac:picMkLst>
        </pc:picChg>
        <pc:picChg chg="add mod">
          <ac:chgData name="Devadder Phebe" userId="e067ce41-2ca1-43f3-afcf-6267d7dfa7ac" providerId="ADAL" clId="{B92A2A28-04D5-490F-8990-5C1DC94E4DF4}" dt="2024-07-31T13:24:19.552" v="1354" actId="1076"/>
          <ac:picMkLst>
            <pc:docMk/>
            <pc:sldMk cId="3006399882" sldId="497"/>
            <ac:picMk id="8" creationId="{0DD74D91-4820-5FB9-062F-BFD98B8F19DB}"/>
          </ac:picMkLst>
        </pc:picChg>
        <pc:picChg chg="add mod">
          <ac:chgData name="Devadder Phebe" userId="e067ce41-2ca1-43f3-afcf-6267d7dfa7ac" providerId="ADAL" clId="{B92A2A28-04D5-490F-8990-5C1DC94E4DF4}" dt="2024-07-31T13:24:16.792" v="1353" actId="1076"/>
          <ac:picMkLst>
            <pc:docMk/>
            <pc:sldMk cId="3006399882" sldId="497"/>
            <ac:picMk id="9" creationId="{607F29C5-7C57-CF07-27A1-809A18994AC2}"/>
          </ac:picMkLst>
        </pc:picChg>
        <pc:picChg chg="add mod">
          <ac:chgData name="Devadder Phebe" userId="e067ce41-2ca1-43f3-afcf-6267d7dfa7ac" providerId="ADAL" clId="{B92A2A28-04D5-490F-8990-5C1DC94E4DF4}" dt="2024-07-31T13:24:12.824" v="1352" actId="1076"/>
          <ac:picMkLst>
            <pc:docMk/>
            <pc:sldMk cId="3006399882" sldId="497"/>
            <ac:picMk id="10" creationId="{87A62415-BA51-7CF0-A1EE-9B5696BBB7AF}"/>
          </ac:picMkLst>
        </pc:picChg>
      </pc:sldChg>
      <pc:sldChg chg="addSp delSp modSp new mod modAnim">
        <pc:chgData name="Devadder Phebe" userId="e067ce41-2ca1-43f3-afcf-6267d7dfa7ac" providerId="ADAL" clId="{B92A2A28-04D5-490F-8990-5C1DC94E4DF4}" dt="2024-08-02T08:30:30.720" v="3281" actId="20577"/>
        <pc:sldMkLst>
          <pc:docMk/>
          <pc:sldMk cId="1728681369" sldId="498"/>
        </pc:sldMkLst>
        <pc:spChg chg="mod">
          <ac:chgData name="Devadder Phebe" userId="e067ce41-2ca1-43f3-afcf-6267d7dfa7ac" providerId="ADAL" clId="{B92A2A28-04D5-490F-8990-5C1DC94E4DF4}" dt="2024-08-01T05:38:45.286" v="2005" actId="122"/>
          <ac:spMkLst>
            <pc:docMk/>
            <pc:sldMk cId="1728681369" sldId="498"/>
            <ac:spMk id="2" creationId="{B38641B4-ACDA-7A41-3D34-118BD2DEF900}"/>
          </ac:spMkLst>
        </pc:spChg>
        <pc:spChg chg="mod">
          <ac:chgData name="Devadder Phebe" userId="e067ce41-2ca1-43f3-afcf-6267d7dfa7ac" providerId="ADAL" clId="{B92A2A28-04D5-490F-8990-5C1DC94E4DF4}" dt="2024-08-01T05:38:48.461" v="2006" actId="1076"/>
          <ac:spMkLst>
            <pc:docMk/>
            <pc:sldMk cId="1728681369" sldId="498"/>
            <ac:spMk id="3" creationId="{F6C90008-D656-F4F9-CE9F-2F8D9BD245A5}"/>
          </ac:spMkLst>
        </pc:spChg>
        <pc:spChg chg="mod">
          <ac:chgData name="Devadder Phebe" userId="e067ce41-2ca1-43f3-afcf-6267d7dfa7ac" providerId="ADAL" clId="{B92A2A28-04D5-490F-8990-5C1DC94E4DF4}" dt="2024-08-02T08:23:41.973" v="3180" actId="20577"/>
          <ac:spMkLst>
            <pc:docMk/>
            <pc:sldMk cId="1728681369" sldId="498"/>
            <ac:spMk id="4" creationId="{B7B2FE9B-8B60-E170-21B8-FE3B3A03AC9D}"/>
          </ac:spMkLst>
        </pc:spChg>
        <pc:spChg chg="add mod">
          <ac:chgData name="Devadder Phebe" userId="e067ce41-2ca1-43f3-afcf-6267d7dfa7ac" providerId="ADAL" clId="{B92A2A28-04D5-490F-8990-5C1DC94E4DF4}" dt="2024-08-01T05:38:56.307" v="2007" actId="1076"/>
          <ac:spMkLst>
            <pc:docMk/>
            <pc:sldMk cId="1728681369" sldId="498"/>
            <ac:spMk id="6" creationId="{33B6EAEA-A2F9-8C02-FB5B-055DC715471C}"/>
          </ac:spMkLst>
        </pc:spChg>
        <pc:spChg chg="add mod">
          <ac:chgData name="Devadder Phebe" userId="e067ce41-2ca1-43f3-afcf-6267d7dfa7ac" providerId="ADAL" clId="{B92A2A28-04D5-490F-8990-5C1DC94E4DF4}" dt="2024-08-01T05:39:00.417" v="2008" actId="1076"/>
          <ac:spMkLst>
            <pc:docMk/>
            <pc:sldMk cId="1728681369" sldId="498"/>
            <ac:spMk id="7" creationId="{97FAD010-90CC-63FD-0E43-BC61ABE6E88B}"/>
          </ac:spMkLst>
        </pc:spChg>
        <pc:spChg chg="add mod">
          <ac:chgData name="Devadder Phebe" userId="e067ce41-2ca1-43f3-afcf-6267d7dfa7ac" providerId="ADAL" clId="{B92A2A28-04D5-490F-8990-5C1DC94E4DF4}" dt="2024-08-01T05:39:45.057" v="2022" actId="1076"/>
          <ac:spMkLst>
            <pc:docMk/>
            <pc:sldMk cId="1728681369" sldId="498"/>
            <ac:spMk id="8" creationId="{191E1C09-B397-7B14-3CF1-9E141E648C1D}"/>
          </ac:spMkLst>
        </pc:spChg>
        <pc:spChg chg="add del mod">
          <ac:chgData name="Devadder Phebe" userId="e067ce41-2ca1-43f3-afcf-6267d7dfa7ac" providerId="ADAL" clId="{B92A2A28-04D5-490F-8990-5C1DC94E4DF4}" dt="2024-08-01T05:38:17.720" v="1972" actId="478"/>
          <ac:spMkLst>
            <pc:docMk/>
            <pc:sldMk cId="1728681369" sldId="498"/>
            <ac:spMk id="9" creationId="{CC742DCC-010F-65AC-6E3A-D338A5EF8C11}"/>
          </ac:spMkLst>
        </pc:spChg>
        <pc:spChg chg="mod">
          <ac:chgData name="Devadder Phebe" userId="e067ce41-2ca1-43f3-afcf-6267d7dfa7ac" providerId="ADAL" clId="{B92A2A28-04D5-490F-8990-5C1DC94E4DF4}" dt="2024-08-02T08:30:30.720" v="3281" actId="20577"/>
          <ac:spMkLst>
            <pc:docMk/>
            <pc:sldMk cId="1728681369" sldId="498"/>
            <ac:spMk id="10" creationId="{A548978C-F0DA-8A39-C355-C743120A259F}"/>
          </ac:spMkLst>
        </pc:spChg>
        <pc:spChg chg="add mod">
          <ac:chgData name="Devadder Phebe" userId="e067ce41-2ca1-43f3-afcf-6267d7dfa7ac" providerId="ADAL" clId="{B92A2A28-04D5-490F-8990-5C1DC94E4DF4}" dt="2024-08-01T05:39:13.552" v="2013" actId="14100"/>
          <ac:spMkLst>
            <pc:docMk/>
            <pc:sldMk cId="1728681369" sldId="498"/>
            <ac:spMk id="11" creationId="{78F86216-B529-979E-C357-A9FBEC3DA94F}"/>
          </ac:spMkLst>
        </pc:spChg>
        <pc:picChg chg="add mod">
          <ac:chgData name="Devadder Phebe" userId="e067ce41-2ca1-43f3-afcf-6267d7dfa7ac" providerId="ADAL" clId="{B92A2A28-04D5-490F-8990-5C1DC94E4DF4}" dt="2024-08-01T05:39:32.893" v="2018" actId="1076"/>
          <ac:picMkLst>
            <pc:docMk/>
            <pc:sldMk cId="1728681369" sldId="498"/>
            <ac:picMk id="5" creationId="{43F5FCD1-4FCB-43C9-340F-196EEA4ED061}"/>
          </ac:picMkLst>
        </pc:picChg>
      </pc:sldChg>
    </pc:docChg>
  </pc:docChgLst>
  <pc:docChgLst>
    <pc:chgData name="Devadder Phebe" userId="e067ce41-2ca1-43f3-afcf-6267d7dfa7ac" providerId="ADAL" clId="{77C2FA98-7466-4774-8745-96C16F64E8F5}"/>
    <pc:docChg chg="delSld modSld">
      <pc:chgData name="Devadder Phebe" userId="e067ce41-2ca1-43f3-afcf-6267d7dfa7ac" providerId="ADAL" clId="{77C2FA98-7466-4774-8745-96C16F64E8F5}" dt="2024-06-17T11:17:15.058" v="3" actId="5793"/>
      <pc:docMkLst>
        <pc:docMk/>
      </pc:docMkLst>
      <pc:sldChg chg="del">
        <pc:chgData name="Devadder Phebe" userId="e067ce41-2ca1-43f3-afcf-6267d7dfa7ac" providerId="ADAL" clId="{77C2FA98-7466-4774-8745-96C16F64E8F5}" dt="2024-06-17T11:17:05.761" v="0" actId="47"/>
        <pc:sldMkLst>
          <pc:docMk/>
          <pc:sldMk cId="665849388" sldId="379"/>
        </pc:sldMkLst>
      </pc:sldChg>
      <pc:sldChg chg="modSp mod">
        <pc:chgData name="Devadder Phebe" userId="e067ce41-2ca1-43f3-afcf-6267d7dfa7ac" providerId="ADAL" clId="{77C2FA98-7466-4774-8745-96C16F64E8F5}" dt="2024-06-17T11:17:15.058" v="3" actId="5793"/>
        <pc:sldMkLst>
          <pc:docMk/>
          <pc:sldMk cId="3397871250" sldId="486"/>
        </pc:sldMkLst>
        <pc:spChg chg="mod">
          <ac:chgData name="Devadder Phebe" userId="e067ce41-2ca1-43f3-afcf-6267d7dfa7ac" providerId="ADAL" clId="{77C2FA98-7466-4774-8745-96C16F64E8F5}" dt="2024-06-17T11:17:12.197" v="1"/>
          <ac:spMkLst>
            <pc:docMk/>
            <pc:sldMk cId="3397871250" sldId="486"/>
            <ac:spMk id="2" creationId="{673D58D1-B923-0837-D991-18244A9E69C6}"/>
          </ac:spMkLst>
        </pc:spChg>
        <pc:spChg chg="mod">
          <ac:chgData name="Devadder Phebe" userId="e067ce41-2ca1-43f3-afcf-6267d7dfa7ac" providerId="ADAL" clId="{77C2FA98-7466-4774-8745-96C16F64E8F5}" dt="2024-06-17T11:17:15.058" v="3" actId="5793"/>
          <ac:spMkLst>
            <pc:docMk/>
            <pc:sldMk cId="3397871250" sldId="486"/>
            <ac:spMk id="3" creationId="{8725B98D-AB6D-7975-F5E1-D7CEA116AEAD}"/>
          </ac:spMkLst>
        </pc:spChg>
      </pc:sldChg>
    </pc:docChg>
  </pc:docChgLst>
  <pc:docChgLst>
    <pc:chgData name="Devadder Phebe" userId="e067ce41-2ca1-43f3-afcf-6267d7dfa7ac" providerId="ADAL" clId="{71B8A8BC-4ACD-4644-9DA7-63CF35123676}"/>
    <pc:docChg chg="custSel addSld delSld modSld">
      <pc:chgData name="Devadder Phebe" userId="e067ce41-2ca1-43f3-afcf-6267d7dfa7ac" providerId="ADAL" clId="{71B8A8BC-4ACD-4644-9DA7-63CF35123676}" dt="2024-06-21T08:47:43.418" v="327" actId="20577"/>
      <pc:docMkLst>
        <pc:docMk/>
      </pc:docMkLst>
      <pc:sldChg chg="modAnim">
        <pc:chgData name="Devadder Phebe" userId="e067ce41-2ca1-43f3-afcf-6267d7dfa7ac" providerId="ADAL" clId="{71B8A8BC-4ACD-4644-9DA7-63CF35123676}" dt="2024-06-20T14:10:39.795" v="249"/>
        <pc:sldMkLst>
          <pc:docMk/>
          <pc:sldMk cId="2136100334" sldId="262"/>
        </pc:sldMkLst>
      </pc:sldChg>
      <pc:sldChg chg="addSp delSp modSp mod modAnim">
        <pc:chgData name="Devadder Phebe" userId="e067ce41-2ca1-43f3-afcf-6267d7dfa7ac" providerId="ADAL" clId="{71B8A8BC-4ACD-4644-9DA7-63CF35123676}" dt="2024-06-20T13:56:09.984" v="212"/>
        <pc:sldMkLst>
          <pc:docMk/>
          <pc:sldMk cId="701919869" sldId="346"/>
        </pc:sldMkLst>
        <pc:spChg chg="add mod">
          <ac:chgData name="Devadder Phebe" userId="e067ce41-2ca1-43f3-afcf-6267d7dfa7ac" providerId="ADAL" clId="{71B8A8BC-4ACD-4644-9DA7-63CF35123676}" dt="2024-06-20T13:56:03.286" v="211" actId="1582"/>
          <ac:spMkLst>
            <pc:docMk/>
            <pc:sldMk cId="701919869" sldId="346"/>
            <ac:spMk id="9" creationId="{4255DFC1-E5CC-386F-C617-BB15A5BAC2DA}"/>
          </ac:spMkLst>
        </pc:spChg>
        <pc:picChg chg="add mod">
          <ac:chgData name="Devadder Phebe" userId="e067ce41-2ca1-43f3-afcf-6267d7dfa7ac" providerId="ADAL" clId="{71B8A8BC-4ACD-4644-9DA7-63CF35123676}" dt="2024-06-20T13:52:57.739" v="195" actId="14100"/>
          <ac:picMkLst>
            <pc:docMk/>
            <pc:sldMk cId="701919869" sldId="346"/>
            <ac:picMk id="5" creationId="{F5D63DA5-0FC5-73E7-B68D-354086EB8643}"/>
          </ac:picMkLst>
        </pc:picChg>
        <pc:picChg chg="del">
          <ac:chgData name="Devadder Phebe" userId="e067ce41-2ca1-43f3-afcf-6267d7dfa7ac" providerId="ADAL" clId="{71B8A8BC-4ACD-4644-9DA7-63CF35123676}" dt="2024-06-20T13:51:50.055" v="192" actId="478"/>
          <ac:picMkLst>
            <pc:docMk/>
            <pc:sldMk cId="701919869" sldId="346"/>
            <ac:picMk id="6" creationId="{FC560538-7991-BAA8-2471-1AD356CB11BF}"/>
          </ac:picMkLst>
        </pc:picChg>
        <pc:picChg chg="add mod">
          <ac:chgData name="Devadder Phebe" userId="e067ce41-2ca1-43f3-afcf-6267d7dfa7ac" providerId="ADAL" clId="{71B8A8BC-4ACD-4644-9DA7-63CF35123676}" dt="2024-06-20T13:55:37.206" v="207" actId="14100"/>
          <ac:picMkLst>
            <pc:docMk/>
            <pc:sldMk cId="701919869" sldId="346"/>
            <ac:picMk id="8" creationId="{3F84D224-9FEC-305C-B608-67DBDBA87744}"/>
          </ac:picMkLst>
        </pc:picChg>
      </pc:sldChg>
      <pc:sldChg chg="modSp mod">
        <pc:chgData name="Devadder Phebe" userId="e067ce41-2ca1-43f3-afcf-6267d7dfa7ac" providerId="ADAL" clId="{71B8A8BC-4ACD-4644-9DA7-63CF35123676}" dt="2024-06-20T14:04:27.724" v="229" actId="1076"/>
        <pc:sldMkLst>
          <pc:docMk/>
          <pc:sldMk cId="3350021304" sldId="409"/>
        </pc:sldMkLst>
        <pc:spChg chg="mod">
          <ac:chgData name="Devadder Phebe" userId="e067ce41-2ca1-43f3-afcf-6267d7dfa7ac" providerId="ADAL" clId="{71B8A8BC-4ACD-4644-9DA7-63CF35123676}" dt="2024-06-20T14:04:27.724" v="229" actId="1076"/>
          <ac:spMkLst>
            <pc:docMk/>
            <pc:sldMk cId="3350021304" sldId="409"/>
            <ac:spMk id="3" creationId="{14CB4416-670B-B1C0-2305-5475EBCF7581}"/>
          </ac:spMkLst>
        </pc:spChg>
      </pc:sldChg>
      <pc:sldChg chg="addSp modSp mod modAnim delCm modCm">
        <pc:chgData name="Devadder Phebe" userId="e067ce41-2ca1-43f3-afcf-6267d7dfa7ac" providerId="ADAL" clId="{71B8A8BC-4ACD-4644-9DA7-63CF35123676}" dt="2024-06-20T13:47:49.392" v="189"/>
        <pc:sldMkLst>
          <pc:docMk/>
          <pc:sldMk cId="3397871250" sldId="486"/>
        </pc:sldMkLst>
        <pc:spChg chg="mod">
          <ac:chgData name="Devadder Phebe" userId="e067ce41-2ca1-43f3-afcf-6267d7dfa7ac" providerId="ADAL" clId="{71B8A8BC-4ACD-4644-9DA7-63CF35123676}" dt="2024-06-20T13:46:58.405" v="178" actId="14100"/>
          <ac:spMkLst>
            <pc:docMk/>
            <pc:sldMk cId="3397871250" sldId="486"/>
            <ac:spMk id="3" creationId="{8725B98D-AB6D-7975-F5E1-D7CEA116AEAD}"/>
          </ac:spMkLst>
        </pc:spChg>
        <pc:picChg chg="add mod">
          <ac:chgData name="Devadder Phebe" userId="e067ce41-2ca1-43f3-afcf-6267d7dfa7ac" providerId="ADAL" clId="{71B8A8BC-4ACD-4644-9DA7-63CF35123676}" dt="2024-06-20T13:46:44.618" v="176" actId="1076"/>
          <ac:picMkLst>
            <pc:docMk/>
            <pc:sldMk cId="3397871250" sldId="486"/>
            <ac:picMk id="6" creationId="{E69BBC88-EBAF-2A82-F8C1-1C24D3EF4B2E}"/>
          </ac:picMkLst>
        </pc:picChg>
        <pc:picChg chg="add mod">
          <ac:chgData name="Devadder Phebe" userId="e067ce41-2ca1-43f3-afcf-6267d7dfa7ac" providerId="ADAL" clId="{71B8A8BC-4ACD-4644-9DA7-63CF35123676}" dt="2024-06-20T13:46:38.169" v="173" actId="14100"/>
          <ac:picMkLst>
            <pc:docMk/>
            <pc:sldMk cId="3397871250" sldId="486"/>
            <ac:picMk id="8" creationId="{A433A7A1-2E14-0ECA-AAB5-38ADB90DE24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6:48.456" v="177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0T13:43:50.875" v="161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Anim delCm modCm">
        <pc:chgData name="Devadder Phebe" userId="e067ce41-2ca1-43f3-afcf-6267d7dfa7ac" providerId="ADAL" clId="{71B8A8BC-4ACD-4644-9DA7-63CF35123676}" dt="2024-06-21T08:47:43.418" v="327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71B8A8BC-4ACD-4644-9DA7-63CF35123676}" dt="2024-06-21T08:47:43.418" v="327" actId="20577"/>
          <ac:spMkLst>
            <pc:docMk/>
            <pc:sldMk cId="2970281818" sldId="489"/>
            <ac:spMk id="3" creationId="{BD0C3BB9-4685-9162-9CEF-AB3B2022B7C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Devadder Phebe" userId="e067ce41-2ca1-43f3-afcf-6267d7dfa7ac" providerId="ADAL" clId="{71B8A8BC-4ACD-4644-9DA7-63CF35123676}" dt="2024-06-21T08:47:29.779" v="258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  <pc:sldChg chg="modSp mod">
        <pc:chgData name="Devadder Phebe" userId="e067ce41-2ca1-43f3-afcf-6267d7dfa7ac" providerId="ADAL" clId="{71B8A8BC-4ACD-4644-9DA7-63CF35123676}" dt="2024-06-20T14:01:43.886" v="221" actId="14100"/>
        <pc:sldMkLst>
          <pc:docMk/>
          <pc:sldMk cId="527642026" sldId="490"/>
        </pc:sldMkLst>
        <pc:picChg chg="mod modCrop">
          <ac:chgData name="Devadder Phebe" userId="e067ce41-2ca1-43f3-afcf-6267d7dfa7ac" providerId="ADAL" clId="{71B8A8BC-4ACD-4644-9DA7-63CF35123676}" dt="2024-06-20T14:01:43.886" v="221" actId="14100"/>
          <ac:picMkLst>
            <pc:docMk/>
            <pc:sldMk cId="527642026" sldId="490"/>
            <ac:picMk id="7" creationId="{8A035540-5296-FD0D-ECE3-D1704868FFA3}"/>
          </ac:picMkLst>
        </pc:picChg>
      </pc:sldChg>
      <pc:sldChg chg="addSp modSp new del mod">
        <pc:chgData name="Devadder Phebe" userId="e067ce41-2ca1-43f3-afcf-6267d7dfa7ac" providerId="ADAL" clId="{71B8A8BC-4ACD-4644-9DA7-63CF35123676}" dt="2024-06-20T13:55:25.013" v="203" actId="47"/>
        <pc:sldMkLst>
          <pc:docMk/>
          <pc:sldMk cId="1027627787" sldId="492"/>
        </pc:sldMkLst>
        <pc:picChg chg="add mod">
          <ac:chgData name="Devadder Phebe" userId="e067ce41-2ca1-43f3-afcf-6267d7dfa7ac" providerId="ADAL" clId="{71B8A8BC-4ACD-4644-9DA7-63CF35123676}" dt="2024-06-20T13:54:32.128" v="199" actId="1076"/>
          <ac:picMkLst>
            <pc:docMk/>
            <pc:sldMk cId="1027627787" sldId="492"/>
            <ac:picMk id="6" creationId="{9632017B-1B07-33E3-BE8F-5E1DBB55606C}"/>
          </ac:picMkLst>
        </pc:picChg>
      </pc:sldChg>
    </pc:docChg>
  </pc:docChgLst>
  <pc:docChgLst>
    <pc:chgData name="Lauwers Leen" userId="S::leen.lauwers@vlaanderen.be::b07259d2-56e0-4213-9c51-0ac00f7e1cb2" providerId="AD" clId="Web-{19125F96-8BCC-FC26-7232-7F843E053217}"/>
    <pc:docChg chg="modSld">
      <pc:chgData name="Lauwers Leen" userId="S::leen.lauwers@vlaanderen.be::b07259d2-56e0-4213-9c51-0ac00f7e1cb2" providerId="AD" clId="Web-{19125F96-8BCC-FC26-7232-7F843E053217}" dt="2024-08-02T13:53:42.079" v="22"/>
      <pc:docMkLst>
        <pc:docMk/>
      </pc:docMkLst>
      <pc:sldChg chg="modSp addAnim modAnim">
        <pc:chgData name="Lauwers Leen" userId="S::leen.lauwers@vlaanderen.be::b07259d2-56e0-4213-9c51-0ac00f7e1cb2" providerId="AD" clId="Web-{19125F96-8BCC-FC26-7232-7F843E053217}" dt="2024-08-02T13:53:42.079" v="22"/>
        <pc:sldMkLst>
          <pc:docMk/>
          <pc:sldMk cId="1858569484" sldId="442"/>
        </pc:sldMkLst>
        <pc:spChg chg="mod">
          <ac:chgData name="Lauwers Leen" userId="S::leen.lauwers@vlaanderen.be::b07259d2-56e0-4213-9c51-0ac00f7e1cb2" providerId="AD" clId="Web-{19125F96-8BCC-FC26-7232-7F843E053217}" dt="2024-08-02T13:53:14.156" v="16" actId="1076"/>
          <ac:spMkLst>
            <pc:docMk/>
            <pc:sldMk cId="1858569484" sldId="442"/>
            <ac:spMk id="8" creationId="{F41CF46E-76DF-C84F-4FC6-6CFAD2716E50}"/>
          </ac:spMkLst>
        </pc:spChg>
        <pc:spChg chg="mod">
          <ac:chgData name="Lauwers Leen" userId="S::leen.lauwers@vlaanderen.be::b07259d2-56e0-4213-9c51-0ac00f7e1cb2" providerId="AD" clId="Web-{19125F96-8BCC-FC26-7232-7F843E053217}" dt="2024-08-02T13:53:21.906" v="19" actId="1076"/>
          <ac:spMkLst>
            <pc:docMk/>
            <pc:sldMk cId="1858569484" sldId="442"/>
            <ac:spMk id="10" creationId="{7BD9D40C-6DBE-A5E9-CC55-6C1BFAFF3249}"/>
          </ac:spMkLst>
        </pc:spChg>
        <pc:picChg chg="mod">
          <ac:chgData name="Lauwers Leen" userId="S::leen.lauwers@vlaanderen.be::b07259d2-56e0-4213-9c51-0ac00f7e1cb2" providerId="AD" clId="Web-{19125F96-8BCC-FC26-7232-7F843E053217}" dt="2024-08-02T13:53:25.656" v="20" actId="1076"/>
          <ac:picMkLst>
            <pc:docMk/>
            <pc:sldMk cId="1858569484" sldId="442"/>
            <ac:picMk id="5" creationId="{3A11F381-C071-75F3-F024-F10122F98AEB}"/>
          </ac:picMkLst>
        </pc:picChg>
        <pc:picChg chg="mod">
          <ac:chgData name="Lauwers Leen" userId="S::leen.lauwers@vlaanderen.be::b07259d2-56e0-4213-9c51-0ac00f7e1cb2" providerId="AD" clId="Web-{19125F96-8BCC-FC26-7232-7F843E053217}" dt="2024-08-02T13:53:18.422" v="18" actId="1076"/>
          <ac:picMkLst>
            <pc:docMk/>
            <pc:sldMk cId="1858569484" sldId="442"/>
            <ac:picMk id="9" creationId="{A2A49B8D-4D6D-9582-9264-643EB826EEF3}"/>
          </ac:picMkLst>
        </pc:picChg>
      </pc:sldChg>
      <pc:sldChg chg="delAnim">
        <pc:chgData name="Lauwers Leen" userId="S::leen.lauwers@vlaanderen.be::b07259d2-56e0-4213-9c51-0ac00f7e1cb2" providerId="AD" clId="Web-{19125F96-8BCC-FC26-7232-7F843E053217}" dt="2024-08-02T13:05:56.466" v="2"/>
        <pc:sldMkLst>
          <pc:docMk/>
          <pc:sldMk cId="1530454709" sldId="468"/>
        </pc:sldMkLst>
      </pc:sldChg>
    </pc:docChg>
  </pc:docChgLst>
  <pc:docChgLst>
    <pc:chgData name="Lauwers Leen" userId="S::leen.lauwers@vlaanderen.be::b07259d2-56e0-4213-9c51-0ac00f7e1cb2" providerId="AD" clId="Web-{47028BBA-05EC-D538-AC2F-1EE441D1CE49}"/>
    <pc:docChg chg="modSld">
      <pc:chgData name="Lauwers Leen" userId="S::leen.lauwers@vlaanderen.be::b07259d2-56e0-4213-9c51-0ac00f7e1cb2" providerId="AD" clId="Web-{47028BBA-05EC-D538-AC2F-1EE441D1CE49}" dt="2024-06-21T10:24:32.353" v="15" actId="1076"/>
      <pc:docMkLst>
        <pc:docMk/>
      </pc:docMkLst>
      <pc:sldChg chg="modSp">
        <pc:chgData name="Lauwers Leen" userId="S::leen.lauwers@vlaanderen.be::b07259d2-56e0-4213-9c51-0ac00f7e1cb2" providerId="AD" clId="Web-{47028BBA-05EC-D538-AC2F-1EE441D1CE49}" dt="2024-06-21T10:24:32.353" v="15" actId="1076"/>
        <pc:sldMkLst>
          <pc:docMk/>
          <pc:sldMk cId="157244756" sldId="363"/>
        </pc:sldMkLst>
        <pc:picChg chg="mod">
          <ac:chgData name="Lauwers Leen" userId="S::leen.lauwers@vlaanderen.be::b07259d2-56e0-4213-9c51-0ac00f7e1cb2" providerId="AD" clId="Web-{47028BBA-05EC-D538-AC2F-1EE441D1CE49}" dt="2024-06-21T10:24:32.353" v="15" actId="1076"/>
          <ac:picMkLst>
            <pc:docMk/>
            <pc:sldMk cId="157244756" sldId="363"/>
            <ac:picMk id="5" creationId="{B3AFF21D-1B31-92C6-F872-D17EC99B1CC3}"/>
          </ac:picMkLst>
        </pc:picChg>
      </pc:sldChg>
      <pc:sldChg chg="modSp">
        <pc:chgData name="Lauwers Leen" userId="S::leen.lauwers@vlaanderen.be::b07259d2-56e0-4213-9c51-0ac00f7e1cb2" providerId="AD" clId="Web-{47028BBA-05EC-D538-AC2F-1EE441D1CE49}" dt="2024-06-21T08:40:28.070" v="13" actId="20577"/>
        <pc:sldMkLst>
          <pc:docMk/>
          <pc:sldMk cId="3411327214" sldId="377"/>
        </pc:sldMkLst>
        <pc:spChg chg="mod">
          <ac:chgData name="Lauwers Leen" userId="S::leen.lauwers@vlaanderen.be::b07259d2-56e0-4213-9c51-0ac00f7e1cb2" providerId="AD" clId="Web-{47028BBA-05EC-D538-AC2F-1EE441D1CE49}" dt="2024-06-21T08:40:28.070" v="13" actId="20577"/>
          <ac:spMkLst>
            <pc:docMk/>
            <pc:sldMk cId="3411327214" sldId="377"/>
            <ac:spMk id="5" creationId="{37B19B1A-56B5-04E5-2463-F161921241F2}"/>
          </ac:spMkLst>
        </pc:spChg>
      </pc:sldChg>
      <pc:sldChg chg="addCm">
        <pc:chgData name="Lauwers Leen" userId="S::leen.lauwers@vlaanderen.be::b07259d2-56e0-4213-9c51-0ac00f7e1cb2" providerId="AD" clId="Web-{47028BBA-05EC-D538-AC2F-1EE441D1CE49}" dt="2024-06-21T08:41:07.352" v="14"/>
        <pc:sldMkLst>
          <pc:docMk/>
          <pc:sldMk cId="2970281818" sldId="48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S::leen.lauwers@vlaanderen.be::b07259d2-56e0-4213-9c51-0ac00f7e1cb2" providerId="AD" clId="Web-{47028BBA-05EC-D538-AC2F-1EE441D1CE49}" dt="2024-06-21T08:41:07.352" v="14"/>
              <pc2:cmMkLst xmlns:pc2="http://schemas.microsoft.com/office/powerpoint/2019/9/main/command">
                <pc:docMk/>
                <pc:sldMk cId="2970281818" sldId="489"/>
                <pc2:cmMk id="{2127E6F4-7F35-4244-A0CB-A05D4B82A48E}"/>
              </pc2:cmMkLst>
            </pc226:cmChg>
          </p:ext>
        </pc:extLst>
      </pc:sldChg>
    </pc:docChg>
  </pc:docChgLst>
  <pc:docChgLst>
    <pc:chgData name="Devadder Phebe" userId="e067ce41-2ca1-43f3-afcf-6267d7dfa7ac" providerId="ADAL" clId="{6EA5839B-AF39-4626-86FD-14EE5A784859}"/>
    <pc:docChg chg="undo custSel addSld delSld modSld sldOrd">
      <pc:chgData name="Devadder Phebe" userId="e067ce41-2ca1-43f3-afcf-6267d7dfa7ac" providerId="ADAL" clId="{6EA5839B-AF39-4626-86FD-14EE5A784859}" dt="2024-06-20T08:52:57.930" v="1869" actId="113"/>
      <pc:docMkLst>
        <pc:docMk/>
      </pc:docMkLst>
      <pc:sldChg chg="modSp mod ord">
        <pc:chgData name="Devadder Phebe" userId="e067ce41-2ca1-43f3-afcf-6267d7dfa7ac" providerId="ADAL" clId="{6EA5839B-AF39-4626-86FD-14EE5A784859}" dt="2024-06-19T09:48:04.049" v="1370" actId="20577"/>
        <pc:sldMkLst>
          <pc:docMk/>
          <pc:sldMk cId="2136100334" sldId="262"/>
        </pc:sldMkLst>
        <pc:spChg chg="mod">
          <ac:chgData name="Devadder Phebe" userId="e067ce41-2ca1-43f3-afcf-6267d7dfa7ac" providerId="ADAL" clId="{6EA5839B-AF39-4626-86FD-14EE5A784859}" dt="2024-06-19T09:48:04.049" v="1370" actId="20577"/>
          <ac:spMkLst>
            <pc:docMk/>
            <pc:sldMk cId="2136100334" sldId="262"/>
            <ac:spMk id="3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20T08:52:57.930" v="1869" actId="113"/>
        <pc:sldMkLst>
          <pc:docMk/>
          <pc:sldMk cId="4109500735" sldId="279"/>
        </pc:sldMkLst>
        <pc:spChg chg="mod">
          <ac:chgData name="Devadder Phebe" userId="e067ce41-2ca1-43f3-afcf-6267d7dfa7ac" providerId="ADAL" clId="{6EA5839B-AF39-4626-86FD-14EE5A784859}" dt="2024-06-20T08:52:57.930" v="1869" actId="113"/>
          <ac:spMkLst>
            <pc:docMk/>
            <pc:sldMk cId="4109500735" sldId="279"/>
            <ac:spMk id="3" creationId="{EA5B1041-CF11-B7D9-6A4E-C8876D4E9072}"/>
          </ac:spMkLst>
        </pc:spChg>
        <pc:picChg chg="ord">
          <ac:chgData name="Devadder Phebe" userId="e067ce41-2ca1-43f3-afcf-6267d7dfa7ac" providerId="ADAL" clId="{6EA5839B-AF39-4626-86FD-14EE5A784859}" dt="2024-06-20T08:51:50.167" v="1830" actId="167"/>
          <ac:picMkLst>
            <pc:docMk/>
            <pc:sldMk cId="4109500735" sldId="279"/>
            <ac:picMk id="5" creationId="{F4761F15-954C-7971-4BF8-6B70B76D8073}"/>
          </ac:picMkLst>
        </pc:picChg>
      </pc:sldChg>
      <pc:sldChg chg="modSp mod">
        <pc:chgData name="Devadder Phebe" userId="e067ce41-2ca1-43f3-afcf-6267d7dfa7ac" providerId="ADAL" clId="{6EA5839B-AF39-4626-86FD-14EE5A784859}" dt="2024-06-19T13:45:54.390" v="1739"/>
        <pc:sldMkLst>
          <pc:docMk/>
          <pc:sldMk cId="1021950305" sldId="283"/>
        </pc:sldMkLst>
        <pc:spChg chg="mod">
          <ac:chgData name="Devadder Phebe" userId="e067ce41-2ca1-43f3-afcf-6267d7dfa7ac" providerId="ADAL" clId="{6EA5839B-AF39-4626-86FD-14EE5A784859}" dt="2024-06-19T13:45:54.390" v="1739"/>
          <ac:spMkLst>
            <pc:docMk/>
            <pc:sldMk cId="1021950305" sldId="283"/>
            <ac:spMk id="2" creationId="{4AD3C25A-47AF-011C-FC5B-57FD964A52E1}"/>
          </ac:spMkLst>
        </pc:spChg>
        <pc:spChg chg="mod">
          <ac:chgData name="Devadder Phebe" userId="e067ce41-2ca1-43f3-afcf-6267d7dfa7ac" providerId="ADAL" clId="{6EA5839B-AF39-4626-86FD-14EE5A784859}" dt="2024-06-17T13:14:07.134" v="143" actId="20577"/>
          <ac:spMkLst>
            <pc:docMk/>
            <pc:sldMk cId="1021950305" sldId="283"/>
            <ac:spMk id="3" creationId="{27ED4748-4A70-B092-45C6-897F43379D5A}"/>
          </ac:spMkLst>
        </pc:spChg>
      </pc:sldChg>
      <pc:sldChg chg="modSp mod">
        <pc:chgData name="Devadder Phebe" userId="e067ce41-2ca1-43f3-afcf-6267d7dfa7ac" providerId="ADAL" clId="{6EA5839B-AF39-4626-86FD-14EE5A784859}" dt="2024-06-17T13:13:13.517" v="133" actId="313"/>
        <pc:sldMkLst>
          <pc:docMk/>
          <pc:sldMk cId="2096563012" sldId="285"/>
        </pc:sldMkLst>
        <pc:spChg chg="mod">
          <ac:chgData name="Devadder Phebe" userId="e067ce41-2ca1-43f3-afcf-6267d7dfa7ac" providerId="ADAL" clId="{6EA5839B-AF39-4626-86FD-14EE5A784859}" dt="2024-06-17T13:13:13.517" v="133" actId="313"/>
          <ac:spMkLst>
            <pc:docMk/>
            <pc:sldMk cId="2096563012" sldId="285"/>
            <ac:spMk id="9" creationId="{42718E35-606A-C600-2498-6D5C9FD3FA4F}"/>
          </ac:spMkLst>
        </pc:spChg>
      </pc:sldChg>
      <pc:sldChg chg="modSp mod">
        <pc:chgData name="Devadder Phebe" userId="e067ce41-2ca1-43f3-afcf-6267d7dfa7ac" providerId="ADAL" clId="{6EA5839B-AF39-4626-86FD-14EE5A784859}" dt="2024-06-19T08:47:50.784" v="1316" actId="20577"/>
        <pc:sldMkLst>
          <pc:docMk/>
          <pc:sldMk cId="3453649565" sldId="311"/>
        </pc:sldMkLst>
        <pc:spChg chg="mod">
          <ac:chgData name="Devadder Phebe" userId="e067ce41-2ca1-43f3-afcf-6267d7dfa7ac" providerId="ADAL" clId="{6EA5839B-AF39-4626-86FD-14EE5A784859}" dt="2024-06-19T08:47:50.784" v="1316" actId="20577"/>
          <ac:spMkLst>
            <pc:docMk/>
            <pc:sldMk cId="3453649565" sldId="311"/>
            <ac:spMk id="2" creationId="{00000000-0000-0000-0000-000000000000}"/>
          </ac:spMkLst>
        </pc:spChg>
        <pc:spChg chg="mod">
          <ac:chgData name="Devadder Phebe" userId="e067ce41-2ca1-43f3-afcf-6267d7dfa7ac" providerId="ADAL" clId="{6EA5839B-AF39-4626-86FD-14EE5A784859}" dt="2024-06-19T08:47:44.910" v="1313" actId="1076"/>
          <ac:spMkLst>
            <pc:docMk/>
            <pc:sldMk cId="3453649565" sldId="311"/>
            <ac:spMk id="3" creationId="{35C0477C-5223-F292-E692-E6EF269F7336}"/>
          </ac:spMkLst>
        </pc:spChg>
      </pc:sldChg>
      <pc:sldChg chg="modSp mod addCm delCm">
        <pc:chgData name="Devadder Phebe" userId="e067ce41-2ca1-43f3-afcf-6267d7dfa7ac" providerId="ADAL" clId="{6EA5839B-AF39-4626-86FD-14EE5A784859}" dt="2024-06-19T12:17:36.237" v="1706" actId="1037"/>
        <pc:sldMkLst>
          <pc:docMk/>
          <pc:sldMk cId="1507695078" sldId="343"/>
        </pc:sldMkLst>
        <pc:spChg chg="mod">
          <ac:chgData name="Devadder Phebe" userId="e067ce41-2ca1-43f3-afcf-6267d7dfa7ac" providerId="ADAL" clId="{6EA5839B-AF39-4626-86FD-14EE5A784859}" dt="2024-06-19T07:57:27.292" v="568" actId="20577"/>
          <ac:spMkLst>
            <pc:docMk/>
            <pc:sldMk cId="1507695078" sldId="343"/>
            <ac:spMk id="2" creationId="{BF9096A2-C961-4AD0-A8F0-8949893299F4}"/>
          </ac:spMkLst>
        </pc:spChg>
        <pc:spChg chg="mod">
          <ac:chgData name="Devadder Phebe" userId="e067ce41-2ca1-43f3-afcf-6267d7dfa7ac" providerId="ADAL" clId="{6EA5839B-AF39-4626-86FD-14EE5A784859}" dt="2024-06-19T12:17:36.237" v="1706" actId="1037"/>
          <ac:spMkLst>
            <pc:docMk/>
            <pc:sldMk cId="1507695078" sldId="343"/>
            <ac:spMk id="11" creationId="{50922949-FF55-21F5-777D-2375E862F6F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7:23.952" v="553"/>
              <pc2:cmMkLst xmlns:pc2="http://schemas.microsoft.com/office/powerpoint/2019/9/main/command">
                <pc:docMk/>
                <pc:sldMk cId="1507695078" sldId="343"/>
                <pc2:cmMk id="{95CAF650-32DC-4891-9078-AA4E5ED7BBDE}"/>
              </pc2:cmMkLst>
            </pc226:cmChg>
          </p:ext>
        </pc:extLst>
      </pc:sldChg>
      <pc:sldChg chg="addSp delSp modSp mod">
        <pc:chgData name="Devadder Phebe" userId="e067ce41-2ca1-43f3-afcf-6267d7dfa7ac" providerId="ADAL" clId="{6EA5839B-AF39-4626-86FD-14EE5A784859}" dt="2024-06-19T12:22:34.907" v="1710" actId="1076"/>
        <pc:sldMkLst>
          <pc:docMk/>
          <pc:sldMk cId="701919869" sldId="346"/>
        </pc:sldMkLst>
        <pc:picChg chg="del">
          <ac:chgData name="Devadder Phebe" userId="e067ce41-2ca1-43f3-afcf-6267d7dfa7ac" providerId="ADAL" clId="{6EA5839B-AF39-4626-86FD-14EE5A784859}" dt="2024-06-19T12:22:27.373" v="1707" actId="478"/>
          <ac:picMkLst>
            <pc:docMk/>
            <pc:sldMk cId="701919869" sldId="346"/>
            <ac:picMk id="5" creationId="{A3CBC0CC-EC29-DE3B-0AA1-2D8E912487E7}"/>
          </ac:picMkLst>
        </pc:picChg>
        <pc:picChg chg="add mod">
          <ac:chgData name="Devadder Phebe" userId="e067ce41-2ca1-43f3-afcf-6267d7dfa7ac" providerId="ADAL" clId="{6EA5839B-AF39-4626-86FD-14EE5A784859}" dt="2024-06-19T12:22:34.907" v="1710" actId="1076"/>
          <ac:picMkLst>
            <pc:docMk/>
            <pc:sldMk cId="701919869" sldId="346"/>
            <ac:picMk id="6" creationId="{FC560538-7991-BAA8-2471-1AD356CB11BF}"/>
          </ac:picMkLst>
        </pc:picChg>
      </pc:sldChg>
      <pc:sldChg chg="modSp mod">
        <pc:chgData name="Devadder Phebe" userId="e067ce41-2ca1-43f3-afcf-6267d7dfa7ac" providerId="ADAL" clId="{6EA5839B-AF39-4626-86FD-14EE5A784859}" dt="2024-06-19T08:48:35.821" v="1318" actId="20578"/>
        <pc:sldMkLst>
          <pc:docMk/>
          <pc:sldMk cId="566963711" sldId="347"/>
        </pc:sldMkLst>
        <pc:spChg chg="mod">
          <ac:chgData name="Devadder Phebe" userId="e067ce41-2ca1-43f3-afcf-6267d7dfa7ac" providerId="ADAL" clId="{6EA5839B-AF39-4626-86FD-14EE5A784859}" dt="2024-06-19T08:48:35.821" v="1318" actId="20578"/>
          <ac:spMkLst>
            <pc:docMk/>
            <pc:sldMk cId="566963711" sldId="347"/>
            <ac:spMk id="3" creationId="{39C6775C-5F15-3FE0-2A23-962FD849282C}"/>
          </ac:spMkLst>
        </pc:spChg>
      </pc:sldChg>
      <pc:sldChg chg="modSp">
        <pc:chgData name="Devadder Phebe" userId="e067ce41-2ca1-43f3-afcf-6267d7dfa7ac" providerId="ADAL" clId="{6EA5839B-AF39-4626-86FD-14EE5A784859}" dt="2024-06-20T07:16:55.385" v="1829" actId="20577"/>
        <pc:sldMkLst>
          <pc:docMk/>
          <pc:sldMk cId="2168160180" sldId="376"/>
        </pc:sldMkLst>
        <pc:spChg chg="mod">
          <ac:chgData name="Devadder Phebe" userId="e067ce41-2ca1-43f3-afcf-6267d7dfa7ac" providerId="ADAL" clId="{6EA5839B-AF39-4626-86FD-14EE5A784859}" dt="2024-06-20T07:16:55.385" v="1829" actId="20577"/>
          <ac:spMkLst>
            <pc:docMk/>
            <pc:sldMk cId="2168160180" sldId="376"/>
            <ac:spMk id="12" creationId="{2F6D2571-2C59-D79F-26E3-5D785F97F91F}"/>
          </ac:spMkLst>
        </pc:spChg>
      </pc:sldChg>
      <pc:sldChg chg="modSp modAnim addCm delCm">
        <pc:chgData name="Devadder Phebe" userId="e067ce41-2ca1-43f3-afcf-6267d7dfa7ac" providerId="ADAL" clId="{6EA5839B-AF39-4626-86FD-14EE5A784859}" dt="2024-06-19T11:10:01.225" v="1502" actId="20577"/>
        <pc:sldMkLst>
          <pc:docMk/>
          <pc:sldMk cId="3411327214" sldId="377"/>
        </pc:sldMkLst>
        <pc:spChg chg="mod">
          <ac:chgData name="Devadder Phebe" userId="e067ce41-2ca1-43f3-afcf-6267d7dfa7ac" providerId="ADAL" clId="{6EA5839B-AF39-4626-86FD-14EE5A784859}" dt="2024-06-19T11:10:01.225" v="1502" actId="20577"/>
          <ac:spMkLst>
            <pc:docMk/>
            <pc:sldMk cId="3411327214" sldId="377"/>
            <ac:spMk id="5" creationId="{37B19B1A-56B5-04E5-2463-F161921241F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1.820" v="569"/>
              <pc2:cmMkLst xmlns:pc2="http://schemas.microsoft.com/office/powerpoint/2019/9/main/command">
                <pc:docMk/>
                <pc:sldMk cId="3411327214" sldId="377"/>
                <pc2:cmMk id="{91920A5B-6D19-4FE7-B232-F1DF45559D98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8:15.553" v="570"/>
              <pc2:cmMkLst xmlns:pc2="http://schemas.microsoft.com/office/powerpoint/2019/9/main/command">
                <pc:docMk/>
                <pc:sldMk cId="3411327214" sldId="377"/>
                <pc2:cmMk id="{1E275867-4972-401D-9965-A23F13040B10}"/>
              </pc2:cmMkLst>
            </pc226:cmChg>
          </p:ext>
        </pc:extLst>
      </pc:sldChg>
      <pc:sldChg chg="del">
        <pc:chgData name="Devadder Phebe" userId="e067ce41-2ca1-43f3-afcf-6267d7dfa7ac" providerId="ADAL" clId="{6EA5839B-AF39-4626-86FD-14EE5A784859}" dt="2024-06-19T13:28:08.980" v="1735" actId="47"/>
        <pc:sldMkLst>
          <pc:docMk/>
          <pc:sldMk cId="2521669793" sldId="380"/>
        </pc:sldMkLst>
      </pc:sldChg>
      <pc:sldChg chg="addSp delSp modSp mod">
        <pc:chgData name="Devadder Phebe" userId="e067ce41-2ca1-43f3-afcf-6267d7dfa7ac" providerId="ADAL" clId="{6EA5839B-AF39-4626-86FD-14EE5A784859}" dt="2024-06-19T12:44:50.302" v="1730" actId="14100"/>
        <pc:sldMkLst>
          <pc:docMk/>
          <pc:sldMk cId="410295757" sldId="381"/>
        </pc:sldMkLst>
        <pc:spChg chg="mod">
          <ac:chgData name="Devadder Phebe" userId="e067ce41-2ca1-43f3-afcf-6267d7dfa7ac" providerId="ADAL" clId="{6EA5839B-AF39-4626-86FD-14EE5A784859}" dt="2024-06-19T12:44:44.512" v="1729" actId="1076"/>
          <ac:spMkLst>
            <pc:docMk/>
            <pc:sldMk cId="410295757" sldId="381"/>
            <ac:spMk id="10" creationId="{FCAB0303-5CC6-7A89-440E-DC7F1DEFF2F9}"/>
          </ac:spMkLst>
        </pc:spChg>
        <pc:picChg chg="add mod ord">
          <ac:chgData name="Devadder Phebe" userId="e067ce41-2ca1-43f3-afcf-6267d7dfa7ac" providerId="ADAL" clId="{6EA5839B-AF39-4626-86FD-14EE5A784859}" dt="2024-06-19T12:44:40.087" v="1728" actId="1076"/>
          <ac:picMkLst>
            <pc:docMk/>
            <pc:sldMk cId="410295757" sldId="381"/>
            <ac:picMk id="9" creationId="{4EF8E9AF-9E31-3B02-94CD-773E5DB5E370}"/>
          </ac:picMkLst>
        </pc:picChg>
        <pc:picChg chg="del">
          <ac:chgData name="Devadder Phebe" userId="e067ce41-2ca1-43f3-afcf-6267d7dfa7ac" providerId="ADAL" clId="{6EA5839B-AF39-4626-86FD-14EE5A784859}" dt="2024-06-19T12:43:48.860" v="1713" actId="478"/>
          <ac:picMkLst>
            <pc:docMk/>
            <pc:sldMk cId="410295757" sldId="381"/>
            <ac:picMk id="11" creationId="{8ED99362-5FB7-1C9B-34B5-2FD64F70F8F2}"/>
          </ac:picMkLst>
        </pc:picChg>
        <pc:cxnChg chg="mod">
          <ac:chgData name="Devadder Phebe" userId="e067ce41-2ca1-43f3-afcf-6267d7dfa7ac" providerId="ADAL" clId="{6EA5839B-AF39-4626-86FD-14EE5A784859}" dt="2024-06-19T12:44:50.302" v="1730" actId="14100"/>
          <ac:cxnSpMkLst>
            <pc:docMk/>
            <pc:sldMk cId="410295757" sldId="381"/>
            <ac:cxnSpMk id="18" creationId="{5A05FE05-BC8F-2403-6322-93F6AB2CA513}"/>
          </ac:cxnSpMkLst>
        </pc:cxnChg>
      </pc:sldChg>
      <pc:sldChg chg="del">
        <pc:chgData name="Devadder Phebe" userId="e067ce41-2ca1-43f3-afcf-6267d7dfa7ac" providerId="ADAL" clId="{6EA5839B-AF39-4626-86FD-14EE5A784859}" dt="2024-06-19T14:05:37.077" v="1760" actId="47"/>
        <pc:sldMkLst>
          <pc:docMk/>
          <pc:sldMk cId="3012879803" sldId="384"/>
        </pc:sldMkLst>
      </pc:sldChg>
      <pc:sldChg chg="modNotesTx">
        <pc:chgData name="Devadder Phebe" userId="e067ce41-2ca1-43f3-afcf-6267d7dfa7ac" providerId="ADAL" clId="{6EA5839B-AF39-4626-86FD-14EE5A784859}" dt="2024-06-19T11:29:26.866" v="1603" actId="20577"/>
        <pc:sldMkLst>
          <pc:docMk/>
          <pc:sldMk cId="3265421677" sldId="397"/>
        </pc:sldMkLst>
      </pc:sldChg>
      <pc:sldChg chg="modSp mod modAnim">
        <pc:chgData name="Devadder Phebe" userId="e067ce41-2ca1-43f3-afcf-6267d7dfa7ac" providerId="ADAL" clId="{6EA5839B-AF39-4626-86FD-14EE5A784859}" dt="2024-06-19T12:04:52.427" v="1704" actId="20577"/>
        <pc:sldMkLst>
          <pc:docMk/>
          <pc:sldMk cId="1674431421" sldId="402"/>
        </pc:sldMkLst>
        <pc:graphicFrameChg chg="modGraphic">
          <ac:chgData name="Devadder Phebe" userId="e067ce41-2ca1-43f3-afcf-6267d7dfa7ac" providerId="ADAL" clId="{6EA5839B-AF39-4626-86FD-14EE5A784859}" dt="2024-06-19T12:04:52.427" v="1704" actId="20577"/>
          <ac:graphicFrameMkLst>
            <pc:docMk/>
            <pc:sldMk cId="1674431421" sldId="402"/>
            <ac:graphicFrameMk id="5" creationId="{27FAFBD8-48BD-66AE-CD48-A6AB164A280B}"/>
          </ac:graphicFrameMkLst>
        </pc:graphicFrameChg>
      </pc:sldChg>
      <pc:sldChg chg="modSp mod">
        <pc:chgData name="Devadder Phebe" userId="e067ce41-2ca1-43f3-afcf-6267d7dfa7ac" providerId="ADAL" clId="{6EA5839B-AF39-4626-86FD-14EE5A784859}" dt="2024-06-19T08:48:05.191" v="1317" actId="20577"/>
        <pc:sldMkLst>
          <pc:docMk/>
          <pc:sldMk cId="1242702740" sldId="410"/>
        </pc:sldMkLst>
        <pc:spChg chg="mod">
          <ac:chgData name="Devadder Phebe" userId="e067ce41-2ca1-43f3-afcf-6267d7dfa7ac" providerId="ADAL" clId="{6EA5839B-AF39-4626-86FD-14EE5A784859}" dt="2024-06-19T08:48:05.191" v="1317" actId="20577"/>
          <ac:spMkLst>
            <pc:docMk/>
            <pc:sldMk cId="1242702740" sldId="410"/>
            <ac:spMk id="2" creationId="{97567675-2936-8C3F-F2DA-F7D2CDEEB019}"/>
          </ac:spMkLst>
        </pc:spChg>
      </pc:sldChg>
      <pc:sldChg chg="addSp delSp modSp mod">
        <pc:chgData name="Devadder Phebe" userId="e067ce41-2ca1-43f3-afcf-6267d7dfa7ac" providerId="ADAL" clId="{6EA5839B-AF39-4626-86FD-14EE5A784859}" dt="2024-06-20T06:54:58.845" v="1767" actId="1076"/>
        <pc:sldMkLst>
          <pc:docMk/>
          <pc:sldMk cId="1237810562" sldId="438"/>
        </pc:sldMkLst>
        <pc:spChg chg="mod">
          <ac:chgData name="Devadder Phebe" userId="e067ce41-2ca1-43f3-afcf-6267d7dfa7ac" providerId="ADAL" clId="{6EA5839B-AF39-4626-86FD-14EE5A784859}" dt="2024-06-17T13:14:22.553" v="145" actId="20577"/>
          <ac:spMkLst>
            <pc:docMk/>
            <pc:sldMk cId="1237810562" sldId="438"/>
            <ac:spMk id="2" creationId="{B8AAD6AE-F820-8FC9-0F41-96B5CAC5C37A}"/>
          </ac:spMkLst>
        </pc:spChg>
        <pc:picChg chg="add mod ord">
          <ac:chgData name="Devadder Phebe" userId="e067ce41-2ca1-43f3-afcf-6267d7dfa7ac" providerId="ADAL" clId="{6EA5839B-AF39-4626-86FD-14EE5A784859}" dt="2024-06-20T06:54:58.845" v="1767" actId="1076"/>
          <ac:picMkLst>
            <pc:docMk/>
            <pc:sldMk cId="1237810562" sldId="438"/>
            <ac:picMk id="5" creationId="{93B5AD2D-AD3C-AB88-FE06-C80163C7DA17}"/>
          </ac:picMkLst>
        </pc:picChg>
        <pc:picChg chg="del">
          <ac:chgData name="Devadder Phebe" userId="e067ce41-2ca1-43f3-afcf-6267d7dfa7ac" providerId="ADAL" clId="{6EA5839B-AF39-4626-86FD-14EE5A784859}" dt="2024-06-20T06:54:48.324" v="1762" actId="478"/>
          <ac:picMkLst>
            <pc:docMk/>
            <pc:sldMk cId="1237810562" sldId="438"/>
            <ac:picMk id="6" creationId="{5C1D75F3-2272-F735-D47F-41DE9FEDF7D7}"/>
          </ac:picMkLst>
        </pc:picChg>
      </pc:sldChg>
      <pc:sldChg chg="addSp delSp modSp mod modAnim">
        <pc:chgData name="Devadder Phebe" userId="e067ce41-2ca1-43f3-afcf-6267d7dfa7ac" providerId="ADAL" clId="{6EA5839B-AF39-4626-86FD-14EE5A784859}" dt="2024-06-20T07:01:59.829" v="1777"/>
        <pc:sldMkLst>
          <pc:docMk/>
          <pc:sldMk cId="1887725975" sldId="439"/>
        </pc:sldMkLst>
        <pc:spChg chg="mod">
          <ac:chgData name="Devadder Phebe" userId="e067ce41-2ca1-43f3-afcf-6267d7dfa7ac" providerId="ADAL" clId="{6EA5839B-AF39-4626-86FD-14EE5A784859}" dt="2024-06-17T13:14:28.681" v="149" actId="20577"/>
          <ac:spMkLst>
            <pc:docMk/>
            <pc:sldMk cId="1887725975" sldId="439"/>
            <ac:spMk id="2" creationId="{A035680D-3889-9369-085D-622F900D5876}"/>
          </ac:spMkLst>
        </pc:spChg>
        <pc:spChg chg="del">
          <ac:chgData name="Devadder Phebe" userId="e067ce41-2ca1-43f3-afcf-6267d7dfa7ac" providerId="ADAL" clId="{6EA5839B-AF39-4626-86FD-14EE5A784859}" dt="2024-06-20T07:01:36.798" v="1772" actId="478"/>
          <ac:spMkLst>
            <pc:docMk/>
            <pc:sldMk cId="1887725975" sldId="439"/>
            <ac:spMk id="3" creationId="{5B01A613-958E-FA17-16D3-75021BFF3C9B}"/>
          </ac:spMkLst>
        </pc:spChg>
        <pc:spChg chg="add mod">
          <ac:chgData name="Devadder Phebe" userId="e067ce41-2ca1-43f3-afcf-6267d7dfa7ac" providerId="ADAL" clId="{6EA5839B-AF39-4626-86FD-14EE5A784859}" dt="2024-06-20T07:01:33.907" v="1771" actId="1582"/>
          <ac:spMkLst>
            <pc:docMk/>
            <pc:sldMk cId="1887725975" sldId="439"/>
            <ac:spMk id="5" creationId="{E81486BA-8318-F77C-F78B-1377D1225AF4}"/>
          </ac:spMkLst>
        </pc:spChg>
        <pc:spChg chg="add mod">
          <ac:chgData name="Devadder Phebe" userId="e067ce41-2ca1-43f3-afcf-6267d7dfa7ac" providerId="ADAL" clId="{6EA5839B-AF39-4626-86FD-14EE5A784859}" dt="2024-06-20T07:01:55.791" v="1776" actId="1582"/>
          <ac:spMkLst>
            <pc:docMk/>
            <pc:sldMk cId="1887725975" sldId="439"/>
            <ac:spMk id="7" creationId="{110E5B0F-7812-A86A-5A6A-C588A5540135}"/>
          </ac:spMkLst>
        </pc:spChg>
      </pc:sldChg>
      <pc:sldChg chg="addSp modSp mod modAnim">
        <pc:chgData name="Devadder Phebe" userId="e067ce41-2ca1-43f3-afcf-6267d7dfa7ac" providerId="ADAL" clId="{6EA5839B-AF39-4626-86FD-14EE5A784859}" dt="2024-06-20T07:07:24.559" v="1794" actId="732"/>
        <pc:sldMkLst>
          <pc:docMk/>
          <pc:sldMk cId="1208807158" sldId="440"/>
        </pc:sldMkLst>
        <pc:spChg chg="ord">
          <ac:chgData name="Devadder Phebe" userId="e067ce41-2ca1-43f3-afcf-6267d7dfa7ac" providerId="ADAL" clId="{6EA5839B-AF39-4626-86FD-14EE5A784859}" dt="2024-06-20T07:06:31.756" v="1785" actId="166"/>
          <ac:spMkLst>
            <pc:docMk/>
            <pc:sldMk cId="1208807158" sldId="440"/>
            <ac:spMk id="10" creationId="{0DE66428-6E47-7259-6B92-4E2AEEAB81A6}"/>
          </ac:spMkLst>
        </pc:spChg>
        <pc:picChg chg="add mod modCrop">
          <ac:chgData name="Devadder Phebe" userId="e067ce41-2ca1-43f3-afcf-6267d7dfa7ac" providerId="ADAL" clId="{6EA5839B-AF39-4626-86FD-14EE5A784859}" dt="2024-06-20T07:07:24.559" v="1794" actId="732"/>
          <ac:picMkLst>
            <pc:docMk/>
            <pc:sldMk cId="1208807158" sldId="440"/>
            <ac:picMk id="3" creationId="{29CDD6DC-A67F-E690-067D-79B34C17D1E7}"/>
          </ac:picMkLst>
        </pc:picChg>
      </pc:sldChg>
      <pc:sldChg chg="del">
        <pc:chgData name="Devadder Phebe" userId="e067ce41-2ca1-43f3-afcf-6267d7dfa7ac" providerId="ADAL" clId="{6EA5839B-AF39-4626-86FD-14EE5A784859}" dt="2024-06-20T07:14:39.457" v="1827" actId="47"/>
        <pc:sldMkLst>
          <pc:docMk/>
          <pc:sldMk cId="1778471505" sldId="441"/>
        </pc:sldMkLst>
      </pc:sldChg>
      <pc:sldChg chg="delSp mod">
        <pc:chgData name="Devadder Phebe" userId="e067ce41-2ca1-43f3-afcf-6267d7dfa7ac" providerId="ADAL" clId="{6EA5839B-AF39-4626-86FD-14EE5A784859}" dt="2024-06-19T09:01:49.217" v="1319" actId="478"/>
        <pc:sldMkLst>
          <pc:docMk/>
          <pc:sldMk cId="3673594752" sldId="450"/>
        </pc:sldMkLst>
        <pc:spChg chg="del">
          <ac:chgData name="Devadder Phebe" userId="e067ce41-2ca1-43f3-afcf-6267d7dfa7ac" providerId="ADAL" clId="{6EA5839B-AF39-4626-86FD-14EE5A784859}" dt="2024-06-19T09:01:49.217" v="1319" actId="478"/>
          <ac:spMkLst>
            <pc:docMk/>
            <pc:sldMk cId="3673594752" sldId="450"/>
            <ac:spMk id="2" creationId="{756044C2-4EBF-30FA-BCE0-D7A090820975}"/>
          </ac:spMkLst>
        </pc:spChg>
      </pc:sldChg>
      <pc:sldChg chg="addSp delSp modSp mod">
        <pc:chgData name="Devadder Phebe" userId="e067ce41-2ca1-43f3-afcf-6267d7dfa7ac" providerId="ADAL" clId="{6EA5839B-AF39-4626-86FD-14EE5A784859}" dt="2024-06-17T12:51:36.901" v="33" actId="1076"/>
        <pc:sldMkLst>
          <pc:docMk/>
          <pc:sldMk cId="350333853" sldId="457"/>
        </pc:sldMkLst>
        <pc:spChg chg="mod">
          <ac:chgData name="Devadder Phebe" userId="e067ce41-2ca1-43f3-afcf-6267d7dfa7ac" providerId="ADAL" clId="{6EA5839B-AF39-4626-86FD-14EE5A784859}" dt="2024-06-17T11:26:45.692" v="29" actId="1076"/>
          <ac:spMkLst>
            <pc:docMk/>
            <pc:sldMk cId="350333853" sldId="457"/>
            <ac:spMk id="3" creationId="{743E64B1-FDF2-4525-D6D8-15DEFEC8E2D2}"/>
          </ac:spMkLst>
        </pc:spChg>
        <pc:picChg chg="mod">
          <ac:chgData name="Devadder Phebe" userId="e067ce41-2ca1-43f3-afcf-6267d7dfa7ac" providerId="ADAL" clId="{6EA5839B-AF39-4626-86FD-14EE5A784859}" dt="2024-06-17T11:26:56.095" v="32" actId="1076"/>
          <ac:picMkLst>
            <pc:docMk/>
            <pc:sldMk cId="350333853" sldId="457"/>
            <ac:picMk id="5" creationId="{1AD4849A-1791-F333-1118-D926302B8BBE}"/>
          </ac:picMkLst>
        </pc:picChg>
        <pc:picChg chg="add del mod modCrop">
          <ac:chgData name="Devadder Phebe" userId="e067ce41-2ca1-43f3-afcf-6267d7dfa7ac" providerId="ADAL" clId="{6EA5839B-AF39-4626-86FD-14EE5A784859}" dt="2024-06-17T11:26:30.830" v="25" actId="478"/>
          <ac:picMkLst>
            <pc:docMk/>
            <pc:sldMk cId="350333853" sldId="457"/>
            <ac:picMk id="7" creationId="{604142C9-1B36-DA02-DC10-0241EDE771EE}"/>
          </ac:picMkLst>
        </pc:picChg>
        <pc:picChg chg="add mod modCrop">
          <ac:chgData name="Devadder Phebe" userId="e067ce41-2ca1-43f3-afcf-6267d7dfa7ac" providerId="ADAL" clId="{6EA5839B-AF39-4626-86FD-14EE5A784859}" dt="2024-06-17T12:51:36.901" v="33" actId="1076"/>
          <ac:picMkLst>
            <pc:docMk/>
            <pc:sldMk cId="350333853" sldId="457"/>
            <ac:picMk id="9" creationId="{9F1346C7-9174-1A3E-C60A-2D7560284483}"/>
          </ac:picMkLst>
        </pc:picChg>
        <pc:picChg chg="mod">
          <ac:chgData name="Devadder Phebe" userId="e067ce41-2ca1-43f3-afcf-6267d7dfa7ac" providerId="ADAL" clId="{6EA5839B-AF39-4626-86FD-14EE5A784859}" dt="2024-06-17T11:26:51.303" v="31" actId="1076"/>
          <ac:picMkLst>
            <pc:docMk/>
            <pc:sldMk cId="350333853" sldId="457"/>
            <ac:picMk id="10" creationId="{2A5CB3EE-6A5C-8D55-A935-90DE0EA72549}"/>
          </ac:picMkLst>
        </pc:picChg>
        <pc:picChg chg="del">
          <ac:chgData name="Devadder Phebe" userId="e067ce41-2ca1-43f3-afcf-6267d7dfa7ac" providerId="ADAL" clId="{6EA5839B-AF39-4626-86FD-14EE5A784859}" dt="2024-06-17T11:22:02.695" v="0" actId="478"/>
          <ac:picMkLst>
            <pc:docMk/>
            <pc:sldMk cId="350333853" sldId="457"/>
            <ac:picMk id="12" creationId="{AC52CCD6-91AF-503A-85E5-BAE1986982A0}"/>
          </ac:picMkLst>
        </pc:picChg>
        <pc:picChg chg="del mod modCrop">
          <ac:chgData name="Devadder Phebe" userId="e067ce41-2ca1-43f3-afcf-6267d7dfa7ac" providerId="ADAL" clId="{6EA5839B-AF39-4626-86FD-14EE5A784859}" dt="2024-06-17T11:26:29.190" v="24" actId="478"/>
          <ac:picMkLst>
            <pc:docMk/>
            <pc:sldMk cId="350333853" sldId="457"/>
            <ac:picMk id="14" creationId="{7F1D4765-81E4-5AE4-C133-4E8BC5305992}"/>
          </ac:picMkLst>
        </pc:picChg>
      </pc:sldChg>
      <pc:sldChg chg="modSp modAnim">
        <pc:chgData name="Devadder Phebe" userId="e067ce41-2ca1-43f3-afcf-6267d7dfa7ac" providerId="ADAL" clId="{6EA5839B-AF39-4626-86FD-14EE5A784859}" dt="2024-06-19T11:54:42.735" v="1665" actId="20577"/>
        <pc:sldMkLst>
          <pc:docMk/>
          <pc:sldMk cId="1902341510" sldId="459"/>
        </pc:sldMkLst>
        <pc:spChg chg="mod">
          <ac:chgData name="Devadder Phebe" userId="e067ce41-2ca1-43f3-afcf-6267d7dfa7ac" providerId="ADAL" clId="{6EA5839B-AF39-4626-86FD-14EE5A784859}" dt="2024-06-19T11:54:42.735" v="1665" actId="20577"/>
          <ac:spMkLst>
            <pc:docMk/>
            <pc:sldMk cId="1902341510" sldId="459"/>
            <ac:spMk id="3" creationId="{DD94D7B8-2E05-E9B2-67C1-5F42F8A8FCAF}"/>
          </ac:spMkLst>
        </pc:spChg>
      </pc:sldChg>
      <pc:sldChg chg="modSp mod">
        <pc:chgData name="Devadder Phebe" userId="e067ce41-2ca1-43f3-afcf-6267d7dfa7ac" providerId="ADAL" clId="{6EA5839B-AF39-4626-86FD-14EE5A784859}" dt="2024-06-19T13:45:49.911" v="1738" actId="20577"/>
        <pc:sldMkLst>
          <pc:docMk/>
          <pc:sldMk cId="2330803318" sldId="464"/>
        </pc:sldMkLst>
        <pc:spChg chg="mod">
          <ac:chgData name="Devadder Phebe" userId="e067ce41-2ca1-43f3-afcf-6267d7dfa7ac" providerId="ADAL" clId="{6EA5839B-AF39-4626-86FD-14EE5A784859}" dt="2024-06-19T13:45:49.911" v="1738" actId="20577"/>
          <ac:spMkLst>
            <pc:docMk/>
            <pc:sldMk cId="2330803318" sldId="464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3:21.986" v="137" actId="313"/>
        <pc:sldMkLst>
          <pc:docMk/>
          <pc:sldMk cId="1530454709" sldId="468"/>
        </pc:sldMkLst>
        <pc:spChg chg="mod">
          <ac:chgData name="Devadder Phebe" userId="e067ce41-2ca1-43f3-afcf-6267d7dfa7ac" providerId="ADAL" clId="{6EA5839B-AF39-4626-86FD-14EE5A784859}" dt="2024-06-17T13:13:21.986" v="137" actId="313"/>
          <ac:spMkLst>
            <pc:docMk/>
            <pc:sldMk cId="1530454709" sldId="468"/>
            <ac:spMk id="9" creationId="{89A79FA2-B10B-88F5-6729-DDD14DE32C8D}"/>
          </ac:spMkLst>
        </pc:spChg>
      </pc:sldChg>
      <pc:sldChg chg="ord">
        <pc:chgData name="Devadder Phebe" userId="e067ce41-2ca1-43f3-afcf-6267d7dfa7ac" providerId="ADAL" clId="{6EA5839B-AF39-4626-86FD-14EE5A784859}" dt="2024-06-19T13:27:56.693" v="1734"/>
        <pc:sldMkLst>
          <pc:docMk/>
          <pc:sldMk cId="1900248297" sldId="470"/>
        </pc:sldMkLst>
      </pc:sldChg>
      <pc:sldChg chg="modSp mod ord">
        <pc:chgData name="Devadder Phebe" userId="e067ce41-2ca1-43f3-afcf-6267d7dfa7ac" providerId="ADAL" clId="{6EA5839B-AF39-4626-86FD-14EE5A784859}" dt="2024-06-19T08:31:47.767" v="1137" actId="20577"/>
        <pc:sldMkLst>
          <pc:docMk/>
          <pc:sldMk cId="2120648949" sldId="473"/>
        </pc:sldMkLst>
        <pc:spChg chg="mod">
          <ac:chgData name="Devadder Phebe" userId="e067ce41-2ca1-43f3-afcf-6267d7dfa7ac" providerId="ADAL" clId="{6EA5839B-AF39-4626-86FD-14EE5A784859}" dt="2024-06-19T08:31:47.767" v="1137" actId="20577"/>
          <ac:spMkLst>
            <pc:docMk/>
            <pc:sldMk cId="2120648949" sldId="473"/>
            <ac:spMk id="2" creationId="{00000000-0000-0000-0000-000000000000}"/>
          </ac:spMkLst>
        </pc:spChg>
      </pc:sldChg>
      <pc:sldChg chg="modSp mod">
        <pc:chgData name="Devadder Phebe" userId="e067ce41-2ca1-43f3-afcf-6267d7dfa7ac" providerId="ADAL" clId="{6EA5839B-AF39-4626-86FD-14EE5A784859}" dt="2024-06-17T13:14:25.313" v="147" actId="20577"/>
        <pc:sldMkLst>
          <pc:docMk/>
          <pc:sldMk cId="37073752" sldId="477"/>
        </pc:sldMkLst>
        <pc:spChg chg="mod">
          <ac:chgData name="Devadder Phebe" userId="e067ce41-2ca1-43f3-afcf-6267d7dfa7ac" providerId="ADAL" clId="{6EA5839B-AF39-4626-86FD-14EE5A784859}" dt="2024-06-17T13:14:25.313" v="147" actId="20577"/>
          <ac:spMkLst>
            <pc:docMk/>
            <pc:sldMk cId="37073752" sldId="477"/>
            <ac:spMk id="2" creationId="{FB5D3A28-E3F3-AB8E-3ECC-632CBECBDC0B}"/>
          </ac:spMkLst>
        </pc:spChg>
      </pc:sldChg>
      <pc:sldChg chg="modSp mod">
        <pc:chgData name="Devadder Phebe" userId="e067ce41-2ca1-43f3-afcf-6267d7dfa7ac" providerId="ADAL" clId="{6EA5839B-AF39-4626-86FD-14EE5A784859}" dt="2024-06-17T13:14:32.313" v="151" actId="20577"/>
        <pc:sldMkLst>
          <pc:docMk/>
          <pc:sldMk cId="718544629" sldId="478"/>
        </pc:sldMkLst>
        <pc:spChg chg="mod">
          <ac:chgData name="Devadder Phebe" userId="e067ce41-2ca1-43f3-afcf-6267d7dfa7ac" providerId="ADAL" clId="{6EA5839B-AF39-4626-86FD-14EE5A784859}" dt="2024-06-17T13:14:32.313" v="151" actId="20577"/>
          <ac:spMkLst>
            <pc:docMk/>
            <pc:sldMk cId="718544629" sldId="478"/>
            <ac:spMk id="2" creationId="{540C48C3-41E4-368D-23D4-C05EAD76F0AB}"/>
          </ac:spMkLst>
        </pc:spChg>
      </pc:sldChg>
      <pc:sldChg chg="addSp modSp modAnim addCm delCm">
        <pc:chgData name="Devadder Phebe" userId="e067ce41-2ca1-43f3-afcf-6267d7dfa7ac" providerId="ADAL" clId="{6EA5839B-AF39-4626-86FD-14EE5A784859}" dt="2024-06-19T10:50:56.898" v="1467"/>
        <pc:sldMkLst>
          <pc:docMk/>
          <pc:sldMk cId="196889573" sldId="484"/>
        </pc:sldMkLst>
        <pc:picChg chg="add mod">
          <ac:chgData name="Devadder Phebe" userId="e067ce41-2ca1-43f3-afcf-6267d7dfa7ac" providerId="ADAL" clId="{6EA5839B-AF39-4626-86FD-14EE5A784859}" dt="2024-06-19T08:07:25.087" v="578" actId="1076"/>
          <ac:picMkLst>
            <pc:docMk/>
            <pc:sldMk cId="196889573" sldId="484"/>
            <ac:picMk id="1026" creationId="{1D0D6454-E539-0AB7-D4DB-40536AD2846F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8:09:34.017" v="695"/>
              <pc2:cmMkLst xmlns:pc2="http://schemas.microsoft.com/office/powerpoint/2019/9/main/command">
                <pc:docMk/>
                <pc:sldMk cId="196889573" sldId="484"/>
                <pc2:cmMk id="{3B9C68D5-B98A-4C73-9D0C-B4BDB2BC4A2F}"/>
              </pc2:cmMkLst>
            </pc226:cmChg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10:50:56.898" v="1467"/>
              <pc2:cmMkLst xmlns:pc2="http://schemas.microsoft.com/office/powerpoint/2019/9/main/command">
                <pc:docMk/>
                <pc:sldMk cId="196889573" sldId="484"/>
                <pc2:cmMk id="{8E7967E6-2BC8-44B2-B9EB-1425F00A7645}"/>
              </pc2:cmMkLst>
            </pc226:cmChg>
          </p:ext>
        </pc:extLst>
      </pc:sldChg>
      <pc:sldChg chg="modSp mod addCm">
        <pc:chgData name="Devadder Phebe" userId="e067ce41-2ca1-43f3-afcf-6267d7dfa7ac" providerId="ADAL" clId="{6EA5839B-AF39-4626-86FD-14EE5A784859}" dt="2024-06-19T11:23:51.256" v="1602" actId="20577"/>
        <pc:sldMkLst>
          <pc:docMk/>
          <pc:sldMk cId="2617020598" sldId="485"/>
        </pc:sldMkLst>
        <pc:spChg chg="mod">
          <ac:chgData name="Devadder Phebe" userId="e067ce41-2ca1-43f3-afcf-6267d7dfa7ac" providerId="ADAL" clId="{6EA5839B-AF39-4626-86FD-14EE5A784859}" dt="2024-06-19T11:23:51.256" v="1602" actId="20577"/>
          <ac:spMkLst>
            <pc:docMk/>
            <pc:sldMk cId="2617020598" sldId="485"/>
            <ac:spMk id="3" creationId="{907DED25-60B2-6CB8-477C-9A81C1458CD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Devadder Phebe" userId="e067ce41-2ca1-43f3-afcf-6267d7dfa7ac" providerId="ADAL" clId="{6EA5839B-AF39-4626-86FD-14EE5A784859}" dt="2024-06-17T13:01:38.588" v="36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  <pc:sldChg chg="modSp mod addCm delCm modCm">
        <pc:chgData name="Devadder Phebe" userId="e067ce41-2ca1-43f3-afcf-6267d7dfa7ac" providerId="ADAL" clId="{6EA5839B-AF39-4626-86FD-14EE5A784859}" dt="2024-06-19T07:56:25.328" v="552"/>
        <pc:sldMkLst>
          <pc:docMk/>
          <pc:sldMk cId="3397871250" sldId="486"/>
        </pc:sldMkLst>
        <pc:spChg chg="mod">
          <ac:chgData name="Devadder Phebe" userId="e067ce41-2ca1-43f3-afcf-6267d7dfa7ac" providerId="ADAL" clId="{6EA5839B-AF39-4626-86FD-14EE5A784859}" dt="2024-06-19T07:51:09.556" v="460" actId="20577"/>
          <ac:spMkLst>
            <pc:docMk/>
            <pc:sldMk cId="3397871250" sldId="486"/>
            <ac:spMk id="3" creationId="{8725B98D-AB6D-7975-F5E1-D7CEA116AEAD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Devadder Phebe" userId="e067ce41-2ca1-43f3-afcf-6267d7dfa7ac" providerId="ADAL" clId="{6EA5839B-AF39-4626-86FD-14EE5A784859}" dt="2024-06-19T07:56:25.328" v="552"/>
              <pc2:cmMkLst xmlns:pc2="http://schemas.microsoft.com/office/powerpoint/2019/9/main/command">
                <pc:docMk/>
                <pc:sldMk cId="3397871250" sldId="486"/>
                <pc2:cmMk id="{EE56BA1A-2D0D-415A-B066-C403B277AA1C}"/>
              </pc2:cmMkLst>
            </pc226:cmChg>
          </p:ext>
        </pc:extLst>
      </pc:sldChg>
      <pc:sldChg chg="modSp new del mod ord addCm delCm modCm">
        <pc:chgData name="Devadder Phebe" userId="e067ce41-2ca1-43f3-afcf-6267d7dfa7ac" providerId="ADAL" clId="{6EA5839B-AF39-4626-86FD-14EE5A784859}" dt="2024-06-19T07:51:22.840" v="462" actId="2696"/>
        <pc:sldMkLst>
          <pc:docMk/>
          <pc:sldMk cId="48747817" sldId="487"/>
        </pc:sldMkLst>
        <pc:spChg chg="mod">
          <ac:chgData name="Devadder Phebe" userId="e067ce41-2ca1-43f3-afcf-6267d7dfa7ac" providerId="ADAL" clId="{6EA5839B-AF39-4626-86FD-14EE5A784859}" dt="2024-06-19T07:41:11.246" v="288" actId="20577"/>
          <ac:spMkLst>
            <pc:docMk/>
            <pc:sldMk cId="48747817" sldId="487"/>
            <ac:spMk id="3" creationId="{1E7EADC5-BA9E-ABD3-A8FB-FE2F1A23B4D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Devadder Phebe" userId="e067ce41-2ca1-43f3-afcf-6267d7dfa7ac" providerId="ADAL" clId="{6EA5839B-AF39-4626-86FD-14EE5A784859}" dt="2024-06-19T07:51:19.958" v="461"/>
              <pc2:cmMkLst xmlns:pc2="http://schemas.microsoft.com/office/powerpoint/2019/9/main/command">
                <pc:docMk/>
                <pc:sldMk cId="48747817" sldId="487"/>
                <pc2:cmMk id="{94A1E31E-CB8F-42ED-8030-8B07CFC3D971}"/>
              </pc2:cmMkLst>
              <pc226:cmRplyChg chg="add">
                <pc226:chgData name="Devadder Phebe" userId="e067ce41-2ca1-43f3-afcf-6267d7dfa7ac" providerId="ADAL" clId="{6EA5839B-AF39-4626-86FD-14EE5A784859}" dt="2024-06-17T13:24:14.983" v="153"/>
                <pc2:cmRplyMkLst xmlns:pc2="http://schemas.microsoft.com/office/powerpoint/2019/9/main/command">
                  <pc:docMk/>
                  <pc:sldMk cId="48747817" sldId="487"/>
                  <pc2:cmMk id="{94A1E31E-CB8F-42ED-8030-8B07CFC3D971}"/>
                  <pc2:cmRplyMk id="{48B1A6D9-BEE6-4607-97D7-E2C8D57EA291}"/>
                </pc2:cmRplyMkLst>
              </pc226:cmRplyChg>
            </pc226:cmChg>
          </p:ext>
        </pc:extLst>
      </pc:sldChg>
      <pc:sldChg chg="delSp modSp new mod ord">
        <pc:chgData name="Devadder Phebe" userId="e067ce41-2ca1-43f3-afcf-6267d7dfa7ac" providerId="ADAL" clId="{6EA5839B-AF39-4626-86FD-14EE5A784859}" dt="2024-06-19T12:28:08.646" v="1712" actId="20577"/>
        <pc:sldMkLst>
          <pc:docMk/>
          <pc:sldMk cId="3499014283" sldId="487"/>
        </pc:sldMkLst>
        <pc:spChg chg="del">
          <ac:chgData name="Devadder Phebe" userId="e067ce41-2ca1-43f3-afcf-6267d7dfa7ac" providerId="ADAL" clId="{6EA5839B-AF39-4626-86FD-14EE5A784859}" dt="2024-06-19T08:41:24.256" v="1170" actId="478"/>
          <ac:spMkLst>
            <pc:docMk/>
            <pc:sldMk cId="3499014283" sldId="487"/>
            <ac:spMk id="2" creationId="{58FC3273-DA3E-8A83-F93A-1AE0DFCFE090}"/>
          </ac:spMkLst>
        </pc:spChg>
        <pc:spChg chg="mod">
          <ac:chgData name="Devadder Phebe" userId="e067ce41-2ca1-43f3-afcf-6267d7dfa7ac" providerId="ADAL" clId="{6EA5839B-AF39-4626-86FD-14EE5A784859}" dt="2024-06-19T08:42:52.424" v="1193" actId="1076"/>
          <ac:spMkLst>
            <pc:docMk/>
            <pc:sldMk cId="3499014283" sldId="487"/>
            <ac:spMk id="3" creationId="{2EDC9572-D433-C2DC-1E62-0A862C0FB91F}"/>
          </ac:spMkLst>
        </pc:spChg>
        <pc:spChg chg="mod">
          <ac:chgData name="Devadder Phebe" userId="e067ce41-2ca1-43f3-afcf-6267d7dfa7ac" providerId="ADAL" clId="{6EA5839B-AF39-4626-86FD-14EE5A784859}" dt="2024-06-19T12:28:08.646" v="1712" actId="20577"/>
          <ac:spMkLst>
            <pc:docMk/>
            <pc:sldMk cId="3499014283" sldId="487"/>
            <ac:spMk id="4" creationId="{68F6AEED-1678-04C8-A38B-22C46172925E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08:46:24.544" v="1309" actId="20577"/>
        <pc:sldMkLst>
          <pc:docMk/>
          <pc:sldMk cId="1563578975" sldId="488"/>
        </pc:sldMkLst>
        <pc:spChg chg="del">
          <ac:chgData name="Devadder Phebe" userId="e067ce41-2ca1-43f3-afcf-6267d7dfa7ac" providerId="ADAL" clId="{6EA5839B-AF39-4626-86FD-14EE5A784859}" dt="2024-06-19T08:39:54.280" v="1145" actId="478"/>
          <ac:spMkLst>
            <pc:docMk/>
            <pc:sldMk cId="1563578975" sldId="488"/>
            <ac:spMk id="2" creationId="{688CC97C-6926-CE35-3973-263478A34354}"/>
          </ac:spMkLst>
        </pc:spChg>
        <pc:spChg chg="mod">
          <ac:chgData name="Devadder Phebe" userId="e067ce41-2ca1-43f3-afcf-6267d7dfa7ac" providerId="ADAL" clId="{6EA5839B-AF39-4626-86FD-14EE5A784859}" dt="2024-06-19T08:42:42.299" v="1191" actId="14100"/>
          <ac:spMkLst>
            <pc:docMk/>
            <pc:sldMk cId="1563578975" sldId="488"/>
            <ac:spMk id="3" creationId="{193379B9-7686-C91E-5FC3-1F236A98BD40}"/>
          </ac:spMkLst>
        </pc:spChg>
        <pc:spChg chg="mod">
          <ac:chgData name="Devadder Phebe" userId="e067ce41-2ca1-43f3-afcf-6267d7dfa7ac" providerId="ADAL" clId="{6EA5839B-AF39-4626-86FD-14EE5A784859}" dt="2024-06-19T08:42:30.352" v="1188" actId="1076"/>
          <ac:spMkLst>
            <pc:docMk/>
            <pc:sldMk cId="1563578975" sldId="488"/>
            <ac:spMk id="4" creationId="{DAC5760B-BB2F-B475-2A75-B92D77542B4B}"/>
          </ac:spMkLst>
        </pc:spChg>
        <pc:spChg chg="add mod">
          <ac:chgData name="Devadder Phebe" userId="e067ce41-2ca1-43f3-afcf-6267d7dfa7ac" providerId="ADAL" clId="{6EA5839B-AF39-4626-86FD-14EE5A784859}" dt="2024-06-19T08:46:24.544" v="1309" actId="20577"/>
          <ac:spMkLst>
            <pc:docMk/>
            <pc:sldMk cId="1563578975" sldId="488"/>
            <ac:spMk id="6" creationId="{EF943908-8FEE-F5AF-AEB6-5DCD1F042CC6}"/>
          </ac:spMkLst>
        </pc:spChg>
      </pc:sldChg>
      <pc:sldChg chg="modSp new mod">
        <pc:chgData name="Devadder Phebe" userId="e067ce41-2ca1-43f3-afcf-6267d7dfa7ac" providerId="ADAL" clId="{6EA5839B-AF39-4626-86FD-14EE5A784859}" dt="2024-06-19T11:12:07.448" v="1593" actId="20577"/>
        <pc:sldMkLst>
          <pc:docMk/>
          <pc:sldMk cId="2970281818" sldId="489"/>
        </pc:sldMkLst>
        <pc:spChg chg="mod">
          <ac:chgData name="Devadder Phebe" userId="e067ce41-2ca1-43f3-afcf-6267d7dfa7ac" providerId="ADAL" clId="{6EA5839B-AF39-4626-86FD-14EE5A784859}" dt="2024-06-19T11:12:07.448" v="1593" actId="20577"/>
          <ac:spMkLst>
            <pc:docMk/>
            <pc:sldMk cId="2970281818" sldId="489"/>
            <ac:spMk id="3" creationId="{BD0C3BB9-4685-9162-9CEF-AB3B2022B7C2}"/>
          </ac:spMkLst>
        </pc:spChg>
      </pc:sldChg>
      <pc:sldChg chg="addSp delSp modSp new mod">
        <pc:chgData name="Devadder Phebe" userId="e067ce41-2ca1-43f3-afcf-6267d7dfa7ac" providerId="ADAL" clId="{6EA5839B-AF39-4626-86FD-14EE5A784859}" dt="2024-06-19T14:04:43.604" v="1759" actId="1076"/>
        <pc:sldMkLst>
          <pc:docMk/>
          <pc:sldMk cId="527642026" sldId="490"/>
        </pc:sldMkLst>
        <pc:spChg chg="del">
          <ac:chgData name="Devadder Phebe" userId="e067ce41-2ca1-43f3-afcf-6267d7dfa7ac" providerId="ADAL" clId="{6EA5839B-AF39-4626-86FD-14EE5A784859}" dt="2024-06-19T13:47:25.519" v="1741" actId="931"/>
          <ac:spMkLst>
            <pc:docMk/>
            <pc:sldMk cId="527642026" sldId="490"/>
            <ac:spMk id="3" creationId="{BB76267B-5087-29CD-B9BE-754D39ED04EE}"/>
          </ac:spMkLst>
        </pc:spChg>
        <pc:picChg chg="add mod modCrop">
          <ac:chgData name="Devadder Phebe" userId="e067ce41-2ca1-43f3-afcf-6267d7dfa7ac" providerId="ADAL" clId="{6EA5839B-AF39-4626-86FD-14EE5A784859}" dt="2024-06-19T14:04:43.604" v="1759" actId="1076"/>
          <ac:picMkLst>
            <pc:docMk/>
            <pc:sldMk cId="527642026" sldId="490"/>
            <ac:picMk id="6" creationId="{EB8337CF-7567-EA62-4C1B-9704CD70691B}"/>
          </ac:picMkLst>
        </pc:picChg>
      </pc:sldChg>
      <pc:sldChg chg="modSp add mod">
        <pc:chgData name="Devadder Phebe" userId="e067ce41-2ca1-43f3-afcf-6267d7dfa7ac" providerId="ADAL" clId="{6EA5839B-AF39-4626-86FD-14EE5A784859}" dt="2024-06-20T07:14:37.135" v="1826" actId="20577"/>
        <pc:sldMkLst>
          <pc:docMk/>
          <pc:sldMk cId="2035213278" sldId="491"/>
        </pc:sldMkLst>
        <pc:spChg chg="mod">
          <ac:chgData name="Devadder Phebe" userId="e067ce41-2ca1-43f3-afcf-6267d7dfa7ac" providerId="ADAL" clId="{6EA5839B-AF39-4626-86FD-14EE5A784859}" dt="2024-06-20T07:14:37.135" v="1826" actId="20577"/>
          <ac:spMkLst>
            <pc:docMk/>
            <pc:sldMk cId="2035213278" sldId="491"/>
            <ac:spMk id="2" creationId="{A035680D-3889-9369-085D-622F900D5876}"/>
          </ac:spMkLst>
        </pc:spChg>
      </pc:sldChg>
    </pc:docChg>
  </pc:docChgLst>
  <pc:docChgLst>
    <pc:chgData name="Lauwers Leen" userId="b07259d2-56e0-4213-9c51-0ac00f7e1cb2" providerId="ADAL" clId="{A1522A5B-7C8F-4FD0-8F3D-BF802007F54A}"/>
    <pc:docChg chg="modSld">
      <pc:chgData name="Lauwers Leen" userId="b07259d2-56e0-4213-9c51-0ac00f7e1cb2" providerId="ADAL" clId="{A1522A5B-7C8F-4FD0-8F3D-BF802007F54A}" dt="2024-06-20T13:36:37.916" v="6"/>
      <pc:docMkLst>
        <pc:docMk/>
      </pc:docMkLst>
      <pc:sldChg chg="addCm">
        <pc:chgData name="Lauwers Leen" userId="b07259d2-56e0-4213-9c51-0ac00f7e1cb2" providerId="ADAL" clId="{A1522A5B-7C8F-4FD0-8F3D-BF802007F54A}" dt="2024-06-20T13:36:37.916" v="6"/>
        <pc:sldMkLst>
          <pc:docMk/>
          <pc:sldMk cId="3397871250" sldId="4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27.402" v="5"/>
              <pc2:cmMkLst xmlns:pc2="http://schemas.microsoft.com/office/powerpoint/2019/9/main/command">
                <pc:docMk/>
                <pc:sldMk cId="3397871250" sldId="486"/>
                <pc2:cmMk id="{AE777037-0389-4BF0-B0C3-7887DA3748CE}"/>
              </pc2:cmMkLst>
            </pc226:cmChg>
            <pc226:cmChg xmlns:pc226="http://schemas.microsoft.com/office/powerpoint/2022/06/main/command" chg="add">
              <pc226:chgData name="Lauwers Leen" userId="b07259d2-56e0-4213-9c51-0ac00f7e1cb2" providerId="ADAL" clId="{A1522A5B-7C8F-4FD0-8F3D-BF802007F54A}" dt="2024-06-20T13:36:37.916" v="6"/>
              <pc2:cmMkLst xmlns:pc2="http://schemas.microsoft.com/office/powerpoint/2019/9/main/command">
                <pc:docMk/>
                <pc:sldMk cId="3397871250" sldId="486"/>
                <pc2:cmMk id="{DE0D0C76-4BF4-4047-B12D-345C517B86A5}"/>
              </pc2:cmMkLst>
            </pc226:cmChg>
          </p:ext>
        </pc:extLst>
      </pc:sldChg>
      <pc:sldChg chg="modSp mod">
        <pc:chgData name="Lauwers Leen" userId="b07259d2-56e0-4213-9c51-0ac00f7e1cb2" providerId="ADAL" clId="{A1522A5B-7C8F-4FD0-8F3D-BF802007F54A}" dt="2024-06-20T13:30:56.634" v="4" actId="1076"/>
        <pc:sldMkLst>
          <pc:docMk/>
          <pc:sldMk cId="527642026" sldId="490"/>
        </pc:sldMkLst>
        <pc:picChg chg="mod modCrop">
          <ac:chgData name="Lauwers Leen" userId="b07259d2-56e0-4213-9c51-0ac00f7e1cb2" providerId="ADAL" clId="{A1522A5B-7C8F-4FD0-8F3D-BF802007F54A}" dt="2024-06-20T13:30:56.634" v="4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  <pc:docChgLst>
    <pc:chgData name="Werbrouck Patricia" userId="382df7b9-4c68-434a-8cb9-e2cae71aabe6" providerId="ADAL" clId="{5ECF5AEF-EA48-42E4-B9CD-6FCA1D164C2C}"/>
    <pc:docChg chg="modSld sldOrd">
      <pc:chgData name="Werbrouck Patricia" userId="382df7b9-4c68-434a-8cb9-e2cae71aabe6" providerId="ADAL" clId="{5ECF5AEF-EA48-42E4-B9CD-6FCA1D164C2C}" dt="2024-08-01T13:13:55.071" v="19" actId="20577"/>
      <pc:docMkLst>
        <pc:docMk/>
      </pc:docMkLst>
      <pc:sldChg chg="modSp mod">
        <pc:chgData name="Werbrouck Patricia" userId="382df7b9-4c68-434a-8cb9-e2cae71aabe6" providerId="ADAL" clId="{5ECF5AEF-EA48-42E4-B9CD-6FCA1D164C2C}" dt="2024-07-31T09:46:09.918" v="16" actId="20577"/>
        <pc:sldMkLst>
          <pc:docMk/>
          <pc:sldMk cId="410295757" sldId="381"/>
        </pc:sldMkLst>
        <pc:spChg chg="mod">
          <ac:chgData name="Werbrouck Patricia" userId="382df7b9-4c68-434a-8cb9-e2cae71aabe6" providerId="ADAL" clId="{5ECF5AEF-EA48-42E4-B9CD-6FCA1D164C2C}" dt="2024-07-31T09:46:09.918" v="16" actId="20577"/>
          <ac:spMkLst>
            <pc:docMk/>
            <pc:sldMk cId="410295757" sldId="381"/>
            <ac:spMk id="3" creationId="{3D980C9E-6CFD-4927-8B6F-6D034FBC55E4}"/>
          </ac:spMkLst>
        </pc:spChg>
      </pc:sldChg>
      <pc:sldChg chg="ord">
        <pc:chgData name="Werbrouck Patricia" userId="382df7b9-4c68-434a-8cb9-e2cae71aabe6" providerId="ADAL" clId="{5ECF5AEF-EA48-42E4-B9CD-6FCA1D164C2C}" dt="2024-07-31T09:04:19.660" v="1"/>
        <pc:sldMkLst>
          <pc:docMk/>
          <pc:sldMk cId="3519786632" sldId="465"/>
        </pc:sldMkLst>
      </pc:sldChg>
      <pc:sldChg chg="modSp mod">
        <pc:chgData name="Werbrouck Patricia" userId="382df7b9-4c68-434a-8cb9-e2cae71aabe6" providerId="ADAL" clId="{5ECF5AEF-EA48-42E4-B9CD-6FCA1D164C2C}" dt="2024-07-31T09:35:14.975" v="14" actId="20577"/>
        <pc:sldMkLst>
          <pc:docMk/>
          <pc:sldMk cId="2617020598" sldId="485"/>
        </pc:sldMkLst>
        <pc:spChg chg="mod">
          <ac:chgData name="Werbrouck Patricia" userId="382df7b9-4c68-434a-8cb9-e2cae71aabe6" providerId="ADAL" clId="{5ECF5AEF-EA48-42E4-B9CD-6FCA1D164C2C}" dt="2024-07-31T09:35:14.975" v="14" actId="20577"/>
          <ac:spMkLst>
            <pc:docMk/>
            <pc:sldMk cId="2617020598" sldId="485"/>
            <ac:spMk id="3" creationId="{907DED25-60B2-6CB8-477C-9A81C1458CDE}"/>
          </ac:spMkLst>
        </pc:spChg>
      </pc:sldChg>
      <pc:sldChg chg="modSp">
        <pc:chgData name="Werbrouck Patricia" userId="382df7b9-4c68-434a-8cb9-e2cae71aabe6" providerId="ADAL" clId="{5ECF5AEF-EA48-42E4-B9CD-6FCA1D164C2C}" dt="2024-08-01T13:13:55.071" v="19" actId="20577"/>
        <pc:sldMkLst>
          <pc:docMk/>
          <pc:sldMk cId="3361524232" sldId="493"/>
        </pc:sldMkLst>
        <pc:graphicFrameChg chg="mod">
          <ac:chgData name="Werbrouck Patricia" userId="382df7b9-4c68-434a-8cb9-e2cae71aabe6" providerId="ADAL" clId="{5ECF5AEF-EA48-42E4-B9CD-6FCA1D164C2C}" dt="2024-08-01T13:13:55.071" v="19" actId="20577"/>
          <ac:graphicFrameMkLst>
            <pc:docMk/>
            <pc:sldMk cId="3361524232" sldId="493"/>
            <ac:graphicFrameMk id="5" creationId="{E3A520D0-815F-66A7-5D72-9B337F72108C}"/>
          </ac:graphicFrameMkLst>
        </pc:graphicFrameChg>
      </pc:sldChg>
    </pc:docChg>
  </pc:docChgLst>
  <pc:docChgLst>
    <pc:chgData name="Devadder Phebe" userId="S::phebe.devadder@vlaanderen.be::e067ce41-2ca1-43f3-afcf-6267d7dfa7ac" providerId="AD" clId="Web-{0A1A9703-8AE3-AC7A-41CD-59C2DC2F7F88}"/>
    <pc:docChg chg="modSld">
      <pc:chgData name="Devadder Phebe" userId="S::phebe.devadder@vlaanderen.be::e067ce41-2ca1-43f3-afcf-6267d7dfa7ac" providerId="AD" clId="Web-{0A1A9703-8AE3-AC7A-41CD-59C2DC2F7F88}" dt="2024-07-29T11:32:28.477" v="17" actId="20577"/>
      <pc:docMkLst>
        <pc:docMk/>
      </pc:docMkLst>
      <pc:sldChg chg="addSp delSp modSp">
        <pc:chgData name="Devadder Phebe" userId="S::phebe.devadder@vlaanderen.be::e067ce41-2ca1-43f3-afcf-6267d7dfa7ac" providerId="AD" clId="Web-{0A1A9703-8AE3-AC7A-41CD-59C2DC2F7F88}" dt="2024-07-29T11:32:28.477" v="17" actId="20577"/>
        <pc:sldMkLst>
          <pc:docMk/>
          <pc:sldMk cId="3069739467" sldId="495"/>
        </pc:sldMkLst>
        <pc:spChg chg="mod">
          <ac:chgData name="Devadder Phebe" userId="S::phebe.devadder@vlaanderen.be::e067ce41-2ca1-43f3-afcf-6267d7dfa7ac" providerId="AD" clId="Web-{0A1A9703-8AE3-AC7A-41CD-59C2DC2F7F88}" dt="2024-07-29T11:32:28.477" v="17" actId="20577"/>
          <ac:spMkLst>
            <pc:docMk/>
            <pc:sldMk cId="3069739467" sldId="495"/>
            <ac:spMk id="2" creationId="{047F57D9-BFEE-B84F-EF02-A2356B8B7984}"/>
          </ac:spMkLst>
        </pc:spChg>
        <pc:spChg chg="del">
          <ac:chgData name="Devadder Phebe" userId="S::phebe.devadder@vlaanderen.be::e067ce41-2ca1-43f3-afcf-6267d7dfa7ac" providerId="AD" clId="Web-{0A1A9703-8AE3-AC7A-41CD-59C2DC2F7F88}" dt="2024-07-29T11:32:09.414" v="0"/>
          <ac:spMkLst>
            <pc:docMk/>
            <pc:sldMk cId="3069739467" sldId="495"/>
            <ac:spMk id="3" creationId="{A1FB2AA6-6093-3BFA-A40B-1E7951BD558F}"/>
          </ac:spMkLst>
        </pc:spChg>
        <pc:picChg chg="add mod ord">
          <ac:chgData name="Devadder Phebe" userId="S::phebe.devadder@vlaanderen.be::e067ce41-2ca1-43f3-afcf-6267d7dfa7ac" providerId="AD" clId="Web-{0A1A9703-8AE3-AC7A-41CD-59C2DC2F7F88}" dt="2024-07-29T11:32:22.008" v="4" actId="1076"/>
          <ac:picMkLst>
            <pc:docMk/>
            <pc:sldMk cId="3069739467" sldId="495"/>
            <ac:picMk id="5" creationId="{70A93EE9-06F4-6CB8-75F9-54355FBA7CC4}"/>
          </ac:picMkLst>
        </pc:picChg>
      </pc:sldChg>
    </pc:docChg>
  </pc:docChgLst>
  <pc:docChgLst>
    <pc:chgData name="Devadder Phebe" userId="S::phebe.devadder@vlaanderen.be::e067ce41-2ca1-43f3-afcf-6267d7dfa7ac" providerId="AD" clId="Web-{D40CF6AA-EBA3-67F9-4084-CE9E393C60DD}"/>
    <pc:docChg chg="">
      <pc:chgData name="Devadder Phebe" userId="S::phebe.devadder@vlaanderen.be::e067ce41-2ca1-43f3-afcf-6267d7dfa7ac" providerId="AD" clId="Web-{D40CF6AA-EBA3-67F9-4084-CE9E393C60DD}" dt="2024-06-21T07:29:10.481" v="0"/>
      <pc:docMkLst>
        <pc:docMk/>
      </pc:docMkLst>
      <pc:sldChg chg="modCm">
        <pc:chgData name="Devadder Phebe" userId="S::phebe.devadder@vlaanderen.be::e067ce41-2ca1-43f3-afcf-6267d7dfa7ac" providerId="AD" clId="Web-{D40CF6AA-EBA3-67F9-4084-CE9E393C60DD}" dt="2024-06-21T07:29:10.481" v="0"/>
        <pc:sldMkLst>
          <pc:docMk/>
          <pc:sldMk cId="2617020598" sldId="48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Devadder Phebe" userId="S::phebe.devadder@vlaanderen.be::e067ce41-2ca1-43f3-afcf-6267d7dfa7ac" providerId="AD" clId="Web-{D40CF6AA-EBA3-67F9-4084-CE9E393C60DD}" dt="2024-06-21T07:29:10.481" v="0"/>
              <pc2:cmMkLst xmlns:pc2="http://schemas.microsoft.com/office/powerpoint/2019/9/main/command">
                <pc:docMk/>
                <pc:sldMk cId="2617020598" sldId="485"/>
                <pc2:cmMk id="{93F95D5E-C21A-4A7F-BA14-677A3E3FD488}"/>
              </pc2:cmMkLst>
            </pc226:cmChg>
          </p:ext>
        </pc:extLst>
      </pc:sldChg>
    </pc:docChg>
  </pc:docChgLst>
  <pc:docChgLst>
    <pc:chgData name="Devadder Phebe" userId="S::phebe.devadder@vlaanderen.be::e067ce41-2ca1-43f3-afcf-6267d7dfa7ac" providerId="AD" clId="Web-{B536FCD2-C7E0-181B-09DF-E5715236D2BD}"/>
    <pc:docChg chg="modSld">
      <pc:chgData name="Devadder Phebe" userId="S::phebe.devadder@vlaanderen.be::e067ce41-2ca1-43f3-afcf-6267d7dfa7ac" providerId="AD" clId="Web-{B536FCD2-C7E0-181B-09DF-E5715236D2BD}" dt="2024-08-02T08:16:37.753" v="9" actId="20577"/>
      <pc:docMkLst>
        <pc:docMk/>
      </pc:docMkLst>
      <pc:sldChg chg="modSp">
        <pc:chgData name="Devadder Phebe" userId="S::phebe.devadder@vlaanderen.be::e067ce41-2ca1-43f3-afcf-6267d7dfa7ac" providerId="AD" clId="Web-{B536FCD2-C7E0-181B-09DF-E5715236D2BD}" dt="2024-08-02T08:16:37.753" v="9" actId="20577"/>
        <pc:sldMkLst>
          <pc:docMk/>
          <pc:sldMk cId="566963711" sldId="347"/>
        </pc:sldMkLst>
        <pc:spChg chg="mod">
          <ac:chgData name="Devadder Phebe" userId="S::phebe.devadder@vlaanderen.be::e067ce41-2ca1-43f3-afcf-6267d7dfa7ac" providerId="AD" clId="Web-{B536FCD2-C7E0-181B-09DF-E5715236D2BD}" dt="2024-08-02T08:16:37.753" v="9" actId="20577"/>
          <ac:spMkLst>
            <pc:docMk/>
            <pc:sldMk cId="566963711" sldId="347"/>
            <ac:spMk id="3" creationId="{39C6775C-5F15-3FE0-2A23-962FD849282C}"/>
          </ac:spMkLst>
        </pc:spChg>
      </pc:sldChg>
    </pc:docChg>
  </pc:docChgLst>
  <pc:docChgLst>
    <pc:chgData name="Lauwers Leen" userId="S::leen.lauwers@vlaanderen.be::b07259d2-56e0-4213-9c51-0ac00f7e1cb2" providerId="AD" clId="Web-{51395C85-ACA1-4663-5A50-E23715FE46BD}"/>
    <pc:docChg chg="modSld">
      <pc:chgData name="Lauwers Leen" userId="S::leen.lauwers@vlaanderen.be::b07259d2-56e0-4213-9c51-0ac00f7e1cb2" providerId="AD" clId="Web-{51395C85-ACA1-4663-5A50-E23715FE46BD}" dt="2024-06-20T13:30:05.518" v="6" actId="1076"/>
      <pc:docMkLst>
        <pc:docMk/>
      </pc:docMkLst>
      <pc:sldChg chg="addSp delSp modSp">
        <pc:chgData name="Lauwers Leen" userId="S::leen.lauwers@vlaanderen.be::b07259d2-56e0-4213-9c51-0ac00f7e1cb2" providerId="AD" clId="Web-{51395C85-ACA1-4663-5A50-E23715FE46BD}" dt="2024-06-20T13:30:05.518" v="6" actId="1076"/>
        <pc:sldMkLst>
          <pc:docMk/>
          <pc:sldMk cId="527642026" sldId="490"/>
        </pc:sldMkLst>
        <pc:spChg chg="add del mod">
          <ac:chgData name="Lauwers Leen" userId="S::leen.lauwers@vlaanderen.be::b07259d2-56e0-4213-9c51-0ac00f7e1cb2" providerId="AD" clId="Web-{51395C85-ACA1-4663-5A50-E23715FE46BD}" dt="2024-06-20T13:29:50.064" v="2"/>
          <ac:spMkLst>
            <pc:docMk/>
            <pc:sldMk cId="527642026" sldId="490"/>
            <ac:spMk id="5" creationId="{93E50603-A32D-A2BA-C227-A838DC37D564}"/>
          </ac:spMkLst>
        </pc:spChg>
        <pc:picChg chg="del mod">
          <ac:chgData name="Lauwers Leen" userId="S::leen.lauwers@vlaanderen.be::b07259d2-56e0-4213-9c51-0ac00f7e1cb2" providerId="AD" clId="Web-{51395C85-ACA1-4663-5A50-E23715FE46BD}" dt="2024-06-20T13:29:37.660" v="1"/>
          <ac:picMkLst>
            <pc:docMk/>
            <pc:sldMk cId="527642026" sldId="490"/>
            <ac:picMk id="6" creationId="{EB8337CF-7567-EA62-4C1B-9704CD70691B}"/>
          </ac:picMkLst>
        </pc:picChg>
        <pc:picChg chg="add mod ord">
          <ac:chgData name="Lauwers Leen" userId="S::leen.lauwers@vlaanderen.be::b07259d2-56e0-4213-9c51-0ac00f7e1cb2" providerId="AD" clId="Web-{51395C85-ACA1-4663-5A50-E23715FE46BD}" dt="2024-06-20T13:30:05.518" v="6" actId="1076"/>
          <ac:picMkLst>
            <pc:docMk/>
            <pc:sldMk cId="527642026" sldId="490"/>
            <ac:picMk id="7" creationId="{8A035540-5296-FD0D-ECE3-D1704868FFA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C7F27-3F35-C348-A7B2-F69A620161E2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9D320-CCF8-334E-8C41-0A87F0B8CDF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0068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37DD8-B20A-47A6-AA94-FD478FAA3C28}" type="datetimeFigureOut">
              <a:rPr lang="nl-BE" smtClean="0"/>
              <a:pPr/>
              <a:t>10/10/2024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A0D9C-0CD0-4097-81EC-9B83965EC08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767839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947340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35475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514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33401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84428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031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591893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593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600962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Allemaal tonen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8042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>
              <a:latin typeface="Calibri" panose="020F0502020204030204" pitchFamily="34" charset="0"/>
              <a:ea typeface="DINPro-Bold" charset="0"/>
              <a:cs typeface="DINPro-Bold" charset="0"/>
              <a:sym typeface="DINPro-Bold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36520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5634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sz="180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6136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57283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54038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6020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99565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A0D9C-0CD0-4097-81EC-9B83965EC08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98844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5176691" y="3971836"/>
            <a:ext cx="340850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 b="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n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 3"/>
          <p:cNvGrpSpPr/>
          <p:nvPr userDrawn="1"/>
        </p:nvGrpSpPr>
        <p:grpSpPr>
          <a:xfrm>
            <a:off x="288001" y="252000"/>
            <a:ext cx="6033506" cy="6265475"/>
            <a:chOff x="288001" y="252000"/>
            <a:chExt cx="6033506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52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1" y="252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 userDrawn="1">
            <p:ph type="ctrTitle"/>
          </p:nvPr>
        </p:nvSpPr>
        <p:spPr>
          <a:xfrm>
            <a:off x="1332000" y="2556001"/>
            <a:ext cx="3816000" cy="1943999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 userDrawn="1">
            <p:ph type="subTitle" idx="1"/>
          </p:nvPr>
        </p:nvSpPr>
        <p:spPr>
          <a:xfrm>
            <a:off x="1333577" y="4650972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804BA3EF-1EB8-3C1E-4ABD-BCCE957F6B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19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 userDrawn="1"/>
        </p:nvGrpSpPr>
        <p:grpSpPr>
          <a:xfrm>
            <a:off x="2215375" y="252000"/>
            <a:ext cx="6640625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>
                <a:latin typeface="FlandersArtSans-Regular" panose="00000500000000000000" pitchFamily="2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96052" y="2104575"/>
            <a:ext cx="3816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pic>
        <p:nvPicPr>
          <p:cNvPr id="11" name="Afbeelding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2000" y="6294528"/>
            <a:ext cx="1828800" cy="157824"/>
          </a:xfrm>
          <a:prstGeom prst="rect">
            <a:avLst/>
          </a:prstGeom>
        </p:spPr>
      </p:pic>
      <p:pic>
        <p:nvPicPr>
          <p:cNvPr id="5" name="Afbeelding 4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55934B5F-A704-38A9-8752-B9FD251A135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0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38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ep 10"/>
          <p:cNvGrpSpPr/>
          <p:nvPr userDrawn="1"/>
        </p:nvGrpSpPr>
        <p:grpSpPr>
          <a:xfrm>
            <a:off x="-1" y="0"/>
            <a:ext cx="6228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332002" y="756847"/>
            <a:ext cx="3456131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nl-NL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332000" y="2987448"/>
            <a:ext cx="3112678" cy="2770099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+mn-lt"/>
              </a:defRPr>
            </a:lvl2pPr>
            <a:lvl3pPr>
              <a:defRPr sz="1800">
                <a:solidFill>
                  <a:schemeClr val="bg1"/>
                </a:solidFill>
                <a:latin typeface="+mn-lt"/>
              </a:defRPr>
            </a:lvl3pPr>
            <a:lvl4pPr>
              <a:defRPr sz="1800">
                <a:solidFill>
                  <a:schemeClr val="bg1"/>
                </a:solidFill>
                <a:latin typeface="+mn-lt"/>
              </a:defRPr>
            </a:lvl4pPr>
            <a:lvl5pPr>
              <a:defRPr sz="18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4528"/>
            <a:ext cx="1828800" cy="157824"/>
          </a:xfrm>
          <a:prstGeom prst="rect">
            <a:avLst/>
          </a:prstGeom>
        </p:spPr>
      </p:pic>
      <p:pic>
        <p:nvPicPr>
          <p:cNvPr id="2" name="Afbeelding 1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CDA5A76-C962-6B21-816B-1196944701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515" y="25200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03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_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3885027"/>
            <a:ext cx="7416000" cy="1346396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2000" b="1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4320619" y="5306531"/>
            <a:ext cx="4391381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l-NL"/>
              <a:t>KLIK OM DE TEKST TE BEWERKEN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1296000" y="1915297"/>
            <a:ext cx="7416000" cy="1865871"/>
          </a:xfrm>
        </p:spPr>
        <p:txBody>
          <a:bodyPr anchor="t" anchorCtr="0"/>
          <a:lstStyle>
            <a:lvl1pPr>
              <a:lnSpc>
                <a:spcPts val="5400"/>
              </a:lnSpc>
              <a:defRPr sz="54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14376" y="0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4400361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14375" y="0"/>
            <a:ext cx="8820000" cy="6012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2023200"/>
            <a:ext cx="3108049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1"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296000" y="4154400"/>
            <a:ext cx="7416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rgbClr val="37373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5" name="Tijdelijke aanduiding voor dianummer 6">
            <a:extLst>
              <a:ext uri="{FF2B5EF4-FFF2-40B4-BE49-F238E27FC236}">
                <a16:creationId xmlns:a16="http://schemas.microsoft.com/office/drawing/2014/main" id="{9B42E7EB-9A17-4924-B872-9C111592C7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13200" y="-26377"/>
            <a:ext cx="8820000" cy="6012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296792" y="3498715"/>
            <a:ext cx="8856000" cy="3359285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00" y="6282000"/>
            <a:ext cx="1828800" cy="182880"/>
          </a:xfrm>
          <a:prstGeom prst="rect">
            <a:avLst/>
          </a:prstGeom>
        </p:spPr>
      </p:pic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  <p:pic>
        <p:nvPicPr>
          <p:cNvPr id="3" name="Afbeelding 2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E7363EEA-FA23-FBED-0136-82C1FEB180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Medium" panose="000006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20146" y="1908000"/>
            <a:ext cx="3391854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294228" y="1908000"/>
            <a:ext cx="3708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 b="1" i="0">
                <a:solidFill>
                  <a:srgbClr val="373736"/>
                </a:solidFill>
                <a:latin typeface="+mj-lt"/>
                <a:cs typeface="FlandersArtSans-Bold" panose="00000800000000000000" pitchFamily="2" charset="0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08000"/>
            <a:ext cx="3708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5040000" y="1908000"/>
            <a:ext cx="3672000" cy="3780000"/>
          </a:xfrm>
        </p:spPr>
        <p:txBody>
          <a:bodyPr bIns="0"/>
          <a:lstStyle>
            <a:lvl1pPr>
              <a:defRPr sz="2000">
                <a:solidFill>
                  <a:srgbClr val="373736"/>
                </a:solidFill>
                <a:latin typeface="+mj-lt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spcBef>
                <a:spcPts val="300"/>
              </a:spcBef>
              <a:defRPr sz="1800">
                <a:latin typeface="+mj-lt"/>
              </a:defRPr>
            </a:lvl3pPr>
            <a:lvl4pPr>
              <a:spcBef>
                <a:spcPts val="300"/>
              </a:spcBef>
              <a:defRPr sz="1800">
                <a:latin typeface="+mj-lt"/>
              </a:defRPr>
            </a:lvl4pPr>
            <a:lvl5pPr>
              <a:spcBef>
                <a:spcPts val="300"/>
              </a:spcBef>
              <a:defRPr sz="1800"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 anchor="t" anchorCtr="0"/>
          <a:lstStyle>
            <a:lvl1pPr>
              <a:defRPr>
                <a:solidFill>
                  <a:srgbClr val="373736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solidFill>
                  <a:srgbClr val="373736"/>
                </a:solidFill>
                <a:latin typeface="+mj-lt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+mj-lt"/>
              </a:defRPr>
            </a:lvl2pPr>
            <a:lvl3pPr>
              <a:lnSpc>
                <a:spcPct val="90000"/>
              </a:lnSpc>
              <a:buSzPct val="85000"/>
              <a:defRPr>
                <a:latin typeface="+mj-lt"/>
              </a:defRPr>
            </a:lvl3pPr>
            <a:lvl4pPr>
              <a:lnSpc>
                <a:spcPct val="90000"/>
              </a:lnSpc>
              <a:defRPr>
                <a:latin typeface="+mj-lt"/>
              </a:defRPr>
            </a:lvl4pPr>
            <a:lvl5pPr>
              <a:lnSpc>
                <a:spcPct val="90000"/>
              </a:lnSpc>
              <a:defRPr>
                <a:latin typeface="+mj-lt"/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3960000" y="6242656"/>
            <a:ext cx="1080000" cy="365125"/>
          </a:xfrm>
        </p:spPr>
        <p:txBody>
          <a:bodyPr/>
          <a:lstStyle>
            <a:lvl1pPr>
              <a:defRPr sz="900">
                <a:latin typeface="+mj-lt"/>
              </a:defRPr>
            </a:lvl1pPr>
          </a:lstStyle>
          <a:p>
            <a:fld id="{7749CDD0-7D77-4D23-9A27-F361E39BA472}" type="datetime1">
              <a:rPr lang="nl-BE" smtClean="0"/>
              <a:pPr/>
              <a:t>10/10/2024</a:t>
            </a:fld>
            <a:r>
              <a:rPr lang="nl-BE"/>
              <a:t> </a:t>
            </a:r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/>
          </p:nvPr>
        </p:nvSpPr>
        <p:spPr>
          <a:xfrm>
            <a:off x="309220" y="0"/>
            <a:ext cx="8847137" cy="6858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BE"/>
          </a:p>
        </p:txBody>
      </p:sp>
      <p:sp>
        <p:nvSpPr>
          <p:cNvPr id="7" name="Titel 4"/>
          <p:cNvSpPr>
            <a:spLocks noGrp="1"/>
          </p:cNvSpPr>
          <p:nvPr>
            <p:ph type="ctrTitle"/>
          </p:nvPr>
        </p:nvSpPr>
        <p:spPr>
          <a:xfrm>
            <a:off x="1296000" y="756000"/>
            <a:ext cx="3686547" cy="2196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8" name="Ondertitel 5"/>
          <p:cNvSpPr>
            <a:spLocks noGrp="1"/>
          </p:cNvSpPr>
          <p:nvPr>
            <p:ph type="subTitle" idx="4294967295"/>
          </p:nvPr>
        </p:nvSpPr>
        <p:spPr>
          <a:xfrm>
            <a:off x="5176691" y="4191642"/>
            <a:ext cx="3408509" cy="1731171"/>
          </a:xfrm>
        </p:spPr>
        <p:txBody>
          <a:bodyPr/>
          <a:lstStyle/>
          <a:p>
            <a:r>
              <a:rPr lang="nl-NL"/>
              <a:t>Klikken om de ondertitelstijl van het model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3390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6140"/>
            <a:ext cx="7416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50875" y="6248079"/>
            <a:ext cx="9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248079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248079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7" name="Rechthoek 6"/>
          <p:cNvSpPr/>
          <p:nvPr userDrawn="1"/>
        </p:nvSpPr>
        <p:spPr>
          <a:xfrm>
            <a:off x="0" y="0"/>
            <a:ext cx="288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8000" y="6295977"/>
            <a:ext cx="1828800" cy="157824"/>
          </a:xfrm>
          <a:prstGeom prst="rect">
            <a:avLst/>
          </a:prstGeom>
        </p:spPr>
      </p:pic>
      <p:pic>
        <p:nvPicPr>
          <p:cNvPr id="10" name="Afbeelding 9" descr="Afbeelding met Lettertype, tekst, Graphics, schermopname&#10;&#10;Automatisch gegenereerde beschrijving">
            <a:extLst>
              <a:ext uri="{FF2B5EF4-FFF2-40B4-BE49-F238E27FC236}">
                <a16:creationId xmlns:a16="http://schemas.microsoft.com/office/drawing/2014/main" id="{76EE1044-D218-5F18-BA22-6673D9FB15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48" y="6032760"/>
            <a:ext cx="1425725" cy="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49" r:id="rId2"/>
    <p:sldLayoutId id="2147483673" r:id="rId3"/>
    <p:sldLayoutId id="2147483672" r:id="rId4"/>
    <p:sldLayoutId id="2147483678" r:id="rId5"/>
    <p:sldLayoutId id="2147483650" r:id="rId6"/>
    <p:sldLayoutId id="2147483652" r:id="rId7"/>
    <p:sldLayoutId id="2147483655" r:id="rId8"/>
    <p:sldLayoutId id="2147483681" r:id="rId9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200" b="1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4"/>
        </a:buBlip>
        <a:defRPr sz="2200" kern="1200" spc="0">
          <a:solidFill>
            <a:schemeClr val="bg1">
              <a:lumMod val="50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5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6"/>
        </a:buBlip>
        <a:defRPr sz="2000" kern="1200" spc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3"/>
        </a:buBlip>
        <a:defRPr sz="2000" kern="1200" spc="0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3003395" y="6339600"/>
            <a:ext cx="94748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993393" y="6339600"/>
            <a:ext cx="189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944611" y="6339600"/>
            <a:ext cx="54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296000" y="1915200"/>
            <a:ext cx="74448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 </a:t>
            </a:r>
            <a:endParaRPr lang="nl-BE"/>
          </a:p>
          <a:p>
            <a:pPr lvl="4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3211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200" b="1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6"/>
        </a:buBlip>
        <a:tabLst/>
        <a:defRPr sz="2200" b="0" kern="1200" spc="0" baseline="0">
          <a:solidFill>
            <a:srgbClr val="9B9B9B"/>
          </a:solidFill>
          <a:latin typeface="+mn-lt"/>
          <a:ea typeface="+mn-ea"/>
          <a:cs typeface="Arial" panose="020B0604020202020204" pitchFamily="34" charset="0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7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8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5"/>
        </a:buBlip>
        <a:tabLst/>
        <a:defRPr sz="2000" kern="1200" spc="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5.xml"/><Relationship Id="rId3" Type="http://schemas.openxmlformats.org/officeDocument/2006/relationships/slide" Target="slide9.xml"/><Relationship Id="rId7" Type="http://schemas.openxmlformats.org/officeDocument/2006/relationships/slide" Target="slide3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6" Type="http://schemas.openxmlformats.org/officeDocument/2006/relationships/slide" Target="slide24.xml"/><Relationship Id="rId5" Type="http://schemas.openxmlformats.org/officeDocument/2006/relationships/slide" Target="slide17.xml"/><Relationship Id="rId10" Type="http://schemas.openxmlformats.org/officeDocument/2006/relationships/slide" Target="slide64.xml"/><Relationship Id="rId4" Type="http://schemas.openxmlformats.org/officeDocument/2006/relationships/slide" Target="slide14.xml"/><Relationship Id="rId9" Type="http://schemas.openxmlformats.org/officeDocument/2006/relationships/slide" Target="slide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a1c9692bfd839b228da178175976057678d8f978108de4759d79c0ea1060e2d6/algemeen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desocialekaart.be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desocialekaart.be/fiches/0149acd6ca9c676399ef7dfd30e4529f63a026d6f562d8f04d0681fee2476cd8/aanbod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ocialekaart.be/fiches/d9854955a7bb7f186d5f56e2055025154e80edfc43905317c7eae3bc0dde1978/aanbod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jjZGE6-wE0" TargetMode="Externa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9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socialekaart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codex.vlaanderen.be/Zoeken/Document.aspx?DID=1031834&amp;param=inhoud" TargetMode="Externa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mailto:desocialekaart@vlaanderen.b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socialekaart.be/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567675-2936-8C3F-F2DA-F7D2CDEEB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12503" y="2104574"/>
            <a:ext cx="5401559" cy="1581305"/>
          </a:xfrm>
        </p:spPr>
        <p:txBody>
          <a:bodyPr/>
          <a:lstStyle/>
          <a:p>
            <a:pPr algn="ctr"/>
            <a:r>
              <a:rPr lang="nl-BE">
                <a:cs typeface="Arial"/>
              </a:rPr>
              <a:t>De Sociale Kaart</a:t>
            </a:r>
            <a:br>
              <a:rPr lang="nl-BE"/>
            </a:br>
            <a:r>
              <a:rPr lang="nl-BE" sz="2400">
                <a:cs typeface="Arial"/>
                <a:hlinkClick r:id="rId2"/>
              </a:rPr>
              <a:t>www.desocialekaart.be</a:t>
            </a:r>
            <a:r>
              <a:rPr lang="nl-BE" sz="2400">
                <a:cs typeface="Arial"/>
              </a:rPr>
              <a:t> </a:t>
            </a:r>
            <a:endParaRPr lang="nl-BE">
              <a:cs typeface="Arial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FB01722-C536-A71D-FA7C-F890E25B0E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00832" y="4631623"/>
            <a:ext cx="3816000" cy="355156"/>
          </a:xfrm>
        </p:spPr>
        <p:txBody>
          <a:bodyPr/>
          <a:lstStyle/>
          <a:p>
            <a:pPr algn="ctr"/>
            <a:r>
              <a:rPr lang="nl-BE"/>
              <a:t>Vlaamse overheid – Departement Zorg </a:t>
            </a:r>
          </a:p>
        </p:txBody>
      </p:sp>
    </p:spTree>
    <p:extLst>
      <p:ext uri="{BB962C8B-B14F-4D97-AF65-F5344CB8AC3E}">
        <p14:creationId xmlns:p14="http://schemas.microsoft.com/office/powerpoint/2010/main" val="1242702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EDC9572-D433-C2DC-1E62-0A862C0FB9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7720" y="1131216"/>
            <a:ext cx="2578416" cy="3508878"/>
          </a:xfrm>
        </p:spPr>
        <p:txBody>
          <a:bodyPr/>
          <a:lstStyle/>
          <a:p>
            <a:r>
              <a:rPr lang="nl-BE"/>
              <a:t>Zorgaanbieders</a:t>
            </a:r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/>
          </a:p>
          <a:p>
            <a:r>
              <a:rPr lang="nl-BE"/>
              <a:t>Fiche</a:t>
            </a:r>
          </a:p>
          <a:p>
            <a:endParaRPr lang="nl-BE"/>
          </a:p>
          <a:p>
            <a:pPr marL="0" indent="0">
              <a:buNone/>
            </a:pPr>
            <a:endParaRPr lang="nl-BE"/>
          </a:p>
          <a:p>
            <a:pPr marL="0" indent="0">
              <a:buNone/>
            </a:pPr>
            <a:endParaRPr lang="nl-BE" sz="1200"/>
          </a:p>
          <a:p>
            <a:r>
              <a:rPr lang="nl-BE"/>
              <a:t>Authentieke bronnen</a:t>
            </a:r>
          </a:p>
          <a:p>
            <a:endParaRPr lang="nl-BE"/>
          </a:p>
          <a:p>
            <a:pPr marL="288000" lvl="1" indent="0">
              <a:buNone/>
            </a:pPr>
            <a:endParaRPr lang="nl-BE" sz="2800"/>
          </a:p>
          <a:p>
            <a:pPr marL="288000" lvl="1" indent="0">
              <a:buNone/>
            </a:pPr>
            <a:endParaRPr lang="nl-BE" sz="1050"/>
          </a:p>
          <a:p>
            <a:pPr lvl="1"/>
            <a:r>
              <a:rPr lang="nl-BE" err="1"/>
              <a:t>CoBRHA</a:t>
            </a:r>
            <a:endParaRPr lang="nl-BE"/>
          </a:p>
          <a:p>
            <a:pPr marL="0" indent="0">
              <a:buNone/>
            </a:pPr>
            <a:endParaRPr lang="nl-BE" b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8F6AEED-1678-04C8-A38B-22C46172925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32635" y="1131216"/>
            <a:ext cx="4611340" cy="4520553"/>
          </a:xfrm>
        </p:spPr>
        <p:txBody>
          <a:bodyPr/>
          <a:lstStyle/>
          <a:p>
            <a:r>
              <a:rPr lang="nl-BE" b="0">
                <a:solidFill>
                  <a:schemeClr val="tx1"/>
                </a:solidFill>
              </a:rPr>
              <a:t>Verzameling van zorgvoorzieningen of zorgberoepen </a:t>
            </a: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BE" b="0">
                <a:solidFill>
                  <a:schemeClr val="tx1"/>
                </a:solidFill>
              </a:rPr>
              <a:t>Info over een zorgaanbieder verzameld op één pagina = een fiche</a:t>
            </a:r>
          </a:p>
          <a:p>
            <a:endParaRPr lang="nl-BE" b="0">
              <a:solidFill>
                <a:schemeClr val="tx1"/>
              </a:solidFill>
            </a:endParaRPr>
          </a:p>
          <a:p>
            <a:endParaRPr lang="nl-BE" b="0">
              <a:solidFill>
                <a:schemeClr val="tx1"/>
              </a:solidFill>
            </a:endParaRPr>
          </a:p>
          <a:p>
            <a:r>
              <a:rPr lang="nl-NL" b="0">
                <a:solidFill>
                  <a:schemeClr val="tx1"/>
                </a:solidFill>
              </a:rPr>
              <a:t>Verzameling van gegevens die de overheid bijhoudt en automatisch doorgeeft aan de Sociale Kaart, zoals: </a:t>
            </a:r>
            <a:br>
              <a:rPr lang="nl-NL" sz="1200" b="0">
                <a:solidFill>
                  <a:schemeClr val="tx1"/>
                </a:solidFill>
              </a:rPr>
            </a:br>
            <a:br>
              <a:rPr lang="nl-NL" sz="1200" b="0">
                <a:solidFill>
                  <a:schemeClr val="tx1"/>
                </a:solidFill>
              </a:rPr>
            </a:br>
            <a:endParaRPr lang="nl-NL" sz="1100" b="0">
              <a:solidFill>
                <a:schemeClr val="tx1"/>
              </a:solidFill>
            </a:endParaRPr>
          </a:p>
          <a:p>
            <a:r>
              <a:rPr lang="nl-NL" b="0" i="0">
                <a:solidFill>
                  <a:schemeClr val="tx1"/>
                </a:solidFill>
                <a:effectLst/>
              </a:rPr>
              <a:t>Common Base </a:t>
            </a:r>
            <a:r>
              <a:rPr lang="nl-NL" b="0" i="0" err="1">
                <a:solidFill>
                  <a:schemeClr val="tx1"/>
                </a:solidFill>
                <a:effectLst/>
              </a:rPr>
              <a:t>Registry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for</a:t>
            </a:r>
            <a:r>
              <a:rPr lang="nl-NL" b="0" i="0">
                <a:solidFill>
                  <a:schemeClr val="tx1"/>
                </a:solidFill>
                <a:effectLst/>
              </a:rPr>
              <a:t> </a:t>
            </a:r>
            <a:r>
              <a:rPr lang="nl-NL" b="0" i="0" err="1">
                <a:solidFill>
                  <a:schemeClr val="tx1"/>
                </a:solidFill>
                <a:effectLst/>
              </a:rPr>
              <a:t>HealthCare</a:t>
            </a:r>
            <a:r>
              <a:rPr lang="nl-NL" b="0" i="0">
                <a:solidFill>
                  <a:schemeClr val="tx1"/>
                </a:solidFill>
                <a:effectLst/>
              </a:rPr>
              <a:t> Actor = bron voor erkenningen van zorgvoorzieningen (bv. woonzorgcentrum) + de erkenning en toelating om een zorgberoep (bv. huisarts) uit te oefenen</a:t>
            </a:r>
            <a:endParaRPr lang="nl-BE" b="0">
              <a:solidFill>
                <a:schemeClr val="tx1"/>
              </a:solidFill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C09E11E2-AF44-9DE6-9ADA-CED6F03B3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403" y="4840959"/>
            <a:ext cx="2476500" cy="885825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FE333EC-DE67-347E-55ED-D2C9BB467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901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3379B9-7686-C91E-5FC3-1F236A98BD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20585" y="735290"/>
            <a:ext cx="1852553" cy="4185501"/>
          </a:xfrm>
        </p:spPr>
        <p:txBody>
          <a:bodyPr/>
          <a:lstStyle/>
          <a:p>
            <a:pPr lvl="1"/>
            <a:r>
              <a:rPr lang="nl-BE"/>
              <a:t>VKBO</a:t>
            </a:r>
          </a:p>
          <a:p>
            <a:endParaRPr lang="nl-BE"/>
          </a:p>
          <a:p>
            <a:endParaRPr lang="nl-BE"/>
          </a:p>
          <a:p>
            <a:endParaRPr lang="nl-BE"/>
          </a:p>
          <a:p>
            <a:pPr lvl="1"/>
            <a:r>
              <a:rPr lang="nl-BE"/>
              <a:t>VAR</a:t>
            </a:r>
          </a:p>
          <a:p>
            <a:endParaRPr lang="nl-BE"/>
          </a:p>
          <a:p>
            <a:endParaRPr lang="nl-BE"/>
          </a:p>
          <a:p>
            <a:pPr lvl="1"/>
            <a:r>
              <a:rPr lang="nl-BE" err="1"/>
              <a:t>UrbIS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AC5760B-BB2F-B475-2A75-B92D77542B4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15383" y="735291"/>
            <a:ext cx="5524922" cy="1093509"/>
          </a:xfrm>
        </p:spPr>
        <p:txBody>
          <a:bodyPr/>
          <a:lstStyle/>
          <a:p>
            <a:r>
              <a:rPr lang="nl-NL" b="0"/>
              <a:t>Verrijkte Kruispuntbank voor Ondernemingen = bevat de basisgegevens over ondernemingen uit KBO + extra informatie van de Vlaamse overheid</a:t>
            </a:r>
          </a:p>
        </p:txBody>
      </p:sp>
      <p:sp>
        <p:nvSpPr>
          <p:cNvPr id="6" name="Tijdelijke aanduiding voor inhoud 3">
            <a:extLst>
              <a:ext uri="{FF2B5EF4-FFF2-40B4-BE49-F238E27FC236}">
                <a16:creationId xmlns:a16="http://schemas.microsoft.com/office/drawing/2014/main" id="{EF943908-8FEE-F5AF-AEB6-5DCD1F042CC6}"/>
              </a:ext>
            </a:extLst>
          </p:cNvPr>
          <p:cNvSpPr txBox="1">
            <a:spLocks/>
          </p:cNvSpPr>
          <p:nvPr/>
        </p:nvSpPr>
        <p:spPr>
          <a:xfrm>
            <a:off x="3484005" y="1936516"/>
            <a:ext cx="5336386" cy="20992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8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0000"/>
              <a:buFontTx/>
              <a:buBlip>
                <a:blip r:embed="rId3"/>
              </a:buBlip>
              <a:defRPr sz="20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4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8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18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Vlaams Adressenregister = adresgegevens uit Vlaanderen</a:t>
            </a:r>
          </a:p>
          <a:p>
            <a:endParaRPr lang="nl-NL" sz="1600" b="0"/>
          </a:p>
          <a:p>
            <a:endParaRPr lang="nl-NL" sz="1400" b="0"/>
          </a:p>
          <a:p>
            <a:r>
              <a:rPr lang="nl-NL" b="0"/>
              <a:t>Adresgegevens uit Brussels Hoofdstedelijk Gewest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70D5474-27C8-8CD3-DF8D-9138DDD6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6357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242734" y="2043755"/>
            <a:ext cx="3708000" cy="4108469"/>
          </a:xfrm>
        </p:spPr>
        <p:txBody>
          <a:bodyPr/>
          <a:lstStyle/>
          <a:p>
            <a:r>
              <a:rPr lang="nl-BE" sz="1600">
                <a:latin typeface="+mj-lt"/>
              </a:rPr>
              <a:t>Organisatie</a:t>
            </a:r>
            <a:r>
              <a:rPr lang="nl-BE" sz="1600"/>
              <a:t>- of praktijk</a:t>
            </a:r>
            <a:r>
              <a:rPr lang="nl-BE" sz="1600">
                <a:latin typeface="+mj-lt"/>
              </a:rPr>
              <a:t>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r>
              <a:rPr lang="nl-BE" sz="1600">
                <a:latin typeface="+mj-lt"/>
              </a:rPr>
              <a:t>Aanbodfiche</a:t>
            </a:r>
          </a:p>
          <a:p>
            <a:pPr marL="0" indent="0">
              <a:buNone/>
            </a:pPr>
            <a:endParaRPr lang="nl-BE" sz="1600">
              <a:latin typeface="+mj-lt"/>
            </a:endParaRPr>
          </a:p>
          <a:p>
            <a:pPr marL="0" indent="0">
              <a:buNone/>
            </a:pPr>
            <a:br>
              <a:rPr lang="nl-BE" sz="1600"/>
            </a:br>
            <a:endParaRPr lang="nl-BE" sz="1600">
              <a:latin typeface="+mj-lt"/>
            </a:endParaRPr>
          </a:p>
          <a:p>
            <a:r>
              <a:rPr lang="nl-BE" sz="1600"/>
              <a:t>Zorgverlenersfiche (persoon)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Erkenning (C</a:t>
            </a:r>
            <a:r>
              <a:rPr lang="nl-BE" sz="1600"/>
              <a:t>oBRHA)</a:t>
            </a:r>
          </a:p>
          <a:p>
            <a:pPr marL="0" indent="0">
              <a:buNone/>
            </a:pPr>
            <a:endParaRPr lang="nl-BE" sz="1600"/>
          </a:p>
          <a:p>
            <a:r>
              <a:rPr lang="nl-BE" sz="1600">
                <a:latin typeface="+mj-lt"/>
              </a:rPr>
              <a:t>Lijst- en kaartweergave van de zoekresultaten</a:t>
            </a:r>
          </a:p>
          <a:p>
            <a:pPr marL="0" indent="0">
              <a:buNone/>
            </a:pPr>
            <a:endParaRPr lang="nl-BE" sz="1000">
              <a:latin typeface="+mj-lt"/>
            </a:endParaRPr>
          </a:p>
          <a:p>
            <a:endParaRPr lang="nl-BE">
              <a:latin typeface="+mj-lt"/>
            </a:endParaRP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6052F363-8BA5-1F3B-6199-FBD8E77BA15B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1942033"/>
            <a:ext cx="320068" cy="320068"/>
          </a:xfr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9D6FA3FE-E8F9-5244-64E1-8137B4FA9D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338" y="4034920"/>
            <a:ext cx="266723" cy="320068"/>
          </a:xfrm>
          <a:prstGeom prst="rect">
            <a:avLst/>
          </a:prstGeom>
        </p:spPr>
      </p:pic>
      <p:pic>
        <p:nvPicPr>
          <p:cNvPr id="15" name="Afbeelding 14" descr="Afbeelding met tekst, Lettertype, logo, Elektrisch blauw&#10;&#10;Automatisch gegenereerde beschrijving">
            <a:extLst>
              <a:ext uri="{FF2B5EF4-FFF2-40B4-BE49-F238E27FC236}">
                <a16:creationId xmlns:a16="http://schemas.microsoft.com/office/drawing/2014/main" id="{61999F1B-D493-10D7-205D-9B968D155E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423745"/>
            <a:ext cx="3162574" cy="464860"/>
          </a:xfrm>
          <a:prstGeom prst="rect">
            <a:avLst/>
          </a:prstGeom>
        </p:spPr>
      </p:pic>
      <p:pic>
        <p:nvPicPr>
          <p:cNvPr id="17" name="Afbeelding 16" descr="Afbeelding met tekst, Lettertype, Elektrisch blauw, logo&#10;&#10;Automatisch gegenereerde beschrijving">
            <a:extLst>
              <a:ext uri="{FF2B5EF4-FFF2-40B4-BE49-F238E27FC236}">
                <a16:creationId xmlns:a16="http://schemas.microsoft.com/office/drawing/2014/main" id="{E389CB13-C158-B18E-D554-F25AD90447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2867899"/>
            <a:ext cx="2796782" cy="548688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469B7888-6672-BE38-526F-9D8ECC72668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528" b="9374"/>
          <a:stretch/>
        </p:blipFill>
        <p:spPr>
          <a:xfrm>
            <a:off x="5531316" y="3505694"/>
            <a:ext cx="1961959" cy="259781"/>
          </a:xfrm>
          <a:prstGeom prst="rect">
            <a:avLst/>
          </a:prstGeom>
        </p:spPr>
      </p:pic>
      <p:pic>
        <p:nvPicPr>
          <p:cNvPr id="21" name="Afbeelding 20" descr="Afbeelding met symbool, logo, schermopname, Lettertype&#10;&#10;Automatisch gegenereerde beschrijving">
            <a:extLst>
              <a:ext uri="{FF2B5EF4-FFF2-40B4-BE49-F238E27FC236}">
                <a16:creationId xmlns:a16="http://schemas.microsoft.com/office/drawing/2014/main" id="{026A5F71-2FED-4D8E-41B0-247C74A7D1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316" y="4566712"/>
            <a:ext cx="702179" cy="38213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2A73D48A-FB1A-FD64-9590-6A587C38ADB5}"/>
              </a:ext>
            </a:extLst>
          </p:cNvPr>
          <p:cNvSpPr txBox="1"/>
          <p:nvPr/>
        </p:nvSpPr>
        <p:spPr>
          <a:xfrm>
            <a:off x="7433761" y="3404751"/>
            <a:ext cx="1280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300">
                <a:solidFill>
                  <a:srgbClr val="0F4C81"/>
                </a:solidFill>
                <a:latin typeface="FlandersArtSerif-Regular" panose="00000500000000000000" pitchFamily="2" charset="0"/>
                <a:cs typeface="Calibri" panose="020F0502020204030204" pitchFamily="34" charset="0"/>
              </a:rPr>
              <a:t>Janssens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C6316B3F-726C-127A-A004-AEA2FABC4F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0745"/>
          <a:stretch/>
        </p:blipFill>
        <p:spPr>
          <a:xfrm>
            <a:off x="6019510" y="4044631"/>
            <a:ext cx="1707028" cy="38770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A2B8559A-9395-B002-B8E3-F71BDF8F6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3" y="592108"/>
            <a:ext cx="8472791" cy="548688"/>
          </a:xfrm>
        </p:spPr>
        <p:txBody>
          <a:bodyPr vert="horz"/>
          <a:lstStyle/>
          <a:p>
            <a:r>
              <a:rPr lang="nl-BE"/>
              <a:t>Verduidelijking bij symbolen op de website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96EB744F-C406-11AB-DF69-C0F8DEE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3610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DF3B42-8581-0EFE-64B8-4752E07E4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0085" y="815783"/>
            <a:ext cx="3708000" cy="4464995"/>
          </a:xfrm>
        </p:spPr>
        <p:txBody>
          <a:bodyPr/>
          <a:lstStyle/>
          <a:p>
            <a:r>
              <a:rPr lang="nl-BE" sz="2000"/>
              <a:t>Locatie of regio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Meer informatieknop op meerdere plaatsen: resultaatslijst, fiche…</a:t>
            </a:r>
          </a:p>
          <a:p>
            <a:pPr marL="0" indent="0">
              <a:buNone/>
            </a:pPr>
            <a:endParaRPr lang="nl-BE" sz="2000">
              <a:latin typeface="+mj-lt"/>
            </a:endParaRPr>
          </a:p>
          <a:p>
            <a:r>
              <a:rPr lang="nl-BE" sz="2000"/>
              <a:t>Zoekterm</a:t>
            </a:r>
          </a:p>
          <a:p>
            <a:pPr marL="0" indent="0">
              <a:buNone/>
            </a:pPr>
            <a:endParaRPr lang="nl-BE" sz="2000"/>
          </a:p>
          <a:p>
            <a:r>
              <a:rPr lang="nl-BE" sz="2000">
                <a:latin typeface="+mj-lt"/>
              </a:rPr>
              <a:t>Menu op een fiche: fiche bewerken, suggestie tot wijziging…</a:t>
            </a:r>
          </a:p>
          <a:p>
            <a:endParaRPr lang="nl-BE" sz="2000"/>
          </a:p>
          <a:p>
            <a:r>
              <a:rPr lang="nl-BE" sz="2000"/>
              <a:t>Meer erkenningen in de resultaatslijst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FB5078E8-D213-98E3-4048-34DF8C406935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 rotWithShape="1">
          <a:blip r:embed="rId2"/>
          <a:srcRect t="9064"/>
          <a:stretch/>
        </p:blipFill>
        <p:spPr>
          <a:xfrm>
            <a:off x="5330601" y="815783"/>
            <a:ext cx="2118544" cy="40193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CB017F8-7353-725A-C98F-4DE12C438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945" y="1462762"/>
            <a:ext cx="495343" cy="396274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0DD74D91-4820-5FB9-062F-BFD98B8F19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23" t="8772"/>
          <a:stretch/>
        </p:blipFill>
        <p:spPr>
          <a:xfrm>
            <a:off x="5319305" y="2582567"/>
            <a:ext cx="1359049" cy="396275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07F29C5-7C57-CF07-27A1-809A18994A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0601" y="3299064"/>
            <a:ext cx="375720" cy="35693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7A62415-BA51-7CF0-A1EE-9B5696BBB7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-1" b="58429"/>
          <a:stretch/>
        </p:blipFill>
        <p:spPr>
          <a:xfrm>
            <a:off x="5330601" y="4452793"/>
            <a:ext cx="3091079" cy="48309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356699-22AB-2DE6-B9D8-9BD3877EE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639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NL"/>
              <a:t>Hoe komen gegevens in de Sociale Kaart? Hoe blijven ze actueel?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14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9401452" y="2405848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9596760" y="399494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9811303" y="503678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10955603" y="452336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0631006" y="574996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8225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462802-FE84-67EC-02E6-A1E804BC5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15</a:t>
            </a:fld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AD423F6D-3CED-4B9E-A8C9-185074B8701F}"/>
              </a:ext>
            </a:extLst>
          </p:cNvPr>
          <p:cNvSpPr/>
          <p:nvPr/>
        </p:nvSpPr>
        <p:spPr>
          <a:xfrm>
            <a:off x="3053918" y="2317071"/>
            <a:ext cx="2743200" cy="2547892"/>
          </a:xfrm>
          <a:prstGeom prst="ellipse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  <a:p>
            <a:pPr algn="ctr"/>
            <a:r>
              <a:rPr lang="nl-BE"/>
              <a:t>Uitdaging = volledig en actueel zijn</a:t>
            </a:r>
          </a:p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6F9FDC54-45F9-C5E2-8243-1F0C889A5920}"/>
              </a:ext>
            </a:extLst>
          </p:cNvPr>
          <p:cNvSpPr/>
          <p:nvPr/>
        </p:nvSpPr>
        <p:spPr>
          <a:xfrm>
            <a:off x="3351319" y="93937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400"/>
          </a:p>
          <a:p>
            <a:pPr algn="ctr"/>
            <a:r>
              <a:rPr lang="nl-BE" sz="1400"/>
              <a:t>Bestaande overheidsbronnen raadplegen</a:t>
            </a:r>
          </a:p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99608E3F-1AF7-1425-0D16-89386D71DE0A}"/>
              </a:ext>
            </a:extLst>
          </p:cNvPr>
          <p:cNvSpPr/>
          <p:nvPr/>
        </p:nvSpPr>
        <p:spPr>
          <a:xfrm>
            <a:off x="5370638" y="2517008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Zorgaanbieders zelf via </a:t>
            </a:r>
          </a:p>
          <a:p>
            <a:pPr lvl="0" algn="ctr"/>
            <a:r>
              <a:rPr lang="nl-BE" sz="1400"/>
              <a:t>gedeelde </a:t>
            </a:r>
            <a:r>
              <a:rPr lang="nl-BE" sz="1400" err="1"/>
              <a:t>verantwoordelijk-heid</a:t>
            </a:r>
            <a:endParaRPr lang="nl-BE" sz="1400"/>
          </a:p>
          <a:p>
            <a:pPr algn="ctr"/>
            <a:endParaRPr lang="nl-BE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5063265E-379B-0A4F-EF42-2E42C32B972D}"/>
              </a:ext>
            </a:extLst>
          </p:cNvPr>
          <p:cNvSpPr/>
          <p:nvPr/>
        </p:nvSpPr>
        <p:spPr>
          <a:xfrm>
            <a:off x="3435481" y="4236302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Alle gebruikers via meldingen via ‘suggestie tot wijziging’</a:t>
            </a:r>
          </a:p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D9B34FB-3870-4385-3DA1-C52F3AAD4687}"/>
              </a:ext>
            </a:extLst>
          </p:cNvPr>
          <p:cNvSpPr/>
          <p:nvPr/>
        </p:nvSpPr>
        <p:spPr>
          <a:xfrm>
            <a:off x="1267461" y="2587840"/>
            <a:ext cx="2148397" cy="2006354"/>
          </a:xfrm>
          <a:prstGeom prst="ellipse">
            <a:avLst/>
          </a:prstGeom>
          <a:solidFill>
            <a:srgbClr val="80B6E4"/>
          </a:solidFill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nl-BE" sz="1400"/>
          </a:p>
          <a:p>
            <a:pPr lvl="0" algn="ctr"/>
            <a:r>
              <a:rPr lang="nl-BE" sz="1400"/>
              <a:t>Departement Zorg via regionale werking</a:t>
            </a:r>
          </a:p>
          <a:p>
            <a:pPr algn="ctr"/>
            <a:endParaRPr lang="nl-BE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id="{4F512112-5E7B-FD1F-F088-7F645AACF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217562"/>
            <a:ext cx="7416000" cy="1116000"/>
          </a:xfrm>
        </p:spPr>
        <p:txBody>
          <a:bodyPr/>
          <a:lstStyle/>
          <a:p>
            <a:r>
              <a:rPr lang="nl-NL"/>
              <a:t>Hoe komen gegevens in de Sociale Kaart? Hoe blijven ze actueel?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185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C112CA-0AF2-635F-14E4-871660A1D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b="1">
                <a:latin typeface="+mj-lt"/>
              </a:rPr>
              <a:t>Een actuele Sociale Kaart =</a:t>
            </a:r>
            <a:br>
              <a:rPr lang="nl-BE" b="1">
                <a:latin typeface="+mj-lt"/>
              </a:rPr>
            </a:br>
            <a:r>
              <a:rPr lang="nl-BE" b="1">
                <a:latin typeface="+mj-lt"/>
              </a:rPr>
              <a:t>gedeelde verantwoordelijkheid</a:t>
            </a:r>
            <a:endParaRPr lang="nl-BE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4B201A-2A41-29BB-0009-7FAE54D29711}"/>
              </a:ext>
            </a:extLst>
          </p:cNvPr>
          <p:cNvSpPr txBox="1">
            <a:spLocks/>
          </p:cNvSpPr>
          <p:nvPr/>
        </p:nvSpPr>
        <p:spPr>
          <a:xfrm>
            <a:off x="1296000" y="2430766"/>
            <a:ext cx="7416000" cy="18299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4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2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b="0"/>
              <a:t>Er wordt geen info gevraagd aan de zorgaanbieders die al bij de overheid gekend is =&gt; via koppeling met overheidsbronnen.</a:t>
            </a:r>
          </a:p>
          <a:p>
            <a:pPr>
              <a:buNone/>
            </a:pPr>
            <a:endParaRPr lang="nl-NL" b="0"/>
          </a:p>
          <a:p>
            <a:r>
              <a:rPr lang="nl-NL" b="0"/>
              <a:t>De gegevens die de overheid niet weet, worden aangevuld en actueel gehouden door de zorgaanbieders zelf.</a:t>
            </a:r>
            <a:endParaRPr lang="nl-BE" b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4FCBE44-3C73-A86A-F54F-475F129AF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7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BE28EC-0A79-9FC7-E9A8-4D5DD7E07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3980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8641B4-ACDA-7A41-3D34-118BD2DE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93" y="98673"/>
            <a:ext cx="8540885" cy="583689"/>
          </a:xfrm>
        </p:spPr>
        <p:txBody>
          <a:bodyPr/>
          <a:lstStyle/>
          <a:p>
            <a:pPr algn="ctr"/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6C90008-D656-F4F9-CE9F-2F8D9BD245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194" y="752637"/>
            <a:ext cx="4133806" cy="1116000"/>
          </a:xfrm>
        </p:spPr>
        <p:txBody>
          <a:bodyPr/>
          <a:lstStyle/>
          <a:p>
            <a:pPr>
              <a:buNone/>
            </a:pPr>
            <a:r>
              <a:rPr lang="nl-NL" sz="1800" b="0"/>
              <a:t>1. Erkende zorgvoorzieningen door het beleidsdomein Welzijn, Volksgezondheid en Gezin (bv. woonzorgcentra, </a:t>
            </a:r>
            <a:r>
              <a:rPr lang="nl-NL" sz="1800" b="0" err="1"/>
              <a:t>CAW’s</a:t>
            </a:r>
            <a:r>
              <a:rPr lang="nl-NL" sz="1800" b="0"/>
              <a:t>)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3F5FCD1-4FCB-43C9-340F-196EEA4ED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783" y="1859574"/>
            <a:ext cx="5299791" cy="301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33B6EAEA-A2F9-8C02-FB5B-055DC715471C}"/>
              </a:ext>
            </a:extLst>
          </p:cNvPr>
          <p:cNvSpPr txBox="1">
            <a:spLocks/>
          </p:cNvSpPr>
          <p:nvPr/>
        </p:nvSpPr>
        <p:spPr>
          <a:xfrm>
            <a:off x="438194" y="1671221"/>
            <a:ext cx="4133806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2. Erkende gezondheidszorgberoepen die werken in de eerste lijn (bv. huisartsen, apothekers enz.)</a:t>
            </a:r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97FAD010-90CC-63FD-0E43-BC61ABE6E88B}"/>
              </a:ext>
            </a:extLst>
          </p:cNvPr>
          <p:cNvSpPr txBox="1">
            <a:spLocks/>
          </p:cNvSpPr>
          <p:nvPr/>
        </p:nvSpPr>
        <p:spPr>
          <a:xfrm>
            <a:off x="5357148" y="714807"/>
            <a:ext cx="3786852" cy="1112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3. Niet-erkend zorgaanbod dat thematisch aansluit bij welzijn, volksgezondheid en gezin (bv. zelfhulpgroepen, </a:t>
            </a:r>
            <a:r>
              <a:rPr lang="nl-NL" sz="1800" b="0" err="1"/>
              <a:t>tabakologen</a:t>
            </a:r>
            <a:r>
              <a:rPr lang="nl-NL" sz="1800" b="0"/>
              <a:t> enz.)</a:t>
            </a:r>
          </a:p>
        </p:txBody>
      </p:sp>
      <p:sp>
        <p:nvSpPr>
          <p:cNvPr id="8" name="Tijdelijke aanduiding voor inhoud 2">
            <a:extLst>
              <a:ext uri="{FF2B5EF4-FFF2-40B4-BE49-F238E27FC236}">
                <a16:creationId xmlns:a16="http://schemas.microsoft.com/office/drawing/2014/main" id="{191E1C09-B397-7B14-3CF1-9E141E648C1D}"/>
              </a:ext>
            </a:extLst>
          </p:cNvPr>
          <p:cNvSpPr txBox="1">
            <a:spLocks/>
          </p:cNvSpPr>
          <p:nvPr/>
        </p:nvSpPr>
        <p:spPr>
          <a:xfrm>
            <a:off x="438194" y="4870056"/>
            <a:ext cx="3641613" cy="9099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sz="1800" b="0"/>
              <a:t>4. Erkend door een ander beleidsdomein (bv. maatwerkbedrijven, integratiecentra)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78F86216-B529-979E-C357-A9FBEC3DA94F}"/>
              </a:ext>
            </a:extLst>
          </p:cNvPr>
          <p:cNvSpPr txBox="1"/>
          <p:nvPr/>
        </p:nvSpPr>
        <p:spPr>
          <a:xfrm>
            <a:off x="5255136" y="4855557"/>
            <a:ext cx="38110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/>
              <a:t>5. Restcategorie (bv. gegevens van overheden, zoals jeugddienst gemeente, Vlaamse Gemeenschapscommissie, hoofdzetel VDAB enz.)</a:t>
            </a:r>
          </a:p>
        </p:txBody>
      </p: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548978C-F0DA-8A39-C355-C743120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868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3D58D1-B923-0837-D991-18244A9E6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725B98D-AB6D-7975-F5E1-D7CEA116AE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517715"/>
            <a:ext cx="7676507" cy="4458879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BE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Rubriekenlijst</a:t>
            </a:r>
          </a:p>
          <a:p>
            <a:pPr marL="575945" marR="0" lvl="1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BE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= inhoudstafel van de databank</a:t>
            </a: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1-18: Welzijnsorganisaties/zorgvoorzieningen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lang="nl-BE">
                <a:solidFill>
                  <a:srgbClr val="373636"/>
                </a:solidFill>
                <a:latin typeface="Calibri"/>
              </a:rPr>
              <a:t>Sociale huizen, woonzorgcentra, kinderopvanginitiatieven…</a:t>
            </a:r>
            <a:endParaRPr kumimoji="0" lang="nl-BE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863945" marR="0" lvl="2" indent="-287655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FontTx/>
              <a:buBlip>
                <a:blip r:embed="rId4"/>
              </a:buBlip>
              <a:tabLst/>
              <a:defRPr/>
            </a:pPr>
            <a:r>
              <a:rPr kumimoji="0" lang="nl-BE" sz="2000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Rubriek 19: Gezondheidszorgberoepen</a:t>
            </a:r>
          </a:p>
          <a:p>
            <a:pPr marL="1151945" lvl="3" indent="-287655">
              <a:buSzPct val="85000"/>
              <a:buBlip>
                <a:blip r:embed="rId4"/>
              </a:buBlip>
              <a:defRPr/>
            </a:pPr>
            <a:r>
              <a:rPr kumimoji="0" lang="nl-BE" b="0" i="0" u="none" strike="noStrike" kern="1200" cap="none" spc="0" normalizeH="0" baseline="0" noProof="0">
                <a:ln>
                  <a:noFill/>
                </a:ln>
                <a:solidFill>
                  <a:srgbClr val="3736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Apotheken, huisartsen, kinesitherapeuten, logopedisten…</a:t>
            </a:r>
          </a:p>
          <a:p>
            <a:pPr marL="576290" marR="0" lvl="2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85000"/>
              <a:buNone/>
              <a:tabLst/>
              <a:defRPr/>
            </a:pPr>
            <a:endParaRPr kumimoji="0" lang="nl-BE" sz="20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Calibri" panose="020F0502020204030204" pitchFamily="34" charset="0"/>
            </a:endParaRPr>
          </a:p>
          <a:p>
            <a:pPr marL="0" marR="0" lvl="0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nl-NL" sz="2200" b="1" i="0" u="none" strike="noStrike" kern="1200" cap="none" spc="0" normalizeH="0" baseline="0" noProof="0">
                <a:ln>
                  <a:noFill/>
                </a:ln>
                <a:solidFill>
                  <a:srgbClr val="373736"/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Fiche is gekoppeld:</a:t>
            </a:r>
          </a:p>
          <a:p>
            <a:pPr marL="576000" marR="0" lvl="1" indent="-28771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Blip>
                <a:blip r:embed="rId3"/>
              </a:buBlip>
              <a:tabLst/>
              <a:defRPr/>
            </a:pPr>
            <a:r>
              <a:rPr kumimoji="0" lang="nl-NL" sz="22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/>
                <a:ea typeface="+mn-ea"/>
                <a:cs typeface="Calibri" panose="020F0502020204030204" pitchFamily="34" charset="0"/>
              </a:rPr>
              <a:t>aan één of meerdere rubrieken</a:t>
            </a:r>
          </a:p>
          <a:p>
            <a:pPr lvl="1" indent="-287710">
              <a:defRPr/>
            </a:pPr>
            <a:r>
              <a:rPr lang="nl-NL">
                <a:solidFill>
                  <a:prstClr val="white">
                    <a:lumMod val="50000"/>
                  </a:prstClr>
                </a:solidFill>
              </a:rPr>
              <a:t>een zo precies mogelijke </a:t>
            </a:r>
            <a:r>
              <a:rPr lang="nl-NL" err="1">
                <a:solidFill>
                  <a:prstClr val="white">
                    <a:lumMod val="50000"/>
                  </a:prstClr>
                </a:solidFill>
              </a:rPr>
              <a:t>subrubriek</a:t>
            </a:r>
            <a:endParaRPr lang="nl-NL">
              <a:solidFill>
                <a:prstClr val="white">
                  <a:lumMod val="50000"/>
                </a:prstClr>
              </a:solidFill>
            </a:endParaRPr>
          </a:p>
          <a:p>
            <a:pPr marL="288290" marR="0" lvl="1" indent="0" algn="l" defTabSz="914400" rtl="0" eaLnBrk="1" fontAlgn="auto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None/>
              <a:tabLst/>
              <a:defRPr/>
            </a:pPr>
            <a:br>
              <a:rPr lang="nl-NL">
                <a:solidFill>
                  <a:prstClr val="white">
                    <a:lumMod val="50000"/>
                  </a:prstClr>
                </a:solidFill>
                <a:latin typeface="Calibri"/>
              </a:rPr>
            </a:br>
            <a:endParaRPr lang="nl-NL">
              <a:solidFill>
                <a:prstClr val="white">
                  <a:lumMod val="50000"/>
                </a:prstClr>
              </a:solidFill>
              <a:latin typeface="Calibri"/>
            </a:endParaRPr>
          </a:p>
          <a:p>
            <a:pPr indent="-287710">
              <a:defRPr/>
            </a:pPr>
            <a:r>
              <a:rPr lang="nl-NL">
                <a:latin typeface="Calibri"/>
              </a:rPr>
              <a:t>Afspraken rond manier van opnemen &gt; </a:t>
            </a:r>
            <a:r>
              <a:rPr lang="nl-NL" err="1">
                <a:latin typeface="Calibri"/>
              </a:rPr>
              <a:t>datagovernance</a:t>
            </a:r>
            <a:endParaRPr lang="nl-NL">
              <a:latin typeface="Calibri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69BBC88-EBAF-2A82-F8C1-1C24D3EF4B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741" y="4425685"/>
            <a:ext cx="2337930" cy="79675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33A7A1-2E14-0ECA-AAB5-38ADB90DE2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1559" y="3429000"/>
            <a:ext cx="3570948" cy="823147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720AFD8-F518-5066-F1CE-FEA3EA5E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978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644B94-9547-3866-BEDE-6966C2495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Inhoud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C6775C-5F15-3FE0-2A23-962FD84928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5999" y="1915199"/>
            <a:ext cx="7716025" cy="4400759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l-BE" b="0">
                <a:cs typeface="Calibri"/>
                <a:hlinkClick r:id="rId2" action="ppaction://hlinksldjump"/>
              </a:rPr>
              <a:t>Wat is de Sociale Kaart? Voor wie? Waarom?</a:t>
            </a:r>
            <a:endParaRPr lang="nl-BE" b="0">
              <a:cs typeface="Calibri"/>
            </a:endParaRPr>
          </a:p>
          <a:p>
            <a:r>
              <a:rPr lang="nl-NL" b="0">
                <a:cs typeface="Calibri"/>
                <a:hlinkClick r:id="rId3" action="ppaction://hlinksldjump"/>
              </a:rPr>
              <a:t>Terminologie en symbolen</a:t>
            </a:r>
            <a:endParaRPr lang="nl-NL" b="0">
              <a:cs typeface="Calibri"/>
            </a:endParaRPr>
          </a:p>
          <a:p>
            <a:r>
              <a:rPr lang="nl-NL" b="0">
                <a:cs typeface="Calibri"/>
                <a:hlinkClick r:id="rId4" action="ppaction://hlinksldjump"/>
              </a:rPr>
              <a:t>Hoe komen gegevens erin? Hoe blijven ze actueel?</a:t>
            </a:r>
            <a:endParaRPr lang="nl-NL" b="0"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5" action="ppaction://hlinksldjump"/>
              </a:rPr>
              <a:t>Welke info is opgenomen?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ea typeface="Calibri"/>
                <a:cs typeface="Calibri"/>
                <a:hlinkClick r:id="rId6" action="ppaction://hlinksldjump"/>
              </a:rPr>
              <a:t>Hoe is de databank opgebouwd? Hoe verhouden de gegevens zich tegenover elkaar?</a:t>
            </a:r>
            <a:endParaRPr lang="nl-NL" b="0">
              <a:ea typeface="Calibri"/>
              <a:cs typeface="Calibri"/>
            </a:endParaRPr>
          </a:p>
          <a:p>
            <a:r>
              <a:rPr lang="nl-BE" b="0">
                <a:ea typeface="Calibri"/>
                <a:cs typeface="Calibri"/>
                <a:hlinkClick r:id="rId7" action="ppaction://hlinksldjump"/>
              </a:rPr>
              <a:t>Hoe zoek je in de Sociale Kaart?</a:t>
            </a:r>
            <a:endParaRPr lang="nl-BE" b="0">
              <a:ea typeface="Calibri"/>
              <a:cs typeface="Calibri"/>
            </a:endParaRPr>
          </a:p>
          <a:p>
            <a:r>
              <a:rPr lang="nl-NL" b="0">
                <a:cs typeface="Calibri"/>
                <a:hlinkClick r:id="rId8" action="ppaction://hlinksldjump"/>
              </a:rPr>
              <a:t>Extra mogelijkheden van een ingelogde gebruiker</a:t>
            </a:r>
            <a:endParaRPr lang="nl-BE" b="0">
              <a:ea typeface="Calibri"/>
              <a:cs typeface="Calibri"/>
            </a:endParaRPr>
          </a:p>
          <a:p>
            <a:r>
              <a:rPr lang="nl-BE" b="0">
                <a:cs typeface="Calibri"/>
                <a:hlinkClick r:id="rId9" action="ppaction://hlinksldjump"/>
              </a:rPr>
              <a:t>Wat is het nut van de Sociale Kaart?</a:t>
            </a:r>
            <a:endParaRPr lang="nl-BE" b="0">
              <a:cs typeface="Calibri"/>
            </a:endParaRPr>
          </a:p>
          <a:p>
            <a:r>
              <a:rPr lang="nl-BE" b="0">
                <a:cs typeface="Calibri"/>
                <a:hlinkClick r:id="rId10" action="ppaction://hlinksldjump"/>
              </a:rPr>
              <a:t>Wat is de link met Rechtenverkenner?</a:t>
            </a:r>
            <a:endParaRPr lang="nl-BE" b="0">
              <a:cs typeface="Calibri"/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AECEEE-F37B-AC0A-2204-160A1EEAF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6963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8577B444-15FB-14EF-EE88-BCA1D92A9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364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8378818F-7963-B67E-7DC7-EC4FA62C98FB}"/>
              </a:ext>
            </a:extLst>
          </p:cNvPr>
          <p:cNvSpPr/>
          <p:nvPr/>
        </p:nvSpPr>
        <p:spPr>
          <a:xfrm>
            <a:off x="751891" y="3515812"/>
            <a:ext cx="1787703" cy="688368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A9C0565-71E6-3314-EB77-BF19A93FF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542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B6143A-8874-69A5-3767-E496AB53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Welke info is opgenomen?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6BDFD502-B0F8-BB5B-87CB-D576E503D5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39"/>
          <a:stretch/>
        </p:blipFill>
        <p:spPr>
          <a:xfrm>
            <a:off x="485025" y="1307458"/>
            <a:ext cx="4198984" cy="388653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FD4131DE-6ABA-6F51-C8F1-8E70163E0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0" y="1314000"/>
            <a:ext cx="4580017" cy="432091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D190A53-9FB8-5ECB-1258-24568D7394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508" y="2775256"/>
            <a:ext cx="4198984" cy="3467400"/>
          </a:xfrm>
          <a:prstGeom prst="rect">
            <a:avLst/>
          </a:prstGeo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FF8F7FE-6283-B24B-2704-293912595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5281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CD7BCF-9750-99C6-88BA-0B392CAB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Rubrieken/Trefwoorden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D94D7B8-2E05-E9B2-67C1-5F42F8A8FC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Opbouw van de hoofdrubrieken (1-18):</a:t>
            </a:r>
          </a:p>
          <a:p>
            <a:pPr lvl="1"/>
            <a:r>
              <a:rPr lang="nl-BE"/>
              <a:t>Telefonische hulpverlening/crisis/online hulpverlening</a:t>
            </a:r>
          </a:p>
          <a:p>
            <a:pPr lvl="1"/>
            <a:r>
              <a:rPr lang="nl-BE"/>
              <a:t>Ambulante hulpverlening</a:t>
            </a:r>
          </a:p>
          <a:p>
            <a:pPr lvl="1"/>
            <a:r>
              <a:rPr lang="nl-BE"/>
              <a:t>Residentiële hulpverlening</a:t>
            </a:r>
          </a:p>
          <a:p>
            <a:pPr lvl="1"/>
            <a:r>
              <a:rPr lang="nl-BE"/>
              <a:t>Specifieke voorzieningen</a:t>
            </a:r>
          </a:p>
          <a:p>
            <a:pPr lvl="1"/>
            <a:r>
              <a:rPr lang="nl-BE"/>
              <a:t>Zelfhulp</a:t>
            </a:r>
          </a:p>
          <a:p>
            <a:pPr lvl="1"/>
            <a:r>
              <a:rPr lang="nl-BE"/>
              <a:t>Overleg, koepels, federaties</a:t>
            </a:r>
            <a:br>
              <a:rPr lang="nl-BE"/>
            </a:br>
            <a:endParaRPr lang="nl-BE"/>
          </a:p>
          <a:p>
            <a:r>
              <a:rPr lang="nl-BE"/>
              <a:t>Standaard een aantal trefwoorden per (sub)rubriek</a:t>
            </a:r>
          </a:p>
          <a:p>
            <a:pPr marL="288000" lvl="1" indent="0">
              <a:buNone/>
            </a:pPr>
            <a:endParaRPr lang="nl-BE"/>
          </a:p>
          <a:p>
            <a:r>
              <a:rPr lang="nl-BE"/>
              <a:t>Regelmatige controle en update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0AD0E51-AADC-0D1E-48FD-1D5466CC6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34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8BBE73-48BB-EA5E-4799-7B1492D2E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vind je er niet in?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CDD7F8-F2F2-03E3-41C7-8B636118946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Wat wel en niet opgenomen wordt in de Sociale Kaart is in evolutie</a:t>
            </a:r>
          </a:p>
          <a:p>
            <a:pPr marL="918900" lvl="1" indent="-342900">
              <a:buFont typeface="Wingdings" panose="05000000000000000000" pitchFamily="2" charset="2"/>
              <a:buChar char="Ø"/>
            </a:pPr>
            <a:r>
              <a:rPr lang="nl-BE" b="1"/>
              <a:t>de ideale Sociale Kaart bestaat niet en is nooit “af”</a:t>
            </a:r>
          </a:p>
          <a:p>
            <a:pPr lvl="1"/>
            <a:r>
              <a:rPr lang="nl-BE"/>
              <a:t>Scheidingsconsulenten, kindercoaches, burn-outcoaches, …</a:t>
            </a:r>
          </a:p>
          <a:p>
            <a:pPr lvl="1"/>
            <a:r>
              <a:rPr lang="nl-BE"/>
              <a:t>Advocaten, notarissen, gerechtsdeurwaarders</a:t>
            </a:r>
          </a:p>
          <a:p>
            <a:pPr lvl="1"/>
            <a:r>
              <a:rPr lang="nl-BE"/>
              <a:t>Sportverenigingen, tenzij duidelijke link met</a:t>
            </a:r>
            <a:br>
              <a:rPr lang="nl-BE"/>
            </a:br>
            <a:r>
              <a:rPr lang="nl-BE"/>
              <a:t>personen met een handicap</a:t>
            </a:r>
          </a:p>
          <a:p>
            <a:pPr lvl="1"/>
            <a:r>
              <a:rPr lang="nl-BE"/>
              <a:t>Traiteurdiensten</a:t>
            </a:r>
          </a:p>
          <a:p>
            <a:pPr lvl="1"/>
            <a:r>
              <a:rPr lang="nl-BE"/>
              <a:t>Commerciële poetsdiensten</a:t>
            </a:r>
          </a:p>
          <a:p>
            <a:pPr lvl="1"/>
            <a:r>
              <a:rPr lang="nl-BE"/>
              <a:t>…</a:t>
            </a:r>
          </a:p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F3B4F52-13F2-EAC7-765E-35668C72C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43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is de databank opgebouwd? </a:t>
            </a:r>
            <a:br>
              <a:rPr lang="nl-BE"/>
            </a:br>
            <a:r>
              <a:rPr lang="nl-BE"/>
              <a:t>Hoe verhouden de gegevens zich tegenover elkaar?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2D9AA306-7915-1995-9AA5-7F3082E6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4666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7F57D9-BFEE-B84F-EF02-A2356B8B7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Datamodel zorgvoorzieningen</a:t>
            </a:r>
          </a:p>
        </p:txBody>
      </p:sp>
      <p:pic>
        <p:nvPicPr>
          <p:cNvPr id="5" name="Tijdelijke aanduiding voor inhoud 4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70A93EE9-06F4-6CB8-75F9-54355FBA7C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15" t="17144" r="30993" b="25423"/>
          <a:stretch/>
        </p:blipFill>
        <p:spPr>
          <a:xfrm>
            <a:off x="1021405" y="1314000"/>
            <a:ext cx="7340400" cy="4636228"/>
          </a:xfr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870E8-7339-F466-E287-AA3BBDB46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97394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920741"/>
            <a:ext cx="7416000" cy="1116000"/>
          </a:xfrm>
        </p:spPr>
        <p:txBody>
          <a:bodyPr/>
          <a:lstStyle/>
          <a:p>
            <a:r>
              <a:rPr lang="nl-BE"/>
              <a:t>Voorbeeld &gt; zorgvoorziening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823454"/>
          </a:xfrm>
        </p:spPr>
        <p:txBody>
          <a:bodyPr/>
          <a:lstStyle/>
          <a:p>
            <a:pPr>
              <a:buNone/>
            </a:pPr>
            <a:r>
              <a:rPr lang="nl-BE" b="0" err="1"/>
              <a:t>Nottebohm</a:t>
            </a:r>
            <a:r>
              <a:rPr lang="nl-BE" b="0"/>
              <a:t> - Woonzorgcentrum is erkend als: </a:t>
            </a:r>
            <a:br>
              <a:rPr lang="nl-BE" b="0"/>
            </a:br>
            <a:endParaRPr lang="nl-BE" b="0"/>
          </a:p>
          <a:p>
            <a:pPr marL="342900" indent="-342900">
              <a:buFontTx/>
              <a:buChar char="-"/>
            </a:pPr>
            <a:r>
              <a:rPr lang="nl-BE" b="0"/>
              <a:t>Assistentiewoningen</a:t>
            </a:r>
          </a:p>
          <a:p>
            <a:pPr marL="342900" indent="-342900">
              <a:buFontTx/>
              <a:buChar char="-"/>
            </a:pPr>
            <a:r>
              <a:rPr lang="nl-BE" b="0"/>
              <a:t>Kortverblijf</a:t>
            </a:r>
          </a:p>
          <a:p>
            <a:pPr marL="342900" indent="-342900">
              <a:buFontTx/>
              <a:buChar char="-"/>
            </a:pPr>
            <a:r>
              <a:rPr lang="nl-BE" b="0"/>
              <a:t>Woonzorgcentrum</a:t>
            </a:r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24793" y="1872000"/>
            <a:ext cx="3733706" cy="346521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20410" y="15282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5270713" y="2846534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135869" y="1410109"/>
            <a:ext cx="148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ORGANISATIE</a:t>
            </a:r>
          </a:p>
        </p:txBody>
      </p:sp>
      <p:sp>
        <p:nvSpPr>
          <p:cNvPr id="7" name="Pijl: rechts 6">
            <a:extLst>
              <a:ext uri="{FF2B5EF4-FFF2-40B4-BE49-F238E27FC236}">
                <a16:creationId xmlns:a16="http://schemas.microsoft.com/office/drawing/2014/main" id="{1E075F8B-4F52-83E2-F56D-F227322D9DB7}"/>
              </a:ext>
            </a:extLst>
          </p:cNvPr>
          <p:cNvSpPr/>
          <p:nvPr/>
        </p:nvSpPr>
        <p:spPr>
          <a:xfrm>
            <a:off x="4698124" y="2952248"/>
            <a:ext cx="530547" cy="160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B71A48C-CBFB-06EB-A8B4-F1DFD23C7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649" y="4131373"/>
            <a:ext cx="6849285" cy="912743"/>
          </a:xfrm>
          <a:prstGeom prst="rect">
            <a:avLst/>
          </a:prstGeom>
        </p:spPr>
      </p:pic>
      <p:sp>
        <p:nvSpPr>
          <p:cNvPr id="11" name="Rechthoek: afgeronde hoeken 10">
            <a:extLst>
              <a:ext uri="{FF2B5EF4-FFF2-40B4-BE49-F238E27FC236}">
                <a16:creationId xmlns:a16="http://schemas.microsoft.com/office/drawing/2014/main" id="{50922949-FF55-21F5-777D-2375E862F6F8}"/>
              </a:ext>
            </a:extLst>
          </p:cNvPr>
          <p:cNvSpPr/>
          <p:nvPr/>
        </p:nvSpPr>
        <p:spPr>
          <a:xfrm>
            <a:off x="1215366" y="2470979"/>
            <a:ext cx="3347207" cy="1054646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9E28DA45-646A-889C-B049-2E455C68B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76950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537E0-1266-D5FF-9CD2-72D9A6A4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/>
              <a:t>Welke info staat er op een organisatie- of praktijkfiche?</a:t>
            </a:r>
            <a:endParaRPr lang="nl-BE" b="0"/>
          </a:p>
        </p:txBody>
      </p:sp>
      <p:sp>
        <p:nvSpPr>
          <p:cNvPr id="7" name="Tekstvak 6">
            <a:hlinkClick r:id="rId3"/>
            <a:extLst>
              <a:ext uri="{FF2B5EF4-FFF2-40B4-BE49-F238E27FC236}">
                <a16:creationId xmlns:a16="http://schemas.microsoft.com/office/drawing/2014/main" id="{E0392B30-60C3-0E71-2BF4-EBBB4D8D876D}"/>
              </a:ext>
            </a:extLst>
          </p:cNvPr>
          <p:cNvSpPr txBox="1"/>
          <p:nvPr/>
        </p:nvSpPr>
        <p:spPr>
          <a:xfrm>
            <a:off x="7325710" y="180402"/>
            <a:ext cx="1386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F5D63DA5-0FC5-73E7-B68D-354086EB86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44" y="1761469"/>
            <a:ext cx="8012864" cy="430799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F84D224-9FEC-305C-B608-67DBDBA877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32" y="549734"/>
            <a:ext cx="8389368" cy="5552266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4255DFC1-E5CC-386F-C617-BB15A5BAC2DA}"/>
              </a:ext>
            </a:extLst>
          </p:cNvPr>
          <p:cNvSpPr/>
          <p:nvPr/>
        </p:nvSpPr>
        <p:spPr>
          <a:xfrm>
            <a:off x="665632" y="4901938"/>
            <a:ext cx="1766483" cy="245097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9E62AD4-F939-F67F-48A9-3179DDAC1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19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195045-FED1-D751-B6AC-DB02D761D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Informatie op aanbodfiche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988439-8776-0C52-3042-FB9F852D73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54980F1-6F3C-EC96-387C-775228635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26" y="1723880"/>
            <a:ext cx="8413174" cy="341024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5F1DEFB-FF76-F98D-B5B8-E6516CD7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25638318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inhoud 9" descr="Afbeelding met tekst, schermopname, Lettertype, ontwerp&#10;&#10;Automatisch gegenereerde beschrijving">
            <a:extLst>
              <a:ext uri="{FF2B5EF4-FFF2-40B4-BE49-F238E27FC236}">
                <a16:creationId xmlns:a16="http://schemas.microsoft.com/office/drawing/2014/main" id="{2843E85B-A62D-7B87-70C5-CFC82E4DA8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t="17949" r="6930" b="24587"/>
          <a:stretch/>
        </p:blipFill>
        <p:spPr>
          <a:xfrm>
            <a:off x="327117" y="1102936"/>
            <a:ext cx="8841823" cy="404409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A30F4AB-E29E-54DA-5F7D-9653E388E207}"/>
              </a:ext>
            </a:extLst>
          </p:cNvPr>
          <p:cNvSpPr txBox="1"/>
          <p:nvPr/>
        </p:nvSpPr>
        <p:spPr>
          <a:xfrm>
            <a:off x="5082032" y="5147035"/>
            <a:ext cx="3184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= welke erkende zorgverleners werken er in de praktijk? 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DCEE639-D7D7-1372-01CA-03D48036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29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9199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228226" y="-4223"/>
            <a:ext cx="8912088" cy="68664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4922" y="3747693"/>
            <a:ext cx="7416000" cy="1116000"/>
          </a:xfrm>
        </p:spPr>
        <p:txBody>
          <a:bodyPr/>
          <a:lstStyle/>
          <a:p>
            <a:r>
              <a:rPr lang="nl-BE" b="1">
                <a:latin typeface="Calibri" panose="020F0502020204030204" pitchFamily="34" charset="0"/>
              </a:rPr>
              <a:t>Een blik op </a:t>
            </a:r>
            <a:r>
              <a:rPr lang="nl-BE" b="1">
                <a:latin typeface="Calibri" panose="020F0502020204030204" pitchFamily="34" charset="0"/>
                <a:hlinkClick r:id="rId4"/>
              </a:rPr>
              <a:t>www.desocialekaart.be</a:t>
            </a:r>
            <a:r>
              <a:rPr lang="nl-BE">
                <a:latin typeface="Calibri" panose="020F0502020204030204" pitchFamily="34" charset="0"/>
              </a:rPr>
              <a:t>.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35C0477C-5223-F292-E692-E6EF269F7336}"/>
              </a:ext>
            </a:extLst>
          </p:cNvPr>
          <p:cNvSpPr txBox="1">
            <a:spLocks/>
          </p:cNvSpPr>
          <p:nvPr/>
        </p:nvSpPr>
        <p:spPr>
          <a:xfrm>
            <a:off x="2263019" y="2842246"/>
            <a:ext cx="4919806" cy="905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ts val="3800"/>
              </a:lnSpc>
              <a:spcBef>
                <a:spcPts val="0"/>
              </a:spcBef>
              <a:buNone/>
              <a:defRPr sz="3700" b="1" i="0" kern="1200">
                <a:solidFill>
                  <a:srgbClr val="373736"/>
                </a:solidFill>
                <a:latin typeface="+mj-lt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nl-BE"/>
              <a:t>Wat is de Sociale Kaart?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2D90A3C-74A0-D6A9-9C25-7AAE9114C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│</a:t>
            </a:r>
            <a:fld id="{B263F6C6-2226-4286-8995-C42CB1E7C290}" type="slidenum">
              <a:rPr lang="nl-BE" smtClean="0"/>
              <a:pPr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36495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4EF8E9AF-9E31-3B02-94CD-773E5DB5E3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304" y="2924109"/>
            <a:ext cx="7763392" cy="301686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Voorbeeld &gt; zorgverlener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980C9E-6CFD-4927-8B6F-6D034FBC5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1197116"/>
          </a:xfrm>
        </p:spPr>
        <p:txBody>
          <a:bodyPr/>
          <a:lstStyle/>
          <a:p>
            <a:pPr>
              <a:buNone/>
            </a:pPr>
            <a:r>
              <a:rPr lang="nl-BE" b="0"/>
              <a:t>Marc Boons is erkend als huisarts.</a:t>
            </a:r>
          </a:p>
          <a:p>
            <a:pPr>
              <a:buNone/>
            </a:pPr>
            <a:r>
              <a:rPr lang="nl-BE" b="0"/>
              <a:t>Hij oefent dit beroep uit in  Huisartsenpraktijk Lier Astrid.</a:t>
            </a:r>
            <a:endParaRPr lang="nl-BE"/>
          </a:p>
          <a:p>
            <a:pPr marL="918900" lvl="1" indent="-342900">
              <a:buFont typeface="Arial" panose="020B0604020202020204" pitchFamily="34" charset="0"/>
              <a:buChar char="•"/>
            </a:pPr>
            <a:endParaRPr lang="nl-BE" b="0"/>
          </a:p>
          <a:p>
            <a:pPr>
              <a:buNone/>
            </a:pPr>
            <a:endParaRPr lang="nl-BE" b="0"/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CA33F35D-9331-45C4-8439-5853F620F148}"/>
              </a:ext>
            </a:extLst>
          </p:cNvPr>
          <p:cNvSpPr/>
          <p:nvPr/>
        </p:nvSpPr>
        <p:spPr>
          <a:xfrm>
            <a:off x="1204945" y="1915200"/>
            <a:ext cx="1481105" cy="28923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highlight>
                <a:srgbClr val="0F4C81"/>
              </a:highligh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hthoek: afgeronde hoeken 5">
            <a:extLst>
              <a:ext uri="{FF2B5EF4-FFF2-40B4-BE49-F238E27FC236}">
                <a16:creationId xmlns:a16="http://schemas.microsoft.com/office/drawing/2014/main" id="{3B93C7F3-3E2D-4F72-91CE-E012222F4BE8}"/>
              </a:ext>
            </a:extLst>
          </p:cNvPr>
          <p:cNvSpPr/>
          <p:nvPr/>
        </p:nvSpPr>
        <p:spPr>
          <a:xfrm>
            <a:off x="4138367" y="1901670"/>
            <a:ext cx="1016563" cy="302764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hthoek: afgeronde hoeken 7">
            <a:extLst>
              <a:ext uri="{FF2B5EF4-FFF2-40B4-BE49-F238E27FC236}">
                <a16:creationId xmlns:a16="http://schemas.microsoft.com/office/drawing/2014/main" id="{EFE89E6F-E349-4EE3-9E4D-462AECC12BEA}"/>
              </a:ext>
            </a:extLst>
          </p:cNvPr>
          <p:cNvSpPr/>
          <p:nvPr/>
        </p:nvSpPr>
        <p:spPr>
          <a:xfrm>
            <a:off x="4383947" y="2258355"/>
            <a:ext cx="3464053" cy="288798"/>
          </a:xfrm>
          <a:prstGeom prst="roundRect">
            <a:avLst/>
          </a:prstGeom>
          <a:solidFill>
            <a:srgbClr val="0F4C81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Pijl: gebogen 11">
            <a:extLst>
              <a:ext uri="{FF2B5EF4-FFF2-40B4-BE49-F238E27FC236}">
                <a16:creationId xmlns:a16="http://schemas.microsoft.com/office/drawing/2014/main" id="{F37DD437-AB7D-4918-9F85-F928246DFD12}"/>
              </a:ext>
            </a:extLst>
          </p:cNvPr>
          <p:cNvSpPr/>
          <p:nvPr/>
        </p:nvSpPr>
        <p:spPr>
          <a:xfrm>
            <a:off x="1807469" y="1571400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ijl: gebogen 12">
            <a:extLst>
              <a:ext uri="{FF2B5EF4-FFF2-40B4-BE49-F238E27FC236}">
                <a16:creationId xmlns:a16="http://schemas.microsoft.com/office/drawing/2014/main" id="{C38AD125-D801-4C37-9A5F-7FA108CA6EA6}"/>
              </a:ext>
            </a:extLst>
          </p:cNvPr>
          <p:cNvSpPr/>
          <p:nvPr/>
        </p:nvSpPr>
        <p:spPr>
          <a:xfrm>
            <a:off x="4641569" y="1550218"/>
            <a:ext cx="31459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ijl: gebogen 13">
            <a:extLst>
              <a:ext uri="{FF2B5EF4-FFF2-40B4-BE49-F238E27FC236}">
                <a16:creationId xmlns:a16="http://schemas.microsoft.com/office/drawing/2014/main" id="{1414BD73-EB21-411E-9974-0794C1382263}"/>
              </a:ext>
            </a:extLst>
          </p:cNvPr>
          <p:cNvSpPr/>
          <p:nvPr/>
        </p:nvSpPr>
        <p:spPr>
          <a:xfrm rot="10800000" flipH="1">
            <a:off x="6421739" y="2547988"/>
            <a:ext cx="334830" cy="32220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800" b="0" i="0" u="none" strike="noStrike" kern="1200" cap="none" spc="0" normalizeH="0" baseline="0" noProof="0">
              <a:ln>
                <a:noFill/>
              </a:ln>
              <a:solidFill>
                <a:srgbClr val="37363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0D69913-9E6D-4861-9F1F-602D2718204A}"/>
              </a:ext>
            </a:extLst>
          </p:cNvPr>
          <p:cNvSpPr txBox="1"/>
          <p:nvPr/>
        </p:nvSpPr>
        <p:spPr>
          <a:xfrm>
            <a:off x="4930923" y="1429668"/>
            <a:ext cx="1047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AANBOD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2E540444-9D81-4561-8A0D-761988CA0A05}"/>
              </a:ext>
            </a:extLst>
          </p:cNvPr>
          <p:cNvSpPr txBox="1"/>
          <p:nvPr/>
        </p:nvSpPr>
        <p:spPr>
          <a:xfrm>
            <a:off x="2078096" y="1443198"/>
            <a:ext cx="1704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ZORGVERLENER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A5158C6F-6D42-4FAD-9CA2-FBB50224BEB8}"/>
              </a:ext>
            </a:extLst>
          </p:cNvPr>
          <p:cNvSpPr txBox="1"/>
          <p:nvPr/>
        </p:nvSpPr>
        <p:spPr>
          <a:xfrm>
            <a:off x="6729426" y="2601909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800" b="1" i="0" u="none" strike="noStrike" kern="1200" cap="none" spc="0" normalizeH="0" baseline="0" noProof="0">
                <a:ln>
                  <a:noFill/>
                </a:ln>
                <a:solidFill>
                  <a:srgbClr val="0F4C8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PRAKTIJK</a:t>
            </a:r>
          </a:p>
        </p:txBody>
      </p:sp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5A05FE05-BC8F-2403-6322-93F6AB2CA513}"/>
              </a:ext>
            </a:extLst>
          </p:cNvPr>
          <p:cNvCxnSpPr>
            <a:cxnSpLocks/>
          </p:cNvCxnSpPr>
          <p:nvPr/>
        </p:nvCxnSpPr>
        <p:spPr>
          <a:xfrm>
            <a:off x="1598906" y="3745685"/>
            <a:ext cx="1832451" cy="1323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al 9">
            <a:extLst>
              <a:ext uri="{FF2B5EF4-FFF2-40B4-BE49-F238E27FC236}">
                <a16:creationId xmlns:a16="http://schemas.microsoft.com/office/drawing/2014/main" id="{FCAB0303-5CC6-7A89-440E-DC7F1DEFF2F9}"/>
              </a:ext>
            </a:extLst>
          </p:cNvPr>
          <p:cNvSpPr/>
          <p:nvPr/>
        </p:nvSpPr>
        <p:spPr>
          <a:xfrm>
            <a:off x="1235939" y="5686602"/>
            <a:ext cx="725934" cy="3465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D01903-3246-03E0-81BF-768301A2CDC3}"/>
              </a:ext>
            </a:extLst>
          </p:cNvPr>
          <p:cNvSpPr txBox="1"/>
          <p:nvPr/>
        </p:nvSpPr>
        <p:spPr>
          <a:xfrm>
            <a:off x="7142958" y="325210"/>
            <a:ext cx="1815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4"/>
              </a:rPr>
              <a:t>Online Fiche</a:t>
            </a:r>
            <a:endParaRPr lang="nl-BE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3C6E49A-B4C1-178F-1A53-64EE58BCF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29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9096A2-C961-4AD0-A8F0-894989329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744736"/>
            <a:ext cx="7416000" cy="1116000"/>
          </a:xfrm>
        </p:spPr>
        <p:txBody>
          <a:bodyPr/>
          <a:lstStyle/>
          <a:p>
            <a:r>
              <a:rPr lang="nl-BE"/>
              <a:t>Informatie op een zorgverlenersfiche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6786E8B-8F3F-090D-56CA-95E649CF71C8}"/>
              </a:ext>
            </a:extLst>
          </p:cNvPr>
          <p:cNvSpPr txBox="1"/>
          <p:nvPr/>
        </p:nvSpPr>
        <p:spPr>
          <a:xfrm>
            <a:off x="7358715" y="185106"/>
            <a:ext cx="1842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>
                <a:hlinkClick r:id="rId3"/>
              </a:rPr>
              <a:t>Online Fiche</a:t>
            </a:r>
            <a:endParaRPr lang="nl-BE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DF285A-CB87-AAB6-9A7D-7BE088AF5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44" y="1174998"/>
            <a:ext cx="7089112" cy="4508003"/>
          </a:xfrm>
          <a:prstGeom prst="rect">
            <a:avLst/>
          </a:prstGeom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EFDD5D76-5917-B5FD-FDF3-D82E8A87BF88}"/>
              </a:ext>
            </a:extLst>
          </p:cNvPr>
          <p:cNvSpPr/>
          <p:nvPr/>
        </p:nvSpPr>
        <p:spPr>
          <a:xfrm>
            <a:off x="4769963" y="3808429"/>
            <a:ext cx="1282045" cy="50904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36FAAA9-FBE3-2C2E-D272-5EBF4E78F29F}"/>
              </a:ext>
            </a:extLst>
          </p:cNvPr>
          <p:cNvSpPr/>
          <p:nvPr/>
        </p:nvSpPr>
        <p:spPr>
          <a:xfrm>
            <a:off x="1594701" y="4630132"/>
            <a:ext cx="1440730" cy="535757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C1F7090-B14F-5F72-ED47-234F093B2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9178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Hoe zoek je in de Sociale Kaart?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B103908-E61B-639C-3458-C9432DB7A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889306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EE6C5C-4744-1D15-FD27-2AE7B310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Zoeken: de principes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B38C37-EE0A-E085-E4AB-A31128156D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199"/>
            <a:ext cx="7416000" cy="2408441"/>
          </a:xfrm>
        </p:spPr>
        <p:txBody>
          <a:bodyPr/>
          <a:lstStyle/>
          <a:p>
            <a:r>
              <a:rPr lang="nl-NL" b="0"/>
              <a:t>Gaat ruim zoeken in databank -&gt; sortering volgens relevantie</a:t>
            </a:r>
          </a:p>
          <a:p>
            <a:r>
              <a:rPr lang="nl-NL" b="0"/>
              <a:t>Zoekt steeds op werkingsgebied</a:t>
            </a:r>
          </a:p>
          <a:p>
            <a:r>
              <a:rPr lang="nl-NL" b="0"/>
              <a:t>Zoektermen:</a:t>
            </a:r>
          </a:p>
          <a:p>
            <a:pPr lvl="1"/>
            <a:r>
              <a:rPr lang="nl-NL" b="0"/>
              <a:t>zijn combineerbaar</a:t>
            </a:r>
          </a:p>
          <a:p>
            <a:pPr lvl="1"/>
            <a:r>
              <a:rPr lang="nl-NL"/>
              <a:t>kunnen </a:t>
            </a:r>
            <a:r>
              <a:rPr lang="nl-NL" b="0"/>
              <a:t>tijdelijk uitgesloten worden</a:t>
            </a:r>
          </a:p>
          <a:p>
            <a:pPr lvl="1"/>
            <a:r>
              <a:rPr lang="nl-NL" b="0"/>
              <a:t>zijn gemakkelijk te verwijderen</a:t>
            </a:r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27971D-116F-4A7F-1A51-2C59E9758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9761" y="4323641"/>
            <a:ext cx="6611273" cy="933580"/>
          </a:xfrm>
          <a:prstGeom prst="rect">
            <a:avLst/>
          </a:prstGeom>
        </p:spPr>
      </p:pic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5C430DA-B69A-220E-54DA-81BDFC5DB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757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8DF2161A-14C4-1428-6C68-E8053499A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E9D43F2C-ED20-9292-CE29-335128C2F9FC}"/>
              </a:ext>
            </a:extLst>
          </p:cNvPr>
          <p:cNvCxnSpPr>
            <a:cxnSpLocks/>
          </p:cNvCxnSpPr>
          <p:nvPr/>
        </p:nvCxnSpPr>
        <p:spPr>
          <a:xfrm flipH="1" flipV="1">
            <a:off x="3024248" y="4749190"/>
            <a:ext cx="8955" cy="62163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jdelijke aanduiding voor inhoud 2">
            <a:extLst>
              <a:ext uri="{FF2B5EF4-FFF2-40B4-BE49-F238E27FC236}">
                <a16:creationId xmlns:a16="http://schemas.microsoft.com/office/drawing/2014/main" id="{28FE32FC-1A7E-A2D0-8007-99E88E9CC2E4}"/>
              </a:ext>
            </a:extLst>
          </p:cNvPr>
          <p:cNvSpPr txBox="1">
            <a:spLocks/>
          </p:cNvSpPr>
          <p:nvPr/>
        </p:nvSpPr>
        <p:spPr>
          <a:xfrm>
            <a:off x="2332420" y="5376545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1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970A5714-4D94-0D33-FB51-9A8F85E91800}"/>
              </a:ext>
            </a:extLst>
          </p:cNvPr>
          <p:cNvSpPr txBox="1">
            <a:spLocks/>
          </p:cNvSpPr>
          <p:nvPr/>
        </p:nvSpPr>
        <p:spPr>
          <a:xfrm>
            <a:off x="4194509" y="5221670"/>
            <a:ext cx="1388143" cy="2331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nl-BE" sz="1600"/>
              <a:t>Zoekmethode 2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C0C78D59-C5C2-FBC6-5540-1A707FC7A6BB}"/>
              </a:ext>
            </a:extLst>
          </p:cNvPr>
          <p:cNvCxnSpPr>
            <a:cxnSpLocks/>
          </p:cNvCxnSpPr>
          <p:nvPr/>
        </p:nvCxnSpPr>
        <p:spPr>
          <a:xfrm flipH="1" flipV="1">
            <a:off x="4194509" y="4826524"/>
            <a:ext cx="703026" cy="41469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D107A821-E2AB-2B6D-5CC9-0865F6F84B08}"/>
              </a:ext>
            </a:extLst>
          </p:cNvPr>
          <p:cNvCxnSpPr>
            <a:cxnSpLocks/>
            <a:stCxn id="2" idx="0"/>
          </p:cNvCxnSpPr>
          <p:nvPr/>
        </p:nvCxnSpPr>
        <p:spPr>
          <a:xfrm flipH="1" flipV="1">
            <a:off x="4270342" y="2213810"/>
            <a:ext cx="618239" cy="30078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E156766-C9AF-EB56-0DF0-BB4CC2F87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813" y="365165"/>
            <a:ext cx="7416000" cy="1116000"/>
          </a:xfrm>
        </p:spPr>
        <p:txBody>
          <a:bodyPr/>
          <a:lstStyle/>
          <a:p>
            <a:r>
              <a:rPr lang="nl-BE"/>
              <a:t>Hoe zoek je?</a:t>
            </a: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766602B-90D5-C95E-6AD6-D985A197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7861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2571750" y="1935332"/>
            <a:ext cx="2767917" cy="116981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Afbeelding 7">
            <a:extLst>
              <a:ext uri="{FF2B5EF4-FFF2-40B4-BE49-F238E27FC236}">
                <a16:creationId xmlns:a16="http://schemas.microsoft.com/office/drawing/2014/main" id="{36ACBBAF-53F4-423B-C34C-56F04E0F7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42718E35-606A-C600-2498-6D5C9FD3FA4F}"/>
              </a:ext>
            </a:extLst>
          </p:cNvPr>
          <p:cNvSpPr txBox="1">
            <a:spLocks/>
          </p:cNvSpPr>
          <p:nvPr/>
        </p:nvSpPr>
        <p:spPr>
          <a:xfrm>
            <a:off x="977890" y="2778518"/>
            <a:ext cx="7416000" cy="36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  <a:p>
            <a:r>
              <a:rPr lang="nl-NL"/>
              <a:t>‘Wie of wat’ zoekt o.a. op:</a:t>
            </a:r>
          </a:p>
          <a:p>
            <a:pPr lvl="1"/>
            <a:r>
              <a:rPr lang="nl-NL"/>
              <a:t>Organisatienaam</a:t>
            </a:r>
          </a:p>
          <a:p>
            <a:pPr lvl="1"/>
            <a:r>
              <a:rPr lang="nl-NL"/>
              <a:t>Aanbod</a:t>
            </a:r>
          </a:p>
          <a:p>
            <a:pPr lvl="1"/>
            <a:r>
              <a:rPr lang="nl-NL"/>
              <a:t>Namen van personen</a:t>
            </a:r>
          </a:p>
          <a:p>
            <a:pPr lvl="1"/>
            <a:r>
              <a:rPr lang="nl-NL"/>
              <a:t>Trefwoorden en rubrieken</a:t>
            </a:r>
          </a:p>
          <a:p>
            <a:pPr lvl="1"/>
            <a:r>
              <a:rPr lang="nl-NL"/>
              <a:t>RIZIV-nummer</a:t>
            </a:r>
          </a:p>
          <a:p>
            <a:pPr lvl="1"/>
            <a:r>
              <a:rPr lang="nl-NL"/>
              <a:t>Werking</a:t>
            </a:r>
          </a:p>
          <a:p>
            <a:pPr lvl="1"/>
            <a:r>
              <a:rPr lang="nl-NL"/>
              <a:t>Ondernemingsnummer</a:t>
            </a:r>
          </a:p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25FA2F2-7D01-6B2E-CF3B-4CFEE99B8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965630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Zoeken</a:t>
            </a:r>
          </a:p>
        </p:txBody>
      </p:sp>
      <p:cxnSp>
        <p:nvCxnSpPr>
          <p:cNvPr id="6" name="Rechte verbindingslijn met pijl 5"/>
          <p:cNvCxnSpPr>
            <a:cxnSpLocks/>
          </p:cNvCxnSpPr>
          <p:nvPr/>
        </p:nvCxnSpPr>
        <p:spPr>
          <a:xfrm flipH="1">
            <a:off x="1638300" y="2543175"/>
            <a:ext cx="3745393" cy="885825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11D60BD6-ED2D-61BE-9CBB-EE56D628AB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93" y="1174584"/>
            <a:ext cx="3105447" cy="2153305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89A79FA2-B10B-88F5-6729-DDD14DE32C8D}"/>
              </a:ext>
            </a:extLst>
          </p:cNvPr>
          <p:cNvSpPr txBox="1">
            <a:spLocks/>
          </p:cNvSpPr>
          <p:nvPr/>
        </p:nvSpPr>
        <p:spPr>
          <a:xfrm>
            <a:off x="600675" y="3429000"/>
            <a:ext cx="5839036" cy="267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‘Waar’ zoekt op basis van ​werkingsgebied in:​</a:t>
            </a:r>
          </a:p>
          <a:p>
            <a:pPr lvl="1"/>
            <a:r>
              <a:rPr lang="nl-NL" dirty="0"/>
              <a:t>Deelgemeente</a:t>
            </a:r>
          </a:p>
          <a:p>
            <a:pPr lvl="1"/>
            <a:r>
              <a:rPr lang="nl-NL" dirty="0"/>
              <a:t>Fusiegemeente​</a:t>
            </a:r>
          </a:p>
          <a:p>
            <a:pPr lvl="1"/>
            <a:r>
              <a:rPr lang="nl-NL" dirty="0"/>
              <a:t>Eerstelijnszone (ELZ)​</a:t>
            </a:r>
          </a:p>
          <a:p>
            <a:pPr lvl="1"/>
            <a:r>
              <a:rPr lang="nl-NL" dirty="0"/>
              <a:t>Politiezone​</a:t>
            </a:r>
          </a:p>
          <a:p>
            <a:pPr lvl="1"/>
            <a:r>
              <a:rPr lang="nl-NL" dirty="0"/>
              <a:t>Streek​ (Bv. Vlaamse Ardennen, Kempen)</a:t>
            </a:r>
          </a:p>
          <a:p>
            <a:pPr lvl="1"/>
            <a:r>
              <a:rPr lang="nl-NL" dirty="0"/>
              <a:t>Provincie</a:t>
            </a:r>
          </a:p>
          <a:p>
            <a:pPr lvl="1"/>
            <a:r>
              <a:rPr lang="nl-NL" dirty="0"/>
              <a:t>Vlaanderen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8037CC-87CC-FCDB-64C3-741D95B3DBD3}"/>
              </a:ext>
            </a:extLst>
          </p:cNvPr>
          <p:cNvSpPr txBox="1">
            <a:spLocks/>
          </p:cNvSpPr>
          <p:nvPr/>
        </p:nvSpPr>
        <p:spPr>
          <a:xfrm>
            <a:off x="6585626" y="3872768"/>
            <a:ext cx="2558374" cy="1810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200" b="1" kern="1200" spc="0">
                <a:solidFill>
                  <a:srgbClr val="373736"/>
                </a:solidFill>
                <a:latin typeface="+mj-lt"/>
                <a:ea typeface="+mn-ea"/>
                <a:cs typeface="Calibri" panose="020F0502020204030204" pitchFamily="34" charset="0"/>
              </a:defRPr>
            </a:lvl1pPr>
            <a:lvl2pPr marL="576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2200" kern="1200" spc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Calibri" panose="020F0502020204030204" pitchFamily="34" charset="0"/>
              </a:defRPr>
            </a:lvl2pPr>
            <a:lvl3pPr marL="864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85000"/>
              <a:buFontTx/>
              <a:buBlip>
                <a:blip r:embed="rId5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3pPr>
            <a:lvl4pPr marL="1152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75000"/>
              <a:buFontTx/>
              <a:buBlip>
                <a:blip r:embed="rId6"/>
              </a:buBlip>
              <a:defRPr sz="2000" kern="1200" spc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4pPr>
            <a:lvl5pPr marL="1440000" indent="-288000" algn="l" defTabSz="914400" rtl="0" eaLnBrk="1" latinLnBrk="0" hangingPunct="1">
              <a:lnSpc>
                <a:spcPct val="90000"/>
              </a:lnSpc>
              <a:spcBef>
                <a:spcPts val="300"/>
              </a:spcBef>
              <a:buSzPct val="90000"/>
              <a:buFontTx/>
              <a:buBlip>
                <a:blip r:embed="rId3"/>
              </a:buBlip>
              <a:defRPr sz="2000" kern="1200" spc="0" baseline="0">
                <a:solidFill>
                  <a:schemeClr val="tx1"/>
                </a:solidFill>
                <a:latin typeface="+mj-lt"/>
                <a:ea typeface="+mn-ea"/>
                <a:cs typeface="Calibri" panose="020F050202020403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nl-NL" b="0" dirty="0">
                <a:solidFill>
                  <a:schemeClr val="bg1">
                    <a:lumMod val="50000"/>
                  </a:schemeClr>
                </a:solidFill>
              </a:rPr>
              <a:t>Werkingsgebied = het gebied (gemeente, Eerstelijnszone, ...) waarin een zorgaanbieder zorg/hulp verleent.</a:t>
            </a:r>
            <a:endParaRPr lang="nl-BE" b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C408AC23-7846-13E8-86C6-7EC3782E4DD2}"/>
              </a:ext>
            </a:extLst>
          </p:cNvPr>
          <p:cNvCxnSpPr>
            <a:cxnSpLocks/>
          </p:cNvCxnSpPr>
          <p:nvPr/>
        </p:nvCxnSpPr>
        <p:spPr>
          <a:xfrm>
            <a:off x="5017641" y="3746473"/>
            <a:ext cx="1422070" cy="252591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dianummer 9">
            <a:extLst>
              <a:ext uri="{FF2B5EF4-FFF2-40B4-BE49-F238E27FC236}">
                <a16:creationId xmlns:a16="http://schemas.microsoft.com/office/drawing/2014/main" id="{A66084DD-9899-0964-5CA9-264AA83F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4547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FC51A9-0C11-446B-C8E1-53E910EF9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40" y="1872000"/>
            <a:ext cx="8559643" cy="3209048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541DD7-486C-5556-65FE-00FBA07E8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4403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408B7C-D152-9826-B7F3-58FAAECB9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682" y="1195581"/>
            <a:ext cx="7860636" cy="49064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920793" y="1647158"/>
            <a:ext cx="395926" cy="365498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99389A4-6FA9-9B8A-214D-AB6AC18BD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71667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1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13E79F59-A59A-BD0B-CDA1-EC40F99E1DE1}"/>
              </a:ext>
            </a:extLst>
          </p:cNvPr>
          <p:cNvSpPr/>
          <p:nvPr/>
        </p:nvSpPr>
        <p:spPr>
          <a:xfrm>
            <a:off x="4500000" y="2286213"/>
            <a:ext cx="298031" cy="37479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C22D7AF5-2DBD-CFB4-27CF-77E2D14E5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367" y="1314000"/>
            <a:ext cx="6317266" cy="4566389"/>
          </a:xfrm>
          <a:prstGeom prst="rect">
            <a:avLst/>
          </a:prstGeom>
        </p:spPr>
      </p:pic>
      <p:sp>
        <p:nvSpPr>
          <p:cNvPr id="12" name="Ovaal 11">
            <a:extLst>
              <a:ext uri="{FF2B5EF4-FFF2-40B4-BE49-F238E27FC236}">
                <a16:creationId xmlns:a16="http://schemas.microsoft.com/office/drawing/2014/main" id="{0C759961-7C01-6D97-3B95-55CB45ED75A3}"/>
              </a:ext>
            </a:extLst>
          </p:cNvPr>
          <p:cNvSpPr/>
          <p:nvPr/>
        </p:nvSpPr>
        <p:spPr>
          <a:xfrm>
            <a:off x="818825" y="1772239"/>
            <a:ext cx="4221175" cy="697584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F663AFA-228C-B13F-9920-FABE725B6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066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DD1B8F-4B7F-3955-8F4C-8137980E9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Kort introductiefilmpje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7AD7B9A-FD97-AE39-5642-17EA8F328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</a:t>
            </a:fld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31B528C-DE57-958A-9F38-EB6924AD383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>
                <a:hlinkClick r:id="rId2"/>
              </a:rPr>
              <a:t>https://www.youtube.com/watch?v=njjZGE6-wE0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1978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91ABAE-14B0-4B38-21DD-093F5FD0B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000" y="459311"/>
            <a:ext cx="7416000" cy="1116000"/>
          </a:xfrm>
        </p:spPr>
        <p:txBody>
          <a:bodyPr/>
          <a:lstStyle/>
          <a:p>
            <a:r>
              <a:rPr lang="nl-BE"/>
              <a:t>Zoekopdracht verfijnen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801458E-0F20-345F-4527-5F39690B8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7225" y="1261918"/>
            <a:ext cx="4676775" cy="2323434"/>
          </a:xfrm>
        </p:spPr>
        <p:txBody>
          <a:bodyPr/>
          <a:lstStyle/>
          <a:p>
            <a:r>
              <a:rPr lang="nl-NL"/>
              <a:t>Via filters:​</a:t>
            </a:r>
          </a:p>
          <a:p>
            <a:pPr lvl="1"/>
            <a:r>
              <a:rPr lang="nl-NL"/>
              <a:t>Gevestigd in (= adres – op deelgemeente)​</a:t>
            </a:r>
          </a:p>
          <a:p>
            <a:pPr lvl="1"/>
            <a:r>
              <a:rPr lang="nl-NL"/>
              <a:t>Rubrieken (= inhoudstafel)​</a:t>
            </a:r>
          </a:p>
          <a:p>
            <a:pPr lvl="1"/>
            <a:r>
              <a:rPr lang="nl-NL"/>
              <a:t>Erkend welzijns- en zorgaanbod​</a:t>
            </a:r>
          </a:p>
          <a:p>
            <a:pPr lvl="1"/>
            <a:r>
              <a:rPr lang="nl-NL"/>
              <a:t>Wijken (enkel voor 13 Vlaamse centrumsteden + in opbouw)</a:t>
            </a:r>
            <a:endParaRPr lang="nl-BE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AD97B514-3416-533E-1093-B018FCE31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3528000" cy="2622869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1638BEB0-3B89-01DC-4DD0-FC9EE2C94744}"/>
              </a:ext>
            </a:extLst>
          </p:cNvPr>
          <p:cNvCxnSpPr>
            <a:cxnSpLocks/>
          </p:cNvCxnSpPr>
          <p:nvPr/>
        </p:nvCxnSpPr>
        <p:spPr>
          <a:xfrm>
            <a:off x="1152525" y="4097634"/>
            <a:ext cx="3347475" cy="846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al 12">
            <a:extLst>
              <a:ext uri="{FF2B5EF4-FFF2-40B4-BE49-F238E27FC236}">
                <a16:creationId xmlns:a16="http://schemas.microsoft.com/office/drawing/2014/main" id="{5F14AEC8-31BD-FE4C-B144-1119527C8564}"/>
              </a:ext>
            </a:extLst>
          </p:cNvPr>
          <p:cNvSpPr/>
          <p:nvPr/>
        </p:nvSpPr>
        <p:spPr>
          <a:xfrm>
            <a:off x="359999" y="2968356"/>
            <a:ext cx="936001" cy="121311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1EA09BB-EF30-AEB3-DBD2-AD4376828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198" y="3816407"/>
            <a:ext cx="2302051" cy="2133891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42EA0E5-7797-D7B3-4787-B5905011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024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FFE203-AA46-2C81-8EF4-882883CE31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609" r="1165" b="5340"/>
          <a:stretch/>
        </p:blipFill>
        <p:spPr>
          <a:xfrm>
            <a:off x="965835" y="1754748"/>
            <a:ext cx="7519956" cy="3383242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0759AEF-37CF-9B68-0AD9-C15896DCD3A0}"/>
              </a:ext>
            </a:extLst>
          </p:cNvPr>
          <p:cNvSpPr/>
          <p:nvPr/>
        </p:nvSpPr>
        <p:spPr>
          <a:xfrm>
            <a:off x="3236182" y="453346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40C03612-6C54-5A28-3B4C-239805FD731B}"/>
              </a:ext>
            </a:extLst>
          </p:cNvPr>
          <p:cNvSpPr/>
          <p:nvPr/>
        </p:nvSpPr>
        <p:spPr>
          <a:xfrm>
            <a:off x="3665984" y="1972182"/>
            <a:ext cx="1202076" cy="352356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D9ACE07-64CB-74BC-A8AA-084E185F7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BE" b="1"/>
              <a:t>41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163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33" y="1175743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748692" y="3329487"/>
            <a:ext cx="2069922" cy="61038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7E97CA7-ABD3-9E6C-6214-8B55BB027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724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AFF21D-1B31-92C6-F872-D17EC99B1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691" y="1149467"/>
            <a:ext cx="7963309" cy="4788146"/>
          </a:xfrm>
          <a:prstGeom prst="rect">
            <a:avLst/>
          </a:prstGeom>
        </p:spPr>
      </p:pic>
      <p:sp>
        <p:nvSpPr>
          <p:cNvPr id="6" name="Ovaal 5">
            <a:extLst>
              <a:ext uri="{FF2B5EF4-FFF2-40B4-BE49-F238E27FC236}">
                <a16:creationId xmlns:a16="http://schemas.microsoft.com/office/drawing/2014/main" id="{2C3FBB14-B1F2-9770-D2E7-D7AC2E29D856}"/>
              </a:ext>
            </a:extLst>
          </p:cNvPr>
          <p:cNvSpPr/>
          <p:nvPr/>
        </p:nvSpPr>
        <p:spPr>
          <a:xfrm>
            <a:off x="914401" y="3852808"/>
            <a:ext cx="1592494" cy="441789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D3BA5F5F-70C4-E34D-46F0-71E0F908E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685" y="1099068"/>
            <a:ext cx="5144760" cy="4888944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2612271-19D2-3D11-DD7B-F1626331EC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685" y="1085566"/>
            <a:ext cx="5144760" cy="4929799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20F56766-D8CF-2BF1-5296-0FB5A31A85D4}"/>
              </a:ext>
            </a:extLst>
          </p:cNvPr>
          <p:cNvSpPr/>
          <p:nvPr/>
        </p:nvSpPr>
        <p:spPr>
          <a:xfrm>
            <a:off x="2283821" y="5544682"/>
            <a:ext cx="716598" cy="587243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E5C3EA5-16DB-1565-45BD-76E315103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75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E78183-B7D7-60BE-5535-9792E5BF2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691" y="685526"/>
            <a:ext cx="7416000" cy="1116000"/>
          </a:xfrm>
        </p:spPr>
        <p:txBody>
          <a:bodyPr/>
          <a:lstStyle/>
          <a:p>
            <a:r>
              <a:rPr lang="nl-BE">
                <a:cs typeface="Calibri"/>
              </a:rPr>
              <a:t>Zoekmethode 2</a:t>
            </a:r>
            <a:br>
              <a:rPr lang="nl-BE"/>
            </a:br>
            <a:br>
              <a:rPr lang="nl-BE" sz="1600" i="1">
                <a:cs typeface="Calibri"/>
              </a:rPr>
            </a:br>
            <a:endParaRPr lang="nl-BE" i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1C587A38-70B2-2E37-D83E-46AA6E7B3F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8998"/>
          <a:stretch/>
        </p:blipFill>
        <p:spPr>
          <a:xfrm>
            <a:off x="429117" y="2435439"/>
            <a:ext cx="8285766" cy="3263087"/>
          </a:xfrm>
          <a:prstGeom prst="rect">
            <a:avLst/>
          </a:prstGeom>
        </p:spPr>
      </p:pic>
      <p:sp>
        <p:nvSpPr>
          <p:cNvPr id="27" name="Ovaal 26">
            <a:extLst>
              <a:ext uri="{FF2B5EF4-FFF2-40B4-BE49-F238E27FC236}">
                <a16:creationId xmlns:a16="http://schemas.microsoft.com/office/drawing/2014/main" id="{7E785EFC-8197-5360-A038-25EE1D137120}"/>
              </a:ext>
            </a:extLst>
          </p:cNvPr>
          <p:cNvSpPr/>
          <p:nvPr/>
        </p:nvSpPr>
        <p:spPr>
          <a:xfrm>
            <a:off x="5893920" y="2534379"/>
            <a:ext cx="1455296" cy="643522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06D832B6-1CC2-0AA7-86D3-EA926A0AF378}"/>
              </a:ext>
            </a:extLst>
          </p:cNvPr>
          <p:cNvSpPr/>
          <p:nvPr/>
        </p:nvSpPr>
        <p:spPr>
          <a:xfrm>
            <a:off x="7629980" y="2534379"/>
            <a:ext cx="446884" cy="612666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4E546286-CC2D-5683-7735-24A88732A7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846" y="119814"/>
            <a:ext cx="2322448" cy="97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00231A4B-AF52-004C-5E5A-6DBBAF241B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4"/>
          <a:stretch/>
        </p:blipFill>
        <p:spPr bwMode="auto">
          <a:xfrm>
            <a:off x="5893919" y="1123842"/>
            <a:ext cx="1479479" cy="120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id="{FC6B262E-18EE-9F4C-8804-434A08293D1C}"/>
              </a:ext>
            </a:extLst>
          </p:cNvPr>
          <p:cNvCxnSpPr>
            <a:cxnSpLocks/>
            <a:stCxn id="27" idx="0"/>
            <a:endCxn id="3078" idx="2"/>
          </p:cNvCxnSpPr>
          <p:nvPr/>
        </p:nvCxnSpPr>
        <p:spPr>
          <a:xfrm flipV="1">
            <a:off x="6621568" y="2332959"/>
            <a:ext cx="12091" cy="201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2EFD9FF2-22D3-7F39-1796-18ABAC8C4DB1}"/>
              </a:ext>
            </a:extLst>
          </p:cNvPr>
          <p:cNvCxnSpPr/>
          <p:nvPr/>
        </p:nvCxnSpPr>
        <p:spPr>
          <a:xfrm flipV="1">
            <a:off x="7861300" y="1079296"/>
            <a:ext cx="0" cy="14444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727FC19B-7AF6-62BF-443C-1D6504040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921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5824" y="2871000"/>
            <a:ext cx="7820025" cy="1116000"/>
          </a:xfrm>
        </p:spPr>
        <p:txBody>
          <a:bodyPr/>
          <a:lstStyle/>
          <a:p>
            <a:pPr algn="ctr"/>
            <a:r>
              <a:rPr lang="nl-BE"/>
              <a:t>Aanmelden</a:t>
            </a:r>
            <a:br>
              <a:rPr lang="nl-BE"/>
            </a:br>
            <a:r>
              <a:rPr lang="nl-BE"/>
              <a:t>(voor extra mogelijkheden)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9DFE88-7B4C-179F-6CB2-63ACB199F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36881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919E32-BDE7-CF3F-1D31-E8FC71871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inhoud 6" descr="Afbeelding met tekst, schermopname, Onlineadvertenties, Merk&#10;&#10;Automatisch gegenereerde beschrijving">
            <a:extLst>
              <a:ext uri="{FF2B5EF4-FFF2-40B4-BE49-F238E27FC236}">
                <a16:creationId xmlns:a16="http://schemas.microsoft.com/office/drawing/2014/main" id="{8A035540-5296-FD0D-ECE3-D1704868FFA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0437" t="2621" r="20398" b="2043"/>
          <a:stretch/>
        </p:blipFill>
        <p:spPr>
          <a:xfrm>
            <a:off x="1296000" y="54269"/>
            <a:ext cx="6552000" cy="6047731"/>
          </a:xfrm>
        </p:spPr>
      </p:pic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E8F2583-451A-378D-4446-78D9F2EBD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642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/>
              <a:t>Extra mogelijkheden van een aangemelde gebruiker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3D9D8BA-2383-D02A-467E-593A9C731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08033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3C25A-47AF-011C-FC5B-57FD964A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Extra mogelijkheden van een aangemelde gebruiker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ED4748-4A70-B092-45C6-897F43379D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b="0"/>
              <a:t>Zoekopdracht opslaan en delen</a:t>
            </a:r>
          </a:p>
          <a:p>
            <a:r>
              <a:rPr lang="nl-BE" b="0"/>
              <a:t>Favorietenlijst maken en delen</a:t>
            </a:r>
          </a:p>
          <a:p>
            <a:r>
              <a:rPr lang="nl-BE" b="0"/>
              <a:t>Gegevens downloaden</a:t>
            </a:r>
          </a:p>
          <a:p>
            <a:r>
              <a:rPr lang="nl-BE" b="0"/>
              <a:t>Info doorsturen naar collega’s, vrienden…</a:t>
            </a:r>
          </a:p>
          <a:p>
            <a:r>
              <a:rPr lang="nl-BE" b="0"/>
              <a:t>Suggestie tot wijziging doorgeven</a:t>
            </a:r>
          </a:p>
          <a:p>
            <a:r>
              <a:rPr lang="nl-BE" b="0"/>
              <a:t>Notitie toevoegen op een fiche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C6A7AEB-E660-8594-9383-7BA39E7C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95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99889F-FC43-BD0F-D25A-276DC6A3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535659"/>
            <a:ext cx="7416000" cy="133634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vanuit ‘mijn profiel’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1A6C01-F692-4159-B407-639D8C2EF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728" y="1948107"/>
            <a:ext cx="8415224" cy="4063587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F478A8AE-A8A9-11F8-093E-718D350B2197}"/>
              </a:ext>
            </a:extLst>
          </p:cNvPr>
          <p:cNvSpPr/>
          <p:nvPr/>
        </p:nvSpPr>
        <p:spPr>
          <a:xfrm>
            <a:off x="333174" y="2480553"/>
            <a:ext cx="2264112" cy="180157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D9203B6-B9A8-5F6C-33CB-2EFB37ED0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49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172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>
                <a:latin typeface="+mj-lt"/>
              </a:rPr>
              <a:t>Wat is de Sociale Kaart?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nl-NL" b="0">
                <a:cs typeface="Calibri"/>
              </a:rPr>
              <a:t>Databank met zorgvoorzieningen en gezondheidszorgverstrekkers</a:t>
            </a:r>
          </a:p>
          <a:p>
            <a:pPr lvl="1"/>
            <a:r>
              <a:rPr lang="nl-NL" b="0">
                <a:cs typeface="Calibri"/>
              </a:rPr>
              <a:t>Vlaanderen en </a:t>
            </a:r>
            <a:r>
              <a:rPr lang="nl-NL" b="0" err="1">
                <a:cs typeface="Calibri"/>
              </a:rPr>
              <a:t>Nederlandskundig</a:t>
            </a:r>
            <a:r>
              <a:rPr lang="nl-NL" b="0">
                <a:cs typeface="Calibri"/>
              </a:rPr>
              <a:t> aanbod in Brussels Hoofdstedelijk Gewest</a:t>
            </a:r>
          </a:p>
          <a:p>
            <a:pPr lvl="1"/>
            <a:r>
              <a:rPr lang="nl-NL" b="0">
                <a:cs typeface="Calibri"/>
              </a:rPr>
              <a:t>Te raadplegen via </a:t>
            </a:r>
            <a:r>
              <a:rPr lang="nl-NL" b="0">
                <a:cs typeface="Calibri"/>
                <a:hlinkClick r:id="rId3"/>
              </a:rPr>
              <a:t>www.desocialekaart.be</a:t>
            </a:r>
            <a:endParaRPr lang="nl-NL" b="0">
              <a:cs typeface="Calibri"/>
            </a:endParaRPr>
          </a:p>
          <a:p>
            <a:pPr lvl="1"/>
            <a:r>
              <a:rPr lang="nl-NL" b="0">
                <a:cs typeface="Calibri"/>
              </a:rPr>
              <a:t>Vanuit het Departement Zorg (Vlaamse overheid)</a:t>
            </a:r>
          </a:p>
          <a:p>
            <a:pPr marL="288000" lvl="1" indent="0">
              <a:buNone/>
            </a:pPr>
            <a:endParaRPr lang="nl-NL" b="0">
              <a:cs typeface="Calibri"/>
            </a:endParaRPr>
          </a:p>
          <a:p>
            <a:r>
              <a:rPr lang="nl-NL" b="0">
                <a:cs typeface="Calibri"/>
              </a:rPr>
              <a:t>Adres- en contactgegevens van zorgaanbieders, maar ook de beschrijving van het aanbod, doelgroep, openingsuren, erkenningsgegevens… Het is dus meer dan een ‘Gouden Gids’.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FD7A9-CF30-4F5D-7996-DE6D3EF17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5286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EE109B-2AB1-F49A-ADCD-220C9773A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250219"/>
            <a:ext cx="7416000" cy="1621781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bij de zoekopdrachten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96A6E4F-C252-4292-EEB8-45A190EC32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2" t="15039"/>
          <a:stretch/>
        </p:blipFill>
        <p:spPr>
          <a:xfrm>
            <a:off x="3091991" y="1872000"/>
            <a:ext cx="3163976" cy="4117837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0A9DF3F8-F0AD-0DA7-533F-AA809BD2B8C5}"/>
              </a:ext>
            </a:extLst>
          </p:cNvPr>
          <p:cNvSpPr/>
          <p:nvPr/>
        </p:nvSpPr>
        <p:spPr>
          <a:xfrm>
            <a:off x="2750910" y="1756097"/>
            <a:ext cx="3846137" cy="737443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9733410-64E1-486C-1A52-29A48309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23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B418FD-129E-9DE6-92F7-1C488DDDD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46314"/>
            <a:ext cx="7416000" cy="1425686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met de zoekresultaten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605CED3-77DB-6A6F-E58B-55CA115D13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0" t="2680"/>
          <a:stretch/>
        </p:blipFill>
        <p:spPr>
          <a:xfrm>
            <a:off x="1838226" y="1872000"/>
            <a:ext cx="5467547" cy="3961370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A3F1B883-36B2-10F3-5ACF-F65365965A33}"/>
              </a:ext>
            </a:extLst>
          </p:cNvPr>
          <p:cNvSpPr/>
          <p:nvPr/>
        </p:nvSpPr>
        <p:spPr>
          <a:xfrm>
            <a:off x="1296000" y="5213023"/>
            <a:ext cx="3917023" cy="8201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6BDE96C-6944-59BA-D3AB-24107D2FD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5829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1CC6EE-DB81-1FCD-5E70-C72698234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457200"/>
            <a:ext cx="7416000" cy="1414800"/>
          </a:xfrm>
        </p:spPr>
        <p:txBody>
          <a:bodyPr/>
          <a:lstStyle/>
          <a:p>
            <a:r>
              <a:rPr lang="nl-NL" sz="2800"/>
              <a:t>De mogelijkheden verkennen als je aangemeld bent​</a:t>
            </a:r>
            <a:br>
              <a:rPr lang="nl-NL" sz="2800"/>
            </a:br>
            <a:r>
              <a:rPr lang="nl-NL" sz="2800"/>
              <a:t>=&gt; op een fiche</a:t>
            </a:r>
            <a:endParaRPr lang="nl-BE" sz="280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1F0C0DD-D881-140D-C3D2-6EBF9F71A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237" b="2070"/>
          <a:stretch/>
        </p:blipFill>
        <p:spPr>
          <a:xfrm>
            <a:off x="490192" y="2123419"/>
            <a:ext cx="8314441" cy="2611161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C6D12BE4-0D56-1A05-6C6E-0D372428AF7B}"/>
              </a:ext>
            </a:extLst>
          </p:cNvPr>
          <p:cNvSpPr/>
          <p:nvPr/>
        </p:nvSpPr>
        <p:spPr>
          <a:xfrm>
            <a:off x="6994689" y="1677971"/>
            <a:ext cx="2149312" cy="371416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6131226-FC4F-3184-CA3A-3079A586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85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93B5AD2D-AD3C-AB88-FE06-C80163C7D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900" y="1647284"/>
            <a:ext cx="8088198" cy="8506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AAD6AE-F820-8FC9-0F41-96B5CAC5C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opslaan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219FF02-A4D2-429A-5CC9-F24E41C3F93F}"/>
              </a:ext>
            </a:extLst>
          </p:cNvPr>
          <p:cNvSpPr/>
          <p:nvPr/>
        </p:nvSpPr>
        <p:spPr>
          <a:xfrm>
            <a:off x="432000" y="1615657"/>
            <a:ext cx="2224726" cy="51268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60554F8-70A5-1B37-8F90-07A412E8D723}"/>
              </a:ext>
            </a:extLst>
          </p:cNvPr>
          <p:cNvCxnSpPr>
            <a:cxnSpLocks/>
          </p:cNvCxnSpPr>
          <p:nvPr/>
        </p:nvCxnSpPr>
        <p:spPr>
          <a:xfrm>
            <a:off x="2271860" y="1989056"/>
            <a:ext cx="0" cy="13736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048173E3-2593-3C3B-FA07-B6933D55B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t="8215" b="37740"/>
          <a:stretch/>
        </p:blipFill>
        <p:spPr>
          <a:xfrm>
            <a:off x="416747" y="3362658"/>
            <a:ext cx="8614131" cy="1733029"/>
          </a:xfrm>
          <a:prstGeom prst="rect">
            <a:avLst/>
          </a:prstGeom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FD7BE58C-6ADC-3EE2-AB01-C491E4FFA567}"/>
              </a:ext>
            </a:extLst>
          </p:cNvPr>
          <p:cNvSpPr/>
          <p:nvPr/>
        </p:nvSpPr>
        <p:spPr>
          <a:xfrm>
            <a:off x="390831" y="4022134"/>
            <a:ext cx="2245409" cy="41407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7837CC8-FD1A-F71A-DB7C-6C6CA8655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333" y="5187521"/>
            <a:ext cx="3147333" cy="914479"/>
          </a:xfrm>
          <a:prstGeom prst="rect">
            <a:avLst/>
          </a:prstGeom>
        </p:spPr>
      </p:pic>
      <p:cxnSp>
        <p:nvCxnSpPr>
          <p:cNvPr id="16" name="Rechte verbindingslijn met pijl 15">
            <a:extLst>
              <a:ext uri="{FF2B5EF4-FFF2-40B4-BE49-F238E27FC236}">
                <a16:creationId xmlns:a16="http://schemas.microsoft.com/office/drawing/2014/main" id="{D098FE0F-A5C8-925C-8033-EF7496CF4FBE}"/>
              </a:ext>
            </a:extLst>
          </p:cNvPr>
          <p:cNvCxnSpPr/>
          <p:nvPr/>
        </p:nvCxnSpPr>
        <p:spPr>
          <a:xfrm>
            <a:off x="2271860" y="4436211"/>
            <a:ext cx="726473" cy="7513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F306B63-9B8C-3371-433D-C0040252A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78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5D3A28-E3F3-AB8E-3ECC-632CBECBD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Zoekopdracht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38459EB-8E59-91EA-6770-98BCD8964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39923"/>
            <a:ext cx="6453243" cy="2817827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F21467E8-7F65-CEA4-8C1F-DE5C6E16D87A}"/>
              </a:ext>
            </a:extLst>
          </p:cNvPr>
          <p:cNvSpPr/>
          <p:nvPr/>
        </p:nvSpPr>
        <p:spPr>
          <a:xfrm>
            <a:off x="2045616" y="3695307"/>
            <a:ext cx="377073" cy="367646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E8FEDC46-7B0F-D4D7-077B-6E209EB91EE7}"/>
              </a:ext>
            </a:extLst>
          </p:cNvPr>
          <p:cNvSpPr/>
          <p:nvPr/>
        </p:nvSpPr>
        <p:spPr>
          <a:xfrm>
            <a:off x="6261504" y="3720347"/>
            <a:ext cx="623739" cy="367645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4EDA4CAB-88B0-D436-9BE9-8CECF47940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612" y="4166190"/>
            <a:ext cx="5552388" cy="2076466"/>
          </a:xfrm>
          <a:prstGeom prst="rect">
            <a:avLst/>
          </a:prstGeom>
        </p:spPr>
      </p:pic>
      <p:sp>
        <p:nvSpPr>
          <p:cNvPr id="13" name="Ovaal 12">
            <a:extLst>
              <a:ext uri="{FF2B5EF4-FFF2-40B4-BE49-F238E27FC236}">
                <a16:creationId xmlns:a16="http://schemas.microsoft.com/office/drawing/2014/main" id="{D09EE8C3-4FA0-268C-92D6-D0D15D9FC17C}"/>
              </a:ext>
            </a:extLst>
          </p:cNvPr>
          <p:cNvSpPr/>
          <p:nvPr/>
        </p:nvSpPr>
        <p:spPr>
          <a:xfrm>
            <a:off x="3076265" y="5428170"/>
            <a:ext cx="2212172" cy="1023770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5FDA53D-CADA-4828-9BBD-44974E12C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0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maken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7FE8A39-4052-D904-7B88-044B7AEE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8772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BE17C1AF-ACE8-2D74-A534-022165A3A6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7"/>
          <a:stretch/>
        </p:blipFill>
        <p:spPr>
          <a:xfrm>
            <a:off x="427736" y="499620"/>
            <a:ext cx="3783930" cy="3525625"/>
          </a:xfrm>
          <a:prstGeom prst="rect">
            <a:avLst/>
          </a:prstGeom>
        </p:spPr>
      </p:pic>
      <p:sp>
        <p:nvSpPr>
          <p:cNvPr id="14" name="Ovaal 13">
            <a:extLst>
              <a:ext uri="{FF2B5EF4-FFF2-40B4-BE49-F238E27FC236}">
                <a16:creationId xmlns:a16="http://schemas.microsoft.com/office/drawing/2014/main" id="{3756EDEA-1127-FFD8-880B-9CEEB8B5E017}"/>
              </a:ext>
            </a:extLst>
          </p:cNvPr>
          <p:cNvSpPr/>
          <p:nvPr/>
        </p:nvSpPr>
        <p:spPr>
          <a:xfrm>
            <a:off x="2639505" y="791852"/>
            <a:ext cx="1734531" cy="40535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D9620F5-1C0A-BCD2-F20C-AAAAE2B58F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886"/>
          <a:stretch/>
        </p:blipFill>
        <p:spPr>
          <a:xfrm>
            <a:off x="3363253" y="2717030"/>
            <a:ext cx="5227654" cy="3525625"/>
          </a:xfrm>
          <a:prstGeom prst="rect">
            <a:avLst/>
          </a:prstGeom>
        </p:spPr>
      </p:pic>
      <p:cxnSp>
        <p:nvCxnSpPr>
          <p:cNvPr id="18" name="Rechte verbindingslijn met pijl 17">
            <a:extLst>
              <a:ext uri="{FF2B5EF4-FFF2-40B4-BE49-F238E27FC236}">
                <a16:creationId xmlns:a16="http://schemas.microsoft.com/office/drawing/2014/main" id="{E96D073C-D2B8-0FDB-47BB-4A6F1DCFF9F9}"/>
              </a:ext>
            </a:extLst>
          </p:cNvPr>
          <p:cNvCxnSpPr>
            <a:cxnSpLocks/>
            <a:stCxn id="14" idx="6"/>
          </p:cNvCxnSpPr>
          <p:nvPr/>
        </p:nvCxnSpPr>
        <p:spPr>
          <a:xfrm>
            <a:off x="4374036" y="994529"/>
            <a:ext cx="3497345" cy="2163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2">
            <a:extLst>
              <a:ext uri="{FF2B5EF4-FFF2-40B4-BE49-F238E27FC236}">
                <a16:creationId xmlns:a16="http://schemas.microsoft.com/office/drawing/2014/main" id="{29CDD6DC-A67F-E690-067D-79B34C17D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99"/>
          <a:stretch/>
        </p:blipFill>
        <p:spPr>
          <a:xfrm>
            <a:off x="7183224" y="2717028"/>
            <a:ext cx="1495332" cy="1316857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DE66428-6E47-7259-6B92-4E2AEEAB81A6}"/>
              </a:ext>
            </a:extLst>
          </p:cNvPr>
          <p:cNvSpPr/>
          <p:nvPr/>
        </p:nvSpPr>
        <p:spPr>
          <a:xfrm>
            <a:off x="6856375" y="3023647"/>
            <a:ext cx="1995394" cy="1171281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85C03FD-5BCC-3B7C-B2ED-4ACFA75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880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0C48C3-41E4-368D-23D4-C05EAD76F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Favorietenlijst delen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C8E1119-0C7B-07D6-DFE8-C503F54A4B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000" y="1313999"/>
            <a:ext cx="5233509" cy="2470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1B9DB89-8B2E-0370-D761-8BC3CA7650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00" y="3891753"/>
            <a:ext cx="4308049" cy="2243490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35F44F10-1913-FFCC-FBEA-A43BDB55B822}"/>
              </a:ext>
            </a:extLst>
          </p:cNvPr>
          <p:cNvSpPr/>
          <p:nvPr/>
        </p:nvSpPr>
        <p:spPr>
          <a:xfrm>
            <a:off x="1753386" y="3167927"/>
            <a:ext cx="226244" cy="261073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C22E03C9-EC5E-B647-DE3A-CF49947BA4AA}"/>
              </a:ext>
            </a:extLst>
          </p:cNvPr>
          <p:cNvSpPr/>
          <p:nvPr/>
        </p:nvSpPr>
        <p:spPr>
          <a:xfrm>
            <a:off x="5165888" y="3123150"/>
            <a:ext cx="499621" cy="350627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AD49F51F-B598-089B-6F1D-DCE11F442C62}"/>
              </a:ext>
            </a:extLst>
          </p:cNvPr>
          <p:cNvSpPr/>
          <p:nvPr/>
        </p:nvSpPr>
        <p:spPr>
          <a:xfrm>
            <a:off x="4355183" y="5493530"/>
            <a:ext cx="1791093" cy="850709"/>
          </a:xfrm>
          <a:prstGeom prst="ellipse">
            <a:avLst/>
          </a:prstGeom>
          <a:noFill/>
          <a:ln w="28575">
            <a:solidFill>
              <a:srgbClr val="0F4C8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6B192AB-BBCE-E35F-C80C-01DE20B02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1854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35680D-3889-9369-085D-622F900D5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Gegevens downloaden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ECDC9B8-9546-96E7-BA80-2E23581EB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23" y="1465483"/>
            <a:ext cx="7939264" cy="3295054"/>
          </a:xfrm>
          <a:prstGeom prst="rect">
            <a:avLst/>
          </a:prstGeom>
        </p:spPr>
      </p:pic>
      <p:sp>
        <p:nvSpPr>
          <p:cNvPr id="5" name="Ovaal 4">
            <a:extLst>
              <a:ext uri="{FF2B5EF4-FFF2-40B4-BE49-F238E27FC236}">
                <a16:creationId xmlns:a16="http://schemas.microsoft.com/office/drawing/2014/main" id="{E81486BA-8318-F77C-F78B-1377D1225AF4}"/>
              </a:ext>
            </a:extLst>
          </p:cNvPr>
          <p:cNvSpPr/>
          <p:nvPr/>
        </p:nvSpPr>
        <p:spPr>
          <a:xfrm>
            <a:off x="2714920" y="2558598"/>
            <a:ext cx="348791" cy="292231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10E5B0F-7812-A86A-5A6A-C588A5540135}"/>
              </a:ext>
            </a:extLst>
          </p:cNvPr>
          <p:cNvSpPr/>
          <p:nvPr/>
        </p:nvSpPr>
        <p:spPr>
          <a:xfrm>
            <a:off x="471340" y="4232635"/>
            <a:ext cx="2846895" cy="753366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6355DD27-8330-F756-9D31-9574752E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3521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B291DF24-CF5B-5828-99C2-39895D53CF56}"/>
              </a:ext>
            </a:extLst>
          </p:cNvPr>
          <p:cNvCxnSpPr>
            <a:cxnSpLocks/>
            <a:stCxn id="9" idx="6"/>
          </p:cNvCxnSpPr>
          <p:nvPr/>
        </p:nvCxnSpPr>
        <p:spPr>
          <a:xfrm>
            <a:off x="3960000" y="1239626"/>
            <a:ext cx="2789592" cy="2078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id="{2F6D2571-2C59-D79F-26E3-5D785F97F91F}"/>
              </a:ext>
            </a:extLst>
          </p:cNvPr>
          <p:cNvSpPr txBox="1"/>
          <p:nvPr/>
        </p:nvSpPr>
        <p:spPr>
          <a:xfrm>
            <a:off x="5241303" y="989814"/>
            <a:ext cx="3308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/>
              <a:t>Na het klikken op ‘downloaden’ ontvang je een e-mail met de link naar het bestand.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0E378B-3464-58EA-BDFB-6C127AD10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49"/>
          <a:stretch/>
        </p:blipFill>
        <p:spPr>
          <a:xfrm>
            <a:off x="485477" y="169682"/>
            <a:ext cx="3308809" cy="307174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7489D19-6DDF-9333-D326-16614170D4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596"/>
          <a:stretch/>
        </p:blipFill>
        <p:spPr>
          <a:xfrm>
            <a:off x="3487918" y="3415824"/>
            <a:ext cx="5277248" cy="2812804"/>
          </a:xfrm>
          <a:prstGeom prst="rect">
            <a:avLst/>
          </a:prstGeom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3141EFD-1A8A-4C32-393A-ADBB2931867B}"/>
              </a:ext>
            </a:extLst>
          </p:cNvPr>
          <p:cNvSpPr/>
          <p:nvPr/>
        </p:nvSpPr>
        <p:spPr>
          <a:xfrm>
            <a:off x="2269886" y="1065230"/>
            <a:ext cx="1690114" cy="348792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67311C1-071F-70B9-20A5-191E0DBC7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59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816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45EE3F48-9485-AEE6-7557-52CAC9AEF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6000" y="756000"/>
            <a:ext cx="7416000" cy="1116000"/>
          </a:xfrm>
        </p:spPr>
        <p:txBody>
          <a:bodyPr/>
          <a:lstStyle/>
          <a:p>
            <a:r>
              <a:rPr lang="en-US"/>
              <a:t>Wat is de Sociale Kaart?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62E59D-931B-47EA-0851-236055BE0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0145" y="1908000"/>
            <a:ext cx="3628645" cy="4334656"/>
          </a:xfrm>
        </p:spPr>
        <p:txBody>
          <a:bodyPr>
            <a:normAutofit/>
          </a:bodyPr>
          <a:lstStyle/>
          <a:p>
            <a:r>
              <a:rPr lang="nl-BE" b="1"/>
              <a:t>Doel</a:t>
            </a:r>
            <a:r>
              <a:rPr lang="nl-BE"/>
              <a:t>: </a:t>
            </a:r>
            <a:r>
              <a:rPr lang="nl-BE" b="0"/>
              <a:t>iedereen informeren over het zorgaanbod (zorgvoorzieningen en gezondheidszorgberoepen) in Vlaanderen en Brussel.</a:t>
            </a:r>
          </a:p>
          <a:p>
            <a:pPr>
              <a:buNone/>
            </a:pPr>
            <a:endParaRPr lang="nl-BE" b="0"/>
          </a:p>
          <a:p>
            <a:r>
              <a:rPr lang="nl-BE"/>
              <a:t>Voor wie: </a:t>
            </a:r>
            <a:r>
              <a:rPr lang="nl-BE" b="0"/>
              <a:t>hulp- en zorgverleners, doorverwijzers, lokale besturen maar ook voor burgers</a:t>
            </a:r>
          </a:p>
          <a:p>
            <a:endParaRPr lang="nl-BE" b="0"/>
          </a:p>
          <a:p>
            <a:r>
              <a:rPr lang="nl-BE"/>
              <a:t>Wettelijke basis: </a:t>
            </a:r>
            <a:r>
              <a:rPr lang="nl-BE" b="0">
                <a:hlinkClick r:id="rId2"/>
              </a:rPr>
              <a:t>Decreet houdende de Sociale Kaart van 3 mei 2019</a:t>
            </a:r>
            <a:r>
              <a:rPr lang="nl-BE" b="0"/>
              <a:t> (B.S. 26/06/2019)</a:t>
            </a:r>
          </a:p>
          <a:p>
            <a:endParaRPr lang="nl-BE" sz="1900"/>
          </a:p>
        </p:txBody>
      </p:sp>
      <p:pic>
        <p:nvPicPr>
          <p:cNvPr id="5" name="Afbeelding 4" descr="Afbeelding met persoon, overdekt, kleding, Menselijk gezicht&#10;&#10;Automatisch gegenereerde beschrijving">
            <a:extLst>
              <a:ext uri="{FF2B5EF4-FFF2-40B4-BE49-F238E27FC236}">
                <a16:creationId xmlns:a16="http://schemas.microsoft.com/office/drawing/2014/main" id="{6C1A4F0F-F067-E278-9CBC-8B91D9D6C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r="23009" b="-2"/>
          <a:stretch/>
        </p:blipFill>
        <p:spPr>
          <a:xfrm>
            <a:off x="1294228" y="1908000"/>
            <a:ext cx="3708000" cy="3780000"/>
          </a:xfrm>
          <a:prstGeom prst="rect">
            <a:avLst/>
          </a:prstGeom>
          <a:noFill/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4AED23-6771-FF91-108B-A4F390FA9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0538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16DAB1-FA9E-1CB3-558B-B6322C8E2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Info doorsturen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39EBAF2A-97A4-0990-475F-2122C5FA0D35}"/>
              </a:ext>
            </a:extLst>
          </p:cNvPr>
          <p:cNvSpPr/>
          <p:nvPr/>
        </p:nvSpPr>
        <p:spPr>
          <a:xfrm>
            <a:off x="2488676" y="2134391"/>
            <a:ext cx="1253765" cy="29560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2A49B8D-4D6D-9582-9264-643EB826EE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466" y="4380923"/>
            <a:ext cx="8201411" cy="1116000"/>
          </a:xfrm>
          <a:prstGeom prst="rect">
            <a:avLst/>
          </a:prstGeom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7BD9D40C-6DBE-A5E9-CC55-6C1BFAFF3249}"/>
              </a:ext>
            </a:extLst>
          </p:cNvPr>
          <p:cNvSpPr/>
          <p:nvPr/>
        </p:nvSpPr>
        <p:spPr>
          <a:xfrm>
            <a:off x="7072284" y="4796970"/>
            <a:ext cx="1818558" cy="7133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A11F381-C071-75F3-F024-F10122F98A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42"/>
          <a:stretch/>
        </p:blipFill>
        <p:spPr>
          <a:xfrm>
            <a:off x="1056395" y="1812857"/>
            <a:ext cx="6287999" cy="1928821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F41CF46E-76DF-C84F-4FC6-6CFAD2716E50}"/>
              </a:ext>
            </a:extLst>
          </p:cNvPr>
          <p:cNvSpPr/>
          <p:nvPr/>
        </p:nvSpPr>
        <p:spPr>
          <a:xfrm>
            <a:off x="3009692" y="2630734"/>
            <a:ext cx="1253765" cy="29561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9360A5-894E-9D38-0207-E9622795D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5856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A0BC78-EC5B-6C3A-D8EE-276D1B24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26" y="212720"/>
            <a:ext cx="8015591" cy="1116000"/>
          </a:xfrm>
        </p:spPr>
        <p:txBody>
          <a:bodyPr/>
          <a:lstStyle/>
          <a:p>
            <a:r>
              <a:rPr lang="nl-BE"/>
              <a:t>Suggestie tot wijziging van gegevens op een fiche</a:t>
            </a: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9C3F90E4-BA88-AE67-9A28-31872E949126}"/>
              </a:ext>
            </a:extLst>
          </p:cNvPr>
          <p:cNvSpPr/>
          <p:nvPr/>
        </p:nvSpPr>
        <p:spPr>
          <a:xfrm>
            <a:off x="801278" y="3664973"/>
            <a:ext cx="2130458" cy="4639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D5B0388A-4732-72DE-2608-DF3E4FC137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" t="2118"/>
          <a:stretch/>
        </p:blipFill>
        <p:spPr>
          <a:xfrm>
            <a:off x="4166647" y="1376313"/>
            <a:ext cx="4117499" cy="4639634"/>
          </a:xfrm>
          <a:prstGeom prst="rect">
            <a:avLst/>
          </a:prstGeom>
        </p:spPr>
      </p:pic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id="{3BCA9CD3-44F4-922A-93C2-9A23377FAF57}"/>
              </a:ext>
            </a:extLst>
          </p:cNvPr>
          <p:cNvCxnSpPr>
            <a:cxnSpLocks/>
          </p:cNvCxnSpPr>
          <p:nvPr/>
        </p:nvCxnSpPr>
        <p:spPr>
          <a:xfrm flipV="1">
            <a:off x="3179233" y="1872000"/>
            <a:ext cx="1109963" cy="26905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53197A02-EA4B-7779-5DCD-14EF12E45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781" y="1462412"/>
            <a:ext cx="2625452" cy="4467436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E9D7CD-0103-2283-ECBE-0EC6E5A31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020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7B0DD1-F001-E0C1-FBDA-95B69C4E4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Notitie toevoegen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89081E2-1A71-DB34-C8F4-DCB8602C70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664" y="1249897"/>
            <a:ext cx="5323184" cy="4500454"/>
          </a:xfrm>
          <a:prstGeom prst="rect">
            <a:avLst/>
          </a:prstGeom>
        </p:spPr>
      </p:pic>
      <p:sp>
        <p:nvSpPr>
          <p:cNvPr id="7" name="Ovaal 6">
            <a:extLst>
              <a:ext uri="{FF2B5EF4-FFF2-40B4-BE49-F238E27FC236}">
                <a16:creationId xmlns:a16="http://schemas.microsoft.com/office/drawing/2014/main" id="{BC4E7CBA-EAF7-B45D-04D5-7A2EEDFC1EFF}"/>
              </a:ext>
            </a:extLst>
          </p:cNvPr>
          <p:cNvSpPr/>
          <p:nvPr/>
        </p:nvSpPr>
        <p:spPr>
          <a:xfrm>
            <a:off x="1626664" y="5288437"/>
            <a:ext cx="1649691" cy="5741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A5048EC-F202-982F-C432-2C6AEA48A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967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CF9132-9ED0-DC00-FDB5-30EAA812E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err="1"/>
              <a:t>Recap</a:t>
            </a:r>
            <a:r>
              <a:rPr lang="nl-BE"/>
              <a:t>: Nut van de Sociale Kaart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3EEDE8-8F66-B46E-C0A6-8E6534B31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6000" y="1915200"/>
            <a:ext cx="7416000" cy="3921396"/>
          </a:xfrm>
        </p:spPr>
        <p:txBody>
          <a:bodyPr/>
          <a:lstStyle/>
          <a:p>
            <a:r>
              <a:rPr lang="nl-BE" b="0"/>
              <a:t>Je zoekt zelf naar hulpverlening.</a:t>
            </a:r>
          </a:p>
          <a:p>
            <a:r>
              <a:rPr lang="nl-BE" b="0"/>
              <a:t>Je wil iemand doorverwijzen.</a:t>
            </a:r>
          </a:p>
          <a:p>
            <a:r>
              <a:rPr lang="nl-BE" b="0"/>
              <a:t>Je wil zorgactoren buiten de eigen sector leren kennen.</a:t>
            </a:r>
          </a:p>
          <a:p>
            <a:r>
              <a:rPr lang="nl-BE" b="0"/>
              <a:t>Je wil lijsten van zorgactoren bijhouden en gebruiken.</a:t>
            </a:r>
          </a:p>
          <a:p>
            <a:r>
              <a:rPr lang="nl-BE" b="0"/>
              <a:t>Je wil een eigen sociale kaart opmaken door zoekopdrachten op te slaan en favoriete fiches bij te houden.</a:t>
            </a:r>
            <a:endParaRPr lang="nl-NL" b="0"/>
          </a:p>
          <a:p>
            <a:r>
              <a:rPr lang="nl-NL" b="0"/>
              <a:t>Je wil je eigen organisatie/praktijk en aanbod bekend maken.</a:t>
            </a:r>
          </a:p>
          <a:p>
            <a:pPr lvl="1"/>
            <a:r>
              <a:rPr lang="nl-NL"/>
              <a:t>Jezelf opnemen in de Sociale Kaart = de kwaliteit van jouw zorgaanbod in de verf zetten.</a:t>
            </a:r>
          </a:p>
          <a:p>
            <a:pPr lvl="1"/>
            <a:r>
              <a:rPr lang="nl-BE"/>
              <a:t>Hulpverleners, zorgverleners en burgers kunnen jouw aanbod snel vinden en jou contacteren.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0412E96-31AE-031B-F721-9306A8DC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699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Link met Rechtenverkenner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7B9EC-729B-ADBC-4AFF-E785FAF464D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/>
              <a:t>Rechtenverkenner: </a:t>
            </a:r>
            <a:r>
              <a:rPr lang="nl-BE" b="0"/>
              <a:t>opzoeken van sociale rechten voor een persoon aan de hand van criteria (werksituatie, woonsituatie, doelgroep, uitkering of niet enz.)</a:t>
            </a:r>
          </a:p>
          <a:p>
            <a:r>
              <a:rPr lang="nl-BE" b="0"/>
              <a:t>Rechten worden aangeboden door organisaties die in de Sociale Kaart zitten: </a:t>
            </a:r>
          </a:p>
          <a:p>
            <a:pPr lvl="1"/>
            <a:r>
              <a:rPr lang="nl-BE"/>
              <a:t>Leefloon = via OCMW</a:t>
            </a:r>
          </a:p>
          <a:p>
            <a:pPr lvl="1"/>
            <a:r>
              <a:rPr lang="nl-BE"/>
              <a:t>Maaltijdbedeling = via vzw voor mensen in armoede</a:t>
            </a:r>
          </a:p>
          <a:p>
            <a:pPr lvl="1"/>
            <a:r>
              <a:rPr lang="nl-BE"/>
              <a:t>… </a:t>
            </a:r>
          </a:p>
          <a:p>
            <a:r>
              <a:rPr lang="nl-BE" b="0"/>
              <a:t>Contactgegevens in de Rechtenverkenner zullen uit de Sociale Kaart komen, als de gegevens daar correct zijn (gedeelde verantwoordelijkheid ook hier belangrijk!)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26C89F8-6F49-A71F-E24E-756C24DFC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0462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750687-B948-5D26-14E5-A77D4266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472" y="345093"/>
            <a:ext cx="7416000" cy="558000"/>
          </a:xfrm>
        </p:spPr>
        <p:txBody>
          <a:bodyPr/>
          <a:lstStyle/>
          <a:p>
            <a:r>
              <a:rPr lang="nl-BE"/>
              <a:t>Link met Rechtenverkenner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DC1941FA-7C24-5F90-B27B-946E50ECD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72" y="1294008"/>
            <a:ext cx="6227908" cy="137603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2CFABA7-EE09-323D-68AB-54219EAB8D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472" y="3164854"/>
            <a:ext cx="6487903" cy="1582892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CDD5C6A-D727-74D4-D77C-7BAEA9722D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472" y="946740"/>
            <a:ext cx="6583384" cy="496452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9247D0-0806-ADC5-EC48-05BDEE95B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8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4761F15-954C-7971-4BF8-6B70B76D807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241300" y="0"/>
            <a:ext cx="8902700" cy="685728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9362824-F65C-CE45-E96E-D7DE459E7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270" y="701744"/>
            <a:ext cx="7416000" cy="1116000"/>
          </a:xfrm>
        </p:spPr>
        <p:txBody>
          <a:bodyPr/>
          <a:lstStyle/>
          <a:p>
            <a:r>
              <a:rPr lang="nl-BE"/>
              <a:t>Vragen, opmerkingen, zelf aan de slag?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A5B1041-CF11-B7D9-6A4E-C8876D4E907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sz="2400" b="0">
                <a:solidFill>
                  <a:schemeClr val="accent1"/>
                </a:solidFill>
                <a:hlinkClick r:id="rId3"/>
              </a:rPr>
              <a:t>desocialekaart@vlaanderen.be</a:t>
            </a:r>
            <a:endParaRPr lang="nl-BE" sz="2400" b="0" u="sng">
              <a:solidFill>
                <a:schemeClr val="accent1"/>
              </a:solidFill>
              <a:latin typeface="FlandersSans"/>
            </a:endParaRPr>
          </a:p>
          <a:p>
            <a:pPr>
              <a:buNone/>
            </a:pPr>
            <a:endParaRPr lang="nl-BE" sz="2400" b="0">
              <a:solidFill>
                <a:srgbClr val="617804"/>
              </a:solidFill>
              <a:latin typeface="FlandersSans"/>
            </a:endParaRPr>
          </a:p>
          <a:p>
            <a:r>
              <a:rPr lang="nl-BE" sz="2400" b="0"/>
              <a:t>Instructiefilmpjes, handleidingen, stappenplannen</a:t>
            </a:r>
          </a:p>
          <a:p>
            <a:pPr>
              <a:buNone/>
            </a:pPr>
            <a:r>
              <a:rPr lang="nl-BE" sz="2400" b="0"/>
              <a:t>	=&gt; </a:t>
            </a:r>
            <a:r>
              <a:rPr lang="nl-BE" sz="2400" b="0" err="1"/>
              <a:t>Veelgestelde</a:t>
            </a:r>
            <a:r>
              <a:rPr lang="nl-BE" sz="2400" b="0"/>
              <a:t> vragenpagina</a:t>
            </a:r>
          </a:p>
          <a:p>
            <a:pPr>
              <a:buNone/>
            </a:pPr>
            <a:r>
              <a:rPr lang="nl-BE" sz="2400" b="0"/>
              <a:t>	      </a:t>
            </a:r>
            <a:r>
              <a:rPr lang="nl-BE" sz="2400"/>
              <a:t>www.desocialekaart.be/faq</a:t>
            </a:r>
          </a:p>
          <a:p>
            <a:pPr>
              <a:buNone/>
            </a:pPr>
            <a:endParaRPr lang="nl-BE" sz="2400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1966D6-B813-B388-06A3-FF2BE3A01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66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095007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14CB4416-670B-B1C0-2305-5475EBCF7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08429" y="3429000"/>
            <a:ext cx="4562573" cy="327581"/>
          </a:xfrm>
        </p:spPr>
        <p:txBody>
          <a:bodyPr/>
          <a:lstStyle/>
          <a:p>
            <a:pPr algn="ctr"/>
            <a:r>
              <a:rPr lang="nl-BE" sz="3600">
                <a:hlinkClick r:id="rId2"/>
              </a:rPr>
              <a:t>www.desocialekaart.be</a:t>
            </a:r>
            <a:br>
              <a:rPr lang="nl-BE" sz="3600"/>
            </a:br>
            <a:endParaRPr lang="nl-BE" sz="3600"/>
          </a:p>
        </p:txBody>
      </p:sp>
    </p:spTree>
    <p:extLst>
      <p:ext uri="{BB962C8B-B14F-4D97-AF65-F5344CB8AC3E}">
        <p14:creationId xmlns:p14="http://schemas.microsoft.com/office/powerpoint/2010/main" val="3350021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37339"/>
            <a:ext cx="6258732" cy="3864675"/>
          </a:xfrm>
        </p:spPr>
        <p:txBody>
          <a:bodyPr/>
          <a:lstStyle/>
          <a:p>
            <a:r>
              <a:rPr lang="nl-NL" b="0"/>
              <a:t>Vanuit overheid = betrouwbaar en garantie voor kwaliteit + verzameld op één plaats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Gerichte zoekresultaten in een compacte lijst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Alle info van organisatie/praktijk op één fiche &amp; niet op verschillende sites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Overzicht van zorgaanbieders uit één gemeente of één sector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AD4849A-1791-F333-1118-D926302B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88" y="2163955"/>
            <a:ext cx="969568" cy="969568"/>
          </a:xfrm>
          <a:prstGeom prst="rect">
            <a:avLst/>
          </a:prstGeom>
        </p:spPr>
      </p:pic>
      <p:pic>
        <p:nvPicPr>
          <p:cNvPr id="10" name="Afbeelding 9" descr="Afbeelding met schermopname, Graphics, ontwerp, symbool&#10;&#10;Automatisch gegenereerde beschrijving">
            <a:extLst>
              <a:ext uri="{FF2B5EF4-FFF2-40B4-BE49-F238E27FC236}">
                <a16:creationId xmlns:a16="http://schemas.microsoft.com/office/drawing/2014/main" id="{2A5CB3EE-6A5C-8D55-A935-90DE0EA725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74" y="3166530"/>
            <a:ext cx="1220997" cy="524940"/>
          </a:xfrm>
          <a:prstGeom prst="rect">
            <a:avLst/>
          </a:prstGeom>
        </p:spPr>
      </p:pic>
      <p:pic>
        <p:nvPicPr>
          <p:cNvPr id="9" name="Afbeelding 8" descr="Afbeelding met grafische vormgeving, tekenfilm, illustratie, clipart&#10;&#10;Automatisch gegenereerde beschrijving">
            <a:extLst>
              <a:ext uri="{FF2B5EF4-FFF2-40B4-BE49-F238E27FC236}">
                <a16:creationId xmlns:a16="http://schemas.microsoft.com/office/drawing/2014/main" id="{9F1346C7-9174-1A3E-C60A-2D756028448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24"/>
          <a:stretch/>
        </p:blipFill>
        <p:spPr>
          <a:xfrm>
            <a:off x="1044100" y="3990812"/>
            <a:ext cx="719143" cy="639867"/>
          </a:xfrm>
          <a:prstGeom prst="rect">
            <a:avLst/>
          </a:prstGeom>
        </p:spPr>
      </p:pic>
      <p:pic>
        <p:nvPicPr>
          <p:cNvPr id="7" name="Graphic 6" descr="Klembord met vinkjes met effen opvulling">
            <a:extLst>
              <a:ext uri="{FF2B5EF4-FFF2-40B4-BE49-F238E27FC236}">
                <a16:creationId xmlns:a16="http://schemas.microsoft.com/office/drawing/2014/main" id="{52502A21-528D-CC96-7668-872BCF58F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93276" y="4868693"/>
            <a:ext cx="914400" cy="914400"/>
          </a:xfrm>
          <a:prstGeom prst="rect">
            <a:avLst/>
          </a:pr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149A7607-7FB3-1033-C913-34757C91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033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CF72DF-70D4-2E72-26CC-76E10BCDB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Waarom de Sociale Kaart?</a:t>
            </a:r>
            <a:br>
              <a:rPr lang="nl-BE"/>
            </a:br>
            <a:r>
              <a:rPr lang="nl-BE"/>
              <a:t>(als Google of AI alles weet…)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43E64B1-FDF2-4525-D6D8-15DEFEC8E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53268" y="2377981"/>
            <a:ext cx="6258732" cy="3864675"/>
          </a:xfrm>
        </p:spPr>
        <p:txBody>
          <a:bodyPr/>
          <a:lstStyle/>
          <a:p>
            <a:r>
              <a:rPr lang="nl-BE" b="0"/>
              <a:t>Extra mogelijkheden zoals lijsten downloaden, favorieten opslaan…</a:t>
            </a:r>
          </a:p>
          <a:p>
            <a:pPr>
              <a:buNone/>
            </a:pPr>
            <a:endParaRPr lang="nl-BE" b="0"/>
          </a:p>
          <a:p>
            <a:r>
              <a:rPr lang="nl-BE" b="0"/>
              <a:t>Voortdurend in evolutie – rekening houdend met gebruikers</a:t>
            </a:r>
          </a:p>
          <a:p>
            <a:pPr>
              <a:buNone/>
            </a:pPr>
            <a:endParaRPr lang="nl-BE" b="0"/>
          </a:p>
          <a:p>
            <a:r>
              <a:rPr lang="nl-NL" b="0"/>
              <a:t>Gegevens kunnen ook door andere websites gebruikt worden (bv. </a:t>
            </a:r>
            <a:r>
              <a:rPr lang="nl-BE" b="0"/>
              <a:t>via widget, API, Sociale Kaart op maat)</a:t>
            </a:r>
          </a:p>
          <a:p>
            <a:endParaRPr lang="nl-BE"/>
          </a:p>
        </p:txBody>
      </p:sp>
      <p:pic>
        <p:nvPicPr>
          <p:cNvPr id="6" name="Picture 4" descr="Rekenbegrippen: Overzicht per leerjaar - Downloadbaar lesmateriaal -  KlasCement">
            <a:extLst>
              <a:ext uri="{FF2B5EF4-FFF2-40B4-BE49-F238E27FC236}">
                <a16:creationId xmlns:a16="http://schemas.microsoft.com/office/drawing/2014/main" id="{9975FD1B-568D-58AE-C9E8-613E53D1E4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8" t="11244" r="17704" b="19806"/>
          <a:stretch/>
        </p:blipFill>
        <p:spPr bwMode="auto">
          <a:xfrm>
            <a:off x="973648" y="2060217"/>
            <a:ext cx="825192" cy="87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FCBED56-C457-3E32-9067-A783F40C5A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65" t="4289" r="11419" b="12794"/>
          <a:stretch/>
        </p:blipFill>
        <p:spPr>
          <a:xfrm>
            <a:off x="973648" y="3124877"/>
            <a:ext cx="809008" cy="80900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E0A9A89A-8F26-7464-EFD9-B662BD31CE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1" t="5259" r="3012" b="4809"/>
          <a:stretch/>
        </p:blipFill>
        <p:spPr>
          <a:xfrm>
            <a:off x="973648" y="4310318"/>
            <a:ext cx="732520" cy="71227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D0D6454-E539-0AB7-D4DB-40536AD28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22595"/>
            <a:ext cx="3587426" cy="1180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F2E15FDA-BA13-CD32-E518-BC8DDF423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688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8003D997-DB15-10C6-9DBA-11B5E3A646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</a:blip>
          <a:stretch>
            <a:fillRect/>
          </a:stretch>
        </p:blipFill>
        <p:spPr>
          <a:xfrm>
            <a:off x="0" y="0"/>
            <a:ext cx="9144000" cy="704314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5323" y="2871000"/>
            <a:ext cx="7416000" cy="1116000"/>
          </a:xfrm>
        </p:spPr>
        <p:txBody>
          <a:bodyPr/>
          <a:lstStyle/>
          <a:p>
            <a:pPr algn="ctr"/>
            <a:r>
              <a:rPr lang="nl-BE">
                <a:latin typeface="+mn-lt"/>
              </a:rPr>
              <a:t>Voor een goed begrip</a:t>
            </a:r>
            <a:br>
              <a:rPr lang="nl-BE" b="1">
                <a:latin typeface="FlandersArtSans-Light" panose="00000400000000000000" pitchFamily="2" charset="0"/>
              </a:rPr>
            </a:br>
            <a:endParaRPr lang="nl-BE" b="1">
              <a:latin typeface="FlandersArtSans-Light" panose="00000400000000000000" pitchFamily="2" charset="0"/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1463E25-86C8-C3C7-98F1-17993848E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3F6C6-2226-4286-8995-C42CB1E7C290}" type="slidenum">
              <a:rPr lang="nl-BE" smtClean="0"/>
              <a:pPr/>
              <a:t>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20648949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e_De Sociale Kaart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20FA5C6-36D2-4AD2-B13D-2FFFE40E62D8}"/>
    </a:ext>
  </a:extLst>
</a:theme>
</file>

<file path=ppt/theme/theme2.xml><?xml version="1.0" encoding="utf-8"?>
<a:theme xmlns:a="http://schemas.openxmlformats.org/drawingml/2006/main" name="Sociale kaart_aanpassing">
  <a:themeElements>
    <a:clrScheme name="DZORG 2023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0F4C81"/>
      </a:accent1>
      <a:accent2>
        <a:srgbClr val="359B3C"/>
      </a:accent2>
      <a:accent3>
        <a:srgbClr val="0E6DA7"/>
      </a:accent3>
      <a:accent4>
        <a:srgbClr val="E98300"/>
      </a:accent4>
      <a:accent5>
        <a:srgbClr val="DD3734"/>
      </a:accent5>
      <a:accent6>
        <a:srgbClr val="80B6E4"/>
      </a:accent6>
      <a:hlink>
        <a:srgbClr val="3C96BE"/>
      </a:hlink>
      <a:folHlink>
        <a:srgbClr val="AA78AA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39F3C797-C84A-47A8-ADB9-6F7075CE787E}" vid="{97094D2C-9432-4013-931A-0896DE85D45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5890ACE8ADDD4FAE3A9ABF09DC512E" ma:contentTypeVersion="18" ma:contentTypeDescription="Een nieuw document maken." ma:contentTypeScope="" ma:versionID="3202372b075ee18dea42cc5fec75e219">
  <xsd:schema xmlns:xsd="http://www.w3.org/2001/XMLSchema" xmlns:xs="http://www.w3.org/2001/XMLSchema" xmlns:p="http://schemas.microsoft.com/office/2006/metadata/properties" xmlns:ns2="04aa7712-e657-4542-8a60-41d56582ec84" xmlns:ns3="8962c94e-82ee-4bf5-ba06-66eb93334c9b" xmlns:ns4="9a9ec0f0-7796-43d0-ac1f-4c8c46ee0bd1" targetNamespace="http://schemas.microsoft.com/office/2006/metadata/properties" ma:root="true" ma:fieldsID="1ce8bbb0d701ba3a74127b854cb9e674" ns2:_="" ns3:_="" ns4:_="">
    <xsd:import namespace="04aa7712-e657-4542-8a60-41d56582ec84"/>
    <xsd:import namespace="8962c94e-82ee-4bf5-ba06-66eb93334c9b"/>
    <xsd:import namespace="9a9ec0f0-7796-43d0-ac1f-4c8c46ee0b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7712-e657-4542-8a60-41d56582ec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49ca8161-7180-459b-a0ef-1a71cf6ffe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2c94e-82ee-4bf5-ba06-66eb93334c9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9ec0f0-7796-43d0-ac1f-4c8c46ee0bd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8f5bd88d-0170-43dc-b48f-ba592e265f11}" ma:internalName="TaxCatchAll" ma:showField="CatchAllData" ma:web="75e81734-efe7-4f9e-b6ba-196a27e8dbe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4aa7712-e657-4542-8a60-41d56582ec84">
      <Terms xmlns="http://schemas.microsoft.com/office/infopath/2007/PartnerControls"/>
    </lcf76f155ced4ddcb4097134ff3c332f>
    <TaxCatchAll xmlns="9a9ec0f0-7796-43d0-ac1f-4c8c46ee0bd1" xsi:nil="true"/>
  </documentManagement>
</p:properties>
</file>

<file path=customXml/itemProps1.xml><?xml version="1.0" encoding="utf-8"?>
<ds:datastoreItem xmlns:ds="http://schemas.openxmlformats.org/officeDocument/2006/customXml" ds:itemID="{88EBA11B-56C8-46F6-B2B4-7FB01BE679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76CD3BD-1385-4D38-8982-749641A1ECDD}">
  <ds:schemaRefs>
    <ds:schemaRef ds:uri="04aa7712-e657-4542-8a60-41d56582ec84"/>
    <ds:schemaRef ds:uri="8962c94e-82ee-4bf5-ba06-66eb93334c9b"/>
    <ds:schemaRef ds:uri="9a9ec0f0-7796-43d0-ac1f-4c8c46ee0b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542417C-1B2B-43E3-9850-BD5AC0818BBB}">
  <ds:schemaRefs>
    <ds:schemaRef ds:uri="04aa7712-e657-4542-8a60-41d56582ec84"/>
    <ds:schemaRef ds:uri="8962c94e-82ee-4bf5-ba06-66eb93334c9b"/>
    <ds:schemaRef ds:uri="9a9ec0f0-7796-43d0-ac1f-4c8c46ee0b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DeSocialeKaart_presentatie_2023</Template>
  <TotalTime>0</TotalTime>
  <Words>1645</Words>
  <Application>Microsoft Office PowerPoint</Application>
  <PresentationFormat>Diavoorstelling (4:3)</PresentationFormat>
  <Paragraphs>363</Paragraphs>
  <Slides>67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2</vt:i4>
      </vt:variant>
      <vt:variant>
        <vt:lpstr>Diatitels</vt:lpstr>
      </vt:variant>
      <vt:variant>
        <vt:i4>67</vt:i4>
      </vt:variant>
    </vt:vector>
  </HeadingPairs>
  <TitlesOfParts>
    <vt:vector size="77" baseType="lpstr">
      <vt:lpstr>Arial</vt:lpstr>
      <vt:lpstr>Calibri</vt:lpstr>
      <vt:lpstr>Calibri Light</vt:lpstr>
      <vt:lpstr>FlandersArtSans-Light</vt:lpstr>
      <vt:lpstr>FlandersArtSans-Regular</vt:lpstr>
      <vt:lpstr>FlandersArtSerif-Regular</vt:lpstr>
      <vt:lpstr>FlandersSans</vt:lpstr>
      <vt:lpstr>Wingdings</vt:lpstr>
      <vt:lpstr>Presentatie_De Sociale Kaart</vt:lpstr>
      <vt:lpstr>Sociale kaart_aanpassing</vt:lpstr>
      <vt:lpstr>De Sociale Kaart www.desocialekaart.be </vt:lpstr>
      <vt:lpstr>Inhoud</vt:lpstr>
      <vt:lpstr>Een blik op www.desocialekaart.be. </vt:lpstr>
      <vt:lpstr>Kort introductiefilmpje</vt:lpstr>
      <vt:lpstr>Wat is de Sociale Kaart?</vt:lpstr>
      <vt:lpstr>Wat is de Sociale Kaart? </vt:lpstr>
      <vt:lpstr>Waarom de Sociale Kaart? (als Google of AI alles weet…)</vt:lpstr>
      <vt:lpstr>Waarom de Sociale Kaart? (als Google of AI alles weet…)</vt:lpstr>
      <vt:lpstr>Voor een goed begrip </vt:lpstr>
      <vt:lpstr>PowerPoint-presentatie</vt:lpstr>
      <vt:lpstr>PowerPoint-presentatie</vt:lpstr>
      <vt:lpstr>Verduidelijking bij symbolen op de website</vt:lpstr>
      <vt:lpstr>PowerPoint-presentatie</vt:lpstr>
      <vt:lpstr>Hoe komen gegevens in de Sociale Kaart? Hoe blijven ze actueel? </vt:lpstr>
      <vt:lpstr>Hoe komen gegevens in de Sociale Kaart? Hoe blijven ze actueel?</vt:lpstr>
      <vt:lpstr>Een actuele Sociale Kaart = gedeelde verantwoordelijkheid</vt:lpstr>
      <vt:lpstr>Welke info is opgenomen? </vt:lpstr>
      <vt:lpstr>Welke info is opgenomen?</vt:lpstr>
      <vt:lpstr>Welke info is opgenomen?</vt:lpstr>
      <vt:lpstr>Welke info is opgenomen?</vt:lpstr>
      <vt:lpstr>Welke info is opgenomen?</vt:lpstr>
      <vt:lpstr>Rubrieken/Trefwoorden</vt:lpstr>
      <vt:lpstr>Wat vind je er niet in?</vt:lpstr>
      <vt:lpstr>Hoe is de databank opgebouwd?  Hoe verhouden de gegevens zich tegenover elkaar? </vt:lpstr>
      <vt:lpstr>Datamodel zorgvoorzieningen</vt:lpstr>
      <vt:lpstr>Voorbeeld &gt; zorgvoorziening</vt:lpstr>
      <vt:lpstr>Welke info staat er op een organisatie- of praktijkfiche?</vt:lpstr>
      <vt:lpstr>Informatie op aanbodfiche</vt:lpstr>
      <vt:lpstr>PowerPoint-presentatie</vt:lpstr>
      <vt:lpstr>Voorbeeld &gt; zorgverlener</vt:lpstr>
      <vt:lpstr>Informatie op een zorgverlenersfiche </vt:lpstr>
      <vt:lpstr>Hoe zoek je in de Sociale Kaart? </vt:lpstr>
      <vt:lpstr>Zoeken: de principes</vt:lpstr>
      <vt:lpstr>Hoe zoek je?</vt:lpstr>
      <vt:lpstr>Zoeken</vt:lpstr>
      <vt:lpstr>Zoeken</vt:lpstr>
      <vt:lpstr>Zoekmethode 1  </vt:lpstr>
      <vt:lpstr>Zoekmethode 1  </vt:lpstr>
      <vt:lpstr>Zoekmethode 1  </vt:lpstr>
      <vt:lpstr>Zoekopdracht verfijnen</vt:lpstr>
      <vt:lpstr>Zoekmethode 2  </vt:lpstr>
      <vt:lpstr>Zoekmethode 2  </vt:lpstr>
      <vt:lpstr>Zoekmethode 2  </vt:lpstr>
      <vt:lpstr>Zoekmethode 2  </vt:lpstr>
      <vt:lpstr>Aanmelden (voor extra mogelijkheden) </vt:lpstr>
      <vt:lpstr>PowerPoint-presentatie</vt:lpstr>
      <vt:lpstr>Extra mogelijkheden van een aangemelde gebruiker </vt:lpstr>
      <vt:lpstr>Extra mogelijkheden van een aangemelde gebruiker</vt:lpstr>
      <vt:lpstr>De mogelijkheden verkennen als je aangemeld bent​ =&gt; vanuit ‘mijn profiel’</vt:lpstr>
      <vt:lpstr>De mogelijkheden verkennen als je aangemeld bent​ =&gt; bij de zoekopdrachten</vt:lpstr>
      <vt:lpstr>De mogelijkheden verkennen als je aangemeld bent​ =&gt; met de zoekresultaten</vt:lpstr>
      <vt:lpstr>De mogelijkheden verkennen als je aangemeld bent​ =&gt; op een fiche</vt:lpstr>
      <vt:lpstr>Zoekopdracht opslaan</vt:lpstr>
      <vt:lpstr>Zoekopdracht delen</vt:lpstr>
      <vt:lpstr>Favorietenlijst maken</vt:lpstr>
      <vt:lpstr>PowerPoint-presentatie</vt:lpstr>
      <vt:lpstr>Favorietenlijst delen</vt:lpstr>
      <vt:lpstr>Gegevens downloaden</vt:lpstr>
      <vt:lpstr>PowerPoint-presentatie</vt:lpstr>
      <vt:lpstr>Info doorsturen</vt:lpstr>
      <vt:lpstr>Suggestie tot wijziging van gegevens op een fiche</vt:lpstr>
      <vt:lpstr>Notitie toevoegen</vt:lpstr>
      <vt:lpstr>Recap: Nut van de Sociale Kaart</vt:lpstr>
      <vt:lpstr>Link met Rechtenverkenner</vt:lpstr>
      <vt:lpstr>Link met Rechtenverkenner</vt:lpstr>
      <vt:lpstr>Vragen, opmerkingen, zelf aan de slag?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Devadder Phebe</dc:creator>
  <cp:lastModifiedBy>Devadder Phebe</cp:lastModifiedBy>
  <cp:revision>18</cp:revision>
  <dcterms:created xsi:type="dcterms:W3CDTF">2023-10-09T13:52:27Z</dcterms:created>
  <dcterms:modified xsi:type="dcterms:W3CDTF">2024-10-10T12:08:17Z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0x010100015890ACE8ADDD4FAE3A9ABF09DC512E</vt:lpwstr>
  </property>
  <property fmtid="{D5CDD505-2E9C-101B-9397-08002B2CF9AE}" pid="3" name="_dlc_DocIdItemGuid">
    <vt:lpwstr>6c56238d-094d-4d13-9a3a-efec8f44194c</vt:lpwstr>
  </property>
  <property fmtid="{D5CDD505-2E9C-101B-9397-08002B2CF9AE}" pid="4" name="MediaServiceImageTags">
    <vt:lpwstr/>
  </property>
</Properties>
</file>