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82" r:id="rId5"/>
  </p:sldMasterIdLst>
  <p:notesMasterIdLst>
    <p:notesMasterId r:id="rId11"/>
  </p:notesMasterIdLst>
  <p:handoutMasterIdLst>
    <p:handoutMasterId r:id="rId12"/>
  </p:handoutMasterIdLst>
  <p:sldIdLst>
    <p:sldId id="473" r:id="rId6"/>
    <p:sldId id="487" r:id="rId7"/>
    <p:sldId id="488" r:id="rId8"/>
    <p:sldId id="262" r:id="rId9"/>
    <p:sldId id="497" r:id="rId10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5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CD47301-BF15-F41C-C40D-D3D9FA177423}" name="Lauwers Leen" initials="LL" userId="S::leen.lauwers@vlaanderen.be::b07259d2-56e0-4213-9c51-0ac00f7e1cb2" providerId="AD"/>
  <p188:author id="{FFA9A2C8-3F53-9D0D-2152-DA38D77D94CF}" name="Devadder Phebe" initials="DP" userId="S::phebe.devadder@vlaanderen.be::e067ce41-2ca1-43f3-afcf-6267d7dfa7a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B6E4"/>
    <a:srgbClr val="717171"/>
    <a:srgbClr val="0F4C81"/>
    <a:srgbClr val="384F81"/>
    <a:srgbClr val="373736"/>
    <a:srgbClr val="657F00"/>
    <a:srgbClr val="8BAE00"/>
    <a:srgbClr val="912D2D"/>
    <a:srgbClr val="6464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  <p:guide pos="558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vadder Phebe" userId="e067ce41-2ca1-43f3-afcf-6267d7dfa7ac" providerId="ADAL" clId="{A2800DDD-CAF3-4E94-B45E-801C4E68B4A5}"/>
    <pc:docChg chg="undo custSel addSld delSld">
      <pc:chgData name="Devadder Phebe" userId="e067ce41-2ca1-43f3-afcf-6267d7dfa7ac" providerId="ADAL" clId="{A2800DDD-CAF3-4E94-B45E-801C4E68B4A5}" dt="2024-08-14T07:03:06.140" v="73" actId="47"/>
      <pc:docMkLst>
        <pc:docMk/>
      </pc:docMkLst>
      <pc:sldChg chg="add del">
        <pc:chgData name="Devadder Phebe" userId="e067ce41-2ca1-43f3-afcf-6267d7dfa7ac" providerId="ADAL" clId="{A2800DDD-CAF3-4E94-B45E-801C4E68B4A5}" dt="2024-08-14T07:03:00.931" v="70" actId="47"/>
        <pc:sldMkLst>
          <pc:docMk/>
          <pc:sldMk cId="2136100334" sldId="262"/>
        </pc:sldMkLst>
      </pc:sldChg>
      <pc:sldChg chg="del">
        <pc:chgData name="Devadder Phebe" userId="e067ce41-2ca1-43f3-afcf-6267d7dfa7ac" providerId="ADAL" clId="{A2800DDD-CAF3-4E94-B45E-801C4E68B4A5}" dt="2024-08-14T07:02:58.398" v="57" actId="47"/>
        <pc:sldMkLst>
          <pc:docMk/>
          <pc:sldMk cId="866991962" sldId="277"/>
        </pc:sldMkLst>
      </pc:sldChg>
      <pc:sldChg chg="del">
        <pc:chgData name="Devadder Phebe" userId="e067ce41-2ca1-43f3-afcf-6267d7dfa7ac" providerId="ADAL" clId="{A2800DDD-CAF3-4E94-B45E-801C4E68B4A5}" dt="2024-08-14T07:02:58.494" v="60" actId="47"/>
        <pc:sldMkLst>
          <pc:docMk/>
          <pc:sldMk cId="4109500735" sldId="279"/>
        </pc:sldMkLst>
      </pc:sldChg>
      <pc:sldChg chg="del">
        <pc:chgData name="Devadder Phebe" userId="e067ce41-2ca1-43f3-afcf-6267d7dfa7ac" providerId="ADAL" clId="{A2800DDD-CAF3-4E94-B45E-801C4E68B4A5}" dt="2024-08-14T07:02:54.939" v="15" actId="47"/>
        <pc:sldMkLst>
          <pc:docMk/>
          <pc:sldMk cId="2352811637" sldId="281"/>
        </pc:sldMkLst>
      </pc:sldChg>
      <pc:sldChg chg="del">
        <pc:chgData name="Devadder Phebe" userId="e067ce41-2ca1-43f3-afcf-6267d7dfa7ac" providerId="ADAL" clId="{A2800DDD-CAF3-4E94-B45E-801C4E68B4A5}" dt="2024-08-14T07:02:56.858" v="42" actId="47"/>
        <pc:sldMkLst>
          <pc:docMk/>
          <pc:sldMk cId="1021950305" sldId="283"/>
        </pc:sldMkLst>
      </pc:sldChg>
      <pc:sldChg chg="del">
        <pc:chgData name="Devadder Phebe" userId="e067ce41-2ca1-43f3-afcf-6267d7dfa7ac" providerId="ADAL" clId="{A2800DDD-CAF3-4E94-B45E-801C4E68B4A5}" dt="2024-08-14T07:02:55.404" v="29" actId="47"/>
        <pc:sldMkLst>
          <pc:docMk/>
          <pc:sldMk cId="2096563012" sldId="285"/>
        </pc:sldMkLst>
      </pc:sldChg>
      <pc:sldChg chg="del">
        <pc:chgData name="Devadder Phebe" userId="e067ce41-2ca1-43f3-afcf-6267d7dfa7ac" providerId="ADAL" clId="{A2800DDD-CAF3-4E94-B45E-801C4E68B4A5}" dt="2024-08-14T07:02:43.971" v="2" actId="47"/>
        <pc:sldMkLst>
          <pc:docMk/>
          <pc:sldMk cId="3453649565" sldId="311"/>
        </pc:sldMkLst>
      </pc:sldChg>
      <pc:sldChg chg="del">
        <pc:chgData name="Devadder Phebe" userId="e067ce41-2ca1-43f3-afcf-6267d7dfa7ac" providerId="ADAL" clId="{A2800DDD-CAF3-4E94-B45E-801C4E68B4A5}" dt="2024-08-14T07:02:55.106" v="20" actId="47"/>
        <pc:sldMkLst>
          <pc:docMk/>
          <pc:sldMk cId="1507695078" sldId="343"/>
        </pc:sldMkLst>
      </pc:sldChg>
      <pc:sldChg chg="del">
        <pc:chgData name="Devadder Phebe" userId="e067ce41-2ca1-43f3-afcf-6267d7dfa7ac" providerId="ADAL" clId="{A2800DDD-CAF3-4E94-B45E-801C4E68B4A5}" dt="2024-08-14T07:02:55.150" v="21" actId="47"/>
        <pc:sldMkLst>
          <pc:docMk/>
          <pc:sldMk cId="701919869" sldId="346"/>
        </pc:sldMkLst>
      </pc:sldChg>
      <pc:sldChg chg="del">
        <pc:chgData name="Devadder Phebe" userId="e067ce41-2ca1-43f3-afcf-6267d7dfa7ac" providerId="ADAL" clId="{A2800DDD-CAF3-4E94-B45E-801C4E68B4A5}" dt="2024-08-14T07:02:43.248" v="1" actId="47"/>
        <pc:sldMkLst>
          <pc:docMk/>
          <pc:sldMk cId="566963711" sldId="347"/>
        </pc:sldMkLst>
      </pc:sldChg>
      <pc:sldChg chg="del">
        <pc:chgData name="Devadder Phebe" userId="e067ce41-2ca1-43f3-afcf-6267d7dfa7ac" providerId="ADAL" clId="{A2800DDD-CAF3-4E94-B45E-801C4E68B4A5}" dt="2024-08-14T07:02:45.070" v="4" actId="47"/>
        <pc:sldMkLst>
          <pc:docMk/>
          <pc:sldMk cId="1205286126" sldId="348"/>
        </pc:sldMkLst>
      </pc:sldChg>
      <pc:sldChg chg="del">
        <pc:chgData name="Devadder Phebe" userId="e067ce41-2ca1-43f3-afcf-6267d7dfa7ac" providerId="ADAL" clId="{A2800DDD-CAF3-4E94-B45E-801C4E68B4A5}" dt="2024-08-14T07:02:55.372" v="28" actId="47"/>
        <pc:sldMkLst>
          <pc:docMk/>
          <pc:sldMk cId="677861933" sldId="359"/>
        </pc:sldMkLst>
      </pc:sldChg>
      <pc:sldChg chg="del">
        <pc:chgData name="Devadder Phebe" userId="e067ce41-2ca1-43f3-afcf-6267d7dfa7ac" providerId="ADAL" clId="{A2800DDD-CAF3-4E94-B45E-801C4E68B4A5}" dt="2024-08-14T07:02:55.460" v="31" actId="47"/>
        <pc:sldMkLst>
          <pc:docMk/>
          <pc:sldMk cId="4144031204" sldId="360"/>
        </pc:sldMkLst>
      </pc:sldChg>
      <pc:sldChg chg="del">
        <pc:chgData name="Devadder Phebe" userId="e067ce41-2ca1-43f3-afcf-6267d7dfa7ac" providerId="ADAL" clId="{A2800DDD-CAF3-4E94-B45E-801C4E68B4A5}" dt="2024-08-14T07:02:55.492" v="32" actId="47"/>
        <pc:sldMkLst>
          <pc:docMk/>
          <pc:sldMk cId="2671667050" sldId="361"/>
        </pc:sldMkLst>
      </pc:sldChg>
      <pc:sldChg chg="del">
        <pc:chgData name="Devadder Phebe" userId="e067ce41-2ca1-43f3-afcf-6267d7dfa7ac" providerId="ADAL" clId="{A2800DDD-CAF3-4E94-B45E-801C4E68B4A5}" dt="2024-08-14T07:02:55.599" v="35" actId="47"/>
        <pc:sldMkLst>
          <pc:docMk/>
          <pc:sldMk cId="1851633189" sldId="362"/>
        </pc:sldMkLst>
      </pc:sldChg>
      <pc:sldChg chg="del">
        <pc:chgData name="Devadder Phebe" userId="e067ce41-2ca1-43f3-afcf-6267d7dfa7ac" providerId="ADAL" clId="{A2800DDD-CAF3-4E94-B45E-801C4E68B4A5}" dt="2024-08-14T07:02:55.629" v="36" actId="47"/>
        <pc:sldMkLst>
          <pc:docMk/>
          <pc:sldMk cId="157244756" sldId="363"/>
        </pc:sldMkLst>
      </pc:sldChg>
      <pc:sldChg chg="del">
        <pc:chgData name="Devadder Phebe" userId="e067ce41-2ca1-43f3-afcf-6267d7dfa7ac" providerId="ADAL" clId="{A2800DDD-CAF3-4E94-B45E-801C4E68B4A5}" dt="2024-08-14T07:02:58.327" v="55" actId="47"/>
        <pc:sldMkLst>
          <pc:docMk/>
          <pc:sldMk cId="2820209122" sldId="372"/>
        </pc:sldMkLst>
      </pc:sldChg>
      <pc:sldChg chg="del">
        <pc:chgData name="Devadder Phebe" userId="e067ce41-2ca1-43f3-afcf-6267d7dfa7ac" providerId="ADAL" clId="{A2800DDD-CAF3-4E94-B45E-801C4E68B4A5}" dt="2024-08-14T07:02:58.361" v="56" actId="47"/>
        <pc:sldMkLst>
          <pc:docMk/>
          <pc:sldMk cId="3289670151" sldId="373"/>
        </pc:sldMkLst>
      </pc:sldChg>
      <pc:sldChg chg="del">
        <pc:chgData name="Devadder Phebe" userId="e067ce41-2ca1-43f3-afcf-6267d7dfa7ac" providerId="ADAL" clId="{A2800DDD-CAF3-4E94-B45E-801C4E68B4A5}" dt="2024-08-14T07:02:58.266" v="53" actId="47"/>
        <pc:sldMkLst>
          <pc:docMk/>
          <pc:sldMk cId="2168160180" sldId="376"/>
        </pc:sldMkLst>
      </pc:sldChg>
      <pc:sldChg chg="del">
        <pc:chgData name="Devadder Phebe" userId="e067ce41-2ca1-43f3-afcf-6267d7dfa7ac" providerId="ADAL" clId="{A2800DDD-CAF3-4E94-B45E-801C4E68B4A5}" dt="2024-08-14T07:02:55.229" v="24" actId="47"/>
        <pc:sldMkLst>
          <pc:docMk/>
          <pc:sldMk cId="410295757" sldId="381"/>
        </pc:sldMkLst>
      </pc:sldChg>
      <pc:sldChg chg="del">
        <pc:chgData name="Devadder Phebe" userId="e067ce41-2ca1-43f3-afcf-6267d7dfa7ac" providerId="ADAL" clId="{A2800DDD-CAF3-4E94-B45E-801C4E68B4A5}" dt="2024-08-14T07:02:55.261" v="25" actId="47"/>
        <pc:sldMkLst>
          <pc:docMk/>
          <pc:sldMk cId="1091783698" sldId="382"/>
        </pc:sldMkLst>
      </pc:sldChg>
      <pc:sldChg chg="del">
        <pc:chgData name="Devadder Phebe" userId="e067ce41-2ca1-43f3-afcf-6267d7dfa7ac" providerId="ADAL" clId="{A2800DDD-CAF3-4E94-B45E-801C4E68B4A5}" dt="2024-08-14T07:02:54.906" v="14" actId="47"/>
        <pc:sldMkLst>
          <pc:docMk/>
          <pc:sldMk cId="3265421677" sldId="397"/>
        </pc:sldMkLst>
      </pc:sldChg>
      <pc:sldChg chg="del">
        <pc:chgData name="Devadder Phebe" userId="e067ce41-2ca1-43f3-afcf-6267d7dfa7ac" providerId="ADAL" clId="{A2800DDD-CAF3-4E94-B45E-801C4E68B4A5}" dt="2024-08-14T07:02:55.169" v="22" actId="47"/>
        <pc:sldMkLst>
          <pc:docMk/>
          <pc:sldMk cId="825638318" sldId="404"/>
        </pc:sldMkLst>
      </pc:sldChg>
      <pc:sldChg chg="del">
        <pc:chgData name="Devadder Phebe" userId="e067ce41-2ca1-43f3-afcf-6267d7dfa7ac" providerId="ADAL" clId="{A2800DDD-CAF3-4E94-B45E-801C4E68B4A5}" dt="2024-08-14T07:02:55.524" v="33" actId="47"/>
        <pc:sldMkLst>
          <pc:docMk/>
          <pc:sldMk cId="2940664604" sldId="406"/>
        </pc:sldMkLst>
      </pc:sldChg>
      <pc:sldChg chg="del">
        <pc:chgData name="Devadder Phebe" userId="e067ce41-2ca1-43f3-afcf-6267d7dfa7ac" providerId="ADAL" clId="{A2800DDD-CAF3-4E94-B45E-801C4E68B4A5}" dt="2024-08-14T07:02:56.220" v="37" actId="47"/>
        <pc:sldMkLst>
          <pc:docMk/>
          <pc:sldMk cId="217541127" sldId="407"/>
        </pc:sldMkLst>
      </pc:sldChg>
      <pc:sldChg chg="del">
        <pc:chgData name="Devadder Phebe" userId="e067ce41-2ca1-43f3-afcf-6267d7dfa7ac" providerId="ADAL" clId="{A2800DDD-CAF3-4E94-B45E-801C4E68B4A5}" dt="2024-08-14T07:02:56.721" v="38" actId="47"/>
        <pc:sldMkLst>
          <pc:docMk/>
          <pc:sldMk cId="2539217612" sldId="408"/>
        </pc:sldMkLst>
      </pc:sldChg>
      <pc:sldChg chg="add del">
        <pc:chgData name="Devadder Phebe" userId="e067ce41-2ca1-43f3-afcf-6267d7dfa7ac" providerId="ADAL" clId="{A2800DDD-CAF3-4E94-B45E-801C4E68B4A5}" dt="2024-08-14T07:03:06.140" v="73" actId="47"/>
        <pc:sldMkLst>
          <pc:docMk/>
          <pc:sldMk cId="3350021304" sldId="409"/>
        </pc:sldMkLst>
      </pc:sldChg>
      <pc:sldChg chg="del">
        <pc:chgData name="Devadder Phebe" userId="e067ce41-2ca1-43f3-afcf-6267d7dfa7ac" providerId="ADAL" clId="{A2800DDD-CAF3-4E94-B45E-801C4E68B4A5}" dt="2024-08-14T07:02:42.571" v="0" actId="47"/>
        <pc:sldMkLst>
          <pc:docMk/>
          <pc:sldMk cId="1242702740" sldId="410"/>
        </pc:sldMkLst>
      </pc:sldChg>
      <pc:sldChg chg="del">
        <pc:chgData name="Devadder Phebe" userId="e067ce41-2ca1-43f3-afcf-6267d7dfa7ac" providerId="ADAL" clId="{A2800DDD-CAF3-4E94-B45E-801C4E68B4A5}" dt="2024-08-14T07:02:57.031" v="47" actId="47"/>
        <pc:sldMkLst>
          <pc:docMk/>
          <pc:sldMk cId="1237810562" sldId="438"/>
        </pc:sldMkLst>
      </pc:sldChg>
      <pc:sldChg chg="del">
        <pc:chgData name="Devadder Phebe" userId="e067ce41-2ca1-43f3-afcf-6267d7dfa7ac" providerId="ADAL" clId="{A2800DDD-CAF3-4E94-B45E-801C4E68B4A5}" dt="2024-08-14T07:02:57.097" v="49" actId="47"/>
        <pc:sldMkLst>
          <pc:docMk/>
          <pc:sldMk cId="1887725975" sldId="439"/>
        </pc:sldMkLst>
      </pc:sldChg>
      <pc:sldChg chg="del">
        <pc:chgData name="Devadder Phebe" userId="e067ce41-2ca1-43f3-afcf-6267d7dfa7ac" providerId="ADAL" clId="{A2800DDD-CAF3-4E94-B45E-801C4E68B4A5}" dt="2024-08-14T07:02:57.125" v="50" actId="47"/>
        <pc:sldMkLst>
          <pc:docMk/>
          <pc:sldMk cId="1208807158" sldId="440"/>
        </pc:sldMkLst>
      </pc:sldChg>
      <pc:sldChg chg="del">
        <pc:chgData name="Devadder Phebe" userId="e067ce41-2ca1-43f3-afcf-6267d7dfa7ac" providerId="ADAL" clId="{A2800DDD-CAF3-4E94-B45E-801C4E68B4A5}" dt="2024-08-14T07:02:58.295" v="54" actId="47"/>
        <pc:sldMkLst>
          <pc:docMk/>
          <pc:sldMk cId="1858569484" sldId="442"/>
        </pc:sldMkLst>
      </pc:sldChg>
      <pc:sldChg chg="del">
        <pc:chgData name="Devadder Phebe" userId="e067ce41-2ca1-43f3-afcf-6267d7dfa7ac" providerId="ADAL" clId="{A2800DDD-CAF3-4E94-B45E-801C4E68B4A5}" dt="2024-08-14T07:02:47.055" v="6" actId="47"/>
        <pc:sldMkLst>
          <pc:docMk/>
          <pc:sldMk cId="350333853" sldId="457"/>
        </pc:sldMkLst>
      </pc:sldChg>
      <pc:sldChg chg="del">
        <pc:chgData name="Devadder Phebe" userId="e067ce41-2ca1-43f3-afcf-6267d7dfa7ac" providerId="ADAL" clId="{A2800DDD-CAF3-4E94-B45E-801C4E68B4A5}" dt="2024-08-14T07:02:58.444" v="58" actId="47"/>
        <pc:sldMkLst>
          <pc:docMk/>
          <pc:sldMk cId="2204628516" sldId="458"/>
        </pc:sldMkLst>
      </pc:sldChg>
      <pc:sldChg chg="del">
        <pc:chgData name="Devadder Phebe" userId="e067ce41-2ca1-43f3-afcf-6267d7dfa7ac" providerId="ADAL" clId="{A2800DDD-CAF3-4E94-B45E-801C4E68B4A5}" dt="2024-08-14T07:02:54.970" v="16" actId="47"/>
        <pc:sldMkLst>
          <pc:docMk/>
          <pc:sldMk cId="1902341510" sldId="459"/>
        </pc:sldMkLst>
      </pc:sldChg>
      <pc:sldChg chg="del">
        <pc:chgData name="Devadder Phebe" userId="e067ce41-2ca1-43f3-afcf-6267d7dfa7ac" providerId="ADAL" clId="{A2800DDD-CAF3-4E94-B45E-801C4E68B4A5}" dt="2024-08-14T07:02:54.997" v="17" actId="47"/>
        <pc:sldMkLst>
          <pc:docMk/>
          <pc:sldMk cId="184382056" sldId="460"/>
        </pc:sldMkLst>
      </pc:sldChg>
      <pc:sldChg chg="del">
        <pc:chgData name="Devadder Phebe" userId="e067ce41-2ca1-43f3-afcf-6267d7dfa7ac" providerId="ADAL" clId="{A2800DDD-CAF3-4E94-B45E-801C4E68B4A5}" dt="2024-08-14T07:02:53.501" v="8" actId="47"/>
        <pc:sldMkLst>
          <pc:docMk/>
          <pc:sldMk cId="948225703" sldId="461"/>
        </pc:sldMkLst>
      </pc:sldChg>
      <pc:sldChg chg="del">
        <pc:chgData name="Devadder Phebe" userId="e067ce41-2ca1-43f3-afcf-6267d7dfa7ac" providerId="ADAL" clId="{A2800DDD-CAF3-4E94-B45E-801C4E68B4A5}" dt="2024-08-14T07:02:54.803" v="11" actId="47"/>
        <pc:sldMkLst>
          <pc:docMk/>
          <pc:sldMk cId="1613980842" sldId="462"/>
        </pc:sldMkLst>
      </pc:sldChg>
      <pc:sldChg chg="del">
        <pc:chgData name="Devadder Phebe" userId="e067ce41-2ca1-43f3-afcf-6267d7dfa7ac" providerId="ADAL" clId="{A2800DDD-CAF3-4E94-B45E-801C4E68B4A5}" dt="2024-08-14T07:02:55.294" v="26" actId="47"/>
        <pc:sldMkLst>
          <pc:docMk/>
          <pc:sldMk cId="1388930674" sldId="463"/>
        </pc:sldMkLst>
      </pc:sldChg>
      <pc:sldChg chg="del">
        <pc:chgData name="Devadder Phebe" userId="e067ce41-2ca1-43f3-afcf-6267d7dfa7ac" providerId="ADAL" clId="{A2800DDD-CAF3-4E94-B45E-801C4E68B4A5}" dt="2024-08-14T07:02:56.829" v="41" actId="47"/>
        <pc:sldMkLst>
          <pc:docMk/>
          <pc:sldMk cId="2330803318" sldId="464"/>
        </pc:sldMkLst>
      </pc:sldChg>
      <pc:sldChg chg="del">
        <pc:chgData name="Devadder Phebe" userId="e067ce41-2ca1-43f3-afcf-6267d7dfa7ac" providerId="ADAL" clId="{A2800DDD-CAF3-4E94-B45E-801C4E68B4A5}" dt="2024-08-14T07:02:44.564" v="3" actId="47"/>
        <pc:sldMkLst>
          <pc:docMk/>
          <pc:sldMk cId="3519786632" sldId="465"/>
        </pc:sldMkLst>
      </pc:sldChg>
      <pc:sldChg chg="del">
        <pc:chgData name="Devadder Phebe" userId="e067ce41-2ca1-43f3-afcf-6267d7dfa7ac" providerId="ADAL" clId="{A2800DDD-CAF3-4E94-B45E-801C4E68B4A5}" dt="2024-08-14T07:02:55.430" v="30" actId="47"/>
        <pc:sldMkLst>
          <pc:docMk/>
          <pc:sldMk cId="1530454709" sldId="468"/>
        </pc:sldMkLst>
      </pc:sldChg>
      <pc:sldChg chg="del">
        <pc:chgData name="Devadder Phebe" userId="e067ce41-2ca1-43f3-afcf-6267d7dfa7ac" providerId="ADAL" clId="{A2800DDD-CAF3-4E94-B45E-801C4E68B4A5}" dt="2024-08-14T07:02:55.325" v="27" actId="47"/>
        <pc:sldMkLst>
          <pc:docMk/>
          <pc:sldMk cId="3868757561" sldId="469"/>
        </pc:sldMkLst>
      </pc:sldChg>
      <pc:sldChg chg="del">
        <pc:chgData name="Devadder Phebe" userId="e067ce41-2ca1-43f3-afcf-6267d7dfa7ac" providerId="ADAL" clId="{A2800DDD-CAF3-4E94-B45E-801C4E68B4A5}" dt="2024-08-14T07:02:55.553" v="34" actId="47"/>
        <pc:sldMkLst>
          <pc:docMk/>
          <pc:sldMk cId="1900248297" sldId="470"/>
        </pc:sldMkLst>
      </pc:sldChg>
      <pc:sldChg chg="del">
        <pc:chgData name="Devadder Phebe" userId="e067ce41-2ca1-43f3-afcf-6267d7dfa7ac" providerId="ADAL" clId="{A2800DDD-CAF3-4E94-B45E-801C4E68B4A5}" dt="2024-08-14T07:02:55.028" v="18" actId="47"/>
        <pc:sldMkLst>
          <pc:docMk/>
          <pc:sldMk cId="421466677" sldId="472"/>
        </pc:sldMkLst>
      </pc:sldChg>
      <pc:sldChg chg="add del">
        <pc:chgData name="Devadder Phebe" userId="e067ce41-2ca1-43f3-afcf-6267d7dfa7ac" providerId="ADAL" clId="{A2800DDD-CAF3-4E94-B45E-801C4E68B4A5}" dt="2024-08-14T07:03:00.424" v="67" actId="47"/>
        <pc:sldMkLst>
          <pc:docMk/>
          <pc:sldMk cId="2120648949" sldId="473"/>
        </pc:sldMkLst>
      </pc:sldChg>
      <pc:sldChg chg="del">
        <pc:chgData name="Devadder Phebe" userId="e067ce41-2ca1-43f3-afcf-6267d7dfa7ac" providerId="ADAL" clId="{A2800DDD-CAF3-4E94-B45E-801C4E68B4A5}" dt="2024-08-14T07:02:56.765" v="39" actId="47"/>
        <pc:sldMkLst>
          <pc:docMk/>
          <pc:sldMk cId="253688164" sldId="474"/>
        </pc:sldMkLst>
      </pc:sldChg>
      <pc:sldChg chg="del">
        <pc:chgData name="Devadder Phebe" userId="e067ce41-2ca1-43f3-afcf-6267d7dfa7ac" providerId="ADAL" clId="{A2800DDD-CAF3-4E94-B45E-801C4E68B4A5}" dt="2024-08-14T07:02:56.888" v="43" actId="47"/>
        <pc:sldMkLst>
          <pc:docMk/>
          <pc:sldMk cId="2421720156" sldId="475"/>
        </pc:sldMkLst>
      </pc:sldChg>
      <pc:sldChg chg="del">
        <pc:chgData name="Devadder Phebe" userId="e067ce41-2ca1-43f3-afcf-6267d7dfa7ac" providerId="ADAL" clId="{A2800DDD-CAF3-4E94-B45E-801C4E68B4A5}" dt="2024-08-14T07:02:57.066" v="48" actId="47"/>
        <pc:sldMkLst>
          <pc:docMk/>
          <pc:sldMk cId="37073752" sldId="477"/>
        </pc:sldMkLst>
      </pc:sldChg>
      <pc:sldChg chg="del">
        <pc:chgData name="Devadder Phebe" userId="e067ce41-2ca1-43f3-afcf-6267d7dfa7ac" providerId="ADAL" clId="{A2800DDD-CAF3-4E94-B45E-801C4E68B4A5}" dt="2024-08-14T07:02:57.723" v="51" actId="47"/>
        <pc:sldMkLst>
          <pc:docMk/>
          <pc:sldMk cId="718544629" sldId="478"/>
        </pc:sldMkLst>
      </pc:sldChg>
      <pc:sldChg chg="del">
        <pc:chgData name="Devadder Phebe" userId="e067ce41-2ca1-43f3-afcf-6267d7dfa7ac" providerId="ADAL" clId="{A2800DDD-CAF3-4E94-B45E-801C4E68B4A5}" dt="2024-08-14T07:02:56.919" v="44" actId="47"/>
        <pc:sldMkLst>
          <pc:docMk/>
          <pc:sldMk cId="2682391176" sldId="479"/>
        </pc:sldMkLst>
      </pc:sldChg>
      <pc:sldChg chg="del">
        <pc:chgData name="Devadder Phebe" userId="e067ce41-2ca1-43f3-afcf-6267d7dfa7ac" providerId="ADAL" clId="{A2800DDD-CAF3-4E94-B45E-801C4E68B4A5}" dt="2024-08-14T07:02:56.964" v="45" actId="47"/>
        <pc:sldMkLst>
          <pc:docMk/>
          <pc:sldMk cId="1658297042" sldId="480"/>
        </pc:sldMkLst>
      </pc:sldChg>
      <pc:sldChg chg="del">
        <pc:chgData name="Devadder Phebe" userId="e067ce41-2ca1-43f3-afcf-6267d7dfa7ac" providerId="ADAL" clId="{A2800DDD-CAF3-4E94-B45E-801C4E68B4A5}" dt="2024-08-14T07:02:56.995" v="46" actId="47"/>
        <pc:sldMkLst>
          <pc:docMk/>
          <pc:sldMk cId="1438857633" sldId="481"/>
        </pc:sldMkLst>
      </pc:sldChg>
      <pc:sldChg chg="del">
        <pc:chgData name="Devadder Phebe" userId="e067ce41-2ca1-43f3-afcf-6267d7dfa7ac" providerId="ADAL" clId="{A2800DDD-CAF3-4E94-B45E-801C4E68B4A5}" dt="2024-08-14T07:02:54.768" v="10" actId="47"/>
        <pc:sldMkLst>
          <pc:docMk/>
          <pc:sldMk cId="2440732765" sldId="482"/>
        </pc:sldMkLst>
      </pc:sldChg>
      <pc:sldChg chg="del">
        <pc:chgData name="Devadder Phebe" userId="e067ce41-2ca1-43f3-afcf-6267d7dfa7ac" providerId="ADAL" clId="{A2800DDD-CAF3-4E94-B45E-801C4E68B4A5}" dt="2024-08-14T07:02:47.688" v="7" actId="47"/>
        <pc:sldMkLst>
          <pc:docMk/>
          <pc:sldMk cId="196889573" sldId="484"/>
        </pc:sldMkLst>
      </pc:sldChg>
      <pc:sldChg chg="del">
        <pc:chgData name="Devadder Phebe" userId="e067ce41-2ca1-43f3-afcf-6267d7dfa7ac" providerId="ADAL" clId="{A2800DDD-CAF3-4E94-B45E-801C4E68B4A5}" dt="2024-08-14T07:02:54.860" v="13" actId="47"/>
        <pc:sldMkLst>
          <pc:docMk/>
          <pc:sldMk cId="3397871250" sldId="486"/>
        </pc:sldMkLst>
      </pc:sldChg>
      <pc:sldChg chg="add del">
        <pc:chgData name="Devadder Phebe" userId="e067ce41-2ca1-43f3-afcf-6267d7dfa7ac" providerId="ADAL" clId="{A2800DDD-CAF3-4E94-B45E-801C4E68B4A5}" dt="2024-08-14T07:03:00.594" v="68" actId="47"/>
        <pc:sldMkLst>
          <pc:docMk/>
          <pc:sldMk cId="3499014283" sldId="487"/>
        </pc:sldMkLst>
      </pc:sldChg>
      <pc:sldChg chg="add del">
        <pc:chgData name="Devadder Phebe" userId="e067ce41-2ca1-43f3-afcf-6267d7dfa7ac" providerId="ADAL" clId="{A2800DDD-CAF3-4E94-B45E-801C4E68B4A5}" dt="2024-08-14T07:03:00.766" v="69" actId="47"/>
        <pc:sldMkLst>
          <pc:docMk/>
          <pc:sldMk cId="1563578975" sldId="488"/>
        </pc:sldMkLst>
      </pc:sldChg>
      <pc:sldChg chg="del">
        <pc:chgData name="Devadder Phebe" userId="e067ce41-2ca1-43f3-afcf-6267d7dfa7ac" providerId="ADAL" clId="{A2800DDD-CAF3-4E94-B45E-801C4E68B4A5}" dt="2024-08-14T07:02:56.797" v="40" actId="47"/>
        <pc:sldMkLst>
          <pc:docMk/>
          <pc:sldMk cId="527642026" sldId="490"/>
        </pc:sldMkLst>
      </pc:sldChg>
      <pc:sldChg chg="del">
        <pc:chgData name="Devadder Phebe" userId="e067ce41-2ca1-43f3-afcf-6267d7dfa7ac" providerId="ADAL" clId="{A2800DDD-CAF3-4E94-B45E-801C4E68B4A5}" dt="2024-08-14T07:02:58.238" v="52" actId="47"/>
        <pc:sldMkLst>
          <pc:docMk/>
          <pc:sldMk cId="2035213278" sldId="491"/>
        </pc:sldMkLst>
      </pc:sldChg>
      <pc:sldChg chg="del">
        <pc:chgData name="Devadder Phebe" userId="e067ce41-2ca1-43f3-afcf-6267d7dfa7ac" providerId="ADAL" clId="{A2800DDD-CAF3-4E94-B45E-801C4E68B4A5}" dt="2024-08-14T07:02:55.204" v="23" actId="47"/>
        <pc:sldMkLst>
          <pc:docMk/>
          <pc:sldMk cId="3709199711" sldId="492"/>
        </pc:sldMkLst>
      </pc:sldChg>
      <pc:sldChg chg="del">
        <pc:chgData name="Devadder Phebe" userId="e067ce41-2ca1-43f3-afcf-6267d7dfa7ac" providerId="ADAL" clId="{A2800DDD-CAF3-4E94-B45E-801C4E68B4A5}" dt="2024-08-14T07:02:46.466" v="5" actId="47"/>
        <pc:sldMkLst>
          <pc:docMk/>
          <pc:sldMk cId="3005380069" sldId="494"/>
        </pc:sldMkLst>
      </pc:sldChg>
      <pc:sldChg chg="del">
        <pc:chgData name="Devadder Phebe" userId="e067ce41-2ca1-43f3-afcf-6267d7dfa7ac" providerId="ADAL" clId="{A2800DDD-CAF3-4E94-B45E-801C4E68B4A5}" dt="2024-08-14T07:02:55.070" v="19" actId="47"/>
        <pc:sldMkLst>
          <pc:docMk/>
          <pc:sldMk cId="3069739467" sldId="495"/>
        </pc:sldMkLst>
      </pc:sldChg>
      <pc:sldChg chg="del">
        <pc:chgData name="Devadder Phebe" userId="e067ce41-2ca1-43f3-afcf-6267d7dfa7ac" providerId="ADAL" clId="{A2800DDD-CAF3-4E94-B45E-801C4E68B4A5}" dt="2024-08-14T07:02:58.471" v="59" actId="47"/>
        <pc:sldMkLst>
          <pc:docMk/>
          <pc:sldMk cId="2594800744" sldId="496"/>
        </pc:sldMkLst>
      </pc:sldChg>
      <pc:sldChg chg="add del">
        <pc:chgData name="Devadder Phebe" userId="e067ce41-2ca1-43f3-afcf-6267d7dfa7ac" providerId="ADAL" clId="{A2800DDD-CAF3-4E94-B45E-801C4E68B4A5}" dt="2024-08-14T07:03:01.125" v="71" actId="47"/>
        <pc:sldMkLst>
          <pc:docMk/>
          <pc:sldMk cId="3006399882" sldId="497"/>
        </pc:sldMkLst>
      </pc:sldChg>
      <pc:sldChg chg="del">
        <pc:chgData name="Devadder Phebe" userId="e067ce41-2ca1-43f3-afcf-6267d7dfa7ac" providerId="ADAL" clId="{A2800DDD-CAF3-4E94-B45E-801C4E68B4A5}" dt="2024-08-14T07:02:54.833" v="12" actId="47"/>
        <pc:sldMkLst>
          <pc:docMk/>
          <pc:sldMk cId="1728681369" sldId="498"/>
        </pc:sldMkLst>
      </pc:sldChg>
      <pc:sldChg chg="del">
        <pc:chgData name="Devadder Phebe" userId="e067ce41-2ca1-43f3-afcf-6267d7dfa7ac" providerId="ADAL" clId="{A2800DDD-CAF3-4E94-B45E-801C4E68B4A5}" dt="2024-08-14T07:02:54.261" v="9" actId="47"/>
        <pc:sldMkLst>
          <pc:docMk/>
          <pc:sldMk cId="3991859148" sldId="50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C7F27-3F35-C348-A7B2-F69A620161E2}" type="datetimeFigureOut">
              <a:rPr lang="nl-NL" smtClean="0"/>
              <a:t>14-8-2024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9D320-CCF8-334E-8C41-0A87F0B8CD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80068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37DD8-B20A-47A6-AA94-FD478FAA3C28}" type="datetimeFigureOut">
              <a:rPr lang="nl-BE" smtClean="0"/>
              <a:pPr/>
              <a:t>14/08/2024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A0D9C-0CD0-4097-81EC-9B83965EC08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767839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57283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314376" y="0"/>
            <a:ext cx="8820000" cy="6012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1" i="0">
                <a:solidFill>
                  <a:srgbClr val="373736"/>
                </a:solidFill>
                <a:latin typeface="+mj-lt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5176691" y="3971836"/>
            <a:ext cx="3408509" cy="211290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100" b="0">
                <a:solidFill>
                  <a:srgbClr val="37373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3960000" y="6242656"/>
            <a:ext cx="1080000" cy="365125"/>
          </a:xfrm>
        </p:spPr>
        <p:txBody>
          <a:bodyPr/>
          <a:lstStyle>
            <a:lvl1pPr>
              <a:defRPr sz="900">
                <a:latin typeface="+mn-lt"/>
              </a:defRPr>
            </a:lvl1pPr>
          </a:lstStyle>
          <a:p>
            <a:fld id="{7749CDD0-7D77-4D23-9A27-F361E39BA472}" type="datetime1">
              <a:rPr lang="nl-BE" smtClean="0"/>
              <a:pPr/>
              <a:t>14/08/2024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63557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/>
          <p:cNvGrpSpPr/>
          <p:nvPr userDrawn="1"/>
        </p:nvGrpSpPr>
        <p:grpSpPr>
          <a:xfrm>
            <a:off x="288001" y="252000"/>
            <a:ext cx="6033506" cy="6265475"/>
            <a:chOff x="288001" y="252000"/>
            <a:chExt cx="6033506" cy="6265475"/>
          </a:xfrm>
          <a:solidFill>
            <a:schemeClr val="accent1"/>
          </a:solidFill>
        </p:grpSpPr>
        <p:sp>
          <p:nvSpPr>
            <p:cNvPr id="12" name="Rechthoek 11"/>
            <p:cNvSpPr>
              <a:spLocks/>
            </p:cNvSpPr>
            <p:nvPr userDrawn="1"/>
          </p:nvSpPr>
          <p:spPr>
            <a:xfrm>
              <a:off x="288001" y="252000"/>
              <a:ext cx="4248000" cy="62654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  <p:sp>
          <p:nvSpPr>
            <p:cNvPr id="13" name="Rechthoekige driehoek 12"/>
            <p:cNvSpPr/>
            <p:nvPr userDrawn="1"/>
          </p:nvSpPr>
          <p:spPr>
            <a:xfrm>
              <a:off x="4536001" y="252000"/>
              <a:ext cx="1785506" cy="6264000"/>
            </a:xfrm>
            <a:prstGeom prst="rt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 userDrawn="1">
            <p:ph type="ctrTitle"/>
          </p:nvPr>
        </p:nvSpPr>
        <p:spPr>
          <a:xfrm>
            <a:off x="1332000" y="2556001"/>
            <a:ext cx="3816000" cy="1943999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5200"/>
              </a:lnSpc>
              <a:defRPr sz="52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 userDrawn="1">
            <p:ph type="subTitle" idx="1"/>
          </p:nvPr>
        </p:nvSpPr>
        <p:spPr>
          <a:xfrm>
            <a:off x="1333577" y="465097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48000" y="6294528"/>
            <a:ext cx="1828800" cy="157824"/>
          </a:xfrm>
          <a:prstGeom prst="rect">
            <a:avLst/>
          </a:prstGeom>
        </p:spPr>
      </p:pic>
      <p:pic>
        <p:nvPicPr>
          <p:cNvPr id="5" name="Afbeelding 4" descr="Afbeelding met Lettertype, tekst, Graphics, schermopname&#10;&#10;Automatisch gegenereerde beschrijving">
            <a:extLst>
              <a:ext uri="{FF2B5EF4-FFF2-40B4-BE49-F238E27FC236}">
                <a16:creationId xmlns:a16="http://schemas.microsoft.com/office/drawing/2014/main" id="{804BA3EF-1EB8-3C1E-4ABD-BCCE957F6B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515" y="252000"/>
            <a:ext cx="1425725" cy="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196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eren 3"/>
          <p:cNvGrpSpPr/>
          <p:nvPr userDrawn="1"/>
        </p:nvGrpSpPr>
        <p:grpSpPr>
          <a:xfrm>
            <a:off x="2215375" y="252000"/>
            <a:ext cx="6640625" cy="6265475"/>
            <a:chOff x="1476000" y="288000"/>
            <a:chExt cx="7379999" cy="6265475"/>
          </a:xfrm>
          <a:solidFill>
            <a:schemeClr val="accent1"/>
          </a:solidFill>
        </p:grpSpPr>
        <p:sp>
          <p:nvSpPr>
            <p:cNvPr id="8" name="Rechthoek 7"/>
            <p:cNvSpPr>
              <a:spLocks/>
            </p:cNvSpPr>
            <p:nvPr userDrawn="1"/>
          </p:nvSpPr>
          <p:spPr>
            <a:xfrm>
              <a:off x="3277896" y="288000"/>
              <a:ext cx="5578103" cy="62654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H="1">
              <a:off x="1476000" y="288000"/>
              <a:ext cx="1800000" cy="6264000"/>
            </a:xfrm>
            <a:prstGeom prst="rt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96052" y="2104575"/>
            <a:ext cx="3816000" cy="2484000"/>
          </a:xfrm>
        </p:spPr>
        <p:txBody>
          <a:bodyPr anchor="t" anchorCtr="0">
            <a:noAutofit/>
          </a:bodyPr>
          <a:lstStyle>
            <a:lvl1pPr algn="l">
              <a:lnSpc>
                <a:spcPts val="54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000832" y="4631623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spcBef>
                <a:spcPts val="0"/>
              </a:spcBef>
              <a:buNone/>
              <a:defRPr sz="158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000" y="6294528"/>
            <a:ext cx="1828800" cy="157824"/>
          </a:xfrm>
          <a:prstGeom prst="rect">
            <a:avLst/>
          </a:prstGeom>
        </p:spPr>
      </p:pic>
      <p:pic>
        <p:nvPicPr>
          <p:cNvPr id="5" name="Afbeelding 4" descr="Afbeelding met Lettertype, tekst, Graphics, schermopname&#10;&#10;Automatisch gegenereerde beschrijving">
            <a:extLst>
              <a:ext uri="{FF2B5EF4-FFF2-40B4-BE49-F238E27FC236}">
                <a16:creationId xmlns:a16="http://schemas.microsoft.com/office/drawing/2014/main" id="{55934B5F-A704-38A9-8752-B9FD251A13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40" y="252000"/>
            <a:ext cx="1425725" cy="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138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ep 10"/>
          <p:cNvGrpSpPr/>
          <p:nvPr userDrawn="1"/>
        </p:nvGrpSpPr>
        <p:grpSpPr>
          <a:xfrm>
            <a:off x="-1" y="0"/>
            <a:ext cx="6228000" cy="6858000"/>
            <a:chOff x="288001" y="288000"/>
            <a:chExt cx="6033505" cy="6265475"/>
          </a:xfrm>
          <a:solidFill>
            <a:schemeClr val="accent1"/>
          </a:solidFill>
        </p:grpSpPr>
        <p:sp>
          <p:nvSpPr>
            <p:cNvPr id="9" name="Rechthoek 8"/>
            <p:cNvSpPr>
              <a:spLocks/>
            </p:cNvSpPr>
            <p:nvPr userDrawn="1"/>
          </p:nvSpPr>
          <p:spPr>
            <a:xfrm flipV="1">
              <a:off x="288001" y="288000"/>
              <a:ext cx="4248000" cy="62654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V="1">
              <a:off x="4536000" y="288000"/>
              <a:ext cx="1785506" cy="6264000"/>
            </a:xfrm>
            <a:prstGeom prst="rt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332002" y="756847"/>
            <a:ext cx="3456131" cy="1800000"/>
          </a:xfrm>
        </p:spPr>
        <p:txBody>
          <a:bodyPr anchor="b" anchorCtr="0">
            <a:noAutofit/>
          </a:bodyPr>
          <a:lstStyle>
            <a:lvl1pPr algn="l">
              <a:lnSpc>
                <a:spcPts val="3800"/>
              </a:lnSpc>
              <a:defRPr sz="37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1332000" y="2987448"/>
            <a:ext cx="3112678" cy="2770099"/>
          </a:xfrm>
        </p:spPr>
        <p:txBody>
          <a:bodyPr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21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+mn-lt"/>
              </a:defRPr>
            </a:lvl2pPr>
            <a:lvl3pPr>
              <a:defRPr sz="1800">
                <a:solidFill>
                  <a:schemeClr val="bg1"/>
                </a:solidFill>
                <a:latin typeface="+mn-lt"/>
              </a:defRPr>
            </a:lvl3pPr>
            <a:lvl4pPr>
              <a:defRPr sz="1800">
                <a:solidFill>
                  <a:schemeClr val="bg1"/>
                </a:solidFill>
                <a:latin typeface="+mn-lt"/>
              </a:defRPr>
            </a:lvl4pPr>
            <a:lvl5pPr>
              <a:defRPr sz="18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48000" y="6294528"/>
            <a:ext cx="1828800" cy="157824"/>
          </a:xfrm>
          <a:prstGeom prst="rect">
            <a:avLst/>
          </a:prstGeom>
        </p:spPr>
      </p:pic>
      <p:pic>
        <p:nvPicPr>
          <p:cNvPr id="2" name="Afbeelding 1" descr="Afbeelding met Lettertype, tekst, Graphics, schermopname&#10;&#10;Automatisch gegenereerde beschrijving">
            <a:extLst>
              <a:ext uri="{FF2B5EF4-FFF2-40B4-BE49-F238E27FC236}">
                <a16:creationId xmlns:a16="http://schemas.microsoft.com/office/drawing/2014/main" id="{ECDA5A76-C962-6B21-816B-1196944701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515" y="252000"/>
            <a:ext cx="1425725" cy="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203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3885027"/>
            <a:ext cx="7416000" cy="1346396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2000" b="1">
                <a:solidFill>
                  <a:srgbClr val="37373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9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4320619" y="5306531"/>
            <a:ext cx="4391381" cy="352800"/>
          </a:xfrm>
        </p:spPr>
        <p:txBody>
          <a:bodyPr/>
          <a:lstStyle>
            <a:lvl1pPr marL="0" indent="0" algn="r">
              <a:buNone/>
              <a:defRPr sz="1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l-NL"/>
              <a:t>KLIK OM DE TEKST TE BEWERKEN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296000" y="1915297"/>
            <a:ext cx="7416000" cy="1865871"/>
          </a:xfrm>
        </p:spPr>
        <p:txBody>
          <a:bodyPr anchor="t" anchorCtr="0"/>
          <a:lstStyle>
            <a:lvl1pPr>
              <a:lnSpc>
                <a:spcPts val="5400"/>
              </a:lnSpc>
              <a:defRPr sz="5400" b="1" i="0">
                <a:solidFill>
                  <a:srgbClr val="373736"/>
                </a:solidFill>
                <a:latin typeface="+mj-lt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2901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3"/>
          </p:nvPr>
        </p:nvSpPr>
        <p:spPr>
          <a:xfrm>
            <a:off x="314376" y="0"/>
            <a:ext cx="8820000" cy="6012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1" i="0">
                <a:solidFill>
                  <a:srgbClr val="373736"/>
                </a:solidFill>
                <a:latin typeface="+mj-lt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15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3960000" y="6242656"/>
            <a:ext cx="1080000" cy="365125"/>
          </a:xfrm>
        </p:spPr>
        <p:txBody>
          <a:bodyPr/>
          <a:lstStyle>
            <a:lvl1pPr>
              <a:defRPr sz="900">
                <a:latin typeface="+mj-lt"/>
              </a:defRPr>
            </a:lvl1pPr>
          </a:lstStyle>
          <a:p>
            <a:fld id="{7749CDD0-7D77-4D23-9A27-F361E39BA472}" type="datetime1">
              <a:rPr lang="nl-BE" smtClean="0"/>
              <a:pPr/>
              <a:t>14/08/2024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06108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2"/>
          </p:nvPr>
        </p:nvSpPr>
        <p:spPr>
          <a:xfrm>
            <a:off x="314375" y="0"/>
            <a:ext cx="8820000" cy="6012000"/>
          </a:xfrm>
        </p:spPr>
        <p:txBody>
          <a:bodyPr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23200"/>
            <a:ext cx="3108049" cy="20736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 b="1">
                <a:solidFill>
                  <a:srgbClr val="373736"/>
                </a:solidFill>
                <a:latin typeface="+mj-lt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54400"/>
            <a:ext cx="7416000" cy="1656000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rgbClr val="37373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5" name="Tijdelijke aanduiding voor dianummer 6">
            <a:extLst>
              <a:ext uri="{FF2B5EF4-FFF2-40B4-BE49-F238E27FC236}">
                <a16:creationId xmlns:a16="http://schemas.microsoft.com/office/drawing/2014/main" id="{9B42E7EB-9A17-4924-B872-9C111592C7F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3960000" y="6242656"/>
            <a:ext cx="1080000" cy="365125"/>
          </a:xfrm>
        </p:spPr>
        <p:txBody>
          <a:bodyPr/>
          <a:lstStyle>
            <a:lvl1pPr>
              <a:defRPr sz="9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7749CDD0-7D77-4D23-9A27-F361E39BA472}" type="datetime1">
              <a:rPr lang="nl-BE" smtClean="0"/>
              <a:pPr/>
              <a:t>14/08/2024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8811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313200" y="-26377"/>
            <a:ext cx="8820000" cy="6012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grpSp>
        <p:nvGrpSpPr>
          <p:cNvPr id="11" name="Groeperen 10"/>
          <p:cNvGrpSpPr/>
          <p:nvPr userDrawn="1"/>
        </p:nvGrpSpPr>
        <p:grpSpPr>
          <a:xfrm>
            <a:off x="296792" y="3498715"/>
            <a:ext cx="8856000" cy="3359285"/>
            <a:chOff x="288000" y="3402000"/>
            <a:chExt cx="8856000" cy="3456000"/>
          </a:xfrm>
        </p:grpSpPr>
        <p:sp>
          <p:nvSpPr>
            <p:cNvPr id="5" name="Rechthoek 4"/>
            <p:cNvSpPr/>
            <p:nvPr userDrawn="1"/>
          </p:nvSpPr>
          <p:spPr>
            <a:xfrm>
              <a:off x="288000" y="4266000"/>
              <a:ext cx="8856000" cy="25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ige driehoek 6"/>
            <p:cNvSpPr/>
            <p:nvPr userDrawn="1"/>
          </p:nvSpPr>
          <p:spPr>
            <a:xfrm flipH="1">
              <a:off x="288000" y="3402000"/>
              <a:ext cx="8856000" cy="864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3686547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1" i="0">
                <a:solidFill>
                  <a:srgbClr val="373736"/>
                </a:solidFill>
                <a:latin typeface="+mj-lt"/>
                <a:cs typeface="FlandersArtSans-Medium" panose="000006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000" y="6282000"/>
            <a:ext cx="1828800" cy="182880"/>
          </a:xfrm>
          <a:prstGeom prst="rect">
            <a:avLst/>
          </a:prstGeom>
        </p:spPr>
      </p:pic>
      <p:sp>
        <p:nvSpPr>
          <p:cNvPr id="10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3960000" y="6242656"/>
            <a:ext cx="1080000" cy="365125"/>
          </a:xfrm>
        </p:spPr>
        <p:txBody>
          <a:bodyPr/>
          <a:lstStyle>
            <a:lvl1pPr>
              <a:defRPr sz="900">
                <a:latin typeface="+mj-lt"/>
              </a:defRPr>
            </a:lvl1pPr>
          </a:lstStyle>
          <a:p>
            <a:fld id="{7749CDD0-7D77-4D23-9A27-F361E39BA472}" type="datetime1">
              <a:rPr lang="nl-BE" smtClean="0"/>
              <a:pPr/>
              <a:t>14/08/2024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  <p:pic>
        <p:nvPicPr>
          <p:cNvPr id="3" name="Afbeelding 2" descr="Afbeelding met Lettertype, tekst, Graphics, schermopname&#10;&#10;Automatisch gegenereerde beschrijving">
            <a:extLst>
              <a:ext uri="{FF2B5EF4-FFF2-40B4-BE49-F238E27FC236}">
                <a16:creationId xmlns:a16="http://schemas.microsoft.com/office/drawing/2014/main" id="{E7363EEA-FA23-FBED-0136-82C1FEB180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48" y="6032760"/>
            <a:ext cx="1425725" cy="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98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 b="1" i="0">
                <a:solidFill>
                  <a:srgbClr val="373736"/>
                </a:solidFill>
                <a:latin typeface="+mj-lt"/>
                <a:cs typeface="FlandersArtSans-Medium" panose="000006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20146" y="1908000"/>
            <a:ext cx="3391854" cy="3780000"/>
          </a:xfrm>
        </p:spPr>
        <p:txBody>
          <a:bodyPr bIns="0"/>
          <a:lstStyle>
            <a:lvl1pPr>
              <a:spcBef>
                <a:spcPts val="300"/>
              </a:spcBef>
              <a:defRPr sz="2000">
                <a:solidFill>
                  <a:srgbClr val="373736"/>
                </a:solidFill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spcBef>
                <a:spcPts val="300"/>
              </a:spcBef>
              <a:defRPr sz="1600"/>
            </a:lvl3pPr>
            <a:lvl4pPr>
              <a:spcBef>
                <a:spcPts val="300"/>
              </a:spcBef>
              <a:defRPr sz="1600"/>
            </a:lvl4pPr>
            <a:lvl5pPr>
              <a:spcBef>
                <a:spcPts val="300"/>
              </a:spcBef>
              <a:defRPr sz="16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3"/>
          </p:nvPr>
        </p:nvSpPr>
        <p:spPr>
          <a:xfrm>
            <a:off x="1294228" y="1908000"/>
            <a:ext cx="3708000" cy="3780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6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3960000" y="6242656"/>
            <a:ext cx="1080000" cy="365125"/>
          </a:xfrm>
        </p:spPr>
        <p:txBody>
          <a:bodyPr/>
          <a:lstStyle>
            <a:lvl1pPr>
              <a:defRPr sz="900">
                <a:latin typeface="+mj-lt"/>
              </a:defRPr>
            </a:lvl1pPr>
          </a:lstStyle>
          <a:p>
            <a:fld id="{7749CDD0-7D77-4D23-9A27-F361E39BA472}" type="datetime1">
              <a:rPr lang="nl-BE" smtClean="0"/>
              <a:pPr/>
              <a:t>14/08/2024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3301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 b="1" i="0">
                <a:solidFill>
                  <a:srgbClr val="373736"/>
                </a:solidFill>
                <a:latin typeface="+mj-lt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908000"/>
            <a:ext cx="3708000" cy="3780000"/>
          </a:xfrm>
        </p:spPr>
        <p:txBody>
          <a:bodyPr bIns="0"/>
          <a:lstStyle>
            <a:lvl1pPr>
              <a:spcBef>
                <a:spcPts val="300"/>
              </a:spcBef>
              <a:defRPr sz="2000">
                <a:solidFill>
                  <a:srgbClr val="373736"/>
                </a:solidFill>
                <a:latin typeface="+mj-lt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+mj-lt"/>
              </a:defRPr>
            </a:lvl2pPr>
            <a:lvl3pPr>
              <a:spcBef>
                <a:spcPts val="300"/>
              </a:spcBef>
              <a:defRPr sz="1800">
                <a:latin typeface="+mj-lt"/>
              </a:defRPr>
            </a:lvl3pPr>
            <a:lvl4pPr>
              <a:spcBef>
                <a:spcPts val="300"/>
              </a:spcBef>
              <a:defRPr sz="1800">
                <a:latin typeface="+mj-lt"/>
              </a:defRPr>
            </a:lvl4pPr>
            <a:lvl5pPr>
              <a:spcBef>
                <a:spcPts val="300"/>
              </a:spcBef>
              <a:defRPr sz="1800">
                <a:latin typeface="+mj-lt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5040000" y="1908000"/>
            <a:ext cx="3672000" cy="3780000"/>
          </a:xfrm>
        </p:spPr>
        <p:txBody>
          <a:bodyPr bIns="0"/>
          <a:lstStyle>
            <a:lvl1pPr>
              <a:defRPr sz="2000">
                <a:solidFill>
                  <a:srgbClr val="373736"/>
                </a:solidFill>
                <a:latin typeface="+mj-lt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+mj-lt"/>
              </a:defRPr>
            </a:lvl2pPr>
            <a:lvl3pPr>
              <a:spcBef>
                <a:spcPts val="300"/>
              </a:spcBef>
              <a:defRPr sz="1800">
                <a:latin typeface="+mj-lt"/>
              </a:defRPr>
            </a:lvl3pPr>
            <a:lvl4pPr>
              <a:spcBef>
                <a:spcPts val="300"/>
              </a:spcBef>
              <a:defRPr sz="1800">
                <a:latin typeface="+mj-lt"/>
              </a:defRPr>
            </a:lvl4pPr>
            <a:lvl5pPr>
              <a:spcBef>
                <a:spcPts val="300"/>
              </a:spcBef>
              <a:defRPr sz="1800">
                <a:latin typeface="+mj-lt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3960000" y="6242656"/>
            <a:ext cx="1080000" cy="365125"/>
          </a:xfrm>
        </p:spPr>
        <p:txBody>
          <a:bodyPr/>
          <a:lstStyle>
            <a:lvl1pPr>
              <a:defRPr sz="900">
                <a:latin typeface="+mj-lt"/>
              </a:defRPr>
            </a:lvl1pPr>
          </a:lstStyle>
          <a:p>
            <a:fld id="{7749CDD0-7D77-4D23-9A27-F361E39BA472}" type="datetime1">
              <a:rPr lang="nl-BE" smtClean="0"/>
              <a:pPr/>
              <a:t>14/08/2024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2729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>
                <a:solidFill>
                  <a:srgbClr val="373736"/>
                </a:solidFill>
                <a:latin typeface="+mj-lt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915200"/>
            <a:ext cx="7416000" cy="3672000"/>
          </a:xfrm>
        </p:spPr>
        <p:txBody>
          <a:bodyPr bIns="0"/>
          <a:lstStyle>
            <a:lvl1pPr marL="0" indent="0">
              <a:lnSpc>
                <a:spcPct val="90000"/>
              </a:lnSpc>
              <a:buFontTx/>
              <a:buBlip>
                <a:blip r:embed="rId2"/>
              </a:buBlip>
              <a:defRPr sz="2200">
                <a:solidFill>
                  <a:srgbClr val="373736"/>
                </a:solidFill>
                <a:latin typeface="+mj-lt"/>
              </a:defRPr>
            </a:lvl1pPr>
            <a:lvl2pPr>
              <a:lnSpc>
                <a:spcPct val="90000"/>
              </a:lnSpc>
              <a:buSzPct val="75000"/>
              <a:buFontTx/>
              <a:buBlip>
                <a:blip r:embed="rId3"/>
              </a:buBlip>
              <a:defRPr sz="2200">
                <a:solidFill>
                  <a:schemeClr val="bg1">
                    <a:lumMod val="50000"/>
                  </a:schemeClr>
                </a:solidFill>
                <a:latin typeface="+mj-lt"/>
              </a:defRPr>
            </a:lvl2pPr>
            <a:lvl3pPr>
              <a:lnSpc>
                <a:spcPct val="90000"/>
              </a:lnSpc>
              <a:buSzPct val="85000"/>
              <a:defRPr>
                <a:latin typeface="+mj-lt"/>
              </a:defRPr>
            </a:lvl3pPr>
            <a:lvl4pPr>
              <a:lnSpc>
                <a:spcPct val="90000"/>
              </a:lnSpc>
              <a:defRPr>
                <a:latin typeface="+mj-lt"/>
              </a:defRPr>
            </a:lvl4pPr>
            <a:lvl5pPr>
              <a:lnSpc>
                <a:spcPct val="90000"/>
              </a:lnSpc>
              <a:defRPr>
                <a:latin typeface="+mj-lt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3960000" y="6242656"/>
            <a:ext cx="1080000" cy="365125"/>
          </a:xfrm>
        </p:spPr>
        <p:txBody>
          <a:bodyPr/>
          <a:lstStyle>
            <a:lvl1pPr>
              <a:defRPr sz="900">
                <a:latin typeface="+mj-lt"/>
              </a:defRPr>
            </a:lvl1pPr>
          </a:lstStyle>
          <a:p>
            <a:fld id="{7749CDD0-7D77-4D23-9A27-F361E39BA472}" type="datetime1">
              <a:rPr lang="nl-BE" smtClean="0"/>
              <a:pPr/>
              <a:t>14/08/2024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85133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0"/>
          </p:nvPr>
        </p:nvSpPr>
        <p:spPr>
          <a:xfrm>
            <a:off x="309220" y="0"/>
            <a:ext cx="8847137" cy="68580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7" name="Titel 4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3686547" cy="2196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8" name="Ondertitel 5"/>
          <p:cNvSpPr>
            <a:spLocks noGrp="1"/>
          </p:cNvSpPr>
          <p:nvPr>
            <p:ph type="subTitle" idx="4294967295"/>
          </p:nvPr>
        </p:nvSpPr>
        <p:spPr>
          <a:xfrm>
            <a:off x="5176691" y="4191642"/>
            <a:ext cx="3408509" cy="1731171"/>
          </a:xfrm>
        </p:spPr>
        <p:txBody>
          <a:bodyPr/>
          <a:lstStyle/>
          <a:p>
            <a:r>
              <a:rPr lang="nl-NL"/>
              <a:t>Klikken om de ondertitelstijl van het model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23390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6000" y="1916140"/>
            <a:ext cx="7416000" cy="36720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 </a:t>
            </a:r>
            <a:endParaRPr lang="nl-BE"/>
          </a:p>
          <a:p>
            <a:pPr lvl="4"/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050875" y="6248079"/>
            <a:ext cx="9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993393" y="6248079"/>
            <a:ext cx="189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944611" y="6248079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288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48000" y="6295977"/>
            <a:ext cx="1828800" cy="157824"/>
          </a:xfrm>
          <a:prstGeom prst="rect">
            <a:avLst/>
          </a:prstGeom>
        </p:spPr>
      </p:pic>
      <p:pic>
        <p:nvPicPr>
          <p:cNvPr id="10" name="Afbeelding 9" descr="Afbeelding met Lettertype, tekst, Graphics, schermopname&#10;&#10;Automatisch gegenereerde beschrijving">
            <a:extLst>
              <a:ext uri="{FF2B5EF4-FFF2-40B4-BE49-F238E27FC236}">
                <a16:creationId xmlns:a16="http://schemas.microsoft.com/office/drawing/2014/main" id="{76EE1044-D218-5F18-BA22-6673D9FB15C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48" y="6032760"/>
            <a:ext cx="1425725" cy="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228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49" r:id="rId2"/>
    <p:sldLayoutId id="2147483673" r:id="rId3"/>
    <p:sldLayoutId id="2147483672" r:id="rId4"/>
    <p:sldLayoutId id="2147483678" r:id="rId5"/>
    <p:sldLayoutId id="2147483650" r:id="rId6"/>
    <p:sldLayoutId id="2147483652" r:id="rId7"/>
    <p:sldLayoutId id="2147483655" r:id="rId8"/>
    <p:sldLayoutId id="2147483681" r:id="rId9"/>
  </p:sldLayoutIdLst>
  <p:hf hdr="0" ftr="0" dt="0"/>
  <p:txStyles>
    <p:titleStyle>
      <a:lvl1pPr algn="l" defTabSz="914400" rtl="0" eaLnBrk="1" latinLnBrk="0" hangingPunct="1">
        <a:lnSpc>
          <a:spcPts val="3800"/>
        </a:lnSpc>
        <a:spcBef>
          <a:spcPts val="0"/>
        </a:spcBef>
        <a:buNone/>
        <a:defRPr sz="37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88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3"/>
        </a:buBlip>
        <a:defRPr sz="2200" b="1" kern="1200" spc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76000" indent="-288000" algn="l" defTabSz="914400" rtl="0" eaLnBrk="1" latinLnBrk="0" hangingPunct="1">
        <a:lnSpc>
          <a:spcPct val="90000"/>
        </a:lnSpc>
        <a:spcBef>
          <a:spcPts val="300"/>
        </a:spcBef>
        <a:buSzPct val="70000"/>
        <a:buFontTx/>
        <a:buBlip>
          <a:blip r:embed="rId14"/>
        </a:buBlip>
        <a:defRPr sz="2200" kern="1200" spc="0">
          <a:solidFill>
            <a:schemeClr val="bg1">
              <a:lumMod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64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5"/>
        </a:buBlip>
        <a:defRPr sz="2000" kern="1200" spc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152000" indent="-288000" algn="l" defTabSz="914400" rtl="0" eaLnBrk="1" latinLnBrk="0" hangingPunct="1">
        <a:lnSpc>
          <a:spcPct val="90000"/>
        </a:lnSpc>
        <a:spcBef>
          <a:spcPts val="300"/>
        </a:spcBef>
        <a:buSzPct val="75000"/>
        <a:buFontTx/>
        <a:buBlip>
          <a:blip r:embed="rId16"/>
        </a:buBlip>
        <a:defRPr sz="2000" kern="1200" spc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440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3"/>
        </a:buBlip>
        <a:defRPr sz="2000" kern="1200" spc="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003395" y="6339600"/>
            <a:ext cx="94748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nl-BE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993393" y="6339600"/>
            <a:ext cx="189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nl-BE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944611" y="633960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6000" y="1915200"/>
            <a:ext cx="7444800" cy="43524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 </a:t>
            </a:r>
            <a:endParaRPr lang="nl-BE"/>
          </a:p>
          <a:p>
            <a:pPr lvl="4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3211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5" r:id="rId2"/>
    <p:sldLayoutId id="2147483686" r:id="rId3"/>
  </p:sldLayoutIdLst>
  <p:hf hdr="0" ftr="0" dt="0"/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buNone/>
        <a:defRPr sz="3700" b="1" kern="1200">
          <a:solidFill>
            <a:schemeClr val="tx1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288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5"/>
        </a:buBlip>
        <a:tabLst/>
        <a:defRPr sz="2200" b="1" kern="1200" spc="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576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6"/>
        </a:buBlip>
        <a:tabLst/>
        <a:defRPr sz="2200" b="0" kern="1200" spc="0" baseline="0">
          <a:solidFill>
            <a:srgbClr val="9B9B9B"/>
          </a:solidFill>
          <a:latin typeface="+mn-lt"/>
          <a:ea typeface="+mn-ea"/>
          <a:cs typeface="Arial" panose="020B0604020202020204" pitchFamily="34" charset="0"/>
        </a:defRPr>
      </a:lvl2pPr>
      <a:lvl3pPr marL="864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85000"/>
        <a:buFontTx/>
        <a:buBlip>
          <a:blip r:embed="rId7"/>
        </a:buBlip>
        <a:tabLst/>
        <a:defRPr sz="2000" kern="1200" spc="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152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8"/>
        </a:buBlip>
        <a:tabLst/>
        <a:defRPr sz="2000" kern="1200" spc="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1440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5"/>
        </a:buBlip>
        <a:tabLst/>
        <a:defRPr sz="2000" kern="1200" spc="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8003D997-DB15-10C6-9DBA-11B5E3A646B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0"/>
            <a:ext cx="9144000" cy="704314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5323" y="2871000"/>
            <a:ext cx="7416000" cy="1116000"/>
          </a:xfrm>
        </p:spPr>
        <p:txBody>
          <a:bodyPr/>
          <a:lstStyle/>
          <a:p>
            <a:pPr algn="ctr"/>
            <a:r>
              <a:rPr lang="nl-BE">
                <a:latin typeface="+mn-lt"/>
              </a:rPr>
              <a:t>Voor een goed begrip</a:t>
            </a:r>
            <a:br>
              <a:rPr lang="nl-BE" b="1">
                <a:latin typeface="FlandersArtSans-Light" panose="00000400000000000000" pitchFamily="2" charset="0"/>
              </a:rPr>
            </a:br>
            <a:endParaRPr lang="nl-BE" b="1">
              <a:latin typeface="FlandersArtSans-Light" panose="00000400000000000000" pitchFamily="2" charset="0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1463E25-86C8-C3C7-98F1-17993848E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20648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EDC9572-D433-C2DC-1E62-0A862C0FB9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7720" y="1131216"/>
            <a:ext cx="2578416" cy="3508878"/>
          </a:xfrm>
        </p:spPr>
        <p:txBody>
          <a:bodyPr/>
          <a:lstStyle/>
          <a:p>
            <a:r>
              <a:rPr lang="nl-BE"/>
              <a:t>Zorgaanbieders</a:t>
            </a:r>
          </a:p>
          <a:p>
            <a:pPr marL="0" indent="0">
              <a:buNone/>
            </a:pPr>
            <a:endParaRPr lang="nl-BE"/>
          </a:p>
          <a:p>
            <a:pPr marL="0" indent="0">
              <a:buNone/>
            </a:pPr>
            <a:endParaRPr lang="nl-BE"/>
          </a:p>
          <a:p>
            <a:r>
              <a:rPr lang="nl-BE"/>
              <a:t>Fiche</a:t>
            </a:r>
          </a:p>
          <a:p>
            <a:endParaRPr lang="nl-BE"/>
          </a:p>
          <a:p>
            <a:pPr marL="0" indent="0">
              <a:buNone/>
            </a:pPr>
            <a:endParaRPr lang="nl-BE"/>
          </a:p>
          <a:p>
            <a:pPr marL="0" indent="0">
              <a:buNone/>
            </a:pPr>
            <a:endParaRPr lang="nl-BE" sz="1200"/>
          </a:p>
          <a:p>
            <a:r>
              <a:rPr lang="nl-BE"/>
              <a:t>Authentieke bronnen</a:t>
            </a:r>
          </a:p>
          <a:p>
            <a:endParaRPr lang="nl-BE"/>
          </a:p>
          <a:p>
            <a:pPr marL="288000" lvl="1" indent="0">
              <a:buNone/>
            </a:pPr>
            <a:endParaRPr lang="nl-BE" sz="2800"/>
          </a:p>
          <a:p>
            <a:pPr marL="288000" lvl="1" indent="0">
              <a:buNone/>
            </a:pPr>
            <a:endParaRPr lang="nl-BE" sz="1050"/>
          </a:p>
          <a:p>
            <a:pPr lvl="1"/>
            <a:r>
              <a:rPr lang="nl-BE" err="1"/>
              <a:t>CoBRHA</a:t>
            </a:r>
            <a:endParaRPr lang="nl-BE"/>
          </a:p>
          <a:p>
            <a:pPr marL="0" indent="0">
              <a:buNone/>
            </a:pPr>
            <a:endParaRPr lang="nl-BE" b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8F6AEED-1678-04C8-A38B-22C46172925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232635" y="1131216"/>
            <a:ext cx="4611340" cy="4520553"/>
          </a:xfrm>
        </p:spPr>
        <p:txBody>
          <a:bodyPr/>
          <a:lstStyle/>
          <a:p>
            <a:r>
              <a:rPr lang="nl-BE" b="0">
                <a:solidFill>
                  <a:schemeClr val="tx1"/>
                </a:solidFill>
              </a:rPr>
              <a:t>Verzameling van zorgvoorzieningen of zorgberoepen </a:t>
            </a:r>
          </a:p>
          <a:p>
            <a:endParaRPr lang="nl-BE" b="0">
              <a:solidFill>
                <a:schemeClr val="tx1"/>
              </a:solidFill>
            </a:endParaRPr>
          </a:p>
          <a:p>
            <a:r>
              <a:rPr lang="nl-BE" b="0">
                <a:solidFill>
                  <a:schemeClr val="tx1"/>
                </a:solidFill>
              </a:rPr>
              <a:t>Info over een zorgaanbieder verzameld op één pagina = een fiche</a:t>
            </a:r>
          </a:p>
          <a:p>
            <a:endParaRPr lang="nl-BE" b="0">
              <a:solidFill>
                <a:schemeClr val="tx1"/>
              </a:solidFill>
            </a:endParaRPr>
          </a:p>
          <a:p>
            <a:endParaRPr lang="nl-BE" b="0">
              <a:solidFill>
                <a:schemeClr val="tx1"/>
              </a:solidFill>
            </a:endParaRPr>
          </a:p>
          <a:p>
            <a:r>
              <a:rPr lang="nl-NL" b="0">
                <a:solidFill>
                  <a:schemeClr val="tx1"/>
                </a:solidFill>
              </a:rPr>
              <a:t>Verzameling van gegevens die de overheid bijhoudt en automatisch doorgeeft aan de Sociale Kaart, zoals: </a:t>
            </a:r>
            <a:br>
              <a:rPr lang="nl-NL" sz="1200" b="0">
                <a:solidFill>
                  <a:schemeClr val="tx1"/>
                </a:solidFill>
              </a:rPr>
            </a:br>
            <a:br>
              <a:rPr lang="nl-NL" sz="1200" b="0">
                <a:solidFill>
                  <a:schemeClr val="tx1"/>
                </a:solidFill>
              </a:rPr>
            </a:br>
            <a:endParaRPr lang="nl-NL" sz="1100" b="0">
              <a:solidFill>
                <a:schemeClr val="tx1"/>
              </a:solidFill>
            </a:endParaRPr>
          </a:p>
          <a:p>
            <a:r>
              <a:rPr lang="nl-NL" b="0" i="0">
                <a:solidFill>
                  <a:schemeClr val="tx1"/>
                </a:solidFill>
                <a:effectLst/>
              </a:rPr>
              <a:t>Common Base </a:t>
            </a:r>
            <a:r>
              <a:rPr lang="nl-NL" b="0" i="0" err="1">
                <a:solidFill>
                  <a:schemeClr val="tx1"/>
                </a:solidFill>
                <a:effectLst/>
              </a:rPr>
              <a:t>Registry</a:t>
            </a:r>
            <a:r>
              <a:rPr lang="nl-NL" b="0" i="0">
                <a:solidFill>
                  <a:schemeClr val="tx1"/>
                </a:solidFill>
                <a:effectLst/>
              </a:rPr>
              <a:t> </a:t>
            </a:r>
            <a:r>
              <a:rPr lang="nl-NL" b="0" i="0" err="1">
                <a:solidFill>
                  <a:schemeClr val="tx1"/>
                </a:solidFill>
                <a:effectLst/>
              </a:rPr>
              <a:t>for</a:t>
            </a:r>
            <a:r>
              <a:rPr lang="nl-NL" b="0" i="0">
                <a:solidFill>
                  <a:schemeClr val="tx1"/>
                </a:solidFill>
                <a:effectLst/>
              </a:rPr>
              <a:t> </a:t>
            </a:r>
            <a:r>
              <a:rPr lang="nl-NL" b="0" i="0" err="1">
                <a:solidFill>
                  <a:schemeClr val="tx1"/>
                </a:solidFill>
                <a:effectLst/>
              </a:rPr>
              <a:t>HealthCare</a:t>
            </a:r>
            <a:r>
              <a:rPr lang="nl-NL" b="0" i="0">
                <a:solidFill>
                  <a:schemeClr val="tx1"/>
                </a:solidFill>
                <a:effectLst/>
              </a:rPr>
              <a:t> Actor = bron voor erkenningen van zorgvoorzieningen (bv. woonzorgcentrum) + de erkenning en toelating om een zorgberoep (bv. huisarts) uit te oefenen</a:t>
            </a:r>
            <a:endParaRPr lang="nl-BE" b="0">
              <a:solidFill>
                <a:schemeClr val="tx1"/>
              </a:solidFill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C09E11E2-AF44-9DE6-9ADA-CED6F03B3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403" y="4840959"/>
            <a:ext cx="2476500" cy="885825"/>
          </a:xfrm>
          <a:prstGeom prst="rect">
            <a:avLst/>
          </a:prstGeom>
        </p:spPr>
      </p:pic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FE333EC-DE67-347E-55ED-D2C9BB467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9901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93379B9-7686-C91E-5FC3-1F236A98BD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20585" y="735290"/>
            <a:ext cx="1852553" cy="4185501"/>
          </a:xfrm>
        </p:spPr>
        <p:txBody>
          <a:bodyPr/>
          <a:lstStyle/>
          <a:p>
            <a:pPr lvl="1"/>
            <a:r>
              <a:rPr lang="nl-BE"/>
              <a:t>VKBO</a:t>
            </a:r>
          </a:p>
          <a:p>
            <a:endParaRPr lang="nl-BE"/>
          </a:p>
          <a:p>
            <a:endParaRPr lang="nl-BE"/>
          </a:p>
          <a:p>
            <a:endParaRPr lang="nl-BE"/>
          </a:p>
          <a:p>
            <a:pPr lvl="1"/>
            <a:r>
              <a:rPr lang="nl-BE"/>
              <a:t>VAR</a:t>
            </a:r>
          </a:p>
          <a:p>
            <a:endParaRPr lang="nl-BE"/>
          </a:p>
          <a:p>
            <a:endParaRPr lang="nl-BE"/>
          </a:p>
          <a:p>
            <a:pPr lvl="1"/>
            <a:r>
              <a:rPr lang="nl-BE" err="1"/>
              <a:t>UrbIS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AC5760B-BB2F-B475-2A75-B92D77542B4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515383" y="735291"/>
            <a:ext cx="5524922" cy="1093509"/>
          </a:xfrm>
        </p:spPr>
        <p:txBody>
          <a:bodyPr/>
          <a:lstStyle/>
          <a:p>
            <a:r>
              <a:rPr lang="nl-NL" b="0"/>
              <a:t>Verrijkte Kruispuntbank voor Ondernemingen = bevat de basisgegevens over ondernemingen uit KBO + extra informatie van de Vlaamse overheid</a:t>
            </a:r>
          </a:p>
        </p:txBody>
      </p:sp>
      <p:sp>
        <p:nvSpPr>
          <p:cNvPr id="6" name="Tijdelijke aanduiding voor inhoud 3">
            <a:extLst>
              <a:ext uri="{FF2B5EF4-FFF2-40B4-BE49-F238E27FC236}">
                <a16:creationId xmlns:a16="http://schemas.microsoft.com/office/drawing/2014/main" id="{EF943908-8FEE-F5AF-AEB6-5DCD1F042CC6}"/>
              </a:ext>
            </a:extLst>
          </p:cNvPr>
          <p:cNvSpPr txBox="1">
            <a:spLocks/>
          </p:cNvSpPr>
          <p:nvPr/>
        </p:nvSpPr>
        <p:spPr>
          <a:xfrm>
            <a:off x="3484005" y="1936516"/>
            <a:ext cx="5336386" cy="20992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2"/>
              </a:buBlip>
              <a:defRPr sz="2000" b="1" kern="1200" spc="0">
                <a:solidFill>
                  <a:srgbClr val="373736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576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0000"/>
              <a:buFontTx/>
              <a:buBlip>
                <a:blip r:embed="rId3"/>
              </a:buBlip>
              <a:defRPr sz="2000" kern="1200" spc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Calibri" panose="020F0502020204030204" pitchFamily="34" charset="0"/>
              </a:defRPr>
            </a:lvl2pPr>
            <a:lvl3pPr marL="864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4"/>
              </a:buBlip>
              <a:defRPr sz="1800" kern="1200" spc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3pPr>
            <a:lvl4pPr marL="1152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5"/>
              </a:buBlip>
              <a:defRPr sz="1800" kern="1200" spc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4pPr>
            <a:lvl5pPr marL="1440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2"/>
              </a:buBlip>
              <a:defRPr sz="1800" kern="1200" spc="0" baseline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0"/>
              <a:t>Vlaams Adressenregister = adresgegevens uit Vlaanderen</a:t>
            </a:r>
          </a:p>
          <a:p>
            <a:endParaRPr lang="nl-NL" sz="1600" b="0"/>
          </a:p>
          <a:p>
            <a:endParaRPr lang="nl-NL" sz="1400" b="0"/>
          </a:p>
          <a:p>
            <a:r>
              <a:rPr lang="nl-NL" b="0"/>
              <a:t>Adresgegevens uit Brussels Hoofdstedelijk Gewest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70D5474-27C8-8CD3-DF8D-9138DDD67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6357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42734" y="2043755"/>
            <a:ext cx="3708000" cy="4108469"/>
          </a:xfrm>
        </p:spPr>
        <p:txBody>
          <a:bodyPr/>
          <a:lstStyle/>
          <a:p>
            <a:r>
              <a:rPr lang="nl-BE" sz="1600">
                <a:latin typeface="+mj-lt"/>
              </a:rPr>
              <a:t>Organisatie</a:t>
            </a:r>
            <a:r>
              <a:rPr lang="nl-BE" sz="1600"/>
              <a:t>- of praktijk</a:t>
            </a:r>
            <a:r>
              <a:rPr lang="nl-BE" sz="1600">
                <a:latin typeface="+mj-lt"/>
              </a:rPr>
              <a:t>fiche</a:t>
            </a:r>
          </a:p>
          <a:p>
            <a:pPr marL="0" indent="0">
              <a:buNone/>
            </a:pPr>
            <a:endParaRPr lang="nl-BE" sz="1600">
              <a:latin typeface="+mj-lt"/>
            </a:endParaRPr>
          </a:p>
          <a:p>
            <a:r>
              <a:rPr lang="nl-BE" sz="1600">
                <a:latin typeface="+mj-lt"/>
              </a:rPr>
              <a:t>Aanbodfiche</a:t>
            </a:r>
          </a:p>
          <a:p>
            <a:pPr marL="0" indent="0">
              <a:buNone/>
            </a:pPr>
            <a:endParaRPr lang="nl-BE" sz="1600">
              <a:latin typeface="+mj-lt"/>
            </a:endParaRPr>
          </a:p>
          <a:p>
            <a:pPr marL="0" indent="0">
              <a:buNone/>
            </a:pPr>
            <a:br>
              <a:rPr lang="nl-BE" sz="1600"/>
            </a:br>
            <a:endParaRPr lang="nl-BE" sz="1600">
              <a:latin typeface="+mj-lt"/>
            </a:endParaRPr>
          </a:p>
          <a:p>
            <a:r>
              <a:rPr lang="nl-BE" sz="1600"/>
              <a:t>Zorgverlenersfiche (persoon)</a:t>
            </a:r>
          </a:p>
          <a:p>
            <a:pPr marL="0" indent="0">
              <a:buNone/>
            </a:pPr>
            <a:endParaRPr lang="nl-BE" sz="1600"/>
          </a:p>
          <a:p>
            <a:r>
              <a:rPr lang="nl-BE" sz="1600">
                <a:latin typeface="+mj-lt"/>
              </a:rPr>
              <a:t>Erkenning (C</a:t>
            </a:r>
            <a:r>
              <a:rPr lang="nl-BE" sz="1600"/>
              <a:t>oBRHA)</a:t>
            </a:r>
          </a:p>
          <a:p>
            <a:pPr marL="0" indent="0">
              <a:buNone/>
            </a:pPr>
            <a:endParaRPr lang="nl-BE" sz="1600"/>
          </a:p>
          <a:p>
            <a:r>
              <a:rPr lang="nl-BE" sz="1600">
                <a:latin typeface="+mj-lt"/>
              </a:rPr>
              <a:t>Lijst- en kaartweergave van de zoekresultaten</a:t>
            </a:r>
          </a:p>
          <a:p>
            <a:pPr marL="0" indent="0">
              <a:buNone/>
            </a:pPr>
            <a:endParaRPr lang="nl-BE" sz="1000">
              <a:latin typeface="+mj-lt"/>
            </a:endParaRPr>
          </a:p>
          <a:p>
            <a:endParaRPr lang="nl-BE">
              <a:latin typeface="+mj-lt"/>
            </a:endParaRP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6052F363-8BA5-1F3B-6199-FBD8E77BA15B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338" y="1942033"/>
            <a:ext cx="320068" cy="320068"/>
          </a:xfr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9D6FA3FE-E8F9-5244-64E1-8137B4FA9D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338" y="4034920"/>
            <a:ext cx="266723" cy="320068"/>
          </a:xfrm>
          <a:prstGeom prst="rect">
            <a:avLst/>
          </a:prstGeom>
        </p:spPr>
      </p:pic>
      <p:pic>
        <p:nvPicPr>
          <p:cNvPr id="15" name="Afbeelding 14" descr="Afbeelding met tekst, Lettertype, logo, Elektrisch blauw&#10;&#10;Automatisch gegenereerde beschrijving">
            <a:extLst>
              <a:ext uri="{FF2B5EF4-FFF2-40B4-BE49-F238E27FC236}">
                <a16:creationId xmlns:a16="http://schemas.microsoft.com/office/drawing/2014/main" id="{61999F1B-D493-10D7-205D-9B968D155E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316" y="2423745"/>
            <a:ext cx="3162574" cy="464860"/>
          </a:xfrm>
          <a:prstGeom prst="rect">
            <a:avLst/>
          </a:prstGeom>
        </p:spPr>
      </p:pic>
      <p:pic>
        <p:nvPicPr>
          <p:cNvPr id="17" name="Afbeelding 16" descr="Afbeelding met tekst, Lettertype, Elektrisch blauw, logo&#10;&#10;Automatisch gegenereerde beschrijving">
            <a:extLst>
              <a:ext uri="{FF2B5EF4-FFF2-40B4-BE49-F238E27FC236}">
                <a16:creationId xmlns:a16="http://schemas.microsoft.com/office/drawing/2014/main" id="{E389CB13-C158-B18E-D554-F25AD90447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316" y="2867899"/>
            <a:ext cx="2796782" cy="548688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469B7888-6672-BE38-526F-9D8ECC72668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528" b="9374"/>
          <a:stretch/>
        </p:blipFill>
        <p:spPr>
          <a:xfrm>
            <a:off x="5531316" y="3505694"/>
            <a:ext cx="1961959" cy="259781"/>
          </a:xfrm>
          <a:prstGeom prst="rect">
            <a:avLst/>
          </a:prstGeom>
        </p:spPr>
      </p:pic>
      <p:pic>
        <p:nvPicPr>
          <p:cNvPr id="21" name="Afbeelding 20" descr="Afbeelding met symbool, logo, schermopname, Lettertype&#10;&#10;Automatisch gegenereerde beschrijving">
            <a:extLst>
              <a:ext uri="{FF2B5EF4-FFF2-40B4-BE49-F238E27FC236}">
                <a16:creationId xmlns:a16="http://schemas.microsoft.com/office/drawing/2014/main" id="{026A5F71-2FED-4D8E-41B0-247C74A7D1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316" y="4566712"/>
            <a:ext cx="702179" cy="382138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2A73D48A-FB1A-FD64-9590-6A587C38ADB5}"/>
              </a:ext>
            </a:extLst>
          </p:cNvPr>
          <p:cNvSpPr txBox="1"/>
          <p:nvPr/>
        </p:nvSpPr>
        <p:spPr>
          <a:xfrm>
            <a:off x="7433761" y="3404751"/>
            <a:ext cx="1280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300">
                <a:solidFill>
                  <a:srgbClr val="0F4C81"/>
                </a:solidFill>
                <a:latin typeface="FlandersArtSerif-Regular" panose="00000500000000000000" pitchFamily="2" charset="0"/>
                <a:cs typeface="Calibri" panose="020F0502020204030204" pitchFamily="34" charset="0"/>
              </a:rPr>
              <a:t>Janssens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6316B3F-726C-127A-A004-AEA2FABC4FB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0745"/>
          <a:stretch/>
        </p:blipFill>
        <p:spPr>
          <a:xfrm>
            <a:off x="6019510" y="4044631"/>
            <a:ext cx="1707028" cy="387707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A2B8559A-9395-B002-B8E3-F71BDF8F6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3" y="592108"/>
            <a:ext cx="8472791" cy="548688"/>
          </a:xfrm>
        </p:spPr>
        <p:txBody>
          <a:bodyPr vert="horz"/>
          <a:lstStyle/>
          <a:p>
            <a:r>
              <a:rPr lang="nl-BE"/>
              <a:t>Verduidelijking bij symbolen op de website</a:t>
            </a:r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96EB744F-C406-11AB-DF69-C0F8DEEAA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3610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2DF3B42-8581-0EFE-64B8-4752E07E41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0085" y="815783"/>
            <a:ext cx="3708000" cy="4464995"/>
          </a:xfrm>
        </p:spPr>
        <p:txBody>
          <a:bodyPr/>
          <a:lstStyle/>
          <a:p>
            <a:r>
              <a:rPr lang="nl-BE" sz="2000"/>
              <a:t>Locatie of regio</a:t>
            </a:r>
          </a:p>
          <a:p>
            <a:pPr marL="0" indent="0">
              <a:buNone/>
            </a:pPr>
            <a:endParaRPr lang="nl-BE" sz="2000"/>
          </a:p>
          <a:p>
            <a:r>
              <a:rPr lang="nl-BE" sz="2000">
                <a:latin typeface="+mj-lt"/>
              </a:rPr>
              <a:t>Meer informatieknop op meerdere plaatsen: resultaatslijst, fiche…</a:t>
            </a:r>
          </a:p>
          <a:p>
            <a:pPr marL="0" indent="0">
              <a:buNone/>
            </a:pPr>
            <a:endParaRPr lang="nl-BE" sz="2000">
              <a:latin typeface="+mj-lt"/>
            </a:endParaRPr>
          </a:p>
          <a:p>
            <a:r>
              <a:rPr lang="nl-BE" sz="2000"/>
              <a:t>Zoekterm</a:t>
            </a:r>
          </a:p>
          <a:p>
            <a:pPr marL="0" indent="0">
              <a:buNone/>
            </a:pPr>
            <a:endParaRPr lang="nl-BE" sz="2000"/>
          </a:p>
          <a:p>
            <a:r>
              <a:rPr lang="nl-BE" sz="2000">
                <a:latin typeface="+mj-lt"/>
              </a:rPr>
              <a:t>Menu op een fiche: fiche bewerken, suggestie tot wijziging…</a:t>
            </a:r>
          </a:p>
          <a:p>
            <a:endParaRPr lang="nl-BE" sz="2000"/>
          </a:p>
          <a:p>
            <a:r>
              <a:rPr lang="nl-BE" sz="2000"/>
              <a:t>Meer erkenningen in de resultaatslijst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FB5078E8-D213-98E3-4048-34DF8C406935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 rotWithShape="1">
          <a:blip r:embed="rId2"/>
          <a:srcRect t="9064"/>
          <a:stretch/>
        </p:blipFill>
        <p:spPr>
          <a:xfrm>
            <a:off x="5330601" y="815783"/>
            <a:ext cx="2118544" cy="40193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CB017F8-7353-725A-C98F-4DE12C4387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945" y="1462762"/>
            <a:ext cx="495343" cy="39627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DD74D91-4820-5FB9-062F-BFD98B8F19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23" t="8772"/>
          <a:stretch/>
        </p:blipFill>
        <p:spPr>
          <a:xfrm>
            <a:off x="5319305" y="2582567"/>
            <a:ext cx="1359049" cy="39627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07F29C5-7C57-CF07-27A1-809A18994A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0601" y="3299064"/>
            <a:ext cx="375720" cy="356934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87A62415-BA51-7CF0-A1EE-9B5696BBB7A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-1" b="58429"/>
          <a:stretch/>
        </p:blipFill>
        <p:spPr>
          <a:xfrm>
            <a:off x="5330601" y="4452793"/>
            <a:ext cx="3091079" cy="483098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4356699-22AB-2DE6-B9D8-9BD3877EE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0639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sentatie_De Sociale Kaart">
  <a:themeElements>
    <a:clrScheme name="DZORG 2023">
      <a:dk1>
        <a:srgbClr val="373636"/>
      </a:dk1>
      <a:lt1>
        <a:sysClr val="window" lastClr="FFFFFF"/>
      </a:lt1>
      <a:dk2>
        <a:srgbClr val="6B6B6B"/>
      </a:dk2>
      <a:lt2>
        <a:srgbClr val="F6F5F3"/>
      </a:lt2>
      <a:accent1>
        <a:srgbClr val="0F4C81"/>
      </a:accent1>
      <a:accent2>
        <a:srgbClr val="359B3C"/>
      </a:accent2>
      <a:accent3>
        <a:srgbClr val="0E6DA7"/>
      </a:accent3>
      <a:accent4>
        <a:srgbClr val="E98300"/>
      </a:accent4>
      <a:accent5>
        <a:srgbClr val="DD3734"/>
      </a:accent5>
      <a:accent6>
        <a:srgbClr val="80B6E4"/>
      </a:accent6>
      <a:hlink>
        <a:srgbClr val="3C96BE"/>
      </a:hlink>
      <a:folHlink>
        <a:srgbClr val="AA78AA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39F3C797-C84A-47A8-ADB9-6F7075CE787E}" vid="{920FA5C6-36D2-4AD2-B13D-2FFFE40E62D8}"/>
    </a:ext>
  </a:extLst>
</a:theme>
</file>

<file path=ppt/theme/theme2.xml><?xml version="1.0" encoding="utf-8"?>
<a:theme xmlns:a="http://schemas.openxmlformats.org/drawingml/2006/main" name="Sociale kaart_aanpassing">
  <a:themeElements>
    <a:clrScheme name="DZORG 2023">
      <a:dk1>
        <a:srgbClr val="373636"/>
      </a:dk1>
      <a:lt1>
        <a:sysClr val="window" lastClr="FFFFFF"/>
      </a:lt1>
      <a:dk2>
        <a:srgbClr val="6B6B6B"/>
      </a:dk2>
      <a:lt2>
        <a:srgbClr val="F6F5F3"/>
      </a:lt2>
      <a:accent1>
        <a:srgbClr val="0F4C81"/>
      </a:accent1>
      <a:accent2>
        <a:srgbClr val="359B3C"/>
      </a:accent2>
      <a:accent3>
        <a:srgbClr val="0E6DA7"/>
      </a:accent3>
      <a:accent4>
        <a:srgbClr val="E98300"/>
      </a:accent4>
      <a:accent5>
        <a:srgbClr val="DD3734"/>
      </a:accent5>
      <a:accent6>
        <a:srgbClr val="80B6E4"/>
      </a:accent6>
      <a:hlink>
        <a:srgbClr val="3C96BE"/>
      </a:hlink>
      <a:folHlink>
        <a:srgbClr val="AA78AA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39F3C797-C84A-47A8-ADB9-6F7075CE787E}" vid="{97094D2C-9432-4013-931A-0896DE85D45E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4aa7712-e657-4542-8a60-41d56582ec84">
      <Terms xmlns="http://schemas.microsoft.com/office/infopath/2007/PartnerControls"/>
    </lcf76f155ced4ddcb4097134ff3c332f>
    <TaxCatchAll xmlns="9a9ec0f0-7796-43d0-ac1f-4c8c46ee0bd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5890ACE8ADDD4FAE3A9ABF09DC512E" ma:contentTypeVersion="18" ma:contentTypeDescription="Een nieuw document maken." ma:contentTypeScope="" ma:versionID="3202372b075ee18dea42cc5fec75e219">
  <xsd:schema xmlns:xsd="http://www.w3.org/2001/XMLSchema" xmlns:xs="http://www.w3.org/2001/XMLSchema" xmlns:p="http://schemas.microsoft.com/office/2006/metadata/properties" xmlns:ns2="04aa7712-e657-4542-8a60-41d56582ec84" xmlns:ns3="8962c94e-82ee-4bf5-ba06-66eb93334c9b" xmlns:ns4="9a9ec0f0-7796-43d0-ac1f-4c8c46ee0bd1" targetNamespace="http://schemas.microsoft.com/office/2006/metadata/properties" ma:root="true" ma:fieldsID="1ce8bbb0d701ba3a74127b854cb9e674" ns2:_="" ns3:_="" ns4:_="">
    <xsd:import namespace="04aa7712-e657-4542-8a60-41d56582ec84"/>
    <xsd:import namespace="8962c94e-82ee-4bf5-ba06-66eb93334c9b"/>
    <xsd:import namespace="9a9ec0f0-7796-43d0-ac1f-4c8c46ee0b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aa7712-e657-4542-8a60-41d56582ec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49ca8161-7180-459b-a0ef-1a71cf6ffe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62c94e-82ee-4bf5-ba06-66eb93334c9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9ec0f0-7796-43d0-ac1f-4c8c46ee0bd1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8f5bd88d-0170-43dc-b48f-ba592e265f11}" ma:internalName="TaxCatchAll" ma:showField="CatchAllData" ma:web="75e81734-efe7-4f9e-b6ba-196a27e8dbe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542417C-1B2B-43E3-9850-BD5AC0818BBB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9a9ec0f0-7796-43d0-ac1f-4c8c46ee0bd1"/>
    <ds:schemaRef ds:uri="8962c94e-82ee-4bf5-ba06-66eb93334c9b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04aa7712-e657-4542-8a60-41d56582ec84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8EBA11B-56C8-46F6-B2B4-7FB01BE6799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76CD3BD-1385-4D38-8982-749641A1ECDD}">
  <ds:schemaRefs>
    <ds:schemaRef ds:uri="04aa7712-e657-4542-8a60-41d56582ec84"/>
    <ds:schemaRef ds:uri="8962c94e-82ee-4bf5-ba06-66eb93334c9b"/>
    <ds:schemaRef ds:uri="9a9ec0f0-7796-43d0-ac1f-4c8c46ee0bd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DeSocialeKaart_presentatie_2023</Template>
  <TotalTime>0</TotalTime>
  <Words>174</Words>
  <Application>Microsoft Office PowerPoint</Application>
  <PresentationFormat>Diavoorstelling (4:3)</PresentationFormat>
  <Paragraphs>60</Paragraphs>
  <Slides>5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FlandersArtSans-Light</vt:lpstr>
      <vt:lpstr>FlandersArtSans-Regular</vt:lpstr>
      <vt:lpstr>FlandersArtSerif-Regular</vt:lpstr>
      <vt:lpstr>Presentatie_De Sociale Kaart</vt:lpstr>
      <vt:lpstr>Sociale kaart_aanpassing</vt:lpstr>
      <vt:lpstr>Voor een goed begrip </vt:lpstr>
      <vt:lpstr>PowerPoint-presentatie</vt:lpstr>
      <vt:lpstr>PowerPoint-presentatie</vt:lpstr>
      <vt:lpstr>Verduidelijking bij symbolen op de website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Devadder Phebe</dc:creator>
  <cp:lastModifiedBy>Devadder Phebe</cp:lastModifiedBy>
  <cp:revision>1</cp:revision>
  <dcterms:created xsi:type="dcterms:W3CDTF">2023-10-09T13:52:27Z</dcterms:created>
  <dcterms:modified xsi:type="dcterms:W3CDTF">2024-08-14T07:03:06Z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0x010100015890ACE8ADDD4FAE3A9ABF09DC512E</vt:lpwstr>
  </property>
  <property fmtid="{D5CDD505-2E9C-101B-9397-08002B2CF9AE}" pid="3" name="_dlc_DocIdItemGuid">
    <vt:lpwstr>6c56238d-094d-4d13-9a3a-efec8f44194c</vt:lpwstr>
  </property>
  <property fmtid="{D5CDD505-2E9C-101B-9397-08002B2CF9AE}" pid="4" name="MediaServiceImageTags">
    <vt:lpwstr/>
  </property>
</Properties>
</file>