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11"/>
  </p:notesMasterIdLst>
  <p:handoutMasterIdLst>
    <p:handoutMasterId r:id="rId12"/>
  </p:handoutMasterIdLst>
  <p:sldIdLst>
    <p:sldId id="277" r:id="rId6"/>
    <p:sldId id="458" r:id="rId7"/>
    <p:sldId id="496" r:id="rId8"/>
    <p:sldId id="279" r:id="rId9"/>
    <p:sldId id="409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brouck Patricia" userId="S::patricia.werbrouck@vlaanderen.be::382df7b9-4c68-434a-8cb9-e2cae71aabe6" providerId="AD" clId="Web-{04F12131-E546-9040-68DD-C40C5C3B7B4B}"/>
    <pc:docChg chg="modSld">
      <pc:chgData name="Werbrouck Patricia" userId="S::patricia.werbrouck@vlaanderen.be::382df7b9-4c68-434a-8cb9-e2cae71aabe6" providerId="AD" clId="Web-{04F12131-E546-9040-68DD-C40C5C3B7B4B}" dt="2024-07-31T08:57:52.654" v="2" actId="20577"/>
      <pc:docMkLst>
        <pc:docMk/>
      </pc:docMkLst>
      <pc:sldChg chg="modSp">
        <pc:chgData name="Werbrouck Patricia" userId="S::patricia.werbrouck@vlaanderen.be::382df7b9-4c68-434a-8cb9-e2cae71aabe6" providerId="AD" clId="Web-{04F12131-E546-9040-68DD-C40C5C3B7B4B}" dt="2024-07-31T08:57:52.654" v="2" actId="20577"/>
        <pc:sldMkLst>
          <pc:docMk/>
          <pc:sldMk cId="1242702740" sldId="410"/>
        </pc:sldMkLst>
        <pc:spChg chg="mod">
          <ac:chgData name="Werbrouck Patricia" userId="S::patricia.werbrouck@vlaanderen.be::382df7b9-4c68-434a-8cb9-e2cae71aabe6" providerId="AD" clId="Web-{04F12131-E546-9040-68DD-C40C5C3B7B4B}" dt="2024-07-31T08:57:52.654" v="2" actId="20577"/>
          <ac:spMkLst>
            <pc:docMk/>
            <pc:sldMk cId="1242702740" sldId="410"/>
            <ac:spMk id="2" creationId="{97567675-2936-8C3F-F2DA-F7D2CDEEB019}"/>
          </ac:spMkLst>
        </pc:spChg>
      </pc:sldChg>
    </pc:docChg>
  </pc:docChgLst>
  <pc:docChgLst>
    <pc:chgData name="Devadder Phebe" userId="e067ce41-2ca1-43f3-afcf-6267d7dfa7ac" providerId="ADAL" clId="{6EA5839B-AF39-4626-86FD-14EE5A784859}"/>
    <pc:docChg chg="undo custSel addSld delSld modSld sldOrd">
      <pc:chgData name="Devadder Phebe" userId="e067ce41-2ca1-43f3-afcf-6267d7dfa7ac" providerId="ADAL" clId="{6EA5839B-AF39-4626-86FD-14EE5A784859}" dt="2024-06-20T08:52:57.930" v="1869" actId="113"/>
      <pc:docMkLst>
        <pc:docMk/>
      </pc:docMkLst>
      <pc:sldChg chg="modSp mod ord">
        <pc:chgData name="Devadder Phebe" userId="e067ce41-2ca1-43f3-afcf-6267d7dfa7ac" providerId="ADAL" clId="{6EA5839B-AF39-4626-86FD-14EE5A784859}" dt="2024-06-19T09:48:04.049" v="1370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6EA5839B-AF39-4626-86FD-14EE5A784859}" dt="2024-06-19T09:48:04.049" v="1370" actId="20577"/>
          <ac:spMkLst>
            <pc:docMk/>
            <pc:sldMk cId="2136100334" sldId="262"/>
            <ac:spMk id="3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20T08:52:57.930" v="1869" actId="113"/>
        <pc:sldMkLst>
          <pc:docMk/>
          <pc:sldMk cId="4109500735" sldId="279"/>
        </pc:sldMkLst>
        <pc:spChg chg="mod">
          <ac:chgData name="Devadder Phebe" userId="e067ce41-2ca1-43f3-afcf-6267d7dfa7ac" providerId="ADAL" clId="{6EA5839B-AF39-4626-86FD-14EE5A784859}" dt="2024-06-20T08:52:57.930" v="1869" actId="113"/>
          <ac:spMkLst>
            <pc:docMk/>
            <pc:sldMk cId="4109500735" sldId="279"/>
            <ac:spMk id="3" creationId="{EA5B1041-CF11-B7D9-6A4E-C8876D4E9072}"/>
          </ac:spMkLst>
        </pc:spChg>
        <pc:picChg chg="ord">
          <ac:chgData name="Devadder Phebe" userId="e067ce41-2ca1-43f3-afcf-6267d7dfa7ac" providerId="ADAL" clId="{6EA5839B-AF39-4626-86FD-14EE5A784859}" dt="2024-06-20T08:51:50.167" v="1830" actId="167"/>
          <ac:picMkLst>
            <pc:docMk/>
            <pc:sldMk cId="4109500735" sldId="279"/>
            <ac:picMk id="5" creationId="{F4761F15-954C-7971-4BF8-6B70B76D8073}"/>
          </ac:picMkLst>
        </pc:picChg>
      </pc:sldChg>
      <pc:sldChg chg="modSp mod">
        <pc:chgData name="Devadder Phebe" userId="e067ce41-2ca1-43f3-afcf-6267d7dfa7ac" providerId="ADAL" clId="{6EA5839B-AF39-4626-86FD-14EE5A784859}" dt="2024-06-19T13:45:54.390" v="1739"/>
        <pc:sldMkLst>
          <pc:docMk/>
          <pc:sldMk cId="1021950305" sldId="283"/>
        </pc:sldMkLst>
        <pc:spChg chg="mod">
          <ac:chgData name="Devadder Phebe" userId="e067ce41-2ca1-43f3-afcf-6267d7dfa7ac" providerId="ADAL" clId="{6EA5839B-AF39-4626-86FD-14EE5A784859}" dt="2024-06-19T13:45:54.390" v="1739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6EA5839B-AF39-4626-86FD-14EE5A784859}" dt="2024-06-17T13:14:07.134" v="143" actId="20577"/>
          <ac:spMkLst>
            <pc:docMk/>
            <pc:sldMk cId="1021950305" sldId="283"/>
            <ac:spMk id="3" creationId="{27ED4748-4A70-B092-45C6-897F43379D5A}"/>
          </ac:spMkLst>
        </pc:spChg>
      </pc:sldChg>
      <pc:sldChg chg="modSp mod">
        <pc:chgData name="Devadder Phebe" userId="e067ce41-2ca1-43f3-afcf-6267d7dfa7ac" providerId="ADAL" clId="{6EA5839B-AF39-4626-86FD-14EE5A784859}" dt="2024-06-17T13:13:13.517" v="133" actId="313"/>
        <pc:sldMkLst>
          <pc:docMk/>
          <pc:sldMk cId="2096563012" sldId="285"/>
        </pc:sldMkLst>
        <pc:spChg chg="mod">
          <ac:chgData name="Devadder Phebe" userId="e067ce41-2ca1-43f3-afcf-6267d7dfa7ac" providerId="ADAL" clId="{6EA5839B-AF39-4626-86FD-14EE5A784859}" dt="2024-06-17T13:13:13.517" v="133" actId="313"/>
          <ac:spMkLst>
            <pc:docMk/>
            <pc:sldMk cId="2096563012" sldId="285"/>
            <ac:spMk id="9" creationId="{42718E35-606A-C600-2498-6D5C9FD3FA4F}"/>
          </ac:spMkLst>
        </pc:spChg>
      </pc:sldChg>
      <pc:sldChg chg="modSp mod">
        <pc:chgData name="Devadder Phebe" userId="e067ce41-2ca1-43f3-afcf-6267d7dfa7ac" providerId="ADAL" clId="{6EA5839B-AF39-4626-86FD-14EE5A784859}" dt="2024-06-19T08:47:50.784" v="1316" actId="20577"/>
        <pc:sldMkLst>
          <pc:docMk/>
          <pc:sldMk cId="3453649565" sldId="311"/>
        </pc:sldMkLst>
        <pc:spChg chg="mod">
          <ac:chgData name="Devadder Phebe" userId="e067ce41-2ca1-43f3-afcf-6267d7dfa7ac" providerId="ADAL" clId="{6EA5839B-AF39-4626-86FD-14EE5A784859}" dt="2024-06-19T08:47:50.784" v="1316" actId="20577"/>
          <ac:spMkLst>
            <pc:docMk/>
            <pc:sldMk cId="3453649565" sldId="311"/>
            <ac:spMk id="2" creationId="{00000000-0000-0000-0000-000000000000}"/>
          </ac:spMkLst>
        </pc:spChg>
        <pc:spChg chg="mod">
          <ac:chgData name="Devadder Phebe" userId="e067ce41-2ca1-43f3-afcf-6267d7dfa7ac" providerId="ADAL" clId="{6EA5839B-AF39-4626-86FD-14EE5A784859}" dt="2024-06-19T08:47:44.910" v="1313" actId="1076"/>
          <ac:spMkLst>
            <pc:docMk/>
            <pc:sldMk cId="3453649565" sldId="311"/>
            <ac:spMk id="3" creationId="{35C0477C-5223-F292-E692-E6EF269F7336}"/>
          </ac:spMkLst>
        </pc:spChg>
      </pc:sldChg>
      <pc:sldChg chg="modSp mod addCm delCm">
        <pc:chgData name="Devadder Phebe" userId="e067ce41-2ca1-43f3-afcf-6267d7dfa7ac" providerId="ADAL" clId="{6EA5839B-AF39-4626-86FD-14EE5A784859}" dt="2024-06-19T12:17:36.237" v="1706" actId="1037"/>
        <pc:sldMkLst>
          <pc:docMk/>
          <pc:sldMk cId="1507695078" sldId="343"/>
        </pc:sldMkLst>
        <pc:spChg chg="mod">
          <ac:chgData name="Devadder Phebe" userId="e067ce41-2ca1-43f3-afcf-6267d7dfa7ac" providerId="ADAL" clId="{6EA5839B-AF39-4626-86FD-14EE5A784859}" dt="2024-06-19T07:57:27.292" v="568" actId="20577"/>
          <ac:spMkLst>
            <pc:docMk/>
            <pc:sldMk cId="1507695078" sldId="343"/>
            <ac:spMk id="2" creationId="{BF9096A2-C961-4AD0-A8F0-8949893299F4}"/>
          </ac:spMkLst>
        </pc:spChg>
        <pc:spChg chg="mod">
          <ac:chgData name="Devadder Phebe" userId="e067ce41-2ca1-43f3-afcf-6267d7dfa7ac" providerId="ADAL" clId="{6EA5839B-AF39-4626-86FD-14EE5A784859}" dt="2024-06-19T12:17:36.237" v="1706" actId="1037"/>
          <ac:spMkLst>
            <pc:docMk/>
            <pc:sldMk cId="1507695078" sldId="343"/>
            <ac:spMk id="11" creationId="{50922949-FF55-21F5-777D-2375E862F6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7:23.952" v="553"/>
              <pc2:cmMkLst xmlns:pc2="http://schemas.microsoft.com/office/powerpoint/2019/9/main/command">
                <pc:docMk/>
                <pc:sldMk cId="1507695078" sldId="343"/>
                <pc2:cmMk id="{95CAF650-32DC-4891-9078-AA4E5ED7BBDE}"/>
              </pc2:cmMkLst>
            </pc226:cmChg>
          </p:ext>
        </pc:extLst>
      </pc:sldChg>
      <pc:sldChg chg="addSp delSp modSp mod">
        <pc:chgData name="Devadder Phebe" userId="e067ce41-2ca1-43f3-afcf-6267d7dfa7ac" providerId="ADAL" clId="{6EA5839B-AF39-4626-86FD-14EE5A784859}" dt="2024-06-19T12:22:34.907" v="1710" actId="1076"/>
        <pc:sldMkLst>
          <pc:docMk/>
          <pc:sldMk cId="701919869" sldId="346"/>
        </pc:sldMkLst>
        <pc:picChg chg="del">
          <ac:chgData name="Devadder Phebe" userId="e067ce41-2ca1-43f3-afcf-6267d7dfa7ac" providerId="ADAL" clId="{6EA5839B-AF39-4626-86FD-14EE5A784859}" dt="2024-06-19T12:22:27.373" v="1707" actId="478"/>
          <ac:picMkLst>
            <pc:docMk/>
            <pc:sldMk cId="701919869" sldId="346"/>
            <ac:picMk id="5" creationId="{A3CBC0CC-EC29-DE3B-0AA1-2D8E912487E7}"/>
          </ac:picMkLst>
        </pc:picChg>
        <pc:picChg chg="add mod">
          <ac:chgData name="Devadder Phebe" userId="e067ce41-2ca1-43f3-afcf-6267d7dfa7ac" providerId="ADAL" clId="{6EA5839B-AF39-4626-86FD-14EE5A784859}" dt="2024-06-19T12:22:34.907" v="1710" actId="1076"/>
          <ac:picMkLst>
            <pc:docMk/>
            <pc:sldMk cId="701919869" sldId="346"/>
            <ac:picMk id="6" creationId="{FC560538-7991-BAA8-2471-1AD356CB11BF}"/>
          </ac:picMkLst>
        </pc:picChg>
      </pc:sldChg>
      <pc:sldChg chg="modSp mod">
        <pc:chgData name="Devadder Phebe" userId="e067ce41-2ca1-43f3-afcf-6267d7dfa7ac" providerId="ADAL" clId="{6EA5839B-AF39-4626-86FD-14EE5A784859}" dt="2024-06-19T08:48:35.821" v="1318" actId="20578"/>
        <pc:sldMkLst>
          <pc:docMk/>
          <pc:sldMk cId="566963711" sldId="347"/>
        </pc:sldMkLst>
        <pc:spChg chg="mod">
          <ac:chgData name="Devadder Phebe" userId="e067ce41-2ca1-43f3-afcf-6267d7dfa7ac" providerId="ADAL" clId="{6EA5839B-AF39-4626-86FD-14EE5A784859}" dt="2024-06-19T08:48:35.821" v="1318" actId="20578"/>
          <ac:spMkLst>
            <pc:docMk/>
            <pc:sldMk cId="566963711" sldId="347"/>
            <ac:spMk id="3" creationId="{39C6775C-5F15-3FE0-2A23-962FD849282C}"/>
          </ac:spMkLst>
        </pc:spChg>
      </pc:sldChg>
      <pc:sldChg chg="modSp">
        <pc:chgData name="Devadder Phebe" userId="e067ce41-2ca1-43f3-afcf-6267d7dfa7ac" providerId="ADAL" clId="{6EA5839B-AF39-4626-86FD-14EE5A784859}" dt="2024-06-20T07:16:55.385" v="1829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6EA5839B-AF39-4626-86FD-14EE5A784859}" dt="2024-06-20T07:16:55.385" v="1829" actId="20577"/>
          <ac:spMkLst>
            <pc:docMk/>
            <pc:sldMk cId="2168160180" sldId="376"/>
            <ac:spMk id="12" creationId="{2F6D2571-2C59-D79F-26E3-5D785F97F91F}"/>
          </ac:spMkLst>
        </pc:spChg>
      </pc:sldChg>
      <pc:sldChg chg="modSp modAnim addCm delCm">
        <pc:chgData name="Devadder Phebe" userId="e067ce41-2ca1-43f3-afcf-6267d7dfa7ac" providerId="ADAL" clId="{6EA5839B-AF39-4626-86FD-14EE5A784859}" dt="2024-06-19T11:10:01.225" v="1502" actId="20577"/>
        <pc:sldMkLst>
          <pc:docMk/>
          <pc:sldMk cId="3411327214" sldId="377"/>
        </pc:sldMkLst>
        <pc:spChg chg="mod">
          <ac:chgData name="Devadder Phebe" userId="e067ce41-2ca1-43f3-afcf-6267d7dfa7ac" providerId="ADAL" clId="{6EA5839B-AF39-4626-86FD-14EE5A784859}" dt="2024-06-19T11:10:01.225" v="1502" actId="20577"/>
          <ac:spMkLst>
            <pc:docMk/>
            <pc:sldMk cId="3411327214" sldId="377"/>
            <ac:spMk id="5" creationId="{37B19B1A-56B5-04E5-2463-F161921241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1.820" v="569"/>
              <pc2:cmMkLst xmlns:pc2="http://schemas.microsoft.com/office/powerpoint/2019/9/main/command">
                <pc:docMk/>
                <pc:sldMk cId="3411327214" sldId="377"/>
                <pc2:cmMk id="{91920A5B-6D19-4FE7-B232-F1DF45559D98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5.553" v="570"/>
              <pc2:cmMkLst xmlns:pc2="http://schemas.microsoft.com/office/powerpoint/2019/9/main/command">
                <pc:docMk/>
                <pc:sldMk cId="3411327214" sldId="377"/>
                <pc2:cmMk id="{1E275867-4972-401D-9965-A23F13040B10}"/>
              </pc2:cmMkLst>
            </pc226:cmChg>
          </p:ext>
        </pc:extLst>
      </pc:sldChg>
      <pc:sldChg chg="del">
        <pc:chgData name="Devadder Phebe" userId="e067ce41-2ca1-43f3-afcf-6267d7dfa7ac" providerId="ADAL" clId="{6EA5839B-AF39-4626-86FD-14EE5A784859}" dt="2024-06-19T13:28:08.980" v="1735" actId="47"/>
        <pc:sldMkLst>
          <pc:docMk/>
          <pc:sldMk cId="2521669793" sldId="380"/>
        </pc:sldMkLst>
      </pc:sldChg>
      <pc:sldChg chg="addSp delSp modSp mod">
        <pc:chgData name="Devadder Phebe" userId="e067ce41-2ca1-43f3-afcf-6267d7dfa7ac" providerId="ADAL" clId="{6EA5839B-AF39-4626-86FD-14EE5A784859}" dt="2024-06-19T12:44:50.302" v="1730" actId="14100"/>
        <pc:sldMkLst>
          <pc:docMk/>
          <pc:sldMk cId="410295757" sldId="381"/>
        </pc:sldMkLst>
        <pc:spChg chg="mod">
          <ac:chgData name="Devadder Phebe" userId="e067ce41-2ca1-43f3-afcf-6267d7dfa7ac" providerId="ADAL" clId="{6EA5839B-AF39-4626-86FD-14EE5A784859}" dt="2024-06-19T12:44:44.512" v="1729" actId="1076"/>
          <ac:spMkLst>
            <pc:docMk/>
            <pc:sldMk cId="410295757" sldId="381"/>
            <ac:spMk id="10" creationId="{FCAB0303-5CC6-7A89-440E-DC7F1DEFF2F9}"/>
          </ac:spMkLst>
        </pc:spChg>
        <pc:picChg chg="add mod ord">
          <ac:chgData name="Devadder Phebe" userId="e067ce41-2ca1-43f3-afcf-6267d7dfa7ac" providerId="ADAL" clId="{6EA5839B-AF39-4626-86FD-14EE5A784859}" dt="2024-06-19T12:44:40.087" v="1728" actId="1076"/>
          <ac:picMkLst>
            <pc:docMk/>
            <pc:sldMk cId="410295757" sldId="381"/>
            <ac:picMk id="9" creationId="{4EF8E9AF-9E31-3B02-94CD-773E5DB5E370}"/>
          </ac:picMkLst>
        </pc:picChg>
        <pc:picChg chg="del">
          <ac:chgData name="Devadder Phebe" userId="e067ce41-2ca1-43f3-afcf-6267d7dfa7ac" providerId="ADAL" clId="{6EA5839B-AF39-4626-86FD-14EE5A784859}" dt="2024-06-19T12:43:48.860" v="1713" actId="478"/>
          <ac:picMkLst>
            <pc:docMk/>
            <pc:sldMk cId="410295757" sldId="381"/>
            <ac:picMk id="11" creationId="{8ED99362-5FB7-1C9B-34B5-2FD64F70F8F2}"/>
          </ac:picMkLst>
        </pc:picChg>
        <pc:cxnChg chg="mod">
          <ac:chgData name="Devadder Phebe" userId="e067ce41-2ca1-43f3-afcf-6267d7dfa7ac" providerId="ADAL" clId="{6EA5839B-AF39-4626-86FD-14EE5A784859}" dt="2024-06-19T12:44:50.302" v="1730" actId="14100"/>
          <ac:cxnSpMkLst>
            <pc:docMk/>
            <pc:sldMk cId="410295757" sldId="381"/>
            <ac:cxnSpMk id="18" creationId="{5A05FE05-BC8F-2403-6322-93F6AB2CA513}"/>
          </ac:cxnSpMkLst>
        </pc:cxnChg>
      </pc:sldChg>
      <pc:sldChg chg="del">
        <pc:chgData name="Devadder Phebe" userId="e067ce41-2ca1-43f3-afcf-6267d7dfa7ac" providerId="ADAL" clId="{6EA5839B-AF39-4626-86FD-14EE5A784859}" dt="2024-06-19T14:05:37.077" v="1760" actId="47"/>
        <pc:sldMkLst>
          <pc:docMk/>
          <pc:sldMk cId="3012879803" sldId="384"/>
        </pc:sldMkLst>
      </pc:sldChg>
      <pc:sldChg chg="modNotesTx">
        <pc:chgData name="Devadder Phebe" userId="e067ce41-2ca1-43f3-afcf-6267d7dfa7ac" providerId="ADAL" clId="{6EA5839B-AF39-4626-86FD-14EE5A784859}" dt="2024-06-19T11:29:26.866" v="1603" actId="20577"/>
        <pc:sldMkLst>
          <pc:docMk/>
          <pc:sldMk cId="3265421677" sldId="397"/>
        </pc:sldMkLst>
      </pc:sldChg>
      <pc:sldChg chg="modSp mod modAnim">
        <pc:chgData name="Devadder Phebe" userId="e067ce41-2ca1-43f3-afcf-6267d7dfa7ac" providerId="ADAL" clId="{6EA5839B-AF39-4626-86FD-14EE5A784859}" dt="2024-06-19T12:04:52.427" v="1704" actId="20577"/>
        <pc:sldMkLst>
          <pc:docMk/>
          <pc:sldMk cId="1674431421" sldId="402"/>
        </pc:sldMkLst>
        <pc:graphicFrameChg chg="modGraphic">
          <ac:chgData name="Devadder Phebe" userId="e067ce41-2ca1-43f3-afcf-6267d7dfa7ac" providerId="ADAL" clId="{6EA5839B-AF39-4626-86FD-14EE5A784859}" dt="2024-06-19T12:04:52.427" v="1704" actId="20577"/>
          <ac:graphicFrameMkLst>
            <pc:docMk/>
            <pc:sldMk cId="1674431421" sldId="402"/>
            <ac:graphicFrameMk id="5" creationId="{27FAFBD8-48BD-66AE-CD48-A6AB164A280B}"/>
          </ac:graphicFrameMkLst>
        </pc:graphicFrameChg>
      </pc:sldChg>
      <pc:sldChg chg="modSp mod">
        <pc:chgData name="Devadder Phebe" userId="e067ce41-2ca1-43f3-afcf-6267d7dfa7ac" providerId="ADAL" clId="{6EA5839B-AF39-4626-86FD-14EE5A784859}" dt="2024-06-19T08:48:05.191" v="1317" actId="20577"/>
        <pc:sldMkLst>
          <pc:docMk/>
          <pc:sldMk cId="1242702740" sldId="410"/>
        </pc:sldMkLst>
        <pc:spChg chg="mod">
          <ac:chgData name="Devadder Phebe" userId="e067ce41-2ca1-43f3-afcf-6267d7dfa7ac" providerId="ADAL" clId="{6EA5839B-AF39-4626-86FD-14EE5A784859}" dt="2024-06-19T08:48:05.191" v="1317" actId="20577"/>
          <ac:spMkLst>
            <pc:docMk/>
            <pc:sldMk cId="1242702740" sldId="410"/>
            <ac:spMk id="2" creationId="{97567675-2936-8C3F-F2DA-F7D2CDEEB019}"/>
          </ac:spMkLst>
        </pc:spChg>
      </pc:sldChg>
      <pc:sldChg chg="addSp delSp modSp mod">
        <pc:chgData name="Devadder Phebe" userId="e067ce41-2ca1-43f3-afcf-6267d7dfa7ac" providerId="ADAL" clId="{6EA5839B-AF39-4626-86FD-14EE5A784859}" dt="2024-06-20T06:54:58.845" v="1767" actId="1076"/>
        <pc:sldMkLst>
          <pc:docMk/>
          <pc:sldMk cId="1237810562" sldId="438"/>
        </pc:sldMkLst>
        <pc:spChg chg="mod">
          <ac:chgData name="Devadder Phebe" userId="e067ce41-2ca1-43f3-afcf-6267d7dfa7ac" providerId="ADAL" clId="{6EA5839B-AF39-4626-86FD-14EE5A784859}" dt="2024-06-17T13:14:22.553" v="145" actId="20577"/>
          <ac:spMkLst>
            <pc:docMk/>
            <pc:sldMk cId="1237810562" sldId="438"/>
            <ac:spMk id="2" creationId="{B8AAD6AE-F820-8FC9-0F41-96B5CAC5C37A}"/>
          </ac:spMkLst>
        </pc:spChg>
        <pc:picChg chg="add mod ord">
          <ac:chgData name="Devadder Phebe" userId="e067ce41-2ca1-43f3-afcf-6267d7dfa7ac" providerId="ADAL" clId="{6EA5839B-AF39-4626-86FD-14EE5A784859}" dt="2024-06-20T06:54:58.845" v="1767" actId="1076"/>
          <ac:picMkLst>
            <pc:docMk/>
            <pc:sldMk cId="1237810562" sldId="438"/>
            <ac:picMk id="5" creationId="{93B5AD2D-AD3C-AB88-FE06-C80163C7DA17}"/>
          </ac:picMkLst>
        </pc:picChg>
        <pc:picChg chg="del">
          <ac:chgData name="Devadder Phebe" userId="e067ce41-2ca1-43f3-afcf-6267d7dfa7ac" providerId="ADAL" clId="{6EA5839B-AF39-4626-86FD-14EE5A784859}" dt="2024-06-20T06:54:48.324" v="1762" actId="478"/>
          <ac:picMkLst>
            <pc:docMk/>
            <pc:sldMk cId="1237810562" sldId="438"/>
            <ac:picMk id="6" creationId="{5C1D75F3-2272-F735-D47F-41DE9FEDF7D7}"/>
          </ac:picMkLst>
        </pc:picChg>
      </pc:sldChg>
      <pc:sldChg chg="addSp delSp modSp mod modAnim">
        <pc:chgData name="Devadder Phebe" userId="e067ce41-2ca1-43f3-afcf-6267d7dfa7ac" providerId="ADAL" clId="{6EA5839B-AF39-4626-86FD-14EE5A784859}" dt="2024-06-20T07:01:59.829" v="1777"/>
        <pc:sldMkLst>
          <pc:docMk/>
          <pc:sldMk cId="1887725975" sldId="439"/>
        </pc:sldMkLst>
        <pc:spChg chg="mod">
          <ac:chgData name="Devadder Phebe" userId="e067ce41-2ca1-43f3-afcf-6267d7dfa7ac" providerId="ADAL" clId="{6EA5839B-AF39-4626-86FD-14EE5A784859}" dt="2024-06-17T13:14:28.681" v="149" actId="20577"/>
          <ac:spMkLst>
            <pc:docMk/>
            <pc:sldMk cId="1887725975" sldId="439"/>
            <ac:spMk id="2" creationId="{A035680D-3889-9369-085D-622F900D5876}"/>
          </ac:spMkLst>
        </pc:spChg>
        <pc:spChg chg="del">
          <ac:chgData name="Devadder Phebe" userId="e067ce41-2ca1-43f3-afcf-6267d7dfa7ac" providerId="ADAL" clId="{6EA5839B-AF39-4626-86FD-14EE5A784859}" dt="2024-06-20T07:01:36.798" v="1772" actId="478"/>
          <ac:spMkLst>
            <pc:docMk/>
            <pc:sldMk cId="1887725975" sldId="439"/>
            <ac:spMk id="3" creationId="{5B01A613-958E-FA17-16D3-75021BFF3C9B}"/>
          </ac:spMkLst>
        </pc:spChg>
        <pc:spChg chg="add mod">
          <ac:chgData name="Devadder Phebe" userId="e067ce41-2ca1-43f3-afcf-6267d7dfa7ac" providerId="ADAL" clId="{6EA5839B-AF39-4626-86FD-14EE5A784859}" dt="2024-06-20T07:01:33.907" v="1771" actId="1582"/>
          <ac:spMkLst>
            <pc:docMk/>
            <pc:sldMk cId="1887725975" sldId="439"/>
            <ac:spMk id="5" creationId="{E81486BA-8318-F77C-F78B-1377D1225AF4}"/>
          </ac:spMkLst>
        </pc:spChg>
        <pc:spChg chg="add mod">
          <ac:chgData name="Devadder Phebe" userId="e067ce41-2ca1-43f3-afcf-6267d7dfa7ac" providerId="ADAL" clId="{6EA5839B-AF39-4626-86FD-14EE5A784859}" dt="2024-06-20T07:01:55.791" v="1776" actId="1582"/>
          <ac:spMkLst>
            <pc:docMk/>
            <pc:sldMk cId="1887725975" sldId="439"/>
            <ac:spMk id="7" creationId="{110E5B0F-7812-A86A-5A6A-C588A5540135}"/>
          </ac:spMkLst>
        </pc:spChg>
      </pc:sldChg>
      <pc:sldChg chg="addSp modSp mod modAnim">
        <pc:chgData name="Devadder Phebe" userId="e067ce41-2ca1-43f3-afcf-6267d7dfa7ac" providerId="ADAL" clId="{6EA5839B-AF39-4626-86FD-14EE5A784859}" dt="2024-06-20T07:07:24.559" v="1794" actId="732"/>
        <pc:sldMkLst>
          <pc:docMk/>
          <pc:sldMk cId="1208807158" sldId="440"/>
        </pc:sldMkLst>
        <pc:spChg chg="ord">
          <ac:chgData name="Devadder Phebe" userId="e067ce41-2ca1-43f3-afcf-6267d7dfa7ac" providerId="ADAL" clId="{6EA5839B-AF39-4626-86FD-14EE5A784859}" dt="2024-06-20T07:06:31.756" v="1785" actId="166"/>
          <ac:spMkLst>
            <pc:docMk/>
            <pc:sldMk cId="1208807158" sldId="440"/>
            <ac:spMk id="10" creationId="{0DE66428-6E47-7259-6B92-4E2AEEAB81A6}"/>
          </ac:spMkLst>
        </pc:spChg>
        <pc:picChg chg="add mod modCrop">
          <ac:chgData name="Devadder Phebe" userId="e067ce41-2ca1-43f3-afcf-6267d7dfa7ac" providerId="ADAL" clId="{6EA5839B-AF39-4626-86FD-14EE5A784859}" dt="2024-06-20T07:07:24.559" v="1794" actId="732"/>
          <ac:picMkLst>
            <pc:docMk/>
            <pc:sldMk cId="1208807158" sldId="440"/>
            <ac:picMk id="3" creationId="{29CDD6DC-A67F-E690-067D-79B34C17D1E7}"/>
          </ac:picMkLst>
        </pc:picChg>
      </pc:sldChg>
      <pc:sldChg chg="del">
        <pc:chgData name="Devadder Phebe" userId="e067ce41-2ca1-43f3-afcf-6267d7dfa7ac" providerId="ADAL" clId="{6EA5839B-AF39-4626-86FD-14EE5A784859}" dt="2024-06-20T07:14:39.457" v="1827" actId="47"/>
        <pc:sldMkLst>
          <pc:docMk/>
          <pc:sldMk cId="1778471505" sldId="441"/>
        </pc:sldMkLst>
      </pc:sldChg>
      <pc:sldChg chg="delSp mod">
        <pc:chgData name="Devadder Phebe" userId="e067ce41-2ca1-43f3-afcf-6267d7dfa7ac" providerId="ADAL" clId="{6EA5839B-AF39-4626-86FD-14EE5A784859}" dt="2024-06-19T09:01:49.217" v="1319" actId="478"/>
        <pc:sldMkLst>
          <pc:docMk/>
          <pc:sldMk cId="3673594752" sldId="450"/>
        </pc:sldMkLst>
        <pc:spChg chg="del">
          <ac:chgData name="Devadder Phebe" userId="e067ce41-2ca1-43f3-afcf-6267d7dfa7ac" providerId="ADAL" clId="{6EA5839B-AF39-4626-86FD-14EE5A784859}" dt="2024-06-19T09:01:49.217" v="1319" actId="478"/>
          <ac:spMkLst>
            <pc:docMk/>
            <pc:sldMk cId="3673594752" sldId="450"/>
            <ac:spMk id="2" creationId="{756044C2-4EBF-30FA-BCE0-D7A090820975}"/>
          </ac:spMkLst>
        </pc:spChg>
      </pc:sldChg>
      <pc:sldChg chg="addSp delSp modSp mod">
        <pc:chgData name="Devadder Phebe" userId="e067ce41-2ca1-43f3-afcf-6267d7dfa7ac" providerId="ADAL" clId="{6EA5839B-AF39-4626-86FD-14EE5A784859}" dt="2024-06-17T12:51:36.901" v="33" actId="1076"/>
        <pc:sldMkLst>
          <pc:docMk/>
          <pc:sldMk cId="350333853" sldId="457"/>
        </pc:sldMkLst>
        <pc:spChg chg="mod">
          <ac:chgData name="Devadder Phebe" userId="e067ce41-2ca1-43f3-afcf-6267d7dfa7ac" providerId="ADAL" clId="{6EA5839B-AF39-4626-86FD-14EE5A784859}" dt="2024-06-17T11:26:45.692" v="29" actId="1076"/>
          <ac:spMkLst>
            <pc:docMk/>
            <pc:sldMk cId="350333853" sldId="457"/>
            <ac:spMk id="3" creationId="{743E64B1-FDF2-4525-D6D8-15DEFEC8E2D2}"/>
          </ac:spMkLst>
        </pc:spChg>
        <pc:picChg chg="mod">
          <ac:chgData name="Devadder Phebe" userId="e067ce41-2ca1-43f3-afcf-6267d7dfa7ac" providerId="ADAL" clId="{6EA5839B-AF39-4626-86FD-14EE5A784859}" dt="2024-06-17T11:26:56.095" v="32" actId="1076"/>
          <ac:picMkLst>
            <pc:docMk/>
            <pc:sldMk cId="350333853" sldId="457"/>
            <ac:picMk id="5" creationId="{1AD4849A-1791-F333-1118-D926302B8BBE}"/>
          </ac:picMkLst>
        </pc:picChg>
        <pc:picChg chg="add del mod modCrop">
          <ac:chgData name="Devadder Phebe" userId="e067ce41-2ca1-43f3-afcf-6267d7dfa7ac" providerId="ADAL" clId="{6EA5839B-AF39-4626-86FD-14EE5A784859}" dt="2024-06-17T11:26:30.830" v="25" actId="478"/>
          <ac:picMkLst>
            <pc:docMk/>
            <pc:sldMk cId="350333853" sldId="457"/>
            <ac:picMk id="7" creationId="{604142C9-1B36-DA02-DC10-0241EDE771EE}"/>
          </ac:picMkLst>
        </pc:picChg>
        <pc:picChg chg="add mod modCrop">
          <ac:chgData name="Devadder Phebe" userId="e067ce41-2ca1-43f3-afcf-6267d7dfa7ac" providerId="ADAL" clId="{6EA5839B-AF39-4626-86FD-14EE5A784859}" dt="2024-06-17T12:51:36.901" v="33" actId="1076"/>
          <ac:picMkLst>
            <pc:docMk/>
            <pc:sldMk cId="350333853" sldId="457"/>
            <ac:picMk id="9" creationId="{9F1346C7-9174-1A3E-C60A-2D7560284483}"/>
          </ac:picMkLst>
        </pc:picChg>
        <pc:picChg chg="mod">
          <ac:chgData name="Devadder Phebe" userId="e067ce41-2ca1-43f3-afcf-6267d7dfa7ac" providerId="ADAL" clId="{6EA5839B-AF39-4626-86FD-14EE5A784859}" dt="2024-06-17T11:26:51.303" v="31" actId="1076"/>
          <ac:picMkLst>
            <pc:docMk/>
            <pc:sldMk cId="350333853" sldId="457"/>
            <ac:picMk id="10" creationId="{2A5CB3EE-6A5C-8D55-A935-90DE0EA72549}"/>
          </ac:picMkLst>
        </pc:picChg>
        <pc:picChg chg="del">
          <ac:chgData name="Devadder Phebe" userId="e067ce41-2ca1-43f3-afcf-6267d7dfa7ac" providerId="ADAL" clId="{6EA5839B-AF39-4626-86FD-14EE5A784859}" dt="2024-06-17T11:22:02.695" v="0" actId="478"/>
          <ac:picMkLst>
            <pc:docMk/>
            <pc:sldMk cId="350333853" sldId="457"/>
            <ac:picMk id="12" creationId="{AC52CCD6-91AF-503A-85E5-BAE1986982A0}"/>
          </ac:picMkLst>
        </pc:picChg>
        <pc:picChg chg="del mod modCrop">
          <ac:chgData name="Devadder Phebe" userId="e067ce41-2ca1-43f3-afcf-6267d7dfa7ac" providerId="ADAL" clId="{6EA5839B-AF39-4626-86FD-14EE5A784859}" dt="2024-06-17T11:26:29.190" v="24" actId="478"/>
          <ac:picMkLst>
            <pc:docMk/>
            <pc:sldMk cId="350333853" sldId="457"/>
            <ac:picMk id="14" creationId="{7F1D4765-81E4-5AE4-C133-4E8BC5305992}"/>
          </ac:picMkLst>
        </pc:picChg>
      </pc:sldChg>
      <pc:sldChg chg="modSp modAnim">
        <pc:chgData name="Devadder Phebe" userId="e067ce41-2ca1-43f3-afcf-6267d7dfa7ac" providerId="ADAL" clId="{6EA5839B-AF39-4626-86FD-14EE5A784859}" dt="2024-06-19T11:54:42.735" v="1665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6EA5839B-AF39-4626-86FD-14EE5A784859}" dt="2024-06-19T11:54:42.735" v="1665" actId="20577"/>
          <ac:spMkLst>
            <pc:docMk/>
            <pc:sldMk cId="1902341510" sldId="459"/>
            <ac:spMk id="3" creationId="{DD94D7B8-2E05-E9B2-67C1-5F42F8A8FCAF}"/>
          </ac:spMkLst>
        </pc:spChg>
      </pc:sldChg>
      <pc:sldChg chg="modSp mod">
        <pc:chgData name="Devadder Phebe" userId="e067ce41-2ca1-43f3-afcf-6267d7dfa7ac" providerId="ADAL" clId="{6EA5839B-AF39-4626-86FD-14EE5A784859}" dt="2024-06-19T13:45:49.911" v="1738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6EA5839B-AF39-4626-86FD-14EE5A784859}" dt="2024-06-19T13:45:49.911" v="1738" actId="20577"/>
          <ac:spMkLst>
            <pc:docMk/>
            <pc:sldMk cId="2330803318" sldId="464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3:21.986" v="137" actId="313"/>
        <pc:sldMkLst>
          <pc:docMk/>
          <pc:sldMk cId="1530454709" sldId="468"/>
        </pc:sldMkLst>
        <pc:spChg chg="mod">
          <ac:chgData name="Devadder Phebe" userId="e067ce41-2ca1-43f3-afcf-6267d7dfa7ac" providerId="ADAL" clId="{6EA5839B-AF39-4626-86FD-14EE5A784859}" dt="2024-06-17T13:13:21.986" v="137" actId="313"/>
          <ac:spMkLst>
            <pc:docMk/>
            <pc:sldMk cId="1530454709" sldId="468"/>
            <ac:spMk id="9" creationId="{89A79FA2-B10B-88F5-6729-DDD14DE32C8D}"/>
          </ac:spMkLst>
        </pc:spChg>
      </pc:sldChg>
      <pc:sldChg chg="ord">
        <pc:chgData name="Devadder Phebe" userId="e067ce41-2ca1-43f3-afcf-6267d7dfa7ac" providerId="ADAL" clId="{6EA5839B-AF39-4626-86FD-14EE5A784859}" dt="2024-06-19T13:27:56.693" v="1734"/>
        <pc:sldMkLst>
          <pc:docMk/>
          <pc:sldMk cId="1900248297" sldId="470"/>
        </pc:sldMkLst>
      </pc:sldChg>
      <pc:sldChg chg="modSp mod ord">
        <pc:chgData name="Devadder Phebe" userId="e067ce41-2ca1-43f3-afcf-6267d7dfa7ac" providerId="ADAL" clId="{6EA5839B-AF39-4626-86FD-14EE5A784859}" dt="2024-06-19T08:31:47.767" v="1137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6EA5839B-AF39-4626-86FD-14EE5A784859}" dt="2024-06-19T08:31:47.767" v="1137" actId="20577"/>
          <ac:spMkLst>
            <pc:docMk/>
            <pc:sldMk cId="2120648949" sldId="473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4:25.313" v="147" actId="20577"/>
        <pc:sldMkLst>
          <pc:docMk/>
          <pc:sldMk cId="37073752" sldId="477"/>
        </pc:sldMkLst>
        <pc:spChg chg="mod">
          <ac:chgData name="Devadder Phebe" userId="e067ce41-2ca1-43f3-afcf-6267d7dfa7ac" providerId="ADAL" clId="{6EA5839B-AF39-4626-86FD-14EE5A784859}" dt="2024-06-17T13:14:25.313" v="147" actId="20577"/>
          <ac:spMkLst>
            <pc:docMk/>
            <pc:sldMk cId="37073752" sldId="477"/>
            <ac:spMk id="2" creationId="{FB5D3A28-E3F3-AB8E-3ECC-632CBECBDC0B}"/>
          </ac:spMkLst>
        </pc:spChg>
      </pc:sldChg>
      <pc:sldChg chg="modSp mod">
        <pc:chgData name="Devadder Phebe" userId="e067ce41-2ca1-43f3-afcf-6267d7dfa7ac" providerId="ADAL" clId="{6EA5839B-AF39-4626-86FD-14EE5A784859}" dt="2024-06-17T13:14:32.313" v="151" actId="20577"/>
        <pc:sldMkLst>
          <pc:docMk/>
          <pc:sldMk cId="718544629" sldId="478"/>
        </pc:sldMkLst>
        <pc:spChg chg="mod">
          <ac:chgData name="Devadder Phebe" userId="e067ce41-2ca1-43f3-afcf-6267d7dfa7ac" providerId="ADAL" clId="{6EA5839B-AF39-4626-86FD-14EE5A784859}" dt="2024-06-17T13:14:32.313" v="151" actId="20577"/>
          <ac:spMkLst>
            <pc:docMk/>
            <pc:sldMk cId="718544629" sldId="478"/>
            <ac:spMk id="2" creationId="{540C48C3-41E4-368D-23D4-C05EAD76F0AB}"/>
          </ac:spMkLst>
        </pc:spChg>
      </pc:sldChg>
      <pc:sldChg chg="addSp modSp modAnim addCm delCm">
        <pc:chgData name="Devadder Phebe" userId="e067ce41-2ca1-43f3-afcf-6267d7dfa7ac" providerId="ADAL" clId="{6EA5839B-AF39-4626-86FD-14EE5A784859}" dt="2024-06-19T10:50:56.898" v="1467"/>
        <pc:sldMkLst>
          <pc:docMk/>
          <pc:sldMk cId="196889573" sldId="484"/>
        </pc:sldMkLst>
        <pc:picChg chg="add mod">
          <ac:chgData name="Devadder Phebe" userId="e067ce41-2ca1-43f3-afcf-6267d7dfa7ac" providerId="ADAL" clId="{6EA5839B-AF39-4626-86FD-14EE5A784859}" dt="2024-06-19T08:07:25.087" v="578" actId="1076"/>
          <ac:picMkLst>
            <pc:docMk/>
            <pc:sldMk cId="196889573" sldId="484"/>
            <ac:picMk id="1026" creationId="{1D0D6454-E539-0AB7-D4DB-40536AD284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8:09:34.017" v="695"/>
              <pc2:cmMkLst xmlns:pc2="http://schemas.microsoft.com/office/powerpoint/2019/9/main/command">
                <pc:docMk/>
                <pc:sldMk cId="196889573" sldId="484"/>
                <pc2:cmMk id="{3B9C68D5-B98A-4C73-9D0C-B4BDB2BC4A2F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10:50:56.898" v="1467"/>
              <pc2:cmMkLst xmlns:pc2="http://schemas.microsoft.com/office/powerpoint/2019/9/main/command">
                <pc:docMk/>
                <pc:sldMk cId="196889573" sldId="484"/>
                <pc2:cmMk id="{8E7967E6-2BC8-44B2-B9EB-1425F00A7645}"/>
              </pc2:cmMkLst>
            </pc226:cmChg>
          </p:ext>
        </pc:extLst>
      </pc:sldChg>
      <pc:sldChg chg="modSp mod addCm">
        <pc:chgData name="Devadder Phebe" userId="e067ce41-2ca1-43f3-afcf-6267d7dfa7ac" providerId="ADAL" clId="{6EA5839B-AF39-4626-86FD-14EE5A784859}" dt="2024-06-19T11:23:51.256" v="1602" actId="20577"/>
        <pc:sldMkLst>
          <pc:docMk/>
          <pc:sldMk cId="2617020598" sldId="485"/>
        </pc:sldMkLst>
        <pc:spChg chg="mod">
          <ac:chgData name="Devadder Phebe" userId="e067ce41-2ca1-43f3-afcf-6267d7dfa7ac" providerId="ADAL" clId="{6EA5839B-AF39-4626-86FD-14EE5A784859}" dt="2024-06-19T11:23:51.256" v="1602" actId="20577"/>
          <ac:spMkLst>
            <pc:docMk/>
            <pc:sldMk cId="2617020598" sldId="485"/>
            <ac:spMk id="3" creationId="{907DED25-60B2-6CB8-477C-9A81C1458C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vadder Phebe" userId="e067ce41-2ca1-43f3-afcf-6267d7dfa7ac" providerId="ADAL" clId="{6EA5839B-AF39-4626-86FD-14EE5A784859}" dt="2024-06-17T13:01:38.588" v="3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addCm delCm modCm">
        <pc:chgData name="Devadder Phebe" userId="e067ce41-2ca1-43f3-afcf-6267d7dfa7ac" providerId="ADAL" clId="{6EA5839B-AF39-4626-86FD-14EE5A784859}" dt="2024-06-19T07:56:25.328" v="552"/>
        <pc:sldMkLst>
          <pc:docMk/>
          <pc:sldMk cId="3397871250" sldId="486"/>
        </pc:sldMkLst>
        <pc:spChg chg="mod">
          <ac:chgData name="Devadder Phebe" userId="e067ce41-2ca1-43f3-afcf-6267d7dfa7ac" providerId="ADAL" clId="{6EA5839B-AF39-4626-86FD-14EE5A784859}" dt="2024-06-19T07:51:09.556" v="460" actId="20577"/>
          <ac:spMkLst>
            <pc:docMk/>
            <pc:sldMk cId="3397871250" sldId="486"/>
            <ac:spMk id="3" creationId="{8725B98D-AB6D-7975-F5E1-D7CEA116AE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vadder Phebe" userId="e067ce41-2ca1-43f3-afcf-6267d7dfa7ac" providerId="ADAL" clId="{6EA5839B-AF39-4626-86FD-14EE5A784859}" dt="2024-06-19T07:56:25.328" v="552"/>
              <pc2:cmMkLst xmlns:pc2="http://schemas.microsoft.com/office/powerpoint/2019/9/main/command">
                <pc:docMk/>
                <pc:sldMk cId="3397871250" sldId="486"/>
                <pc2:cmMk id="{EE56BA1A-2D0D-415A-B066-C403B277AA1C}"/>
              </pc2:cmMkLst>
            </pc226:cmChg>
          </p:ext>
        </pc:extLst>
      </pc:sldChg>
      <pc:sldChg chg="modSp new del mod ord addCm delCm modCm">
        <pc:chgData name="Devadder Phebe" userId="e067ce41-2ca1-43f3-afcf-6267d7dfa7ac" providerId="ADAL" clId="{6EA5839B-AF39-4626-86FD-14EE5A784859}" dt="2024-06-19T07:51:22.840" v="462" actId="2696"/>
        <pc:sldMkLst>
          <pc:docMk/>
          <pc:sldMk cId="48747817" sldId="487"/>
        </pc:sldMkLst>
        <pc:spChg chg="mod">
          <ac:chgData name="Devadder Phebe" userId="e067ce41-2ca1-43f3-afcf-6267d7dfa7ac" providerId="ADAL" clId="{6EA5839B-AF39-4626-86FD-14EE5A784859}" dt="2024-06-19T07:41:11.246" v="288" actId="20577"/>
          <ac:spMkLst>
            <pc:docMk/>
            <pc:sldMk cId="48747817" sldId="487"/>
            <ac:spMk id="3" creationId="{1E7EADC5-BA9E-ABD3-A8FB-FE2F1A23B4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1:19.958" v="461"/>
              <pc2:cmMkLst xmlns:pc2="http://schemas.microsoft.com/office/powerpoint/2019/9/main/command">
                <pc:docMk/>
                <pc:sldMk cId="48747817" sldId="487"/>
                <pc2:cmMk id="{94A1E31E-CB8F-42ED-8030-8B07CFC3D971}"/>
              </pc2:cmMkLst>
              <pc226:cmRplyChg chg="add">
                <pc226:chgData name="Devadder Phebe" userId="e067ce41-2ca1-43f3-afcf-6267d7dfa7ac" providerId="ADAL" clId="{6EA5839B-AF39-4626-86FD-14EE5A784859}" dt="2024-06-17T13:24:14.983" v="153"/>
                <pc2:cmRplyMkLst xmlns:pc2="http://schemas.microsoft.com/office/powerpoint/2019/9/main/command">
                  <pc:docMk/>
                  <pc:sldMk cId="48747817" sldId="487"/>
                  <pc2:cmMk id="{94A1E31E-CB8F-42ED-8030-8B07CFC3D971}"/>
                  <pc2:cmRplyMk id="{48B1A6D9-BEE6-4607-97D7-E2C8D57EA291}"/>
                </pc2:cmRplyMkLst>
              </pc226:cmRplyChg>
            </pc226:cmChg>
          </p:ext>
        </pc:extLst>
      </pc:sldChg>
      <pc:sldChg chg="delSp modSp new mod ord">
        <pc:chgData name="Devadder Phebe" userId="e067ce41-2ca1-43f3-afcf-6267d7dfa7ac" providerId="ADAL" clId="{6EA5839B-AF39-4626-86FD-14EE5A784859}" dt="2024-06-19T12:28:08.646" v="1712" actId="20577"/>
        <pc:sldMkLst>
          <pc:docMk/>
          <pc:sldMk cId="3499014283" sldId="487"/>
        </pc:sldMkLst>
        <pc:spChg chg="del">
          <ac:chgData name="Devadder Phebe" userId="e067ce41-2ca1-43f3-afcf-6267d7dfa7ac" providerId="ADAL" clId="{6EA5839B-AF39-4626-86FD-14EE5A784859}" dt="2024-06-19T08:41:24.256" v="1170" actId="478"/>
          <ac:spMkLst>
            <pc:docMk/>
            <pc:sldMk cId="3499014283" sldId="487"/>
            <ac:spMk id="2" creationId="{58FC3273-DA3E-8A83-F93A-1AE0DFCFE090}"/>
          </ac:spMkLst>
        </pc:spChg>
        <pc:spChg chg="mod">
          <ac:chgData name="Devadder Phebe" userId="e067ce41-2ca1-43f3-afcf-6267d7dfa7ac" providerId="ADAL" clId="{6EA5839B-AF39-4626-86FD-14EE5A784859}" dt="2024-06-19T08:42:52.424" v="1193" actId="1076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6EA5839B-AF39-4626-86FD-14EE5A784859}" dt="2024-06-19T12:28:08.646" v="1712" actId="20577"/>
          <ac:spMkLst>
            <pc:docMk/>
            <pc:sldMk cId="3499014283" sldId="487"/>
            <ac:spMk id="4" creationId="{68F6AEED-1678-04C8-A38B-22C46172925E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08:46:24.544" v="1309" actId="20577"/>
        <pc:sldMkLst>
          <pc:docMk/>
          <pc:sldMk cId="1563578975" sldId="488"/>
        </pc:sldMkLst>
        <pc:spChg chg="del">
          <ac:chgData name="Devadder Phebe" userId="e067ce41-2ca1-43f3-afcf-6267d7dfa7ac" providerId="ADAL" clId="{6EA5839B-AF39-4626-86FD-14EE5A784859}" dt="2024-06-19T08:39:54.280" v="1145" actId="478"/>
          <ac:spMkLst>
            <pc:docMk/>
            <pc:sldMk cId="1563578975" sldId="488"/>
            <ac:spMk id="2" creationId="{688CC97C-6926-CE35-3973-263478A34354}"/>
          </ac:spMkLst>
        </pc:spChg>
        <pc:spChg chg="mod">
          <ac:chgData name="Devadder Phebe" userId="e067ce41-2ca1-43f3-afcf-6267d7dfa7ac" providerId="ADAL" clId="{6EA5839B-AF39-4626-86FD-14EE5A784859}" dt="2024-06-19T08:42:42.299" v="1191" actId="14100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6EA5839B-AF39-4626-86FD-14EE5A784859}" dt="2024-06-19T08:42:30.352" v="1188" actId="1076"/>
          <ac:spMkLst>
            <pc:docMk/>
            <pc:sldMk cId="1563578975" sldId="488"/>
            <ac:spMk id="4" creationId="{DAC5760B-BB2F-B475-2A75-B92D77542B4B}"/>
          </ac:spMkLst>
        </pc:spChg>
        <pc:spChg chg="add mod">
          <ac:chgData name="Devadder Phebe" userId="e067ce41-2ca1-43f3-afcf-6267d7dfa7ac" providerId="ADAL" clId="{6EA5839B-AF39-4626-86FD-14EE5A784859}" dt="2024-06-19T08:46:24.544" v="1309" actId="20577"/>
          <ac:spMkLst>
            <pc:docMk/>
            <pc:sldMk cId="1563578975" sldId="488"/>
            <ac:spMk id="6" creationId="{EF943908-8FEE-F5AF-AEB6-5DCD1F042CC6}"/>
          </ac:spMkLst>
        </pc:spChg>
      </pc:sldChg>
      <pc:sldChg chg="modSp new mod">
        <pc:chgData name="Devadder Phebe" userId="e067ce41-2ca1-43f3-afcf-6267d7dfa7ac" providerId="ADAL" clId="{6EA5839B-AF39-4626-86FD-14EE5A784859}" dt="2024-06-19T11:12:07.448" v="1593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6EA5839B-AF39-4626-86FD-14EE5A784859}" dt="2024-06-19T11:12:07.448" v="1593" actId="20577"/>
          <ac:spMkLst>
            <pc:docMk/>
            <pc:sldMk cId="2970281818" sldId="489"/>
            <ac:spMk id="3" creationId="{BD0C3BB9-4685-9162-9CEF-AB3B2022B7C2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14:04:43.604" v="1759" actId="1076"/>
        <pc:sldMkLst>
          <pc:docMk/>
          <pc:sldMk cId="527642026" sldId="490"/>
        </pc:sldMkLst>
        <pc:spChg chg="del">
          <ac:chgData name="Devadder Phebe" userId="e067ce41-2ca1-43f3-afcf-6267d7dfa7ac" providerId="ADAL" clId="{6EA5839B-AF39-4626-86FD-14EE5A784859}" dt="2024-06-19T13:47:25.519" v="1741" actId="931"/>
          <ac:spMkLst>
            <pc:docMk/>
            <pc:sldMk cId="527642026" sldId="490"/>
            <ac:spMk id="3" creationId="{BB76267B-5087-29CD-B9BE-754D39ED04EE}"/>
          </ac:spMkLst>
        </pc:spChg>
        <pc:picChg chg="add mod modCrop">
          <ac:chgData name="Devadder Phebe" userId="e067ce41-2ca1-43f3-afcf-6267d7dfa7ac" providerId="ADAL" clId="{6EA5839B-AF39-4626-86FD-14EE5A784859}" dt="2024-06-19T14:04:43.604" v="1759" actId="1076"/>
          <ac:picMkLst>
            <pc:docMk/>
            <pc:sldMk cId="527642026" sldId="490"/>
            <ac:picMk id="6" creationId="{EB8337CF-7567-EA62-4C1B-9704CD70691B}"/>
          </ac:picMkLst>
        </pc:picChg>
      </pc:sldChg>
      <pc:sldChg chg="modSp add mod">
        <pc:chgData name="Devadder Phebe" userId="e067ce41-2ca1-43f3-afcf-6267d7dfa7ac" providerId="ADAL" clId="{6EA5839B-AF39-4626-86FD-14EE5A784859}" dt="2024-06-20T07:14:37.135" v="1826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6EA5839B-AF39-4626-86FD-14EE5A784859}" dt="2024-06-20T07:14:37.135" v="1826" actId="20577"/>
          <ac:spMkLst>
            <pc:docMk/>
            <pc:sldMk cId="2035213278" sldId="491"/>
            <ac:spMk id="2" creationId="{A035680D-3889-9369-085D-622F900D5876}"/>
          </ac:spMkLst>
        </pc:spChg>
      </pc:sldChg>
    </pc:docChg>
  </pc:docChgLst>
  <pc:docChgLst>
    <pc:chgData name="Lauwers Leen" userId="S::leen.lauwers@vlaanderen.be::b07259d2-56e0-4213-9c51-0ac00f7e1cb2" providerId="AD" clId="Web-{51395C85-ACA1-4663-5A50-E23715FE46BD}"/>
    <pc:docChg chg="modSld">
      <pc:chgData name="Lauwers Leen" userId="S::leen.lauwers@vlaanderen.be::b07259d2-56e0-4213-9c51-0ac00f7e1cb2" providerId="AD" clId="Web-{51395C85-ACA1-4663-5A50-E23715FE46BD}" dt="2024-06-20T13:30:05.518" v="6" actId="1076"/>
      <pc:docMkLst>
        <pc:docMk/>
      </pc:docMkLst>
      <pc:sldChg chg="addSp delSp modSp">
        <pc:chgData name="Lauwers Leen" userId="S::leen.lauwers@vlaanderen.be::b07259d2-56e0-4213-9c51-0ac00f7e1cb2" providerId="AD" clId="Web-{51395C85-ACA1-4663-5A50-E23715FE46BD}" dt="2024-06-20T13:30:05.518" v="6" actId="1076"/>
        <pc:sldMkLst>
          <pc:docMk/>
          <pc:sldMk cId="527642026" sldId="490"/>
        </pc:sldMkLst>
        <pc:spChg chg="add del mod">
          <ac:chgData name="Lauwers Leen" userId="S::leen.lauwers@vlaanderen.be::b07259d2-56e0-4213-9c51-0ac00f7e1cb2" providerId="AD" clId="Web-{51395C85-ACA1-4663-5A50-E23715FE46BD}" dt="2024-06-20T13:29:50.064" v="2"/>
          <ac:spMkLst>
            <pc:docMk/>
            <pc:sldMk cId="527642026" sldId="490"/>
            <ac:spMk id="5" creationId="{93E50603-A32D-A2BA-C227-A838DC37D564}"/>
          </ac:spMkLst>
        </pc:spChg>
        <pc:picChg chg="del mod">
          <ac:chgData name="Lauwers Leen" userId="S::leen.lauwers@vlaanderen.be::b07259d2-56e0-4213-9c51-0ac00f7e1cb2" providerId="AD" clId="Web-{51395C85-ACA1-4663-5A50-E23715FE46BD}" dt="2024-06-20T13:29:37.660" v="1"/>
          <ac:picMkLst>
            <pc:docMk/>
            <pc:sldMk cId="527642026" sldId="490"/>
            <ac:picMk id="6" creationId="{EB8337CF-7567-EA62-4C1B-9704CD70691B}"/>
          </ac:picMkLst>
        </pc:picChg>
        <pc:picChg chg="add mod ord">
          <ac:chgData name="Lauwers Leen" userId="S::leen.lauwers@vlaanderen.be::b07259d2-56e0-4213-9c51-0ac00f7e1cb2" providerId="AD" clId="Web-{51395C85-ACA1-4663-5A50-E23715FE46BD}" dt="2024-06-20T13:30:05.518" v="6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  <pc:docChgLst>
    <pc:chgData name="Devadder Phebe" userId="S::phebe.devadder@vlaanderen.be::e067ce41-2ca1-43f3-afcf-6267d7dfa7ac" providerId="AD" clId="Web-{D8BCEF14-71C9-3592-D17D-6950E92599FA}"/>
    <pc:docChg chg="modSld">
      <pc:chgData name="Devadder Phebe" userId="S::phebe.devadder@vlaanderen.be::e067ce41-2ca1-43f3-afcf-6267d7dfa7ac" providerId="AD" clId="Web-{D8BCEF14-71C9-3592-D17D-6950E92599FA}" dt="2024-06-21T08:46:56.603" v="4" actId="20577"/>
      <pc:docMkLst>
        <pc:docMk/>
      </pc:docMkLst>
      <pc:sldChg chg="modSp">
        <pc:chgData name="Devadder Phebe" userId="S::phebe.devadder@vlaanderen.be::e067ce41-2ca1-43f3-afcf-6267d7dfa7ac" providerId="AD" clId="Web-{D8BCEF14-71C9-3592-D17D-6950E92599FA}" dt="2024-06-21T08:46:56.603" v="4" actId="20577"/>
        <pc:sldMkLst>
          <pc:docMk/>
          <pc:sldMk cId="2970281818" sldId="489"/>
        </pc:sldMkLst>
        <pc:spChg chg="mod">
          <ac:chgData name="Devadder Phebe" userId="S::phebe.devadder@vlaanderen.be::e067ce41-2ca1-43f3-afcf-6267d7dfa7ac" providerId="AD" clId="Web-{D8BCEF14-71C9-3592-D17D-6950E92599FA}" dt="2024-06-21T08:46:56.603" v="4" actId="20577"/>
          <ac:spMkLst>
            <pc:docMk/>
            <pc:sldMk cId="2970281818" sldId="489"/>
            <ac:spMk id="3" creationId="{BD0C3BB9-4685-9162-9CEF-AB3B2022B7C2}"/>
          </ac:spMkLst>
        </pc:spChg>
      </pc:sldChg>
    </pc:docChg>
  </pc:docChgLst>
  <pc:docChgLst>
    <pc:chgData name="Werbrouck Patricia" userId="382df7b9-4c68-434a-8cb9-e2cae71aabe6" providerId="ADAL" clId="{5ECF5AEF-EA48-42E4-B9CD-6FCA1D164C2C}"/>
    <pc:docChg chg="modSld sldOrd">
      <pc:chgData name="Werbrouck Patricia" userId="382df7b9-4c68-434a-8cb9-e2cae71aabe6" providerId="ADAL" clId="{5ECF5AEF-EA48-42E4-B9CD-6FCA1D164C2C}" dt="2024-08-01T13:13:55.071" v="19" actId="20577"/>
      <pc:docMkLst>
        <pc:docMk/>
      </pc:docMkLst>
      <pc:sldChg chg="modSp mod">
        <pc:chgData name="Werbrouck Patricia" userId="382df7b9-4c68-434a-8cb9-e2cae71aabe6" providerId="ADAL" clId="{5ECF5AEF-EA48-42E4-B9CD-6FCA1D164C2C}" dt="2024-07-31T09:46:09.918" v="16" actId="20577"/>
        <pc:sldMkLst>
          <pc:docMk/>
          <pc:sldMk cId="410295757" sldId="381"/>
        </pc:sldMkLst>
        <pc:spChg chg="mod">
          <ac:chgData name="Werbrouck Patricia" userId="382df7b9-4c68-434a-8cb9-e2cae71aabe6" providerId="ADAL" clId="{5ECF5AEF-EA48-42E4-B9CD-6FCA1D164C2C}" dt="2024-07-31T09:46:09.918" v="16" actId="20577"/>
          <ac:spMkLst>
            <pc:docMk/>
            <pc:sldMk cId="410295757" sldId="381"/>
            <ac:spMk id="3" creationId="{3D980C9E-6CFD-4927-8B6F-6D034FBC55E4}"/>
          </ac:spMkLst>
        </pc:spChg>
      </pc:sldChg>
      <pc:sldChg chg="ord">
        <pc:chgData name="Werbrouck Patricia" userId="382df7b9-4c68-434a-8cb9-e2cae71aabe6" providerId="ADAL" clId="{5ECF5AEF-EA48-42E4-B9CD-6FCA1D164C2C}" dt="2024-07-31T09:04:19.660" v="1"/>
        <pc:sldMkLst>
          <pc:docMk/>
          <pc:sldMk cId="3519786632" sldId="465"/>
        </pc:sldMkLst>
      </pc:sldChg>
      <pc:sldChg chg="modSp mod">
        <pc:chgData name="Werbrouck Patricia" userId="382df7b9-4c68-434a-8cb9-e2cae71aabe6" providerId="ADAL" clId="{5ECF5AEF-EA48-42E4-B9CD-6FCA1D164C2C}" dt="2024-07-31T09:35:14.975" v="14" actId="20577"/>
        <pc:sldMkLst>
          <pc:docMk/>
          <pc:sldMk cId="2617020598" sldId="485"/>
        </pc:sldMkLst>
        <pc:spChg chg="mod">
          <ac:chgData name="Werbrouck Patricia" userId="382df7b9-4c68-434a-8cb9-e2cae71aabe6" providerId="ADAL" clId="{5ECF5AEF-EA48-42E4-B9CD-6FCA1D164C2C}" dt="2024-07-31T09:35:14.975" v="14" actId="20577"/>
          <ac:spMkLst>
            <pc:docMk/>
            <pc:sldMk cId="2617020598" sldId="485"/>
            <ac:spMk id="3" creationId="{907DED25-60B2-6CB8-477C-9A81C1458CDE}"/>
          </ac:spMkLst>
        </pc:spChg>
      </pc:sldChg>
      <pc:sldChg chg="modSp">
        <pc:chgData name="Werbrouck Patricia" userId="382df7b9-4c68-434a-8cb9-e2cae71aabe6" providerId="ADAL" clId="{5ECF5AEF-EA48-42E4-B9CD-6FCA1D164C2C}" dt="2024-08-01T13:13:55.071" v="19" actId="20577"/>
        <pc:sldMkLst>
          <pc:docMk/>
          <pc:sldMk cId="3361524232" sldId="493"/>
        </pc:sldMkLst>
        <pc:graphicFrameChg chg="mod">
          <ac:chgData name="Werbrouck Patricia" userId="382df7b9-4c68-434a-8cb9-e2cae71aabe6" providerId="ADAL" clId="{5ECF5AEF-EA48-42E4-B9CD-6FCA1D164C2C}" dt="2024-08-01T13:13:55.071" v="19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</pc:docChg>
  </pc:docChgLst>
  <pc:docChgLst>
    <pc:chgData name="Devadder Phebe" userId="S::phebe.devadder@vlaanderen.be::e067ce41-2ca1-43f3-afcf-6267d7dfa7ac" providerId="AD" clId="Web-{223C814D-F842-E78E-0EA0-3A217D4A9080}"/>
    <pc:docChg chg="modSld">
      <pc:chgData name="Devadder Phebe" userId="S::phebe.devadder@vlaanderen.be::e067ce41-2ca1-43f3-afcf-6267d7dfa7ac" providerId="AD" clId="Web-{223C814D-F842-E78E-0EA0-3A217D4A9080}" dt="2024-06-20T09:19:33.411" v="4" actId="14100"/>
      <pc:docMkLst>
        <pc:docMk/>
      </pc:docMkLst>
      <pc:sldChg chg="modSp">
        <pc:chgData name="Devadder Phebe" userId="S::phebe.devadder@vlaanderen.be::e067ce41-2ca1-43f3-afcf-6267d7dfa7ac" providerId="AD" clId="Web-{223C814D-F842-E78E-0EA0-3A217D4A9080}" dt="2024-06-20T09:19:33.411" v="4" actId="14100"/>
        <pc:sldMkLst>
          <pc:docMk/>
          <pc:sldMk cId="3453649565" sldId="311"/>
        </pc:sldMkLst>
        <pc:picChg chg="mod">
          <ac:chgData name="Devadder Phebe" userId="S::phebe.devadder@vlaanderen.be::e067ce41-2ca1-43f3-afcf-6267d7dfa7ac" providerId="AD" clId="Web-{223C814D-F842-E78E-0EA0-3A217D4A9080}" dt="2024-06-20T09:19:33.411" v="4" actId="14100"/>
          <ac:picMkLst>
            <pc:docMk/>
            <pc:sldMk cId="3453649565" sldId="311"/>
            <ac:picMk id="4" creationId="{8003D997-DB15-10C6-9DBA-11B5E3A646BF}"/>
          </ac:picMkLst>
        </pc:picChg>
      </pc:sldChg>
    </pc:docChg>
  </pc:docChgLst>
  <pc:docChgLst>
    <pc:chgData name="Devadder Phebe" userId="e067ce41-2ca1-43f3-afcf-6267d7dfa7ac" providerId="ADAL" clId="{77C2FA98-7466-4774-8745-96C16F64E8F5}"/>
    <pc:docChg chg="delSld modSld">
      <pc:chgData name="Devadder Phebe" userId="e067ce41-2ca1-43f3-afcf-6267d7dfa7ac" providerId="ADAL" clId="{77C2FA98-7466-4774-8745-96C16F64E8F5}" dt="2024-06-17T11:17:15.058" v="3" actId="5793"/>
      <pc:docMkLst>
        <pc:docMk/>
      </pc:docMkLst>
      <pc:sldChg chg="del">
        <pc:chgData name="Devadder Phebe" userId="e067ce41-2ca1-43f3-afcf-6267d7dfa7ac" providerId="ADAL" clId="{77C2FA98-7466-4774-8745-96C16F64E8F5}" dt="2024-06-17T11:17:05.761" v="0" actId="47"/>
        <pc:sldMkLst>
          <pc:docMk/>
          <pc:sldMk cId="665849388" sldId="379"/>
        </pc:sldMkLst>
      </pc:sldChg>
      <pc:sldChg chg="modSp mod">
        <pc:chgData name="Devadder Phebe" userId="e067ce41-2ca1-43f3-afcf-6267d7dfa7ac" providerId="ADAL" clId="{77C2FA98-7466-4774-8745-96C16F64E8F5}" dt="2024-06-17T11:17:15.058" v="3" actId="5793"/>
        <pc:sldMkLst>
          <pc:docMk/>
          <pc:sldMk cId="3397871250" sldId="486"/>
        </pc:sldMkLst>
        <pc:spChg chg="mod">
          <ac:chgData name="Devadder Phebe" userId="e067ce41-2ca1-43f3-afcf-6267d7dfa7ac" providerId="ADAL" clId="{77C2FA98-7466-4774-8745-96C16F64E8F5}" dt="2024-06-17T11:17:12.197" v="1"/>
          <ac:spMkLst>
            <pc:docMk/>
            <pc:sldMk cId="3397871250" sldId="486"/>
            <ac:spMk id="2" creationId="{673D58D1-B923-0837-D991-18244A9E69C6}"/>
          </ac:spMkLst>
        </pc:spChg>
        <pc:spChg chg="mod">
          <ac:chgData name="Devadder Phebe" userId="e067ce41-2ca1-43f3-afcf-6267d7dfa7ac" providerId="ADAL" clId="{77C2FA98-7466-4774-8745-96C16F64E8F5}" dt="2024-06-17T11:17:15.058" v="3" actId="5793"/>
          <ac:spMkLst>
            <pc:docMk/>
            <pc:sldMk cId="3397871250" sldId="486"/>
            <ac:spMk id="3" creationId="{8725B98D-AB6D-7975-F5E1-D7CEA116AEAD}"/>
          </ac:spMkLst>
        </pc:spChg>
      </pc:sldChg>
    </pc:docChg>
  </pc:docChgLst>
  <pc:docChgLst>
    <pc:chgData name="Devadder Phebe" userId="S::phebe.devadder@vlaanderen.be::e067ce41-2ca1-43f3-afcf-6267d7dfa7ac" providerId="AD" clId="Web-{D40CF6AA-EBA3-67F9-4084-CE9E393C60DD}"/>
    <pc:docChg chg="">
      <pc:chgData name="Devadder Phebe" userId="S::phebe.devadder@vlaanderen.be::e067ce41-2ca1-43f3-afcf-6267d7dfa7ac" providerId="AD" clId="Web-{D40CF6AA-EBA3-67F9-4084-CE9E393C60DD}" dt="2024-06-21T07:29:10.481" v="0"/>
      <pc:docMkLst>
        <pc:docMk/>
      </pc:docMkLst>
      <pc:sldChg chg="modCm">
        <pc:chgData name="Devadder Phebe" userId="S::phebe.devadder@vlaanderen.be::e067ce41-2ca1-43f3-afcf-6267d7dfa7ac" providerId="AD" clId="Web-{D40CF6AA-EBA3-67F9-4084-CE9E393C60DD}" dt="2024-06-21T07:29:10.481" v="0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vadder Phebe" userId="S::phebe.devadder@vlaanderen.be::e067ce41-2ca1-43f3-afcf-6267d7dfa7ac" providerId="AD" clId="Web-{D40CF6AA-EBA3-67F9-4084-CE9E393C60DD}" dt="2024-06-21T07:29:10.481" v="0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</pc:docChg>
  </pc:docChgLst>
  <pc:docChgLst>
    <pc:chgData name="Devadder Phebe" userId="S::phebe.devadder@vlaanderen.be::e067ce41-2ca1-43f3-afcf-6267d7dfa7ac" providerId="AD" clId="Web-{0A1A9703-8AE3-AC7A-41CD-59C2DC2F7F88}"/>
    <pc:docChg chg="modSld">
      <pc:chgData name="Devadder Phebe" userId="S::phebe.devadder@vlaanderen.be::e067ce41-2ca1-43f3-afcf-6267d7dfa7ac" providerId="AD" clId="Web-{0A1A9703-8AE3-AC7A-41CD-59C2DC2F7F88}" dt="2024-07-29T11:32:28.477" v="17" actId="20577"/>
      <pc:docMkLst>
        <pc:docMk/>
      </pc:docMkLst>
      <pc:sldChg chg="addSp delSp modSp">
        <pc:chgData name="Devadder Phebe" userId="S::phebe.devadder@vlaanderen.be::e067ce41-2ca1-43f3-afcf-6267d7dfa7ac" providerId="AD" clId="Web-{0A1A9703-8AE3-AC7A-41CD-59C2DC2F7F88}" dt="2024-07-29T11:32:28.477" v="17" actId="20577"/>
        <pc:sldMkLst>
          <pc:docMk/>
          <pc:sldMk cId="3069739467" sldId="495"/>
        </pc:sldMkLst>
        <pc:spChg chg="mod">
          <ac:chgData name="Devadder Phebe" userId="S::phebe.devadder@vlaanderen.be::e067ce41-2ca1-43f3-afcf-6267d7dfa7ac" providerId="AD" clId="Web-{0A1A9703-8AE3-AC7A-41CD-59C2DC2F7F88}" dt="2024-07-29T11:32:28.477" v="17" actId="20577"/>
          <ac:spMkLst>
            <pc:docMk/>
            <pc:sldMk cId="3069739467" sldId="495"/>
            <ac:spMk id="2" creationId="{047F57D9-BFEE-B84F-EF02-A2356B8B7984}"/>
          </ac:spMkLst>
        </pc:spChg>
        <pc:spChg chg="del">
          <ac:chgData name="Devadder Phebe" userId="S::phebe.devadder@vlaanderen.be::e067ce41-2ca1-43f3-afcf-6267d7dfa7ac" providerId="AD" clId="Web-{0A1A9703-8AE3-AC7A-41CD-59C2DC2F7F88}" dt="2024-07-29T11:32:09.414" v="0"/>
          <ac:spMkLst>
            <pc:docMk/>
            <pc:sldMk cId="3069739467" sldId="495"/>
            <ac:spMk id="3" creationId="{A1FB2AA6-6093-3BFA-A40B-1E7951BD558F}"/>
          </ac:spMkLst>
        </pc:spChg>
        <pc:picChg chg="add mod ord">
          <ac:chgData name="Devadder Phebe" userId="S::phebe.devadder@vlaanderen.be::e067ce41-2ca1-43f3-afcf-6267d7dfa7ac" providerId="AD" clId="Web-{0A1A9703-8AE3-AC7A-41CD-59C2DC2F7F88}" dt="2024-07-29T11:32:22.008" v="4" actId="1076"/>
          <ac:picMkLst>
            <pc:docMk/>
            <pc:sldMk cId="3069739467" sldId="495"/>
            <ac:picMk id="5" creationId="{70A93EE9-06F4-6CB8-75F9-54355FBA7CC4}"/>
          </ac:picMkLst>
        </pc:picChg>
      </pc:sldChg>
    </pc:docChg>
  </pc:docChgLst>
  <pc:docChgLst>
    <pc:chgData name="Devadder Phebe" userId="e067ce41-2ca1-43f3-afcf-6267d7dfa7ac" providerId="ADAL" clId="{B2FED50C-E914-4B9D-92A1-2311C25642F5}"/>
    <pc:docChg chg="delSld">
      <pc:chgData name="Devadder Phebe" userId="e067ce41-2ca1-43f3-afcf-6267d7dfa7ac" providerId="ADAL" clId="{B2FED50C-E914-4B9D-92A1-2311C25642F5}" dt="2024-08-14T07:12:15.387" v="61" actId="47"/>
      <pc:docMkLst>
        <pc:docMk/>
      </pc:docMkLst>
      <pc:sldChg chg="del">
        <pc:chgData name="Devadder Phebe" userId="e067ce41-2ca1-43f3-afcf-6267d7dfa7ac" providerId="ADAL" clId="{B2FED50C-E914-4B9D-92A1-2311C25642F5}" dt="2024-08-14T07:12:02.077" v="11" actId="47"/>
        <pc:sldMkLst>
          <pc:docMk/>
          <pc:sldMk cId="2136100334" sldId="262"/>
        </pc:sldMkLst>
      </pc:sldChg>
      <pc:sldChg chg="del">
        <pc:chgData name="Devadder Phebe" userId="e067ce41-2ca1-43f3-afcf-6267d7dfa7ac" providerId="ADAL" clId="{B2FED50C-E914-4B9D-92A1-2311C25642F5}" dt="2024-08-14T07:12:04.539" v="20" actId="47"/>
        <pc:sldMkLst>
          <pc:docMk/>
          <pc:sldMk cId="2352811637" sldId="281"/>
        </pc:sldMkLst>
      </pc:sldChg>
      <pc:sldChg chg="del">
        <pc:chgData name="Devadder Phebe" userId="e067ce41-2ca1-43f3-afcf-6267d7dfa7ac" providerId="ADAL" clId="{B2FED50C-E914-4B9D-92A1-2311C25642F5}" dt="2024-08-14T07:12:09.891" v="47" actId="47"/>
        <pc:sldMkLst>
          <pc:docMk/>
          <pc:sldMk cId="1021950305" sldId="283"/>
        </pc:sldMkLst>
      </pc:sldChg>
      <pc:sldChg chg="del">
        <pc:chgData name="Devadder Phebe" userId="e067ce41-2ca1-43f3-afcf-6267d7dfa7ac" providerId="ADAL" clId="{B2FED50C-E914-4B9D-92A1-2311C25642F5}" dt="2024-08-14T07:12:07.424" v="34" actId="47"/>
        <pc:sldMkLst>
          <pc:docMk/>
          <pc:sldMk cId="2096563012" sldId="285"/>
        </pc:sldMkLst>
      </pc:sldChg>
      <pc:sldChg chg="del">
        <pc:chgData name="Devadder Phebe" userId="e067ce41-2ca1-43f3-afcf-6267d7dfa7ac" providerId="ADAL" clId="{B2FED50C-E914-4B9D-92A1-2311C25642F5}" dt="2024-08-14T07:12:00.324" v="2" actId="47"/>
        <pc:sldMkLst>
          <pc:docMk/>
          <pc:sldMk cId="3453649565" sldId="311"/>
        </pc:sldMkLst>
      </pc:sldChg>
      <pc:sldChg chg="del">
        <pc:chgData name="Devadder Phebe" userId="e067ce41-2ca1-43f3-afcf-6267d7dfa7ac" providerId="ADAL" clId="{B2FED50C-E914-4B9D-92A1-2311C25642F5}" dt="2024-08-14T07:12:05.282" v="25" actId="47"/>
        <pc:sldMkLst>
          <pc:docMk/>
          <pc:sldMk cId="1507695078" sldId="343"/>
        </pc:sldMkLst>
      </pc:sldChg>
      <pc:sldChg chg="del">
        <pc:chgData name="Devadder Phebe" userId="e067ce41-2ca1-43f3-afcf-6267d7dfa7ac" providerId="ADAL" clId="{B2FED50C-E914-4B9D-92A1-2311C25642F5}" dt="2024-08-14T07:12:05.892" v="26" actId="47"/>
        <pc:sldMkLst>
          <pc:docMk/>
          <pc:sldMk cId="701919869" sldId="346"/>
        </pc:sldMkLst>
      </pc:sldChg>
      <pc:sldChg chg="del">
        <pc:chgData name="Devadder Phebe" userId="e067ce41-2ca1-43f3-afcf-6267d7dfa7ac" providerId="ADAL" clId="{B2FED50C-E914-4B9D-92A1-2311C25642F5}" dt="2024-08-14T07:11:59.813" v="1" actId="47"/>
        <pc:sldMkLst>
          <pc:docMk/>
          <pc:sldMk cId="566963711" sldId="347"/>
        </pc:sldMkLst>
      </pc:sldChg>
      <pc:sldChg chg="del">
        <pc:chgData name="Devadder Phebe" userId="e067ce41-2ca1-43f3-afcf-6267d7dfa7ac" providerId="ADAL" clId="{B2FED50C-E914-4B9D-92A1-2311C25642F5}" dt="2024-08-14T07:12:00.939" v="4" actId="47"/>
        <pc:sldMkLst>
          <pc:docMk/>
          <pc:sldMk cId="1205286126" sldId="348"/>
        </pc:sldMkLst>
      </pc:sldChg>
      <pc:sldChg chg="del">
        <pc:chgData name="Devadder Phebe" userId="e067ce41-2ca1-43f3-afcf-6267d7dfa7ac" providerId="ADAL" clId="{B2FED50C-E914-4B9D-92A1-2311C25642F5}" dt="2024-08-14T07:12:07.274" v="33" actId="47"/>
        <pc:sldMkLst>
          <pc:docMk/>
          <pc:sldMk cId="677861933" sldId="359"/>
        </pc:sldMkLst>
      </pc:sldChg>
      <pc:sldChg chg="del">
        <pc:chgData name="Devadder Phebe" userId="e067ce41-2ca1-43f3-afcf-6267d7dfa7ac" providerId="ADAL" clId="{B2FED50C-E914-4B9D-92A1-2311C25642F5}" dt="2024-08-14T07:12:07.757" v="36" actId="47"/>
        <pc:sldMkLst>
          <pc:docMk/>
          <pc:sldMk cId="4144031204" sldId="360"/>
        </pc:sldMkLst>
      </pc:sldChg>
      <pc:sldChg chg="del">
        <pc:chgData name="Devadder Phebe" userId="e067ce41-2ca1-43f3-afcf-6267d7dfa7ac" providerId="ADAL" clId="{B2FED50C-E914-4B9D-92A1-2311C25642F5}" dt="2024-08-14T07:12:07.908" v="37" actId="47"/>
        <pc:sldMkLst>
          <pc:docMk/>
          <pc:sldMk cId="2671667050" sldId="361"/>
        </pc:sldMkLst>
      </pc:sldChg>
      <pc:sldChg chg="del">
        <pc:chgData name="Devadder Phebe" userId="e067ce41-2ca1-43f3-afcf-6267d7dfa7ac" providerId="ADAL" clId="{B2FED50C-E914-4B9D-92A1-2311C25642F5}" dt="2024-08-14T07:12:08.738" v="40" actId="47"/>
        <pc:sldMkLst>
          <pc:docMk/>
          <pc:sldMk cId="1851633189" sldId="362"/>
        </pc:sldMkLst>
      </pc:sldChg>
      <pc:sldChg chg="del">
        <pc:chgData name="Devadder Phebe" userId="e067ce41-2ca1-43f3-afcf-6267d7dfa7ac" providerId="ADAL" clId="{B2FED50C-E914-4B9D-92A1-2311C25642F5}" dt="2024-08-14T07:12:08.910" v="41" actId="47"/>
        <pc:sldMkLst>
          <pc:docMk/>
          <pc:sldMk cId="157244756" sldId="363"/>
        </pc:sldMkLst>
      </pc:sldChg>
      <pc:sldChg chg="del">
        <pc:chgData name="Devadder Phebe" userId="e067ce41-2ca1-43f3-afcf-6267d7dfa7ac" providerId="ADAL" clId="{B2FED50C-E914-4B9D-92A1-2311C25642F5}" dt="2024-08-14T07:12:14.439" v="60" actId="47"/>
        <pc:sldMkLst>
          <pc:docMk/>
          <pc:sldMk cId="2820209122" sldId="372"/>
        </pc:sldMkLst>
      </pc:sldChg>
      <pc:sldChg chg="del">
        <pc:chgData name="Devadder Phebe" userId="e067ce41-2ca1-43f3-afcf-6267d7dfa7ac" providerId="ADAL" clId="{B2FED50C-E914-4B9D-92A1-2311C25642F5}" dt="2024-08-14T07:12:15.387" v="61" actId="47"/>
        <pc:sldMkLst>
          <pc:docMk/>
          <pc:sldMk cId="3289670151" sldId="373"/>
        </pc:sldMkLst>
      </pc:sldChg>
      <pc:sldChg chg="del">
        <pc:chgData name="Devadder Phebe" userId="e067ce41-2ca1-43f3-afcf-6267d7dfa7ac" providerId="ADAL" clId="{B2FED50C-E914-4B9D-92A1-2311C25642F5}" dt="2024-08-14T07:12:13.833" v="58" actId="47"/>
        <pc:sldMkLst>
          <pc:docMk/>
          <pc:sldMk cId="2168160180" sldId="376"/>
        </pc:sldMkLst>
      </pc:sldChg>
      <pc:sldChg chg="del">
        <pc:chgData name="Devadder Phebe" userId="e067ce41-2ca1-43f3-afcf-6267d7dfa7ac" providerId="ADAL" clId="{B2FED50C-E914-4B9D-92A1-2311C25642F5}" dt="2024-08-14T07:12:06.364" v="29" actId="47"/>
        <pc:sldMkLst>
          <pc:docMk/>
          <pc:sldMk cId="410295757" sldId="381"/>
        </pc:sldMkLst>
      </pc:sldChg>
      <pc:sldChg chg="del">
        <pc:chgData name="Devadder Phebe" userId="e067ce41-2ca1-43f3-afcf-6267d7dfa7ac" providerId="ADAL" clId="{B2FED50C-E914-4B9D-92A1-2311C25642F5}" dt="2024-08-14T07:12:06.521" v="30" actId="47"/>
        <pc:sldMkLst>
          <pc:docMk/>
          <pc:sldMk cId="1091783698" sldId="382"/>
        </pc:sldMkLst>
      </pc:sldChg>
      <pc:sldChg chg="del">
        <pc:chgData name="Devadder Phebe" userId="e067ce41-2ca1-43f3-afcf-6267d7dfa7ac" providerId="ADAL" clId="{B2FED50C-E914-4B9D-92A1-2311C25642F5}" dt="2024-08-14T07:12:04.376" v="19" actId="47"/>
        <pc:sldMkLst>
          <pc:docMk/>
          <pc:sldMk cId="3265421677" sldId="397"/>
        </pc:sldMkLst>
      </pc:sldChg>
      <pc:sldChg chg="del">
        <pc:chgData name="Devadder Phebe" userId="e067ce41-2ca1-43f3-afcf-6267d7dfa7ac" providerId="ADAL" clId="{B2FED50C-E914-4B9D-92A1-2311C25642F5}" dt="2024-08-14T07:12:06.036" v="27" actId="47"/>
        <pc:sldMkLst>
          <pc:docMk/>
          <pc:sldMk cId="825638318" sldId="404"/>
        </pc:sldMkLst>
      </pc:sldChg>
      <pc:sldChg chg="del">
        <pc:chgData name="Devadder Phebe" userId="e067ce41-2ca1-43f3-afcf-6267d7dfa7ac" providerId="ADAL" clId="{B2FED50C-E914-4B9D-92A1-2311C25642F5}" dt="2024-08-14T07:12:08.061" v="38" actId="47"/>
        <pc:sldMkLst>
          <pc:docMk/>
          <pc:sldMk cId="2940664604" sldId="406"/>
        </pc:sldMkLst>
      </pc:sldChg>
      <pc:sldChg chg="del">
        <pc:chgData name="Devadder Phebe" userId="e067ce41-2ca1-43f3-afcf-6267d7dfa7ac" providerId="ADAL" clId="{B2FED50C-E914-4B9D-92A1-2311C25642F5}" dt="2024-08-14T07:12:09.066" v="42" actId="47"/>
        <pc:sldMkLst>
          <pc:docMk/>
          <pc:sldMk cId="217541127" sldId="407"/>
        </pc:sldMkLst>
      </pc:sldChg>
      <pc:sldChg chg="del">
        <pc:chgData name="Devadder Phebe" userId="e067ce41-2ca1-43f3-afcf-6267d7dfa7ac" providerId="ADAL" clId="{B2FED50C-E914-4B9D-92A1-2311C25642F5}" dt="2024-08-14T07:12:09.249" v="43" actId="47"/>
        <pc:sldMkLst>
          <pc:docMk/>
          <pc:sldMk cId="2539217612" sldId="408"/>
        </pc:sldMkLst>
      </pc:sldChg>
      <pc:sldChg chg="del">
        <pc:chgData name="Devadder Phebe" userId="e067ce41-2ca1-43f3-afcf-6267d7dfa7ac" providerId="ADAL" clId="{B2FED50C-E914-4B9D-92A1-2311C25642F5}" dt="2024-08-14T07:11:59.537" v="0" actId="47"/>
        <pc:sldMkLst>
          <pc:docMk/>
          <pc:sldMk cId="1242702740" sldId="410"/>
        </pc:sldMkLst>
      </pc:sldChg>
      <pc:sldChg chg="del">
        <pc:chgData name="Devadder Phebe" userId="e067ce41-2ca1-43f3-afcf-6267d7dfa7ac" providerId="ADAL" clId="{B2FED50C-E914-4B9D-92A1-2311C25642F5}" dt="2024-08-14T07:12:11.996" v="52" actId="47"/>
        <pc:sldMkLst>
          <pc:docMk/>
          <pc:sldMk cId="1237810562" sldId="438"/>
        </pc:sldMkLst>
      </pc:sldChg>
      <pc:sldChg chg="del">
        <pc:chgData name="Devadder Phebe" userId="e067ce41-2ca1-43f3-afcf-6267d7dfa7ac" providerId="ADAL" clId="{B2FED50C-E914-4B9D-92A1-2311C25642F5}" dt="2024-08-14T07:12:12.602" v="54" actId="47"/>
        <pc:sldMkLst>
          <pc:docMk/>
          <pc:sldMk cId="1887725975" sldId="439"/>
        </pc:sldMkLst>
      </pc:sldChg>
      <pc:sldChg chg="del">
        <pc:chgData name="Devadder Phebe" userId="e067ce41-2ca1-43f3-afcf-6267d7dfa7ac" providerId="ADAL" clId="{B2FED50C-E914-4B9D-92A1-2311C25642F5}" dt="2024-08-14T07:12:12.880" v="55" actId="47"/>
        <pc:sldMkLst>
          <pc:docMk/>
          <pc:sldMk cId="1208807158" sldId="440"/>
        </pc:sldMkLst>
      </pc:sldChg>
      <pc:sldChg chg="del">
        <pc:chgData name="Devadder Phebe" userId="e067ce41-2ca1-43f3-afcf-6267d7dfa7ac" providerId="ADAL" clId="{B2FED50C-E914-4B9D-92A1-2311C25642F5}" dt="2024-08-14T07:12:14.153" v="59" actId="47"/>
        <pc:sldMkLst>
          <pc:docMk/>
          <pc:sldMk cId="1858569484" sldId="442"/>
        </pc:sldMkLst>
      </pc:sldChg>
      <pc:sldChg chg="del">
        <pc:chgData name="Devadder Phebe" userId="e067ce41-2ca1-43f3-afcf-6267d7dfa7ac" providerId="ADAL" clId="{B2FED50C-E914-4B9D-92A1-2311C25642F5}" dt="2024-08-14T07:12:01.302" v="6" actId="47"/>
        <pc:sldMkLst>
          <pc:docMk/>
          <pc:sldMk cId="350333853" sldId="457"/>
        </pc:sldMkLst>
      </pc:sldChg>
      <pc:sldChg chg="del">
        <pc:chgData name="Devadder Phebe" userId="e067ce41-2ca1-43f3-afcf-6267d7dfa7ac" providerId="ADAL" clId="{B2FED50C-E914-4B9D-92A1-2311C25642F5}" dt="2024-08-14T07:12:04.682" v="21" actId="47"/>
        <pc:sldMkLst>
          <pc:docMk/>
          <pc:sldMk cId="1902341510" sldId="459"/>
        </pc:sldMkLst>
      </pc:sldChg>
      <pc:sldChg chg="del">
        <pc:chgData name="Devadder Phebe" userId="e067ce41-2ca1-43f3-afcf-6267d7dfa7ac" providerId="ADAL" clId="{B2FED50C-E914-4B9D-92A1-2311C25642F5}" dt="2024-08-14T07:12:04.833" v="22" actId="47"/>
        <pc:sldMkLst>
          <pc:docMk/>
          <pc:sldMk cId="184382056" sldId="460"/>
        </pc:sldMkLst>
      </pc:sldChg>
      <pc:sldChg chg="del">
        <pc:chgData name="Devadder Phebe" userId="e067ce41-2ca1-43f3-afcf-6267d7dfa7ac" providerId="ADAL" clId="{B2FED50C-E914-4B9D-92A1-2311C25642F5}" dt="2024-08-14T07:12:02.375" v="13" actId="47"/>
        <pc:sldMkLst>
          <pc:docMk/>
          <pc:sldMk cId="948225703" sldId="461"/>
        </pc:sldMkLst>
      </pc:sldChg>
      <pc:sldChg chg="del">
        <pc:chgData name="Devadder Phebe" userId="e067ce41-2ca1-43f3-afcf-6267d7dfa7ac" providerId="ADAL" clId="{B2FED50C-E914-4B9D-92A1-2311C25642F5}" dt="2024-08-14T07:12:03.371" v="16" actId="47"/>
        <pc:sldMkLst>
          <pc:docMk/>
          <pc:sldMk cId="1613980842" sldId="462"/>
        </pc:sldMkLst>
      </pc:sldChg>
      <pc:sldChg chg="del">
        <pc:chgData name="Devadder Phebe" userId="e067ce41-2ca1-43f3-afcf-6267d7dfa7ac" providerId="ADAL" clId="{B2FED50C-E914-4B9D-92A1-2311C25642F5}" dt="2024-08-14T07:12:06.658" v="31" actId="47"/>
        <pc:sldMkLst>
          <pc:docMk/>
          <pc:sldMk cId="1388930674" sldId="463"/>
        </pc:sldMkLst>
      </pc:sldChg>
      <pc:sldChg chg="del">
        <pc:chgData name="Devadder Phebe" userId="e067ce41-2ca1-43f3-afcf-6267d7dfa7ac" providerId="ADAL" clId="{B2FED50C-E914-4B9D-92A1-2311C25642F5}" dt="2024-08-14T07:12:09.737" v="46" actId="47"/>
        <pc:sldMkLst>
          <pc:docMk/>
          <pc:sldMk cId="2330803318" sldId="464"/>
        </pc:sldMkLst>
      </pc:sldChg>
      <pc:sldChg chg="del">
        <pc:chgData name="Devadder Phebe" userId="e067ce41-2ca1-43f3-afcf-6267d7dfa7ac" providerId="ADAL" clId="{B2FED50C-E914-4B9D-92A1-2311C25642F5}" dt="2024-08-14T07:12:00.597" v="3" actId="47"/>
        <pc:sldMkLst>
          <pc:docMk/>
          <pc:sldMk cId="3519786632" sldId="465"/>
        </pc:sldMkLst>
      </pc:sldChg>
      <pc:sldChg chg="del">
        <pc:chgData name="Devadder Phebe" userId="e067ce41-2ca1-43f3-afcf-6267d7dfa7ac" providerId="ADAL" clId="{B2FED50C-E914-4B9D-92A1-2311C25642F5}" dt="2024-08-14T07:12:07.593" v="35" actId="47"/>
        <pc:sldMkLst>
          <pc:docMk/>
          <pc:sldMk cId="1530454709" sldId="468"/>
        </pc:sldMkLst>
      </pc:sldChg>
      <pc:sldChg chg="del">
        <pc:chgData name="Devadder Phebe" userId="e067ce41-2ca1-43f3-afcf-6267d7dfa7ac" providerId="ADAL" clId="{B2FED50C-E914-4B9D-92A1-2311C25642F5}" dt="2024-08-14T07:12:07.100" v="32" actId="47"/>
        <pc:sldMkLst>
          <pc:docMk/>
          <pc:sldMk cId="3868757561" sldId="469"/>
        </pc:sldMkLst>
      </pc:sldChg>
      <pc:sldChg chg="del">
        <pc:chgData name="Devadder Phebe" userId="e067ce41-2ca1-43f3-afcf-6267d7dfa7ac" providerId="ADAL" clId="{B2FED50C-E914-4B9D-92A1-2311C25642F5}" dt="2024-08-14T07:12:08.592" v="39" actId="47"/>
        <pc:sldMkLst>
          <pc:docMk/>
          <pc:sldMk cId="1900248297" sldId="470"/>
        </pc:sldMkLst>
      </pc:sldChg>
      <pc:sldChg chg="del">
        <pc:chgData name="Devadder Phebe" userId="e067ce41-2ca1-43f3-afcf-6267d7dfa7ac" providerId="ADAL" clId="{B2FED50C-E914-4B9D-92A1-2311C25642F5}" dt="2024-08-14T07:12:04.984" v="23" actId="47"/>
        <pc:sldMkLst>
          <pc:docMk/>
          <pc:sldMk cId="421466677" sldId="472"/>
        </pc:sldMkLst>
      </pc:sldChg>
      <pc:sldChg chg="del">
        <pc:chgData name="Devadder Phebe" userId="e067ce41-2ca1-43f3-afcf-6267d7dfa7ac" providerId="ADAL" clId="{B2FED50C-E914-4B9D-92A1-2311C25642F5}" dt="2024-08-14T07:12:01.624" v="8" actId="47"/>
        <pc:sldMkLst>
          <pc:docMk/>
          <pc:sldMk cId="2120648949" sldId="473"/>
        </pc:sldMkLst>
      </pc:sldChg>
      <pc:sldChg chg="del">
        <pc:chgData name="Devadder Phebe" userId="e067ce41-2ca1-43f3-afcf-6267d7dfa7ac" providerId="ADAL" clId="{B2FED50C-E914-4B9D-92A1-2311C25642F5}" dt="2024-08-14T07:12:09.401" v="44" actId="47"/>
        <pc:sldMkLst>
          <pc:docMk/>
          <pc:sldMk cId="253688164" sldId="474"/>
        </pc:sldMkLst>
      </pc:sldChg>
      <pc:sldChg chg="del">
        <pc:chgData name="Devadder Phebe" userId="e067ce41-2ca1-43f3-afcf-6267d7dfa7ac" providerId="ADAL" clId="{B2FED50C-E914-4B9D-92A1-2311C25642F5}" dt="2024-08-14T07:12:10.073" v="48" actId="47"/>
        <pc:sldMkLst>
          <pc:docMk/>
          <pc:sldMk cId="2421720156" sldId="475"/>
        </pc:sldMkLst>
      </pc:sldChg>
      <pc:sldChg chg="del">
        <pc:chgData name="Devadder Phebe" userId="e067ce41-2ca1-43f3-afcf-6267d7dfa7ac" providerId="ADAL" clId="{B2FED50C-E914-4B9D-92A1-2311C25642F5}" dt="2024-08-14T07:12:12.304" v="53" actId="47"/>
        <pc:sldMkLst>
          <pc:docMk/>
          <pc:sldMk cId="37073752" sldId="477"/>
        </pc:sldMkLst>
      </pc:sldChg>
      <pc:sldChg chg="del">
        <pc:chgData name="Devadder Phebe" userId="e067ce41-2ca1-43f3-afcf-6267d7dfa7ac" providerId="ADAL" clId="{B2FED50C-E914-4B9D-92A1-2311C25642F5}" dt="2024-08-14T07:12:13.216" v="56" actId="47"/>
        <pc:sldMkLst>
          <pc:docMk/>
          <pc:sldMk cId="718544629" sldId="478"/>
        </pc:sldMkLst>
      </pc:sldChg>
      <pc:sldChg chg="del">
        <pc:chgData name="Devadder Phebe" userId="e067ce41-2ca1-43f3-afcf-6267d7dfa7ac" providerId="ADAL" clId="{B2FED50C-E914-4B9D-92A1-2311C25642F5}" dt="2024-08-14T07:12:10.955" v="49" actId="47"/>
        <pc:sldMkLst>
          <pc:docMk/>
          <pc:sldMk cId="2682391176" sldId="479"/>
        </pc:sldMkLst>
      </pc:sldChg>
      <pc:sldChg chg="del">
        <pc:chgData name="Devadder Phebe" userId="e067ce41-2ca1-43f3-afcf-6267d7dfa7ac" providerId="ADAL" clId="{B2FED50C-E914-4B9D-92A1-2311C25642F5}" dt="2024-08-14T07:12:11.139" v="50" actId="47"/>
        <pc:sldMkLst>
          <pc:docMk/>
          <pc:sldMk cId="1658297042" sldId="480"/>
        </pc:sldMkLst>
      </pc:sldChg>
      <pc:sldChg chg="del">
        <pc:chgData name="Devadder Phebe" userId="e067ce41-2ca1-43f3-afcf-6267d7dfa7ac" providerId="ADAL" clId="{B2FED50C-E914-4B9D-92A1-2311C25642F5}" dt="2024-08-14T07:12:11.450" v="51" actId="47"/>
        <pc:sldMkLst>
          <pc:docMk/>
          <pc:sldMk cId="1438857633" sldId="481"/>
        </pc:sldMkLst>
      </pc:sldChg>
      <pc:sldChg chg="del">
        <pc:chgData name="Devadder Phebe" userId="e067ce41-2ca1-43f3-afcf-6267d7dfa7ac" providerId="ADAL" clId="{B2FED50C-E914-4B9D-92A1-2311C25642F5}" dt="2024-08-14T07:12:03.209" v="15" actId="47"/>
        <pc:sldMkLst>
          <pc:docMk/>
          <pc:sldMk cId="2440732765" sldId="482"/>
        </pc:sldMkLst>
      </pc:sldChg>
      <pc:sldChg chg="del">
        <pc:chgData name="Devadder Phebe" userId="e067ce41-2ca1-43f3-afcf-6267d7dfa7ac" providerId="ADAL" clId="{B2FED50C-E914-4B9D-92A1-2311C25642F5}" dt="2024-08-14T07:12:01.457" v="7" actId="47"/>
        <pc:sldMkLst>
          <pc:docMk/>
          <pc:sldMk cId="196889573" sldId="484"/>
        </pc:sldMkLst>
      </pc:sldChg>
      <pc:sldChg chg="del">
        <pc:chgData name="Devadder Phebe" userId="e067ce41-2ca1-43f3-afcf-6267d7dfa7ac" providerId="ADAL" clId="{B2FED50C-E914-4B9D-92A1-2311C25642F5}" dt="2024-08-14T07:12:03.713" v="18" actId="47"/>
        <pc:sldMkLst>
          <pc:docMk/>
          <pc:sldMk cId="3397871250" sldId="486"/>
        </pc:sldMkLst>
      </pc:sldChg>
      <pc:sldChg chg="del">
        <pc:chgData name="Devadder Phebe" userId="e067ce41-2ca1-43f3-afcf-6267d7dfa7ac" providerId="ADAL" clId="{B2FED50C-E914-4B9D-92A1-2311C25642F5}" dt="2024-08-14T07:12:01.789" v="9" actId="47"/>
        <pc:sldMkLst>
          <pc:docMk/>
          <pc:sldMk cId="3499014283" sldId="487"/>
        </pc:sldMkLst>
      </pc:sldChg>
      <pc:sldChg chg="del">
        <pc:chgData name="Devadder Phebe" userId="e067ce41-2ca1-43f3-afcf-6267d7dfa7ac" providerId="ADAL" clId="{B2FED50C-E914-4B9D-92A1-2311C25642F5}" dt="2024-08-14T07:12:01.932" v="10" actId="47"/>
        <pc:sldMkLst>
          <pc:docMk/>
          <pc:sldMk cId="1563578975" sldId="488"/>
        </pc:sldMkLst>
      </pc:sldChg>
      <pc:sldChg chg="del">
        <pc:chgData name="Devadder Phebe" userId="e067ce41-2ca1-43f3-afcf-6267d7dfa7ac" providerId="ADAL" clId="{B2FED50C-E914-4B9D-92A1-2311C25642F5}" dt="2024-08-14T07:12:09.560" v="45" actId="47"/>
        <pc:sldMkLst>
          <pc:docMk/>
          <pc:sldMk cId="527642026" sldId="490"/>
        </pc:sldMkLst>
      </pc:sldChg>
      <pc:sldChg chg="del">
        <pc:chgData name="Devadder Phebe" userId="e067ce41-2ca1-43f3-afcf-6267d7dfa7ac" providerId="ADAL" clId="{B2FED50C-E914-4B9D-92A1-2311C25642F5}" dt="2024-08-14T07:12:13.504" v="57" actId="47"/>
        <pc:sldMkLst>
          <pc:docMk/>
          <pc:sldMk cId="2035213278" sldId="491"/>
        </pc:sldMkLst>
      </pc:sldChg>
      <pc:sldChg chg="del">
        <pc:chgData name="Devadder Phebe" userId="e067ce41-2ca1-43f3-afcf-6267d7dfa7ac" providerId="ADAL" clId="{B2FED50C-E914-4B9D-92A1-2311C25642F5}" dt="2024-08-14T07:12:06.206" v="28" actId="47"/>
        <pc:sldMkLst>
          <pc:docMk/>
          <pc:sldMk cId="3709199711" sldId="492"/>
        </pc:sldMkLst>
      </pc:sldChg>
      <pc:sldChg chg="del">
        <pc:chgData name="Devadder Phebe" userId="e067ce41-2ca1-43f3-afcf-6267d7dfa7ac" providerId="ADAL" clId="{B2FED50C-E914-4B9D-92A1-2311C25642F5}" dt="2024-08-14T07:12:01.102" v="5" actId="47"/>
        <pc:sldMkLst>
          <pc:docMk/>
          <pc:sldMk cId="3005380069" sldId="494"/>
        </pc:sldMkLst>
      </pc:sldChg>
      <pc:sldChg chg="del">
        <pc:chgData name="Devadder Phebe" userId="e067ce41-2ca1-43f3-afcf-6267d7dfa7ac" providerId="ADAL" clId="{B2FED50C-E914-4B9D-92A1-2311C25642F5}" dt="2024-08-14T07:12:05.138" v="24" actId="47"/>
        <pc:sldMkLst>
          <pc:docMk/>
          <pc:sldMk cId="3069739467" sldId="495"/>
        </pc:sldMkLst>
      </pc:sldChg>
      <pc:sldChg chg="del">
        <pc:chgData name="Devadder Phebe" userId="e067ce41-2ca1-43f3-afcf-6267d7dfa7ac" providerId="ADAL" clId="{B2FED50C-E914-4B9D-92A1-2311C25642F5}" dt="2024-08-14T07:12:02.229" v="12" actId="47"/>
        <pc:sldMkLst>
          <pc:docMk/>
          <pc:sldMk cId="3006399882" sldId="497"/>
        </pc:sldMkLst>
      </pc:sldChg>
      <pc:sldChg chg="del">
        <pc:chgData name="Devadder Phebe" userId="e067ce41-2ca1-43f3-afcf-6267d7dfa7ac" providerId="ADAL" clId="{B2FED50C-E914-4B9D-92A1-2311C25642F5}" dt="2024-08-14T07:12:03.534" v="17" actId="47"/>
        <pc:sldMkLst>
          <pc:docMk/>
          <pc:sldMk cId="1728681369" sldId="498"/>
        </pc:sldMkLst>
      </pc:sldChg>
      <pc:sldChg chg="del">
        <pc:chgData name="Devadder Phebe" userId="e067ce41-2ca1-43f3-afcf-6267d7dfa7ac" providerId="ADAL" clId="{B2FED50C-E914-4B9D-92A1-2311C25642F5}" dt="2024-08-14T07:12:02.499" v="14" actId="47"/>
        <pc:sldMkLst>
          <pc:docMk/>
          <pc:sldMk cId="3991859148" sldId="500"/>
        </pc:sldMkLst>
      </pc:sldChg>
    </pc:docChg>
  </pc:docChgLst>
  <pc:docChgLst>
    <pc:chgData name="Lauwers Leen" userId="b07259d2-56e0-4213-9c51-0ac00f7e1cb2" providerId="ADAL" clId="{A1522A5B-7C8F-4FD0-8F3D-BF802007F54A}"/>
    <pc:docChg chg="modSld">
      <pc:chgData name="Lauwers Leen" userId="b07259d2-56e0-4213-9c51-0ac00f7e1cb2" providerId="ADAL" clId="{A1522A5B-7C8F-4FD0-8F3D-BF802007F54A}" dt="2024-06-20T13:36:37.916" v="6"/>
      <pc:docMkLst>
        <pc:docMk/>
      </pc:docMkLst>
      <pc:sldChg chg="addCm">
        <pc:chgData name="Lauwers Leen" userId="b07259d2-56e0-4213-9c51-0ac00f7e1cb2" providerId="ADAL" clId="{A1522A5B-7C8F-4FD0-8F3D-BF802007F54A}" dt="2024-06-20T13:36:37.916" v="6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27.402" v="5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37.916" v="6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">
        <pc:chgData name="Lauwers Leen" userId="b07259d2-56e0-4213-9c51-0ac00f7e1cb2" providerId="ADAL" clId="{A1522A5B-7C8F-4FD0-8F3D-BF802007F54A}" dt="2024-06-20T13:30:56.634" v="4" actId="1076"/>
        <pc:sldMkLst>
          <pc:docMk/>
          <pc:sldMk cId="527642026" sldId="490"/>
        </pc:sldMkLst>
        <pc:picChg chg="mod modCrop">
          <ac:chgData name="Lauwers Leen" userId="b07259d2-56e0-4213-9c51-0ac00f7e1cb2" providerId="ADAL" clId="{A1522A5B-7C8F-4FD0-8F3D-BF802007F54A}" dt="2024-06-20T13:30:56.634" v="4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  <pc:docChgLst>
    <pc:chgData name="Devadder Phebe" userId="S::phebe.devadder@vlaanderen.be::e067ce41-2ca1-43f3-afcf-6267d7dfa7ac" providerId="AD" clId="Web-{7EF0EB09-EB14-FC05-EBB3-456ABF385679}"/>
    <pc:docChg chg="addSld modSld">
      <pc:chgData name="Devadder Phebe" userId="S::phebe.devadder@vlaanderen.be::e067ce41-2ca1-43f3-afcf-6267d7dfa7ac" providerId="AD" clId="Web-{7EF0EB09-EB14-FC05-EBB3-456ABF385679}" dt="2024-07-24T09:10:08.464" v="4"/>
      <pc:docMkLst>
        <pc:docMk/>
      </pc:docMkLst>
      <pc:sldChg chg="addSp delSp modSp new">
        <pc:chgData name="Devadder Phebe" userId="S::phebe.devadder@vlaanderen.be::e067ce41-2ca1-43f3-afcf-6267d7dfa7ac" providerId="AD" clId="Web-{7EF0EB09-EB14-FC05-EBB3-456ABF385679}" dt="2024-07-24T09:10:08.464" v="4"/>
        <pc:sldMkLst>
          <pc:docMk/>
          <pc:sldMk cId="3709199711" sldId="492"/>
        </pc:sldMkLst>
        <pc:spChg chg="del">
          <ac:chgData name="Devadder Phebe" userId="S::phebe.devadder@vlaanderen.be::e067ce41-2ca1-43f3-afcf-6267d7dfa7ac" providerId="AD" clId="Web-{7EF0EB09-EB14-FC05-EBB3-456ABF385679}" dt="2024-07-24T09:09:49.791" v="1"/>
          <ac:spMkLst>
            <pc:docMk/>
            <pc:sldMk cId="3709199711" sldId="492"/>
            <ac:spMk id="3" creationId="{3C5A9EE1-CC30-3A97-76DC-B6AD05375D41}"/>
          </ac:spMkLst>
        </pc:spChg>
        <pc:spChg chg="add mod">
          <ac:chgData name="Devadder Phebe" userId="S::phebe.devadder@vlaanderen.be::e067ce41-2ca1-43f3-afcf-6267d7dfa7ac" providerId="AD" clId="Web-{7EF0EB09-EB14-FC05-EBB3-456ABF385679}" dt="2024-07-24T09:10:08.464" v="4"/>
          <ac:spMkLst>
            <pc:docMk/>
            <pc:sldMk cId="3709199711" sldId="492"/>
            <ac:spMk id="7" creationId="{4AFF9E38-F309-7B6B-9F9D-CDF51EE6C268}"/>
          </ac:spMkLst>
        </pc:spChg>
        <pc:picChg chg="add del mod ord">
          <ac:chgData name="Devadder Phebe" userId="S::phebe.devadder@vlaanderen.be::e067ce41-2ca1-43f3-afcf-6267d7dfa7ac" providerId="AD" clId="Web-{7EF0EB09-EB14-FC05-EBB3-456ABF385679}" dt="2024-07-24T09:10:08.464" v="4"/>
          <ac:picMkLst>
            <pc:docMk/>
            <pc:sldMk cId="3709199711" sldId="492"/>
            <ac:picMk id="5" creationId="{67B2ADB1-3607-7099-4179-BE6FFBD702BE}"/>
          </ac:picMkLst>
        </pc:picChg>
      </pc:sldChg>
    </pc:docChg>
  </pc:docChgLst>
  <pc:docChgLst>
    <pc:chgData name="Devadder Phebe" userId="e067ce41-2ca1-43f3-afcf-6267d7dfa7ac" providerId="ADAL" clId="{71B8A8BC-4ACD-4644-9DA7-63CF35123676}"/>
    <pc:docChg chg="custSel addSld delSld modSld">
      <pc:chgData name="Devadder Phebe" userId="e067ce41-2ca1-43f3-afcf-6267d7dfa7ac" providerId="ADAL" clId="{71B8A8BC-4ACD-4644-9DA7-63CF35123676}" dt="2024-06-21T08:47:43.418" v="327" actId="20577"/>
      <pc:docMkLst>
        <pc:docMk/>
      </pc:docMkLst>
      <pc:sldChg chg="modAnim">
        <pc:chgData name="Devadder Phebe" userId="e067ce41-2ca1-43f3-afcf-6267d7dfa7ac" providerId="ADAL" clId="{71B8A8BC-4ACD-4644-9DA7-63CF35123676}" dt="2024-06-20T14:10:39.795" v="249"/>
        <pc:sldMkLst>
          <pc:docMk/>
          <pc:sldMk cId="2136100334" sldId="262"/>
        </pc:sldMkLst>
      </pc:sldChg>
      <pc:sldChg chg="addSp delSp modSp mod modAnim">
        <pc:chgData name="Devadder Phebe" userId="e067ce41-2ca1-43f3-afcf-6267d7dfa7ac" providerId="ADAL" clId="{71B8A8BC-4ACD-4644-9DA7-63CF35123676}" dt="2024-06-20T13:56:09.984" v="212"/>
        <pc:sldMkLst>
          <pc:docMk/>
          <pc:sldMk cId="701919869" sldId="346"/>
        </pc:sldMkLst>
        <pc:spChg chg="add mod">
          <ac:chgData name="Devadder Phebe" userId="e067ce41-2ca1-43f3-afcf-6267d7dfa7ac" providerId="ADAL" clId="{71B8A8BC-4ACD-4644-9DA7-63CF35123676}" dt="2024-06-20T13:56:03.286" v="211" actId="1582"/>
          <ac:spMkLst>
            <pc:docMk/>
            <pc:sldMk cId="701919869" sldId="346"/>
            <ac:spMk id="9" creationId="{4255DFC1-E5CC-386F-C617-BB15A5BAC2DA}"/>
          </ac:spMkLst>
        </pc:spChg>
        <pc:picChg chg="add mod">
          <ac:chgData name="Devadder Phebe" userId="e067ce41-2ca1-43f3-afcf-6267d7dfa7ac" providerId="ADAL" clId="{71B8A8BC-4ACD-4644-9DA7-63CF35123676}" dt="2024-06-20T13:52:57.739" v="195" actId="14100"/>
          <ac:picMkLst>
            <pc:docMk/>
            <pc:sldMk cId="701919869" sldId="346"/>
            <ac:picMk id="5" creationId="{F5D63DA5-0FC5-73E7-B68D-354086EB8643}"/>
          </ac:picMkLst>
        </pc:picChg>
        <pc:picChg chg="del">
          <ac:chgData name="Devadder Phebe" userId="e067ce41-2ca1-43f3-afcf-6267d7dfa7ac" providerId="ADAL" clId="{71B8A8BC-4ACD-4644-9DA7-63CF35123676}" dt="2024-06-20T13:51:50.055" v="192" actId="478"/>
          <ac:picMkLst>
            <pc:docMk/>
            <pc:sldMk cId="701919869" sldId="346"/>
            <ac:picMk id="6" creationId="{FC560538-7991-BAA8-2471-1AD356CB11BF}"/>
          </ac:picMkLst>
        </pc:picChg>
        <pc:picChg chg="add mod">
          <ac:chgData name="Devadder Phebe" userId="e067ce41-2ca1-43f3-afcf-6267d7dfa7ac" providerId="ADAL" clId="{71B8A8BC-4ACD-4644-9DA7-63CF35123676}" dt="2024-06-20T13:55:37.206" v="207" actId="14100"/>
          <ac:picMkLst>
            <pc:docMk/>
            <pc:sldMk cId="701919869" sldId="346"/>
            <ac:picMk id="8" creationId="{3F84D224-9FEC-305C-B608-67DBDBA87744}"/>
          </ac:picMkLst>
        </pc:picChg>
      </pc:sldChg>
      <pc:sldChg chg="modSp mod">
        <pc:chgData name="Devadder Phebe" userId="e067ce41-2ca1-43f3-afcf-6267d7dfa7ac" providerId="ADAL" clId="{71B8A8BC-4ACD-4644-9DA7-63CF35123676}" dt="2024-06-20T14:04:27.724" v="229" actId="1076"/>
        <pc:sldMkLst>
          <pc:docMk/>
          <pc:sldMk cId="3350021304" sldId="409"/>
        </pc:sldMkLst>
        <pc:spChg chg="mod">
          <ac:chgData name="Devadder Phebe" userId="e067ce41-2ca1-43f3-afcf-6267d7dfa7ac" providerId="ADAL" clId="{71B8A8BC-4ACD-4644-9DA7-63CF35123676}" dt="2024-06-20T14:04:27.724" v="229" actId="1076"/>
          <ac:spMkLst>
            <pc:docMk/>
            <pc:sldMk cId="3350021304" sldId="409"/>
            <ac:spMk id="3" creationId="{14CB4416-670B-B1C0-2305-5475EBCF7581}"/>
          </ac:spMkLst>
        </pc:spChg>
      </pc:sldChg>
      <pc:sldChg chg="addSp modSp mod modAnim delCm modCm">
        <pc:chgData name="Devadder Phebe" userId="e067ce41-2ca1-43f3-afcf-6267d7dfa7ac" providerId="ADAL" clId="{71B8A8BC-4ACD-4644-9DA7-63CF35123676}" dt="2024-06-20T13:47:49.392" v="189"/>
        <pc:sldMkLst>
          <pc:docMk/>
          <pc:sldMk cId="3397871250" sldId="486"/>
        </pc:sldMkLst>
        <pc:spChg chg="mod">
          <ac:chgData name="Devadder Phebe" userId="e067ce41-2ca1-43f3-afcf-6267d7dfa7ac" providerId="ADAL" clId="{71B8A8BC-4ACD-4644-9DA7-63CF35123676}" dt="2024-06-20T13:46:58.405" v="178" actId="14100"/>
          <ac:spMkLst>
            <pc:docMk/>
            <pc:sldMk cId="3397871250" sldId="486"/>
            <ac:spMk id="3" creationId="{8725B98D-AB6D-7975-F5E1-D7CEA116AEAD}"/>
          </ac:spMkLst>
        </pc:spChg>
        <pc:picChg chg="add mod">
          <ac:chgData name="Devadder Phebe" userId="e067ce41-2ca1-43f3-afcf-6267d7dfa7ac" providerId="ADAL" clId="{71B8A8BC-4ACD-4644-9DA7-63CF35123676}" dt="2024-06-20T13:46:44.618" v="176" actId="1076"/>
          <ac:picMkLst>
            <pc:docMk/>
            <pc:sldMk cId="3397871250" sldId="486"/>
            <ac:picMk id="6" creationId="{E69BBC88-EBAF-2A82-F8C1-1C24D3EF4B2E}"/>
          </ac:picMkLst>
        </pc:picChg>
        <pc:picChg chg="add mod">
          <ac:chgData name="Devadder Phebe" userId="e067ce41-2ca1-43f3-afcf-6267d7dfa7ac" providerId="ADAL" clId="{71B8A8BC-4ACD-4644-9DA7-63CF35123676}" dt="2024-06-20T13:46:38.169" v="173" actId="14100"/>
          <ac:picMkLst>
            <pc:docMk/>
            <pc:sldMk cId="3397871250" sldId="486"/>
            <ac:picMk id="8" creationId="{A433A7A1-2E14-0ECA-AAB5-38ADB90DE24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6:48.456" v="177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3:50.875" v="161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Anim delCm modCm">
        <pc:chgData name="Devadder Phebe" userId="e067ce41-2ca1-43f3-afcf-6267d7dfa7ac" providerId="ADAL" clId="{71B8A8BC-4ACD-4644-9DA7-63CF35123676}" dt="2024-06-21T08:47:43.418" v="327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71B8A8BC-4ACD-4644-9DA7-63CF35123676}" dt="2024-06-21T08:47:43.418" v="327" actId="20577"/>
          <ac:spMkLst>
            <pc:docMk/>
            <pc:sldMk cId="2970281818" sldId="489"/>
            <ac:spMk id="3" creationId="{BD0C3BB9-4685-9162-9CEF-AB3B2022B7C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1T08:47:29.779" v="258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  <pc:sldChg chg="modSp mod">
        <pc:chgData name="Devadder Phebe" userId="e067ce41-2ca1-43f3-afcf-6267d7dfa7ac" providerId="ADAL" clId="{71B8A8BC-4ACD-4644-9DA7-63CF35123676}" dt="2024-06-20T14:01:43.886" v="221" actId="14100"/>
        <pc:sldMkLst>
          <pc:docMk/>
          <pc:sldMk cId="527642026" sldId="490"/>
        </pc:sldMkLst>
        <pc:picChg chg="mod modCrop">
          <ac:chgData name="Devadder Phebe" userId="e067ce41-2ca1-43f3-afcf-6267d7dfa7ac" providerId="ADAL" clId="{71B8A8BC-4ACD-4644-9DA7-63CF35123676}" dt="2024-06-20T14:01:43.886" v="221" actId="14100"/>
          <ac:picMkLst>
            <pc:docMk/>
            <pc:sldMk cId="527642026" sldId="490"/>
            <ac:picMk id="7" creationId="{8A035540-5296-FD0D-ECE3-D1704868FFA3}"/>
          </ac:picMkLst>
        </pc:picChg>
      </pc:sldChg>
      <pc:sldChg chg="addSp modSp new del mod">
        <pc:chgData name="Devadder Phebe" userId="e067ce41-2ca1-43f3-afcf-6267d7dfa7ac" providerId="ADAL" clId="{71B8A8BC-4ACD-4644-9DA7-63CF35123676}" dt="2024-06-20T13:55:25.013" v="203" actId="47"/>
        <pc:sldMkLst>
          <pc:docMk/>
          <pc:sldMk cId="1027627787" sldId="492"/>
        </pc:sldMkLst>
        <pc:picChg chg="add mod">
          <ac:chgData name="Devadder Phebe" userId="e067ce41-2ca1-43f3-afcf-6267d7dfa7ac" providerId="ADAL" clId="{71B8A8BC-4ACD-4644-9DA7-63CF35123676}" dt="2024-06-20T13:54:32.128" v="199" actId="1076"/>
          <ac:picMkLst>
            <pc:docMk/>
            <pc:sldMk cId="1027627787" sldId="492"/>
            <ac:picMk id="6" creationId="{9632017B-1B07-33E3-BE8F-5E1DBB55606C}"/>
          </ac:picMkLst>
        </pc:picChg>
      </pc:sldChg>
    </pc:docChg>
  </pc:docChgLst>
  <pc:docChgLst>
    <pc:chgData name="Devadder Phebe" userId="S::phebe.devadder@vlaanderen.be::e067ce41-2ca1-43f3-afcf-6267d7dfa7ac" providerId="AD" clId="Web-{B536FCD2-C7E0-181B-09DF-E5715236D2BD}"/>
    <pc:docChg chg="modSld">
      <pc:chgData name="Devadder Phebe" userId="S::phebe.devadder@vlaanderen.be::e067ce41-2ca1-43f3-afcf-6267d7dfa7ac" providerId="AD" clId="Web-{B536FCD2-C7E0-181B-09DF-E5715236D2BD}" dt="2024-08-02T08:16:37.753" v="9" actId="20577"/>
      <pc:docMkLst>
        <pc:docMk/>
      </pc:docMkLst>
      <pc:sldChg chg="modSp">
        <pc:chgData name="Devadder Phebe" userId="S::phebe.devadder@vlaanderen.be::e067ce41-2ca1-43f3-afcf-6267d7dfa7ac" providerId="AD" clId="Web-{B536FCD2-C7E0-181B-09DF-E5715236D2BD}" dt="2024-08-02T08:16:37.753" v="9" actId="20577"/>
        <pc:sldMkLst>
          <pc:docMk/>
          <pc:sldMk cId="566963711" sldId="347"/>
        </pc:sldMkLst>
        <pc:spChg chg="mod">
          <ac:chgData name="Devadder Phebe" userId="S::phebe.devadder@vlaanderen.be::e067ce41-2ca1-43f3-afcf-6267d7dfa7ac" providerId="AD" clId="Web-{B536FCD2-C7E0-181B-09DF-E5715236D2BD}" dt="2024-08-02T08:16:37.753" v="9" actId="20577"/>
          <ac:spMkLst>
            <pc:docMk/>
            <pc:sldMk cId="566963711" sldId="347"/>
            <ac:spMk id="3" creationId="{39C6775C-5F15-3FE0-2A23-962FD849282C}"/>
          </ac:spMkLst>
        </pc:spChg>
      </pc:sldChg>
    </pc:docChg>
  </pc:docChgLst>
  <pc:docChgLst>
    <pc:chgData name="Lauwers Leen" userId="b07259d2-56e0-4213-9c51-0ac00f7e1cb2" providerId="ADAL" clId="{9FCD43A9-D4EF-4DCA-BC28-A53CE0FA5F84}"/>
    <pc:docChg chg="undo custSel addSld delSld modSld">
      <pc:chgData name="Lauwers Leen" userId="b07259d2-56e0-4213-9c51-0ac00f7e1cb2" providerId="ADAL" clId="{9FCD43A9-D4EF-4DCA-BC28-A53CE0FA5F84}" dt="2024-08-02T10:30:15.346" v="187"/>
      <pc:docMkLst>
        <pc:docMk/>
      </pc:docMkLst>
      <pc:sldChg chg="modSp mod">
        <pc:chgData name="Lauwers Leen" userId="b07259d2-56e0-4213-9c51-0ac00f7e1cb2" providerId="ADAL" clId="{9FCD43A9-D4EF-4DCA-BC28-A53CE0FA5F84}" dt="2024-08-02T08:30:24.763" v="36" actId="20577"/>
        <pc:sldMkLst>
          <pc:docMk/>
          <pc:sldMk cId="866991962" sldId="277"/>
        </pc:sldMkLst>
        <pc:spChg chg="mod">
          <ac:chgData name="Lauwers Leen" userId="b07259d2-56e0-4213-9c51-0ac00f7e1cb2" providerId="ADAL" clId="{9FCD43A9-D4EF-4DCA-BC28-A53CE0FA5F84}" dt="2024-08-02T08:30:24.763" v="36" actId="20577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Lauwers Leen" userId="b07259d2-56e0-4213-9c51-0ac00f7e1cb2" providerId="ADAL" clId="{9FCD43A9-D4EF-4DCA-BC28-A53CE0FA5F84}" dt="2024-08-02T08:30:17.206" v="33" actId="20577"/>
        <pc:sldMkLst>
          <pc:docMk/>
          <pc:sldMk cId="4109500735" sldId="279"/>
        </pc:sldMkLst>
        <pc:spChg chg="mod">
          <ac:chgData name="Lauwers Leen" userId="b07259d2-56e0-4213-9c51-0ac00f7e1cb2" providerId="ADAL" clId="{9FCD43A9-D4EF-4DCA-BC28-A53CE0FA5F84}" dt="2024-08-02T08:30:17.206" v="33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Lauwers Leen" userId="b07259d2-56e0-4213-9c51-0ac00f7e1cb2" providerId="ADAL" clId="{9FCD43A9-D4EF-4DCA-BC28-A53CE0FA5F84}" dt="2024-08-02T08:31:18.325" v="56" actId="20577"/>
        <pc:sldMkLst>
          <pc:docMk/>
          <pc:sldMk cId="1021950305" sldId="283"/>
        </pc:sldMkLst>
        <pc:spChg chg="mod">
          <ac:chgData name="Lauwers Leen" userId="b07259d2-56e0-4213-9c51-0ac00f7e1cb2" providerId="ADAL" clId="{9FCD43A9-D4EF-4DCA-BC28-A53CE0FA5F84}" dt="2024-08-02T08:31:18.325" v="56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addSp delSp modSp mod">
        <pc:chgData name="Lauwers Leen" userId="b07259d2-56e0-4213-9c51-0ac00f7e1cb2" providerId="ADAL" clId="{9FCD43A9-D4EF-4DCA-BC28-A53CE0FA5F84}" dt="2024-08-02T08:29:06.262" v="31" actId="20577"/>
        <pc:sldMkLst>
          <pc:docMk/>
          <pc:sldMk cId="3453649565" sldId="311"/>
        </pc:sldMkLst>
        <pc:spChg chg="mod">
          <ac:chgData name="Lauwers Leen" userId="b07259d2-56e0-4213-9c51-0ac00f7e1cb2" providerId="ADAL" clId="{9FCD43A9-D4EF-4DCA-BC28-A53CE0FA5F84}" dt="2024-08-02T08:29:06.262" v="31" actId="20577"/>
          <ac:spMkLst>
            <pc:docMk/>
            <pc:sldMk cId="3453649565" sldId="311"/>
            <ac:spMk id="6" creationId="{C2D90A3C-74A0-D6A9-9C25-7AAE9114C0FF}"/>
          </ac:spMkLst>
        </pc:spChg>
        <pc:picChg chg="add del mod">
          <ac:chgData name="Lauwers Leen" userId="b07259d2-56e0-4213-9c51-0ac00f7e1cb2" providerId="ADAL" clId="{9FCD43A9-D4EF-4DCA-BC28-A53CE0FA5F84}" dt="2024-08-02T08:29:00.669" v="30" actId="478"/>
          <ac:picMkLst>
            <pc:docMk/>
            <pc:sldMk cId="3453649565" sldId="311"/>
            <ac:picMk id="7" creationId="{A0FD1E76-8BF6-44C0-34D0-3C75848AF3F7}"/>
          </ac:picMkLst>
        </pc:picChg>
      </pc:sldChg>
      <pc:sldChg chg="delSp mod">
        <pc:chgData name="Lauwers Leen" userId="b07259d2-56e0-4213-9c51-0ac00f7e1cb2" providerId="ADAL" clId="{9FCD43A9-D4EF-4DCA-BC28-A53CE0FA5F84}" dt="2024-08-02T08:22:11.803" v="24" actId="478"/>
        <pc:sldMkLst>
          <pc:docMk/>
          <pc:sldMk cId="566963711" sldId="347"/>
        </pc:sldMkLst>
        <pc:spChg chg="del">
          <ac:chgData name="Lauwers Leen" userId="b07259d2-56e0-4213-9c51-0ac00f7e1cb2" providerId="ADAL" clId="{9FCD43A9-D4EF-4DCA-BC28-A53CE0FA5F84}" dt="2024-08-02T08:22:11.803" v="24" actId="478"/>
          <ac:spMkLst>
            <pc:docMk/>
            <pc:sldMk cId="566963711" sldId="347"/>
            <ac:spMk id="4" creationId="{AA9386EC-5152-6A7D-DA82-2B82FFB2A0E8}"/>
          </ac:spMkLst>
        </pc:spChg>
      </pc:sldChg>
      <pc:sldChg chg="delSp mod">
        <pc:chgData name="Lauwers Leen" userId="b07259d2-56e0-4213-9c51-0ac00f7e1cb2" providerId="ADAL" clId="{9FCD43A9-D4EF-4DCA-BC28-A53CE0FA5F84}" dt="2024-08-02T08:22:49.464" v="26" actId="478"/>
        <pc:sldMkLst>
          <pc:docMk/>
          <pc:sldMk cId="1205286126" sldId="348"/>
        </pc:sldMkLst>
        <pc:spChg chg="del">
          <ac:chgData name="Lauwers Leen" userId="b07259d2-56e0-4213-9c51-0ac00f7e1cb2" providerId="ADAL" clId="{9FCD43A9-D4EF-4DCA-BC28-A53CE0FA5F84}" dt="2024-08-02T08:22:49.464" v="26" actId="478"/>
          <ac:spMkLst>
            <pc:docMk/>
            <pc:sldMk cId="1205286126" sldId="348"/>
            <ac:spMk id="4" creationId="{00000000-0000-0000-0000-000000000000}"/>
          </ac:spMkLst>
        </pc:spChg>
      </pc:sldChg>
      <pc:sldChg chg="modSp mod">
        <pc:chgData name="Lauwers Leen" userId="b07259d2-56e0-4213-9c51-0ac00f7e1cb2" providerId="ADAL" clId="{9FCD43A9-D4EF-4DCA-BC28-A53CE0FA5F84}" dt="2024-08-02T08:31:23.499" v="57" actId="20577"/>
        <pc:sldMkLst>
          <pc:docMk/>
          <pc:sldMk cId="4144031204" sldId="360"/>
        </pc:sldMkLst>
        <pc:spChg chg="mod">
          <ac:chgData name="Lauwers Leen" userId="b07259d2-56e0-4213-9c51-0ac00f7e1cb2" providerId="ADAL" clId="{9FCD43A9-D4EF-4DCA-BC28-A53CE0FA5F84}" dt="2024-08-02T08:31:23.499" v="57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Lauwers Leen" userId="b07259d2-56e0-4213-9c51-0ac00f7e1cb2" providerId="ADAL" clId="{9FCD43A9-D4EF-4DCA-BC28-A53CE0FA5F84}" dt="2024-08-02T08:31:25.189" v="58" actId="20577"/>
        <pc:sldMkLst>
          <pc:docMk/>
          <pc:sldMk cId="2671667050" sldId="361"/>
        </pc:sldMkLst>
        <pc:spChg chg="mod">
          <ac:chgData name="Lauwers Leen" userId="b07259d2-56e0-4213-9c51-0ac00f7e1cb2" providerId="ADAL" clId="{9FCD43A9-D4EF-4DCA-BC28-A53CE0FA5F84}" dt="2024-08-02T08:31:25.189" v="58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Lauwers Leen" userId="b07259d2-56e0-4213-9c51-0ac00f7e1cb2" providerId="ADAL" clId="{9FCD43A9-D4EF-4DCA-BC28-A53CE0FA5F84}" dt="2024-08-02T08:31:30.981" v="61" actId="20577"/>
        <pc:sldMkLst>
          <pc:docMk/>
          <pc:sldMk cId="1851633189" sldId="362"/>
        </pc:sldMkLst>
        <pc:spChg chg="mod">
          <ac:chgData name="Lauwers Leen" userId="b07259d2-56e0-4213-9c51-0ac00f7e1cb2" providerId="ADAL" clId="{9FCD43A9-D4EF-4DCA-BC28-A53CE0FA5F84}" dt="2024-08-02T08:31:30.981" v="61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Lauwers Leen" userId="b07259d2-56e0-4213-9c51-0ac00f7e1cb2" providerId="ADAL" clId="{9FCD43A9-D4EF-4DCA-BC28-A53CE0FA5F84}" dt="2024-08-02T08:31:33.084" v="62" actId="20577"/>
        <pc:sldMkLst>
          <pc:docMk/>
          <pc:sldMk cId="157244756" sldId="363"/>
        </pc:sldMkLst>
        <pc:spChg chg="mod">
          <ac:chgData name="Lauwers Leen" userId="b07259d2-56e0-4213-9c51-0ac00f7e1cb2" providerId="ADAL" clId="{9FCD43A9-D4EF-4DCA-BC28-A53CE0FA5F84}" dt="2024-08-02T08:31:33.084" v="62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Lauwers Leen" userId="b07259d2-56e0-4213-9c51-0ac00f7e1cb2" providerId="ADAL" clId="{9FCD43A9-D4EF-4DCA-BC28-A53CE0FA5F84}" dt="2024-08-02T08:30:31.558" v="38" actId="20577"/>
        <pc:sldMkLst>
          <pc:docMk/>
          <pc:sldMk cId="2820209122" sldId="372"/>
        </pc:sldMkLst>
        <pc:spChg chg="mod">
          <ac:chgData name="Lauwers Leen" userId="b07259d2-56e0-4213-9c51-0ac00f7e1cb2" providerId="ADAL" clId="{9FCD43A9-D4EF-4DCA-BC28-A53CE0FA5F84}" dt="2024-08-02T08:30:31.558" v="38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Lauwers Leen" userId="b07259d2-56e0-4213-9c51-0ac00f7e1cb2" providerId="ADAL" clId="{9FCD43A9-D4EF-4DCA-BC28-A53CE0FA5F84}" dt="2024-08-02T08:30:28.190" v="37" actId="20577"/>
        <pc:sldMkLst>
          <pc:docMk/>
          <pc:sldMk cId="3289670151" sldId="373"/>
        </pc:sldMkLst>
        <pc:spChg chg="mod">
          <ac:chgData name="Lauwers Leen" userId="b07259d2-56e0-4213-9c51-0ac00f7e1cb2" providerId="ADAL" clId="{9FCD43A9-D4EF-4DCA-BC28-A53CE0FA5F84}" dt="2024-08-02T08:30:28.190" v="37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Lauwers Leen" userId="b07259d2-56e0-4213-9c51-0ac00f7e1cb2" providerId="ADAL" clId="{9FCD43A9-D4EF-4DCA-BC28-A53CE0FA5F84}" dt="2024-08-02T08:30:36.415" v="40" actId="20577"/>
        <pc:sldMkLst>
          <pc:docMk/>
          <pc:sldMk cId="2168160180" sldId="376"/>
        </pc:sldMkLst>
        <pc:spChg chg="mod">
          <ac:chgData name="Lauwers Leen" userId="b07259d2-56e0-4213-9c51-0ac00f7e1cb2" providerId="ADAL" clId="{9FCD43A9-D4EF-4DCA-BC28-A53CE0FA5F84}" dt="2024-08-02T08:30:36.415" v="40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modAnim">
        <pc:chgData name="Lauwers Leen" userId="b07259d2-56e0-4213-9c51-0ac00f7e1cb2" providerId="ADAL" clId="{9FCD43A9-D4EF-4DCA-BC28-A53CE0FA5F84}" dt="2024-08-02T10:20:00.784" v="179"/>
        <pc:sldMkLst>
          <pc:docMk/>
          <pc:sldMk cId="410295757" sldId="381"/>
        </pc:sldMkLst>
      </pc:sldChg>
      <pc:sldChg chg="modAnim">
        <pc:chgData name="Lauwers Leen" userId="b07259d2-56e0-4213-9c51-0ac00f7e1cb2" providerId="ADAL" clId="{9FCD43A9-D4EF-4DCA-BC28-A53CE0FA5F84}" dt="2024-08-02T10:22:44.446" v="186"/>
        <pc:sldMkLst>
          <pc:docMk/>
          <pc:sldMk cId="1091783698" sldId="382"/>
        </pc:sldMkLst>
      </pc:sldChg>
      <pc:sldChg chg="modSp mod">
        <pc:chgData name="Lauwers Leen" userId="b07259d2-56e0-4213-9c51-0ac00f7e1cb2" providerId="ADAL" clId="{9FCD43A9-D4EF-4DCA-BC28-A53CE0FA5F84}" dt="2024-08-02T08:31:26.992" v="59" actId="20577"/>
        <pc:sldMkLst>
          <pc:docMk/>
          <pc:sldMk cId="2940664604" sldId="406"/>
        </pc:sldMkLst>
        <pc:spChg chg="mod">
          <ac:chgData name="Lauwers Leen" userId="b07259d2-56e0-4213-9c51-0ac00f7e1cb2" providerId="ADAL" clId="{9FCD43A9-D4EF-4DCA-BC28-A53CE0FA5F84}" dt="2024-08-02T08:31:26.992" v="59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Lauwers Leen" userId="b07259d2-56e0-4213-9c51-0ac00f7e1cb2" providerId="ADAL" clId="{9FCD43A9-D4EF-4DCA-BC28-A53CE0FA5F84}" dt="2024-08-02T08:31:06.966" v="51" actId="20577"/>
        <pc:sldMkLst>
          <pc:docMk/>
          <pc:sldMk cId="217541127" sldId="407"/>
        </pc:sldMkLst>
        <pc:spChg chg="mod">
          <ac:chgData name="Lauwers Leen" userId="b07259d2-56e0-4213-9c51-0ac00f7e1cb2" providerId="ADAL" clId="{9FCD43A9-D4EF-4DCA-BC28-A53CE0FA5F84}" dt="2024-08-02T08:31:06.966" v="51" actId="20577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Lauwers Leen" userId="b07259d2-56e0-4213-9c51-0ac00f7e1cb2" providerId="ADAL" clId="{9FCD43A9-D4EF-4DCA-BC28-A53CE0FA5F84}" dt="2024-08-02T08:31:08.661" v="52" actId="20577"/>
        <pc:sldMkLst>
          <pc:docMk/>
          <pc:sldMk cId="2539217612" sldId="408"/>
        </pc:sldMkLst>
        <pc:spChg chg="mod">
          <ac:chgData name="Lauwers Leen" userId="b07259d2-56e0-4213-9c51-0ac00f7e1cb2" providerId="ADAL" clId="{9FCD43A9-D4EF-4DCA-BC28-A53CE0FA5F84}" dt="2024-08-02T08:31:08.661" v="52" actId="20577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Lauwers Leen" userId="b07259d2-56e0-4213-9c51-0ac00f7e1cb2" providerId="ADAL" clId="{9FCD43A9-D4EF-4DCA-BC28-A53CE0FA5F84}" dt="2024-08-02T08:30:53.788" v="46" actId="20577"/>
        <pc:sldMkLst>
          <pc:docMk/>
          <pc:sldMk cId="1237810562" sldId="438"/>
        </pc:sldMkLst>
        <pc:spChg chg="mod">
          <ac:chgData name="Lauwers Leen" userId="b07259d2-56e0-4213-9c51-0ac00f7e1cb2" providerId="ADAL" clId="{9FCD43A9-D4EF-4DCA-BC28-A53CE0FA5F84}" dt="2024-08-02T08:30:53.788" v="46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Lauwers Leen" userId="b07259d2-56e0-4213-9c51-0ac00f7e1cb2" providerId="ADAL" clId="{9FCD43A9-D4EF-4DCA-BC28-A53CE0FA5F84}" dt="2024-08-02T08:30:47.797" v="44" actId="20577"/>
        <pc:sldMkLst>
          <pc:docMk/>
          <pc:sldMk cId="1887725975" sldId="439"/>
        </pc:sldMkLst>
        <pc:spChg chg="mod">
          <ac:chgData name="Lauwers Leen" userId="b07259d2-56e0-4213-9c51-0ac00f7e1cb2" providerId="ADAL" clId="{9FCD43A9-D4EF-4DCA-BC28-A53CE0FA5F84}" dt="2024-08-02T08:30:47.797" v="44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Lauwers Leen" userId="b07259d2-56e0-4213-9c51-0ac00f7e1cb2" providerId="ADAL" clId="{9FCD43A9-D4EF-4DCA-BC28-A53CE0FA5F84}" dt="2024-08-02T08:30:44.947" v="43" actId="20577"/>
        <pc:sldMkLst>
          <pc:docMk/>
          <pc:sldMk cId="1208807158" sldId="440"/>
        </pc:sldMkLst>
        <pc:spChg chg="mod">
          <ac:chgData name="Lauwers Leen" userId="b07259d2-56e0-4213-9c51-0ac00f7e1cb2" providerId="ADAL" clId="{9FCD43A9-D4EF-4DCA-BC28-A53CE0FA5F84}" dt="2024-08-02T08:30:44.947" v="43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Lauwers Leen" userId="b07259d2-56e0-4213-9c51-0ac00f7e1cb2" providerId="ADAL" clId="{9FCD43A9-D4EF-4DCA-BC28-A53CE0FA5F84}" dt="2024-08-02T08:30:34.258" v="39" actId="20577"/>
        <pc:sldMkLst>
          <pc:docMk/>
          <pc:sldMk cId="1858569484" sldId="442"/>
        </pc:sldMkLst>
        <pc:spChg chg="mod">
          <ac:chgData name="Lauwers Leen" userId="b07259d2-56e0-4213-9c51-0ac00f7e1cb2" providerId="ADAL" clId="{9FCD43A9-D4EF-4DCA-BC28-A53CE0FA5F84}" dt="2024-08-02T08:30:34.258" v="39" actId="20577"/>
          <ac:spMkLst>
            <pc:docMk/>
            <pc:sldMk cId="1858569484" sldId="442"/>
            <ac:spMk id="6" creationId="{5C9360A5-894E-9D38-0207-E9622795D192}"/>
          </ac:spMkLst>
        </pc:spChg>
      </pc:sldChg>
      <pc:sldChg chg="modAnim">
        <pc:chgData name="Lauwers Leen" userId="b07259d2-56e0-4213-9c51-0ac00f7e1cb2" providerId="ADAL" clId="{9FCD43A9-D4EF-4DCA-BC28-A53CE0FA5F84}" dt="2024-08-02T08:16:42.397" v="19"/>
        <pc:sldMkLst>
          <pc:docMk/>
          <pc:sldMk cId="350333853" sldId="457"/>
        </pc:sldMkLst>
      </pc:sldChg>
      <pc:sldChg chg="modSp mod">
        <pc:chgData name="Lauwers Leen" userId="b07259d2-56e0-4213-9c51-0ac00f7e1cb2" providerId="ADAL" clId="{9FCD43A9-D4EF-4DCA-BC28-A53CE0FA5F84}" dt="2024-08-02T08:30:22.625" v="35" actId="20577"/>
        <pc:sldMkLst>
          <pc:docMk/>
          <pc:sldMk cId="2204628516" sldId="458"/>
        </pc:sldMkLst>
        <pc:spChg chg="mod">
          <ac:chgData name="Lauwers Leen" userId="b07259d2-56e0-4213-9c51-0ac00f7e1cb2" providerId="ADAL" clId="{9FCD43A9-D4EF-4DCA-BC28-A53CE0FA5F84}" dt="2024-08-02T08:30:22.625" v="35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addSp delSp modSp mod modAnim">
        <pc:chgData name="Lauwers Leen" userId="b07259d2-56e0-4213-9c51-0ac00f7e1cb2" providerId="ADAL" clId="{9FCD43A9-D4EF-4DCA-BC28-A53CE0FA5F84}" dt="2024-08-02T09:33:43.088" v="153" actId="1076"/>
        <pc:sldMkLst>
          <pc:docMk/>
          <pc:sldMk cId="948225703" sldId="461"/>
        </pc:sldMkLst>
        <pc:spChg chg="add del mod">
          <ac:chgData name="Lauwers Leen" userId="b07259d2-56e0-4213-9c51-0ac00f7e1cb2" providerId="ADAL" clId="{9FCD43A9-D4EF-4DCA-BC28-A53CE0FA5F84}" dt="2024-08-02T09:29:20.845" v="121" actId="478"/>
          <ac:spMkLst>
            <pc:docMk/>
            <pc:sldMk cId="948225703" sldId="461"/>
            <ac:spMk id="8" creationId="{A6A0A7D1-E62C-F98C-5516-5E82E96B8D12}"/>
          </ac:spMkLst>
        </pc:spChg>
        <pc:spChg chg="add mod">
          <ac:chgData name="Lauwers Leen" userId="b07259d2-56e0-4213-9c51-0ac00f7e1cb2" providerId="ADAL" clId="{9FCD43A9-D4EF-4DCA-BC28-A53CE0FA5F84}" dt="2024-08-02T09:32:00.542" v="135" actId="14100"/>
          <ac:spMkLst>
            <pc:docMk/>
            <pc:sldMk cId="948225703" sldId="461"/>
            <ac:spMk id="9" creationId="{AD423F6D-3CED-4B9E-A8C9-185074B8701F}"/>
          </ac:spMkLst>
        </pc:spChg>
        <pc:spChg chg="add mod">
          <ac:chgData name="Lauwers Leen" userId="b07259d2-56e0-4213-9c51-0ac00f7e1cb2" providerId="ADAL" clId="{9FCD43A9-D4EF-4DCA-BC28-A53CE0FA5F84}" dt="2024-08-02T09:32:47.667" v="144" actId="20577"/>
          <ac:spMkLst>
            <pc:docMk/>
            <pc:sldMk cId="948225703" sldId="461"/>
            <ac:spMk id="10" creationId="{6F9FDC54-45F9-C5E2-8243-1F0C889A5920}"/>
          </ac:spMkLst>
        </pc:spChg>
        <pc:spChg chg="add mod">
          <ac:chgData name="Lauwers Leen" userId="b07259d2-56e0-4213-9c51-0ac00f7e1cb2" providerId="ADAL" clId="{9FCD43A9-D4EF-4DCA-BC28-A53CE0FA5F84}" dt="2024-08-02T09:32:45.804" v="143" actId="20577"/>
          <ac:spMkLst>
            <pc:docMk/>
            <pc:sldMk cId="948225703" sldId="461"/>
            <ac:spMk id="11" creationId="{99608E3F-1AF7-1425-0D16-89386D71DE0A}"/>
          </ac:spMkLst>
        </pc:spChg>
        <pc:spChg chg="add mod">
          <ac:chgData name="Lauwers Leen" userId="b07259d2-56e0-4213-9c51-0ac00f7e1cb2" providerId="ADAL" clId="{9FCD43A9-D4EF-4DCA-BC28-A53CE0FA5F84}" dt="2024-08-02T09:33:43.088" v="153" actId="1076"/>
          <ac:spMkLst>
            <pc:docMk/>
            <pc:sldMk cId="948225703" sldId="461"/>
            <ac:spMk id="12" creationId="{5063265E-379B-0A4F-EF42-2E42C32B972D}"/>
          </ac:spMkLst>
        </pc:spChg>
        <pc:spChg chg="add mod">
          <ac:chgData name="Lauwers Leen" userId="b07259d2-56e0-4213-9c51-0ac00f7e1cb2" providerId="ADAL" clId="{9FCD43A9-D4EF-4DCA-BC28-A53CE0FA5F84}" dt="2024-08-02T09:33:41.498" v="152" actId="1076"/>
          <ac:spMkLst>
            <pc:docMk/>
            <pc:sldMk cId="948225703" sldId="461"/>
            <ac:spMk id="13" creationId="{7D9B34FB-3870-4385-3DA1-C52F3AAD4687}"/>
          </ac:spMkLst>
        </pc:spChg>
        <pc:graphicFrameChg chg="add del mod">
          <ac:chgData name="Lauwers Leen" userId="b07259d2-56e0-4213-9c51-0ac00f7e1cb2" providerId="ADAL" clId="{9FCD43A9-D4EF-4DCA-BC28-A53CE0FA5F84}" dt="2024-08-02T09:29:17.361" v="120" actId="478"/>
          <ac:graphicFrameMkLst>
            <pc:docMk/>
            <pc:sldMk cId="948225703" sldId="461"/>
            <ac:graphicFrameMk id="6" creationId="{585C489C-D681-1D01-4143-4C5A22871A6F}"/>
          </ac:graphicFrameMkLst>
        </pc:graphicFrameChg>
      </pc:sldChg>
      <pc:sldChg chg="modSp mod">
        <pc:chgData name="Lauwers Leen" userId="b07259d2-56e0-4213-9c51-0ac00f7e1cb2" providerId="ADAL" clId="{9FCD43A9-D4EF-4DCA-BC28-A53CE0FA5F84}" dt="2024-08-02T08:30:10.501" v="32" actId="20577"/>
        <pc:sldMkLst>
          <pc:docMk/>
          <pc:sldMk cId="1613980842" sldId="462"/>
        </pc:sldMkLst>
        <pc:spChg chg="mod">
          <ac:chgData name="Lauwers Leen" userId="b07259d2-56e0-4213-9c51-0ac00f7e1cb2" providerId="ADAL" clId="{9FCD43A9-D4EF-4DCA-BC28-A53CE0FA5F84}" dt="2024-08-02T08:30:10.501" v="32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Lauwers Leen" userId="b07259d2-56e0-4213-9c51-0ac00f7e1cb2" providerId="ADAL" clId="{9FCD43A9-D4EF-4DCA-BC28-A53CE0FA5F84}" dt="2024-08-02T08:31:15.509" v="55" actId="20577"/>
        <pc:sldMkLst>
          <pc:docMk/>
          <pc:sldMk cId="2330803318" sldId="464"/>
        </pc:sldMkLst>
        <pc:spChg chg="mod">
          <ac:chgData name="Lauwers Leen" userId="b07259d2-56e0-4213-9c51-0ac00f7e1cb2" providerId="ADAL" clId="{9FCD43A9-D4EF-4DCA-BC28-A53CE0FA5F84}" dt="2024-08-02T08:31:15.509" v="55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delSp mod">
        <pc:chgData name="Lauwers Leen" userId="b07259d2-56e0-4213-9c51-0ac00f7e1cb2" providerId="ADAL" clId="{9FCD43A9-D4EF-4DCA-BC28-A53CE0FA5F84}" dt="2024-08-02T08:22:16.790" v="25" actId="478"/>
        <pc:sldMkLst>
          <pc:docMk/>
          <pc:sldMk cId="3519786632" sldId="465"/>
        </pc:sldMkLst>
        <pc:spChg chg="del">
          <ac:chgData name="Lauwers Leen" userId="b07259d2-56e0-4213-9c51-0ac00f7e1cb2" providerId="ADAL" clId="{9FCD43A9-D4EF-4DCA-BC28-A53CE0FA5F84}" dt="2024-08-02T08:22:16.790" v="25" actId="478"/>
          <ac:spMkLst>
            <pc:docMk/>
            <pc:sldMk cId="3519786632" sldId="465"/>
            <ac:spMk id="4" creationId="{480F1504-F68E-C20B-4012-5A660F360648}"/>
          </ac:spMkLst>
        </pc:spChg>
      </pc:sldChg>
      <pc:sldChg chg="modAnim">
        <pc:chgData name="Lauwers Leen" userId="b07259d2-56e0-4213-9c51-0ac00f7e1cb2" providerId="ADAL" clId="{9FCD43A9-D4EF-4DCA-BC28-A53CE0FA5F84}" dt="2024-08-02T10:30:15.346" v="187"/>
        <pc:sldMkLst>
          <pc:docMk/>
          <pc:sldMk cId="1530454709" sldId="468"/>
        </pc:sldMkLst>
      </pc:sldChg>
      <pc:sldChg chg="modSp mod">
        <pc:chgData name="Lauwers Leen" userId="b07259d2-56e0-4213-9c51-0ac00f7e1cb2" providerId="ADAL" clId="{9FCD43A9-D4EF-4DCA-BC28-A53CE0FA5F84}" dt="2024-08-02T08:31:29.005" v="60" actId="20577"/>
        <pc:sldMkLst>
          <pc:docMk/>
          <pc:sldMk cId="1900248297" sldId="470"/>
        </pc:sldMkLst>
        <pc:spChg chg="mod">
          <ac:chgData name="Lauwers Leen" userId="b07259d2-56e0-4213-9c51-0ac00f7e1cb2" providerId="ADAL" clId="{9FCD43A9-D4EF-4DCA-BC28-A53CE0FA5F84}" dt="2024-08-02T08:31:29.005" v="60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Lauwers Leen" userId="b07259d2-56e0-4213-9c51-0ac00f7e1cb2" providerId="ADAL" clId="{9FCD43A9-D4EF-4DCA-BC28-A53CE0FA5F84}" dt="2024-08-02T08:31:11.246" v="53" actId="20577"/>
        <pc:sldMkLst>
          <pc:docMk/>
          <pc:sldMk cId="253688164" sldId="474"/>
        </pc:sldMkLst>
        <pc:spChg chg="mod">
          <ac:chgData name="Lauwers Leen" userId="b07259d2-56e0-4213-9c51-0ac00f7e1cb2" providerId="ADAL" clId="{9FCD43A9-D4EF-4DCA-BC28-A53CE0FA5F84}" dt="2024-08-02T08:31:11.246" v="53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modSp mod">
        <pc:chgData name="Lauwers Leen" userId="b07259d2-56e0-4213-9c51-0ac00f7e1cb2" providerId="ADAL" clId="{9FCD43A9-D4EF-4DCA-BC28-A53CE0FA5F84}" dt="2024-08-02T08:31:03.103" v="50" actId="20577"/>
        <pc:sldMkLst>
          <pc:docMk/>
          <pc:sldMk cId="2421720156" sldId="475"/>
        </pc:sldMkLst>
        <pc:spChg chg="mod">
          <ac:chgData name="Lauwers Leen" userId="b07259d2-56e0-4213-9c51-0ac00f7e1cb2" providerId="ADAL" clId="{9FCD43A9-D4EF-4DCA-BC28-A53CE0FA5F84}" dt="2024-08-02T08:31:03.103" v="50" actId="20577"/>
          <ac:spMkLst>
            <pc:docMk/>
            <pc:sldMk cId="2421720156" sldId="475"/>
            <ac:spMk id="7" creationId="{4D9203B6-B9A8-5F6C-33CB-2EFB37ED076C}"/>
          </ac:spMkLst>
        </pc:spChg>
      </pc:sldChg>
      <pc:sldChg chg="modSp mod">
        <pc:chgData name="Lauwers Leen" userId="b07259d2-56e0-4213-9c51-0ac00f7e1cb2" providerId="ADAL" clId="{9FCD43A9-D4EF-4DCA-BC28-A53CE0FA5F84}" dt="2024-08-02T08:30:51.723" v="45" actId="20577"/>
        <pc:sldMkLst>
          <pc:docMk/>
          <pc:sldMk cId="37073752" sldId="477"/>
        </pc:sldMkLst>
        <pc:spChg chg="mod">
          <ac:chgData name="Lauwers Leen" userId="b07259d2-56e0-4213-9c51-0ac00f7e1cb2" providerId="ADAL" clId="{9FCD43A9-D4EF-4DCA-BC28-A53CE0FA5F84}" dt="2024-08-02T08:30:51.723" v="45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Lauwers Leen" userId="b07259d2-56e0-4213-9c51-0ac00f7e1cb2" providerId="ADAL" clId="{9FCD43A9-D4EF-4DCA-BC28-A53CE0FA5F84}" dt="2024-08-02T08:30:41.927" v="42" actId="20577"/>
        <pc:sldMkLst>
          <pc:docMk/>
          <pc:sldMk cId="718544629" sldId="478"/>
        </pc:sldMkLst>
        <pc:spChg chg="mod">
          <ac:chgData name="Lauwers Leen" userId="b07259d2-56e0-4213-9c51-0ac00f7e1cb2" providerId="ADAL" clId="{9FCD43A9-D4EF-4DCA-BC28-A53CE0FA5F84}" dt="2024-08-02T08:30:41.927" v="42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Lauwers Leen" userId="b07259d2-56e0-4213-9c51-0ac00f7e1cb2" providerId="ADAL" clId="{9FCD43A9-D4EF-4DCA-BC28-A53CE0FA5F84}" dt="2024-08-02T08:31:00.733" v="49" actId="20577"/>
        <pc:sldMkLst>
          <pc:docMk/>
          <pc:sldMk cId="2682391176" sldId="479"/>
        </pc:sldMkLst>
        <pc:spChg chg="mod">
          <ac:chgData name="Lauwers Leen" userId="b07259d2-56e0-4213-9c51-0ac00f7e1cb2" providerId="ADAL" clId="{9FCD43A9-D4EF-4DCA-BC28-A53CE0FA5F84}" dt="2024-08-02T08:31:00.733" v="49" actId="20577"/>
          <ac:spMkLst>
            <pc:docMk/>
            <pc:sldMk cId="2682391176" sldId="479"/>
            <ac:spMk id="5" creationId="{19733410-64E1-486C-1A52-29A4830963E5}"/>
          </ac:spMkLst>
        </pc:spChg>
      </pc:sldChg>
      <pc:sldChg chg="modSp mod">
        <pc:chgData name="Lauwers Leen" userId="b07259d2-56e0-4213-9c51-0ac00f7e1cb2" providerId="ADAL" clId="{9FCD43A9-D4EF-4DCA-BC28-A53CE0FA5F84}" dt="2024-08-02T08:30:58.630" v="48" actId="20577"/>
        <pc:sldMkLst>
          <pc:docMk/>
          <pc:sldMk cId="1658297042" sldId="480"/>
        </pc:sldMkLst>
        <pc:spChg chg="mod">
          <ac:chgData name="Lauwers Leen" userId="b07259d2-56e0-4213-9c51-0ac00f7e1cb2" providerId="ADAL" clId="{9FCD43A9-D4EF-4DCA-BC28-A53CE0FA5F84}" dt="2024-08-02T08:30:58.630" v="48" actId="20577"/>
          <ac:spMkLst>
            <pc:docMk/>
            <pc:sldMk cId="1658297042" sldId="480"/>
            <ac:spMk id="5" creationId="{C6BDE96C-6944-59BA-D3AB-24107D2FD04C}"/>
          </ac:spMkLst>
        </pc:spChg>
      </pc:sldChg>
      <pc:sldChg chg="modSp mod">
        <pc:chgData name="Lauwers Leen" userId="b07259d2-56e0-4213-9c51-0ac00f7e1cb2" providerId="ADAL" clId="{9FCD43A9-D4EF-4DCA-BC28-A53CE0FA5F84}" dt="2024-08-02T08:30:55.734" v="47" actId="20577"/>
        <pc:sldMkLst>
          <pc:docMk/>
          <pc:sldMk cId="1438857633" sldId="481"/>
        </pc:sldMkLst>
        <pc:spChg chg="mod">
          <ac:chgData name="Lauwers Leen" userId="b07259d2-56e0-4213-9c51-0ac00f7e1cb2" providerId="ADAL" clId="{9FCD43A9-D4EF-4DCA-BC28-A53CE0FA5F84}" dt="2024-08-02T08:30:55.734" v="47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modAnim">
        <pc:chgData name="Lauwers Leen" userId="b07259d2-56e0-4213-9c51-0ac00f7e1cb2" providerId="ADAL" clId="{9FCD43A9-D4EF-4DCA-BC28-A53CE0FA5F84}" dt="2024-08-02T08:17:00.270" v="22"/>
        <pc:sldMkLst>
          <pc:docMk/>
          <pc:sldMk cId="196889573" sldId="484"/>
        </pc:sldMkLst>
      </pc:sldChg>
      <pc:sldChg chg="modAnim">
        <pc:chgData name="Lauwers Leen" userId="b07259d2-56e0-4213-9c51-0ac00f7e1cb2" providerId="ADAL" clId="{9FCD43A9-D4EF-4DCA-BC28-A53CE0FA5F84}" dt="2024-08-02T09:18:33.530" v="89"/>
        <pc:sldMkLst>
          <pc:docMk/>
          <pc:sldMk cId="3499014283" sldId="487"/>
        </pc:sldMkLst>
      </pc:sldChg>
      <pc:sldChg chg="modAnim">
        <pc:chgData name="Lauwers Leen" userId="b07259d2-56e0-4213-9c51-0ac00f7e1cb2" providerId="ADAL" clId="{9FCD43A9-D4EF-4DCA-BC28-A53CE0FA5F84}" dt="2024-08-02T09:19:27.438" v="97"/>
        <pc:sldMkLst>
          <pc:docMk/>
          <pc:sldMk cId="1563578975" sldId="488"/>
        </pc:sldMkLst>
      </pc:sldChg>
      <pc:sldChg chg="modSp mod">
        <pc:chgData name="Lauwers Leen" userId="b07259d2-56e0-4213-9c51-0ac00f7e1cb2" providerId="ADAL" clId="{9FCD43A9-D4EF-4DCA-BC28-A53CE0FA5F84}" dt="2024-08-02T08:31:13.662" v="54" actId="20577"/>
        <pc:sldMkLst>
          <pc:docMk/>
          <pc:sldMk cId="527642026" sldId="490"/>
        </pc:sldMkLst>
        <pc:spChg chg="mod">
          <ac:chgData name="Lauwers Leen" userId="b07259d2-56e0-4213-9c51-0ac00f7e1cb2" providerId="ADAL" clId="{9FCD43A9-D4EF-4DCA-BC28-A53CE0FA5F84}" dt="2024-08-02T08:31:13.662" v="54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Lauwers Leen" userId="b07259d2-56e0-4213-9c51-0ac00f7e1cb2" providerId="ADAL" clId="{9FCD43A9-D4EF-4DCA-BC28-A53CE0FA5F84}" dt="2024-08-02T08:30:39.509" v="41" actId="20577"/>
        <pc:sldMkLst>
          <pc:docMk/>
          <pc:sldMk cId="2035213278" sldId="491"/>
        </pc:sldMkLst>
        <pc:spChg chg="mod">
          <ac:chgData name="Lauwers Leen" userId="b07259d2-56e0-4213-9c51-0ac00f7e1cb2" providerId="ADAL" clId="{9FCD43A9-D4EF-4DCA-BC28-A53CE0FA5F84}" dt="2024-08-02T08:30:39.509" v="41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modSp del modAnim">
        <pc:chgData name="Lauwers Leen" userId="b07259d2-56e0-4213-9c51-0ac00f7e1cb2" providerId="ADAL" clId="{9FCD43A9-D4EF-4DCA-BC28-A53CE0FA5F84}" dt="2024-08-02T09:37:54.698" v="178" actId="2696"/>
        <pc:sldMkLst>
          <pc:docMk/>
          <pc:sldMk cId="3361524232" sldId="493"/>
        </pc:sldMkLst>
        <pc:graphicFrameChg chg="mod">
          <ac:chgData name="Lauwers Leen" userId="b07259d2-56e0-4213-9c51-0ac00f7e1cb2" providerId="ADAL" clId="{9FCD43A9-D4EF-4DCA-BC28-A53CE0FA5F84}" dt="2024-08-02T09:25:22.524" v="99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delSp mod">
        <pc:chgData name="Lauwers Leen" userId="b07259d2-56e0-4213-9c51-0ac00f7e1cb2" providerId="ADAL" clId="{9FCD43A9-D4EF-4DCA-BC28-A53CE0FA5F84}" dt="2024-08-02T08:17:55.699" v="23" actId="478"/>
        <pc:sldMkLst>
          <pc:docMk/>
          <pc:sldMk cId="3005380069" sldId="494"/>
        </pc:sldMkLst>
        <pc:spChg chg="del">
          <ac:chgData name="Lauwers Leen" userId="b07259d2-56e0-4213-9c51-0ac00f7e1cb2" providerId="ADAL" clId="{9FCD43A9-D4EF-4DCA-BC28-A53CE0FA5F84}" dt="2024-08-02T08:17:55.699" v="23" actId="478"/>
          <ac:spMkLst>
            <pc:docMk/>
            <pc:sldMk cId="3005380069" sldId="494"/>
            <ac:spMk id="4" creationId="{5D298564-811D-7D53-20D4-C158083211A8}"/>
          </ac:spMkLst>
        </pc:spChg>
      </pc:sldChg>
      <pc:sldChg chg="modSp mod">
        <pc:chgData name="Lauwers Leen" userId="b07259d2-56e0-4213-9c51-0ac00f7e1cb2" providerId="ADAL" clId="{9FCD43A9-D4EF-4DCA-BC28-A53CE0FA5F84}" dt="2024-08-02T08:30:20.284" v="34" actId="20577"/>
        <pc:sldMkLst>
          <pc:docMk/>
          <pc:sldMk cId="2594800744" sldId="496"/>
        </pc:sldMkLst>
        <pc:spChg chg="mod">
          <ac:chgData name="Lauwers Leen" userId="b07259d2-56e0-4213-9c51-0ac00f7e1cb2" providerId="ADAL" clId="{9FCD43A9-D4EF-4DCA-BC28-A53CE0FA5F84}" dt="2024-08-02T08:30:20.284" v="34" actId="20577"/>
          <ac:spMkLst>
            <pc:docMk/>
            <pc:sldMk cId="2594800744" sldId="496"/>
            <ac:spMk id="6" creationId="{069247D0-0806-ADC5-EC48-05BDEE95B60F}"/>
          </ac:spMkLst>
        </pc:spChg>
      </pc:sldChg>
      <pc:sldChg chg="modAnim">
        <pc:chgData name="Lauwers Leen" userId="b07259d2-56e0-4213-9c51-0ac00f7e1cb2" providerId="ADAL" clId="{9FCD43A9-D4EF-4DCA-BC28-A53CE0FA5F84}" dt="2024-08-02T09:04:39.273" v="78"/>
        <pc:sldMkLst>
          <pc:docMk/>
          <pc:sldMk cId="3006399882" sldId="497"/>
        </pc:sldMkLst>
      </pc:sldChg>
      <pc:sldChg chg="addSp delSp modSp add del mod">
        <pc:chgData name="Lauwers Leen" userId="b07259d2-56e0-4213-9c51-0ac00f7e1cb2" providerId="ADAL" clId="{9FCD43A9-D4EF-4DCA-BC28-A53CE0FA5F84}" dt="2024-08-02T09:34:10" v="158" actId="2696"/>
        <pc:sldMkLst>
          <pc:docMk/>
          <pc:sldMk cId="694841490" sldId="499"/>
        </pc:sldMkLst>
        <pc:spChg chg="del">
          <ac:chgData name="Lauwers Leen" userId="b07259d2-56e0-4213-9c51-0ac00f7e1cb2" providerId="ADAL" clId="{9FCD43A9-D4EF-4DCA-BC28-A53CE0FA5F84}" dt="2024-08-02T09:27:04.208" v="108" actId="478"/>
          <ac:spMkLst>
            <pc:docMk/>
            <pc:sldMk cId="694841490" sldId="499"/>
            <ac:spMk id="2" creationId="{00000000-0000-0000-0000-000000000000}"/>
          </ac:spMkLst>
        </pc:spChg>
        <pc:spChg chg="add mod">
          <ac:chgData name="Lauwers Leen" userId="b07259d2-56e0-4213-9c51-0ac00f7e1cb2" providerId="ADAL" clId="{9FCD43A9-D4EF-4DCA-BC28-A53CE0FA5F84}" dt="2024-08-02T09:27:12.699" v="109"/>
          <ac:spMkLst>
            <pc:docMk/>
            <pc:sldMk cId="694841490" sldId="499"/>
            <ac:spMk id="7" creationId="{7EF2D41A-2C00-0222-DD2C-D8BDBC370C46}"/>
          </ac:spMkLst>
        </pc:spChg>
        <pc:graphicFrameChg chg="mod">
          <ac:chgData name="Lauwers Leen" userId="b07259d2-56e0-4213-9c51-0ac00f7e1cb2" providerId="ADAL" clId="{9FCD43A9-D4EF-4DCA-BC28-A53CE0FA5F84}" dt="2024-08-02T09:28:09.592" v="118" actId="1076"/>
          <ac:graphicFrameMkLst>
            <pc:docMk/>
            <pc:sldMk cId="694841490" sldId="499"/>
            <ac:graphicFrameMk id="6" creationId="{585C489C-D681-1D01-4143-4C5A22871A6F}"/>
          </ac:graphicFrameMkLst>
        </pc:graphicFrameChg>
        <pc:picChg chg="del">
          <ac:chgData name="Lauwers Leen" userId="b07259d2-56e0-4213-9c51-0ac00f7e1cb2" providerId="ADAL" clId="{9FCD43A9-D4EF-4DCA-BC28-A53CE0FA5F84}" dt="2024-08-02T09:26:59.868" v="107" actId="478"/>
          <ac:picMkLst>
            <pc:docMk/>
            <pc:sldMk cId="694841490" sldId="499"/>
            <ac:picMk id="4" creationId="{8003D997-DB15-10C6-9DBA-11B5E3A646BF}"/>
          </ac:picMkLst>
        </pc:picChg>
      </pc:sldChg>
      <pc:sldChg chg="addSp delSp modSp add mod modTransition modAnim">
        <pc:chgData name="Lauwers Leen" userId="b07259d2-56e0-4213-9c51-0ac00f7e1cb2" providerId="ADAL" clId="{9FCD43A9-D4EF-4DCA-BC28-A53CE0FA5F84}" dt="2024-08-02T09:37:32.905" v="177"/>
        <pc:sldMkLst>
          <pc:docMk/>
          <pc:sldMk cId="3991859148" sldId="500"/>
        </pc:sldMkLst>
        <pc:spChg chg="del">
          <ac:chgData name="Lauwers Leen" userId="b07259d2-56e0-4213-9c51-0ac00f7e1cb2" providerId="ADAL" clId="{9FCD43A9-D4EF-4DCA-BC28-A53CE0FA5F84}" dt="2024-08-02T09:33:57.992" v="156" actId="478"/>
          <ac:spMkLst>
            <pc:docMk/>
            <pc:sldMk cId="3991859148" sldId="500"/>
            <ac:spMk id="2" creationId="{00000000-0000-0000-0000-000000000000}"/>
          </ac:spMkLst>
        </pc:spChg>
        <pc:spChg chg="add del mod">
          <ac:chgData name="Lauwers Leen" userId="b07259d2-56e0-4213-9c51-0ac00f7e1cb2" providerId="ADAL" clId="{9FCD43A9-D4EF-4DCA-BC28-A53CE0FA5F84}" dt="2024-08-02T09:34:05.435" v="157"/>
          <ac:spMkLst>
            <pc:docMk/>
            <pc:sldMk cId="3991859148" sldId="500"/>
            <ac:spMk id="6" creationId="{E5A8919D-1F94-6414-A6CC-C857BCC5D118}"/>
          </ac:spMkLst>
        </pc:spChg>
        <pc:spChg chg="add del mod">
          <ac:chgData name="Lauwers Leen" userId="b07259d2-56e0-4213-9c51-0ac00f7e1cb2" providerId="ADAL" clId="{9FCD43A9-D4EF-4DCA-BC28-A53CE0FA5F84}" dt="2024-08-02T09:34:56.477" v="163" actId="478"/>
          <ac:spMkLst>
            <pc:docMk/>
            <pc:sldMk cId="3991859148" sldId="500"/>
            <ac:spMk id="7" creationId="{6BDD05BD-3B36-9FC8-05A5-08229773E3C0}"/>
          </ac:spMkLst>
        </pc:spChg>
        <pc:spChg chg="mod">
          <ac:chgData name="Lauwers Leen" userId="b07259d2-56e0-4213-9c51-0ac00f7e1cb2" providerId="ADAL" clId="{9FCD43A9-D4EF-4DCA-BC28-A53CE0FA5F84}" dt="2024-08-02T09:34:46.318" v="162" actId="1076"/>
          <ac:spMkLst>
            <pc:docMk/>
            <pc:sldMk cId="3991859148" sldId="500"/>
            <ac:spMk id="9" creationId="{AD423F6D-3CED-4B9E-A8C9-185074B8701F}"/>
          </ac:spMkLst>
        </pc:spChg>
        <pc:spChg chg="mod">
          <ac:chgData name="Lauwers Leen" userId="b07259d2-56e0-4213-9c51-0ac00f7e1cb2" providerId="ADAL" clId="{9FCD43A9-D4EF-4DCA-BC28-A53CE0FA5F84}" dt="2024-08-02T09:35:41.608" v="167" actId="1076"/>
          <ac:spMkLst>
            <pc:docMk/>
            <pc:sldMk cId="3991859148" sldId="500"/>
            <ac:spMk id="10" creationId="{6F9FDC54-45F9-C5E2-8243-1F0C889A5920}"/>
          </ac:spMkLst>
        </pc:spChg>
        <pc:spChg chg="mod">
          <ac:chgData name="Lauwers Leen" userId="b07259d2-56e0-4213-9c51-0ac00f7e1cb2" providerId="ADAL" clId="{9FCD43A9-D4EF-4DCA-BC28-A53CE0FA5F84}" dt="2024-08-02T09:35:49.674" v="168" actId="1076"/>
          <ac:spMkLst>
            <pc:docMk/>
            <pc:sldMk cId="3991859148" sldId="500"/>
            <ac:spMk id="11" creationId="{99608E3F-1AF7-1425-0D16-89386D71DE0A}"/>
          </ac:spMkLst>
        </pc:spChg>
        <pc:spChg chg="mod">
          <ac:chgData name="Lauwers Leen" userId="b07259d2-56e0-4213-9c51-0ac00f7e1cb2" providerId="ADAL" clId="{9FCD43A9-D4EF-4DCA-BC28-A53CE0FA5F84}" dt="2024-08-02T09:35:54.880" v="169" actId="1076"/>
          <ac:spMkLst>
            <pc:docMk/>
            <pc:sldMk cId="3991859148" sldId="500"/>
            <ac:spMk id="12" creationId="{5063265E-379B-0A4F-EF42-2E42C32B972D}"/>
          </ac:spMkLst>
        </pc:spChg>
        <pc:spChg chg="mod">
          <ac:chgData name="Lauwers Leen" userId="b07259d2-56e0-4213-9c51-0ac00f7e1cb2" providerId="ADAL" clId="{9FCD43A9-D4EF-4DCA-BC28-A53CE0FA5F84}" dt="2024-08-02T09:35:59.859" v="170" actId="1076"/>
          <ac:spMkLst>
            <pc:docMk/>
            <pc:sldMk cId="3991859148" sldId="500"/>
            <ac:spMk id="13" creationId="{7D9B34FB-3870-4385-3DA1-C52F3AAD4687}"/>
          </ac:spMkLst>
        </pc:spChg>
        <pc:spChg chg="add del mod">
          <ac:chgData name="Lauwers Leen" userId="b07259d2-56e0-4213-9c51-0ac00f7e1cb2" providerId="ADAL" clId="{9FCD43A9-D4EF-4DCA-BC28-A53CE0FA5F84}" dt="2024-08-02T09:35:11.876" v="164" actId="478"/>
          <ac:spMkLst>
            <pc:docMk/>
            <pc:sldMk cId="3991859148" sldId="500"/>
            <ac:spMk id="14" creationId="{C3CB8CFD-6A53-B270-2866-319E2AE25D47}"/>
          </ac:spMkLst>
        </pc:spChg>
        <pc:spChg chg="add mod">
          <ac:chgData name="Lauwers Leen" userId="b07259d2-56e0-4213-9c51-0ac00f7e1cb2" providerId="ADAL" clId="{9FCD43A9-D4EF-4DCA-BC28-A53CE0FA5F84}" dt="2024-08-02T09:35:13.898" v="165"/>
          <ac:spMkLst>
            <pc:docMk/>
            <pc:sldMk cId="3991859148" sldId="500"/>
            <ac:spMk id="15" creationId="{4F512112-5E7B-FD1F-F088-7F645AACF08E}"/>
          </ac:spMkLst>
        </pc:spChg>
        <pc:picChg chg="del">
          <ac:chgData name="Lauwers Leen" userId="b07259d2-56e0-4213-9c51-0ac00f7e1cb2" providerId="ADAL" clId="{9FCD43A9-D4EF-4DCA-BC28-A53CE0FA5F84}" dt="2024-08-02T09:33:52.860" v="155" actId="478"/>
          <ac:picMkLst>
            <pc:docMk/>
            <pc:sldMk cId="3991859148" sldId="500"/>
            <ac:picMk id="4" creationId="{8003D997-DB15-10C6-9DBA-11B5E3A646BF}"/>
          </ac:picMkLst>
        </pc:picChg>
      </pc:sldChg>
    </pc:docChg>
  </pc:docChgLst>
  <pc:docChgLst>
    <pc:chgData name="Lauwers Leen" userId="S::leen.lauwers@vlaanderen.be::b07259d2-56e0-4213-9c51-0ac00f7e1cb2" providerId="AD" clId="Web-{19125F96-8BCC-FC26-7232-7F843E053217}"/>
    <pc:docChg chg="modSld">
      <pc:chgData name="Lauwers Leen" userId="S::leen.lauwers@vlaanderen.be::b07259d2-56e0-4213-9c51-0ac00f7e1cb2" providerId="AD" clId="Web-{19125F96-8BCC-FC26-7232-7F843E053217}" dt="2024-08-02T13:53:42.079" v="22"/>
      <pc:docMkLst>
        <pc:docMk/>
      </pc:docMkLst>
      <pc:sldChg chg="modSp addAnim modAnim">
        <pc:chgData name="Lauwers Leen" userId="S::leen.lauwers@vlaanderen.be::b07259d2-56e0-4213-9c51-0ac00f7e1cb2" providerId="AD" clId="Web-{19125F96-8BCC-FC26-7232-7F843E053217}" dt="2024-08-02T13:53:42.079" v="22"/>
        <pc:sldMkLst>
          <pc:docMk/>
          <pc:sldMk cId="1858569484" sldId="442"/>
        </pc:sldMkLst>
        <pc:spChg chg="mod">
          <ac:chgData name="Lauwers Leen" userId="S::leen.lauwers@vlaanderen.be::b07259d2-56e0-4213-9c51-0ac00f7e1cb2" providerId="AD" clId="Web-{19125F96-8BCC-FC26-7232-7F843E053217}" dt="2024-08-02T13:53:14.156" v="16" actId="1076"/>
          <ac:spMkLst>
            <pc:docMk/>
            <pc:sldMk cId="1858569484" sldId="442"/>
            <ac:spMk id="8" creationId="{F41CF46E-76DF-C84F-4FC6-6CFAD2716E50}"/>
          </ac:spMkLst>
        </pc:spChg>
        <pc:spChg chg="mod">
          <ac:chgData name="Lauwers Leen" userId="S::leen.lauwers@vlaanderen.be::b07259d2-56e0-4213-9c51-0ac00f7e1cb2" providerId="AD" clId="Web-{19125F96-8BCC-FC26-7232-7F843E053217}" dt="2024-08-02T13:53:21.906" v="19" actId="1076"/>
          <ac:spMkLst>
            <pc:docMk/>
            <pc:sldMk cId="1858569484" sldId="442"/>
            <ac:spMk id="10" creationId="{7BD9D40C-6DBE-A5E9-CC55-6C1BFAFF3249}"/>
          </ac:spMkLst>
        </pc:spChg>
        <pc:picChg chg="mod">
          <ac:chgData name="Lauwers Leen" userId="S::leen.lauwers@vlaanderen.be::b07259d2-56e0-4213-9c51-0ac00f7e1cb2" providerId="AD" clId="Web-{19125F96-8BCC-FC26-7232-7F843E053217}" dt="2024-08-02T13:53:25.656" v="20" actId="1076"/>
          <ac:picMkLst>
            <pc:docMk/>
            <pc:sldMk cId="1858569484" sldId="442"/>
            <ac:picMk id="5" creationId="{3A11F381-C071-75F3-F024-F10122F98AEB}"/>
          </ac:picMkLst>
        </pc:picChg>
        <pc:picChg chg="mod">
          <ac:chgData name="Lauwers Leen" userId="S::leen.lauwers@vlaanderen.be::b07259d2-56e0-4213-9c51-0ac00f7e1cb2" providerId="AD" clId="Web-{19125F96-8BCC-FC26-7232-7F843E053217}" dt="2024-08-02T13:53:18.422" v="18" actId="1076"/>
          <ac:picMkLst>
            <pc:docMk/>
            <pc:sldMk cId="1858569484" sldId="442"/>
            <ac:picMk id="9" creationId="{A2A49B8D-4D6D-9582-9264-643EB826EEF3}"/>
          </ac:picMkLst>
        </pc:picChg>
      </pc:sldChg>
      <pc:sldChg chg="delAnim">
        <pc:chgData name="Lauwers Leen" userId="S::leen.lauwers@vlaanderen.be::b07259d2-56e0-4213-9c51-0ac00f7e1cb2" providerId="AD" clId="Web-{19125F96-8BCC-FC26-7232-7F843E053217}" dt="2024-08-02T13:05:56.466" v="2"/>
        <pc:sldMkLst>
          <pc:docMk/>
          <pc:sldMk cId="1530454709" sldId="468"/>
        </pc:sldMkLst>
      </pc:sldChg>
    </pc:docChg>
  </pc:docChgLst>
  <pc:docChgLst>
    <pc:chgData name="Devadder Phebe" userId="e067ce41-2ca1-43f3-afcf-6267d7dfa7ac" providerId="ADAL" clId="{B92A2A28-04D5-490F-8990-5C1DC94E4DF4}"/>
    <pc:docChg chg="undo custSel addSld delSld modSld sldOrd">
      <pc:chgData name="Devadder Phebe" userId="e067ce41-2ca1-43f3-afcf-6267d7dfa7ac" providerId="ADAL" clId="{B92A2A28-04D5-490F-8990-5C1DC94E4DF4}" dt="2024-08-02T08:32:55.976" v="3368" actId="20577"/>
      <pc:docMkLst>
        <pc:docMk/>
      </pc:docMkLst>
      <pc:sldChg chg="addSp delSp modSp mod delAnim modAnim">
        <pc:chgData name="Devadder Phebe" userId="e067ce41-2ca1-43f3-afcf-6267d7dfa7ac" providerId="ADAL" clId="{B92A2A28-04D5-490F-8990-5C1DC94E4DF4}" dt="2024-08-02T08:29:54.640" v="3267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B92A2A28-04D5-490F-8990-5C1DC94E4DF4}" dt="2024-07-31T13:21:14.787" v="1287" actId="1076"/>
          <ac:spMkLst>
            <pc:docMk/>
            <pc:sldMk cId="2136100334" sldId="262"/>
            <ac:spMk id="2" creationId="{2A73D48A-FB1A-FD64-9590-6A587C38ADB5}"/>
          </ac:spMkLst>
        </pc:spChg>
        <pc:spChg chg="mod">
          <ac:chgData name="Devadder Phebe" userId="e067ce41-2ca1-43f3-afcf-6267d7dfa7ac" providerId="ADAL" clId="{B92A2A28-04D5-490F-8990-5C1DC94E4DF4}" dt="2024-07-31T13:20:19.713" v="1281" actId="14100"/>
          <ac:spMkLst>
            <pc:docMk/>
            <pc:sldMk cId="2136100334" sldId="262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3:25.595" v="3176" actId="20577"/>
          <ac:spMkLst>
            <pc:docMk/>
            <pc:sldMk cId="2136100334" sldId="262"/>
            <ac:spMk id="5" creationId="{00000000-0000-0000-0000-000000000000}"/>
          </ac:spMkLst>
        </pc:spChg>
        <pc:spChg chg="add mod">
          <ac:chgData name="Devadder Phebe" userId="e067ce41-2ca1-43f3-afcf-6267d7dfa7ac" providerId="ADAL" clId="{B92A2A28-04D5-490F-8990-5C1DC94E4DF4}" dt="2024-07-31T13:24:39.276" v="1358" actId="1076"/>
          <ac:spMkLst>
            <pc:docMk/>
            <pc:sldMk cId="2136100334" sldId="262"/>
            <ac:spMk id="8" creationId="{A2B8559A-9395-B002-B8E3-F71BDF8F6BF4}"/>
          </ac:spMkLst>
        </pc:spChg>
        <pc:spChg chg="mod">
          <ac:chgData name="Devadder Phebe" userId="e067ce41-2ca1-43f3-afcf-6267d7dfa7ac" providerId="ADAL" clId="{B92A2A28-04D5-490F-8990-5C1DC94E4DF4}" dt="2024-08-02T08:29:54.640" v="3267" actId="20577"/>
          <ac:spMkLst>
            <pc:docMk/>
            <pc:sldMk cId="2136100334" sldId="262"/>
            <ac:spMk id="10" creationId="{96EB744F-C406-11AB-DF69-C0F8DEEAA4FA}"/>
          </ac:spMkLst>
        </pc:spChg>
        <pc:picChg chg="add mod modCrop">
          <ac:chgData name="Devadder Phebe" userId="e067ce41-2ca1-43f3-afcf-6267d7dfa7ac" providerId="ADAL" clId="{B92A2A28-04D5-490F-8990-5C1DC94E4DF4}" dt="2024-07-31T13:21:04.444" v="1285" actId="1076"/>
          <ac:picMkLst>
            <pc:docMk/>
            <pc:sldMk cId="2136100334" sldId="262"/>
            <ac:picMk id="6" creationId="{C6316B3F-726C-127A-A004-AEA2FABC4FB1}"/>
          </ac:picMkLst>
        </pc:picChg>
        <pc:picChg chg="mod">
          <ac:chgData name="Devadder Phebe" userId="e067ce41-2ca1-43f3-afcf-6267d7dfa7ac" providerId="ADAL" clId="{B92A2A28-04D5-490F-8990-5C1DC94E4DF4}" dt="2024-07-31T13:21:36.626" v="1290" actId="1076"/>
          <ac:picMkLst>
            <pc:docMk/>
            <pc:sldMk cId="2136100334" sldId="262"/>
            <ac:picMk id="7" creationId="{6052F363-8BA5-1F3B-6199-FBD8E77BA15B}"/>
          </ac:picMkLst>
        </pc:picChg>
        <pc:picChg chg="mod">
          <ac:chgData name="Devadder Phebe" userId="e067ce41-2ca1-43f3-afcf-6267d7dfa7ac" providerId="ADAL" clId="{B92A2A28-04D5-490F-8990-5C1DC94E4DF4}" dt="2024-07-31T13:21:01.654" v="1284" actId="1076"/>
          <ac:picMkLst>
            <pc:docMk/>
            <pc:sldMk cId="2136100334" sldId="262"/>
            <ac:picMk id="9" creationId="{9D6FA3FE-E8F9-5244-64E1-8137B4FA9D06}"/>
          </ac:picMkLst>
        </pc:picChg>
        <pc:picChg chg="mod">
          <ac:chgData name="Devadder Phebe" userId="e067ce41-2ca1-43f3-afcf-6267d7dfa7ac" providerId="ADAL" clId="{B92A2A28-04D5-490F-8990-5C1DC94E4DF4}" dt="2024-07-31T13:21:26.119" v="1289" actId="1076"/>
          <ac:picMkLst>
            <pc:docMk/>
            <pc:sldMk cId="2136100334" sldId="262"/>
            <ac:picMk id="15" creationId="{61999F1B-D493-10D7-205D-9B968D155EEF}"/>
          </ac:picMkLst>
        </pc:picChg>
        <pc:picChg chg="mod">
          <ac:chgData name="Devadder Phebe" userId="e067ce41-2ca1-43f3-afcf-6267d7dfa7ac" providerId="ADAL" clId="{B92A2A28-04D5-490F-8990-5C1DC94E4DF4}" dt="2024-07-31T13:21:22.090" v="1288" actId="1076"/>
          <ac:picMkLst>
            <pc:docMk/>
            <pc:sldMk cId="2136100334" sldId="262"/>
            <ac:picMk id="17" creationId="{E389CB13-C158-B18E-D554-F25AD90447C2}"/>
          </ac:picMkLst>
        </pc:picChg>
        <pc:picChg chg="mod">
          <ac:chgData name="Devadder Phebe" userId="e067ce41-2ca1-43f3-afcf-6267d7dfa7ac" providerId="ADAL" clId="{B92A2A28-04D5-490F-8990-5C1DC94E4DF4}" dt="2024-07-31T13:21:08.494" v="1286" actId="1076"/>
          <ac:picMkLst>
            <pc:docMk/>
            <pc:sldMk cId="2136100334" sldId="262"/>
            <ac:picMk id="19" creationId="{469B7888-6672-BE38-526F-9D8ECC72668D}"/>
          </ac:picMkLst>
        </pc:picChg>
        <pc:picChg chg="mod">
          <ac:chgData name="Devadder Phebe" userId="e067ce41-2ca1-43f3-afcf-6267d7dfa7ac" providerId="ADAL" clId="{B92A2A28-04D5-490F-8990-5C1DC94E4DF4}" dt="2024-07-31T13:20:56.584" v="1283" actId="1076"/>
          <ac:picMkLst>
            <pc:docMk/>
            <pc:sldMk cId="2136100334" sldId="262"/>
            <ac:picMk id="21" creationId="{026A5F71-2FED-4D8E-41B0-247C74A7D17F}"/>
          </ac:picMkLst>
        </pc:picChg>
        <pc:picChg chg="del mod">
          <ac:chgData name="Devadder Phebe" userId="e067ce41-2ca1-43f3-afcf-6267d7dfa7ac" providerId="ADAL" clId="{B92A2A28-04D5-490F-8990-5C1DC94E4DF4}" dt="2024-07-31T13:20:14.459" v="1276" actId="478"/>
          <ac:picMkLst>
            <pc:docMk/>
            <pc:sldMk cId="2136100334" sldId="262"/>
            <ac:picMk id="23" creationId="{B47AEAF4-0C74-A370-5C1D-A1CB48B9AF64}"/>
          </ac:picMkLst>
        </pc:picChg>
        <pc:picChg chg="del">
          <ac:chgData name="Devadder Phebe" userId="e067ce41-2ca1-43f3-afcf-6267d7dfa7ac" providerId="ADAL" clId="{B92A2A28-04D5-490F-8990-5C1DC94E4DF4}" dt="2024-07-31T13:20:15.008" v="1277" actId="478"/>
          <ac:picMkLst>
            <pc:docMk/>
            <pc:sldMk cId="2136100334" sldId="262"/>
            <ac:picMk id="25" creationId="{E8058BA5-DFEA-93EA-B99A-A16EF9A06F3C}"/>
          </ac:picMkLst>
        </pc:picChg>
        <pc:picChg chg="del">
          <ac:chgData name="Devadder Phebe" userId="e067ce41-2ca1-43f3-afcf-6267d7dfa7ac" providerId="ADAL" clId="{B92A2A28-04D5-490F-8990-5C1DC94E4DF4}" dt="2024-07-31T13:20:15.497" v="1278" actId="478"/>
          <ac:picMkLst>
            <pc:docMk/>
            <pc:sldMk cId="2136100334" sldId="262"/>
            <ac:picMk id="27" creationId="{E64222A4-D9FF-36BD-4EC9-22014898D2FB}"/>
          </ac:picMkLst>
        </pc:picChg>
        <pc:picChg chg="del">
          <ac:chgData name="Devadder Phebe" userId="e067ce41-2ca1-43f3-afcf-6267d7dfa7ac" providerId="ADAL" clId="{B92A2A28-04D5-490F-8990-5C1DC94E4DF4}" dt="2024-07-31T13:20:15.991" v="1279" actId="478"/>
          <ac:picMkLst>
            <pc:docMk/>
            <pc:sldMk cId="2136100334" sldId="262"/>
            <ac:picMk id="29" creationId="{55FBB270-091C-5AF0-DD40-8B1C41C1FA27}"/>
          </ac:picMkLst>
        </pc:picChg>
        <pc:picChg chg="del">
          <ac:chgData name="Devadder Phebe" userId="e067ce41-2ca1-43f3-afcf-6267d7dfa7ac" providerId="ADAL" clId="{B92A2A28-04D5-490F-8990-5C1DC94E4DF4}" dt="2024-07-31T13:20:16.489" v="1280" actId="478"/>
          <ac:picMkLst>
            <pc:docMk/>
            <pc:sldMk cId="2136100334" sldId="262"/>
            <ac:picMk id="32" creationId="{ACC264B2-B43E-30F9-0B9D-9491366EAFFA}"/>
          </ac:picMkLst>
        </pc:picChg>
      </pc:sldChg>
      <pc:sldChg chg="modSp mod modAnim">
        <pc:chgData name="Devadder Phebe" userId="e067ce41-2ca1-43f3-afcf-6267d7dfa7ac" providerId="ADAL" clId="{B92A2A28-04D5-490F-8990-5C1DC94E4DF4}" dt="2024-08-02T08:32:49.216" v="3365" actId="6549"/>
        <pc:sldMkLst>
          <pc:docMk/>
          <pc:sldMk cId="866991962" sldId="277"/>
        </pc:sldMkLst>
        <pc:spChg chg="mod">
          <ac:chgData name="Devadder Phebe" userId="e067ce41-2ca1-43f3-afcf-6267d7dfa7ac" providerId="ADAL" clId="{B92A2A28-04D5-490F-8990-5C1DC94E4DF4}" dt="2024-07-31T13:48:28.747" v="1620" actId="20578"/>
          <ac:spMkLst>
            <pc:docMk/>
            <pc:sldMk cId="866991962" sldId="277"/>
            <ac:spMk id="3" creationId="{753EEDE8-8F66-B46E-C0A6-8E6534B31947}"/>
          </ac:spMkLst>
        </pc:spChg>
        <pc:spChg chg="mod">
          <ac:chgData name="Devadder Phebe" userId="e067ce41-2ca1-43f3-afcf-6267d7dfa7ac" providerId="ADAL" clId="{B92A2A28-04D5-490F-8990-5C1DC94E4DF4}" dt="2024-08-02T08:32:49.216" v="3365" actId="6549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Devadder Phebe" userId="e067ce41-2ca1-43f3-afcf-6267d7dfa7ac" providerId="ADAL" clId="{B92A2A28-04D5-490F-8990-5C1DC94E4DF4}" dt="2024-08-02T08:32:55.976" v="3368" actId="20577"/>
        <pc:sldMkLst>
          <pc:docMk/>
          <pc:sldMk cId="4109500735" sldId="279"/>
        </pc:sldMkLst>
        <pc:spChg chg="mod">
          <ac:chgData name="Devadder Phebe" userId="e067ce41-2ca1-43f3-afcf-6267d7dfa7ac" providerId="ADAL" clId="{B92A2A28-04D5-490F-8990-5C1DC94E4DF4}" dt="2024-08-02T08:32:55.976" v="3368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Devadder Phebe" userId="e067ce41-2ca1-43f3-afcf-6267d7dfa7ac" providerId="ADAL" clId="{B92A2A28-04D5-490F-8990-5C1DC94E4DF4}" dt="2024-08-02T08:30:39.540" v="3290" actId="20577"/>
        <pc:sldMkLst>
          <pc:docMk/>
          <pc:sldMk cId="2352811637" sldId="281"/>
        </pc:sldMkLst>
        <pc:spChg chg="mod">
          <ac:chgData name="Devadder Phebe" userId="e067ce41-2ca1-43f3-afcf-6267d7dfa7ac" providerId="ADAL" clId="{B92A2A28-04D5-490F-8990-5C1DC94E4DF4}" dt="2024-08-02T08:23:52.173" v="3183" actId="20577"/>
          <ac:spMkLst>
            <pc:docMk/>
            <pc:sldMk cId="2352811637" sldId="281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9.540" v="3290" actId="20577"/>
          <ac:spMkLst>
            <pc:docMk/>
            <pc:sldMk cId="2352811637" sldId="281"/>
            <ac:spMk id="5" creationId="{FFF8F7FE-6283-B24B-2704-293912595897}"/>
          </ac:spMkLst>
        </pc:spChg>
      </pc:sldChg>
      <pc:sldChg chg="modSp mod">
        <pc:chgData name="Devadder Phebe" userId="e067ce41-2ca1-43f3-afcf-6267d7dfa7ac" providerId="ADAL" clId="{B92A2A28-04D5-490F-8990-5C1DC94E4DF4}" dt="2024-08-02T08:32:06.473" v="3350" actId="20577"/>
        <pc:sldMkLst>
          <pc:docMk/>
          <pc:sldMk cId="1021950305" sldId="283"/>
        </pc:sldMkLst>
        <pc:spChg chg="mod">
          <ac:chgData name="Devadder Phebe" userId="e067ce41-2ca1-43f3-afcf-6267d7dfa7ac" providerId="ADAL" clId="{B92A2A28-04D5-490F-8990-5C1DC94E4DF4}" dt="2024-07-24T13:40:50.526" v="728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B92A2A28-04D5-490F-8990-5C1DC94E4DF4}" dt="2024-08-02T08:25:37.745" v="3248" actId="20577"/>
          <ac:spMkLst>
            <pc:docMk/>
            <pc:sldMk cId="1021950305" sldId="283"/>
            <ac:spMk id="4" creationId="{C00B6118-4CDE-E4BC-EED1-52BC472061AF}"/>
          </ac:spMkLst>
        </pc:spChg>
        <pc:spChg chg="mod">
          <ac:chgData name="Devadder Phebe" userId="e067ce41-2ca1-43f3-afcf-6267d7dfa7ac" providerId="ADAL" clId="{B92A2A28-04D5-490F-8990-5C1DC94E4DF4}" dt="2024-08-02T08:32:06.473" v="3350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modSp mod">
        <pc:chgData name="Devadder Phebe" userId="e067ce41-2ca1-43f3-afcf-6267d7dfa7ac" providerId="ADAL" clId="{B92A2A28-04D5-490F-8990-5C1DC94E4DF4}" dt="2024-08-02T08:31:28.345" v="3332" actId="20577"/>
        <pc:sldMkLst>
          <pc:docMk/>
          <pc:sldMk cId="2096563012" sldId="285"/>
        </pc:sldMkLst>
        <pc:spChg chg="mod">
          <ac:chgData name="Devadder Phebe" userId="e067ce41-2ca1-43f3-afcf-6267d7dfa7ac" providerId="ADAL" clId="{B92A2A28-04D5-490F-8990-5C1DC94E4DF4}" dt="2024-08-02T08:24:43.384" v="3215" actId="20577"/>
          <ac:spMkLst>
            <pc:docMk/>
            <pc:sldMk cId="2096563012" sldId="285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8.345" v="3332" actId="20577"/>
          <ac:spMkLst>
            <pc:docMk/>
            <pc:sldMk cId="2096563012" sldId="285"/>
            <ac:spMk id="5" creationId="{F25FA2F2-7D01-6B2E-CF3B-4CFEE99B8A12}"/>
          </ac:spMkLst>
        </pc:spChg>
      </pc:sldChg>
      <pc:sldChg chg="modSp mod">
        <pc:chgData name="Devadder Phebe" userId="e067ce41-2ca1-43f3-afcf-6267d7dfa7ac" providerId="ADAL" clId="{B92A2A28-04D5-490F-8990-5C1DC94E4DF4}" dt="2024-08-02T08:30:56.531" v="3305" actId="20577"/>
        <pc:sldMkLst>
          <pc:docMk/>
          <pc:sldMk cId="1507695078" sldId="343"/>
        </pc:sldMkLst>
        <pc:spChg chg="mod">
          <ac:chgData name="Devadder Phebe" userId="e067ce41-2ca1-43f3-afcf-6267d7dfa7ac" providerId="ADAL" clId="{B92A2A28-04D5-490F-8990-5C1DC94E4DF4}" dt="2024-08-02T08:24:11.305" v="3191" actId="20577"/>
          <ac:spMkLst>
            <pc:docMk/>
            <pc:sldMk cId="1507695078" sldId="343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0:56.531" v="3305" actId="20577"/>
          <ac:spMkLst>
            <pc:docMk/>
            <pc:sldMk cId="1507695078" sldId="343"/>
            <ac:spMk id="8" creationId="{9E28DA45-646A-889C-B049-2E455C68B25B}"/>
          </ac:spMkLst>
        </pc:spChg>
      </pc:sldChg>
      <pc:sldChg chg="modSp mod">
        <pc:chgData name="Devadder Phebe" userId="e067ce41-2ca1-43f3-afcf-6267d7dfa7ac" providerId="ADAL" clId="{B92A2A28-04D5-490F-8990-5C1DC94E4DF4}" dt="2024-08-02T08:30:59.920" v="3308" actId="20577"/>
        <pc:sldMkLst>
          <pc:docMk/>
          <pc:sldMk cId="701919869" sldId="346"/>
        </pc:sldMkLst>
        <pc:spChg chg="mod">
          <ac:chgData name="Devadder Phebe" userId="e067ce41-2ca1-43f3-afcf-6267d7dfa7ac" providerId="ADAL" clId="{B92A2A28-04D5-490F-8990-5C1DC94E4DF4}" dt="2024-08-02T08:24:16.495" v="3194" actId="20577"/>
          <ac:spMkLst>
            <pc:docMk/>
            <pc:sldMk cId="701919869" sldId="346"/>
            <ac:spMk id="4" creationId="{F67CAA31-FEC8-5C72-C5B5-AA4749BEC167}"/>
          </ac:spMkLst>
        </pc:spChg>
        <pc:spChg chg="mod">
          <ac:chgData name="Devadder Phebe" userId="e067ce41-2ca1-43f3-afcf-6267d7dfa7ac" providerId="ADAL" clId="{B92A2A28-04D5-490F-8990-5C1DC94E4DF4}" dt="2024-08-02T08:30:59.920" v="3308" actId="20577"/>
          <ac:spMkLst>
            <pc:docMk/>
            <pc:sldMk cId="701919869" sldId="346"/>
            <ac:spMk id="6" creationId="{09E62AD4-F939-F67F-48A9-3179DDAC170F}"/>
          </ac:spMkLst>
        </pc:spChg>
      </pc:sldChg>
      <pc:sldChg chg="modSp mod">
        <pc:chgData name="Devadder Phebe" userId="e067ce41-2ca1-43f3-afcf-6267d7dfa7ac" providerId="ADAL" clId="{B92A2A28-04D5-490F-8990-5C1DC94E4DF4}" dt="2024-08-02T08:29:22.336" v="3250" actId="6549"/>
        <pc:sldMkLst>
          <pc:docMk/>
          <pc:sldMk cId="566963711" sldId="347"/>
        </pc:sldMkLst>
        <pc:spChg chg="mod">
          <ac:chgData name="Devadder Phebe" userId="e067ce41-2ca1-43f3-afcf-6267d7dfa7ac" providerId="ADAL" clId="{B92A2A28-04D5-490F-8990-5C1DC94E4DF4}" dt="2024-07-24T13:38:00.777" v="620" actId="20577"/>
          <ac:spMkLst>
            <pc:docMk/>
            <pc:sldMk cId="566963711" sldId="347"/>
            <ac:spMk id="3" creationId="{39C6775C-5F15-3FE0-2A23-962FD849282C}"/>
          </ac:spMkLst>
        </pc:spChg>
        <pc:spChg chg="mod">
          <ac:chgData name="Devadder Phebe" userId="e067ce41-2ca1-43f3-afcf-6267d7dfa7ac" providerId="ADAL" clId="{B92A2A28-04D5-490F-8990-5C1DC94E4DF4}" dt="2024-08-02T08:29:22.336" v="3250" actId="6549"/>
          <ac:spMkLst>
            <pc:docMk/>
            <pc:sldMk cId="566963711" sldId="347"/>
            <ac:spMk id="6" creationId="{C9AECEEE-F37B-AC0A-2204-160A1EEAFED4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29:32.175" v="3254" actId="20577"/>
        <pc:sldMkLst>
          <pc:docMk/>
          <pc:sldMk cId="1205286126" sldId="348"/>
        </pc:sldMkLst>
        <pc:spChg chg="mod">
          <ac:chgData name="Devadder Phebe" userId="e067ce41-2ca1-43f3-afcf-6267d7dfa7ac" providerId="ADAL" clId="{B92A2A28-04D5-490F-8990-5C1DC94E4DF4}" dt="2024-08-01T05:51:36.065" v="2616" actId="5793"/>
          <ac:spMkLst>
            <pc:docMk/>
            <pc:sldMk cId="1205286126" sldId="348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2:42.998" v="3171" actId="20577"/>
          <ac:spMkLst>
            <pc:docMk/>
            <pc:sldMk cId="1205286126" sldId="34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32.175" v="3254" actId="20577"/>
          <ac:spMkLst>
            <pc:docMk/>
            <pc:sldMk cId="1205286126" sldId="348"/>
            <ac:spMk id="6" creationId="{FBEFD7A9-CF30-4F5D-7996-DE6D3EF17154}"/>
          </ac:spMkLst>
        </pc:spChg>
      </pc:sldChg>
      <pc:sldChg chg="modSp mod">
        <pc:chgData name="Devadder Phebe" userId="e067ce41-2ca1-43f3-afcf-6267d7dfa7ac" providerId="ADAL" clId="{B92A2A28-04D5-490F-8990-5C1DC94E4DF4}" dt="2024-08-02T08:31:25.322" v="3329" actId="20577"/>
        <pc:sldMkLst>
          <pc:docMk/>
          <pc:sldMk cId="677861933" sldId="359"/>
        </pc:sldMkLst>
        <pc:spChg chg="mod">
          <ac:chgData name="Devadder Phebe" userId="e067ce41-2ca1-43f3-afcf-6267d7dfa7ac" providerId="ADAL" clId="{B92A2A28-04D5-490F-8990-5C1DC94E4DF4}" dt="2024-08-02T08:24:39.736" v="3212" actId="20577"/>
          <ac:spMkLst>
            <pc:docMk/>
            <pc:sldMk cId="677861933" sldId="359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5.322" v="3329" actId="20577"/>
          <ac:spMkLst>
            <pc:docMk/>
            <pc:sldMk cId="677861933" sldId="359"/>
            <ac:spMk id="9" creationId="{6766602B-90D5-C95E-6AD6-D985A1972CAA}"/>
          </ac:spMkLst>
        </pc:spChg>
      </pc:sldChg>
      <pc:sldChg chg="modSp mod">
        <pc:chgData name="Devadder Phebe" userId="e067ce41-2ca1-43f3-afcf-6267d7dfa7ac" providerId="ADAL" clId="{B92A2A28-04D5-490F-8990-5C1DC94E4DF4}" dt="2024-08-02T08:31:36.025" v="3336" actId="20577"/>
        <pc:sldMkLst>
          <pc:docMk/>
          <pc:sldMk cId="4144031204" sldId="360"/>
        </pc:sldMkLst>
        <pc:spChg chg="mod">
          <ac:chgData name="Devadder Phebe" userId="e067ce41-2ca1-43f3-afcf-6267d7dfa7ac" providerId="ADAL" clId="{B92A2A28-04D5-490F-8990-5C1DC94E4DF4}" dt="2024-08-02T08:24:49.759" v="3221" actId="20577"/>
          <ac:spMkLst>
            <pc:docMk/>
            <pc:sldMk cId="4144031204" sldId="360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6.025" v="3336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Devadder Phebe" userId="e067ce41-2ca1-43f3-afcf-6267d7dfa7ac" providerId="ADAL" clId="{B92A2A28-04D5-490F-8990-5C1DC94E4DF4}" dt="2024-08-02T08:31:38.568" v="3337" actId="20577"/>
        <pc:sldMkLst>
          <pc:docMk/>
          <pc:sldMk cId="2671667050" sldId="361"/>
        </pc:sldMkLst>
        <pc:spChg chg="mod">
          <ac:chgData name="Devadder Phebe" userId="e067ce41-2ca1-43f3-afcf-6267d7dfa7ac" providerId="ADAL" clId="{B92A2A28-04D5-490F-8990-5C1DC94E4DF4}" dt="2024-08-02T08:24:55.885" v="3224" actId="20577"/>
          <ac:spMkLst>
            <pc:docMk/>
            <pc:sldMk cId="2671667050" sldId="361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8.568" v="3337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Devadder Phebe" userId="e067ce41-2ca1-43f3-afcf-6267d7dfa7ac" providerId="ADAL" clId="{B92A2A28-04D5-490F-8990-5C1DC94E4DF4}" dt="2024-08-02T08:31:46.391" v="3343" actId="20577"/>
        <pc:sldMkLst>
          <pc:docMk/>
          <pc:sldMk cId="1851633189" sldId="362"/>
        </pc:sldMkLst>
        <pc:spChg chg="mod">
          <ac:chgData name="Devadder Phebe" userId="e067ce41-2ca1-43f3-afcf-6267d7dfa7ac" providerId="ADAL" clId="{B92A2A28-04D5-490F-8990-5C1DC94E4DF4}" dt="2024-08-02T08:25:12.813" v="3233" actId="20577"/>
          <ac:spMkLst>
            <pc:docMk/>
            <pc:sldMk cId="1851633189" sldId="362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6.391" v="3343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Devadder Phebe" userId="e067ce41-2ca1-43f3-afcf-6267d7dfa7ac" providerId="ADAL" clId="{B92A2A28-04D5-490F-8990-5C1DC94E4DF4}" dt="2024-08-02T08:31:49.437" v="3344" actId="20577"/>
        <pc:sldMkLst>
          <pc:docMk/>
          <pc:sldMk cId="157244756" sldId="363"/>
        </pc:sldMkLst>
        <pc:spChg chg="mod">
          <ac:chgData name="Devadder Phebe" userId="e067ce41-2ca1-43f3-afcf-6267d7dfa7ac" providerId="ADAL" clId="{B92A2A28-04D5-490F-8990-5C1DC94E4DF4}" dt="2024-08-02T08:25:20.585" v="3236" actId="20577"/>
          <ac:spMkLst>
            <pc:docMk/>
            <pc:sldMk cId="157244756" sldId="363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9.437" v="3344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Devadder Phebe" userId="e067ce41-2ca1-43f3-afcf-6267d7dfa7ac" providerId="ADAL" clId="{B92A2A28-04D5-490F-8990-5C1DC94E4DF4}" dt="2024-08-02T08:32:43.873" v="3363" actId="20577"/>
        <pc:sldMkLst>
          <pc:docMk/>
          <pc:sldMk cId="2820209122" sldId="372"/>
        </pc:sldMkLst>
        <pc:spChg chg="mod">
          <ac:chgData name="Devadder Phebe" userId="e067ce41-2ca1-43f3-afcf-6267d7dfa7ac" providerId="ADAL" clId="{B92A2A28-04D5-490F-8990-5C1DC94E4DF4}" dt="2024-07-31T13:46:15.275" v="1584" actId="14100"/>
          <ac:spMkLst>
            <pc:docMk/>
            <pc:sldMk cId="2820209122" sldId="372"/>
            <ac:spMk id="2" creationId="{A7A0BC78-EC5B-6C3A-D8EE-276D1B24A4FD}"/>
          </ac:spMkLst>
        </pc:spChg>
        <pc:spChg chg="mod">
          <ac:chgData name="Devadder Phebe" userId="e067ce41-2ca1-43f3-afcf-6267d7dfa7ac" providerId="ADAL" clId="{B92A2A28-04D5-490F-8990-5C1DC94E4DF4}" dt="2024-08-02T08:32:43.873" v="3363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Devadder Phebe" userId="e067ce41-2ca1-43f3-afcf-6267d7dfa7ac" providerId="ADAL" clId="{B92A2A28-04D5-490F-8990-5C1DC94E4DF4}" dt="2024-08-02T08:32:46.119" v="3364" actId="20577"/>
        <pc:sldMkLst>
          <pc:docMk/>
          <pc:sldMk cId="3289670151" sldId="373"/>
        </pc:sldMkLst>
        <pc:spChg chg="mod">
          <ac:chgData name="Devadder Phebe" userId="e067ce41-2ca1-43f3-afcf-6267d7dfa7ac" providerId="ADAL" clId="{B92A2A28-04D5-490F-8990-5C1DC94E4DF4}" dt="2024-08-02T08:32:46.119" v="3364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Devadder Phebe" userId="e067ce41-2ca1-43f3-afcf-6267d7dfa7ac" providerId="ADAL" clId="{B92A2A28-04D5-490F-8990-5C1DC94E4DF4}" dt="2024-08-02T08:32:38.768" v="3361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B92A2A28-04D5-490F-8990-5C1DC94E4DF4}" dt="2024-08-02T08:32:38.768" v="3361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del modNotesTx">
        <pc:chgData name="Devadder Phebe" userId="e067ce41-2ca1-43f3-afcf-6267d7dfa7ac" providerId="ADAL" clId="{B92A2A28-04D5-490F-8990-5C1DC94E4DF4}" dt="2024-07-24T13:25:01.604" v="260" actId="47"/>
        <pc:sldMkLst>
          <pc:docMk/>
          <pc:sldMk cId="3411327214" sldId="377"/>
        </pc:sldMkLst>
      </pc:sldChg>
      <pc:sldChg chg="modSp mod">
        <pc:chgData name="Devadder Phebe" userId="e067ce41-2ca1-43f3-afcf-6267d7dfa7ac" providerId="ADAL" clId="{B92A2A28-04D5-490F-8990-5C1DC94E4DF4}" dt="2024-08-02T08:31:10.246" v="3317" actId="20577"/>
        <pc:sldMkLst>
          <pc:docMk/>
          <pc:sldMk cId="410295757" sldId="381"/>
        </pc:sldMkLst>
        <pc:spChg chg="mod">
          <ac:chgData name="Devadder Phebe" userId="e067ce41-2ca1-43f3-afcf-6267d7dfa7ac" providerId="ADAL" clId="{B92A2A28-04D5-490F-8990-5C1DC94E4DF4}" dt="2024-08-02T08:24:27.371" v="3203" actId="20577"/>
          <ac:spMkLst>
            <pc:docMk/>
            <pc:sldMk cId="410295757" sldId="381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0.246" v="3317" actId="20577"/>
          <ac:spMkLst>
            <pc:docMk/>
            <pc:sldMk cId="410295757" sldId="381"/>
            <ac:spMk id="11" creationId="{73C6E49A-B4C1-178F-1A53-64EE58BCF6D4}"/>
          </ac:spMkLst>
        </pc:spChg>
      </pc:sldChg>
      <pc:sldChg chg="modSp mod">
        <pc:chgData name="Devadder Phebe" userId="e067ce41-2ca1-43f3-afcf-6267d7dfa7ac" providerId="ADAL" clId="{B92A2A28-04D5-490F-8990-5C1DC94E4DF4}" dt="2024-08-02T08:31:14.196" v="3320" actId="20577"/>
        <pc:sldMkLst>
          <pc:docMk/>
          <pc:sldMk cId="1091783698" sldId="382"/>
        </pc:sldMkLst>
        <pc:spChg chg="mod">
          <ac:chgData name="Devadder Phebe" userId="e067ce41-2ca1-43f3-afcf-6267d7dfa7ac" providerId="ADAL" clId="{B92A2A28-04D5-490F-8990-5C1DC94E4DF4}" dt="2024-08-02T08:24:31.525" v="3206" actId="20577"/>
          <ac:spMkLst>
            <pc:docMk/>
            <pc:sldMk cId="1091783698" sldId="382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4.196" v="3320" actId="20577"/>
          <ac:spMkLst>
            <pc:docMk/>
            <pc:sldMk cId="1091783698" sldId="382"/>
            <ac:spMk id="9" creationId="{5C1F7090-B14F-5F72-ED47-234F093B28B5}"/>
          </ac:spMkLst>
        </pc:spChg>
      </pc:sldChg>
      <pc:sldChg chg="modSp mod">
        <pc:chgData name="Devadder Phebe" userId="e067ce41-2ca1-43f3-afcf-6267d7dfa7ac" providerId="ADAL" clId="{B92A2A28-04D5-490F-8990-5C1DC94E4DF4}" dt="2024-08-02T08:30:37.041" v="3287" actId="20577"/>
        <pc:sldMkLst>
          <pc:docMk/>
          <pc:sldMk cId="3265421677" sldId="397"/>
        </pc:sldMkLst>
        <pc:spChg chg="mod">
          <ac:chgData name="Devadder Phebe" userId="e067ce41-2ca1-43f3-afcf-6267d7dfa7ac" providerId="ADAL" clId="{B92A2A28-04D5-490F-8990-5C1DC94E4DF4}" dt="2024-08-02T08:23:48.610" v="3182" actId="20577"/>
          <ac:spMkLst>
            <pc:docMk/>
            <pc:sldMk cId="3265421677" sldId="397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7.041" v="3287" actId="20577"/>
          <ac:spMkLst>
            <pc:docMk/>
            <pc:sldMk cId="3265421677" sldId="397"/>
            <ac:spMk id="6" creationId="{FA9C0565-71E6-3314-EB77-BF19A93FFD71}"/>
          </ac:spMkLst>
        </pc:spChg>
      </pc:sldChg>
      <pc:sldChg chg="del">
        <pc:chgData name="Devadder Phebe" userId="e067ce41-2ca1-43f3-afcf-6267d7dfa7ac" providerId="ADAL" clId="{B92A2A28-04D5-490F-8990-5C1DC94E4DF4}" dt="2024-07-24T09:27:27.740" v="25" actId="47"/>
        <pc:sldMkLst>
          <pc:docMk/>
          <pc:sldMk cId="1674431421" sldId="402"/>
        </pc:sldMkLst>
      </pc:sldChg>
      <pc:sldChg chg="modSp mod">
        <pc:chgData name="Devadder Phebe" userId="e067ce41-2ca1-43f3-afcf-6267d7dfa7ac" providerId="ADAL" clId="{B92A2A28-04D5-490F-8990-5C1DC94E4DF4}" dt="2024-08-02T08:31:03.180" v="3311" actId="20577"/>
        <pc:sldMkLst>
          <pc:docMk/>
          <pc:sldMk cId="825638318" sldId="404"/>
        </pc:sldMkLst>
        <pc:spChg chg="mod">
          <ac:chgData name="Devadder Phebe" userId="e067ce41-2ca1-43f3-afcf-6267d7dfa7ac" providerId="ADAL" clId="{B92A2A28-04D5-490F-8990-5C1DC94E4DF4}" dt="2024-08-02T08:24:19.460" v="3197" actId="20577"/>
          <ac:spMkLst>
            <pc:docMk/>
            <pc:sldMk cId="825638318" sldId="404"/>
            <ac:spMk id="4" creationId="{A1758C78-3294-D870-FC51-ED368C69ADDD}"/>
          </ac:spMkLst>
        </pc:spChg>
        <pc:spChg chg="mod">
          <ac:chgData name="Devadder Phebe" userId="e067ce41-2ca1-43f3-afcf-6267d7dfa7ac" providerId="ADAL" clId="{B92A2A28-04D5-490F-8990-5C1DC94E4DF4}" dt="2024-08-02T08:31:03.180" v="3311" actId="20577"/>
          <ac:spMkLst>
            <pc:docMk/>
            <pc:sldMk cId="825638318" sldId="404"/>
            <ac:spMk id="6" creationId="{A5F1DEFB-FF76-F98D-B5B8-E6516CD7784E}"/>
          </ac:spMkLst>
        </pc:spChg>
      </pc:sldChg>
      <pc:sldChg chg="modSp mod">
        <pc:chgData name="Devadder Phebe" userId="e067ce41-2ca1-43f3-afcf-6267d7dfa7ac" providerId="ADAL" clId="{B92A2A28-04D5-490F-8990-5C1DC94E4DF4}" dt="2024-08-02T08:31:40.703" v="3338" actId="20577"/>
        <pc:sldMkLst>
          <pc:docMk/>
          <pc:sldMk cId="2940664604" sldId="406"/>
        </pc:sldMkLst>
        <pc:spChg chg="mod">
          <ac:chgData name="Devadder Phebe" userId="e067ce41-2ca1-43f3-afcf-6267d7dfa7ac" providerId="ADAL" clId="{B92A2A28-04D5-490F-8990-5C1DC94E4DF4}" dt="2024-08-02T08:24:59.462" v="3227" actId="20577"/>
          <ac:spMkLst>
            <pc:docMk/>
            <pc:sldMk cId="2940664604" sldId="406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0.703" v="3338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Devadder Phebe" userId="e067ce41-2ca1-43f3-afcf-6267d7dfa7ac" providerId="ADAL" clId="{B92A2A28-04D5-490F-8990-5C1DC94E4DF4}" dt="2024-08-02T08:31:53.057" v="3345" actId="6549"/>
        <pc:sldMkLst>
          <pc:docMk/>
          <pc:sldMk cId="217541127" sldId="407"/>
        </pc:sldMkLst>
        <pc:spChg chg="mod">
          <ac:chgData name="Devadder Phebe" userId="e067ce41-2ca1-43f3-afcf-6267d7dfa7ac" providerId="ADAL" clId="{B92A2A28-04D5-490F-8990-5C1DC94E4DF4}" dt="2024-08-02T08:25:24.401" v="3239" actId="20577"/>
          <ac:spMkLst>
            <pc:docMk/>
            <pc:sldMk cId="217541127" sldId="407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3.057" v="3345" actId="6549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Devadder Phebe" userId="e067ce41-2ca1-43f3-afcf-6267d7dfa7ac" providerId="ADAL" clId="{B92A2A28-04D5-490F-8990-5C1DC94E4DF4}" dt="2024-08-02T08:31:55.370" v="3346" actId="6549"/>
        <pc:sldMkLst>
          <pc:docMk/>
          <pc:sldMk cId="2539217612" sldId="408"/>
        </pc:sldMkLst>
        <pc:spChg chg="mod">
          <ac:chgData name="Devadder Phebe" userId="e067ce41-2ca1-43f3-afcf-6267d7dfa7ac" providerId="ADAL" clId="{B92A2A28-04D5-490F-8990-5C1DC94E4DF4}" dt="2024-08-02T08:25:28.140" v="3242" actId="20577"/>
          <ac:spMkLst>
            <pc:docMk/>
            <pc:sldMk cId="2539217612" sldId="408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5.370" v="3346" actId="6549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Devadder Phebe" userId="e067ce41-2ca1-43f3-afcf-6267d7dfa7ac" providerId="ADAL" clId="{B92A2A28-04D5-490F-8990-5C1DC94E4DF4}" dt="2024-08-02T08:32:18.584" v="3355" actId="20577"/>
        <pc:sldMkLst>
          <pc:docMk/>
          <pc:sldMk cId="1237810562" sldId="438"/>
        </pc:sldMkLst>
        <pc:spChg chg="mod">
          <ac:chgData name="Devadder Phebe" userId="e067ce41-2ca1-43f3-afcf-6267d7dfa7ac" providerId="ADAL" clId="{B92A2A28-04D5-490F-8990-5C1DC94E4DF4}" dt="2024-08-02T08:32:18.584" v="3355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Devadder Phebe" userId="e067ce41-2ca1-43f3-afcf-6267d7dfa7ac" providerId="ADAL" clId="{B92A2A28-04D5-490F-8990-5C1DC94E4DF4}" dt="2024-08-02T08:32:28.726" v="3357" actId="20577"/>
        <pc:sldMkLst>
          <pc:docMk/>
          <pc:sldMk cId="1887725975" sldId="439"/>
        </pc:sldMkLst>
        <pc:spChg chg="mod">
          <ac:chgData name="Devadder Phebe" userId="e067ce41-2ca1-43f3-afcf-6267d7dfa7ac" providerId="ADAL" clId="{B92A2A28-04D5-490F-8990-5C1DC94E4DF4}" dt="2024-08-02T08:32:28.726" v="3357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Devadder Phebe" userId="e067ce41-2ca1-43f3-afcf-6267d7dfa7ac" providerId="ADAL" clId="{B92A2A28-04D5-490F-8990-5C1DC94E4DF4}" dt="2024-08-02T08:32:31.141" v="3358" actId="20577"/>
        <pc:sldMkLst>
          <pc:docMk/>
          <pc:sldMk cId="1208807158" sldId="440"/>
        </pc:sldMkLst>
        <pc:spChg chg="mod">
          <ac:chgData name="Devadder Phebe" userId="e067ce41-2ca1-43f3-afcf-6267d7dfa7ac" providerId="ADAL" clId="{B92A2A28-04D5-490F-8990-5C1DC94E4DF4}" dt="2024-08-02T08:32:31.141" v="3358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Devadder Phebe" userId="e067ce41-2ca1-43f3-afcf-6267d7dfa7ac" providerId="ADAL" clId="{B92A2A28-04D5-490F-8990-5C1DC94E4DF4}" dt="2024-08-02T08:32:41.408" v="3362" actId="6549"/>
        <pc:sldMkLst>
          <pc:docMk/>
          <pc:sldMk cId="1858569484" sldId="442"/>
        </pc:sldMkLst>
        <pc:spChg chg="mod">
          <ac:chgData name="Devadder Phebe" userId="e067ce41-2ca1-43f3-afcf-6267d7dfa7ac" providerId="ADAL" clId="{B92A2A28-04D5-490F-8990-5C1DC94E4DF4}" dt="2024-08-02T08:32:41.408" v="3362" actId="6549"/>
          <ac:spMkLst>
            <pc:docMk/>
            <pc:sldMk cId="1858569484" sldId="442"/>
            <ac:spMk id="6" creationId="{5C9360A5-894E-9D38-0207-E9622795D192}"/>
          </ac:spMkLst>
        </pc:spChg>
      </pc:sldChg>
      <pc:sldChg chg="del">
        <pc:chgData name="Devadder Phebe" userId="e067ce41-2ca1-43f3-afcf-6267d7dfa7ac" providerId="ADAL" clId="{B92A2A28-04D5-490F-8990-5C1DC94E4DF4}" dt="2024-07-24T13:29:34.884" v="304" actId="47"/>
        <pc:sldMkLst>
          <pc:docMk/>
          <pc:sldMk cId="3673594752" sldId="450"/>
        </pc:sldMkLst>
      </pc:sldChg>
      <pc:sldChg chg="addSp modSp mod modAnim">
        <pc:chgData name="Devadder Phebe" userId="e067ce41-2ca1-43f3-afcf-6267d7dfa7ac" providerId="ADAL" clId="{B92A2A28-04D5-490F-8990-5C1DC94E4DF4}" dt="2024-08-02T08:29:37.750" v="3256" actId="20577"/>
        <pc:sldMkLst>
          <pc:docMk/>
          <pc:sldMk cId="350333853" sldId="457"/>
        </pc:sldMkLst>
        <pc:spChg chg="mod">
          <ac:chgData name="Devadder Phebe" userId="e067ce41-2ca1-43f3-afcf-6267d7dfa7ac" providerId="ADAL" clId="{B92A2A28-04D5-490F-8990-5C1DC94E4DF4}" dt="2024-07-24T13:29:38.786" v="310" actId="20577"/>
          <ac:spMkLst>
            <pc:docMk/>
            <pc:sldMk cId="350333853" sldId="457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31T12:42:50.023" v="931" actId="5793"/>
          <ac:spMkLst>
            <pc:docMk/>
            <pc:sldMk cId="350333853" sldId="457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1.479" v="3172" actId="20577"/>
          <ac:spMkLst>
            <pc:docMk/>
            <pc:sldMk cId="350333853" sldId="457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37.750" v="3256" actId="20577"/>
          <ac:spMkLst>
            <pc:docMk/>
            <pc:sldMk cId="350333853" sldId="457"/>
            <ac:spMk id="8" creationId="{149A7607-7FB3-1033-C913-34757C9146E4}"/>
          </ac:spMkLst>
        </pc:spChg>
        <pc:picChg chg="add mod">
          <ac:chgData name="Devadder Phebe" userId="e067ce41-2ca1-43f3-afcf-6267d7dfa7ac" providerId="ADAL" clId="{B92A2A28-04D5-490F-8990-5C1DC94E4DF4}" dt="2024-07-31T12:53:08.181" v="936" actId="1076"/>
          <ac:picMkLst>
            <pc:docMk/>
            <pc:sldMk cId="350333853" sldId="457"/>
            <ac:picMk id="7" creationId="{52502A21-528D-CC96-7668-872BCF58FDFF}"/>
          </ac:picMkLst>
        </pc:picChg>
        <pc:picChg chg="mod">
          <ac:chgData name="Devadder Phebe" userId="e067ce41-2ca1-43f3-afcf-6267d7dfa7ac" providerId="ADAL" clId="{B92A2A28-04D5-490F-8990-5C1DC94E4DF4}" dt="2024-07-31T12:53:09.906" v="937" actId="1076"/>
          <ac:picMkLst>
            <pc:docMk/>
            <pc:sldMk cId="350333853" sldId="457"/>
            <ac:picMk id="9" creationId="{9F1346C7-9174-1A3E-C60A-2D7560284483}"/>
          </ac:picMkLst>
        </pc:picChg>
      </pc:sldChg>
      <pc:sldChg chg="modSp mod">
        <pc:chgData name="Devadder Phebe" userId="e067ce41-2ca1-43f3-afcf-6267d7dfa7ac" providerId="ADAL" clId="{B92A2A28-04D5-490F-8990-5C1DC94E4DF4}" dt="2024-08-02T08:32:51.464" v="3366" actId="20577"/>
        <pc:sldMkLst>
          <pc:docMk/>
          <pc:sldMk cId="2204628516" sldId="458"/>
        </pc:sldMkLst>
        <pc:spChg chg="mod">
          <ac:chgData name="Devadder Phebe" userId="e067ce41-2ca1-43f3-afcf-6267d7dfa7ac" providerId="ADAL" clId="{B92A2A28-04D5-490F-8990-5C1DC94E4DF4}" dt="2024-08-02T08:32:51.464" v="3366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modSp mod">
        <pc:chgData name="Devadder Phebe" userId="e067ce41-2ca1-43f3-afcf-6267d7dfa7ac" providerId="ADAL" clId="{B92A2A28-04D5-490F-8990-5C1DC94E4DF4}" dt="2024-08-02T08:30:43.276" v="3293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B92A2A28-04D5-490F-8990-5C1DC94E4DF4}" dt="2024-07-24T13:37:07.165" v="612" actId="20577"/>
          <ac:spMkLst>
            <pc:docMk/>
            <pc:sldMk cId="1902341510" sldId="459"/>
            <ac:spMk id="3" creationId="{DD94D7B8-2E05-E9B2-67C1-5F42F8A8FCAF}"/>
          </ac:spMkLst>
        </pc:spChg>
        <pc:spChg chg="mod">
          <ac:chgData name="Devadder Phebe" userId="e067ce41-2ca1-43f3-afcf-6267d7dfa7ac" providerId="ADAL" clId="{B92A2A28-04D5-490F-8990-5C1DC94E4DF4}" dt="2024-08-02T08:23:57.246" v="3184" actId="20577"/>
          <ac:spMkLst>
            <pc:docMk/>
            <pc:sldMk cId="1902341510" sldId="459"/>
            <ac:spMk id="4" creationId="{8E487528-3627-6C57-3AE1-9801607BDE82}"/>
          </ac:spMkLst>
        </pc:spChg>
        <pc:spChg chg="mod">
          <ac:chgData name="Devadder Phebe" userId="e067ce41-2ca1-43f3-afcf-6267d7dfa7ac" providerId="ADAL" clId="{B92A2A28-04D5-490F-8990-5C1DC94E4DF4}" dt="2024-08-02T08:30:43.276" v="3293" actId="20577"/>
          <ac:spMkLst>
            <pc:docMk/>
            <pc:sldMk cId="1902341510" sldId="459"/>
            <ac:spMk id="6" creationId="{50AD0E51-AADC-0D1E-48FD-1D5466CC6478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30:46.859" v="3296" actId="20577"/>
        <pc:sldMkLst>
          <pc:docMk/>
          <pc:sldMk cId="184382056" sldId="460"/>
        </pc:sldMkLst>
        <pc:spChg chg="mod">
          <ac:chgData name="Devadder Phebe" userId="e067ce41-2ca1-43f3-afcf-6267d7dfa7ac" providerId="ADAL" clId="{B92A2A28-04D5-490F-8990-5C1DC94E4DF4}" dt="2024-07-31T13:29:34.173" v="1443" actId="20577"/>
          <ac:spMkLst>
            <pc:docMk/>
            <pc:sldMk cId="184382056" sldId="460"/>
            <ac:spMk id="2" creationId="{378BBE73-48BB-EA5E-4799-7B1492D2EEA9}"/>
          </ac:spMkLst>
        </pc:spChg>
        <pc:spChg chg="mod">
          <ac:chgData name="Devadder Phebe" userId="e067ce41-2ca1-43f3-afcf-6267d7dfa7ac" providerId="ADAL" clId="{B92A2A28-04D5-490F-8990-5C1DC94E4DF4}" dt="2024-07-24T13:37:28.114" v="614" actId="20577"/>
          <ac:spMkLst>
            <pc:docMk/>
            <pc:sldMk cId="184382056" sldId="460"/>
            <ac:spMk id="3" creationId="{9DCDD7F8-F2F2-03E3-41C7-8B636118946F}"/>
          </ac:spMkLst>
        </pc:spChg>
        <pc:spChg chg="mod">
          <ac:chgData name="Devadder Phebe" userId="e067ce41-2ca1-43f3-afcf-6267d7dfa7ac" providerId="ADAL" clId="{B92A2A28-04D5-490F-8990-5C1DC94E4DF4}" dt="2024-08-02T08:24:01.773" v="3187" actId="20577"/>
          <ac:spMkLst>
            <pc:docMk/>
            <pc:sldMk cId="184382056" sldId="460"/>
            <ac:spMk id="4" creationId="{86C718DF-8806-F24C-57EA-99DB301A9A28}"/>
          </ac:spMkLst>
        </pc:spChg>
        <pc:spChg chg="mod">
          <ac:chgData name="Devadder Phebe" userId="e067ce41-2ca1-43f3-afcf-6267d7dfa7ac" providerId="ADAL" clId="{B92A2A28-04D5-490F-8990-5C1DC94E4DF4}" dt="2024-08-02T08:30:46.859" v="3296" actId="20577"/>
          <ac:spMkLst>
            <pc:docMk/>
            <pc:sldMk cId="184382056" sldId="460"/>
            <ac:spMk id="6" creationId="{FF3B4F52-13F2-EAC7-765E-35668C72C1EA}"/>
          </ac:spMkLst>
        </pc:spChg>
      </pc:sldChg>
      <pc:sldChg chg="modSp mod">
        <pc:chgData name="Devadder Phebe" userId="e067ce41-2ca1-43f3-afcf-6267d7dfa7ac" providerId="ADAL" clId="{B92A2A28-04D5-490F-8990-5C1DC94E4DF4}" dt="2024-08-02T08:30:19.975" v="3271" actId="20577"/>
        <pc:sldMkLst>
          <pc:docMk/>
          <pc:sldMk cId="948225703" sldId="461"/>
        </pc:sldMkLst>
        <pc:spChg chg="mod">
          <ac:chgData name="Devadder Phebe" userId="e067ce41-2ca1-43f3-afcf-6267d7dfa7ac" providerId="ADAL" clId="{B92A2A28-04D5-490F-8990-5C1DC94E4DF4}" dt="2024-08-02T08:30:19.975" v="3271" actId="20577"/>
          <ac:spMkLst>
            <pc:docMk/>
            <pc:sldMk cId="948225703" sldId="461"/>
            <ac:spMk id="5" creationId="{41462802-FE84-67EC-02E6-A1E804BC57B4}"/>
          </ac:spMkLst>
        </pc:spChg>
      </pc:sldChg>
      <pc:sldChg chg="modSp mod">
        <pc:chgData name="Devadder Phebe" userId="e067ce41-2ca1-43f3-afcf-6267d7dfa7ac" providerId="ADAL" clId="{B92A2A28-04D5-490F-8990-5C1DC94E4DF4}" dt="2024-08-02T08:30:27.854" v="3278" actId="20577"/>
        <pc:sldMkLst>
          <pc:docMk/>
          <pc:sldMk cId="1613980842" sldId="462"/>
        </pc:sldMkLst>
        <pc:spChg chg="mod">
          <ac:chgData name="Devadder Phebe" userId="e067ce41-2ca1-43f3-afcf-6267d7dfa7ac" providerId="ADAL" clId="{B92A2A28-04D5-490F-8990-5C1DC94E4DF4}" dt="2024-08-02T08:30:27.854" v="3278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Devadder Phebe" userId="e067ce41-2ca1-43f3-afcf-6267d7dfa7ac" providerId="ADAL" clId="{B92A2A28-04D5-490F-8990-5C1DC94E4DF4}" dt="2024-08-02T08:31:17.617" v="3323" actId="20577"/>
        <pc:sldMkLst>
          <pc:docMk/>
          <pc:sldMk cId="1388930674" sldId="463"/>
        </pc:sldMkLst>
        <pc:spChg chg="mod">
          <ac:chgData name="Devadder Phebe" userId="e067ce41-2ca1-43f3-afcf-6267d7dfa7ac" providerId="ADAL" clId="{B92A2A28-04D5-490F-8990-5C1DC94E4DF4}" dt="2024-08-02T08:31:17.617" v="3323" actId="20577"/>
          <ac:spMkLst>
            <pc:docMk/>
            <pc:sldMk cId="1388930674" sldId="463"/>
            <ac:spMk id="5" creationId="{BB103908-E61B-639C-3458-C9432DB7AAB2}"/>
          </ac:spMkLst>
        </pc:spChg>
      </pc:sldChg>
      <pc:sldChg chg="modSp mod">
        <pc:chgData name="Devadder Phebe" userId="e067ce41-2ca1-43f3-afcf-6267d7dfa7ac" providerId="ADAL" clId="{B92A2A28-04D5-490F-8990-5C1DC94E4DF4}" dt="2024-08-02T08:32:04.168" v="3349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B92A2A28-04D5-490F-8990-5C1DC94E4DF4}" dt="2024-07-24T13:40:41.623" v="727" actId="20577"/>
          <ac:spMkLst>
            <pc:docMk/>
            <pc:sldMk cId="2330803318" sldId="46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2:04.168" v="3349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modSp mod">
        <pc:chgData name="Devadder Phebe" userId="e067ce41-2ca1-43f3-afcf-6267d7dfa7ac" providerId="ADAL" clId="{B92A2A28-04D5-490F-8990-5C1DC94E4DF4}" dt="2024-08-02T08:29:26.804" v="3251" actId="20577"/>
        <pc:sldMkLst>
          <pc:docMk/>
          <pc:sldMk cId="3519786632" sldId="465"/>
        </pc:sldMkLst>
        <pc:spChg chg="mod">
          <ac:chgData name="Devadder Phebe" userId="e067ce41-2ca1-43f3-afcf-6267d7dfa7ac" providerId="ADAL" clId="{B92A2A28-04D5-490F-8990-5C1DC94E4DF4}" dt="2024-07-31T12:39:59.855" v="831" actId="20577"/>
          <ac:spMkLst>
            <pc:docMk/>
            <pc:sldMk cId="3519786632" sldId="465"/>
            <ac:spMk id="2" creationId="{37DD1B8F-4B7F-3955-8F4C-8137980E943B}"/>
          </ac:spMkLst>
        </pc:spChg>
        <pc:spChg chg="mod">
          <ac:chgData name="Devadder Phebe" userId="e067ce41-2ca1-43f3-afcf-6267d7dfa7ac" providerId="ADAL" clId="{B92A2A28-04D5-490F-8990-5C1DC94E4DF4}" dt="2024-08-02T08:29:26.804" v="3251" actId="20577"/>
          <ac:spMkLst>
            <pc:docMk/>
            <pc:sldMk cId="3519786632" sldId="465"/>
            <ac:spMk id="5" creationId="{D7AD7B9A-FD97-AE39-5642-17EA8F328A34}"/>
          </ac:spMkLst>
        </pc:spChg>
      </pc:sldChg>
      <pc:sldChg chg="addSp modSp mod modAnim">
        <pc:chgData name="Devadder Phebe" userId="e067ce41-2ca1-43f3-afcf-6267d7dfa7ac" providerId="ADAL" clId="{B92A2A28-04D5-490F-8990-5C1DC94E4DF4}" dt="2024-08-02T08:31:32.742" v="3335" actId="20577"/>
        <pc:sldMkLst>
          <pc:docMk/>
          <pc:sldMk cId="1530454709" sldId="468"/>
        </pc:sldMkLst>
        <pc:spChg chg="add mod">
          <ac:chgData name="Devadder Phebe" userId="e067ce41-2ca1-43f3-afcf-6267d7dfa7ac" providerId="ADAL" clId="{B92A2A28-04D5-490F-8990-5C1DC94E4DF4}" dt="2024-08-01T13:44:51.067" v="3169" actId="14100"/>
          <ac:spMkLst>
            <pc:docMk/>
            <pc:sldMk cId="1530454709" sldId="468"/>
            <ac:spMk id="3" creationId="{1C8037CC-87CC-FCDB-64C3-741D95B3DBD3}"/>
          </ac:spMkLst>
        </pc:spChg>
        <pc:spChg chg="mod">
          <ac:chgData name="Devadder Phebe" userId="e067ce41-2ca1-43f3-afcf-6267d7dfa7ac" providerId="ADAL" clId="{B92A2A28-04D5-490F-8990-5C1DC94E4DF4}" dt="2024-08-02T08:24:46.245" v="3218" actId="20577"/>
          <ac:spMkLst>
            <pc:docMk/>
            <pc:sldMk cId="1530454709" sldId="46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1T05:42:43.105" v="2073" actId="14100"/>
          <ac:spMkLst>
            <pc:docMk/>
            <pc:sldMk cId="1530454709" sldId="468"/>
            <ac:spMk id="9" creationId="{89A79FA2-B10B-88F5-6729-DDD14DE32C8D}"/>
          </ac:spMkLst>
        </pc:spChg>
        <pc:spChg chg="mod">
          <ac:chgData name="Devadder Phebe" userId="e067ce41-2ca1-43f3-afcf-6267d7dfa7ac" providerId="ADAL" clId="{B92A2A28-04D5-490F-8990-5C1DC94E4DF4}" dt="2024-08-02T08:31:32.742" v="3335" actId="20577"/>
          <ac:spMkLst>
            <pc:docMk/>
            <pc:sldMk cId="1530454709" sldId="468"/>
            <ac:spMk id="10" creationId="{A66084DD-9899-0964-5CA9-264AA83FF682}"/>
          </ac:spMkLst>
        </pc:spChg>
        <pc:cxnChg chg="add mod">
          <ac:chgData name="Devadder Phebe" userId="e067ce41-2ca1-43f3-afcf-6267d7dfa7ac" providerId="ADAL" clId="{B92A2A28-04D5-490F-8990-5C1DC94E4DF4}" dt="2024-08-01T05:42:34.502" v="2071" actId="14100"/>
          <ac:cxnSpMkLst>
            <pc:docMk/>
            <pc:sldMk cId="1530454709" sldId="468"/>
            <ac:cxnSpMk id="7" creationId="{C408AC23-7846-13E8-86C6-7EC3782E4DD2}"/>
          </ac:cxnSpMkLst>
        </pc:cxnChg>
      </pc:sldChg>
      <pc:sldChg chg="modSp mod">
        <pc:chgData name="Devadder Phebe" userId="e067ce41-2ca1-43f3-afcf-6267d7dfa7ac" providerId="ADAL" clId="{B92A2A28-04D5-490F-8990-5C1DC94E4DF4}" dt="2024-08-02T08:31:20.530" v="3326" actId="20577"/>
        <pc:sldMkLst>
          <pc:docMk/>
          <pc:sldMk cId="3868757561" sldId="469"/>
        </pc:sldMkLst>
        <pc:spChg chg="mod">
          <ac:chgData name="Devadder Phebe" userId="e067ce41-2ca1-43f3-afcf-6267d7dfa7ac" providerId="ADAL" clId="{B92A2A28-04D5-490F-8990-5C1DC94E4DF4}" dt="2024-08-02T08:24:36.288" v="3209" actId="20577"/>
          <ac:spMkLst>
            <pc:docMk/>
            <pc:sldMk cId="3868757561" sldId="469"/>
            <ac:spMk id="4" creationId="{3F4D5FCE-2418-B1AA-2FE0-AEA73496B609}"/>
          </ac:spMkLst>
        </pc:spChg>
        <pc:spChg chg="mod">
          <ac:chgData name="Devadder Phebe" userId="e067ce41-2ca1-43f3-afcf-6267d7dfa7ac" providerId="ADAL" clId="{B92A2A28-04D5-490F-8990-5C1DC94E4DF4}" dt="2024-08-02T08:31:20.530" v="3326" actId="20577"/>
          <ac:spMkLst>
            <pc:docMk/>
            <pc:sldMk cId="3868757561" sldId="469"/>
            <ac:spMk id="7" creationId="{35C430DA-B69A-220E-54DA-81BDFC5DB6CD}"/>
          </ac:spMkLst>
        </pc:spChg>
      </pc:sldChg>
      <pc:sldChg chg="modSp mod">
        <pc:chgData name="Devadder Phebe" userId="e067ce41-2ca1-43f3-afcf-6267d7dfa7ac" providerId="ADAL" clId="{B92A2A28-04D5-490F-8990-5C1DC94E4DF4}" dt="2024-08-02T08:31:43.192" v="3339" actId="20577"/>
        <pc:sldMkLst>
          <pc:docMk/>
          <pc:sldMk cId="1900248297" sldId="470"/>
        </pc:sldMkLst>
        <pc:spChg chg="mod">
          <ac:chgData name="Devadder Phebe" userId="e067ce41-2ca1-43f3-afcf-6267d7dfa7ac" providerId="ADAL" clId="{B92A2A28-04D5-490F-8990-5C1DC94E4DF4}" dt="2024-07-31T13:45:13.628" v="1552" actId="20577"/>
          <ac:spMkLst>
            <pc:docMk/>
            <pc:sldMk cId="1900248297" sldId="470"/>
            <ac:spMk id="3" creationId="{5801458E-0F20-345F-4527-5F39690B8BC1}"/>
          </ac:spMkLst>
        </pc:spChg>
        <pc:spChg chg="mod">
          <ac:chgData name="Devadder Phebe" userId="e067ce41-2ca1-43f3-afcf-6267d7dfa7ac" providerId="ADAL" clId="{B92A2A28-04D5-490F-8990-5C1DC94E4DF4}" dt="2024-08-02T08:25:02.551" v="3230" actId="20577"/>
          <ac:spMkLst>
            <pc:docMk/>
            <pc:sldMk cId="1900248297" sldId="470"/>
            <ac:spMk id="4" creationId="{5E260211-AD08-5B23-5E96-53735C28E13A}"/>
          </ac:spMkLst>
        </pc:spChg>
        <pc:spChg chg="mod">
          <ac:chgData name="Devadder Phebe" userId="e067ce41-2ca1-43f3-afcf-6267d7dfa7ac" providerId="ADAL" clId="{B92A2A28-04D5-490F-8990-5C1DC94E4DF4}" dt="2024-08-02T08:31:43.192" v="3339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Devadder Phebe" userId="e067ce41-2ca1-43f3-afcf-6267d7dfa7ac" providerId="ADAL" clId="{B92A2A28-04D5-490F-8990-5C1DC94E4DF4}" dt="2024-08-02T08:30:50.319" v="3299" actId="20577"/>
        <pc:sldMkLst>
          <pc:docMk/>
          <pc:sldMk cId="421466677" sldId="472"/>
        </pc:sldMkLst>
        <pc:spChg chg="mod">
          <ac:chgData name="Devadder Phebe" userId="e067ce41-2ca1-43f3-afcf-6267d7dfa7ac" providerId="ADAL" clId="{B92A2A28-04D5-490F-8990-5C1DC94E4DF4}" dt="2024-07-24T13:37:48.703" v="616" actId="13926"/>
          <ac:spMkLst>
            <pc:docMk/>
            <pc:sldMk cId="421466677" sldId="472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0:50.319" v="3299" actId="20577"/>
          <ac:spMkLst>
            <pc:docMk/>
            <pc:sldMk cId="421466677" sldId="472"/>
            <ac:spMk id="5" creationId="{2D9AA306-7915-1995-9AA5-7F3082E6388C}"/>
          </ac:spMkLst>
        </pc:spChg>
      </pc:sldChg>
      <pc:sldChg chg="modSp mod">
        <pc:chgData name="Devadder Phebe" userId="e067ce41-2ca1-43f3-afcf-6267d7dfa7ac" providerId="ADAL" clId="{B92A2A28-04D5-490F-8990-5C1DC94E4DF4}" dt="2024-08-02T08:29:44.290" v="3258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B92A2A28-04D5-490F-8990-5C1DC94E4DF4}" dt="2024-07-24T13:31:12.843" v="429" actId="20577"/>
          <ac:spMkLst>
            <pc:docMk/>
            <pc:sldMk cId="2120648949" sldId="473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44.290" v="3258" actId="20577"/>
          <ac:spMkLst>
            <pc:docMk/>
            <pc:sldMk cId="2120648949" sldId="473"/>
            <ac:spMk id="5" creationId="{D1463E25-86C8-C3C7-98F1-17993848E14D}"/>
          </ac:spMkLst>
        </pc:spChg>
      </pc:sldChg>
      <pc:sldChg chg="modSp mod">
        <pc:chgData name="Devadder Phebe" userId="e067ce41-2ca1-43f3-afcf-6267d7dfa7ac" providerId="ADAL" clId="{B92A2A28-04D5-490F-8990-5C1DC94E4DF4}" dt="2024-08-02T08:31:58.973" v="3347" actId="20577"/>
        <pc:sldMkLst>
          <pc:docMk/>
          <pc:sldMk cId="253688164" sldId="474"/>
        </pc:sldMkLst>
        <pc:spChg chg="mod">
          <ac:chgData name="Devadder Phebe" userId="e067ce41-2ca1-43f3-afcf-6267d7dfa7ac" providerId="ADAL" clId="{B92A2A28-04D5-490F-8990-5C1DC94E4DF4}" dt="2024-07-24T13:40:30.030" v="704" actId="20577"/>
          <ac:spMkLst>
            <pc:docMk/>
            <pc:sldMk cId="253688164" sldId="47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58.973" v="3347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addSp delSp modSp mod modAnim">
        <pc:chgData name="Devadder Phebe" userId="e067ce41-2ca1-43f3-afcf-6267d7dfa7ac" providerId="ADAL" clId="{B92A2A28-04D5-490F-8990-5C1DC94E4DF4}" dt="2024-08-02T08:32:08.960" v="3351" actId="20577"/>
        <pc:sldMkLst>
          <pc:docMk/>
          <pc:sldMk cId="2421720156" sldId="475"/>
        </pc:sldMkLst>
        <pc:spChg chg="mod">
          <ac:chgData name="Devadder Phebe" userId="e067ce41-2ca1-43f3-afcf-6267d7dfa7ac" providerId="ADAL" clId="{B92A2A28-04D5-490F-8990-5C1DC94E4DF4}" dt="2024-07-24T13:41:07.209" v="737" actId="14100"/>
          <ac:spMkLst>
            <pc:docMk/>
            <pc:sldMk cId="2421720156" sldId="475"/>
            <ac:spMk id="2" creationId="{EF99889F-FC43-BD0F-D25A-276DC6A311A0}"/>
          </ac:spMkLst>
        </pc:spChg>
        <pc:spChg chg="mod">
          <ac:chgData name="Devadder Phebe" userId="e067ce41-2ca1-43f3-afcf-6267d7dfa7ac" providerId="ADAL" clId="{B92A2A28-04D5-490F-8990-5C1DC94E4DF4}" dt="2024-07-31T14:01:57.603" v="1633" actId="14100"/>
          <ac:spMkLst>
            <pc:docMk/>
            <pc:sldMk cId="2421720156" sldId="475"/>
            <ac:spMk id="3" creationId="{F478A8AE-A8A9-11F8-093E-718D350B2197}"/>
          </ac:spMkLst>
        </pc:spChg>
        <pc:spChg chg="mod">
          <ac:chgData name="Devadder Phebe" userId="e067ce41-2ca1-43f3-afcf-6267d7dfa7ac" providerId="ADAL" clId="{B92A2A28-04D5-490F-8990-5C1DC94E4DF4}" dt="2024-08-02T08:32:08.960" v="3351" actId="20577"/>
          <ac:spMkLst>
            <pc:docMk/>
            <pc:sldMk cId="2421720156" sldId="475"/>
            <ac:spMk id="7" creationId="{4D9203B6-B9A8-5F6C-33CB-2EFB37ED076C}"/>
          </ac:spMkLst>
        </pc:spChg>
        <pc:picChg chg="add mod ord">
          <ac:chgData name="Devadder Phebe" userId="e067ce41-2ca1-43f3-afcf-6267d7dfa7ac" providerId="ADAL" clId="{B92A2A28-04D5-490F-8990-5C1DC94E4DF4}" dt="2024-07-31T14:01:41.147" v="1629" actId="1076"/>
          <ac:picMkLst>
            <pc:docMk/>
            <pc:sldMk cId="2421720156" sldId="475"/>
            <ac:picMk id="6" creationId="{5B1A6C01-F692-4159-B407-639D8C2EF383}"/>
          </ac:picMkLst>
        </pc:picChg>
        <pc:picChg chg="del">
          <ac:chgData name="Devadder Phebe" userId="e067ce41-2ca1-43f3-afcf-6267d7dfa7ac" providerId="ADAL" clId="{B92A2A28-04D5-490F-8990-5C1DC94E4DF4}" dt="2024-07-31T14:01:21.293" v="1622" actId="478"/>
          <ac:picMkLst>
            <pc:docMk/>
            <pc:sldMk cId="2421720156" sldId="475"/>
            <ac:picMk id="4098" creationId="{746B048A-6512-F5B1-4869-4F1DF72BCBD2}"/>
          </ac:picMkLst>
        </pc:picChg>
      </pc:sldChg>
      <pc:sldChg chg="modSp mod">
        <pc:chgData name="Devadder Phebe" userId="e067ce41-2ca1-43f3-afcf-6267d7dfa7ac" providerId="ADAL" clId="{B92A2A28-04D5-490F-8990-5C1DC94E4DF4}" dt="2024-08-02T08:32:23.128" v="3356" actId="20577"/>
        <pc:sldMkLst>
          <pc:docMk/>
          <pc:sldMk cId="37073752" sldId="477"/>
        </pc:sldMkLst>
        <pc:spChg chg="mod">
          <ac:chgData name="Devadder Phebe" userId="e067ce41-2ca1-43f3-afcf-6267d7dfa7ac" providerId="ADAL" clId="{B92A2A28-04D5-490F-8990-5C1DC94E4DF4}" dt="2024-08-02T08:32:23.128" v="3356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Devadder Phebe" userId="e067ce41-2ca1-43f3-afcf-6267d7dfa7ac" providerId="ADAL" clId="{B92A2A28-04D5-490F-8990-5C1DC94E4DF4}" dt="2024-08-02T08:32:33.511" v="3359" actId="20577"/>
        <pc:sldMkLst>
          <pc:docMk/>
          <pc:sldMk cId="718544629" sldId="478"/>
        </pc:sldMkLst>
        <pc:spChg chg="mod">
          <ac:chgData name="Devadder Phebe" userId="e067ce41-2ca1-43f3-afcf-6267d7dfa7ac" providerId="ADAL" clId="{B92A2A28-04D5-490F-8990-5C1DC94E4DF4}" dt="2024-08-02T08:32:33.511" v="3359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Devadder Phebe" userId="e067ce41-2ca1-43f3-afcf-6267d7dfa7ac" providerId="ADAL" clId="{B92A2A28-04D5-490F-8990-5C1DC94E4DF4}" dt="2024-08-02T08:32:10.888" v="3352" actId="20577"/>
        <pc:sldMkLst>
          <pc:docMk/>
          <pc:sldMk cId="2682391176" sldId="479"/>
        </pc:sldMkLst>
        <pc:spChg chg="mod">
          <ac:chgData name="Devadder Phebe" userId="e067ce41-2ca1-43f3-afcf-6267d7dfa7ac" providerId="ADAL" clId="{B92A2A28-04D5-490F-8990-5C1DC94E4DF4}" dt="2024-07-24T13:41:16.022" v="747" actId="14100"/>
          <ac:spMkLst>
            <pc:docMk/>
            <pc:sldMk cId="2682391176" sldId="479"/>
            <ac:spMk id="2" creationId="{46EE109B-2AB1-F49A-ADCD-220C9773A783}"/>
          </ac:spMkLst>
        </pc:spChg>
        <pc:spChg chg="mod">
          <ac:chgData name="Devadder Phebe" userId="e067ce41-2ca1-43f3-afcf-6267d7dfa7ac" providerId="ADAL" clId="{B92A2A28-04D5-490F-8990-5C1DC94E4DF4}" dt="2024-08-02T08:32:10.888" v="3352" actId="20577"/>
          <ac:spMkLst>
            <pc:docMk/>
            <pc:sldMk cId="2682391176" sldId="479"/>
            <ac:spMk id="5" creationId="{19733410-64E1-486C-1A52-29A4830963E5}"/>
          </ac:spMkLst>
        </pc:spChg>
        <pc:spChg chg="mod">
          <ac:chgData name="Devadder Phebe" userId="e067ce41-2ca1-43f3-afcf-6267d7dfa7ac" providerId="ADAL" clId="{B92A2A28-04D5-490F-8990-5C1DC94E4DF4}" dt="2024-07-24T13:41:24.429" v="750" actId="1076"/>
          <ac:spMkLst>
            <pc:docMk/>
            <pc:sldMk cId="2682391176" sldId="479"/>
            <ac:spMk id="7" creationId="{0A9DF3F8-F0AD-0DA7-533F-AA809BD2B8C5}"/>
          </ac:spMkLst>
        </pc:spChg>
      </pc:sldChg>
      <pc:sldChg chg="modSp mod">
        <pc:chgData name="Devadder Phebe" userId="e067ce41-2ca1-43f3-afcf-6267d7dfa7ac" providerId="ADAL" clId="{B92A2A28-04D5-490F-8990-5C1DC94E4DF4}" dt="2024-08-02T08:32:12.735" v="3353" actId="20577"/>
        <pc:sldMkLst>
          <pc:docMk/>
          <pc:sldMk cId="1658297042" sldId="480"/>
        </pc:sldMkLst>
        <pc:spChg chg="mod">
          <ac:chgData name="Devadder Phebe" userId="e067ce41-2ca1-43f3-afcf-6267d7dfa7ac" providerId="ADAL" clId="{B92A2A28-04D5-490F-8990-5C1DC94E4DF4}" dt="2024-07-24T13:41:33.242" v="760" actId="14100"/>
          <ac:spMkLst>
            <pc:docMk/>
            <pc:sldMk cId="1658297042" sldId="480"/>
            <ac:spMk id="2" creationId="{01B418FD-129E-9DE6-92F7-1C488DDDD10E}"/>
          </ac:spMkLst>
        </pc:spChg>
        <pc:spChg chg="mod">
          <ac:chgData name="Devadder Phebe" userId="e067ce41-2ca1-43f3-afcf-6267d7dfa7ac" providerId="ADAL" clId="{B92A2A28-04D5-490F-8990-5C1DC94E4DF4}" dt="2024-08-02T08:32:12.735" v="3353" actId="20577"/>
          <ac:spMkLst>
            <pc:docMk/>
            <pc:sldMk cId="1658297042" sldId="480"/>
            <ac:spMk id="5" creationId="{C6BDE96C-6944-59BA-D3AB-24107D2FD04C}"/>
          </ac:spMkLst>
        </pc:spChg>
        <pc:picChg chg="mod">
          <ac:chgData name="Devadder Phebe" userId="e067ce41-2ca1-43f3-afcf-6267d7dfa7ac" providerId="ADAL" clId="{B92A2A28-04D5-490F-8990-5C1DC94E4DF4}" dt="2024-07-31T13:45:40.084" v="1553" actId="14100"/>
          <ac:picMkLst>
            <pc:docMk/>
            <pc:sldMk cId="1658297042" sldId="480"/>
            <ac:picMk id="6" creationId="{3605CED3-77DB-6A6F-E58B-55CA115D1373}"/>
          </ac:picMkLst>
        </pc:picChg>
      </pc:sldChg>
      <pc:sldChg chg="modSp mod">
        <pc:chgData name="Devadder Phebe" userId="e067ce41-2ca1-43f3-afcf-6267d7dfa7ac" providerId="ADAL" clId="{B92A2A28-04D5-490F-8990-5C1DC94E4DF4}" dt="2024-08-02T08:32:15.776" v="3354" actId="20577"/>
        <pc:sldMkLst>
          <pc:docMk/>
          <pc:sldMk cId="1438857633" sldId="481"/>
        </pc:sldMkLst>
        <pc:spChg chg="mod">
          <ac:chgData name="Devadder Phebe" userId="e067ce41-2ca1-43f3-afcf-6267d7dfa7ac" providerId="ADAL" clId="{B92A2A28-04D5-490F-8990-5C1DC94E4DF4}" dt="2024-07-24T13:41:42.242" v="772" actId="14100"/>
          <ac:spMkLst>
            <pc:docMk/>
            <pc:sldMk cId="1438857633" sldId="481"/>
            <ac:spMk id="2" creationId="{961CC6EE-DB81-1FCD-5E70-C72698234D0A}"/>
          </ac:spMkLst>
        </pc:spChg>
        <pc:spChg chg="mod">
          <ac:chgData name="Devadder Phebe" userId="e067ce41-2ca1-43f3-afcf-6267d7dfa7ac" providerId="ADAL" clId="{B92A2A28-04D5-490F-8990-5C1DC94E4DF4}" dt="2024-08-02T08:32:15.776" v="3354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addSp delSp modSp mod delAnim modAnim">
        <pc:chgData name="Devadder Phebe" userId="e067ce41-2ca1-43f3-afcf-6267d7dfa7ac" providerId="ADAL" clId="{B92A2A28-04D5-490F-8990-5C1DC94E4DF4}" dt="2024-08-02T08:30:25.624" v="3277" actId="20577"/>
        <pc:sldMkLst>
          <pc:docMk/>
          <pc:sldMk cId="2440732765" sldId="482"/>
        </pc:sldMkLst>
        <pc:spChg chg="del mod">
          <ac:chgData name="Devadder Phebe" userId="e067ce41-2ca1-43f3-afcf-6267d7dfa7ac" providerId="ADAL" clId="{B92A2A28-04D5-490F-8990-5C1DC94E4DF4}" dt="2024-08-01T07:25:49.159" v="3115" actId="478"/>
          <ac:spMkLst>
            <pc:docMk/>
            <pc:sldMk cId="2440732765" sldId="482"/>
            <ac:spMk id="3" creationId="{7947D8DF-F4CF-FDCD-E4CF-E04466BC6CF7}"/>
          </ac:spMkLst>
        </pc:spChg>
        <pc:spChg chg="mod">
          <ac:chgData name="Devadder Phebe" userId="e067ce41-2ca1-43f3-afcf-6267d7dfa7ac" providerId="ADAL" clId="{B92A2A28-04D5-490F-8990-5C1DC94E4DF4}" dt="2024-08-02T08:23:35.138" v="3179" actId="20577"/>
          <ac:spMkLst>
            <pc:docMk/>
            <pc:sldMk cId="2440732765" sldId="482"/>
            <ac:spMk id="4" creationId="{8D29D165-9CED-71EB-B94E-66B59E6270F2}"/>
          </ac:spMkLst>
        </pc:spChg>
        <pc:spChg chg="mod">
          <ac:chgData name="Devadder Phebe" userId="e067ce41-2ca1-43f3-afcf-6267d7dfa7ac" providerId="ADAL" clId="{B92A2A28-04D5-490F-8990-5C1DC94E4DF4}" dt="2024-08-02T08:30:25.624" v="3277" actId="20577"/>
          <ac:spMkLst>
            <pc:docMk/>
            <pc:sldMk cId="2440732765" sldId="482"/>
            <ac:spMk id="5" creationId="{74FCBE44-3C73-A86A-F54F-475F129AF49A}"/>
          </ac:spMkLst>
        </pc:spChg>
        <pc:spChg chg="add del mod">
          <ac:chgData name="Devadder Phebe" userId="e067ce41-2ca1-43f3-afcf-6267d7dfa7ac" providerId="ADAL" clId="{B92A2A28-04D5-490F-8990-5C1DC94E4DF4}" dt="2024-08-01T07:25:56.611" v="3117" actId="478"/>
          <ac:spMkLst>
            <pc:docMk/>
            <pc:sldMk cId="2440732765" sldId="482"/>
            <ac:spMk id="6" creationId="{32C980C5-F33D-7DF1-F614-E42B50627CE7}"/>
          </ac:spMkLst>
        </pc:spChg>
        <pc:spChg chg="add del mod">
          <ac:chgData name="Devadder Phebe" userId="e067ce41-2ca1-43f3-afcf-6267d7dfa7ac" providerId="ADAL" clId="{B92A2A28-04D5-490F-8990-5C1DC94E4DF4}" dt="2024-08-01T06:22:54.497" v="2957" actId="478"/>
          <ac:spMkLst>
            <pc:docMk/>
            <pc:sldMk cId="2440732765" sldId="482"/>
            <ac:spMk id="6" creationId="{58D2372F-064C-105A-F6F4-71AEC26EC863}"/>
          </ac:spMkLst>
        </pc:spChg>
        <pc:spChg chg="add mod">
          <ac:chgData name="Devadder Phebe" userId="e067ce41-2ca1-43f3-afcf-6267d7dfa7ac" providerId="ADAL" clId="{B92A2A28-04D5-490F-8990-5C1DC94E4DF4}" dt="2024-08-01T07:26:40.606" v="3148" actId="20577"/>
          <ac:spMkLst>
            <pc:docMk/>
            <pc:sldMk cId="2440732765" sldId="482"/>
            <ac:spMk id="7" creationId="{974B201A-2A41-29BB-0009-7FAE54D29711}"/>
          </ac:spMkLst>
        </pc:spChg>
      </pc:sldChg>
      <pc:sldChg chg="modSp mod">
        <pc:chgData name="Devadder Phebe" userId="e067ce41-2ca1-43f3-afcf-6267d7dfa7ac" providerId="ADAL" clId="{B92A2A28-04D5-490F-8990-5C1DC94E4DF4}" dt="2024-08-02T08:29:40.941" v="3257" actId="20577"/>
        <pc:sldMkLst>
          <pc:docMk/>
          <pc:sldMk cId="196889573" sldId="484"/>
        </pc:sldMkLst>
        <pc:spChg chg="mod">
          <ac:chgData name="Devadder Phebe" userId="e067ce41-2ca1-43f3-afcf-6267d7dfa7ac" providerId="ADAL" clId="{B92A2A28-04D5-490F-8990-5C1DC94E4DF4}" dt="2024-07-24T13:30:13.821" v="354" actId="20577"/>
          <ac:spMkLst>
            <pc:docMk/>
            <pc:sldMk cId="196889573" sldId="484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24T13:30:56.774" v="406" actId="20577"/>
          <ac:spMkLst>
            <pc:docMk/>
            <pc:sldMk cId="196889573" sldId="484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9.737" v="3173" actId="20577"/>
          <ac:spMkLst>
            <pc:docMk/>
            <pc:sldMk cId="196889573" sldId="484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40.941" v="3257" actId="20577"/>
          <ac:spMkLst>
            <pc:docMk/>
            <pc:sldMk cId="196889573" sldId="484"/>
            <ac:spMk id="9" creationId="{F2E15FDA-BA13-CD32-E518-BC8DDF4238BD}"/>
          </ac:spMkLst>
        </pc:spChg>
        <pc:picChg chg="mod">
          <ac:chgData name="Devadder Phebe" userId="e067ce41-2ca1-43f3-afcf-6267d7dfa7ac" providerId="ADAL" clId="{B92A2A28-04D5-490F-8990-5C1DC94E4DF4}" dt="2024-07-24T13:30:59.123" v="407" actId="1076"/>
          <ac:picMkLst>
            <pc:docMk/>
            <pc:sldMk cId="196889573" sldId="484"/>
            <ac:picMk id="1026" creationId="{1D0D6454-E539-0AB7-D4DB-40536AD2846F}"/>
          </ac:picMkLst>
        </pc:picChg>
      </pc:sldChg>
      <pc:sldChg chg="addSp delSp modSp del mod delCm">
        <pc:chgData name="Devadder Phebe" userId="e067ce41-2ca1-43f3-afcf-6267d7dfa7ac" providerId="ADAL" clId="{B92A2A28-04D5-490F-8990-5C1DC94E4DF4}" dt="2024-08-01T05:39:52.346" v="2023" actId="47"/>
        <pc:sldMkLst>
          <pc:docMk/>
          <pc:sldMk cId="2617020598" sldId="485"/>
        </pc:sldMkLst>
        <pc:spChg chg="mod">
          <ac:chgData name="Devadder Phebe" userId="e067ce41-2ca1-43f3-afcf-6267d7dfa7ac" providerId="ADAL" clId="{B92A2A28-04D5-490F-8990-5C1DC94E4DF4}" dt="2024-08-01T05:24:55.379" v="1882" actId="20577"/>
          <ac:spMkLst>
            <pc:docMk/>
            <pc:sldMk cId="2617020598" sldId="485"/>
            <ac:spMk id="3" creationId="{907DED25-60B2-6CB8-477C-9A81C1458CDE}"/>
          </ac:spMkLst>
        </pc:spChg>
        <pc:picChg chg="add del mod">
          <ac:chgData name="Devadder Phebe" userId="e067ce41-2ca1-43f3-afcf-6267d7dfa7ac" providerId="ADAL" clId="{B92A2A28-04D5-490F-8990-5C1DC94E4DF4}" dt="2024-08-01T05:33:07.245" v="1889" actId="478"/>
          <ac:picMkLst>
            <pc:docMk/>
            <pc:sldMk cId="2617020598" sldId="485"/>
            <ac:picMk id="1026" creationId="{BB99B652-8395-A536-FB71-BB296C5BDE6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vadder Phebe" userId="e067ce41-2ca1-43f3-afcf-6267d7dfa7ac" providerId="ADAL" clId="{B92A2A28-04D5-490F-8990-5C1DC94E4DF4}" dt="2024-07-24T13:35:52.886" v="59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modAnim">
        <pc:chgData name="Devadder Phebe" userId="e067ce41-2ca1-43f3-afcf-6267d7dfa7ac" providerId="ADAL" clId="{B92A2A28-04D5-490F-8990-5C1DC94E4DF4}" dt="2024-08-02T08:30:33.556" v="3284" actId="20577"/>
        <pc:sldMkLst>
          <pc:docMk/>
          <pc:sldMk cId="3397871250" sldId="486"/>
        </pc:sldMkLst>
        <pc:spChg chg="mod">
          <ac:chgData name="Devadder Phebe" userId="e067ce41-2ca1-43f3-afcf-6267d7dfa7ac" providerId="ADAL" clId="{B92A2A28-04D5-490F-8990-5C1DC94E4DF4}" dt="2024-07-24T13:36:45.286" v="603" actId="20577"/>
          <ac:spMkLst>
            <pc:docMk/>
            <pc:sldMk cId="3397871250" sldId="486"/>
            <ac:spMk id="3" creationId="{8725B98D-AB6D-7975-F5E1-D7CEA116AEAD}"/>
          </ac:spMkLst>
        </pc:spChg>
        <pc:spChg chg="mod">
          <ac:chgData name="Devadder Phebe" userId="e067ce41-2ca1-43f3-afcf-6267d7dfa7ac" providerId="ADAL" clId="{B92A2A28-04D5-490F-8990-5C1DC94E4DF4}" dt="2024-08-02T08:23:44.764" v="3181" actId="20577"/>
          <ac:spMkLst>
            <pc:docMk/>
            <pc:sldMk cId="3397871250" sldId="486"/>
            <ac:spMk id="4" creationId="{B8A213D3-60D7-444E-CA71-010CD18DFA76}"/>
          </ac:spMkLst>
        </pc:spChg>
        <pc:spChg chg="mod">
          <ac:chgData name="Devadder Phebe" userId="e067ce41-2ca1-43f3-afcf-6267d7dfa7ac" providerId="ADAL" clId="{B92A2A28-04D5-490F-8990-5C1DC94E4DF4}" dt="2024-08-02T08:30:33.556" v="3284" actId="20577"/>
          <ac:spMkLst>
            <pc:docMk/>
            <pc:sldMk cId="3397871250" sldId="486"/>
            <ac:spMk id="7" creationId="{4720AFD8-F518-5066-F1CE-FEA3EA5E863F}"/>
          </ac:spMkLst>
        </pc:spChg>
        <pc:picChg chg="mod">
          <ac:chgData name="Devadder Phebe" userId="e067ce41-2ca1-43f3-afcf-6267d7dfa7ac" providerId="ADAL" clId="{B92A2A28-04D5-490F-8990-5C1DC94E4DF4}" dt="2024-07-24T13:36:50.829" v="604" actId="1076"/>
          <ac:picMkLst>
            <pc:docMk/>
            <pc:sldMk cId="3397871250" sldId="486"/>
            <ac:picMk id="6" creationId="{E69BBC88-EBAF-2A82-F8C1-1C24D3EF4B2E}"/>
          </ac:picMkLst>
        </pc:picChg>
      </pc:sldChg>
      <pc:sldChg chg="addSp modSp mod">
        <pc:chgData name="Devadder Phebe" userId="e067ce41-2ca1-43f3-afcf-6267d7dfa7ac" providerId="ADAL" clId="{B92A2A28-04D5-490F-8990-5C1DC94E4DF4}" dt="2024-08-02T08:29:47.780" v="3261" actId="20577"/>
        <pc:sldMkLst>
          <pc:docMk/>
          <pc:sldMk cId="3499014283" sldId="487"/>
        </pc:sldMkLst>
        <pc:spChg chg="mod">
          <ac:chgData name="Devadder Phebe" userId="e067ce41-2ca1-43f3-afcf-6267d7dfa7ac" providerId="ADAL" clId="{B92A2A28-04D5-490F-8990-5C1DC94E4DF4}" dt="2024-07-31T13:02:21.396" v="1132" actId="404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B92A2A28-04D5-490F-8990-5C1DC94E4DF4}" dt="2024-07-31T13:01:40.259" v="1111" actId="20577"/>
          <ac:spMkLst>
            <pc:docMk/>
            <pc:sldMk cId="3499014283" sldId="487"/>
            <ac:spMk id="4" creationId="{68F6AEED-1678-04C8-A38B-22C46172925E}"/>
          </ac:spMkLst>
        </pc:spChg>
        <pc:spChg chg="mod">
          <ac:chgData name="Devadder Phebe" userId="e067ce41-2ca1-43f3-afcf-6267d7dfa7ac" providerId="ADAL" clId="{B92A2A28-04D5-490F-8990-5C1DC94E4DF4}" dt="2024-08-02T08:23:19.324" v="3174" actId="20577"/>
          <ac:spMkLst>
            <pc:docMk/>
            <pc:sldMk cId="3499014283" sldId="487"/>
            <ac:spMk id="5" creationId="{C1AC31EA-4D07-1665-A41D-887B6E2972AE}"/>
          </ac:spMkLst>
        </pc:spChg>
        <pc:spChg chg="mod">
          <ac:chgData name="Devadder Phebe" userId="e067ce41-2ca1-43f3-afcf-6267d7dfa7ac" providerId="ADAL" clId="{B92A2A28-04D5-490F-8990-5C1DC94E4DF4}" dt="2024-08-02T08:29:47.780" v="3261" actId="20577"/>
          <ac:spMkLst>
            <pc:docMk/>
            <pc:sldMk cId="3499014283" sldId="487"/>
            <ac:spMk id="7" creationId="{7FE333EC-DE67-347E-55ED-D2C9BB467A03}"/>
          </ac:spMkLst>
        </pc:spChg>
        <pc:picChg chg="add mod">
          <ac:chgData name="Devadder Phebe" userId="e067ce41-2ca1-43f3-afcf-6267d7dfa7ac" providerId="ADAL" clId="{B92A2A28-04D5-490F-8990-5C1DC94E4DF4}" dt="2024-07-31T13:02:13.512" v="1130" actId="1076"/>
          <ac:picMkLst>
            <pc:docMk/>
            <pc:sldMk cId="3499014283" sldId="487"/>
            <ac:picMk id="2" creationId="{C09E11E2-AF44-9DE6-9ADA-CED6F03B3F70}"/>
          </ac:picMkLst>
        </pc:picChg>
      </pc:sldChg>
      <pc:sldChg chg="modSp mod">
        <pc:chgData name="Devadder Phebe" userId="e067ce41-2ca1-43f3-afcf-6267d7dfa7ac" providerId="ADAL" clId="{B92A2A28-04D5-490F-8990-5C1DC94E4DF4}" dt="2024-08-02T08:29:51.084" v="3264" actId="20577"/>
        <pc:sldMkLst>
          <pc:docMk/>
          <pc:sldMk cId="1563578975" sldId="488"/>
        </pc:sldMkLst>
        <pc:spChg chg="mod">
          <ac:chgData name="Devadder Phebe" userId="e067ce41-2ca1-43f3-afcf-6267d7dfa7ac" providerId="ADAL" clId="{B92A2A28-04D5-490F-8990-5C1DC94E4DF4}" dt="2024-07-24T13:34:36.143" v="567" actId="6549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B92A2A28-04D5-490F-8990-5C1DC94E4DF4}" dt="2024-07-31T12:56:47.667" v="1016" actId="20577"/>
          <ac:spMkLst>
            <pc:docMk/>
            <pc:sldMk cId="1563578975" sldId="488"/>
            <ac:spMk id="4" creationId="{DAC5760B-BB2F-B475-2A75-B92D77542B4B}"/>
          </ac:spMkLst>
        </pc:spChg>
        <pc:spChg chg="mod">
          <ac:chgData name="Devadder Phebe" userId="e067ce41-2ca1-43f3-afcf-6267d7dfa7ac" providerId="ADAL" clId="{B92A2A28-04D5-490F-8990-5C1DC94E4DF4}" dt="2024-08-02T08:23:22.489" v="3175" actId="20577"/>
          <ac:spMkLst>
            <pc:docMk/>
            <pc:sldMk cId="1563578975" sldId="488"/>
            <ac:spMk id="5" creationId="{2AD256F0-423B-0ADE-30CF-B5C36C157A72}"/>
          </ac:spMkLst>
        </pc:spChg>
        <pc:spChg chg="mod">
          <ac:chgData name="Devadder Phebe" userId="e067ce41-2ca1-43f3-afcf-6267d7dfa7ac" providerId="ADAL" clId="{B92A2A28-04D5-490F-8990-5C1DC94E4DF4}" dt="2024-07-24T13:34:58.503" v="576" actId="404"/>
          <ac:spMkLst>
            <pc:docMk/>
            <pc:sldMk cId="1563578975" sldId="488"/>
            <ac:spMk id="6" creationId="{EF943908-8FEE-F5AF-AEB6-5DCD1F042CC6}"/>
          </ac:spMkLst>
        </pc:spChg>
        <pc:spChg chg="mod">
          <ac:chgData name="Devadder Phebe" userId="e067ce41-2ca1-43f3-afcf-6267d7dfa7ac" providerId="ADAL" clId="{B92A2A28-04D5-490F-8990-5C1DC94E4DF4}" dt="2024-08-02T08:29:51.084" v="3264" actId="20577"/>
          <ac:spMkLst>
            <pc:docMk/>
            <pc:sldMk cId="1563578975" sldId="488"/>
            <ac:spMk id="7" creationId="{670D5474-27C8-8CD3-DF8D-9138DDD6744E}"/>
          </ac:spMkLst>
        </pc:spChg>
      </pc:sldChg>
      <pc:sldChg chg="del modNotesTx">
        <pc:chgData name="Devadder Phebe" userId="e067ce41-2ca1-43f3-afcf-6267d7dfa7ac" providerId="ADAL" clId="{B92A2A28-04D5-490F-8990-5C1DC94E4DF4}" dt="2024-07-24T13:24:37.674" v="257" actId="47"/>
        <pc:sldMkLst>
          <pc:docMk/>
          <pc:sldMk cId="2970281818" sldId="489"/>
        </pc:sldMkLst>
      </pc:sldChg>
      <pc:sldChg chg="modSp mod">
        <pc:chgData name="Devadder Phebe" userId="e067ce41-2ca1-43f3-afcf-6267d7dfa7ac" providerId="ADAL" clId="{B92A2A28-04D5-490F-8990-5C1DC94E4DF4}" dt="2024-08-02T08:32:02.071" v="3348" actId="20577"/>
        <pc:sldMkLst>
          <pc:docMk/>
          <pc:sldMk cId="527642026" sldId="490"/>
        </pc:sldMkLst>
        <pc:spChg chg="mod">
          <ac:chgData name="Devadder Phebe" userId="e067ce41-2ca1-43f3-afcf-6267d7dfa7ac" providerId="ADAL" clId="{B92A2A28-04D5-490F-8990-5C1DC94E4DF4}" dt="2024-08-02T08:25:34.040" v="3245" actId="20577"/>
          <ac:spMkLst>
            <pc:docMk/>
            <pc:sldMk cId="527642026" sldId="490"/>
            <ac:spMk id="4" creationId="{E36982AB-9D92-2A98-FF1A-57DF46141509}"/>
          </ac:spMkLst>
        </pc:spChg>
        <pc:spChg chg="mod">
          <ac:chgData name="Devadder Phebe" userId="e067ce41-2ca1-43f3-afcf-6267d7dfa7ac" providerId="ADAL" clId="{B92A2A28-04D5-490F-8990-5C1DC94E4DF4}" dt="2024-08-02T08:32:02.071" v="3348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Devadder Phebe" userId="e067ce41-2ca1-43f3-afcf-6267d7dfa7ac" providerId="ADAL" clId="{B92A2A28-04D5-490F-8990-5C1DC94E4DF4}" dt="2024-08-02T08:32:36.481" v="3360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B92A2A28-04D5-490F-8990-5C1DC94E4DF4}" dt="2024-08-02T08:32:36.481" v="3360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addSp delSp modSp mod ord">
        <pc:chgData name="Devadder Phebe" userId="e067ce41-2ca1-43f3-afcf-6267d7dfa7ac" providerId="ADAL" clId="{B92A2A28-04D5-490F-8990-5C1DC94E4DF4}" dt="2024-08-02T08:31:07.144" v="3314" actId="20577"/>
        <pc:sldMkLst>
          <pc:docMk/>
          <pc:sldMk cId="3709199711" sldId="492"/>
        </pc:sldMkLst>
        <pc:spChg chg="del">
          <ac:chgData name="Devadder Phebe" userId="e067ce41-2ca1-43f3-afcf-6267d7dfa7ac" providerId="ADAL" clId="{B92A2A28-04D5-490F-8990-5C1DC94E4DF4}" dt="2024-07-24T09:27:24.939" v="24" actId="478"/>
          <ac:spMkLst>
            <pc:docMk/>
            <pc:sldMk cId="3709199711" sldId="492"/>
            <ac:spMk id="2" creationId="{B5E08E0C-57C7-850B-7B0D-4D8DEA9455B4}"/>
          </ac:spMkLst>
        </pc:spChg>
        <pc:spChg chg="add del mod">
          <ac:chgData name="Devadder Phebe" userId="e067ce41-2ca1-43f3-afcf-6267d7dfa7ac" providerId="ADAL" clId="{B92A2A28-04D5-490F-8990-5C1DC94E4DF4}" dt="2024-07-31T13:43:30.923" v="1497" actId="478"/>
          <ac:spMkLst>
            <pc:docMk/>
            <pc:sldMk cId="3709199711" sldId="492"/>
            <ac:spMk id="3" creationId="{6CDA6A68-799C-B3C9-872A-8971BC874DC9}"/>
          </ac:spMkLst>
        </pc:spChg>
        <pc:spChg chg="mod">
          <ac:chgData name="Devadder Phebe" userId="e067ce41-2ca1-43f3-afcf-6267d7dfa7ac" providerId="ADAL" clId="{B92A2A28-04D5-490F-8990-5C1DC94E4DF4}" dt="2024-08-02T08:31:07.144" v="3314" actId="20577"/>
          <ac:spMkLst>
            <pc:docMk/>
            <pc:sldMk cId="3709199711" sldId="492"/>
            <ac:spMk id="3" creationId="{ADCEE639-D7D7-1372-01CA-03D480367DA7}"/>
          </ac:spMkLst>
        </pc:spChg>
        <pc:spChg chg="mod">
          <ac:chgData name="Devadder Phebe" userId="e067ce41-2ca1-43f3-afcf-6267d7dfa7ac" providerId="ADAL" clId="{B92A2A28-04D5-490F-8990-5C1DC94E4DF4}" dt="2024-08-02T08:24:23.033" v="3200" actId="6549"/>
          <ac:spMkLst>
            <pc:docMk/>
            <pc:sldMk cId="3709199711" sldId="492"/>
            <ac:spMk id="4" creationId="{14C304B1-4282-17AE-9FB9-B47D3764EEC4}"/>
          </ac:spMkLst>
        </pc:spChg>
        <pc:spChg chg="add mod">
          <ac:chgData name="Devadder Phebe" userId="e067ce41-2ca1-43f3-afcf-6267d7dfa7ac" providerId="ADAL" clId="{B92A2A28-04D5-490F-8990-5C1DC94E4DF4}" dt="2024-07-24T13:40:03.677" v="691" actId="13926"/>
          <ac:spMkLst>
            <pc:docMk/>
            <pc:sldMk cId="3709199711" sldId="492"/>
            <ac:spMk id="5" creationId="{AA30F4AB-E29E-54DA-5F7D-9653E388E207}"/>
          </ac:spMkLst>
        </pc:spChg>
        <pc:spChg chg="del">
          <ac:chgData name="Devadder Phebe" userId="e067ce41-2ca1-43f3-afcf-6267d7dfa7ac" providerId="ADAL" clId="{B92A2A28-04D5-490F-8990-5C1DC94E4DF4}" dt="2024-07-24T09:26:03.652" v="0" actId="931"/>
          <ac:spMkLst>
            <pc:docMk/>
            <pc:sldMk cId="3709199711" sldId="492"/>
            <ac:spMk id="7" creationId="{4AFF9E38-F309-7B6B-9F9D-CDF51EE6C268}"/>
          </ac:spMkLst>
        </pc:spChg>
        <pc:spChg chg="add del mod">
          <ac:chgData name="Devadder Phebe" userId="e067ce41-2ca1-43f3-afcf-6267d7dfa7ac" providerId="ADAL" clId="{B92A2A28-04D5-490F-8990-5C1DC94E4DF4}" dt="2024-07-24T09:26:49.562" v="9" actId="931"/>
          <ac:spMkLst>
            <pc:docMk/>
            <pc:sldMk cId="3709199711" sldId="492"/>
            <ac:spMk id="8" creationId="{1C0CDF1F-510E-0387-CFC5-360FC413D774}"/>
          </ac:spMkLst>
        </pc:spChg>
        <pc:picChg chg="add del mod modCrop">
          <ac:chgData name="Devadder Phebe" userId="e067ce41-2ca1-43f3-afcf-6267d7dfa7ac" providerId="ADAL" clId="{B92A2A28-04D5-490F-8990-5C1DC94E4DF4}" dt="2024-07-24T09:26:45.304" v="8" actId="478"/>
          <ac:picMkLst>
            <pc:docMk/>
            <pc:sldMk cId="3709199711" sldId="492"/>
            <ac:picMk id="5" creationId="{ACEF80F3-8E00-4D3D-2226-AF25E6C13766}"/>
          </ac:picMkLst>
        </pc:picChg>
        <pc:picChg chg="add mod modCrop">
          <ac:chgData name="Devadder Phebe" userId="e067ce41-2ca1-43f3-afcf-6267d7dfa7ac" providerId="ADAL" clId="{B92A2A28-04D5-490F-8990-5C1DC94E4DF4}" dt="2024-07-24T09:27:21.903" v="23" actId="1076"/>
          <ac:picMkLst>
            <pc:docMk/>
            <pc:sldMk cId="3709199711" sldId="492"/>
            <ac:picMk id="10" creationId="{2843E85B-A62D-7B87-70C5-CFC82E4DA8D7}"/>
          </ac:picMkLst>
        </pc:picChg>
      </pc:sldChg>
      <pc:sldChg chg="addSp delSp modSp new mod modNotesTx">
        <pc:chgData name="Devadder Phebe" userId="e067ce41-2ca1-43f3-afcf-6267d7dfa7ac" providerId="ADAL" clId="{B92A2A28-04D5-490F-8990-5C1DC94E4DF4}" dt="2024-08-02T08:30:22.369" v="3274" actId="20577"/>
        <pc:sldMkLst>
          <pc:docMk/>
          <pc:sldMk cId="3361524232" sldId="493"/>
        </pc:sldMkLst>
        <pc:spChg chg="mod">
          <ac:chgData name="Devadder Phebe" userId="e067ce41-2ca1-43f3-afcf-6267d7dfa7ac" providerId="ADAL" clId="{B92A2A28-04D5-490F-8990-5C1DC94E4DF4}" dt="2024-07-24T13:27:55.957" v="297" actId="1076"/>
          <ac:spMkLst>
            <pc:docMk/>
            <pc:sldMk cId="3361524232" sldId="493"/>
            <ac:spMk id="2" creationId="{F3A2BA26-C3EF-C035-0046-7AA84FC477B4}"/>
          </ac:spMkLst>
        </pc:spChg>
        <pc:spChg chg="del">
          <ac:chgData name="Devadder Phebe" userId="e067ce41-2ca1-43f3-afcf-6267d7dfa7ac" providerId="ADAL" clId="{B92A2A28-04D5-490F-8990-5C1DC94E4DF4}" dt="2024-07-24T13:21:05.879" v="27" actId="1032"/>
          <ac:spMkLst>
            <pc:docMk/>
            <pc:sldMk cId="3361524232" sldId="493"/>
            <ac:spMk id="3" creationId="{EA067369-ECC9-A5B5-F798-E19BB6E7306C}"/>
          </ac:spMkLst>
        </pc:spChg>
        <pc:spChg chg="mod">
          <ac:chgData name="Devadder Phebe" userId="e067ce41-2ca1-43f3-afcf-6267d7dfa7ac" providerId="ADAL" clId="{B92A2A28-04D5-490F-8990-5C1DC94E4DF4}" dt="2024-08-02T08:23:31.540" v="3178" actId="20577"/>
          <ac:spMkLst>
            <pc:docMk/>
            <pc:sldMk cId="3361524232" sldId="493"/>
            <ac:spMk id="4" creationId="{E7174F03-6235-DE9C-93B1-81F80FD59C97}"/>
          </ac:spMkLst>
        </pc:spChg>
        <pc:spChg chg="mod">
          <ac:chgData name="Devadder Phebe" userId="e067ce41-2ca1-43f3-afcf-6267d7dfa7ac" providerId="ADAL" clId="{B92A2A28-04D5-490F-8990-5C1DC94E4DF4}" dt="2024-08-02T08:30:22.369" v="3274" actId="20577"/>
          <ac:spMkLst>
            <pc:docMk/>
            <pc:sldMk cId="3361524232" sldId="493"/>
            <ac:spMk id="6" creationId="{F4EF62EB-0F67-ABEB-7875-1800772A74A4}"/>
          </ac:spMkLst>
        </pc:spChg>
        <pc:graphicFrameChg chg="add mod modGraphic">
          <ac:chgData name="Devadder Phebe" userId="e067ce41-2ca1-43f3-afcf-6267d7dfa7ac" providerId="ADAL" clId="{B92A2A28-04D5-490F-8990-5C1DC94E4DF4}" dt="2024-07-31T13:26:39.734" v="1436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modSp add mod">
        <pc:chgData name="Devadder Phebe" userId="e067ce41-2ca1-43f3-afcf-6267d7dfa7ac" providerId="ADAL" clId="{B92A2A28-04D5-490F-8990-5C1DC94E4DF4}" dt="2024-08-02T08:29:35.295" v="3255" actId="20577"/>
        <pc:sldMkLst>
          <pc:docMk/>
          <pc:sldMk cId="3005380069" sldId="494"/>
        </pc:sldMkLst>
        <pc:spChg chg="mod">
          <ac:chgData name="Devadder Phebe" userId="e067ce41-2ca1-43f3-afcf-6267d7dfa7ac" providerId="ADAL" clId="{B92A2A28-04D5-490F-8990-5C1DC94E4DF4}" dt="2024-07-31T12:41:43.997" v="855" actId="113"/>
          <ac:spMkLst>
            <pc:docMk/>
            <pc:sldMk cId="3005380069" sldId="494"/>
            <ac:spMk id="3" creationId="{D462E59D-931B-47EA-0851-236055BE0691}"/>
          </ac:spMkLst>
        </pc:spChg>
        <pc:spChg chg="mod">
          <ac:chgData name="Devadder Phebe" userId="e067ce41-2ca1-43f3-afcf-6267d7dfa7ac" providerId="ADAL" clId="{B92A2A28-04D5-490F-8990-5C1DC94E4DF4}" dt="2024-08-02T08:29:35.295" v="3255" actId="20577"/>
          <ac:spMkLst>
            <pc:docMk/>
            <pc:sldMk cId="3005380069" sldId="494"/>
            <ac:spMk id="6" creationId="{F34AED23-6771-FF91-108B-A4F390FA9BAA}"/>
          </ac:spMkLst>
        </pc:spChg>
      </pc:sldChg>
      <pc:sldChg chg="modSp new mod">
        <pc:chgData name="Devadder Phebe" userId="e067ce41-2ca1-43f3-afcf-6267d7dfa7ac" providerId="ADAL" clId="{B92A2A28-04D5-490F-8990-5C1DC94E4DF4}" dt="2024-08-02T08:30:52.982" v="3302" actId="20577"/>
        <pc:sldMkLst>
          <pc:docMk/>
          <pc:sldMk cId="3069739467" sldId="495"/>
        </pc:sldMkLst>
        <pc:spChg chg="mod">
          <ac:chgData name="Devadder Phebe" userId="e067ce41-2ca1-43f3-afcf-6267d7dfa7ac" providerId="ADAL" clId="{B92A2A28-04D5-490F-8990-5C1DC94E4DF4}" dt="2024-07-24T13:39:18.991" v="682" actId="20577"/>
          <ac:spMkLst>
            <pc:docMk/>
            <pc:sldMk cId="3069739467" sldId="495"/>
            <ac:spMk id="2" creationId="{047F57D9-BFEE-B84F-EF02-A2356B8B7984}"/>
          </ac:spMkLst>
        </pc:spChg>
        <pc:spChg chg="mod">
          <ac:chgData name="Devadder Phebe" userId="e067ce41-2ca1-43f3-afcf-6267d7dfa7ac" providerId="ADAL" clId="{B92A2A28-04D5-490F-8990-5C1DC94E4DF4}" dt="2024-08-02T08:24:05.997" v="3188" actId="20577"/>
          <ac:spMkLst>
            <pc:docMk/>
            <pc:sldMk cId="3069739467" sldId="495"/>
            <ac:spMk id="4" creationId="{7DC741B1-05C6-973F-C56D-F086BA2A294A}"/>
          </ac:spMkLst>
        </pc:spChg>
        <pc:spChg chg="mod">
          <ac:chgData name="Devadder Phebe" userId="e067ce41-2ca1-43f3-afcf-6267d7dfa7ac" providerId="ADAL" clId="{B92A2A28-04D5-490F-8990-5C1DC94E4DF4}" dt="2024-08-02T08:30:52.982" v="3302" actId="20577"/>
          <ac:spMkLst>
            <pc:docMk/>
            <pc:sldMk cId="3069739467" sldId="495"/>
            <ac:spMk id="6" creationId="{7A5870E8-7339-F466-E287-AA3BBDB46B17}"/>
          </ac:spMkLst>
        </pc:spChg>
        <pc:picChg chg="mod modCrop">
          <ac:chgData name="Devadder Phebe" userId="e067ce41-2ca1-43f3-afcf-6267d7dfa7ac" providerId="ADAL" clId="{B92A2A28-04D5-490F-8990-5C1DC94E4DF4}" dt="2024-07-29T11:33:40.854" v="794" actId="1076"/>
          <ac:picMkLst>
            <pc:docMk/>
            <pc:sldMk cId="3069739467" sldId="495"/>
            <ac:picMk id="5" creationId="{70A93EE9-06F4-6CB8-75F9-54355FBA7CC4}"/>
          </ac:picMkLst>
        </pc:picChg>
      </pc:sldChg>
      <pc:sldChg chg="addSp delSp modSp add mod delAnim modAnim">
        <pc:chgData name="Devadder Phebe" userId="e067ce41-2ca1-43f3-afcf-6267d7dfa7ac" providerId="ADAL" clId="{B92A2A28-04D5-490F-8990-5C1DC94E4DF4}" dt="2024-08-02T08:32:53.455" v="3367" actId="20577"/>
        <pc:sldMkLst>
          <pc:docMk/>
          <pc:sldMk cId="2594800744" sldId="496"/>
        </pc:sldMkLst>
        <pc:spChg chg="mod">
          <ac:chgData name="Devadder Phebe" userId="e067ce41-2ca1-43f3-afcf-6267d7dfa7ac" providerId="ADAL" clId="{B92A2A28-04D5-490F-8990-5C1DC94E4DF4}" dt="2024-07-24T13:42:42.850" v="780" actId="1076"/>
          <ac:spMkLst>
            <pc:docMk/>
            <pc:sldMk cId="2594800744" sldId="496"/>
            <ac:spMk id="2" creationId="{B6750687-B948-5D26-14E5-A77D42660859}"/>
          </ac:spMkLst>
        </pc:spChg>
        <pc:spChg chg="mod">
          <ac:chgData name="Devadder Phebe" userId="e067ce41-2ca1-43f3-afcf-6267d7dfa7ac" providerId="ADAL" clId="{B92A2A28-04D5-490F-8990-5C1DC94E4DF4}" dt="2024-08-02T08:32:53.455" v="3367" actId="20577"/>
          <ac:spMkLst>
            <pc:docMk/>
            <pc:sldMk cId="2594800744" sldId="496"/>
            <ac:spMk id="6" creationId="{069247D0-0806-ADC5-EC48-05BDEE95B60F}"/>
          </ac:spMkLst>
        </pc:spChg>
        <pc:picChg chg="add mod">
          <ac:chgData name="Devadder Phebe" userId="e067ce41-2ca1-43f3-afcf-6267d7dfa7ac" providerId="ADAL" clId="{B92A2A28-04D5-490F-8990-5C1DC94E4DF4}" dt="2024-08-01T13:42:31.864" v="3160" actId="1076"/>
          <ac:picMkLst>
            <pc:docMk/>
            <pc:sldMk cId="2594800744" sldId="496"/>
            <ac:picMk id="5" creationId="{3CDD5C6A-D727-74D4-D77C-7BAEA9722DF1}"/>
          </ac:picMkLst>
        </pc:picChg>
        <pc:picChg chg="mod">
          <ac:chgData name="Devadder Phebe" userId="e067ce41-2ca1-43f3-afcf-6267d7dfa7ac" providerId="ADAL" clId="{B92A2A28-04D5-490F-8990-5C1DC94E4DF4}" dt="2024-07-24T13:43:02.192" v="784" actId="1076"/>
          <ac:picMkLst>
            <pc:docMk/>
            <pc:sldMk cId="2594800744" sldId="496"/>
            <ac:picMk id="8" creationId="{DC1941FA-7C24-5F90-B27B-946E50ECDFF7}"/>
          </ac:picMkLst>
        </pc:picChg>
        <pc:picChg chg="mod">
          <ac:chgData name="Devadder Phebe" userId="e067ce41-2ca1-43f3-afcf-6267d7dfa7ac" providerId="ADAL" clId="{B92A2A28-04D5-490F-8990-5C1DC94E4DF4}" dt="2024-07-24T13:43:04.224" v="785" actId="1076"/>
          <ac:picMkLst>
            <pc:docMk/>
            <pc:sldMk cId="2594800744" sldId="496"/>
            <ac:picMk id="10" creationId="{72CFABA7-EE09-323D-68AB-54219EAB8DFD}"/>
          </ac:picMkLst>
        </pc:picChg>
        <pc:picChg chg="del mod">
          <ac:chgData name="Devadder Phebe" userId="e067ce41-2ca1-43f3-afcf-6267d7dfa7ac" providerId="ADAL" clId="{B92A2A28-04D5-490F-8990-5C1DC94E4DF4}" dt="2024-08-01T13:42:26.372" v="3156" actId="478"/>
          <ac:picMkLst>
            <pc:docMk/>
            <pc:sldMk cId="2594800744" sldId="496"/>
            <ac:picMk id="12" creationId="{9D4FB880-6060-EBE3-C3E6-415BA7D8874D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15.042" v="3268" actId="20577"/>
        <pc:sldMkLst>
          <pc:docMk/>
          <pc:sldMk cId="3006399882" sldId="497"/>
        </pc:sldMkLst>
        <pc:spChg chg="del">
          <ac:chgData name="Devadder Phebe" userId="e067ce41-2ca1-43f3-afcf-6267d7dfa7ac" providerId="ADAL" clId="{B92A2A28-04D5-490F-8990-5C1DC94E4DF4}" dt="2024-07-31T13:18:13.582" v="1259" actId="478"/>
          <ac:spMkLst>
            <pc:docMk/>
            <pc:sldMk cId="3006399882" sldId="497"/>
            <ac:spMk id="2" creationId="{98AAA061-8417-6937-872A-C1F67B43B7F3}"/>
          </ac:spMkLst>
        </pc:spChg>
        <pc:spChg chg="mod">
          <ac:chgData name="Devadder Phebe" userId="e067ce41-2ca1-43f3-afcf-6267d7dfa7ac" providerId="ADAL" clId="{B92A2A28-04D5-490F-8990-5C1DC94E4DF4}" dt="2024-07-31T13:24:10.521" v="1351" actId="1076"/>
          <ac:spMkLst>
            <pc:docMk/>
            <pc:sldMk cId="3006399882" sldId="497"/>
            <ac:spMk id="3" creationId="{62DF3B42-8581-0EFE-64B8-4752E07E4135}"/>
          </ac:spMkLst>
        </pc:spChg>
        <pc:spChg chg="del mod">
          <ac:chgData name="Devadder Phebe" userId="e067ce41-2ca1-43f3-afcf-6267d7dfa7ac" providerId="ADAL" clId="{B92A2A28-04D5-490F-8990-5C1DC94E4DF4}" dt="2024-07-31T13:18:22.491" v="1262"/>
          <ac:spMkLst>
            <pc:docMk/>
            <pc:sldMk cId="3006399882" sldId="497"/>
            <ac:spMk id="4" creationId="{7B4D1E23-2491-C75E-802B-5036221FDEF0}"/>
          </ac:spMkLst>
        </pc:spChg>
        <pc:spChg chg="mod">
          <ac:chgData name="Devadder Phebe" userId="e067ce41-2ca1-43f3-afcf-6267d7dfa7ac" providerId="ADAL" clId="{B92A2A28-04D5-490F-8990-5C1DC94E4DF4}" dt="2024-08-02T08:30:15.042" v="3268" actId="20577"/>
          <ac:spMkLst>
            <pc:docMk/>
            <pc:sldMk cId="3006399882" sldId="497"/>
            <ac:spMk id="4" creationId="{B4356699-22AB-2DE6-B9D8-9BD3877EEF5E}"/>
          </ac:spMkLst>
        </pc:spChg>
        <pc:spChg chg="mod">
          <ac:chgData name="Devadder Phebe" userId="e067ce41-2ca1-43f3-afcf-6267d7dfa7ac" providerId="ADAL" clId="{B92A2A28-04D5-490F-8990-5C1DC94E4DF4}" dt="2024-08-02T08:23:28.440" v="3177" actId="20577"/>
          <ac:spMkLst>
            <pc:docMk/>
            <pc:sldMk cId="3006399882" sldId="497"/>
            <ac:spMk id="5" creationId="{D69ECDE4-B8E9-AAFA-6103-8D71C175FD3F}"/>
          </ac:spMkLst>
        </pc:spChg>
        <pc:picChg chg="add mod">
          <ac:chgData name="Devadder Phebe" userId="e067ce41-2ca1-43f3-afcf-6267d7dfa7ac" providerId="ADAL" clId="{B92A2A28-04D5-490F-8990-5C1DC94E4DF4}" dt="2024-07-31T13:24:29.594" v="1356" actId="1076"/>
          <ac:picMkLst>
            <pc:docMk/>
            <pc:sldMk cId="3006399882" sldId="497"/>
            <ac:picMk id="6" creationId="{FB5078E8-D213-98E3-4048-34DF8C406935}"/>
          </ac:picMkLst>
        </pc:picChg>
        <pc:picChg chg="add mod">
          <ac:chgData name="Devadder Phebe" userId="e067ce41-2ca1-43f3-afcf-6267d7dfa7ac" providerId="ADAL" clId="{B92A2A28-04D5-490F-8990-5C1DC94E4DF4}" dt="2024-07-31T13:24:26.796" v="1355" actId="1076"/>
          <ac:picMkLst>
            <pc:docMk/>
            <pc:sldMk cId="3006399882" sldId="497"/>
            <ac:picMk id="7" creationId="{ACB017F8-7353-725A-C98F-4DE12C43876A}"/>
          </ac:picMkLst>
        </pc:picChg>
        <pc:picChg chg="add mod">
          <ac:chgData name="Devadder Phebe" userId="e067ce41-2ca1-43f3-afcf-6267d7dfa7ac" providerId="ADAL" clId="{B92A2A28-04D5-490F-8990-5C1DC94E4DF4}" dt="2024-07-31T13:24:19.552" v="1354" actId="1076"/>
          <ac:picMkLst>
            <pc:docMk/>
            <pc:sldMk cId="3006399882" sldId="497"/>
            <ac:picMk id="8" creationId="{0DD74D91-4820-5FB9-062F-BFD98B8F19DB}"/>
          </ac:picMkLst>
        </pc:picChg>
        <pc:picChg chg="add mod">
          <ac:chgData name="Devadder Phebe" userId="e067ce41-2ca1-43f3-afcf-6267d7dfa7ac" providerId="ADAL" clId="{B92A2A28-04D5-490F-8990-5C1DC94E4DF4}" dt="2024-07-31T13:24:16.792" v="1353" actId="1076"/>
          <ac:picMkLst>
            <pc:docMk/>
            <pc:sldMk cId="3006399882" sldId="497"/>
            <ac:picMk id="9" creationId="{607F29C5-7C57-CF07-27A1-809A18994AC2}"/>
          </ac:picMkLst>
        </pc:picChg>
        <pc:picChg chg="add mod">
          <ac:chgData name="Devadder Phebe" userId="e067ce41-2ca1-43f3-afcf-6267d7dfa7ac" providerId="ADAL" clId="{B92A2A28-04D5-490F-8990-5C1DC94E4DF4}" dt="2024-07-31T13:24:12.824" v="1352" actId="1076"/>
          <ac:picMkLst>
            <pc:docMk/>
            <pc:sldMk cId="3006399882" sldId="497"/>
            <ac:picMk id="10" creationId="{87A62415-BA51-7CF0-A1EE-9B5696BBB7AF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30.720" v="3281" actId="20577"/>
        <pc:sldMkLst>
          <pc:docMk/>
          <pc:sldMk cId="1728681369" sldId="498"/>
        </pc:sldMkLst>
        <pc:spChg chg="mod">
          <ac:chgData name="Devadder Phebe" userId="e067ce41-2ca1-43f3-afcf-6267d7dfa7ac" providerId="ADAL" clId="{B92A2A28-04D5-490F-8990-5C1DC94E4DF4}" dt="2024-08-01T05:38:45.286" v="2005" actId="122"/>
          <ac:spMkLst>
            <pc:docMk/>
            <pc:sldMk cId="1728681369" sldId="498"/>
            <ac:spMk id="2" creationId="{B38641B4-ACDA-7A41-3D34-118BD2DEF900}"/>
          </ac:spMkLst>
        </pc:spChg>
        <pc:spChg chg="mod">
          <ac:chgData name="Devadder Phebe" userId="e067ce41-2ca1-43f3-afcf-6267d7dfa7ac" providerId="ADAL" clId="{B92A2A28-04D5-490F-8990-5C1DC94E4DF4}" dt="2024-08-01T05:38:48.461" v="2006" actId="1076"/>
          <ac:spMkLst>
            <pc:docMk/>
            <pc:sldMk cId="1728681369" sldId="498"/>
            <ac:spMk id="3" creationId="{F6C90008-D656-F4F9-CE9F-2F8D9BD245A5}"/>
          </ac:spMkLst>
        </pc:spChg>
        <pc:spChg chg="mod">
          <ac:chgData name="Devadder Phebe" userId="e067ce41-2ca1-43f3-afcf-6267d7dfa7ac" providerId="ADAL" clId="{B92A2A28-04D5-490F-8990-5C1DC94E4DF4}" dt="2024-08-02T08:23:41.973" v="3180" actId="20577"/>
          <ac:spMkLst>
            <pc:docMk/>
            <pc:sldMk cId="1728681369" sldId="498"/>
            <ac:spMk id="4" creationId="{B7B2FE9B-8B60-E170-21B8-FE3B3A03AC9D}"/>
          </ac:spMkLst>
        </pc:spChg>
        <pc:spChg chg="add mod">
          <ac:chgData name="Devadder Phebe" userId="e067ce41-2ca1-43f3-afcf-6267d7dfa7ac" providerId="ADAL" clId="{B92A2A28-04D5-490F-8990-5C1DC94E4DF4}" dt="2024-08-01T05:38:56.307" v="2007" actId="1076"/>
          <ac:spMkLst>
            <pc:docMk/>
            <pc:sldMk cId="1728681369" sldId="498"/>
            <ac:spMk id="6" creationId="{33B6EAEA-A2F9-8C02-FB5B-055DC715471C}"/>
          </ac:spMkLst>
        </pc:spChg>
        <pc:spChg chg="add mod">
          <ac:chgData name="Devadder Phebe" userId="e067ce41-2ca1-43f3-afcf-6267d7dfa7ac" providerId="ADAL" clId="{B92A2A28-04D5-490F-8990-5C1DC94E4DF4}" dt="2024-08-01T05:39:00.417" v="2008" actId="1076"/>
          <ac:spMkLst>
            <pc:docMk/>
            <pc:sldMk cId="1728681369" sldId="498"/>
            <ac:spMk id="7" creationId="{97FAD010-90CC-63FD-0E43-BC61ABE6E88B}"/>
          </ac:spMkLst>
        </pc:spChg>
        <pc:spChg chg="add mod">
          <ac:chgData name="Devadder Phebe" userId="e067ce41-2ca1-43f3-afcf-6267d7dfa7ac" providerId="ADAL" clId="{B92A2A28-04D5-490F-8990-5C1DC94E4DF4}" dt="2024-08-01T05:39:45.057" v="2022" actId="1076"/>
          <ac:spMkLst>
            <pc:docMk/>
            <pc:sldMk cId="1728681369" sldId="498"/>
            <ac:spMk id="8" creationId="{191E1C09-B397-7B14-3CF1-9E141E648C1D}"/>
          </ac:spMkLst>
        </pc:spChg>
        <pc:spChg chg="add del mod">
          <ac:chgData name="Devadder Phebe" userId="e067ce41-2ca1-43f3-afcf-6267d7dfa7ac" providerId="ADAL" clId="{B92A2A28-04D5-490F-8990-5C1DC94E4DF4}" dt="2024-08-01T05:38:17.720" v="1972" actId="478"/>
          <ac:spMkLst>
            <pc:docMk/>
            <pc:sldMk cId="1728681369" sldId="498"/>
            <ac:spMk id="9" creationId="{CC742DCC-010F-65AC-6E3A-D338A5EF8C11}"/>
          </ac:spMkLst>
        </pc:spChg>
        <pc:spChg chg="mod">
          <ac:chgData name="Devadder Phebe" userId="e067ce41-2ca1-43f3-afcf-6267d7dfa7ac" providerId="ADAL" clId="{B92A2A28-04D5-490F-8990-5C1DC94E4DF4}" dt="2024-08-02T08:30:30.720" v="3281" actId="20577"/>
          <ac:spMkLst>
            <pc:docMk/>
            <pc:sldMk cId="1728681369" sldId="498"/>
            <ac:spMk id="10" creationId="{A548978C-F0DA-8A39-C355-C743120A259F}"/>
          </ac:spMkLst>
        </pc:spChg>
        <pc:spChg chg="add mod">
          <ac:chgData name="Devadder Phebe" userId="e067ce41-2ca1-43f3-afcf-6267d7dfa7ac" providerId="ADAL" clId="{B92A2A28-04D5-490F-8990-5C1DC94E4DF4}" dt="2024-08-01T05:39:13.552" v="2013" actId="14100"/>
          <ac:spMkLst>
            <pc:docMk/>
            <pc:sldMk cId="1728681369" sldId="498"/>
            <ac:spMk id="11" creationId="{78F86216-B529-979E-C357-A9FBEC3DA94F}"/>
          </ac:spMkLst>
        </pc:spChg>
        <pc:picChg chg="add mod">
          <ac:chgData name="Devadder Phebe" userId="e067ce41-2ca1-43f3-afcf-6267d7dfa7ac" providerId="ADAL" clId="{B92A2A28-04D5-490F-8990-5C1DC94E4DF4}" dt="2024-08-01T05:39:32.893" v="2018" actId="1076"/>
          <ac:picMkLst>
            <pc:docMk/>
            <pc:sldMk cId="1728681369" sldId="498"/>
            <ac:picMk id="5" creationId="{43F5FCD1-4FCB-43C9-340F-196EEA4ED061}"/>
          </ac:picMkLst>
        </pc:picChg>
      </pc:sldChg>
    </pc:docChg>
  </pc:docChgLst>
  <pc:docChgLst>
    <pc:chgData name="Lauwers Leen" userId="S::leen.lauwers@vlaanderen.be::b07259d2-56e0-4213-9c51-0ac00f7e1cb2" providerId="AD" clId="Web-{47028BBA-05EC-D538-AC2F-1EE441D1CE49}"/>
    <pc:docChg chg="modSld">
      <pc:chgData name="Lauwers Leen" userId="S::leen.lauwers@vlaanderen.be::b07259d2-56e0-4213-9c51-0ac00f7e1cb2" providerId="AD" clId="Web-{47028BBA-05EC-D538-AC2F-1EE441D1CE49}" dt="2024-06-21T10:24:32.353" v="15" actId="1076"/>
      <pc:docMkLst>
        <pc:docMk/>
      </pc:docMkLst>
      <pc:sldChg chg="modSp">
        <pc:chgData name="Lauwers Leen" userId="S::leen.lauwers@vlaanderen.be::b07259d2-56e0-4213-9c51-0ac00f7e1cb2" providerId="AD" clId="Web-{47028BBA-05EC-D538-AC2F-1EE441D1CE49}" dt="2024-06-21T10:24:32.353" v="15" actId="1076"/>
        <pc:sldMkLst>
          <pc:docMk/>
          <pc:sldMk cId="157244756" sldId="363"/>
        </pc:sldMkLst>
        <pc:picChg chg="mod">
          <ac:chgData name="Lauwers Leen" userId="S::leen.lauwers@vlaanderen.be::b07259d2-56e0-4213-9c51-0ac00f7e1cb2" providerId="AD" clId="Web-{47028BBA-05EC-D538-AC2F-1EE441D1CE49}" dt="2024-06-21T10:24:32.353" v="15" actId="1076"/>
          <ac:picMkLst>
            <pc:docMk/>
            <pc:sldMk cId="157244756" sldId="363"/>
            <ac:picMk id="5" creationId="{B3AFF21D-1B31-92C6-F872-D17EC99B1CC3}"/>
          </ac:picMkLst>
        </pc:picChg>
      </pc:sldChg>
      <pc:sldChg chg="modSp">
        <pc:chgData name="Lauwers Leen" userId="S::leen.lauwers@vlaanderen.be::b07259d2-56e0-4213-9c51-0ac00f7e1cb2" providerId="AD" clId="Web-{47028BBA-05EC-D538-AC2F-1EE441D1CE49}" dt="2024-06-21T08:40:28.070" v="13" actId="20577"/>
        <pc:sldMkLst>
          <pc:docMk/>
          <pc:sldMk cId="3411327214" sldId="377"/>
        </pc:sldMkLst>
        <pc:spChg chg="mod">
          <ac:chgData name="Lauwers Leen" userId="S::leen.lauwers@vlaanderen.be::b07259d2-56e0-4213-9c51-0ac00f7e1cb2" providerId="AD" clId="Web-{47028BBA-05EC-D538-AC2F-1EE441D1CE49}" dt="2024-06-21T08:40:28.070" v="13" actId="20577"/>
          <ac:spMkLst>
            <pc:docMk/>
            <pc:sldMk cId="3411327214" sldId="377"/>
            <ac:spMk id="5" creationId="{37B19B1A-56B5-04E5-2463-F161921241F2}"/>
          </ac:spMkLst>
        </pc:spChg>
      </pc:sldChg>
      <pc:sldChg chg="addCm">
        <pc:chgData name="Lauwers Leen" userId="S::leen.lauwers@vlaanderen.be::b07259d2-56e0-4213-9c51-0ac00f7e1cb2" providerId="AD" clId="Web-{47028BBA-05EC-D538-AC2F-1EE441D1CE49}" dt="2024-06-21T08:41:07.352" v="14"/>
        <pc:sldMkLst>
          <pc:docMk/>
          <pc:sldMk cId="297028181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S::leen.lauwers@vlaanderen.be::b07259d2-56e0-4213-9c51-0ac00f7e1cb2" providerId="AD" clId="Web-{47028BBA-05EC-D538-AC2F-1EE441D1CE49}" dt="2024-06-21T08:41:07.352" v="14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14/08/2024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esocialekaart@vlaanderen.b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9132-9ED0-DC00-FDB5-30EAA812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Recap</a:t>
            </a:r>
            <a:r>
              <a:rPr lang="nl-BE"/>
              <a:t>: Nut van de Sociale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EEDE8-8F66-B46E-C0A6-8E6534B31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921396"/>
          </a:xfrm>
        </p:spPr>
        <p:txBody>
          <a:bodyPr/>
          <a:lstStyle/>
          <a:p>
            <a:r>
              <a:rPr lang="nl-BE" b="0"/>
              <a:t>Je zoekt zelf naar hulpverlening.</a:t>
            </a:r>
          </a:p>
          <a:p>
            <a:r>
              <a:rPr lang="nl-BE" b="0"/>
              <a:t>Je wil iemand doorverwijzen.</a:t>
            </a:r>
          </a:p>
          <a:p>
            <a:r>
              <a:rPr lang="nl-BE" b="0"/>
              <a:t>Je wil zorgactoren buiten de eigen sector leren kennen.</a:t>
            </a:r>
          </a:p>
          <a:p>
            <a:r>
              <a:rPr lang="nl-BE" b="0"/>
              <a:t>Je wil lijsten van zorgactoren bijhouden en gebruiken.</a:t>
            </a:r>
          </a:p>
          <a:p>
            <a:r>
              <a:rPr lang="nl-BE" b="0"/>
              <a:t>Je wil een eigen sociale kaart opmaken door zoekopdrachten op te slaan en favoriete fiches bij te houden.</a:t>
            </a:r>
            <a:endParaRPr lang="nl-NL" b="0"/>
          </a:p>
          <a:p>
            <a:r>
              <a:rPr lang="nl-NL" b="0"/>
              <a:t>Je wil je eigen organisatie/praktijk en aanbod bekend maken.</a:t>
            </a:r>
          </a:p>
          <a:p>
            <a:pPr lvl="1"/>
            <a:r>
              <a:rPr lang="nl-NL"/>
              <a:t>Jezelf opnemen in de Sociale Kaart = de kwaliteit van jouw zorgaanbod in de verf zetten.</a:t>
            </a:r>
          </a:p>
          <a:p>
            <a:pPr lvl="1"/>
            <a:r>
              <a:rPr lang="nl-BE"/>
              <a:t>Hulpverleners, zorgverleners en burgers kunnen jouw aanbod snel vinden en jou contacteren.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412E96-31AE-031B-F721-9306A8D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9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Link met Rechtenverkenner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7B9EC-729B-ADBC-4AFF-E785FAF46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Rechtenverkenner: </a:t>
            </a:r>
            <a:r>
              <a:rPr lang="nl-BE" b="0"/>
              <a:t>opzoeken van sociale rechten voor een persoon aan de hand van criteria (werksituatie, woonsituatie, doelgroep, uitkering of niet enz.)</a:t>
            </a:r>
          </a:p>
          <a:p>
            <a:r>
              <a:rPr lang="nl-BE" b="0"/>
              <a:t>Rechten worden aangeboden door organisaties die in de Sociale Kaart zitten: </a:t>
            </a:r>
          </a:p>
          <a:p>
            <a:pPr lvl="1"/>
            <a:r>
              <a:rPr lang="nl-BE"/>
              <a:t>Leefloon = via OCMW</a:t>
            </a:r>
          </a:p>
          <a:p>
            <a:pPr lvl="1"/>
            <a:r>
              <a:rPr lang="nl-BE"/>
              <a:t>Maaltijdbedeling = via vzw voor mensen in armoede</a:t>
            </a:r>
          </a:p>
          <a:p>
            <a:pPr lvl="1"/>
            <a:r>
              <a:rPr lang="nl-BE"/>
              <a:t>… </a:t>
            </a:r>
          </a:p>
          <a:p>
            <a:r>
              <a:rPr lang="nl-BE" b="0"/>
              <a:t>Contactgegevens in de Rechtenverkenner zullen uit de Sociale Kaart komen, als de gegevens daar correct zijn (gedeelde verantwoordelijkheid ook hier belangrijk!)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6C89F8-6F49-A71F-E24E-756C24DF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46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72" y="345093"/>
            <a:ext cx="7416000" cy="558000"/>
          </a:xfrm>
        </p:spPr>
        <p:txBody>
          <a:bodyPr/>
          <a:lstStyle/>
          <a:p>
            <a:r>
              <a:rPr lang="nl-BE"/>
              <a:t>Link met Rechtenverkenner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1941FA-7C24-5F90-B27B-946E50EC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72" y="1294008"/>
            <a:ext cx="6227908" cy="13760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CFABA7-EE09-323D-68AB-54219EAB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72" y="3164854"/>
            <a:ext cx="6487903" cy="1582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DD5C6A-D727-74D4-D77C-7BAEA972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72" y="946740"/>
            <a:ext cx="6583384" cy="496452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247D0-0806-ADC5-EC48-05BDEE95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8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761F15-954C-7971-4BF8-6B70B76D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41300" y="0"/>
            <a:ext cx="8902700" cy="68572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362824-F65C-CE45-E96E-D7DE459E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70" y="701744"/>
            <a:ext cx="7416000" cy="1116000"/>
          </a:xfrm>
        </p:spPr>
        <p:txBody>
          <a:bodyPr/>
          <a:lstStyle/>
          <a:p>
            <a:r>
              <a:rPr lang="nl-BE"/>
              <a:t>Vragen, opmerkingen, zelf aan de slag?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B1041-CF11-B7D9-6A4E-C8876D4E90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b="0">
                <a:solidFill>
                  <a:schemeClr val="accent1"/>
                </a:solidFill>
                <a:hlinkClick r:id="rId3"/>
              </a:rPr>
              <a:t>desocialekaart@vlaanderen.be</a:t>
            </a:r>
            <a:endParaRPr lang="nl-BE" sz="2400" b="0" u="sng">
              <a:solidFill>
                <a:schemeClr val="accent1"/>
              </a:solidFill>
              <a:latin typeface="FlandersSans"/>
            </a:endParaRPr>
          </a:p>
          <a:p>
            <a:pPr>
              <a:buNone/>
            </a:pPr>
            <a:endParaRPr lang="nl-BE" sz="2400" b="0">
              <a:solidFill>
                <a:srgbClr val="617804"/>
              </a:solidFill>
              <a:latin typeface="FlandersSans"/>
            </a:endParaRPr>
          </a:p>
          <a:p>
            <a:r>
              <a:rPr lang="nl-BE" sz="2400" b="0"/>
              <a:t>Instructiefilmpjes, handleidingen, stappenplannen</a:t>
            </a:r>
          </a:p>
          <a:p>
            <a:pPr>
              <a:buNone/>
            </a:pPr>
            <a:r>
              <a:rPr lang="nl-BE" sz="2400" b="0"/>
              <a:t>	=&gt; </a:t>
            </a:r>
            <a:r>
              <a:rPr lang="nl-BE" sz="2400" b="0" err="1"/>
              <a:t>Veelgestelde</a:t>
            </a:r>
            <a:r>
              <a:rPr lang="nl-BE" sz="2400" b="0"/>
              <a:t> vragenpagina</a:t>
            </a:r>
          </a:p>
          <a:p>
            <a:pPr>
              <a:buNone/>
            </a:pPr>
            <a:r>
              <a:rPr lang="nl-BE" sz="2400" b="0"/>
              <a:t>	      </a:t>
            </a:r>
            <a:r>
              <a:rPr lang="nl-BE" sz="2400"/>
              <a:t>www.desocialekaart.be/faq</a:t>
            </a:r>
          </a:p>
          <a:p>
            <a:pPr>
              <a:buNone/>
            </a:pPr>
            <a:endParaRPr lang="nl-BE" sz="240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966D6-B813-B388-06A3-FF2BE3A0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50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4CB4416-670B-B1C0-2305-5475EBCF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429" y="3429000"/>
            <a:ext cx="4562573" cy="327581"/>
          </a:xfrm>
        </p:spPr>
        <p:txBody>
          <a:bodyPr/>
          <a:lstStyle/>
          <a:p>
            <a:pPr algn="ctr"/>
            <a:r>
              <a:rPr lang="nl-BE" sz="3600">
                <a:hlinkClick r:id="rId2"/>
              </a:rPr>
              <a:t>www.desocialekaart.be</a:t>
            </a:r>
            <a:br>
              <a:rPr lang="nl-BE" sz="3600"/>
            </a:br>
            <a:endParaRPr lang="nl-BE" sz="3600"/>
          </a:p>
        </p:txBody>
      </p:sp>
    </p:spTree>
    <p:extLst>
      <p:ext uri="{BB962C8B-B14F-4D97-AF65-F5344CB8AC3E}">
        <p14:creationId xmlns:p14="http://schemas.microsoft.com/office/powerpoint/2010/main" val="3350021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04aa7712-e657-4542-8a60-41d56582ec84"/>
    <ds:schemaRef ds:uri="8962c94e-82ee-4bf5-ba06-66eb93334c9b"/>
    <ds:schemaRef ds:uri="9a9ec0f0-7796-43d0-ac1f-4c8c46ee0b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0</TotalTime>
  <Words>222</Words>
  <Application>Microsoft Office PowerPoint</Application>
  <PresentationFormat>Diavoorstelling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FlandersArtSans-Regular</vt:lpstr>
      <vt:lpstr>FlandersSans</vt:lpstr>
      <vt:lpstr>Presentatie_De Sociale Kaart</vt:lpstr>
      <vt:lpstr>Sociale kaart_aanpassing</vt:lpstr>
      <vt:lpstr>Recap: Nut van de Sociale Kaart</vt:lpstr>
      <vt:lpstr>Link met Rechtenverkenner</vt:lpstr>
      <vt:lpstr>Link met Rechtenverkenner</vt:lpstr>
      <vt:lpstr>Vragen, opmerkingen, zelf aan de slag?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17</cp:revision>
  <dcterms:created xsi:type="dcterms:W3CDTF">2023-10-09T13:52:27Z</dcterms:created>
  <dcterms:modified xsi:type="dcterms:W3CDTF">2024-08-14T07:12:24Z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