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5"/>
    <p:sldMasterId id="2147483660" r:id="rId6"/>
  </p:sldMasterIdLst>
  <p:notesMasterIdLst>
    <p:notesMasterId r:id="rId28"/>
  </p:notesMasterIdLst>
  <p:handoutMasterIdLst>
    <p:handoutMasterId r:id="rId29"/>
  </p:handoutMasterIdLst>
  <p:sldIdLst>
    <p:sldId id="272" r:id="rId7"/>
    <p:sldId id="430" r:id="rId8"/>
    <p:sldId id="381" r:id="rId9"/>
    <p:sldId id="431" r:id="rId10"/>
    <p:sldId id="432" r:id="rId11"/>
    <p:sldId id="437" r:id="rId12"/>
    <p:sldId id="433" r:id="rId13"/>
    <p:sldId id="412" r:id="rId14"/>
    <p:sldId id="428" r:id="rId15"/>
    <p:sldId id="407" r:id="rId16"/>
    <p:sldId id="438" r:id="rId17"/>
    <p:sldId id="397" r:id="rId18"/>
    <p:sldId id="435" r:id="rId19"/>
    <p:sldId id="444" r:id="rId20"/>
    <p:sldId id="443" r:id="rId21"/>
    <p:sldId id="441" r:id="rId22"/>
    <p:sldId id="442" r:id="rId23"/>
    <p:sldId id="440" r:id="rId24"/>
    <p:sldId id="439" r:id="rId25"/>
    <p:sldId id="445" r:id="rId26"/>
    <p:sldId id="436" r:id="rId27"/>
  </p:sldIdLst>
  <p:sldSz cx="12192000" cy="6858000"/>
  <p:notesSz cx="6858000" cy="9144000"/>
  <p:embeddedFontLst>
    <p:embeddedFont>
      <p:font typeface="FlandersArtSans-Bold" panose="00000800000000000000" pitchFamily="2" charset="0"/>
      <p:bold r:id="rId30"/>
    </p:embeddedFont>
    <p:embeddedFont>
      <p:font typeface="FlandersArtSans-Regular" panose="00000500000000000000" pitchFamily="2" charset="0"/>
      <p:regular r:id="rId31"/>
    </p:embeddedFont>
    <p:embeddedFont>
      <p:font typeface="FlandersArtSerif-Regular" panose="00000500000000000000" pitchFamily="2" charset="0"/>
      <p:regular r:id="rId32"/>
    </p:embeddedFont>
  </p:embeddedFontLst>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4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717171"/>
    <a:srgbClr val="646464"/>
    <a:srgbClr val="9B9B9B"/>
    <a:srgbClr val="EEEE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1" autoAdjust="0"/>
    <p:restoredTop sz="86304" autoAdjust="0"/>
  </p:normalViewPr>
  <p:slideViewPr>
    <p:cSldViewPr snapToGrid="0" showGuides="1">
      <p:cViewPr varScale="1">
        <p:scale>
          <a:sx n="74" d="100"/>
          <a:sy n="74" d="100"/>
        </p:scale>
        <p:origin x="902" y="67"/>
      </p:cViewPr>
      <p:guideLst>
        <p:guide orient="horz" pos="2160"/>
        <p:guide pos="3840"/>
        <p:guide pos="7441"/>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78" d="100"/>
          <a:sy n="178" d="100"/>
        </p:scale>
        <p:origin x="-5776" y="-10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font" Target="fonts/font3.fntdata"/><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font" Target="fonts/font2.fntdata"/><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font" Target="fonts/font1.fntdata"/><Relationship Id="rId35" Type="http://schemas.openxmlformats.org/officeDocument/2006/relationships/theme" Target="theme/them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FC7F27-3F35-C348-A7B2-F69A620161E2}" type="datetimeFigureOut">
              <a:rPr lang="nl-NL" smtClean="0"/>
              <a:t>9-7-2024</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B9D320-CCF8-334E-8C41-0A87F0B8CDFB}" type="slidenum">
              <a:rPr lang="nl-NL" smtClean="0"/>
              <a:t>‹nr.›</a:t>
            </a:fld>
            <a:endParaRPr lang="nl-NL"/>
          </a:p>
        </p:txBody>
      </p:sp>
    </p:spTree>
    <p:extLst>
      <p:ext uri="{BB962C8B-B14F-4D97-AF65-F5344CB8AC3E}">
        <p14:creationId xmlns:p14="http://schemas.microsoft.com/office/powerpoint/2010/main" val="1378006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37DD8-B20A-47A6-AA94-FD478FAA3C28}" type="datetimeFigureOut">
              <a:rPr lang="nl-BE" smtClean="0"/>
              <a:pPr/>
              <a:t>9/07/2024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5A0D9C-0CD0-4097-81EC-9B83965EC080}" type="slidenum">
              <a:rPr lang="nl-BE" smtClean="0"/>
              <a:pPr/>
              <a:t>‹nr.›</a:t>
            </a:fld>
            <a:endParaRPr lang="nl-BE"/>
          </a:p>
        </p:txBody>
      </p:sp>
    </p:spTree>
    <p:extLst>
      <p:ext uri="{BB962C8B-B14F-4D97-AF65-F5344CB8AC3E}">
        <p14:creationId xmlns:p14="http://schemas.microsoft.com/office/powerpoint/2010/main" val="4276783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normAutofit/>
          </a:bodyPr>
          <a:lstStyle/>
          <a:p>
            <a:endParaRPr lang="nl-BE" dirty="0"/>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1</a:t>
            </a:fld>
            <a:endParaRPr 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r>
              <a:rPr lang="nl-BE" dirty="0"/>
              <a:t>= piste EFRO</a:t>
            </a:r>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12</a:t>
            </a:fld>
            <a:endParaRPr lang="nl-BE"/>
          </a:p>
        </p:txBody>
      </p:sp>
    </p:spTree>
    <p:extLst>
      <p:ext uri="{BB962C8B-B14F-4D97-AF65-F5344CB8AC3E}">
        <p14:creationId xmlns:p14="http://schemas.microsoft.com/office/powerpoint/2010/main" val="363994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728000" y="2016000"/>
            <a:ext cx="9888000" cy="2088000"/>
          </a:xfrm>
        </p:spPr>
        <p:txBody>
          <a:bodyPr anchor="b" anchorCtr="0">
            <a:noAutofit/>
          </a:bodyPr>
          <a:lstStyle>
            <a:lvl1pPr indent="0" algn="l">
              <a:lnSpc>
                <a:spcPts val="5400"/>
              </a:lnSpc>
              <a:defRPr sz="5400" b="0" i="0">
                <a:latin typeface="FlandersArtSans-Bold" panose="00000800000000000000" pitchFamily="2" charset="0"/>
                <a:cs typeface="FlandersArtSans-Bold" panose="00000800000000000000" pitchFamily="2" charset="0"/>
              </a:defRPr>
            </a:lvl1pPr>
          </a:lstStyle>
          <a:p>
            <a:r>
              <a:rPr lang="nl-NL"/>
              <a:t>Klik om de stijl te bewerken</a:t>
            </a:r>
            <a:endParaRPr lang="nl-BE" dirty="0"/>
          </a:p>
        </p:txBody>
      </p:sp>
      <p:sp>
        <p:nvSpPr>
          <p:cNvPr id="3" name="Ondertitel 2"/>
          <p:cNvSpPr>
            <a:spLocks noGrp="1"/>
          </p:cNvSpPr>
          <p:nvPr>
            <p:ph type="subTitle" idx="1"/>
          </p:nvPr>
        </p:nvSpPr>
        <p:spPr>
          <a:xfrm>
            <a:off x="1728000" y="4140001"/>
            <a:ext cx="9888000" cy="1655763"/>
          </a:xfrm>
        </p:spPr>
        <p:txBody>
          <a:bodyPr bIns="0">
            <a:noAutofit/>
          </a:bodyPr>
          <a:lstStyle>
            <a:lvl1pPr marL="0" indent="0" algn="l">
              <a:lnSpc>
                <a:spcPts val="1760"/>
              </a:lnSpc>
              <a:buNone/>
              <a:defRPr sz="1580">
                <a:latin typeface="FlandersArtSans-Regular" panose="000005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endParaRPr lang="nl-BE" dirty="0"/>
          </a:p>
        </p:txBody>
      </p:sp>
      <p:sp>
        <p:nvSpPr>
          <p:cNvPr id="9" name="Tijdelijke aanduiding voor tekst 10"/>
          <p:cNvSpPr>
            <a:spLocks noGrp="1"/>
          </p:cNvSpPr>
          <p:nvPr>
            <p:ph type="body" sz="quarter" idx="15" hasCustomPrompt="1"/>
          </p:nvPr>
        </p:nvSpPr>
        <p:spPr>
          <a:xfrm>
            <a:off x="5901497" y="6361603"/>
            <a:ext cx="5913600" cy="352800"/>
          </a:xfrm>
        </p:spPr>
        <p:txBody>
          <a:bodyPr/>
          <a:lstStyle>
            <a:lvl1pPr marL="0" indent="0" algn="r">
              <a:buNone/>
              <a:defRPr sz="1700">
                <a:solidFill>
                  <a:schemeClr val="tx1"/>
                </a:solidFill>
                <a:latin typeface="FlandersArtSans-Regular" panose="00000500000000000000" pitchFamily="2" charset="0"/>
              </a:defRPr>
            </a:lvl1pPr>
          </a:lstStyle>
          <a:p>
            <a:pPr lvl="0"/>
            <a:r>
              <a:rPr lang="nl-NL" dirty="0"/>
              <a:t>KLIK OM DE MODELSTIJLEN TE BEWERKEN</a:t>
            </a:r>
          </a:p>
        </p:txBody>
      </p:sp>
    </p:spTree>
    <p:extLst>
      <p:ext uri="{BB962C8B-B14F-4D97-AF65-F5344CB8AC3E}">
        <p14:creationId xmlns:p14="http://schemas.microsoft.com/office/powerpoint/2010/main" val="112901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eldia">
    <p:spTree>
      <p:nvGrpSpPr>
        <p:cNvPr id="1" name=""/>
        <p:cNvGrpSpPr/>
        <p:nvPr/>
      </p:nvGrpSpPr>
      <p:grpSpPr>
        <a:xfrm>
          <a:off x="0" y="0"/>
          <a:ext cx="0" cy="0"/>
          <a:chOff x="0" y="0"/>
          <a:chExt cx="0" cy="0"/>
        </a:xfrm>
      </p:grpSpPr>
      <p:grpSp>
        <p:nvGrpSpPr>
          <p:cNvPr id="4" name="Groeperen 3"/>
          <p:cNvGrpSpPr/>
          <p:nvPr userDrawn="1"/>
        </p:nvGrpSpPr>
        <p:grpSpPr>
          <a:xfrm>
            <a:off x="1968003" y="288002"/>
            <a:ext cx="9839999" cy="6265475"/>
            <a:chOff x="1476000" y="288000"/>
            <a:chExt cx="7379999" cy="6265475"/>
          </a:xfrm>
          <a:solidFill>
            <a:schemeClr val="accent1"/>
          </a:solidFill>
        </p:grpSpPr>
        <p:sp>
          <p:nvSpPr>
            <p:cNvPr id="8" name="Rechthoek 7"/>
            <p:cNvSpPr>
              <a:spLocks/>
            </p:cNvSpPr>
            <p:nvPr userDrawn="1"/>
          </p:nvSpPr>
          <p:spPr>
            <a:xfrm>
              <a:off x="3277896" y="288000"/>
              <a:ext cx="5578103"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dirty="0">
                <a:latin typeface="FlandersArtSans-Regular" panose="00000500000000000000" pitchFamily="2" charset="0"/>
              </a:endParaRPr>
            </a:p>
          </p:txBody>
        </p:sp>
        <p:sp>
          <p:nvSpPr>
            <p:cNvPr id="10" name="Rechthoekige driehoek 9"/>
            <p:cNvSpPr/>
            <p:nvPr userDrawn="1"/>
          </p:nvSpPr>
          <p:spPr>
            <a:xfrm flipH="1">
              <a:off x="1476000" y="288000"/>
              <a:ext cx="1800000"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a:latin typeface="FlandersArtSans-Regular" panose="00000500000000000000" pitchFamily="2" charset="0"/>
              </a:endParaRPr>
            </a:p>
          </p:txBody>
        </p:sp>
      </p:grpSp>
      <p:sp>
        <p:nvSpPr>
          <p:cNvPr id="2" name="Titel 1"/>
          <p:cNvSpPr>
            <a:spLocks noGrp="1"/>
          </p:cNvSpPr>
          <p:nvPr>
            <p:ph type="ctrTitle"/>
          </p:nvPr>
        </p:nvSpPr>
        <p:spPr>
          <a:xfrm>
            <a:off x="5328069" y="2104575"/>
            <a:ext cx="5088000" cy="2484000"/>
          </a:xfrm>
        </p:spPr>
        <p:txBody>
          <a:bodyPr anchor="t" anchorCtr="0">
            <a:noAutofit/>
          </a:bodyPr>
          <a:lstStyle>
            <a:lvl1pPr algn="l">
              <a:lnSpc>
                <a:spcPts val="5400"/>
              </a:lnSpc>
              <a:defRPr sz="5400"/>
            </a:lvl1pPr>
          </a:lstStyle>
          <a:p>
            <a:r>
              <a:rPr lang="nl-NL" dirty="0"/>
              <a:t>Klik om de stijl te bewerken</a:t>
            </a:r>
            <a:endParaRPr lang="nl-BE" dirty="0"/>
          </a:p>
        </p:txBody>
      </p:sp>
      <p:sp>
        <p:nvSpPr>
          <p:cNvPr id="3" name="Ondertitel 2"/>
          <p:cNvSpPr>
            <a:spLocks noGrp="1"/>
          </p:cNvSpPr>
          <p:nvPr>
            <p:ph type="subTitle" idx="1"/>
          </p:nvPr>
        </p:nvSpPr>
        <p:spPr>
          <a:xfrm>
            <a:off x="5334443" y="4631623"/>
            <a:ext cx="5088000" cy="1224000"/>
          </a:xfrm>
          <a:prstGeom prst="rect">
            <a:avLst/>
          </a:prstGeom>
        </p:spPr>
        <p:txBody>
          <a:bodyPr bIns="0">
            <a:noAutofit/>
          </a:bodyPr>
          <a:lstStyle>
            <a:lvl1pPr marL="0" indent="0" algn="l">
              <a:lnSpc>
                <a:spcPts val="1760"/>
              </a:lnSpc>
              <a:spcBef>
                <a:spcPts val="0"/>
              </a:spcBef>
              <a:buNone/>
              <a:defRPr sz="158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 om de ondertitelstijl van het model te bewerken</a:t>
            </a:r>
            <a:endParaRPr lang="nl-BE" dirty="0"/>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360000"/>
            <a:ext cx="1848750" cy="720000"/>
          </a:xfrm>
          <a:prstGeom prst="rect">
            <a:avLst/>
          </a:prstGeom>
        </p:spPr>
      </p:pic>
      <p:sp>
        <p:nvSpPr>
          <p:cNvPr id="12" name="Tijdelijke aanduiding voor tekst 2"/>
          <p:cNvSpPr>
            <a:spLocks noGrp="1"/>
          </p:cNvSpPr>
          <p:nvPr>
            <p:ph idx="12" hasCustomPrompt="1"/>
          </p:nvPr>
        </p:nvSpPr>
        <p:spPr>
          <a:xfrm>
            <a:off x="4848029" y="6044105"/>
            <a:ext cx="6364320" cy="352800"/>
          </a:xfrm>
          <a:prstGeom prst="rect">
            <a:avLst/>
          </a:prstGeom>
        </p:spPr>
        <p:txBody>
          <a:bodyPr vert="horz" lIns="0" tIns="0" rIns="0" bIns="0" rtlCol="0" anchor="t" anchorCtr="0">
            <a:noAutofit/>
          </a:bodyPr>
          <a:lstStyle>
            <a:lvl1pPr marL="0" indent="0" algn="r">
              <a:buFontTx/>
              <a:buNone/>
              <a:defRPr sz="1700">
                <a:latin typeface="FlandersArtSans-Regular" panose="00000500000000000000" pitchFamily="2" charset="0"/>
              </a:defRPr>
            </a:lvl1pPr>
            <a:lvl5pPr algn="r">
              <a:defRPr>
                <a:latin typeface="FlandersArtSans-Regular" panose="00000500000000000000" pitchFamily="2" charset="0"/>
              </a:defRPr>
            </a:lvl5pPr>
          </a:lstStyle>
          <a:p>
            <a:pPr lvl="0"/>
            <a:r>
              <a:rPr lang="nl-NL" dirty="0"/>
              <a:t>KLIK OM DE MODELSTIJLEN TE BEWERKEN</a:t>
            </a:r>
          </a:p>
          <a:p>
            <a:pPr lvl="4"/>
            <a:endParaRPr lang="nl-BE" dirty="0"/>
          </a:p>
        </p:txBody>
      </p:sp>
      <p:pic>
        <p:nvPicPr>
          <p:cNvPr id="9" name="Afbeelding 8">
            <a:extLst>
              <a:ext uri="{FF2B5EF4-FFF2-40B4-BE49-F238E27FC236}">
                <a16:creationId xmlns:a16="http://schemas.microsoft.com/office/drawing/2014/main" id="{CC4FD5A2-494B-4F76-A34E-7147E0DA5C4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00903" y="5544708"/>
            <a:ext cx="971447" cy="971447"/>
          </a:xfrm>
          <a:prstGeom prst="rect">
            <a:avLst/>
          </a:prstGeom>
        </p:spPr>
      </p:pic>
    </p:spTree>
    <p:extLst>
      <p:ext uri="{BB962C8B-B14F-4D97-AF65-F5344CB8AC3E}">
        <p14:creationId xmlns:p14="http://schemas.microsoft.com/office/powerpoint/2010/main" val="33842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grpSp>
        <p:nvGrpSpPr>
          <p:cNvPr id="11" name="Groep 10"/>
          <p:cNvGrpSpPr/>
          <p:nvPr userDrawn="1"/>
        </p:nvGrpSpPr>
        <p:grpSpPr>
          <a:xfrm>
            <a:off x="-1" y="0"/>
            <a:ext cx="8304000" cy="6858000"/>
            <a:chOff x="288001" y="288000"/>
            <a:chExt cx="6033505" cy="6265475"/>
          </a:xfrm>
          <a:solidFill>
            <a:schemeClr val="accent1"/>
          </a:solidFill>
        </p:grpSpPr>
        <p:sp>
          <p:nvSpPr>
            <p:cNvPr id="9" name="Rechthoek 8"/>
            <p:cNvSpPr>
              <a:spLocks/>
            </p:cNvSpPr>
            <p:nvPr userDrawn="1"/>
          </p:nvSpPr>
          <p:spPr>
            <a:xfrm flipV="1">
              <a:off x="288001" y="288000"/>
              <a:ext cx="4248000"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a:p>
          </p:txBody>
        </p:sp>
        <p:sp>
          <p:nvSpPr>
            <p:cNvPr id="10" name="Rechthoekige driehoek 9"/>
            <p:cNvSpPr/>
            <p:nvPr userDrawn="1"/>
          </p:nvSpPr>
          <p:spPr>
            <a:xfrm flipV="1">
              <a:off x="4536000" y="288000"/>
              <a:ext cx="1785506"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a:p>
          </p:txBody>
        </p:sp>
      </p:grpSp>
      <p:sp>
        <p:nvSpPr>
          <p:cNvPr id="7" name="Tijdelijke aanduiding voor dianummer 6"/>
          <p:cNvSpPr>
            <a:spLocks noGrp="1"/>
          </p:cNvSpPr>
          <p:nvPr>
            <p:ph type="sldNum" sz="quarter" idx="12"/>
          </p:nvPr>
        </p:nvSpPr>
        <p:spPr>
          <a:xfrm>
            <a:off x="9168022" y="6328280"/>
            <a:ext cx="2855495" cy="365125"/>
          </a:xfrm>
          <a:prstGeom prst="rect">
            <a:avLst/>
          </a:prstGeom>
        </p:spPr>
        <p:txBody>
          <a:bodyPr/>
          <a:lstStyle>
            <a:lvl1pPr>
              <a:defRPr sz="900">
                <a:latin typeface="FlandersArtSans-Regular" panose="00000500000000000000" pitchFamily="2" charset="0"/>
              </a:defRPr>
            </a:lvl1pPr>
          </a:lstStyle>
          <a:p>
            <a:fld id="{7749CDD0-7D77-4D23-9A27-F361E39BA472}" type="datetime1">
              <a:rPr lang="nl-BE" smtClean="0"/>
              <a:pPr/>
              <a:t>9/07/2024</a:t>
            </a:fld>
            <a:r>
              <a:rPr lang="nl-BE"/>
              <a:t> </a:t>
            </a:r>
            <a:r>
              <a:rPr lang="nl-BE" b="1"/>
              <a:t>│</a:t>
            </a:r>
            <a:fld id="{B263F6C6-2226-4286-8995-C42CB1E7C290}" type="slidenum">
              <a:rPr lang="nl-BE" smtClean="0"/>
              <a:pPr/>
              <a:t>‹nr.›</a:t>
            </a:fld>
            <a:endParaRPr lang="nl-BE" dirty="0"/>
          </a:p>
        </p:txBody>
      </p:sp>
      <p:sp>
        <p:nvSpPr>
          <p:cNvPr id="8" name="Titel 1"/>
          <p:cNvSpPr>
            <a:spLocks noGrp="1"/>
          </p:cNvSpPr>
          <p:nvPr>
            <p:ph type="ctrTitle"/>
          </p:nvPr>
        </p:nvSpPr>
        <p:spPr>
          <a:xfrm>
            <a:off x="1776003" y="756847"/>
            <a:ext cx="4608175" cy="1800000"/>
          </a:xfrm>
        </p:spPr>
        <p:txBody>
          <a:bodyPr anchor="b" anchorCtr="0">
            <a:noAutofit/>
          </a:bodyPr>
          <a:lstStyle>
            <a:lvl1pPr algn="l">
              <a:lnSpc>
                <a:spcPts val="3800"/>
              </a:lnSpc>
              <a:defRPr sz="3700" b="0" i="0">
                <a:latin typeface="FlandersArtSans-Bold" panose="00000800000000000000" pitchFamily="2" charset="0"/>
                <a:cs typeface="FlandersArtSans-Bold" panose="00000800000000000000" pitchFamily="2" charset="0"/>
              </a:defRPr>
            </a:lvl1pPr>
          </a:lstStyle>
          <a:p>
            <a:r>
              <a:rPr lang="nl-NL" dirty="0"/>
              <a:t>Klik om de stijl te bewerken</a:t>
            </a:r>
            <a:endParaRPr lang="nl-BE" dirty="0"/>
          </a:p>
        </p:txBody>
      </p:sp>
      <p:sp>
        <p:nvSpPr>
          <p:cNvPr id="5" name="Tijdelijke aanduiding voor inhoud 4"/>
          <p:cNvSpPr>
            <a:spLocks noGrp="1"/>
          </p:cNvSpPr>
          <p:nvPr>
            <p:ph sz="quarter" idx="13"/>
          </p:nvPr>
        </p:nvSpPr>
        <p:spPr>
          <a:xfrm>
            <a:off x="1776000" y="2987449"/>
            <a:ext cx="4150237" cy="2770099"/>
          </a:xfrm>
        </p:spPr>
        <p:txBody>
          <a:bodyPr/>
          <a:lstStyle>
            <a:lvl1pPr marL="0" indent="0">
              <a:lnSpc>
                <a:spcPts val="2500"/>
              </a:lnSpc>
              <a:spcBef>
                <a:spcPts val="0"/>
              </a:spcBef>
              <a:buFontTx/>
              <a:buNone/>
              <a:defRPr sz="2100">
                <a:latin typeface="FlandersArtSans-Regular" panose="00000500000000000000" pitchFamily="2" charset="0"/>
              </a:defRPr>
            </a:lvl1pPr>
            <a:lvl2pPr>
              <a:defRPr sz="1800"/>
            </a:lvl2pPr>
            <a:lvl3pPr>
              <a:defRPr sz="1800"/>
            </a:lvl3pPr>
            <a:lvl4pPr>
              <a:defRPr sz="1800"/>
            </a:lvl4pPr>
            <a:lvl5pPr>
              <a:defRPr sz="1800"/>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pic>
        <p:nvPicPr>
          <p:cNvPr id="12" name="Afbeelding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80000" y="417600"/>
            <a:ext cx="1848750" cy="720000"/>
          </a:xfrm>
          <a:prstGeom prst="rect">
            <a:avLst/>
          </a:prstGeom>
        </p:spPr>
      </p:pic>
      <p:pic>
        <p:nvPicPr>
          <p:cNvPr id="13" name="Afbeelding 12">
            <a:extLst>
              <a:ext uri="{FF2B5EF4-FFF2-40B4-BE49-F238E27FC236}">
                <a16:creationId xmlns:a16="http://schemas.microsoft.com/office/drawing/2014/main" id="{E342974D-5FAE-40C7-9B3E-F20C2DF3E27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26438" y="2131784"/>
            <a:ext cx="3202312" cy="3202312"/>
          </a:xfrm>
          <a:prstGeom prst="rect">
            <a:avLst/>
          </a:prstGeom>
        </p:spPr>
      </p:pic>
    </p:spTree>
    <p:extLst>
      <p:ext uri="{BB962C8B-B14F-4D97-AF65-F5344CB8AC3E}">
        <p14:creationId xmlns:p14="http://schemas.microsoft.com/office/powerpoint/2010/main" val="3210186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728002" y="2023200"/>
            <a:ext cx="4144065" cy="2073600"/>
          </a:xfrm>
        </p:spPr>
        <p:txBody>
          <a:bodyPr anchor="b" anchorCtr="0">
            <a:noAutofit/>
          </a:bodyPr>
          <a:lstStyle>
            <a:lvl1pPr indent="0" algn="l">
              <a:lnSpc>
                <a:spcPts val="5400"/>
              </a:lnSpc>
              <a:defRPr sz="5400" b="0">
                <a:solidFill>
                  <a:schemeClr val="tx1"/>
                </a:solidFill>
                <a:latin typeface="FlandersArtSans-Bold" panose="00000800000000000000" pitchFamily="2" charset="0"/>
              </a:defRPr>
            </a:lvl1pPr>
          </a:lstStyle>
          <a:p>
            <a:r>
              <a:rPr lang="nl-NL"/>
              <a:t>Klik om de stijl te bewerken</a:t>
            </a:r>
            <a:endParaRPr lang="nl-BE" dirty="0"/>
          </a:p>
        </p:txBody>
      </p:sp>
      <p:sp>
        <p:nvSpPr>
          <p:cNvPr id="3" name="Ondertitel 2"/>
          <p:cNvSpPr>
            <a:spLocks noGrp="1"/>
          </p:cNvSpPr>
          <p:nvPr>
            <p:ph type="subTitle" idx="1"/>
          </p:nvPr>
        </p:nvSpPr>
        <p:spPr>
          <a:xfrm>
            <a:off x="1728000" y="4154400"/>
            <a:ext cx="9888000" cy="1656000"/>
          </a:xfrm>
        </p:spPr>
        <p:txBody>
          <a:bodyPr bIns="0">
            <a:noAutofit/>
          </a:bodyPr>
          <a:lstStyle>
            <a:lvl1pPr marL="0" indent="0" algn="l">
              <a:lnSpc>
                <a:spcPts val="1760"/>
              </a:lnSpc>
              <a:buNone/>
              <a:defRPr sz="1600">
                <a:solidFill>
                  <a:schemeClr val="tx1"/>
                </a:solidFill>
                <a:latin typeface="FlandersArtSans-Regular" panose="00000500000000000000" pitchFamily="2"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nl-NL"/>
              <a:t>Klik om de ondertitelstijl van het model te bewerken</a:t>
            </a:r>
            <a:endParaRPr lang="nl-BE" dirty="0"/>
          </a:p>
        </p:txBody>
      </p:sp>
      <p:sp>
        <p:nvSpPr>
          <p:cNvPr id="15" name="Tijdelijke aanduiding voor tekst 10"/>
          <p:cNvSpPr>
            <a:spLocks noGrp="1"/>
          </p:cNvSpPr>
          <p:nvPr>
            <p:ph type="body" sz="quarter" idx="15" hasCustomPrompt="1"/>
          </p:nvPr>
        </p:nvSpPr>
        <p:spPr>
          <a:xfrm>
            <a:off x="5901497" y="6361603"/>
            <a:ext cx="5913600" cy="352800"/>
          </a:xfrm>
        </p:spPr>
        <p:txBody>
          <a:bodyPr/>
          <a:lstStyle>
            <a:lvl1pPr marL="0" indent="0" algn="r">
              <a:buNone/>
              <a:defRPr sz="1700">
                <a:solidFill>
                  <a:schemeClr val="tx1"/>
                </a:solidFill>
                <a:latin typeface="FlandersArtSans-Regular" panose="00000500000000000000" pitchFamily="2" charset="0"/>
              </a:defRPr>
            </a:lvl1pPr>
          </a:lstStyle>
          <a:p>
            <a:pPr lvl="0"/>
            <a:r>
              <a:rPr lang="nl-NL" dirty="0"/>
              <a:t>KLIK OM DE MODELSTIJLEN TE BEWERKEN</a:t>
            </a:r>
          </a:p>
        </p:txBody>
      </p:sp>
    </p:spTree>
    <p:extLst>
      <p:ext uri="{BB962C8B-B14F-4D97-AF65-F5344CB8AC3E}">
        <p14:creationId xmlns:p14="http://schemas.microsoft.com/office/powerpoint/2010/main" val="423331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728001" y="2023200"/>
            <a:ext cx="4144065" cy="2073600"/>
          </a:xfrm>
        </p:spPr>
        <p:txBody>
          <a:bodyPr anchor="b" anchorCtr="0">
            <a:noAutofit/>
          </a:bodyPr>
          <a:lstStyle>
            <a:lvl1pPr indent="0" algn="l">
              <a:lnSpc>
                <a:spcPts val="5400"/>
              </a:lnSpc>
              <a:defRPr sz="5400" b="0">
                <a:solidFill>
                  <a:schemeClr val="tx1"/>
                </a:solidFill>
                <a:latin typeface="FlandersArtSans-Bold" panose="00000800000000000000" pitchFamily="2" charset="0"/>
              </a:defRPr>
            </a:lvl1pPr>
          </a:lstStyle>
          <a:p>
            <a:r>
              <a:rPr lang="nl-NL" dirty="0"/>
              <a:t>Klik om de stijl te bewerken</a:t>
            </a:r>
            <a:endParaRPr lang="nl-BE" dirty="0"/>
          </a:p>
        </p:txBody>
      </p:sp>
      <p:sp>
        <p:nvSpPr>
          <p:cNvPr id="3" name="Ondertitel 2"/>
          <p:cNvSpPr>
            <a:spLocks noGrp="1"/>
          </p:cNvSpPr>
          <p:nvPr>
            <p:ph type="subTitle" idx="1"/>
          </p:nvPr>
        </p:nvSpPr>
        <p:spPr>
          <a:xfrm>
            <a:off x="1728000" y="4154400"/>
            <a:ext cx="9888000" cy="1656000"/>
          </a:xfrm>
        </p:spPr>
        <p:txBody>
          <a:bodyPr bIns="0">
            <a:noAutofit/>
          </a:bodyPr>
          <a:lstStyle>
            <a:lvl1pPr marL="0" indent="0" algn="l">
              <a:lnSpc>
                <a:spcPts val="1760"/>
              </a:lnSpc>
              <a:buNone/>
              <a:defRPr sz="1600">
                <a:solidFill>
                  <a:schemeClr val="tx1"/>
                </a:solidFill>
                <a:latin typeface="FlandersArtSans-Regular" panose="000005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het opmaakprofiel van de modelondertitel te bewerken</a:t>
            </a:r>
            <a:endParaRPr lang="nl-BE" dirty="0"/>
          </a:p>
        </p:txBody>
      </p:sp>
      <p:sp>
        <p:nvSpPr>
          <p:cNvPr id="15" name="Tijdelijke aanduiding voor tekst 10"/>
          <p:cNvSpPr>
            <a:spLocks noGrp="1"/>
          </p:cNvSpPr>
          <p:nvPr>
            <p:ph type="body" sz="quarter" idx="15" hasCustomPrompt="1"/>
          </p:nvPr>
        </p:nvSpPr>
        <p:spPr>
          <a:xfrm>
            <a:off x="5901497" y="6361603"/>
            <a:ext cx="5913600" cy="352800"/>
          </a:xfrm>
        </p:spPr>
        <p:txBody>
          <a:bodyPr/>
          <a:lstStyle>
            <a:lvl1pPr marL="0" indent="0" algn="r">
              <a:buNone/>
              <a:defRPr sz="1700">
                <a:solidFill>
                  <a:schemeClr val="tx1"/>
                </a:solidFill>
                <a:latin typeface="FlandersArtSans-Regular" panose="00000500000000000000" pitchFamily="2" charset="0"/>
              </a:defRPr>
            </a:lvl1pPr>
          </a:lstStyle>
          <a:p>
            <a:pPr lvl="0"/>
            <a:r>
              <a:rPr lang="nl-NL" dirty="0"/>
              <a:t>KLIK OM DE MODELSTIJLEN TE BEWERKEN</a:t>
            </a:r>
          </a:p>
        </p:txBody>
      </p:sp>
    </p:spTree>
    <p:extLst>
      <p:ext uri="{BB962C8B-B14F-4D97-AF65-F5344CB8AC3E}">
        <p14:creationId xmlns:p14="http://schemas.microsoft.com/office/powerpoint/2010/main" val="32881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728003" y="756000"/>
            <a:ext cx="5867148" cy="2196000"/>
          </a:xfrm>
        </p:spPr>
        <p:txBody>
          <a:bodyPr anchor="t">
            <a:noAutofit/>
          </a:bodyPr>
          <a:lstStyle>
            <a:lvl1pPr indent="0" algn="l">
              <a:lnSpc>
                <a:spcPts val="3800"/>
              </a:lnSpc>
              <a:defRPr sz="3700" b="0" i="0">
                <a:solidFill>
                  <a:schemeClr val="tx1"/>
                </a:solidFill>
                <a:latin typeface="FlandersArtSans-Bold" panose="00000800000000000000" pitchFamily="2" charset="0"/>
                <a:cs typeface="FlandersArtSans-Bold" panose="00000800000000000000" pitchFamily="2" charset="0"/>
              </a:defRPr>
            </a:lvl1pPr>
          </a:lstStyle>
          <a:p>
            <a:r>
              <a:rPr lang="nl-NL" dirty="0"/>
              <a:t>Klik om de stijl te bewerken</a:t>
            </a:r>
            <a:endParaRPr lang="nl-BE" dirty="0"/>
          </a:p>
        </p:txBody>
      </p:sp>
      <p:sp>
        <p:nvSpPr>
          <p:cNvPr id="8" name="Tijdelijke aanduiding voor dianummer 6"/>
          <p:cNvSpPr>
            <a:spLocks noGrp="1"/>
          </p:cNvSpPr>
          <p:nvPr>
            <p:ph type="sldNum" sz="quarter" idx="12"/>
          </p:nvPr>
        </p:nvSpPr>
        <p:spPr>
          <a:xfrm>
            <a:off x="9168022" y="6336001"/>
            <a:ext cx="2855495" cy="365125"/>
          </a:xfrm>
        </p:spPr>
        <p:txBody>
          <a:bodyPr/>
          <a:lstStyle>
            <a:lvl1pPr>
              <a:defRPr sz="900">
                <a:solidFill>
                  <a:schemeClr val="tx1"/>
                </a:solidFill>
                <a:latin typeface="FlandersArtSans-Regular" panose="00000500000000000000" pitchFamily="2" charset="0"/>
              </a:defRPr>
            </a:lvl1pPr>
          </a:lstStyle>
          <a:p>
            <a:fld id="{7749CDD0-7D77-4D23-9A27-F361E39BA472}" type="datetime1">
              <a:rPr lang="nl-BE" smtClean="0"/>
              <a:pPr/>
              <a:t>9/07/2024</a:t>
            </a:fld>
            <a:r>
              <a:rPr lang="nl-BE"/>
              <a:t> </a:t>
            </a:r>
            <a:r>
              <a:rPr lang="nl-BE" b="1"/>
              <a:t>│</a:t>
            </a:r>
            <a:fld id="{B263F6C6-2226-4286-8995-C42CB1E7C290}" type="slidenum">
              <a:rPr lang="nl-BE" smtClean="0"/>
              <a:pPr/>
              <a:t>‹nr.›</a:t>
            </a:fld>
            <a:endParaRPr lang="nl-BE" dirty="0"/>
          </a:p>
        </p:txBody>
      </p:sp>
      <p:sp>
        <p:nvSpPr>
          <p:cNvPr id="12" name="Ondertitel 2"/>
          <p:cNvSpPr>
            <a:spLocks noGrp="1"/>
          </p:cNvSpPr>
          <p:nvPr>
            <p:ph type="subTitle" idx="1"/>
          </p:nvPr>
        </p:nvSpPr>
        <p:spPr>
          <a:xfrm>
            <a:off x="6902258" y="4191645"/>
            <a:ext cx="4544679" cy="2112905"/>
          </a:xfrm>
        </p:spPr>
        <p:txBody>
          <a:bodyPr lIns="0" tIns="0" rIns="0" bIns="0">
            <a:noAutofit/>
          </a:bodyPr>
          <a:lstStyle>
            <a:lvl1pPr marL="0" indent="0" algn="l">
              <a:lnSpc>
                <a:spcPts val="2500"/>
              </a:lnSpc>
              <a:spcBef>
                <a:spcPts val="0"/>
              </a:spcBef>
              <a:buNone/>
              <a:defRPr sz="2100">
                <a:solidFill>
                  <a:schemeClr val="tx1"/>
                </a:solidFill>
                <a:latin typeface="FlandersArtSans-Regular" panose="000005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 om het opmaakprofiel van de modelondertitel te bewerken</a:t>
            </a:r>
            <a:endParaRPr lang="nl-BE" dirty="0"/>
          </a:p>
        </p:txBody>
      </p:sp>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6801" y="5986567"/>
            <a:ext cx="2465004" cy="720000"/>
          </a:xfrm>
          <a:prstGeom prst="rect">
            <a:avLst/>
          </a:prstGeom>
        </p:spPr>
      </p:pic>
    </p:spTree>
    <p:extLst>
      <p:ext uri="{BB962C8B-B14F-4D97-AF65-F5344CB8AC3E}">
        <p14:creationId xmlns:p14="http://schemas.microsoft.com/office/powerpoint/2010/main" val="2763557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728003" y="756000"/>
            <a:ext cx="4915396" cy="2196000"/>
          </a:xfrm>
        </p:spPr>
        <p:txBody>
          <a:bodyPr anchor="t">
            <a:noAutofit/>
          </a:bodyPr>
          <a:lstStyle>
            <a:lvl1pPr indent="0" algn="l">
              <a:lnSpc>
                <a:spcPts val="3800"/>
              </a:lnSpc>
              <a:defRPr sz="3700" b="0" i="0">
                <a:solidFill>
                  <a:schemeClr val="tx1"/>
                </a:solidFill>
                <a:latin typeface="FlandersArtSans-Bold" panose="00000800000000000000" pitchFamily="2" charset="0"/>
                <a:cs typeface="FlandersArtSans-Bold" panose="00000800000000000000" pitchFamily="2" charset="0"/>
              </a:defRPr>
            </a:lvl1pPr>
          </a:lstStyle>
          <a:p>
            <a:r>
              <a:rPr lang="nl-NL" dirty="0"/>
              <a:t>Klik om de stijl te bewerken</a:t>
            </a:r>
            <a:endParaRPr lang="nl-BE" dirty="0"/>
          </a:p>
        </p:txBody>
      </p:sp>
      <p:sp>
        <p:nvSpPr>
          <p:cNvPr id="8" name="Tijdelijke aanduiding voor dianummer 6"/>
          <p:cNvSpPr>
            <a:spLocks noGrp="1"/>
          </p:cNvSpPr>
          <p:nvPr>
            <p:ph type="sldNum" sz="quarter" idx="12"/>
          </p:nvPr>
        </p:nvSpPr>
        <p:spPr>
          <a:xfrm>
            <a:off x="9168022" y="6336001"/>
            <a:ext cx="2855495" cy="365125"/>
          </a:xfrm>
        </p:spPr>
        <p:txBody>
          <a:bodyPr/>
          <a:lstStyle>
            <a:lvl1pPr>
              <a:defRPr sz="900">
                <a:solidFill>
                  <a:schemeClr val="tx1"/>
                </a:solidFill>
                <a:latin typeface="FlandersArtSans-Regular" panose="00000500000000000000" pitchFamily="2" charset="0"/>
              </a:defRPr>
            </a:lvl1pPr>
          </a:lstStyle>
          <a:p>
            <a:fld id="{7749CDD0-7D77-4D23-9A27-F361E39BA472}" type="datetime1">
              <a:rPr lang="nl-BE" smtClean="0"/>
              <a:pPr/>
              <a:t>9/07/2024</a:t>
            </a:fld>
            <a:r>
              <a:rPr lang="nl-BE"/>
              <a:t> </a:t>
            </a:r>
            <a:r>
              <a:rPr lang="nl-BE" b="1"/>
              <a:t>│</a:t>
            </a:r>
            <a:fld id="{B263F6C6-2226-4286-8995-C42CB1E7C290}" type="slidenum">
              <a:rPr lang="nl-BE" smtClean="0"/>
              <a:pPr/>
              <a:t>‹nr.›</a:t>
            </a:fld>
            <a:endParaRPr lang="nl-BE" dirty="0"/>
          </a:p>
        </p:txBody>
      </p:sp>
    </p:spTree>
    <p:extLst>
      <p:ext uri="{BB962C8B-B14F-4D97-AF65-F5344CB8AC3E}">
        <p14:creationId xmlns:p14="http://schemas.microsoft.com/office/powerpoint/2010/main" val="336198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093528" y="1908000"/>
            <a:ext cx="4522472" cy="3780000"/>
          </a:xfrm>
        </p:spPr>
        <p:txBody>
          <a:bodyPr bIns="0"/>
          <a:lstStyle>
            <a:lvl1pPr>
              <a:spcBef>
                <a:spcPts val="300"/>
              </a:spcBef>
              <a:defRPr sz="2000"/>
            </a:lvl1pPr>
            <a:lvl2pPr>
              <a:spcBef>
                <a:spcPts val="300"/>
              </a:spcBef>
              <a:defRPr sz="2000">
                <a:solidFill>
                  <a:schemeClr val="bg1">
                    <a:lumMod val="50000"/>
                  </a:schemeClr>
                </a:solidFill>
              </a:defRPr>
            </a:lvl2pPr>
            <a:lvl3pPr>
              <a:spcBef>
                <a:spcPts val="300"/>
              </a:spcBef>
              <a:defRPr sz="1600"/>
            </a:lvl3pPr>
            <a:lvl4pPr>
              <a:spcBef>
                <a:spcPts val="300"/>
              </a:spcBef>
              <a:defRPr sz="1600"/>
            </a:lvl4pPr>
            <a:lvl5pPr>
              <a:spcBef>
                <a:spcPts val="300"/>
              </a:spcBef>
              <a:defRPr sz="1600"/>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12" name="Tijdelijke aanduiding voor dianummer 6"/>
          <p:cNvSpPr>
            <a:spLocks noGrp="1"/>
          </p:cNvSpPr>
          <p:nvPr>
            <p:ph type="sldNum" sz="quarter" idx="12"/>
          </p:nvPr>
        </p:nvSpPr>
        <p:spPr>
          <a:xfrm>
            <a:off x="9168022" y="6336001"/>
            <a:ext cx="2855495" cy="365125"/>
          </a:xfrm>
        </p:spPr>
        <p:txBody>
          <a:bodyPr/>
          <a:lstStyle>
            <a:lvl1pPr>
              <a:defRPr sz="900">
                <a:latin typeface="FlandersArtSans-Regular" panose="00000500000000000000" pitchFamily="2" charset="0"/>
              </a:defRPr>
            </a:lvl1pPr>
          </a:lstStyle>
          <a:p>
            <a:fld id="{7749CDD0-7D77-4D23-9A27-F361E39BA472}" type="datetime1">
              <a:rPr lang="nl-BE" smtClean="0"/>
              <a:pPr/>
              <a:t>9/07/2024</a:t>
            </a:fld>
            <a:r>
              <a:rPr lang="nl-BE" dirty="0"/>
              <a:t> </a:t>
            </a:r>
            <a:r>
              <a:rPr lang="nl-BE" b="1" dirty="0"/>
              <a:t>│</a:t>
            </a:r>
            <a:fld id="{B263F6C6-2226-4286-8995-C42CB1E7C290}" type="slidenum">
              <a:rPr lang="nl-BE" smtClean="0"/>
              <a:pPr/>
              <a:t>‹nr.›</a:t>
            </a:fld>
            <a:endParaRPr lang="nl-BE" dirty="0"/>
          </a:p>
        </p:txBody>
      </p:sp>
      <p:sp>
        <p:nvSpPr>
          <p:cNvPr id="5" name="Tijdelijke aanduiding voor afbeelding 4"/>
          <p:cNvSpPr>
            <a:spLocks noGrp="1"/>
          </p:cNvSpPr>
          <p:nvPr>
            <p:ph type="pic" sz="quarter" idx="13"/>
          </p:nvPr>
        </p:nvSpPr>
        <p:spPr>
          <a:xfrm>
            <a:off x="1725637" y="1908000"/>
            <a:ext cx="4944000" cy="3780000"/>
          </a:xfrm>
        </p:spPr>
        <p:txBody>
          <a:bodyPr anchor="ctr"/>
          <a:lstStyle>
            <a:lvl1pPr algn="ctr">
              <a:buNone/>
              <a:defRPr>
                <a:solidFill>
                  <a:srgbClr val="FF0000"/>
                </a:solidFill>
              </a:defRPr>
            </a:lvl1pPr>
          </a:lstStyle>
          <a:p>
            <a:r>
              <a:rPr lang="nl-NL"/>
              <a:t>Klik op het pictogram als u een afbeelding wilt toevoegen</a:t>
            </a:r>
            <a:endParaRPr lang="nl-BE"/>
          </a:p>
        </p:txBody>
      </p:sp>
      <p:sp>
        <p:nvSpPr>
          <p:cNvPr id="6" name="Tijdelijke aanduiding voor titel 1">
            <a:extLst>
              <a:ext uri="{FF2B5EF4-FFF2-40B4-BE49-F238E27FC236}">
                <a16:creationId xmlns:a16="http://schemas.microsoft.com/office/drawing/2014/main" id="{60A91866-DE1D-4CA9-88F1-EC2D96AD77A7}"/>
              </a:ext>
            </a:extLst>
          </p:cNvPr>
          <p:cNvSpPr>
            <a:spLocks noGrp="1"/>
          </p:cNvSpPr>
          <p:nvPr>
            <p:ph type="title"/>
          </p:nvPr>
        </p:nvSpPr>
        <p:spPr>
          <a:xfrm>
            <a:off x="1728000" y="756000"/>
            <a:ext cx="8778269" cy="1116000"/>
          </a:xfrm>
          <a:prstGeom prst="rect">
            <a:avLst/>
          </a:prstGeom>
        </p:spPr>
        <p:txBody>
          <a:bodyPr vert="horz" lIns="0" tIns="0" rIns="0" bIns="0" rtlCol="0" anchor="t" anchorCtr="0">
            <a:noAutofit/>
          </a:bodyPr>
          <a:lstStyle/>
          <a:p>
            <a:r>
              <a:rPr lang="nl-NL" dirty="0"/>
              <a:t>Klik om de stijl te bewerken</a:t>
            </a:r>
            <a:endParaRPr lang="nl-BE" dirty="0"/>
          </a:p>
        </p:txBody>
      </p:sp>
    </p:spTree>
    <p:extLst>
      <p:ext uri="{BB962C8B-B14F-4D97-AF65-F5344CB8AC3E}">
        <p14:creationId xmlns:p14="http://schemas.microsoft.com/office/powerpoint/2010/main" val="93301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1728000" y="1908000"/>
            <a:ext cx="4944000" cy="3780000"/>
          </a:xfrm>
        </p:spPr>
        <p:txBody>
          <a:bodyPr bIns="0"/>
          <a:lstStyle>
            <a:lvl1pPr>
              <a:spcBef>
                <a:spcPts val="300"/>
              </a:spcBef>
              <a:defRPr sz="2000">
                <a:latin typeface="FlandersArtSans-Bold" panose="00000800000000000000" pitchFamily="2" charset="0"/>
              </a:defRPr>
            </a:lvl1pPr>
            <a:lvl2pPr>
              <a:spcBef>
                <a:spcPts val="300"/>
              </a:spcBef>
              <a:defRPr sz="2000">
                <a:solidFill>
                  <a:schemeClr val="bg1">
                    <a:lumMod val="50000"/>
                  </a:schemeClr>
                </a:solidFill>
                <a:latin typeface="FlandersArtSans-Regular" panose="00000500000000000000" pitchFamily="2" charset="0"/>
              </a:defRPr>
            </a:lvl2pPr>
            <a:lvl3pPr>
              <a:spcBef>
                <a:spcPts val="300"/>
              </a:spcBef>
              <a:defRPr sz="1800">
                <a:latin typeface="FlandersArtSans-Regular" panose="00000500000000000000" pitchFamily="2" charset="0"/>
              </a:defRPr>
            </a:lvl3pPr>
            <a:lvl4pPr>
              <a:spcBef>
                <a:spcPts val="300"/>
              </a:spcBef>
              <a:defRPr sz="1800">
                <a:latin typeface="FlandersArtSans-Regular" panose="00000500000000000000" pitchFamily="2" charset="0"/>
              </a:defRPr>
            </a:lvl4pPr>
            <a:lvl5pPr>
              <a:spcBef>
                <a:spcPts val="300"/>
              </a:spcBef>
              <a:defRPr sz="1800">
                <a:latin typeface="FlandersArtSans-Regular" panose="00000500000000000000" pitchFamily="2"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7" name="Tijdelijke aanduiding voor dianummer 6"/>
          <p:cNvSpPr>
            <a:spLocks noGrp="1"/>
          </p:cNvSpPr>
          <p:nvPr>
            <p:ph type="sldNum" sz="quarter" idx="12"/>
          </p:nvPr>
        </p:nvSpPr>
        <p:spPr>
          <a:xfrm>
            <a:off x="9168022" y="6336001"/>
            <a:ext cx="2855495" cy="365125"/>
          </a:xfrm>
        </p:spPr>
        <p:txBody>
          <a:bodyPr/>
          <a:lstStyle>
            <a:lvl1pPr>
              <a:defRPr sz="900">
                <a:latin typeface="FlandersArtSans-Regular" panose="00000500000000000000" pitchFamily="2" charset="0"/>
              </a:defRPr>
            </a:lvl1pPr>
          </a:lstStyle>
          <a:p>
            <a:fld id="{7749CDD0-7D77-4D23-9A27-F361E39BA472}" type="datetime1">
              <a:rPr lang="nl-BE" smtClean="0"/>
              <a:pPr/>
              <a:t>9/07/2024</a:t>
            </a:fld>
            <a:r>
              <a:rPr lang="nl-BE" dirty="0"/>
              <a:t> </a:t>
            </a:r>
            <a:r>
              <a:rPr lang="nl-BE" b="1" dirty="0"/>
              <a:t>│</a:t>
            </a:r>
            <a:fld id="{B263F6C6-2226-4286-8995-C42CB1E7C290}" type="slidenum">
              <a:rPr lang="nl-BE" smtClean="0"/>
              <a:pPr/>
              <a:t>‹nr.›</a:t>
            </a:fld>
            <a:endParaRPr lang="nl-BE" dirty="0"/>
          </a:p>
        </p:txBody>
      </p:sp>
      <p:sp>
        <p:nvSpPr>
          <p:cNvPr id="10" name="Tijdelijke aanduiding voor inhoud 3"/>
          <p:cNvSpPr>
            <a:spLocks noGrp="1"/>
          </p:cNvSpPr>
          <p:nvPr>
            <p:ph sz="half" idx="13"/>
          </p:nvPr>
        </p:nvSpPr>
        <p:spPr>
          <a:xfrm>
            <a:off x="6720000" y="1908000"/>
            <a:ext cx="4896000" cy="3780000"/>
          </a:xfrm>
        </p:spPr>
        <p:txBody>
          <a:bodyPr bIns="0"/>
          <a:lstStyle>
            <a:lvl1pPr>
              <a:defRPr sz="2000">
                <a:latin typeface="FlandersArtSans-Bold" panose="00000800000000000000" pitchFamily="2" charset="0"/>
              </a:defRPr>
            </a:lvl1pPr>
            <a:lvl2pPr>
              <a:spcBef>
                <a:spcPts val="300"/>
              </a:spcBef>
              <a:defRPr sz="2000">
                <a:solidFill>
                  <a:schemeClr val="bg1">
                    <a:lumMod val="50000"/>
                  </a:schemeClr>
                </a:solidFill>
                <a:latin typeface="FlandersArtSans-Regular" panose="00000500000000000000" pitchFamily="2" charset="0"/>
              </a:defRPr>
            </a:lvl2pPr>
            <a:lvl3pPr>
              <a:spcBef>
                <a:spcPts val="300"/>
              </a:spcBef>
              <a:defRPr sz="1800">
                <a:latin typeface="FlandersArtSans-Regular" panose="00000500000000000000" pitchFamily="2" charset="0"/>
              </a:defRPr>
            </a:lvl3pPr>
            <a:lvl4pPr>
              <a:spcBef>
                <a:spcPts val="300"/>
              </a:spcBef>
              <a:defRPr sz="1800">
                <a:latin typeface="FlandersArtSans-Regular" panose="00000500000000000000" pitchFamily="2" charset="0"/>
              </a:defRPr>
            </a:lvl4pPr>
            <a:lvl5pPr>
              <a:spcBef>
                <a:spcPts val="300"/>
              </a:spcBef>
              <a:defRPr sz="1800">
                <a:latin typeface="FlandersArtSans-Regular" panose="00000500000000000000" pitchFamily="2"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6" name="Tijdelijke aanduiding voor titel 1">
            <a:extLst>
              <a:ext uri="{FF2B5EF4-FFF2-40B4-BE49-F238E27FC236}">
                <a16:creationId xmlns:a16="http://schemas.microsoft.com/office/drawing/2014/main" id="{24FEB3C3-38DF-4A13-8682-20ACCAD9485F}"/>
              </a:ext>
            </a:extLst>
          </p:cNvPr>
          <p:cNvSpPr>
            <a:spLocks noGrp="1"/>
          </p:cNvSpPr>
          <p:nvPr>
            <p:ph type="title"/>
          </p:nvPr>
        </p:nvSpPr>
        <p:spPr>
          <a:xfrm>
            <a:off x="1728000" y="756000"/>
            <a:ext cx="8778269" cy="1116000"/>
          </a:xfrm>
          <a:prstGeom prst="rect">
            <a:avLst/>
          </a:prstGeom>
        </p:spPr>
        <p:txBody>
          <a:bodyPr vert="horz" lIns="0" tIns="0" rIns="0" bIns="0" rtlCol="0" anchor="t" anchorCtr="0">
            <a:noAutofit/>
          </a:bodyPr>
          <a:lstStyle/>
          <a:p>
            <a:r>
              <a:rPr lang="nl-NL" dirty="0"/>
              <a:t>Klik om de stijl te bewerken</a:t>
            </a:r>
            <a:endParaRPr lang="nl-BE" dirty="0"/>
          </a:p>
        </p:txBody>
      </p:sp>
    </p:spTree>
    <p:extLst>
      <p:ext uri="{BB962C8B-B14F-4D97-AF65-F5344CB8AC3E}">
        <p14:creationId xmlns:p14="http://schemas.microsoft.com/office/powerpoint/2010/main" val="27272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12"/>
          </p:nvPr>
        </p:nvSpPr>
        <p:spPr>
          <a:xfrm>
            <a:off x="9168022" y="6336001"/>
            <a:ext cx="2855495" cy="365125"/>
          </a:xfrm>
        </p:spPr>
        <p:txBody>
          <a:bodyPr/>
          <a:lstStyle>
            <a:lvl1pPr>
              <a:defRPr sz="900">
                <a:latin typeface="FlandersArtSans-Regular" panose="00000500000000000000" pitchFamily="2" charset="0"/>
              </a:defRPr>
            </a:lvl1pPr>
          </a:lstStyle>
          <a:p>
            <a:fld id="{7749CDD0-7D77-4D23-9A27-F361E39BA472}" type="datetime1">
              <a:rPr lang="nl-BE" smtClean="0"/>
              <a:pPr/>
              <a:t>9/07/2024</a:t>
            </a:fld>
            <a:r>
              <a:rPr lang="nl-BE" dirty="0"/>
              <a:t> </a:t>
            </a:r>
            <a:r>
              <a:rPr lang="nl-BE" b="1" dirty="0"/>
              <a:t>│</a:t>
            </a:r>
            <a:fld id="{B263F6C6-2226-4286-8995-C42CB1E7C290}" type="slidenum">
              <a:rPr lang="nl-BE" smtClean="0"/>
              <a:pPr/>
              <a:t>‹nr.›</a:t>
            </a:fld>
            <a:endParaRPr lang="nl-BE" dirty="0"/>
          </a:p>
        </p:txBody>
      </p:sp>
      <p:sp>
        <p:nvSpPr>
          <p:cNvPr id="9" name="Tijdelijke aanduiding voor inhoud 2"/>
          <p:cNvSpPr>
            <a:spLocks noGrp="1"/>
          </p:cNvSpPr>
          <p:nvPr>
            <p:ph sz="half" idx="1"/>
          </p:nvPr>
        </p:nvSpPr>
        <p:spPr>
          <a:xfrm>
            <a:off x="1728000" y="1915200"/>
            <a:ext cx="9888000" cy="3672000"/>
          </a:xfrm>
        </p:spPr>
        <p:txBody>
          <a:bodyPr bIns="0"/>
          <a:lstStyle>
            <a:lvl1pPr marL="0" indent="0">
              <a:lnSpc>
                <a:spcPct val="90000"/>
              </a:lnSpc>
              <a:buFontTx/>
              <a:buBlip>
                <a:blip r:embed="rId2"/>
              </a:buBlip>
              <a:defRPr sz="2200">
                <a:latin typeface="FlandersArtSans-Regular" panose="00000500000000000000" pitchFamily="2" charset="0"/>
              </a:defRPr>
            </a:lvl1pPr>
            <a:lvl2pPr>
              <a:lnSpc>
                <a:spcPct val="90000"/>
              </a:lnSpc>
              <a:buSzPct val="75000"/>
              <a:buFontTx/>
              <a:buBlip>
                <a:blip r:embed="rId3"/>
              </a:buBlip>
              <a:defRPr sz="2200">
                <a:solidFill>
                  <a:schemeClr val="bg1">
                    <a:lumMod val="50000"/>
                  </a:schemeClr>
                </a:solidFill>
                <a:latin typeface="FlandersArtSans-Regular" panose="00000500000000000000" pitchFamily="2" charset="0"/>
              </a:defRPr>
            </a:lvl2pPr>
            <a:lvl3pPr>
              <a:lnSpc>
                <a:spcPct val="90000"/>
              </a:lnSpc>
              <a:buSzPct val="85000"/>
              <a:defRPr>
                <a:latin typeface="FlandersArtSans-Regular" panose="00000500000000000000" pitchFamily="2" charset="0"/>
              </a:defRPr>
            </a:lvl3pPr>
            <a:lvl4pPr>
              <a:lnSpc>
                <a:spcPct val="90000"/>
              </a:lnSpc>
              <a:defRPr>
                <a:latin typeface="FlandersArtSans-Regular" panose="00000500000000000000" pitchFamily="2" charset="0"/>
              </a:defRPr>
            </a:lvl4pPr>
            <a:lvl5pPr>
              <a:lnSpc>
                <a:spcPct val="90000"/>
              </a:lnSpc>
              <a:defRPr>
                <a:latin typeface="FlandersArtSans-Regular" panose="00000500000000000000" pitchFamily="2"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titel 1">
            <a:extLst>
              <a:ext uri="{FF2B5EF4-FFF2-40B4-BE49-F238E27FC236}">
                <a16:creationId xmlns:a16="http://schemas.microsoft.com/office/drawing/2014/main" id="{4C7BD5D7-7A97-4769-85A0-EC906E8C8866}"/>
              </a:ext>
            </a:extLst>
          </p:cNvPr>
          <p:cNvSpPr>
            <a:spLocks noGrp="1"/>
          </p:cNvSpPr>
          <p:nvPr>
            <p:ph type="title"/>
          </p:nvPr>
        </p:nvSpPr>
        <p:spPr>
          <a:xfrm>
            <a:off x="1728000" y="756000"/>
            <a:ext cx="8778269" cy="1116000"/>
          </a:xfrm>
          <a:prstGeom prst="rect">
            <a:avLst/>
          </a:prstGeom>
        </p:spPr>
        <p:txBody>
          <a:bodyPr vert="horz" lIns="0" tIns="0" rIns="0" bIns="0" rtlCol="0" anchor="t" anchorCtr="0">
            <a:noAutofit/>
          </a:bodyPr>
          <a:lstStyle/>
          <a:p>
            <a:r>
              <a:rPr lang="nl-NL" dirty="0"/>
              <a:t>Klik om de stijl te bewerken</a:t>
            </a:r>
            <a:endParaRPr lang="nl-BE" dirty="0"/>
          </a:p>
        </p:txBody>
      </p:sp>
    </p:spTree>
    <p:extLst>
      <p:ext uri="{BB962C8B-B14F-4D97-AF65-F5344CB8AC3E}">
        <p14:creationId xmlns:p14="http://schemas.microsoft.com/office/powerpoint/2010/main" val="178513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grpSp>
        <p:nvGrpSpPr>
          <p:cNvPr id="16" name="Groeperen 15"/>
          <p:cNvGrpSpPr/>
          <p:nvPr userDrawn="1"/>
        </p:nvGrpSpPr>
        <p:grpSpPr>
          <a:xfrm>
            <a:off x="384004" y="288002"/>
            <a:ext cx="8044673" cy="6265475"/>
            <a:chOff x="288001" y="288000"/>
            <a:chExt cx="6033505" cy="6265475"/>
          </a:xfrm>
          <a:solidFill>
            <a:schemeClr val="accent1"/>
          </a:solidFill>
        </p:grpSpPr>
        <p:sp>
          <p:nvSpPr>
            <p:cNvPr id="12" name="Rechthoek 11"/>
            <p:cNvSpPr>
              <a:spLocks/>
            </p:cNvSpPr>
            <p:nvPr userDrawn="1"/>
          </p:nvSpPr>
          <p:spPr>
            <a:xfrm>
              <a:off x="288001" y="288000"/>
              <a:ext cx="4248000"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a:latin typeface="FlandersArtSans-Regular" panose="00000500000000000000" pitchFamily="2" charset="0"/>
              </a:endParaRPr>
            </a:p>
          </p:txBody>
        </p:sp>
        <p:sp>
          <p:nvSpPr>
            <p:cNvPr id="13" name="Rechthoekige driehoek 12"/>
            <p:cNvSpPr/>
            <p:nvPr userDrawn="1"/>
          </p:nvSpPr>
          <p:spPr>
            <a:xfrm>
              <a:off x="4536000" y="288000"/>
              <a:ext cx="1785506"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a:latin typeface="FlandersArtSans-Regular" panose="00000500000000000000" pitchFamily="2" charset="0"/>
              </a:endParaRPr>
            </a:p>
          </p:txBody>
        </p:sp>
      </p:grpSp>
      <p:sp>
        <p:nvSpPr>
          <p:cNvPr id="2" name="Titel 1"/>
          <p:cNvSpPr>
            <a:spLocks noGrp="1"/>
          </p:cNvSpPr>
          <p:nvPr>
            <p:ph type="ctrTitle"/>
          </p:nvPr>
        </p:nvSpPr>
        <p:spPr>
          <a:xfrm>
            <a:off x="1776000" y="2556002"/>
            <a:ext cx="5088000" cy="1943999"/>
          </a:xfrm>
        </p:spPr>
        <p:txBody>
          <a:bodyPr wrap="square" anchor="t" anchorCtr="0">
            <a:noAutofit/>
          </a:bodyPr>
          <a:lstStyle>
            <a:lvl1pPr algn="l">
              <a:lnSpc>
                <a:spcPts val="5200"/>
              </a:lnSpc>
              <a:defRPr sz="5200" b="0" i="0">
                <a:latin typeface="FlandersArtSans-Bold" panose="00000800000000000000" pitchFamily="2" charset="0"/>
                <a:cs typeface="FlandersArtSans-Bold" panose="00000800000000000000" pitchFamily="2" charset="0"/>
              </a:defRPr>
            </a:lvl1pPr>
          </a:lstStyle>
          <a:p>
            <a:r>
              <a:rPr lang="nl-NL" dirty="0"/>
              <a:t>Klik om de stijl te bewerken</a:t>
            </a:r>
            <a:endParaRPr lang="nl-BE" dirty="0"/>
          </a:p>
        </p:txBody>
      </p:sp>
      <p:sp>
        <p:nvSpPr>
          <p:cNvPr id="3" name="Ondertitel 2"/>
          <p:cNvSpPr>
            <a:spLocks noGrp="1"/>
          </p:cNvSpPr>
          <p:nvPr>
            <p:ph type="subTitle" idx="1"/>
          </p:nvPr>
        </p:nvSpPr>
        <p:spPr>
          <a:xfrm>
            <a:off x="1778103" y="4650972"/>
            <a:ext cx="5088000" cy="1224000"/>
          </a:xfrm>
          <a:prstGeom prst="rect">
            <a:avLst/>
          </a:prstGeom>
        </p:spPr>
        <p:txBody>
          <a:bodyPr bIns="0">
            <a:noAutofit/>
          </a:bodyPr>
          <a:lstStyle>
            <a:lvl1pPr marL="0" indent="0" algn="l">
              <a:lnSpc>
                <a:spcPts val="1760"/>
              </a:lnSpc>
              <a:buNone/>
              <a:defRPr sz="158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nl-BE" dirty="0"/>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80000" y="288002"/>
            <a:ext cx="1848750" cy="720000"/>
          </a:xfrm>
          <a:prstGeom prst="rect">
            <a:avLst/>
          </a:prstGeom>
        </p:spPr>
      </p:pic>
      <p:sp>
        <p:nvSpPr>
          <p:cNvPr id="14" name="Tijdelijke aanduiding voor tekst 2"/>
          <p:cNvSpPr>
            <a:spLocks noGrp="1"/>
          </p:cNvSpPr>
          <p:nvPr>
            <p:ph idx="12" hasCustomPrompt="1"/>
          </p:nvPr>
        </p:nvSpPr>
        <p:spPr>
          <a:xfrm>
            <a:off x="672001" y="6044105"/>
            <a:ext cx="6364320" cy="352800"/>
          </a:xfrm>
          <a:prstGeom prst="rect">
            <a:avLst/>
          </a:prstGeom>
        </p:spPr>
        <p:txBody>
          <a:bodyPr vert="horz" lIns="0" tIns="0" rIns="0" bIns="0" rtlCol="0" anchor="t" anchorCtr="0">
            <a:noAutofit/>
          </a:bodyPr>
          <a:lstStyle>
            <a:lvl1pPr marL="0" indent="0">
              <a:buFontTx/>
              <a:buNone/>
              <a:defRPr sz="1700">
                <a:latin typeface="FlandersArtSans-Regular" panose="00000500000000000000" pitchFamily="2" charset="0"/>
              </a:defRPr>
            </a:lvl1pPr>
            <a:lvl5pPr>
              <a:defRPr>
                <a:latin typeface="FlandersArtSans-Regular" panose="00000500000000000000" pitchFamily="2" charset="0"/>
              </a:defRPr>
            </a:lvl5pPr>
          </a:lstStyle>
          <a:p>
            <a:pPr lvl="0"/>
            <a:r>
              <a:rPr lang="nl-NL" dirty="0"/>
              <a:t>KLIK OM DE MODELSTIJLEN TE BEWERKEN</a:t>
            </a:r>
          </a:p>
          <a:p>
            <a:pPr lvl="4"/>
            <a:endParaRPr lang="nl-BE" dirty="0"/>
          </a:p>
        </p:txBody>
      </p:sp>
      <p:pic>
        <p:nvPicPr>
          <p:cNvPr id="5" name="Afbeelding 4">
            <a:extLst>
              <a:ext uri="{FF2B5EF4-FFF2-40B4-BE49-F238E27FC236}">
                <a16:creationId xmlns:a16="http://schemas.microsoft.com/office/drawing/2014/main" id="{9375EE2B-C1AF-405F-880F-DB6B99F90A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26438" y="1926845"/>
            <a:ext cx="3202312" cy="3202312"/>
          </a:xfrm>
          <a:prstGeom prst="rect">
            <a:avLst/>
          </a:prstGeom>
        </p:spPr>
      </p:pic>
    </p:spTree>
    <p:extLst>
      <p:ext uri="{BB962C8B-B14F-4D97-AF65-F5344CB8AC3E}">
        <p14:creationId xmlns:p14="http://schemas.microsoft.com/office/powerpoint/2010/main" val="127351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eldia">
    <p:spTree>
      <p:nvGrpSpPr>
        <p:cNvPr id="1" name=""/>
        <p:cNvGrpSpPr/>
        <p:nvPr/>
      </p:nvGrpSpPr>
      <p:grpSpPr>
        <a:xfrm>
          <a:off x="0" y="0"/>
          <a:ext cx="0" cy="0"/>
          <a:chOff x="0" y="0"/>
          <a:chExt cx="0" cy="0"/>
        </a:xfrm>
      </p:grpSpPr>
      <p:grpSp>
        <p:nvGrpSpPr>
          <p:cNvPr id="12" name="Groeperen 11"/>
          <p:cNvGrpSpPr/>
          <p:nvPr userDrawn="1"/>
        </p:nvGrpSpPr>
        <p:grpSpPr>
          <a:xfrm>
            <a:off x="384000" y="286526"/>
            <a:ext cx="11404675" cy="6265475"/>
            <a:chOff x="288000" y="288000"/>
            <a:chExt cx="8553506" cy="6265475"/>
          </a:xfrm>
          <a:solidFill>
            <a:schemeClr val="accent1"/>
          </a:solidFill>
        </p:grpSpPr>
        <p:sp>
          <p:nvSpPr>
            <p:cNvPr id="10" name="Rechthoek 9"/>
            <p:cNvSpPr>
              <a:spLocks/>
            </p:cNvSpPr>
            <p:nvPr userDrawn="1"/>
          </p:nvSpPr>
          <p:spPr>
            <a:xfrm>
              <a:off x="288000" y="288000"/>
              <a:ext cx="6767999"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a:latin typeface="FlandersArtSans-Regular" panose="00000500000000000000" pitchFamily="2" charset="0"/>
              </a:endParaRPr>
            </a:p>
          </p:txBody>
        </p:sp>
        <p:sp>
          <p:nvSpPr>
            <p:cNvPr id="11" name="Rechthoekige driehoek 10"/>
            <p:cNvSpPr/>
            <p:nvPr userDrawn="1"/>
          </p:nvSpPr>
          <p:spPr>
            <a:xfrm>
              <a:off x="7056000" y="288000"/>
              <a:ext cx="1785506"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800">
                <a:latin typeface="FlandersArtSans-Regular" panose="00000500000000000000" pitchFamily="2" charset="0"/>
              </a:endParaRPr>
            </a:p>
          </p:txBody>
        </p:sp>
      </p:grpSp>
      <p:sp>
        <p:nvSpPr>
          <p:cNvPr id="2" name="Titel 1"/>
          <p:cNvSpPr>
            <a:spLocks noGrp="1"/>
          </p:cNvSpPr>
          <p:nvPr>
            <p:ph type="ctrTitle"/>
          </p:nvPr>
        </p:nvSpPr>
        <p:spPr>
          <a:xfrm>
            <a:off x="3072000" y="2520003"/>
            <a:ext cx="7122776" cy="1579711"/>
          </a:xfrm>
        </p:spPr>
        <p:txBody>
          <a:bodyPr anchor="b" anchorCtr="0">
            <a:noAutofit/>
          </a:bodyPr>
          <a:lstStyle>
            <a:lvl1pPr algn="l">
              <a:lnSpc>
                <a:spcPts val="5400"/>
              </a:lnSpc>
              <a:defRPr sz="5400" b="0" i="0">
                <a:latin typeface="FlandersArtSans-Bold" panose="00000800000000000000" pitchFamily="2" charset="0"/>
                <a:cs typeface="FlandersArtSans-Bold" panose="00000800000000000000" pitchFamily="2" charset="0"/>
              </a:defRPr>
            </a:lvl1pPr>
          </a:lstStyle>
          <a:p>
            <a:r>
              <a:rPr lang="nl-NL" dirty="0"/>
              <a:t>Klik om de stijl te bewerken</a:t>
            </a:r>
            <a:endParaRPr lang="nl-BE" dirty="0"/>
          </a:p>
        </p:txBody>
      </p:sp>
      <p:sp>
        <p:nvSpPr>
          <p:cNvPr id="3" name="Ondertitel 2"/>
          <p:cNvSpPr>
            <a:spLocks noGrp="1"/>
          </p:cNvSpPr>
          <p:nvPr>
            <p:ph type="subTitle" idx="1"/>
          </p:nvPr>
        </p:nvSpPr>
        <p:spPr>
          <a:xfrm>
            <a:off x="3072000" y="4174703"/>
            <a:ext cx="7139475" cy="1053708"/>
          </a:xfrm>
          <a:prstGeom prst="rect">
            <a:avLst/>
          </a:prstGeom>
        </p:spPr>
        <p:txBody>
          <a:bodyPr bIns="0">
            <a:noAutofit/>
          </a:bodyPr>
          <a:lstStyle>
            <a:lvl1pPr marL="0" indent="0" algn="l">
              <a:lnSpc>
                <a:spcPts val="1760"/>
              </a:lnSpc>
              <a:buNone/>
              <a:defRPr sz="158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 om de ondertitelstijl van het model te bewerken</a:t>
            </a:r>
            <a:endParaRPr lang="nl-BE" dirty="0"/>
          </a:p>
        </p:txBody>
      </p:sp>
      <p:sp>
        <p:nvSpPr>
          <p:cNvPr id="13" name="Tijdelijke aanduiding voor tekst 2"/>
          <p:cNvSpPr>
            <a:spLocks noGrp="1"/>
          </p:cNvSpPr>
          <p:nvPr>
            <p:ph idx="12" hasCustomPrompt="1"/>
          </p:nvPr>
        </p:nvSpPr>
        <p:spPr>
          <a:xfrm>
            <a:off x="672001" y="6044105"/>
            <a:ext cx="6364320" cy="352800"/>
          </a:xfrm>
          <a:prstGeom prst="rect">
            <a:avLst/>
          </a:prstGeom>
        </p:spPr>
        <p:txBody>
          <a:bodyPr vert="horz" lIns="0" tIns="0" rIns="0" bIns="0" rtlCol="0" anchor="t" anchorCtr="0">
            <a:noAutofit/>
          </a:bodyPr>
          <a:lstStyle>
            <a:lvl1pPr marL="0" indent="0">
              <a:buFontTx/>
              <a:buNone/>
              <a:defRPr sz="1700">
                <a:latin typeface="FlandersArtSans-Regular" panose="00000500000000000000" pitchFamily="2" charset="0"/>
              </a:defRPr>
            </a:lvl1pPr>
            <a:lvl5pPr>
              <a:defRPr>
                <a:latin typeface="FlandersArtSans-Regular" panose="00000500000000000000" pitchFamily="2" charset="0"/>
              </a:defRPr>
            </a:lvl5pPr>
          </a:lstStyle>
          <a:p>
            <a:pPr lvl="0"/>
            <a:r>
              <a:rPr lang="nl-NL" dirty="0"/>
              <a:t>KLIK OM DE MODELSTIJLEN TE BEWERKEN</a:t>
            </a:r>
          </a:p>
          <a:p>
            <a:pPr lvl="4"/>
            <a:endParaRPr lang="nl-BE" dirty="0"/>
          </a:p>
        </p:txBody>
      </p:sp>
      <p:pic>
        <p:nvPicPr>
          <p:cNvPr id="8" name="Afbeelding 7">
            <a:extLst>
              <a:ext uri="{FF2B5EF4-FFF2-40B4-BE49-F238E27FC236}">
                <a16:creationId xmlns:a16="http://schemas.microsoft.com/office/drawing/2014/main" id="{927FF2D2-ABA6-4F2D-8D3B-1C2F9BF077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17228" y="285051"/>
            <a:ext cx="971447" cy="971447"/>
          </a:xfrm>
          <a:prstGeom prst="rect">
            <a:avLst/>
          </a:prstGeom>
        </p:spPr>
      </p:pic>
    </p:spTree>
    <p:extLst>
      <p:ext uri="{BB962C8B-B14F-4D97-AF65-F5344CB8AC3E}">
        <p14:creationId xmlns:p14="http://schemas.microsoft.com/office/powerpoint/2010/main" val="401875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 Id="rId14" Type="http://schemas.openxmlformats.org/officeDocument/2006/relationships/image" Target="../media/image6.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0.xml"/><Relationship Id="rId7"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10" Type="http://schemas.openxmlformats.org/officeDocument/2006/relationships/image" Target="../media/image6.png"/><Relationship Id="rId4" Type="http://schemas.openxmlformats.org/officeDocument/2006/relationships/slideLayout" Target="../slideLayouts/slideLayout1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728000" y="756000"/>
            <a:ext cx="8778269" cy="1116000"/>
          </a:xfrm>
          <a:prstGeom prst="rect">
            <a:avLst/>
          </a:prstGeom>
        </p:spPr>
        <p:txBody>
          <a:bodyPr vert="horz" lIns="0" tIns="0" rIns="0" bIns="0" rtlCol="0" anchor="t" anchorCtr="0">
            <a:no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1728000" y="1916140"/>
            <a:ext cx="9888000" cy="3672000"/>
          </a:xfrm>
          <a:prstGeom prst="rect">
            <a:avLst/>
          </a:prstGeom>
        </p:spPr>
        <p:txBody>
          <a:bodyPr vert="horz" lIns="0" tIns="0" rIns="0" bIns="4572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 </a:t>
            </a:r>
            <a:endParaRPr lang="nl-BE" dirty="0"/>
          </a:p>
          <a:p>
            <a:pPr lvl="4"/>
            <a:endParaRPr lang="nl-BE" dirty="0"/>
          </a:p>
        </p:txBody>
      </p:sp>
      <p:sp>
        <p:nvSpPr>
          <p:cNvPr id="4" name="Tijdelijke aanduiding voor datum 3"/>
          <p:cNvSpPr>
            <a:spLocks noGrp="1"/>
          </p:cNvSpPr>
          <p:nvPr>
            <p:ph type="dt" sz="half" idx="2"/>
          </p:nvPr>
        </p:nvSpPr>
        <p:spPr>
          <a:xfrm>
            <a:off x="4067833" y="6336000"/>
            <a:ext cx="1200000" cy="360000"/>
          </a:xfrm>
          <a:prstGeom prst="rect">
            <a:avLst/>
          </a:prstGeom>
        </p:spPr>
        <p:txBody>
          <a:bodyPr vert="horz" lIns="91440" tIns="45720" rIns="91440" bIns="45720" rtlCol="0" anchor="ctr"/>
          <a:lstStyle>
            <a:lvl1pPr algn="l">
              <a:defRPr sz="900">
                <a:solidFill>
                  <a:schemeClr val="bg1">
                    <a:lumMod val="50000"/>
                  </a:schemeClr>
                </a:solidFill>
                <a:latin typeface="FlandersArtSans-Regular" panose="00000500000000000000" pitchFamily="2" charset="0"/>
              </a:defRPr>
            </a:lvl1pPr>
          </a:lstStyle>
          <a:p>
            <a:fld id="{FD6BEBD5-99F3-4C1B-B5AF-C9279F4847C2}" type="datetimeFigureOut">
              <a:rPr lang="nl-BE" smtClean="0"/>
              <a:pPr/>
              <a:t>9/07/2024</a:t>
            </a:fld>
            <a:endParaRPr lang="nl-BE" dirty="0"/>
          </a:p>
        </p:txBody>
      </p:sp>
      <p:sp>
        <p:nvSpPr>
          <p:cNvPr id="5" name="Tijdelijke aanduiding voor voettekst 4"/>
          <p:cNvSpPr>
            <a:spLocks noGrp="1"/>
          </p:cNvSpPr>
          <p:nvPr>
            <p:ph type="ftr" sz="quarter" idx="3"/>
          </p:nvPr>
        </p:nvSpPr>
        <p:spPr>
          <a:xfrm>
            <a:off x="5324524" y="6336000"/>
            <a:ext cx="2520000" cy="360000"/>
          </a:xfrm>
          <a:prstGeom prst="rect">
            <a:avLst/>
          </a:prstGeom>
        </p:spPr>
        <p:txBody>
          <a:bodyPr vert="horz" lIns="91440" tIns="45720" rIns="91440" bIns="45720" rtlCol="0" anchor="ctr"/>
          <a:lstStyle>
            <a:lvl1pPr algn="ctr">
              <a:defRPr sz="900">
                <a:solidFill>
                  <a:schemeClr val="bg1">
                    <a:lumMod val="50000"/>
                  </a:schemeClr>
                </a:solidFill>
                <a:latin typeface="FlandersArtSans-Regular" panose="00000500000000000000" pitchFamily="2" charset="0"/>
              </a:defRPr>
            </a:lvl1pPr>
          </a:lstStyle>
          <a:p>
            <a:endParaRPr lang="nl-BE" dirty="0"/>
          </a:p>
        </p:txBody>
      </p:sp>
      <p:sp>
        <p:nvSpPr>
          <p:cNvPr id="6" name="Tijdelijke aanduiding voor dianummer 5"/>
          <p:cNvSpPr>
            <a:spLocks noGrp="1"/>
          </p:cNvSpPr>
          <p:nvPr>
            <p:ph type="sldNum" sz="quarter" idx="4"/>
          </p:nvPr>
        </p:nvSpPr>
        <p:spPr>
          <a:xfrm>
            <a:off x="7926148" y="6336000"/>
            <a:ext cx="720000" cy="360000"/>
          </a:xfrm>
          <a:prstGeom prst="rect">
            <a:avLst/>
          </a:prstGeom>
        </p:spPr>
        <p:txBody>
          <a:bodyPr vert="horz" lIns="91440" tIns="45720" rIns="91440" bIns="45720" rtlCol="0" anchor="ctr"/>
          <a:lstStyle>
            <a:lvl1pPr algn="r">
              <a:defRPr sz="900">
                <a:solidFill>
                  <a:schemeClr val="bg1">
                    <a:lumMod val="50000"/>
                  </a:schemeClr>
                </a:solidFill>
                <a:latin typeface="FlandersArtSans-Regular" panose="00000500000000000000" pitchFamily="2" charset="0"/>
              </a:defRPr>
            </a:lvl1pPr>
          </a:lstStyle>
          <a:p>
            <a:fld id="{492AD3B4-D906-4191-84FB-4FE613E48036}" type="slidenum">
              <a:rPr lang="nl-BE" smtClean="0"/>
              <a:pPr/>
              <a:t>‹nr.›</a:t>
            </a:fld>
            <a:endParaRPr lang="nl-BE" dirty="0"/>
          </a:p>
        </p:txBody>
      </p:sp>
      <p:sp>
        <p:nvSpPr>
          <p:cNvPr id="7" name="Rechthoek 6"/>
          <p:cNvSpPr/>
          <p:nvPr userDrawn="1"/>
        </p:nvSpPr>
        <p:spPr>
          <a:xfrm>
            <a:off x="1" y="0"/>
            <a:ext cx="384000"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800"/>
          </a:p>
        </p:txBody>
      </p:sp>
      <p:pic>
        <p:nvPicPr>
          <p:cNvPr id="8" name="Afbeelding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20000" y="5976000"/>
            <a:ext cx="1848750" cy="720000"/>
          </a:xfrm>
          <a:prstGeom prst="rect">
            <a:avLst/>
          </a:prstGeom>
        </p:spPr>
      </p:pic>
      <p:pic>
        <p:nvPicPr>
          <p:cNvPr id="9" name="Afbeelding 8">
            <a:extLst>
              <a:ext uri="{FF2B5EF4-FFF2-40B4-BE49-F238E27FC236}">
                <a16:creationId xmlns:a16="http://schemas.microsoft.com/office/drawing/2014/main" id="{46BF3663-0845-4E6A-8061-F4BBD763076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644553" y="289938"/>
            <a:ext cx="971447" cy="971447"/>
          </a:xfrm>
          <a:prstGeom prst="rect">
            <a:avLst/>
          </a:prstGeom>
        </p:spPr>
      </p:pic>
    </p:spTree>
    <p:extLst>
      <p:ext uri="{BB962C8B-B14F-4D97-AF65-F5344CB8AC3E}">
        <p14:creationId xmlns:p14="http://schemas.microsoft.com/office/powerpoint/2010/main" val="2448228591"/>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74" r:id="rId3"/>
    <p:sldLayoutId id="2147483678" r:id="rId4"/>
    <p:sldLayoutId id="2147483650" r:id="rId5"/>
    <p:sldLayoutId id="2147483652" r:id="rId6"/>
    <p:sldLayoutId id="2147483655" r:id="rId7"/>
  </p:sldLayoutIdLst>
  <p:txStyles>
    <p:titleStyle>
      <a:lvl1pPr algn="l" defTabSz="914400" rtl="0" eaLnBrk="1" latinLnBrk="0" hangingPunct="1">
        <a:lnSpc>
          <a:spcPts val="3800"/>
        </a:lnSpc>
        <a:spcBef>
          <a:spcPts val="0"/>
        </a:spcBef>
        <a:buNone/>
        <a:defRPr sz="3700" b="0" i="0" kern="1200">
          <a:solidFill>
            <a:schemeClr val="tx1"/>
          </a:solidFill>
          <a:latin typeface="FlandersArtSans-Bold" panose="00000800000000000000" pitchFamily="2" charset="0"/>
          <a:ea typeface="+mj-ea"/>
          <a:cs typeface="FlandersArtSans-Bold" panose="00000800000000000000" pitchFamily="2" charset="0"/>
        </a:defRPr>
      </a:lvl1pPr>
    </p:titleStyle>
    <p:bodyStyle>
      <a:lvl1pPr marL="288000" indent="-288000" algn="l" defTabSz="914400" rtl="0" eaLnBrk="1" latinLnBrk="0" hangingPunct="1">
        <a:lnSpc>
          <a:spcPct val="90000"/>
        </a:lnSpc>
        <a:spcBef>
          <a:spcPts val="300"/>
        </a:spcBef>
        <a:buSzPct val="90000"/>
        <a:buFontTx/>
        <a:buBlip>
          <a:blip r:embed="rId11"/>
        </a:buBlip>
        <a:defRPr sz="2200" kern="1200" spc="0">
          <a:solidFill>
            <a:schemeClr val="tx1"/>
          </a:solidFill>
          <a:latin typeface="FlandersArtSans-Bold" panose="00000800000000000000" pitchFamily="2" charset="0"/>
          <a:ea typeface="+mn-ea"/>
          <a:cs typeface="+mn-cs"/>
        </a:defRPr>
      </a:lvl1pPr>
      <a:lvl2pPr marL="576000" indent="-288000" algn="l" defTabSz="914400" rtl="0" eaLnBrk="1" latinLnBrk="0" hangingPunct="1">
        <a:lnSpc>
          <a:spcPct val="90000"/>
        </a:lnSpc>
        <a:spcBef>
          <a:spcPts val="300"/>
        </a:spcBef>
        <a:buSzPct val="70000"/>
        <a:buFontTx/>
        <a:buBlip>
          <a:blip r:embed="rId12"/>
        </a:buBlip>
        <a:defRPr sz="2200" kern="1200" spc="0">
          <a:solidFill>
            <a:schemeClr val="bg1">
              <a:lumMod val="50000"/>
            </a:schemeClr>
          </a:solidFill>
          <a:latin typeface="FlandersArtSans-Regular" panose="00000500000000000000" pitchFamily="2" charset="0"/>
          <a:ea typeface="+mn-ea"/>
          <a:cs typeface="+mn-cs"/>
        </a:defRPr>
      </a:lvl2pPr>
      <a:lvl3pPr marL="864000" indent="-288000" algn="l" defTabSz="914400" rtl="0" eaLnBrk="1" latinLnBrk="0" hangingPunct="1">
        <a:lnSpc>
          <a:spcPct val="90000"/>
        </a:lnSpc>
        <a:spcBef>
          <a:spcPts val="300"/>
        </a:spcBef>
        <a:buSzPct val="90000"/>
        <a:buFontTx/>
        <a:buBlip>
          <a:blip r:embed="rId13"/>
        </a:buBlip>
        <a:defRPr sz="2000" kern="1200" spc="0">
          <a:solidFill>
            <a:schemeClr val="tx1"/>
          </a:solidFill>
          <a:latin typeface="FlandersArtSans-Regular" panose="00000500000000000000" pitchFamily="2" charset="0"/>
          <a:ea typeface="+mn-ea"/>
          <a:cs typeface="+mn-cs"/>
        </a:defRPr>
      </a:lvl3pPr>
      <a:lvl4pPr marL="1152000" indent="-288000" algn="l" defTabSz="914400" rtl="0" eaLnBrk="1" latinLnBrk="0" hangingPunct="1">
        <a:lnSpc>
          <a:spcPct val="90000"/>
        </a:lnSpc>
        <a:spcBef>
          <a:spcPts val="300"/>
        </a:spcBef>
        <a:buSzPct val="75000"/>
        <a:buFontTx/>
        <a:buBlip>
          <a:blip r:embed="rId14"/>
        </a:buBlip>
        <a:defRPr sz="2000" kern="1200" spc="0">
          <a:solidFill>
            <a:schemeClr val="tx1"/>
          </a:solidFill>
          <a:latin typeface="FlandersArtSans-Regular" panose="00000500000000000000" pitchFamily="2" charset="0"/>
          <a:ea typeface="+mn-ea"/>
          <a:cs typeface="+mn-cs"/>
        </a:defRPr>
      </a:lvl4pPr>
      <a:lvl5pPr marL="1440000" indent="-288000" algn="l" defTabSz="914400" rtl="0" eaLnBrk="1" latinLnBrk="0" hangingPunct="1">
        <a:lnSpc>
          <a:spcPct val="90000"/>
        </a:lnSpc>
        <a:spcBef>
          <a:spcPts val="300"/>
        </a:spcBef>
        <a:buSzPct val="90000"/>
        <a:buFontTx/>
        <a:buBlip>
          <a:blip r:embed="rId11"/>
        </a:buBlip>
        <a:defRPr sz="2000" kern="1200" spc="0" baseline="0">
          <a:solidFill>
            <a:schemeClr val="tx1"/>
          </a:solidFill>
          <a:latin typeface="FlandersArtSans-Regular"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728000" y="756000"/>
            <a:ext cx="9888000" cy="1116000"/>
          </a:xfrm>
          <a:prstGeom prst="rect">
            <a:avLst/>
          </a:prstGeom>
        </p:spPr>
        <p:txBody>
          <a:bodyPr vert="horz" lIns="0" tIns="0" rIns="0" bIns="0" rtlCol="0" anchor="t" anchorCtr="0">
            <a:noAutofit/>
          </a:bodyPr>
          <a:lstStyle/>
          <a:p>
            <a:r>
              <a:rPr lang="nl-NL" dirty="0"/>
              <a:t>Klik om de stijl te bewerken</a:t>
            </a:r>
            <a:endParaRPr lang="nl-BE" dirty="0"/>
          </a:p>
        </p:txBody>
      </p:sp>
      <p:sp>
        <p:nvSpPr>
          <p:cNvPr id="7" name="Tijdelijke aanduiding voor datum 3"/>
          <p:cNvSpPr>
            <a:spLocks noGrp="1"/>
          </p:cNvSpPr>
          <p:nvPr>
            <p:ph type="dt" sz="half" idx="2"/>
          </p:nvPr>
        </p:nvSpPr>
        <p:spPr>
          <a:xfrm>
            <a:off x="4067833" y="6339600"/>
            <a:ext cx="1200000" cy="360000"/>
          </a:xfrm>
          <a:prstGeom prst="rect">
            <a:avLst/>
          </a:prstGeom>
        </p:spPr>
        <p:txBody>
          <a:bodyPr vert="horz" lIns="91440" tIns="45720" rIns="91440" bIns="45720" rtlCol="0" anchor="ctr"/>
          <a:lstStyle>
            <a:lvl1pPr algn="l">
              <a:defRPr sz="1200">
                <a:solidFill>
                  <a:schemeClr val="tx1">
                    <a:tint val="75000"/>
                  </a:schemeClr>
                </a:solidFill>
                <a:latin typeface="FlandersArtSans-Regular" panose="00000500000000000000" pitchFamily="2" charset="0"/>
              </a:defRPr>
            </a:lvl1pPr>
          </a:lstStyle>
          <a:p>
            <a:fld id="{FD6BEBD5-99F3-4C1B-B5AF-C9279F4847C2}" type="datetimeFigureOut">
              <a:rPr lang="nl-BE" smtClean="0"/>
              <a:pPr/>
              <a:t>9/07/2024</a:t>
            </a:fld>
            <a:endParaRPr lang="nl-BE" dirty="0"/>
          </a:p>
        </p:txBody>
      </p:sp>
      <p:sp>
        <p:nvSpPr>
          <p:cNvPr id="8" name="Tijdelijke aanduiding voor voettekst 4"/>
          <p:cNvSpPr>
            <a:spLocks noGrp="1"/>
          </p:cNvSpPr>
          <p:nvPr>
            <p:ph type="ftr" sz="quarter" idx="3"/>
          </p:nvPr>
        </p:nvSpPr>
        <p:spPr>
          <a:xfrm>
            <a:off x="5324524" y="6339600"/>
            <a:ext cx="2520000" cy="360000"/>
          </a:xfrm>
          <a:prstGeom prst="rect">
            <a:avLst/>
          </a:prstGeom>
        </p:spPr>
        <p:txBody>
          <a:bodyPr vert="horz" lIns="91440" tIns="45720" rIns="91440" bIns="45720" rtlCol="0" anchor="ctr"/>
          <a:lstStyle>
            <a:lvl1pPr algn="ctr">
              <a:defRPr sz="1200">
                <a:solidFill>
                  <a:schemeClr val="tx1">
                    <a:tint val="75000"/>
                  </a:schemeClr>
                </a:solidFill>
                <a:latin typeface="FlandersArtSans-Regular" panose="00000500000000000000" pitchFamily="2" charset="0"/>
              </a:defRPr>
            </a:lvl1pPr>
          </a:lstStyle>
          <a:p>
            <a:endParaRPr lang="nl-BE" dirty="0"/>
          </a:p>
        </p:txBody>
      </p:sp>
      <p:sp>
        <p:nvSpPr>
          <p:cNvPr id="9" name="Tijdelijke aanduiding voor dianummer 5"/>
          <p:cNvSpPr>
            <a:spLocks noGrp="1"/>
          </p:cNvSpPr>
          <p:nvPr>
            <p:ph type="sldNum" sz="quarter" idx="4"/>
          </p:nvPr>
        </p:nvSpPr>
        <p:spPr>
          <a:xfrm>
            <a:off x="7926148" y="6339600"/>
            <a:ext cx="720000" cy="360000"/>
          </a:xfrm>
          <a:prstGeom prst="rect">
            <a:avLst/>
          </a:prstGeom>
        </p:spPr>
        <p:txBody>
          <a:bodyPr vert="horz" lIns="91440" tIns="45720" rIns="91440" bIns="45720" rtlCol="0" anchor="ctr"/>
          <a:lstStyle>
            <a:lvl1pPr algn="r">
              <a:defRPr sz="1100">
                <a:solidFill>
                  <a:schemeClr val="tx1">
                    <a:tint val="75000"/>
                  </a:schemeClr>
                </a:solidFill>
                <a:latin typeface="FlandersArtSans-Regular" panose="00000500000000000000" pitchFamily="2" charset="0"/>
              </a:defRPr>
            </a:lvl1pPr>
          </a:lstStyle>
          <a:p>
            <a:fld id="{492AD3B4-D906-4191-84FB-4FE613E48036}" type="slidenum">
              <a:rPr lang="nl-BE" smtClean="0"/>
              <a:pPr/>
              <a:t>‹nr.›</a:t>
            </a:fld>
            <a:endParaRPr lang="nl-BE" dirty="0"/>
          </a:p>
        </p:txBody>
      </p:sp>
      <p:sp>
        <p:nvSpPr>
          <p:cNvPr id="10" name="Tijdelijke aanduiding voor tekst 2"/>
          <p:cNvSpPr>
            <a:spLocks noGrp="1"/>
          </p:cNvSpPr>
          <p:nvPr>
            <p:ph type="body" idx="1"/>
          </p:nvPr>
        </p:nvSpPr>
        <p:spPr>
          <a:xfrm>
            <a:off x="1728000" y="1915200"/>
            <a:ext cx="9926400" cy="4352400"/>
          </a:xfrm>
          <a:prstGeom prst="rect">
            <a:avLst/>
          </a:prstGeom>
        </p:spPr>
        <p:txBody>
          <a:bodyPr vert="horz" lIns="0" tIns="0" rIns="0" bIns="4572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 </a:t>
            </a:r>
            <a:endParaRPr lang="nl-BE" dirty="0"/>
          </a:p>
          <a:p>
            <a:pPr lvl="4"/>
            <a:endParaRPr lang="nl-BE" dirty="0"/>
          </a:p>
        </p:txBody>
      </p:sp>
    </p:spTree>
    <p:extLst>
      <p:ext uri="{BB962C8B-B14F-4D97-AF65-F5344CB8AC3E}">
        <p14:creationId xmlns:p14="http://schemas.microsoft.com/office/powerpoint/2010/main" val="541548204"/>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77" r:id="rId3"/>
    <p:sldLayoutId id="2147483676" r:id="rId4"/>
    <p:sldLayoutId id="2147483682" r:id="rId5"/>
  </p:sldLayoutIdLst>
  <p:txStyles>
    <p:titleStyle>
      <a:lvl1pPr algn="l" defTabSz="914400" rtl="0" eaLnBrk="1" latinLnBrk="0" hangingPunct="1">
        <a:lnSpc>
          <a:spcPts val="3800"/>
        </a:lnSpc>
        <a:spcBef>
          <a:spcPct val="0"/>
        </a:spcBef>
        <a:buNone/>
        <a:defRPr sz="3700" kern="1200">
          <a:solidFill>
            <a:schemeClr val="tx1"/>
          </a:solidFill>
          <a:latin typeface="FlandersArtSans-Bold" panose="00000800000000000000" pitchFamily="2" charset="0"/>
          <a:ea typeface="+mj-ea"/>
          <a:cs typeface="+mj-cs"/>
        </a:defRPr>
      </a:lvl1pPr>
    </p:titleStyle>
    <p:bodyStyle>
      <a:lvl1pPr marL="288000" marR="0" indent="-288000" algn="l" defTabSz="914400" rtl="0" eaLnBrk="1" fontAlgn="auto" latinLnBrk="0" hangingPunct="1">
        <a:lnSpc>
          <a:spcPct val="90000"/>
        </a:lnSpc>
        <a:spcBef>
          <a:spcPts val="300"/>
        </a:spcBef>
        <a:spcAft>
          <a:spcPts val="0"/>
        </a:spcAft>
        <a:buClrTx/>
        <a:buSzPct val="90000"/>
        <a:buFontTx/>
        <a:buBlip>
          <a:blip r:embed="rId7"/>
        </a:buBlip>
        <a:tabLst/>
        <a:defRPr sz="2200" kern="1200" spc="0" baseline="0">
          <a:solidFill>
            <a:schemeClr val="tx1"/>
          </a:solidFill>
          <a:latin typeface="FlandersArtSans-Bold" panose="00000800000000000000" pitchFamily="2" charset="0"/>
          <a:ea typeface="+mn-ea"/>
          <a:cs typeface="+mn-cs"/>
        </a:defRPr>
      </a:lvl1pPr>
      <a:lvl2pPr marL="576000" marR="0" indent="-288000" algn="l" defTabSz="914400" rtl="0" eaLnBrk="1" fontAlgn="auto" latinLnBrk="0" hangingPunct="1">
        <a:lnSpc>
          <a:spcPct val="90000"/>
        </a:lnSpc>
        <a:spcBef>
          <a:spcPts val="300"/>
        </a:spcBef>
        <a:spcAft>
          <a:spcPts val="0"/>
        </a:spcAft>
        <a:buClrTx/>
        <a:buSzPct val="75000"/>
        <a:buFontTx/>
        <a:buBlip>
          <a:blip r:embed="rId8"/>
        </a:buBlip>
        <a:tabLst/>
        <a:defRPr sz="2200" kern="1200" spc="0" baseline="0">
          <a:solidFill>
            <a:srgbClr val="9B9B9B"/>
          </a:solidFill>
          <a:latin typeface="FlandersArtSans-Regular" panose="00000500000000000000" pitchFamily="2" charset="0"/>
          <a:ea typeface="+mn-ea"/>
          <a:cs typeface="+mn-cs"/>
        </a:defRPr>
      </a:lvl2pPr>
      <a:lvl3pPr marL="864000" marR="0" indent="-288000" algn="l" defTabSz="914400" rtl="0" eaLnBrk="1" fontAlgn="auto" latinLnBrk="0" hangingPunct="1">
        <a:lnSpc>
          <a:spcPct val="90000"/>
        </a:lnSpc>
        <a:spcBef>
          <a:spcPts val="300"/>
        </a:spcBef>
        <a:spcAft>
          <a:spcPts val="0"/>
        </a:spcAft>
        <a:buClrTx/>
        <a:buSzPct val="85000"/>
        <a:buFontTx/>
        <a:buBlip>
          <a:blip r:embed="rId9"/>
        </a:buBlip>
        <a:tabLst/>
        <a:defRPr sz="2000" kern="1200" spc="0" baseline="0">
          <a:solidFill>
            <a:schemeClr val="tx1"/>
          </a:solidFill>
          <a:latin typeface="FlandersArtSans-Regular" panose="00000500000000000000" pitchFamily="2" charset="0"/>
          <a:ea typeface="+mn-ea"/>
          <a:cs typeface="+mn-cs"/>
        </a:defRPr>
      </a:lvl3pPr>
      <a:lvl4pPr marL="1152000" marR="0" indent="-288000" algn="l" defTabSz="914400" rtl="0" eaLnBrk="1" fontAlgn="auto" latinLnBrk="0" hangingPunct="1">
        <a:lnSpc>
          <a:spcPct val="90000"/>
        </a:lnSpc>
        <a:spcBef>
          <a:spcPts val="300"/>
        </a:spcBef>
        <a:spcAft>
          <a:spcPts val="0"/>
        </a:spcAft>
        <a:buClrTx/>
        <a:buSzPct val="75000"/>
        <a:buFontTx/>
        <a:buBlip>
          <a:blip r:embed="rId10"/>
        </a:buBlip>
        <a:tabLst/>
        <a:defRPr sz="2000" kern="1200" spc="0" baseline="0">
          <a:solidFill>
            <a:schemeClr val="tx1"/>
          </a:solidFill>
          <a:latin typeface="FlandersArtSans-Regular" panose="00000500000000000000" pitchFamily="2" charset="0"/>
          <a:ea typeface="+mn-ea"/>
          <a:cs typeface="+mn-cs"/>
        </a:defRPr>
      </a:lvl4pPr>
      <a:lvl5pPr marL="1440000" marR="0" indent="-288000" algn="l" defTabSz="914400" rtl="0" eaLnBrk="1" fontAlgn="auto" latinLnBrk="0" hangingPunct="1">
        <a:lnSpc>
          <a:spcPct val="90000"/>
        </a:lnSpc>
        <a:spcBef>
          <a:spcPts val="300"/>
        </a:spcBef>
        <a:spcAft>
          <a:spcPts val="0"/>
        </a:spcAft>
        <a:buClrTx/>
        <a:buSzPct val="90000"/>
        <a:buFontTx/>
        <a:buBlip>
          <a:blip r:embed="rId7"/>
        </a:buBlip>
        <a:tabLst/>
        <a:defRPr sz="2000" kern="1200" spc="0" baseline="0">
          <a:solidFill>
            <a:schemeClr val="tx1"/>
          </a:solidFill>
          <a:latin typeface="FlandersArtSans-Regular"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vlaamsesocialebescherming.be/de-zorgkassen"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mailto:vlaamsesocialebescherming@vlaanderen.b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laamsesocialebescherming@vlaanderen.b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riziv.fgov.be/nl/professionals/andere-professionals/ziekenfonds/Paginas/contacteer-ziekenfondsen.aspx"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eperen 15"/>
          <p:cNvGrpSpPr/>
          <p:nvPr/>
        </p:nvGrpSpPr>
        <p:grpSpPr>
          <a:xfrm>
            <a:off x="1778103" y="273192"/>
            <a:ext cx="6033505" cy="6265475"/>
            <a:chOff x="288001" y="288000"/>
            <a:chExt cx="6033505" cy="6265475"/>
          </a:xfrm>
          <a:solidFill>
            <a:schemeClr val="accent1"/>
          </a:solidFill>
        </p:grpSpPr>
        <p:sp>
          <p:nvSpPr>
            <p:cNvPr id="13" name="Rechthoek 12"/>
            <p:cNvSpPr>
              <a:spLocks/>
            </p:cNvSpPr>
            <p:nvPr/>
          </p:nvSpPr>
          <p:spPr>
            <a:xfrm>
              <a:off x="288001" y="288000"/>
              <a:ext cx="4248000" cy="6265475"/>
            </a:xfrm>
            <a:prstGeom prst="rect">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4" name="Rechthoekige driehoek 13"/>
            <p:cNvSpPr/>
            <p:nvPr/>
          </p:nvSpPr>
          <p:spPr>
            <a:xfrm>
              <a:off x="4536000" y="288000"/>
              <a:ext cx="1785506" cy="6264000"/>
            </a:xfrm>
            <a:prstGeom prst="rtTriangle">
              <a:avLst/>
            </a:prstGeom>
            <a:grp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16" name="Titel 15"/>
          <p:cNvSpPr>
            <a:spLocks noGrp="1"/>
          </p:cNvSpPr>
          <p:nvPr>
            <p:ph type="ctrTitle"/>
          </p:nvPr>
        </p:nvSpPr>
        <p:spPr>
          <a:xfrm>
            <a:off x="1643021" y="1353276"/>
            <a:ext cx="5012700" cy="1943999"/>
          </a:xfrm>
        </p:spPr>
        <p:txBody>
          <a:bodyPr/>
          <a:lstStyle/>
          <a:p>
            <a:r>
              <a:rPr lang="nl-BE" sz="4800" dirty="0"/>
              <a:t>Multidisciplinair overleg</a:t>
            </a:r>
            <a:br>
              <a:rPr lang="nl-BE" sz="4800" dirty="0"/>
            </a:br>
            <a:r>
              <a:rPr lang="nl-BE" sz="3200" dirty="0"/>
              <a:t>Informatiesessie overlegorganisatoren</a:t>
            </a:r>
            <a:br>
              <a:rPr lang="nl-BE" sz="4800" dirty="0"/>
            </a:br>
            <a:endParaRPr lang="nl-BE" sz="4800" dirty="0"/>
          </a:p>
        </p:txBody>
      </p:sp>
      <p:sp>
        <p:nvSpPr>
          <p:cNvPr id="17" name="Ondertitel 16"/>
          <p:cNvSpPr>
            <a:spLocks noGrp="1"/>
          </p:cNvSpPr>
          <p:nvPr>
            <p:ph type="subTitle" idx="1"/>
          </p:nvPr>
        </p:nvSpPr>
        <p:spPr/>
        <p:txBody>
          <a:bodyPr/>
          <a:lstStyle/>
          <a:p>
            <a:r>
              <a:rPr lang="nl-BE" dirty="0"/>
              <a:t>Januari 2021</a:t>
            </a:r>
          </a:p>
        </p:txBody>
      </p:sp>
      <p:sp>
        <p:nvSpPr>
          <p:cNvPr id="4" name="Tijdelijke aanduiding voor inhoud 3">
            <a:extLst>
              <a:ext uri="{FF2B5EF4-FFF2-40B4-BE49-F238E27FC236}">
                <a16:creationId xmlns:a16="http://schemas.microsoft.com/office/drawing/2014/main" id="{16C5B5B8-BB62-4A85-B9B7-6728EBB37F04}"/>
              </a:ext>
            </a:extLst>
          </p:cNvPr>
          <p:cNvSpPr>
            <a:spLocks noGrp="1"/>
          </p:cNvSpPr>
          <p:nvPr>
            <p:ph idx="12"/>
          </p:nvPr>
        </p:nvSpPr>
        <p:spPr/>
        <p:txBody>
          <a:bodyPr/>
          <a:lstStyle/>
          <a:p>
            <a:endParaRPr lang="nl-B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525BEC-EC43-4934-9944-1D4D4D0F9051}"/>
              </a:ext>
            </a:extLst>
          </p:cNvPr>
          <p:cNvSpPr>
            <a:spLocks noGrp="1"/>
          </p:cNvSpPr>
          <p:nvPr>
            <p:ph type="title"/>
          </p:nvPr>
        </p:nvSpPr>
        <p:spPr/>
        <p:txBody>
          <a:bodyPr/>
          <a:lstStyle/>
          <a:p>
            <a:r>
              <a:rPr lang="nl-BE" sz="3200" b="1" dirty="0"/>
              <a:t>Aanvraag per mail bij </a:t>
            </a:r>
            <a:r>
              <a:rPr lang="nl-BE" sz="3200" b="1" dirty="0" err="1"/>
              <a:t>zorgkas</a:t>
            </a:r>
            <a:r>
              <a:rPr lang="nl-BE" sz="3200" b="1" dirty="0"/>
              <a:t> van keuze</a:t>
            </a:r>
          </a:p>
        </p:txBody>
      </p:sp>
      <p:sp>
        <p:nvSpPr>
          <p:cNvPr id="4" name="Tijdelijke aanduiding voor inhoud 3">
            <a:extLst>
              <a:ext uri="{FF2B5EF4-FFF2-40B4-BE49-F238E27FC236}">
                <a16:creationId xmlns:a16="http://schemas.microsoft.com/office/drawing/2014/main" id="{BE206B22-AC26-4640-B5C0-368D8F033376}"/>
              </a:ext>
            </a:extLst>
          </p:cNvPr>
          <p:cNvSpPr>
            <a:spLocks noGrp="1"/>
          </p:cNvSpPr>
          <p:nvPr>
            <p:ph sz="half" idx="1"/>
          </p:nvPr>
        </p:nvSpPr>
        <p:spPr/>
        <p:txBody>
          <a:bodyPr/>
          <a:lstStyle/>
          <a:p>
            <a:r>
              <a:rPr lang="nl-BE" dirty="0"/>
              <a:t>Onderwerp mail: vraag tot administratieve aansluiting bij een </a:t>
            </a:r>
            <a:r>
              <a:rPr lang="nl-BE" dirty="0" err="1"/>
              <a:t>zorgkas</a:t>
            </a:r>
            <a:endParaRPr lang="nl-BE" dirty="0"/>
          </a:p>
          <a:p>
            <a:r>
              <a:rPr lang="nl-BE" dirty="0"/>
              <a:t>Inhoud mail: de heer/mevrouw “</a:t>
            </a:r>
            <a:r>
              <a:rPr lang="nl-BE" i="1" dirty="0"/>
              <a:t>voornaam</a:t>
            </a:r>
            <a:r>
              <a:rPr lang="nl-BE" dirty="0"/>
              <a:t>” “</a:t>
            </a:r>
            <a:r>
              <a:rPr lang="nl-BE" i="1" dirty="0"/>
              <a:t>naam</a:t>
            </a:r>
            <a:r>
              <a:rPr lang="nl-BE" dirty="0"/>
              <a:t>” met rijksregisternummer “</a:t>
            </a:r>
            <a:r>
              <a:rPr lang="nl-BE" i="1" dirty="0"/>
              <a:t>x</a:t>
            </a:r>
            <a:r>
              <a:rPr lang="nl-BE" dirty="0"/>
              <a:t>” is op dit moment niet aangesloten bij een </a:t>
            </a:r>
            <a:r>
              <a:rPr lang="nl-BE" dirty="0" err="1"/>
              <a:t>zorgkas</a:t>
            </a:r>
            <a:r>
              <a:rPr lang="nl-BE" dirty="0"/>
              <a:t>. Voor de zorgbehoevende wordt een multidisciplinair overleg georganiseerd, waarvoor de </a:t>
            </a:r>
            <a:r>
              <a:rPr lang="nl-BE" dirty="0" err="1"/>
              <a:t>zorgkas</a:t>
            </a:r>
            <a:r>
              <a:rPr lang="nl-BE" dirty="0"/>
              <a:t> uitbetalingen zal moeten verrichten. De zorgbehoevende wenst de premie voor de Vlaamse sociale bescherming niet te betalen. Kan de </a:t>
            </a:r>
            <a:r>
              <a:rPr lang="nl-BE" dirty="0" err="1"/>
              <a:t>zorgkas</a:t>
            </a:r>
            <a:r>
              <a:rPr lang="nl-BE" dirty="0"/>
              <a:t> deze persoon administratief aansluiten?</a:t>
            </a:r>
          </a:p>
        </p:txBody>
      </p:sp>
    </p:spTree>
    <p:extLst>
      <p:ext uri="{BB962C8B-B14F-4D97-AF65-F5344CB8AC3E}">
        <p14:creationId xmlns:p14="http://schemas.microsoft.com/office/powerpoint/2010/main" val="397901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525BEC-EC43-4934-9944-1D4D4D0F9051}"/>
              </a:ext>
            </a:extLst>
          </p:cNvPr>
          <p:cNvSpPr>
            <a:spLocks noGrp="1"/>
          </p:cNvSpPr>
          <p:nvPr>
            <p:ph type="title"/>
          </p:nvPr>
        </p:nvSpPr>
        <p:spPr/>
        <p:txBody>
          <a:bodyPr/>
          <a:lstStyle/>
          <a:p>
            <a:r>
              <a:rPr lang="nl-BE" sz="3200" b="1" dirty="0"/>
              <a:t>Aanvraag met ondertekend formulier bij </a:t>
            </a:r>
            <a:r>
              <a:rPr lang="nl-BE" sz="3200" b="1" dirty="0" err="1"/>
              <a:t>zorgkas</a:t>
            </a:r>
            <a:r>
              <a:rPr lang="nl-BE" sz="3200" b="1" dirty="0"/>
              <a:t> van keuze</a:t>
            </a:r>
          </a:p>
        </p:txBody>
      </p:sp>
      <p:sp>
        <p:nvSpPr>
          <p:cNvPr id="4" name="Tijdelijke aanduiding voor inhoud 3">
            <a:extLst>
              <a:ext uri="{FF2B5EF4-FFF2-40B4-BE49-F238E27FC236}">
                <a16:creationId xmlns:a16="http://schemas.microsoft.com/office/drawing/2014/main" id="{BE206B22-AC26-4640-B5C0-368D8F033376}"/>
              </a:ext>
            </a:extLst>
          </p:cNvPr>
          <p:cNvSpPr>
            <a:spLocks noGrp="1"/>
          </p:cNvSpPr>
          <p:nvPr>
            <p:ph sz="half" idx="1"/>
          </p:nvPr>
        </p:nvSpPr>
        <p:spPr/>
        <p:txBody>
          <a:bodyPr/>
          <a:lstStyle/>
          <a:p>
            <a:r>
              <a:rPr lang="nl-BE" dirty="0"/>
              <a:t>Formulier zowel bruikbaar voor administratieve als officiële aansluiting</a:t>
            </a:r>
          </a:p>
          <a:p>
            <a:r>
              <a:rPr lang="nl-BE" dirty="0"/>
              <a:t>In eerste geval: ondertekening kan door OO</a:t>
            </a:r>
          </a:p>
          <a:p>
            <a:r>
              <a:rPr lang="nl-BE" dirty="0"/>
              <a:t>In tweede geval: altijd ondertekening door zorgbehoevende of vertegenwoordiger!</a:t>
            </a:r>
          </a:p>
          <a:p>
            <a:r>
              <a:rPr lang="nl-BE" dirty="0"/>
              <a:t>Schematisch:</a:t>
            </a:r>
          </a:p>
          <a:p>
            <a:pPr>
              <a:buNone/>
            </a:pPr>
            <a:endParaRPr lang="nl-BE" dirty="0"/>
          </a:p>
        </p:txBody>
      </p:sp>
      <p:graphicFrame>
        <p:nvGraphicFramePr>
          <p:cNvPr id="3" name="Tabel 2">
            <a:extLst>
              <a:ext uri="{FF2B5EF4-FFF2-40B4-BE49-F238E27FC236}">
                <a16:creationId xmlns:a16="http://schemas.microsoft.com/office/drawing/2014/main" id="{2A6C67AF-53E2-4290-AFD8-11CCD1AE1D69}"/>
              </a:ext>
            </a:extLst>
          </p:cNvPr>
          <p:cNvGraphicFramePr>
            <a:graphicFrameLocks noGrp="1"/>
          </p:cNvGraphicFramePr>
          <p:nvPr>
            <p:extLst>
              <p:ext uri="{D42A27DB-BD31-4B8C-83A1-F6EECF244321}">
                <p14:modId xmlns:p14="http://schemas.microsoft.com/office/powerpoint/2010/main" val="4271978411"/>
              </p:ext>
            </p:extLst>
          </p:nvPr>
        </p:nvGraphicFramePr>
        <p:xfrm>
          <a:off x="3156030" y="3590455"/>
          <a:ext cx="7350239" cy="2392191"/>
        </p:xfrm>
        <a:graphic>
          <a:graphicData uri="http://schemas.openxmlformats.org/drawingml/2006/table">
            <a:tbl>
              <a:tblPr firstRow="1" firstCol="1" bandRow="1">
                <a:tableStyleId>{5C22544A-7EE6-4342-B048-85BDC9FD1C3A}</a:tableStyleId>
              </a:tblPr>
              <a:tblGrid>
                <a:gridCol w="2582289">
                  <a:extLst>
                    <a:ext uri="{9D8B030D-6E8A-4147-A177-3AD203B41FA5}">
                      <a16:colId xmlns:a16="http://schemas.microsoft.com/office/drawing/2014/main" val="4286718524"/>
                    </a:ext>
                  </a:extLst>
                </a:gridCol>
                <a:gridCol w="2582289">
                  <a:extLst>
                    <a:ext uri="{9D8B030D-6E8A-4147-A177-3AD203B41FA5}">
                      <a16:colId xmlns:a16="http://schemas.microsoft.com/office/drawing/2014/main" val="1539828791"/>
                    </a:ext>
                  </a:extLst>
                </a:gridCol>
                <a:gridCol w="2185661">
                  <a:extLst>
                    <a:ext uri="{9D8B030D-6E8A-4147-A177-3AD203B41FA5}">
                      <a16:colId xmlns:a16="http://schemas.microsoft.com/office/drawing/2014/main" val="2558708315"/>
                    </a:ext>
                  </a:extLst>
                </a:gridCol>
              </a:tblGrid>
              <a:tr h="117870">
                <a:tc>
                  <a:txBody>
                    <a:bodyPr/>
                    <a:lstStyle/>
                    <a:p>
                      <a:pPr>
                        <a:lnSpc>
                          <a:spcPts val="1400"/>
                        </a:lnSpc>
                        <a:spcAft>
                          <a:spcPts val="0"/>
                        </a:spcAft>
                        <a:tabLst>
                          <a:tab pos="2340610" algn="l"/>
                        </a:tabLst>
                      </a:pPr>
                      <a:r>
                        <a:rPr lang="nl-BE" sz="1000">
                          <a:effectLst/>
                        </a:rPr>
                        <a:t>vraag</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Ondertekening</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Volmacht?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58298547"/>
                  </a:ext>
                </a:extLst>
              </a:tr>
              <a:tr h="117870">
                <a:tc rowSpan="5">
                  <a:txBody>
                    <a:bodyPr/>
                    <a:lstStyle/>
                    <a:p>
                      <a:pPr>
                        <a:lnSpc>
                          <a:spcPts val="1400"/>
                        </a:lnSpc>
                        <a:spcAft>
                          <a:spcPts val="0"/>
                        </a:spcAft>
                        <a:tabLst>
                          <a:tab pos="2340610" algn="l"/>
                        </a:tabLst>
                      </a:pPr>
                      <a:r>
                        <a:rPr lang="nl-BE" sz="1000">
                          <a:effectLst/>
                        </a:rPr>
                        <a:t>Administratieve aansluiting</a:t>
                      </a:r>
                    </a:p>
                    <a:p>
                      <a:pPr>
                        <a:lnSpc>
                          <a:spcPts val="1400"/>
                        </a:lnSpc>
                        <a:spcAft>
                          <a:spcPts val="0"/>
                        </a:spcAft>
                        <a:tabLst>
                          <a:tab pos="2340610" algn="l"/>
                        </a:tabLst>
                      </a:pPr>
                      <a:r>
                        <a:rPr lang="nl-BE" sz="1000">
                          <a:effectLst/>
                        </a:rPr>
                        <a:t> </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zorgbehoevende</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nvt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3975406"/>
                  </a:ext>
                </a:extLst>
              </a:tr>
              <a:tr h="117870">
                <a:tc vMerge="1">
                  <a:txBody>
                    <a:bodyPr/>
                    <a:lstStyle/>
                    <a:p>
                      <a:endParaRPr lang="nl-BE"/>
                    </a:p>
                  </a:txBody>
                  <a:tcPr/>
                </a:tc>
                <a:tc>
                  <a:txBody>
                    <a:bodyPr/>
                    <a:lstStyle/>
                    <a:p>
                      <a:pPr>
                        <a:lnSpc>
                          <a:spcPts val="1400"/>
                        </a:lnSpc>
                        <a:spcAft>
                          <a:spcPts val="0"/>
                        </a:spcAft>
                        <a:tabLst>
                          <a:tab pos="2340610" algn="l"/>
                        </a:tabLst>
                      </a:pPr>
                      <a:r>
                        <a:rPr lang="nl-BE" sz="1000">
                          <a:effectLst/>
                        </a:rPr>
                        <a:t>wettelijke vertegenwoordiger</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Kopie beschikking vereist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27265197"/>
                  </a:ext>
                </a:extLst>
              </a:tr>
              <a:tr h="369614">
                <a:tc vMerge="1">
                  <a:txBody>
                    <a:bodyPr/>
                    <a:lstStyle/>
                    <a:p>
                      <a:endParaRPr lang="nl-BE"/>
                    </a:p>
                  </a:txBody>
                  <a:tcPr/>
                </a:tc>
                <a:tc>
                  <a:txBody>
                    <a:bodyPr/>
                    <a:lstStyle/>
                    <a:p>
                      <a:pPr>
                        <a:lnSpc>
                          <a:spcPts val="1400"/>
                        </a:lnSpc>
                        <a:spcAft>
                          <a:spcPts val="0"/>
                        </a:spcAft>
                        <a:tabLst>
                          <a:tab pos="2340610" algn="l"/>
                        </a:tabLst>
                      </a:pPr>
                      <a:r>
                        <a:rPr lang="nl-BE" sz="1000">
                          <a:effectLst/>
                        </a:rPr>
                        <a:t>echtgenoot of echtgenote, wettelijk samenwonende partner, (schoon)kinderen</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Geen volmacht vereist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4291415"/>
                  </a:ext>
                </a:extLst>
              </a:tr>
              <a:tr h="117870">
                <a:tc vMerge="1">
                  <a:txBody>
                    <a:bodyPr/>
                    <a:lstStyle/>
                    <a:p>
                      <a:endParaRPr lang="nl-BE"/>
                    </a:p>
                  </a:txBody>
                  <a:tcPr/>
                </a:tc>
                <a:tc>
                  <a:txBody>
                    <a:bodyPr/>
                    <a:lstStyle/>
                    <a:p>
                      <a:pPr>
                        <a:lnSpc>
                          <a:spcPts val="1400"/>
                        </a:lnSpc>
                        <a:spcAft>
                          <a:spcPts val="0"/>
                        </a:spcAft>
                        <a:tabLst>
                          <a:tab pos="2340610" algn="l"/>
                        </a:tabLst>
                      </a:pPr>
                      <a:r>
                        <a:rPr lang="nl-BE" sz="1000">
                          <a:effectLst/>
                        </a:rPr>
                        <a:t>overlegorganisator</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Geen volmacht vereist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18900068"/>
                  </a:ext>
                </a:extLst>
              </a:tr>
              <a:tr h="243742">
                <a:tc vMerge="1">
                  <a:txBody>
                    <a:bodyPr/>
                    <a:lstStyle/>
                    <a:p>
                      <a:endParaRPr lang="nl-BE"/>
                    </a:p>
                  </a:txBody>
                  <a:tcPr/>
                </a:tc>
                <a:tc>
                  <a:txBody>
                    <a:bodyPr/>
                    <a:lstStyle/>
                    <a:p>
                      <a:pPr>
                        <a:lnSpc>
                          <a:spcPts val="1400"/>
                        </a:lnSpc>
                        <a:spcAft>
                          <a:spcPts val="0"/>
                        </a:spcAft>
                        <a:tabLst>
                          <a:tab pos="2340610" algn="l"/>
                        </a:tabLst>
                      </a:pPr>
                      <a:r>
                        <a:rPr lang="nl-BE" sz="1000">
                          <a:effectLst/>
                        </a:rPr>
                        <a:t>andere vertegenwoordiger</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mits volmacht van zorgbehoevende</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9350705"/>
                  </a:ext>
                </a:extLst>
              </a:tr>
              <a:tr h="117870">
                <a:tc rowSpan="5">
                  <a:txBody>
                    <a:bodyPr/>
                    <a:lstStyle/>
                    <a:p>
                      <a:pPr>
                        <a:lnSpc>
                          <a:spcPts val="1400"/>
                        </a:lnSpc>
                        <a:spcAft>
                          <a:spcPts val="0"/>
                        </a:spcAft>
                        <a:tabLst>
                          <a:tab pos="2340610" algn="l"/>
                        </a:tabLst>
                      </a:pPr>
                      <a:r>
                        <a:rPr lang="nl-BE" sz="1000">
                          <a:effectLst/>
                        </a:rPr>
                        <a:t>Officiële aansluiting</a:t>
                      </a:r>
                    </a:p>
                    <a:p>
                      <a:pPr>
                        <a:lnSpc>
                          <a:spcPts val="1400"/>
                        </a:lnSpc>
                        <a:spcAft>
                          <a:spcPts val="0"/>
                        </a:spcAft>
                        <a:tabLst>
                          <a:tab pos="2340610" algn="l"/>
                        </a:tabLst>
                      </a:pPr>
                      <a:r>
                        <a:rPr lang="nl-BE" sz="1000">
                          <a:effectLst/>
                        </a:rPr>
                        <a:t> </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zorgbehoevende</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nvt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48772733"/>
                  </a:ext>
                </a:extLst>
              </a:tr>
              <a:tr h="117870">
                <a:tc vMerge="1">
                  <a:txBody>
                    <a:bodyPr/>
                    <a:lstStyle/>
                    <a:p>
                      <a:endParaRPr lang="nl-BE"/>
                    </a:p>
                  </a:txBody>
                  <a:tcPr/>
                </a:tc>
                <a:tc>
                  <a:txBody>
                    <a:bodyPr/>
                    <a:lstStyle/>
                    <a:p>
                      <a:pPr>
                        <a:lnSpc>
                          <a:spcPts val="1400"/>
                        </a:lnSpc>
                        <a:spcAft>
                          <a:spcPts val="0"/>
                        </a:spcAft>
                        <a:tabLst>
                          <a:tab pos="2340610" algn="l"/>
                        </a:tabLst>
                      </a:pPr>
                      <a:r>
                        <a:rPr lang="nl-BE" sz="1000">
                          <a:effectLst/>
                        </a:rPr>
                        <a:t>wettelijke vertegenwoordiger</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Kopie beschikking vereist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75455246"/>
                  </a:ext>
                </a:extLst>
              </a:tr>
              <a:tr h="369614">
                <a:tc vMerge="1">
                  <a:txBody>
                    <a:bodyPr/>
                    <a:lstStyle/>
                    <a:p>
                      <a:endParaRPr lang="nl-BE"/>
                    </a:p>
                  </a:txBody>
                  <a:tcPr/>
                </a:tc>
                <a:tc>
                  <a:txBody>
                    <a:bodyPr/>
                    <a:lstStyle/>
                    <a:p>
                      <a:pPr>
                        <a:lnSpc>
                          <a:spcPts val="1400"/>
                        </a:lnSpc>
                        <a:spcAft>
                          <a:spcPts val="0"/>
                        </a:spcAft>
                        <a:tabLst>
                          <a:tab pos="2340610" algn="l"/>
                        </a:tabLst>
                      </a:pPr>
                      <a:r>
                        <a:rPr lang="nl-BE" sz="1000">
                          <a:effectLst/>
                        </a:rPr>
                        <a:t>echtgenoot of echtgenote, wettelijk samenwonende partner, (schoon)kinderen</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geen volmacht vereist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84681358"/>
                  </a:ext>
                </a:extLst>
              </a:tr>
              <a:tr h="117870">
                <a:tc vMerge="1">
                  <a:txBody>
                    <a:bodyPr/>
                    <a:lstStyle/>
                    <a:p>
                      <a:endParaRPr lang="nl-BE"/>
                    </a:p>
                  </a:txBody>
                  <a:tcPr/>
                </a:tc>
                <a:tc>
                  <a:txBody>
                    <a:bodyPr/>
                    <a:lstStyle/>
                    <a:p>
                      <a:pPr>
                        <a:lnSpc>
                          <a:spcPts val="1400"/>
                        </a:lnSpc>
                        <a:spcAft>
                          <a:spcPts val="0"/>
                        </a:spcAft>
                        <a:tabLst>
                          <a:tab pos="2340610" algn="l"/>
                        </a:tabLst>
                      </a:pPr>
                      <a:r>
                        <a:rPr lang="nl-BE" sz="1000">
                          <a:effectLst/>
                        </a:rPr>
                        <a:t>wettelijke vertegenwoordiger</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kopie beschikking vereist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34314672"/>
                  </a:ext>
                </a:extLst>
              </a:tr>
              <a:tr h="243742">
                <a:tc vMerge="1">
                  <a:txBody>
                    <a:bodyPr/>
                    <a:lstStyle/>
                    <a:p>
                      <a:endParaRPr lang="nl-BE"/>
                    </a:p>
                  </a:txBody>
                  <a:tcPr/>
                </a:tc>
                <a:tc>
                  <a:txBody>
                    <a:bodyPr/>
                    <a:lstStyle/>
                    <a:p>
                      <a:pPr>
                        <a:lnSpc>
                          <a:spcPts val="1400"/>
                        </a:lnSpc>
                        <a:spcAft>
                          <a:spcPts val="0"/>
                        </a:spcAft>
                        <a:tabLst>
                          <a:tab pos="2340610" algn="l"/>
                        </a:tabLst>
                      </a:pPr>
                      <a:r>
                        <a:rPr lang="nl-BE" sz="1000">
                          <a:effectLst/>
                        </a:rPr>
                        <a:t>andere vertegenwoordiger</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dirty="0">
                          <a:effectLst/>
                        </a:rPr>
                        <a:t>mits volmacht van zorgbehoevende</a:t>
                      </a:r>
                      <a:endParaRPr lang="nl-BE"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1165905"/>
                  </a:ext>
                </a:extLst>
              </a:tr>
            </a:tbl>
          </a:graphicData>
        </a:graphic>
      </p:graphicFrame>
    </p:spTree>
    <p:extLst>
      <p:ext uri="{BB962C8B-B14F-4D97-AF65-F5344CB8AC3E}">
        <p14:creationId xmlns:p14="http://schemas.microsoft.com/office/powerpoint/2010/main" val="1312037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3F01CA-A73F-4E7B-A144-913C3BABDA78}"/>
              </a:ext>
            </a:extLst>
          </p:cNvPr>
          <p:cNvSpPr>
            <a:spLocks noGrp="1"/>
          </p:cNvSpPr>
          <p:nvPr>
            <p:ph type="title"/>
          </p:nvPr>
        </p:nvSpPr>
        <p:spPr/>
        <p:txBody>
          <a:bodyPr/>
          <a:lstStyle/>
          <a:p>
            <a:r>
              <a:rPr lang="nl-BE" sz="3200" b="1" dirty="0"/>
              <a:t>Contactgegevens zorgkassen</a:t>
            </a:r>
          </a:p>
        </p:txBody>
      </p:sp>
      <p:sp>
        <p:nvSpPr>
          <p:cNvPr id="4" name="Tijdelijke aanduiding voor inhoud 3">
            <a:extLst>
              <a:ext uri="{FF2B5EF4-FFF2-40B4-BE49-F238E27FC236}">
                <a16:creationId xmlns:a16="http://schemas.microsoft.com/office/drawing/2014/main" id="{C6A87685-7926-4F96-BF63-2B2BCD717EE7}"/>
              </a:ext>
            </a:extLst>
          </p:cNvPr>
          <p:cNvSpPr>
            <a:spLocks noGrp="1"/>
          </p:cNvSpPr>
          <p:nvPr>
            <p:ph sz="half" idx="1"/>
          </p:nvPr>
        </p:nvSpPr>
        <p:spPr/>
        <p:txBody>
          <a:bodyPr/>
          <a:lstStyle/>
          <a:p>
            <a:r>
              <a:rPr lang="nl-BE" u="sng" dirty="0">
                <a:hlinkClick r:id="rId3"/>
              </a:rPr>
              <a:t>https://www.vlaamsesocialebescherming.be/de-zorgkassen</a:t>
            </a:r>
            <a:r>
              <a:rPr lang="nl-BE" u="sng" dirty="0"/>
              <a:t> </a:t>
            </a:r>
            <a:endParaRPr lang="nl-BE" dirty="0"/>
          </a:p>
        </p:txBody>
      </p:sp>
    </p:spTree>
    <p:extLst>
      <p:ext uri="{BB962C8B-B14F-4D97-AF65-F5344CB8AC3E}">
        <p14:creationId xmlns:p14="http://schemas.microsoft.com/office/powerpoint/2010/main" val="3077582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7ED7454-5888-7B41-98E1-76A56674D7E4}"/>
              </a:ext>
            </a:extLst>
          </p:cNvPr>
          <p:cNvSpPr>
            <a:spLocks noGrp="1"/>
          </p:cNvSpPr>
          <p:nvPr>
            <p:ph type="title"/>
          </p:nvPr>
        </p:nvSpPr>
        <p:spPr/>
        <p:txBody>
          <a:bodyPr/>
          <a:lstStyle/>
          <a:p>
            <a:r>
              <a:rPr lang="nl-BE" dirty="0" err="1"/>
              <a:t>Reason</a:t>
            </a:r>
            <a:r>
              <a:rPr lang="nl-BE" dirty="0"/>
              <a:t> 009: persoon mag alleen aansluiten na overstap naar Belgische Sociale Zekerheid (bv Europese ambtenaren)</a:t>
            </a:r>
          </a:p>
        </p:txBody>
      </p:sp>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a:xfrm>
            <a:off x="1728000" y="2808819"/>
            <a:ext cx="9888000" cy="3672000"/>
          </a:xfrm>
        </p:spPr>
        <p:txBody>
          <a:bodyPr/>
          <a:lstStyle/>
          <a:p>
            <a:r>
              <a:rPr lang="nl-BE" dirty="0"/>
              <a:t>Indien bereidheid om overstap te doen, neemt persoon zelf contact op met een ziekenfonds naar keuze om aansluiting in orde te brengen.</a:t>
            </a:r>
          </a:p>
        </p:txBody>
      </p:sp>
    </p:spTree>
    <p:extLst>
      <p:ext uri="{BB962C8B-B14F-4D97-AF65-F5344CB8AC3E}">
        <p14:creationId xmlns:p14="http://schemas.microsoft.com/office/powerpoint/2010/main" val="2244469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7ED7454-5888-7B41-98E1-76A56674D7E4}"/>
              </a:ext>
            </a:extLst>
          </p:cNvPr>
          <p:cNvSpPr>
            <a:spLocks noGrp="1"/>
          </p:cNvSpPr>
          <p:nvPr>
            <p:ph type="title"/>
          </p:nvPr>
        </p:nvSpPr>
        <p:spPr/>
        <p:txBody>
          <a:bodyPr/>
          <a:lstStyle/>
          <a:p>
            <a:r>
              <a:rPr lang="nl-BE" dirty="0"/>
              <a:t>Specifieke groepen</a:t>
            </a:r>
          </a:p>
        </p:txBody>
      </p:sp>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a:xfrm>
            <a:off x="1728000" y="1416437"/>
            <a:ext cx="9888000" cy="4402472"/>
          </a:xfrm>
        </p:spPr>
        <p:txBody>
          <a:bodyPr/>
          <a:lstStyle/>
          <a:p>
            <a:pPr lvl="0"/>
            <a:r>
              <a:rPr lang="nl-BE" dirty="0"/>
              <a:t>In Vlaanderen wonen en 25 jaar of jonger zijn:</a:t>
            </a:r>
          </a:p>
          <a:p>
            <a:pPr lvl="1"/>
            <a:r>
              <a:rPr lang="nl-BE" dirty="0"/>
              <a:t>Officiële aansluiting nodig. Tot aan 26 jaar is een premie niet verschuldigd.</a:t>
            </a:r>
          </a:p>
          <a:p>
            <a:pPr lvl="0"/>
            <a:r>
              <a:rPr lang="nl-BE" dirty="0"/>
              <a:t>in Brussel gedomicilieerd zijn;</a:t>
            </a:r>
          </a:p>
          <a:p>
            <a:pPr lvl="1"/>
            <a:r>
              <a:rPr lang="nl-BE" dirty="0"/>
              <a:t>Zowel administratieve als officiële aansluiting zijn mogelijk. </a:t>
            </a:r>
          </a:p>
          <a:p>
            <a:pPr lvl="0"/>
            <a:r>
              <a:rPr lang="nl-BE" dirty="0"/>
              <a:t>in Wallonië gedomicilieerd zijn:</a:t>
            </a:r>
          </a:p>
          <a:p>
            <a:pPr lvl="1"/>
            <a:r>
              <a:rPr lang="nl-BE" dirty="0"/>
              <a:t>Enkel een administratieve aansluiting is mogelijk.</a:t>
            </a:r>
          </a:p>
          <a:p>
            <a:pPr lvl="0"/>
            <a:r>
              <a:rPr lang="nl-BE" dirty="0"/>
              <a:t>in het buitenland gedomicilieerd zijn:</a:t>
            </a:r>
          </a:p>
          <a:p>
            <a:pPr lvl="1"/>
            <a:r>
              <a:rPr lang="nl-BE" dirty="0"/>
              <a:t>Ofwel officiële aansluiting, indien persoon verzekerd bij Belgische Sociale Zekerheid en laatste plaats van tewerkstelling Vlaanderen of Brussel</a:t>
            </a:r>
          </a:p>
          <a:p>
            <a:pPr lvl="1"/>
            <a:r>
              <a:rPr lang="nl-BE" dirty="0"/>
              <a:t>Ofwel administratieve aansluiting (in alle andere gevallen)</a:t>
            </a:r>
          </a:p>
          <a:p>
            <a:r>
              <a:rPr lang="nl-BE" dirty="0"/>
              <a:t>In Vlaanderen gedomicilieerd zijn maar sociaal verzekerd in een andere EU-lidstaat:</a:t>
            </a:r>
          </a:p>
          <a:p>
            <a:pPr lvl="1"/>
            <a:r>
              <a:rPr lang="nl-BE" dirty="0"/>
              <a:t>Zowel administratieve als officiële aansluiting zijn mogelijk.</a:t>
            </a:r>
          </a:p>
          <a:p>
            <a:pPr>
              <a:buNone/>
            </a:pPr>
            <a:endParaRPr lang="nl-BE" dirty="0"/>
          </a:p>
        </p:txBody>
      </p:sp>
    </p:spTree>
    <p:extLst>
      <p:ext uri="{BB962C8B-B14F-4D97-AF65-F5344CB8AC3E}">
        <p14:creationId xmlns:p14="http://schemas.microsoft.com/office/powerpoint/2010/main" val="2571979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7ED7454-5888-7B41-98E1-76A56674D7E4}"/>
              </a:ext>
            </a:extLst>
          </p:cNvPr>
          <p:cNvSpPr>
            <a:spLocks noGrp="1"/>
          </p:cNvSpPr>
          <p:nvPr>
            <p:ph type="title"/>
          </p:nvPr>
        </p:nvSpPr>
        <p:spPr/>
        <p:txBody>
          <a:bodyPr/>
          <a:lstStyle/>
          <a:p>
            <a:r>
              <a:rPr lang="nl-BE" dirty="0"/>
              <a:t>Vragen en antwoorden over het nieuwe vergoedingssysteem</a:t>
            </a:r>
          </a:p>
        </p:txBody>
      </p:sp>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p:txBody>
          <a:bodyPr/>
          <a:lstStyle/>
          <a:p>
            <a:r>
              <a:rPr lang="nl-BE" dirty="0"/>
              <a:t>Vergoedbaarheid van het MO</a:t>
            </a:r>
          </a:p>
          <a:p>
            <a:pPr lvl="1"/>
            <a:r>
              <a:rPr lang="nl-BE" dirty="0"/>
              <a:t>Persoon met zorgvraag of vertegenwoordiger aanwezig (verklaring toestemming), tenzij persoon zelf niet wenst aanwezig of vertegenwoordigd te zijn (verklaring niet-gewenste aanwezigheid door persoon) of de zorgaanbieders aangeven dat de aanwezigheid niet wenselijk is (verklaring niet wenselijke aanwezigheid door zorgaanbieders)</a:t>
            </a:r>
          </a:p>
          <a:p>
            <a:pPr lvl="1"/>
            <a:r>
              <a:rPr lang="nl-BE" dirty="0"/>
              <a:t>Aantal disciplines: minimum 3, zonder de overlegorganisator</a:t>
            </a:r>
          </a:p>
          <a:p>
            <a:pPr lvl="1"/>
            <a:r>
              <a:rPr lang="nl-BE" dirty="0"/>
              <a:t>Huisarts moet altijd uitgenodigd worden en er moet geprobeerd worden de huisarts aan het overleg te laten deelnemen, indien fysiek niet mogelijk: videogesprek, telefoongesprek op luidspreker.</a:t>
            </a:r>
          </a:p>
          <a:p>
            <a:pPr lvl="2"/>
            <a:r>
              <a:rPr lang="nl-BE" dirty="0"/>
              <a:t>Echter: als huisarts toch niet aanwezig is op ogenblik van overleg, kan, mits ondertekenen verklaring door OO, het overleg toch vergoed worden.</a:t>
            </a:r>
          </a:p>
          <a:p>
            <a:pPr lvl="2"/>
            <a:r>
              <a:rPr lang="nl-BE" dirty="0"/>
              <a:t>Echter: bij uitnodiging meteen een weigering krijgen om deel te nemen, zorgt voor het niet-vergoedbaar zijn van het MO.</a:t>
            </a:r>
          </a:p>
          <a:p>
            <a:pPr lvl="1"/>
            <a:endParaRPr lang="nl-BE" dirty="0"/>
          </a:p>
        </p:txBody>
      </p:sp>
    </p:spTree>
    <p:extLst>
      <p:ext uri="{BB962C8B-B14F-4D97-AF65-F5344CB8AC3E}">
        <p14:creationId xmlns:p14="http://schemas.microsoft.com/office/powerpoint/2010/main" val="404553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7ED7454-5888-7B41-98E1-76A56674D7E4}"/>
              </a:ext>
            </a:extLst>
          </p:cNvPr>
          <p:cNvSpPr>
            <a:spLocks noGrp="1"/>
          </p:cNvSpPr>
          <p:nvPr>
            <p:ph type="title"/>
          </p:nvPr>
        </p:nvSpPr>
        <p:spPr/>
        <p:txBody>
          <a:bodyPr/>
          <a:lstStyle/>
          <a:p>
            <a:endParaRPr lang="nl-BE" dirty="0"/>
          </a:p>
        </p:txBody>
      </p:sp>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p:txBody>
          <a:bodyPr/>
          <a:lstStyle/>
          <a:p>
            <a:pPr lvl="1"/>
            <a:r>
              <a:rPr lang="nl-BE" dirty="0"/>
              <a:t>Geen onderscheid meer in categorieën van personen, zoals vroeger federaal. Dus voor elk type persoon kan MO georganiseerd worden. Wel altijd met als doel de </a:t>
            </a:r>
            <a:r>
              <a:rPr lang="nl-BE" b="1" dirty="0"/>
              <a:t>thuiszorg</a:t>
            </a:r>
            <a:r>
              <a:rPr lang="nl-BE" dirty="0"/>
              <a:t> op te zetten, af te stemmen.</a:t>
            </a:r>
          </a:p>
          <a:p>
            <a:pPr lvl="1"/>
            <a:r>
              <a:rPr lang="nl-BE" dirty="0"/>
              <a:t>Vergoedbaarheid wordt afgetoetst door OO, op basis van de criteria (zie eerder).</a:t>
            </a:r>
          </a:p>
          <a:p>
            <a:pPr lvl="1"/>
            <a:r>
              <a:rPr lang="nl-BE" dirty="0"/>
              <a:t>Verklaring bij afwezigheid andere discipline, waardoor minimum aantal van 3 niet gehaald wordt, is momenteel nog niet mogelijk. Enkel voor huisarts.</a:t>
            </a:r>
          </a:p>
          <a:p>
            <a:pPr lvl="1"/>
            <a:r>
              <a:rPr lang="nl-BE" dirty="0"/>
              <a:t>Aanvraag MO gebeurt rechtstreeks bij contactpersonen op overzichtslijst. Deze nemen vraag zelf op of delegeren naar collega of andere OO buiten organisatie.</a:t>
            </a:r>
          </a:p>
        </p:txBody>
      </p:sp>
    </p:spTree>
    <p:extLst>
      <p:ext uri="{BB962C8B-B14F-4D97-AF65-F5344CB8AC3E}">
        <p14:creationId xmlns:p14="http://schemas.microsoft.com/office/powerpoint/2010/main" val="2479287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7ED7454-5888-7B41-98E1-76A56674D7E4}"/>
              </a:ext>
            </a:extLst>
          </p:cNvPr>
          <p:cNvSpPr>
            <a:spLocks noGrp="1"/>
          </p:cNvSpPr>
          <p:nvPr>
            <p:ph type="title"/>
          </p:nvPr>
        </p:nvSpPr>
        <p:spPr/>
        <p:txBody>
          <a:bodyPr/>
          <a:lstStyle/>
          <a:p>
            <a:endParaRPr lang="nl-BE" dirty="0"/>
          </a:p>
        </p:txBody>
      </p:sp>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p:txBody>
          <a:bodyPr/>
          <a:lstStyle/>
          <a:p>
            <a:r>
              <a:rPr lang="nl-BE" dirty="0"/>
              <a:t>Vergoeding MO</a:t>
            </a:r>
          </a:p>
          <a:p>
            <a:pPr lvl="1"/>
            <a:r>
              <a:rPr lang="nl-BE" dirty="0"/>
              <a:t>Voor periode 1/5/2020 – 30/4/2021: slechts 4 deelnemers, overlegorganisator en zorgbemiddelaar vergoed. Cascade toepassen</a:t>
            </a:r>
          </a:p>
          <a:p>
            <a:pPr lvl="1"/>
            <a:r>
              <a:rPr lang="nl-BE" dirty="0"/>
              <a:t>Voor vaststelling 4 deelnemers: kijken naar organisatie en niet naar discipline! </a:t>
            </a:r>
          </a:p>
          <a:p>
            <a:pPr lvl="1"/>
            <a:r>
              <a:rPr lang="nl-BE" dirty="0"/>
              <a:t>Zorgbemiddelaar moet niet verplicht aangesteld worden. Is beslissing van zorgteam. Lid van zorgteam, dus niet overlegorganisator.</a:t>
            </a:r>
          </a:p>
          <a:p>
            <a:pPr lvl="1"/>
            <a:r>
              <a:rPr lang="nl-BE" dirty="0"/>
              <a:t>Voor periode 1/5/2020 – 30/4/2021: slechts 1 overleg vergoed (1 jaar of 365 dagen). Vanaf mei herziening van deze bepaling.</a:t>
            </a:r>
          </a:p>
        </p:txBody>
      </p:sp>
    </p:spTree>
    <p:extLst>
      <p:ext uri="{BB962C8B-B14F-4D97-AF65-F5344CB8AC3E}">
        <p14:creationId xmlns:p14="http://schemas.microsoft.com/office/powerpoint/2010/main" val="1058931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7ED7454-5888-7B41-98E1-76A56674D7E4}"/>
              </a:ext>
            </a:extLst>
          </p:cNvPr>
          <p:cNvSpPr>
            <a:spLocks noGrp="1"/>
          </p:cNvSpPr>
          <p:nvPr>
            <p:ph type="title"/>
          </p:nvPr>
        </p:nvSpPr>
        <p:spPr/>
        <p:txBody>
          <a:bodyPr/>
          <a:lstStyle/>
          <a:p>
            <a:endParaRPr lang="nl-BE" dirty="0"/>
          </a:p>
        </p:txBody>
      </p:sp>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p:txBody>
          <a:bodyPr/>
          <a:lstStyle/>
          <a:p>
            <a:r>
              <a:rPr lang="nl-BE" dirty="0"/>
              <a:t>Rollen en deelnemers</a:t>
            </a:r>
          </a:p>
          <a:p>
            <a:pPr lvl="1"/>
            <a:r>
              <a:rPr lang="nl-BE" dirty="0"/>
              <a:t>OO is in feite deelnemer aan het overleg, maar niet “deelnemer” voor de vergoeding. De rol van OO is afzonderlijk vergoed van de andere deelnemers.</a:t>
            </a:r>
          </a:p>
          <a:p>
            <a:pPr lvl="1"/>
            <a:r>
              <a:rPr lang="nl-BE" dirty="0"/>
              <a:t>Huisarts afwezig: twee situaties:</a:t>
            </a:r>
          </a:p>
          <a:p>
            <a:pPr lvl="2"/>
            <a:r>
              <a:rPr lang="nl-BE" dirty="0"/>
              <a:t>Bij uitnodiging reeds weigering of mededeling niet-aanwezig: overleg niet vergoedbaar</a:t>
            </a:r>
          </a:p>
          <a:p>
            <a:pPr lvl="2"/>
            <a:r>
              <a:rPr lang="nl-BE" dirty="0"/>
              <a:t>Bij uitnodiging mededeling aanwezig, maar op ogenblik van overleg niet aanwezig (noch fysiek, noch virtueel): overleg wel vergoedbaar, mits ondertekening verklaring door OO</a:t>
            </a:r>
          </a:p>
          <a:p>
            <a:pPr lvl="1"/>
            <a:r>
              <a:rPr lang="nl-BE" dirty="0"/>
              <a:t>OO als neutrale onafhankelijke partij: niet verenigbaar met rol zorgbemiddelaar. Deze laatste is deel van het zorgteam en dus betrokken partij in de zorg.</a:t>
            </a:r>
          </a:p>
        </p:txBody>
      </p:sp>
    </p:spTree>
    <p:extLst>
      <p:ext uri="{BB962C8B-B14F-4D97-AF65-F5344CB8AC3E}">
        <p14:creationId xmlns:p14="http://schemas.microsoft.com/office/powerpoint/2010/main" val="3677599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a:xfrm>
            <a:off x="1728000" y="1447609"/>
            <a:ext cx="9888000" cy="3672000"/>
          </a:xfrm>
        </p:spPr>
        <p:txBody>
          <a:bodyPr/>
          <a:lstStyle/>
          <a:p>
            <a:r>
              <a:rPr lang="nl-BE" dirty="0"/>
              <a:t>Zorgplan en verklaringen</a:t>
            </a:r>
          </a:p>
          <a:p>
            <a:pPr lvl="1"/>
            <a:r>
              <a:rPr lang="nl-BE" dirty="0"/>
              <a:t>Geen verplichting tot gebruik van het sjabloon. Wel moet het zelf opgestelde document alle categorieën uit het sjabloon bevatten. Naar keuze kunnen hier verslagen of andere relevante documenten aan toegevoegd worden. Voor agentschap is enkel ingevuld zorgplan van belang bij eventuele inspectie.</a:t>
            </a:r>
          </a:p>
          <a:p>
            <a:pPr lvl="1"/>
            <a:r>
              <a:rPr lang="nl-BE" dirty="0"/>
              <a:t>Bewaartermijn is lang (7 jaar). Is juridisch bepaald. Optie kan zijn in de toekomst de originele te laten bewaren door OO?</a:t>
            </a:r>
          </a:p>
          <a:p>
            <a:pPr lvl="2"/>
            <a:r>
              <a:rPr lang="nl-BE" dirty="0"/>
              <a:t>Beweegreden bewaring door zorgbemiddelaar of ander lid zorgteam: zorgplan is werkinstrument van zorgteam en moet dus in handen zijn van dit zorgteam (persoon is hier deel van)</a:t>
            </a:r>
          </a:p>
          <a:p>
            <a:pPr lvl="1"/>
            <a:r>
              <a:rPr lang="nl-BE" dirty="0"/>
              <a:t>Vergoedingsfiche is nu onderdeel van sjabloon, maar moet niet mee met zorgplan naar zorgteam. In nabije toekomst: vergoedingen ingeven in </a:t>
            </a:r>
            <a:r>
              <a:rPr lang="nl-BE" dirty="0" err="1"/>
              <a:t>eMDOfin</a:t>
            </a:r>
            <a:r>
              <a:rPr lang="nl-BE" dirty="0"/>
              <a:t>.</a:t>
            </a:r>
          </a:p>
          <a:p>
            <a:pPr lvl="1"/>
            <a:endParaRPr lang="nl-BE" dirty="0"/>
          </a:p>
        </p:txBody>
      </p:sp>
    </p:spTree>
    <p:extLst>
      <p:ext uri="{BB962C8B-B14F-4D97-AF65-F5344CB8AC3E}">
        <p14:creationId xmlns:p14="http://schemas.microsoft.com/office/powerpoint/2010/main" val="71171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D06D492C-C9A6-E84C-A854-B96830583F90}"/>
              </a:ext>
            </a:extLst>
          </p:cNvPr>
          <p:cNvSpPr>
            <a:spLocks noGrp="1"/>
          </p:cNvSpPr>
          <p:nvPr>
            <p:ph sz="half" idx="1"/>
          </p:nvPr>
        </p:nvSpPr>
        <p:spPr/>
        <p:txBody>
          <a:bodyPr/>
          <a:lstStyle/>
          <a:p>
            <a:r>
              <a:rPr lang="nl-BE" dirty="0"/>
              <a:t>Aansluiting bij Vlaamse Sociale Bescherming</a:t>
            </a:r>
          </a:p>
          <a:p>
            <a:r>
              <a:rPr lang="nl-BE" dirty="0"/>
              <a:t>Vragen en antwoorden over het nieuwe vergoedingssysteem</a:t>
            </a:r>
          </a:p>
          <a:p>
            <a:r>
              <a:rPr lang="nl-BE" dirty="0"/>
              <a:t>Demo </a:t>
            </a:r>
            <a:r>
              <a:rPr lang="nl-BE" dirty="0" err="1"/>
              <a:t>eMDOfin</a:t>
            </a:r>
            <a:endParaRPr lang="nl-BE" dirty="0"/>
          </a:p>
          <a:p>
            <a:r>
              <a:rPr lang="nl-BE" dirty="0"/>
              <a:t>Cascade 2.0: aanpak</a:t>
            </a:r>
          </a:p>
          <a:p>
            <a:pPr>
              <a:buNone/>
            </a:pPr>
            <a:endParaRPr lang="nl-BE" dirty="0"/>
          </a:p>
        </p:txBody>
      </p:sp>
      <p:sp>
        <p:nvSpPr>
          <p:cNvPr id="5" name="Titel 4">
            <a:extLst>
              <a:ext uri="{FF2B5EF4-FFF2-40B4-BE49-F238E27FC236}">
                <a16:creationId xmlns:a16="http://schemas.microsoft.com/office/drawing/2014/main" id="{5C210586-A8C3-D340-B67E-3D5FC02899C8}"/>
              </a:ext>
            </a:extLst>
          </p:cNvPr>
          <p:cNvSpPr>
            <a:spLocks noGrp="1"/>
          </p:cNvSpPr>
          <p:nvPr>
            <p:ph type="title"/>
          </p:nvPr>
        </p:nvSpPr>
        <p:spPr/>
        <p:txBody>
          <a:bodyPr/>
          <a:lstStyle/>
          <a:p>
            <a:r>
              <a:rPr lang="nl-BE" dirty="0"/>
              <a:t>Agenda</a:t>
            </a:r>
          </a:p>
        </p:txBody>
      </p:sp>
    </p:spTree>
    <p:extLst>
      <p:ext uri="{BB962C8B-B14F-4D97-AF65-F5344CB8AC3E}">
        <p14:creationId xmlns:p14="http://schemas.microsoft.com/office/powerpoint/2010/main" val="3175835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C9CC4C05-CDED-4086-BA78-16475F8D2586}"/>
              </a:ext>
            </a:extLst>
          </p:cNvPr>
          <p:cNvSpPr>
            <a:spLocks noGrp="1"/>
          </p:cNvSpPr>
          <p:nvPr>
            <p:ph sz="half" idx="1"/>
          </p:nvPr>
        </p:nvSpPr>
        <p:spPr>
          <a:xfrm>
            <a:off x="1728000" y="1447609"/>
            <a:ext cx="9888000" cy="3672000"/>
          </a:xfrm>
        </p:spPr>
        <p:txBody>
          <a:bodyPr/>
          <a:lstStyle/>
          <a:p>
            <a:r>
              <a:rPr lang="nl-BE" dirty="0"/>
              <a:t>Zorgplan en verklaringen</a:t>
            </a:r>
          </a:p>
          <a:p>
            <a:pPr lvl="1"/>
            <a:r>
              <a:rPr lang="nl-BE" dirty="0"/>
              <a:t>Verklaringen blijven bij OO, zijn administratief onderdeel van zorgplan in functie van het overleg en niet van belang voor zorgteam.</a:t>
            </a:r>
          </a:p>
          <a:p>
            <a:pPr lvl="1"/>
            <a:r>
              <a:rPr lang="nl-BE" dirty="0"/>
              <a:t>Indien al duidelijk is dat MO niet-vergoedbaar is, moet vergoedingsfiche niet ingevuld worden. Keuze staat vrij om wel een zorgplan op te stellen, maar dit is vrij van voorwaarden.</a:t>
            </a:r>
          </a:p>
          <a:p>
            <a:pPr lvl="1"/>
            <a:r>
              <a:rPr lang="nl-BE" dirty="0"/>
              <a:t>Zorgplan moet niet opgestuurd worden naar agentschap, wel bijgehouden door zorgteam en OO.</a:t>
            </a:r>
          </a:p>
          <a:p>
            <a:pPr lvl="1"/>
            <a:r>
              <a:rPr lang="nl-BE" dirty="0"/>
              <a:t>Vergoedingsfiches moeten wel opgestuurd worden, voor verwerking in </a:t>
            </a:r>
            <a:r>
              <a:rPr lang="nl-BE" dirty="0" err="1"/>
              <a:t>eMDOfin</a:t>
            </a:r>
            <a:r>
              <a:rPr lang="nl-BE" dirty="0"/>
              <a:t>. Signaal afwachten. Vanaf ingebruikname </a:t>
            </a:r>
            <a:r>
              <a:rPr lang="nl-BE" dirty="0" err="1"/>
              <a:t>eMDOfin</a:t>
            </a:r>
            <a:r>
              <a:rPr lang="nl-BE" dirty="0"/>
              <a:t> moet papieren fiche niet meer ingevuld worden.</a:t>
            </a:r>
          </a:p>
          <a:p>
            <a:pPr lvl="1"/>
            <a:endParaRPr lang="nl-BE" dirty="0"/>
          </a:p>
        </p:txBody>
      </p:sp>
    </p:spTree>
    <p:extLst>
      <p:ext uri="{BB962C8B-B14F-4D97-AF65-F5344CB8AC3E}">
        <p14:creationId xmlns:p14="http://schemas.microsoft.com/office/powerpoint/2010/main" val="4034833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F9CFD1-F8AB-B046-AA4E-D09B1395ABF6}"/>
              </a:ext>
            </a:extLst>
          </p:cNvPr>
          <p:cNvSpPr>
            <a:spLocks noGrp="1"/>
          </p:cNvSpPr>
          <p:nvPr>
            <p:ph type="ctrTitle"/>
          </p:nvPr>
        </p:nvSpPr>
        <p:spPr/>
        <p:txBody>
          <a:bodyPr/>
          <a:lstStyle/>
          <a:p>
            <a:r>
              <a:rPr lang="nl-BE" dirty="0"/>
              <a:t>Bedankt!</a:t>
            </a:r>
          </a:p>
        </p:txBody>
      </p:sp>
      <p:sp>
        <p:nvSpPr>
          <p:cNvPr id="3" name="Ondertitel 2">
            <a:extLst>
              <a:ext uri="{FF2B5EF4-FFF2-40B4-BE49-F238E27FC236}">
                <a16:creationId xmlns:a16="http://schemas.microsoft.com/office/drawing/2014/main" id="{5977E356-5E19-0044-AD73-8D6010227A48}"/>
              </a:ext>
            </a:extLst>
          </p:cNvPr>
          <p:cNvSpPr>
            <a:spLocks noGrp="1"/>
          </p:cNvSpPr>
          <p:nvPr>
            <p:ph type="subTitle" idx="1"/>
          </p:nvPr>
        </p:nvSpPr>
        <p:spPr/>
        <p:txBody>
          <a:bodyPr/>
          <a:lstStyle/>
          <a:p>
            <a:endParaRPr lang="nl-BE"/>
          </a:p>
        </p:txBody>
      </p:sp>
      <p:sp>
        <p:nvSpPr>
          <p:cNvPr id="4" name="Tijdelijke aanduiding voor inhoud 3">
            <a:extLst>
              <a:ext uri="{FF2B5EF4-FFF2-40B4-BE49-F238E27FC236}">
                <a16:creationId xmlns:a16="http://schemas.microsoft.com/office/drawing/2014/main" id="{D04211A9-0C3C-F64A-A8A0-DE4F1C15C708}"/>
              </a:ext>
            </a:extLst>
          </p:cNvPr>
          <p:cNvSpPr>
            <a:spLocks noGrp="1"/>
          </p:cNvSpPr>
          <p:nvPr>
            <p:ph idx="12"/>
          </p:nvPr>
        </p:nvSpPr>
        <p:spPr/>
        <p:txBody>
          <a:bodyPr/>
          <a:lstStyle/>
          <a:p>
            <a:endParaRPr lang="nl-BE"/>
          </a:p>
        </p:txBody>
      </p:sp>
    </p:spTree>
    <p:extLst>
      <p:ext uri="{BB962C8B-B14F-4D97-AF65-F5344CB8AC3E}">
        <p14:creationId xmlns:p14="http://schemas.microsoft.com/office/powerpoint/2010/main" val="99408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a:extLst>
              <a:ext uri="{FF2B5EF4-FFF2-40B4-BE49-F238E27FC236}">
                <a16:creationId xmlns:a16="http://schemas.microsoft.com/office/drawing/2014/main" id="{F3D8077D-9E39-48FF-BA49-DA217FD1045D}"/>
              </a:ext>
            </a:extLst>
          </p:cNvPr>
          <p:cNvGraphicFramePr>
            <a:graphicFrameLocks noGrp="1"/>
          </p:cNvGraphicFramePr>
          <p:nvPr>
            <p:ph sz="half" idx="1"/>
            <p:extLst>
              <p:ext uri="{D42A27DB-BD31-4B8C-83A1-F6EECF244321}">
                <p14:modId xmlns:p14="http://schemas.microsoft.com/office/powerpoint/2010/main" val="580457320"/>
              </p:ext>
            </p:extLst>
          </p:nvPr>
        </p:nvGraphicFramePr>
        <p:xfrm>
          <a:off x="1728000" y="1506682"/>
          <a:ext cx="8736000" cy="4000500"/>
        </p:xfrm>
        <a:graphic>
          <a:graphicData uri="http://schemas.openxmlformats.org/drawingml/2006/table">
            <a:tbl>
              <a:tblPr firstRow="1" firstCol="1" bandRow="1">
                <a:tableStyleId>{5C22544A-7EE6-4342-B048-85BDC9FD1C3A}</a:tableStyleId>
              </a:tblPr>
              <a:tblGrid>
                <a:gridCol w="1805250">
                  <a:extLst>
                    <a:ext uri="{9D8B030D-6E8A-4147-A177-3AD203B41FA5}">
                      <a16:colId xmlns:a16="http://schemas.microsoft.com/office/drawing/2014/main" val="2799912925"/>
                    </a:ext>
                  </a:extLst>
                </a:gridCol>
                <a:gridCol w="1805250">
                  <a:extLst>
                    <a:ext uri="{9D8B030D-6E8A-4147-A177-3AD203B41FA5}">
                      <a16:colId xmlns:a16="http://schemas.microsoft.com/office/drawing/2014/main" val="360428123"/>
                    </a:ext>
                  </a:extLst>
                </a:gridCol>
                <a:gridCol w="2562750">
                  <a:extLst>
                    <a:ext uri="{9D8B030D-6E8A-4147-A177-3AD203B41FA5}">
                      <a16:colId xmlns:a16="http://schemas.microsoft.com/office/drawing/2014/main" val="1883934978"/>
                    </a:ext>
                  </a:extLst>
                </a:gridCol>
                <a:gridCol w="2562750">
                  <a:extLst>
                    <a:ext uri="{9D8B030D-6E8A-4147-A177-3AD203B41FA5}">
                      <a16:colId xmlns:a16="http://schemas.microsoft.com/office/drawing/2014/main" val="1970328519"/>
                    </a:ext>
                  </a:extLst>
                </a:gridCol>
              </a:tblGrid>
              <a:tr h="816177">
                <a:tc>
                  <a:txBody>
                    <a:bodyPr/>
                    <a:lstStyle/>
                    <a:p>
                      <a:pPr>
                        <a:lnSpc>
                          <a:spcPts val="1400"/>
                        </a:lnSpc>
                        <a:spcAft>
                          <a:spcPts val="0"/>
                        </a:spcAft>
                        <a:tabLst>
                          <a:tab pos="2340610" algn="l"/>
                        </a:tabLst>
                      </a:pPr>
                      <a:r>
                        <a:rPr lang="nl-BE" sz="1000">
                          <a:effectLst/>
                        </a:rPr>
                        <a:t>Aansluitbaarheid</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Aansluiting</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Premie verschuldigd?</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Uitbetaling multidisciplinair overleg</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98179760"/>
                  </a:ext>
                </a:extLst>
              </a:tr>
              <a:tr h="394691">
                <a:tc rowSpan="2">
                  <a:txBody>
                    <a:bodyPr/>
                    <a:lstStyle/>
                    <a:p>
                      <a:pPr>
                        <a:lnSpc>
                          <a:spcPts val="1400"/>
                        </a:lnSpc>
                        <a:spcAft>
                          <a:spcPts val="0"/>
                        </a:spcAft>
                        <a:tabLst>
                          <a:tab pos="2340610" algn="l"/>
                        </a:tabLst>
                      </a:pPr>
                      <a:r>
                        <a:rPr lang="nl-BE" sz="1000">
                          <a:effectLst/>
                        </a:rPr>
                        <a:t>verplicht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nSpc>
                          <a:spcPts val="1400"/>
                        </a:lnSpc>
                        <a:spcAft>
                          <a:spcPts val="0"/>
                        </a:spcAft>
                        <a:tabLst>
                          <a:tab pos="2340610" algn="l"/>
                        </a:tabLst>
                      </a:pPr>
                      <a:r>
                        <a:rPr lang="nl-BE" sz="1000">
                          <a:effectLst/>
                        </a:rPr>
                        <a:t>officieel</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 (25+)</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68780064"/>
                  </a:ext>
                </a:extLst>
              </a:tr>
              <a:tr h="394691">
                <a:tc vMerge="1">
                  <a:txBody>
                    <a:bodyPr/>
                    <a:lstStyle/>
                    <a:p>
                      <a:endParaRPr lang="nl-BE"/>
                    </a:p>
                  </a:txBody>
                  <a:tcPr/>
                </a:tc>
                <a:tc vMerge="1">
                  <a:txBody>
                    <a:bodyPr/>
                    <a:lstStyle/>
                    <a:p>
                      <a:endParaRPr lang="nl-BE"/>
                    </a:p>
                  </a:txBody>
                  <a:tcPr/>
                </a:tc>
                <a:tc>
                  <a:txBody>
                    <a:bodyPr/>
                    <a:lstStyle/>
                    <a:p>
                      <a:pPr>
                        <a:lnSpc>
                          <a:spcPts val="1400"/>
                        </a:lnSpc>
                        <a:spcAft>
                          <a:spcPts val="0"/>
                        </a:spcAft>
                        <a:tabLst>
                          <a:tab pos="2340610" algn="l"/>
                        </a:tabLst>
                      </a:pPr>
                      <a:r>
                        <a:rPr lang="nl-BE" sz="1000">
                          <a:effectLst/>
                        </a:rPr>
                        <a:t>Nee (25-)</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39998659"/>
                  </a:ext>
                </a:extLst>
              </a:tr>
              <a:tr h="394691">
                <a:tc rowSpan="3">
                  <a:txBody>
                    <a:bodyPr/>
                    <a:lstStyle/>
                    <a:p>
                      <a:pPr>
                        <a:lnSpc>
                          <a:spcPts val="1400"/>
                        </a:lnSpc>
                        <a:spcAft>
                          <a:spcPts val="0"/>
                        </a:spcAft>
                        <a:tabLst>
                          <a:tab pos="2340610" algn="l"/>
                        </a:tabLst>
                      </a:pPr>
                      <a:r>
                        <a:rPr lang="nl-BE" sz="1000">
                          <a:effectLst/>
                        </a:rPr>
                        <a:t>vrijwillig</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nSpc>
                          <a:spcPts val="1400"/>
                        </a:lnSpc>
                        <a:spcAft>
                          <a:spcPts val="0"/>
                        </a:spcAft>
                        <a:tabLst>
                          <a:tab pos="2340610" algn="l"/>
                        </a:tabLst>
                      </a:pPr>
                      <a:r>
                        <a:rPr lang="nl-BE" sz="1000">
                          <a:effectLst/>
                        </a:rPr>
                        <a:t>officieel</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 (25+)</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46212315"/>
                  </a:ext>
                </a:extLst>
              </a:tr>
              <a:tr h="394691">
                <a:tc vMerge="1">
                  <a:txBody>
                    <a:bodyPr/>
                    <a:lstStyle/>
                    <a:p>
                      <a:endParaRPr lang="nl-BE"/>
                    </a:p>
                  </a:txBody>
                  <a:tcPr/>
                </a:tc>
                <a:tc vMerge="1">
                  <a:txBody>
                    <a:bodyPr/>
                    <a:lstStyle/>
                    <a:p>
                      <a:endParaRPr lang="nl-BE"/>
                    </a:p>
                  </a:txBody>
                  <a:tcPr/>
                </a:tc>
                <a:tc>
                  <a:txBody>
                    <a:bodyPr/>
                    <a:lstStyle/>
                    <a:p>
                      <a:pPr>
                        <a:lnSpc>
                          <a:spcPts val="1400"/>
                        </a:lnSpc>
                        <a:spcAft>
                          <a:spcPts val="0"/>
                        </a:spcAft>
                        <a:tabLst>
                          <a:tab pos="2340610" algn="l"/>
                        </a:tabLst>
                      </a:pPr>
                      <a:r>
                        <a:rPr lang="nl-BE" sz="1000">
                          <a:effectLst/>
                        </a:rPr>
                        <a:t>Nee (25-)</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5972868"/>
                  </a:ext>
                </a:extLst>
              </a:tr>
              <a:tr h="394691">
                <a:tc vMerge="1">
                  <a:txBody>
                    <a:bodyPr/>
                    <a:lstStyle/>
                    <a:p>
                      <a:endParaRPr lang="nl-BE"/>
                    </a:p>
                  </a:txBody>
                  <a:tcPr/>
                </a:tc>
                <a:tc>
                  <a:txBody>
                    <a:bodyPr/>
                    <a:lstStyle/>
                    <a:p>
                      <a:pPr>
                        <a:lnSpc>
                          <a:spcPts val="1400"/>
                        </a:lnSpc>
                        <a:spcAft>
                          <a:spcPts val="0"/>
                        </a:spcAft>
                        <a:tabLst>
                          <a:tab pos="2340610" algn="l"/>
                        </a:tabLst>
                      </a:pPr>
                      <a:r>
                        <a:rPr lang="nl-BE" sz="1000">
                          <a:effectLst/>
                        </a:rPr>
                        <a:t>administratief</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nee</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1996367"/>
                  </a:ext>
                </a:extLst>
              </a:tr>
              <a:tr h="394691">
                <a:tc>
                  <a:txBody>
                    <a:bodyPr/>
                    <a:lstStyle/>
                    <a:p>
                      <a:pPr>
                        <a:lnSpc>
                          <a:spcPts val="1400"/>
                        </a:lnSpc>
                        <a:spcAft>
                          <a:spcPts val="0"/>
                        </a:spcAft>
                        <a:tabLst>
                          <a:tab pos="2340610" algn="l"/>
                        </a:tabLst>
                      </a:pPr>
                      <a:r>
                        <a:rPr lang="nl-BE" sz="1000">
                          <a:effectLst/>
                        </a:rPr>
                        <a:t>restrictief</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administratief </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nee</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Ja</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08883615"/>
                  </a:ext>
                </a:extLst>
              </a:tr>
              <a:tr h="816177">
                <a:tc>
                  <a:txBody>
                    <a:bodyPr/>
                    <a:lstStyle/>
                    <a:p>
                      <a:pPr>
                        <a:lnSpc>
                          <a:spcPts val="1400"/>
                        </a:lnSpc>
                        <a:spcAft>
                          <a:spcPts val="0"/>
                        </a:spcAft>
                        <a:tabLst>
                          <a:tab pos="2340610" algn="l"/>
                        </a:tabLst>
                      </a:pPr>
                      <a:r>
                        <a:rPr lang="nl-BE" sz="1000">
                          <a:effectLst/>
                        </a:rPr>
                        <a:t>verboden</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nee</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nee</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dirty="0">
                          <a:effectLst/>
                          <a:highlight>
                            <a:srgbClr val="FFFF00"/>
                          </a:highlight>
                        </a:rPr>
                        <a:t>Ja, maar uitbetaling door Vlaamse overheid</a:t>
                      </a:r>
                      <a:endParaRPr lang="nl-BE"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54472522"/>
                  </a:ext>
                </a:extLst>
              </a:tr>
            </a:tbl>
          </a:graphicData>
        </a:graphic>
      </p:graphicFrame>
      <p:sp>
        <p:nvSpPr>
          <p:cNvPr id="2" name="Titel 1">
            <a:extLst>
              <a:ext uri="{FF2B5EF4-FFF2-40B4-BE49-F238E27FC236}">
                <a16:creationId xmlns:a16="http://schemas.microsoft.com/office/drawing/2014/main" id="{3F525BEC-EC43-4934-9944-1D4D4D0F9051}"/>
              </a:ext>
            </a:extLst>
          </p:cNvPr>
          <p:cNvSpPr>
            <a:spLocks noGrp="1"/>
          </p:cNvSpPr>
          <p:nvPr>
            <p:ph type="title"/>
          </p:nvPr>
        </p:nvSpPr>
        <p:spPr/>
        <p:txBody>
          <a:bodyPr/>
          <a:lstStyle/>
          <a:p>
            <a:r>
              <a:rPr lang="nl-BE" b="1" dirty="0"/>
              <a:t>Aansluiting VSB</a:t>
            </a:r>
          </a:p>
        </p:txBody>
      </p:sp>
    </p:spTree>
    <p:extLst>
      <p:ext uri="{BB962C8B-B14F-4D97-AF65-F5344CB8AC3E}">
        <p14:creationId xmlns:p14="http://schemas.microsoft.com/office/powerpoint/2010/main" val="344145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D6C100B-C177-4240-A0A2-A1AB8B3253AF}"/>
              </a:ext>
            </a:extLst>
          </p:cNvPr>
          <p:cNvSpPr>
            <a:spLocks noGrp="1"/>
          </p:cNvSpPr>
          <p:nvPr>
            <p:ph type="title"/>
          </p:nvPr>
        </p:nvSpPr>
        <p:spPr/>
        <p:txBody>
          <a:bodyPr/>
          <a:lstStyle/>
          <a:p>
            <a:r>
              <a:rPr lang="nl-BE" dirty="0"/>
              <a:t>Wat te doen met niet-aangesloten persoon?</a:t>
            </a:r>
          </a:p>
        </p:txBody>
      </p:sp>
      <p:sp>
        <p:nvSpPr>
          <p:cNvPr id="5" name="Tijdelijke aanduiding voor inhoud 4">
            <a:extLst>
              <a:ext uri="{FF2B5EF4-FFF2-40B4-BE49-F238E27FC236}">
                <a16:creationId xmlns:a16="http://schemas.microsoft.com/office/drawing/2014/main" id="{BD29C346-07E1-4236-942F-BA2F0D9B9833}"/>
              </a:ext>
            </a:extLst>
          </p:cNvPr>
          <p:cNvSpPr>
            <a:spLocks noGrp="1"/>
          </p:cNvSpPr>
          <p:nvPr>
            <p:ph sz="half" idx="1"/>
          </p:nvPr>
        </p:nvSpPr>
        <p:spPr/>
        <p:txBody>
          <a:bodyPr/>
          <a:lstStyle/>
          <a:p>
            <a:r>
              <a:rPr lang="nl-BE" sz="2000" dirty="0"/>
              <a:t>Via het rijksregisternummer van de zorgbehoevende in de applicatie nagaan of een persoon aangesloten is bij een </a:t>
            </a:r>
            <a:r>
              <a:rPr lang="nl-BE" sz="2000" dirty="0" err="1"/>
              <a:t>zorgkas</a:t>
            </a:r>
            <a:r>
              <a:rPr lang="nl-BE" sz="2000" dirty="0"/>
              <a:t>. </a:t>
            </a:r>
          </a:p>
          <a:p>
            <a:r>
              <a:rPr lang="nl-BE" sz="2000" dirty="0"/>
              <a:t>Niet aangesloten? Zo snel mogelijk in orde brengen.</a:t>
            </a:r>
          </a:p>
          <a:p>
            <a:r>
              <a:rPr lang="nl-BE" sz="2000" dirty="0"/>
              <a:t> </a:t>
            </a:r>
          </a:p>
          <a:p>
            <a:r>
              <a:rPr lang="nl-BE" sz="2000" dirty="0"/>
              <a:t>Volgende meldingen zijn mogelijk:</a:t>
            </a:r>
          </a:p>
          <a:p>
            <a:pPr lvl="1"/>
            <a:r>
              <a:rPr lang="nl-BE" sz="2000" dirty="0"/>
              <a:t>REASON_001     Persoon niet gekend in ledenbeheer VSB</a:t>
            </a:r>
          </a:p>
          <a:p>
            <a:pPr lvl="1"/>
            <a:r>
              <a:rPr lang="nl-BE" sz="2000" dirty="0"/>
              <a:t>REASON_002     Persoon mag niet aansluiten bij VSB</a:t>
            </a:r>
          </a:p>
          <a:p>
            <a:pPr lvl="1"/>
            <a:r>
              <a:rPr lang="nl-BE" sz="2000" dirty="0"/>
              <a:t>REASON_003     Persoon mag aansluiten maar heeft geen aansluiting bij een </a:t>
            </a:r>
            <a:r>
              <a:rPr lang="nl-BE" sz="2000" dirty="0" err="1"/>
              <a:t>zorgkas</a:t>
            </a:r>
            <a:r>
              <a:rPr lang="nl-BE" sz="2000" dirty="0"/>
              <a:t> (VSB)</a:t>
            </a:r>
          </a:p>
          <a:p>
            <a:pPr lvl="1"/>
            <a:r>
              <a:rPr lang="nl-BE" sz="2000" dirty="0"/>
              <a:t>REASON_006     Persoon is overleden</a:t>
            </a:r>
          </a:p>
          <a:p>
            <a:pPr lvl="1"/>
            <a:r>
              <a:rPr lang="nl-BE" sz="2000" dirty="0"/>
              <a:t>REASON_009     Persoon mag alleen aansluiten bij VSB na overstap naar Belgische sociale zekerheid. Neem eerst contact op met het ziekenfonds (b.v. Europese ambtenaren).</a:t>
            </a:r>
          </a:p>
          <a:p>
            <a:endParaRPr lang="nl-BE" sz="2000" dirty="0"/>
          </a:p>
        </p:txBody>
      </p:sp>
    </p:spTree>
    <p:extLst>
      <p:ext uri="{BB962C8B-B14F-4D97-AF65-F5344CB8AC3E}">
        <p14:creationId xmlns:p14="http://schemas.microsoft.com/office/powerpoint/2010/main" val="2602449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D6C100B-C177-4240-A0A2-A1AB8B3253AF}"/>
              </a:ext>
            </a:extLst>
          </p:cNvPr>
          <p:cNvSpPr>
            <a:spLocks noGrp="1"/>
          </p:cNvSpPr>
          <p:nvPr>
            <p:ph type="title"/>
          </p:nvPr>
        </p:nvSpPr>
        <p:spPr/>
        <p:txBody>
          <a:bodyPr/>
          <a:lstStyle/>
          <a:p>
            <a:r>
              <a:rPr lang="nl-BE" dirty="0" err="1"/>
              <a:t>Reason</a:t>
            </a:r>
            <a:r>
              <a:rPr lang="nl-BE" dirty="0"/>
              <a:t> 001: persoon niet gekend in ledenbeheer VSB</a:t>
            </a:r>
          </a:p>
        </p:txBody>
      </p:sp>
      <p:sp>
        <p:nvSpPr>
          <p:cNvPr id="5" name="Tijdelijke aanduiding voor inhoud 4">
            <a:extLst>
              <a:ext uri="{FF2B5EF4-FFF2-40B4-BE49-F238E27FC236}">
                <a16:creationId xmlns:a16="http://schemas.microsoft.com/office/drawing/2014/main" id="{5683CACE-1ED4-48E1-BF69-F9543653F1EE}"/>
              </a:ext>
            </a:extLst>
          </p:cNvPr>
          <p:cNvSpPr>
            <a:spLocks noGrp="1"/>
          </p:cNvSpPr>
          <p:nvPr>
            <p:ph sz="half" idx="1"/>
          </p:nvPr>
        </p:nvSpPr>
        <p:spPr/>
        <p:txBody>
          <a:bodyPr/>
          <a:lstStyle/>
          <a:p>
            <a:r>
              <a:rPr lang="nl-BE" dirty="0"/>
              <a:t>Integratie nodig!</a:t>
            </a:r>
          </a:p>
          <a:p>
            <a:r>
              <a:rPr lang="nl-BE" dirty="0"/>
              <a:t>Mail sturen naar </a:t>
            </a:r>
            <a:r>
              <a:rPr lang="nl-BE" u="sng" dirty="0">
                <a:hlinkClick r:id="rId2"/>
              </a:rPr>
              <a:t>vlaamsesocialebescherming@vlaanderen.be</a:t>
            </a:r>
            <a:endParaRPr lang="nl-BE" u="sng" dirty="0"/>
          </a:p>
          <a:p>
            <a:r>
              <a:rPr lang="nl-BE" u="sng" dirty="0"/>
              <a:t>Onderwerp mail: </a:t>
            </a:r>
            <a:r>
              <a:rPr lang="nl-BE" i="1" dirty="0"/>
              <a:t>rijksregisternummer zorgbehoevende</a:t>
            </a:r>
            <a:r>
              <a:rPr lang="nl-BE" dirty="0"/>
              <a:t> - Persoon niet gekend in ledenbeheer VSB</a:t>
            </a:r>
          </a:p>
          <a:p>
            <a:r>
              <a:rPr lang="nl-BE" dirty="0"/>
              <a:t>Inhoud mail: Overlegorganisator x heeft gecontroleerd of deze persoon VSB-verzekerd is, maar kreeg deze foutmelding. Kan AVSB de persoon nogmaals integreren?</a:t>
            </a:r>
          </a:p>
          <a:p>
            <a:endParaRPr lang="nl-BE" dirty="0"/>
          </a:p>
        </p:txBody>
      </p:sp>
    </p:spTree>
    <p:extLst>
      <p:ext uri="{BB962C8B-B14F-4D97-AF65-F5344CB8AC3E}">
        <p14:creationId xmlns:p14="http://schemas.microsoft.com/office/powerpoint/2010/main" val="2961576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D6C100B-C177-4240-A0A2-A1AB8B3253AF}"/>
              </a:ext>
            </a:extLst>
          </p:cNvPr>
          <p:cNvSpPr>
            <a:spLocks noGrp="1"/>
          </p:cNvSpPr>
          <p:nvPr>
            <p:ph type="title"/>
          </p:nvPr>
        </p:nvSpPr>
        <p:spPr/>
        <p:txBody>
          <a:bodyPr/>
          <a:lstStyle/>
          <a:p>
            <a:r>
              <a:rPr lang="nl-BE" dirty="0" err="1"/>
              <a:t>Reason</a:t>
            </a:r>
            <a:r>
              <a:rPr lang="nl-BE" dirty="0"/>
              <a:t> 002: persoon mag niet aansluiten bij VSB</a:t>
            </a:r>
          </a:p>
        </p:txBody>
      </p:sp>
      <p:sp>
        <p:nvSpPr>
          <p:cNvPr id="5" name="Tijdelijke aanduiding voor inhoud 4">
            <a:extLst>
              <a:ext uri="{FF2B5EF4-FFF2-40B4-BE49-F238E27FC236}">
                <a16:creationId xmlns:a16="http://schemas.microsoft.com/office/drawing/2014/main" id="{5683CACE-1ED4-48E1-BF69-F9543653F1EE}"/>
              </a:ext>
            </a:extLst>
          </p:cNvPr>
          <p:cNvSpPr>
            <a:spLocks noGrp="1"/>
          </p:cNvSpPr>
          <p:nvPr>
            <p:ph sz="half" idx="1"/>
          </p:nvPr>
        </p:nvSpPr>
        <p:spPr/>
        <p:txBody>
          <a:bodyPr/>
          <a:lstStyle/>
          <a:p>
            <a:pPr>
              <a:buNone/>
            </a:pPr>
            <a:r>
              <a:rPr lang="nl-BE" dirty="0"/>
              <a:t>Zeer beperkte groep:</a:t>
            </a:r>
          </a:p>
          <a:p>
            <a:pPr lvl="0"/>
            <a:r>
              <a:rPr lang="nl-BE" dirty="0"/>
              <a:t>meerderjarigen die ingeschreven zijn in het wachtregister;</a:t>
            </a:r>
          </a:p>
          <a:p>
            <a:pPr lvl="0"/>
            <a:r>
              <a:rPr lang="nl-BE" dirty="0"/>
              <a:t>personen die van ambtswege afgevoerd zijn uit het rijksregister zonder band met Vlaanderen.</a:t>
            </a:r>
          </a:p>
          <a:p>
            <a:pPr>
              <a:buNone/>
            </a:pPr>
            <a:endParaRPr lang="nl-BE" dirty="0"/>
          </a:p>
          <a:p>
            <a:r>
              <a:rPr lang="nl-BE" dirty="0"/>
              <a:t>Voor de reden van verboden aansluiting: mail sturen naar </a:t>
            </a:r>
            <a:r>
              <a:rPr lang="nl-BE" u="sng" dirty="0">
                <a:hlinkClick r:id="rId2"/>
              </a:rPr>
              <a:t>vlaamsesocialebescherming@vlaanderen.be</a:t>
            </a:r>
            <a:endParaRPr lang="nl-BE" u="sng" dirty="0"/>
          </a:p>
          <a:p>
            <a:r>
              <a:rPr lang="nl-BE" u="sng" dirty="0"/>
              <a:t>Onderwerp mail: </a:t>
            </a:r>
            <a:r>
              <a:rPr lang="nl-BE" i="1" dirty="0"/>
              <a:t>rijksregisternummer zorgbehoevende</a:t>
            </a:r>
            <a:r>
              <a:rPr lang="nl-BE" dirty="0"/>
              <a:t> - Persoon mag niet aansluiten bij VSB</a:t>
            </a:r>
          </a:p>
          <a:p>
            <a:r>
              <a:rPr lang="nl-BE" dirty="0"/>
              <a:t>Inhoud mail: Overlegorganisator x heeft gecontroleerd of deze persoon VSB-verzekerd is, maar kreeg deze foutmelding. Kan AVSB de reden meedelen waarom hij niet mag aansluiten bij VSB?</a:t>
            </a:r>
          </a:p>
          <a:p>
            <a:endParaRPr lang="nl-BE" dirty="0"/>
          </a:p>
        </p:txBody>
      </p:sp>
    </p:spTree>
    <p:extLst>
      <p:ext uri="{BB962C8B-B14F-4D97-AF65-F5344CB8AC3E}">
        <p14:creationId xmlns:p14="http://schemas.microsoft.com/office/powerpoint/2010/main" val="108152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525BEC-EC43-4934-9944-1D4D4D0F9051}"/>
              </a:ext>
            </a:extLst>
          </p:cNvPr>
          <p:cNvSpPr>
            <a:spLocks noGrp="1"/>
          </p:cNvSpPr>
          <p:nvPr>
            <p:ph type="title"/>
          </p:nvPr>
        </p:nvSpPr>
        <p:spPr>
          <a:xfrm>
            <a:off x="1728000" y="756000"/>
            <a:ext cx="9348709" cy="1116000"/>
          </a:xfrm>
        </p:spPr>
        <p:txBody>
          <a:bodyPr/>
          <a:lstStyle/>
          <a:p>
            <a:r>
              <a:rPr lang="nl-BE" sz="3200" b="1" dirty="0" err="1"/>
              <a:t>Reason</a:t>
            </a:r>
            <a:r>
              <a:rPr lang="nl-BE" sz="3200" b="1" dirty="0"/>
              <a:t> 003: persoon mag aansluiten maar heeft geen aansluiting bij </a:t>
            </a:r>
            <a:r>
              <a:rPr lang="nl-BE" sz="3200" b="1" dirty="0" err="1"/>
              <a:t>zorgkas</a:t>
            </a:r>
            <a:endParaRPr lang="nl-BE" sz="3200" b="1" dirty="0"/>
          </a:p>
        </p:txBody>
      </p:sp>
      <p:sp>
        <p:nvSpPr>
          <p:cNvPr id="4" name="Tijdelijke aanduiding voor inhoud 3">
            <a:extLst>
              <a:ext uri="{FF2B5EF4-FFF2-40B4-BE49-F238E27FC236}">
                <a16:creationId xmlns:a16="http://schemas.microsoft.com/office/drawing/2014/main" id="{AF37EE61-E352-418D-8B1E-B395F74C1431}"/>
              </a:ext>
            </a:extLst>
          </p:cNvPr>
          <p:cNvSpPr>
            <a:spLocks noGrp="1"/>
          </p:cNvSpPr>
          <p:nvPr>
            <p:ph sz="half" idx="1"/>
          </p:nvPr>
        </p:nvSpPr>
        <p:spPr/>
        <p:txBody>
          <a:bodyPr/>
          <a:lstStyle/>
          <a:p>
            <a:r>
              <a:rPr lang="nl-BE" dirty="0"/>
              <a:t>Eerste stap als OO: zorgbehoevende of vertegenwoordiger informeren over aansluiting, met vraag om dit in orde te brengen!</a:t>
            </a:r>
          </a:p>
          <a:p>
            <a:r>
              <a:rPr lang="nl-BE" dirty="0"/>
              <a:t>Een overzicht van bij welke landsbond van ziekenfondsen een bepaald ziekenfonds aangesloten is, kunt u steeds raadplegen via volgende link: </a:t>
            </a:r>
            <a:r>
              <a:rPr lang="nl-BE" u="sng" dirty="0">
                <a:hlinkClick r:id="rId2"/>
              </a:rPr>
              <a:t>https://www.riziv.fgov.be/nl/professionals/andere-professionals/ziekenfonds/Paginas/contacteer-ziekenfondsen.aspx</a:t>
            </a:r>
            <a:r>
              <a:rPr lang="nl-BE" u="sng" dirty="0"/>
              <a:t>. </a:t>
            </a:r>
            <a:endParaRPr lang="nl-BE" dirty="0"/>
          </a:p>
          <a:p>
            <a:r>
              <a:rPr lang="nl-BE" dirty="0"/>
              <a:t>Daar vindt u ook de Waalse ziekenfondsen. Leden van een Waals ziekenfonds kunnen ook aansluiten bij de </a:t>
            </a:r>
            <a:r>
              <a:rPr lang="nl-BE" dirty="0" err="1"/>
              <a:t>zorgkas</a:t>
            </a:r>
            <a:r>
              <a:rPr lang="nl-BE" dirty="0"/>
              <a:t> van dat ziekenfonds of bij de Vlaamse Zorgkas.</a:t>
            </a:r>
          </a:p>
        </p:txBody>
      </p:sp>
    </p:spTree>
    <p:extLst>
      <p:ext uri="{BB962C8B-B14F-4D97-AF65-F5344CB8AC3E}">
        <p14:creationId xmlns:p14="http://schemas.microsoft.com/office/powerpoint/2010/main" val="2032340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7AF4F-5E8E-9D4F-B780-941C1F567BB5}"/>
              </a:ext>
            </a:extLst>
          </p:cNvPr>
          <p:cNvSpPr>
            <a:spLocks noGrp="1"/>
          </p:cNvSpPr>
          <p:nvPr>
            <p:ph type="title"/>
          </p:nvPr>
        </p:nvSpPr>
        <p:spPr>
          <a:xfrm>
            <a:off x="1437543" y="228875"/>
            <a:ext cx="8778269" cy="557999"/>
          </a:xfrm>
        </p:spPr>
        <p:txBody>
          <a:bodyPr/>
          <a:lstStyle/>
          <a:p>
            <a:r>
              <a:rPr lang="nl-BE" b="1" dirty="0"/>
              <a:t>Schematisch:</a:t>
            </a:r>
          </a:p>
        </p:txBody>
      </p:sp>
      <p:graphicFrame>
        <p:nvGraphicFramePr>
          <p:cNvPr id="6" name="Tijdelijke aanduiding voor inhoud 5">
            <a:extLst>
              <a:ext uri="{FF2B5EF4-FFF2-40B4-BE49-F238E27FC236}">
                <a16:creationId xmlns:a16="http://schemas.microsoft.com/office/drawing/2014/main" id="{CA00126C-A725-4651-BAC3-16616020C97D}"/>
              </a:ext>
            </a:extLst>
          </p:cNvPr>
          <p:cNvGraphicFramePr>
            <a:graphicFrameLocks noGrp="1"/>
          </p:cNvGraphicFramePr>
          <p:nvPr>
            <p:ph sz="half" idx="1"/>
            <p:extLst>
              <p:ext uri="{D42A27DB-BD31-4B8C-83A1-F6EECF244321}">
                <p14:modId xmlns:p14="http://schemas.microsoft.com/office/powerpoint/2010/main" val="3990618602"/>
              </p:ext>
            </p:extLst>
          </p:nvPr>
        </p:nvGraphicFramePr>
        <p:xfrm>
          <a:off x="1808017" y="862444"/>
          <a:ext cx="8778270" cy="4696693"/>
        </p:xfrm>
        <a:graphic>
          <a:graphicData uri="http://schemas.openxmlformats.org/drawingml/2006/table">
            <a:tbl>
              <a:tblPr firstRow="1" firstCol="1" bandRow="1">
                <a:tableStyleId>{5C22544A-7EE6-4342-B048-85BDC9FD1C3A}</a:tableStyleId>
              </a:tblPr>
              <a:tblGrid>
                <a:gridCol w="4389135">
                  <a:extLst>
                    <a:ext uri="{9D8B030D-6E8A-4147-A177-3AD203B41FA5}">
                      <a16:colId xmlns:a16="http://schemas.microsoft.com/office/drawing/2014/main" val="990246887"/>
                    </a:ext>
                  </a:extLst>
                </a:gridCol>
                <a:gridCol w="4389135">
                  <a:extLst>
                    <a:ext uri="{9D8B030D-6E8A-4147-A177-3AD203B41FA5}">
                      <a16:colId xmlns:a16="http://schemas.microsoft.com/office/drawing/2014/main" val="2979365751"/>
                    </a:ext>
                  </a:extLst>
                </a:gridCol>
              </a:tblGrid>
              <a:tr h="352091">
                <a:tc>
                  <a:txBody>
                    <a:bodyPr/>
                    <a:lstStyle/>
                    <a:p>
                      <a:pPr>
                        <a:lnSpc>
                          <a:spcPts val="1400"/>
                        </a:lnSpc>
                        <a:spcAft>
                          <a:spcPts val="0"/>
                        </a:spcAft>
                        <a:tabLst>
                          <a:tab pos="2340610" algn="l"/>
                        </a:tabLst>
                      </a:pPr>
                      <a:r>
                        <a:rPr lang="nl-BE" sz="1000">
                          <a:effectLst/>
                        </a:rPr>
                        <a:t>Verzekeringsinstelling (landsbond)</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Keuze zorgkas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71035806"/>
                  </a:ext>
                </a:extLst>
              </a:tr>
              <a:tr h="352091">
                <a:tc>
                  <a:txBody>
                    <a:bodyPr/>
                    <a:lstStyle/>
                    <a:p>
                      <a:pPr>
                        <a:lnSpc>
                          <a:spcPts val="1400"/>
                        </a:lnSpc>
                        <a:spcAft>
                          <a:spcPts val="0"/>
                        </a:spcAft>
                        <a:tabLst>
                          <a:tab pos="2340610" algn="l"/>
                        </a:tabLst>
                      </a:pPr>
                      <a:r>
                        <a:rPr lang="nl-BE" sz="1000">
                          <a:effectLst/>
                        </a:rPr>
                        <a:t>CM</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CM-Zorgkas of Vlaamse Zorgkas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76273105"/>
                  </a:ext>
                </a:extLst>
              </a:tr>
              <a:tr h="728084">
                <a:tc>
                  <a:txBody>
                    <a:bodyPr/>
                    <a:lstStyle/>
                    <a:p>
                      <a:pPr>
                        <a:lnSpc>
                          <a:spcPts val="1400"/>
                        </a:lnSpc>
                        <a:spcAft>
                          <a:spcPts val="0"/>
                        </a:spcAft>
                        <a:tabLst>
                          <a:tab pos="2340610" algn="l"/>
                        </a:tabLst>
                      </a:pPr>
                      <a:r>
                        <a:rPr lang="nl-BE" sz="1000">
                          <a:effectLst/>
                        </a:rPr>
                        <a:t>Neutraal Ziekenfonds Vlaanderen, Vlaams en Neutraal Ziekenfonds, Symbio</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Neutrale Zorgkas of Vlaamse Zorgkas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00972793"/>
                  </a:ext>
                </a:extLst>
              </a:tr>
              <a:tr h="728084">
                <a:tc>
                  <a:txBody>
                    <a:bodyPr/>
                    <a:lstStyle/>
                    <a:p>
                      <a:pPr>
                        <a:lnSpc>
                          <a:spcPts val="1400"/>
                        </a:lnSpc>
                        <a:spcAft>
                          <a:spcPts val="0"/>
                        </a:spcAft>
                        <a:tabLst>
                          <a:tab pos="2340610" algn="l"/>
                        </a:tabLst>
                      </a:pPr>
                      <a:r>
                        <a:rPr lang="nl-BE" sz="1000">
                          <a:effectLst/>
                        </a:rPr>
                        <a:t>Bond Moyson, de Voorzorg, Federatie Socialistische Mutualiteiten Brabant</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Zorgkas van de Socialistische Mutualiteiten of Vlaamse Zorgkas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67139041"/>
                  </a:ext>
                </a:extLst>
              </a:tr>
              <a:tr h="728084">
                <a:tc>
                  <a:txBody>
                    <a:bodyPr/>
                    <a:lstStyle/>
                    <a:p>
                      <a:pPr>
                        <a:lnSpc>
                          <a:spcPts val="1400"/>
                        </a:lnSpc>
                        <a:spcAft>
                          <a:spcPts val="0"/>
                        </a:spcAft>
                        <a:tabLst>
                          <a:tab pos="2340610" algn="l"/>
                        </a:tabLst>
                      </a:pPr>
                      <a:r>
                        <a:rPr lang="en-US" sz="1000">
                          <a:effectLst/>
                        </a:rPr>
                        <a:t>Liberale Mutualiteit, LM Mutplus, LM plus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Zorgkas van de Liberale Ziekenfondsen of Vlaamse Zorgkas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24262636"/>
                  </a:ext>
                </a:extLst>
              </a:tr>
              <a:tr h="728084">
                <a:tc>
                  <a:txBody>
                    <a:bodyPr/>
                    <a:lstStyle/>
                    <a:p>
                      <a:pPr>
                        <a:lnSpc>
                          <a:spcPts val="1400"/>
                        </a:lnSpc>
                        <a:spcAft>
                          <a:spcPts val="0"/>
                        </a:spcAft>
                        <a:tabLst>
                          <a:tab pos="2340610" algn="l"/>
                        </a:tabLst>
                      </a:pPr>
                      <a:r>
                        <a:rPr lang="nl-BE" sz="1000">
                          <a:effectLst/>
                        </a:rPr>
                        <a:t>Onafhankelijk Ziekenfonds, Partena</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Zorgkas van de Onafhankelijke Ziekenfondsen of Vlaamse Zorgkas </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73803152"/>
                  </a:ext>
                </a:extLst>
              </a:tr>
              <a:tr h="728084">
                <a:tc>
                  <a:txBody>
                    <a:bodyPr/>
                    <a:lstStyle/>
                    <a:p>
                      <a:pPr>
                        <a:lnSpc>
                          <a:spcPts val="1400"/>
                        </a:lnSpc>
                        <a:spcAft>
                          <a:spcPts val="0"/>
                        </a:spcAft>
                        <a:tabLst>
                          <a:tab pos="2340610" algn="l"/>
                        </a:tabLst>
                      </a:pPr>
                      <a:r>
                        <a:rPr lang="nl-BE" sz="1000">
                          <a:effectLst/>
                        </a:rPr>
                        <a:t>Kas NMBS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a:effectLst/>
                        </a:rPr>
                        <a:t>Vlaamse Zorgkas of zorgkas van zijn/haar ziekenfonds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77660319"/>
                  </a:ext>
                </a:extLst>
              </a:tr>
              <a:tr h="352091">
                <a:tc>
                  <a:txBody>
                    <a:bodyPr/>
                    <a:lstStyle/>
                    <a:p>
                      <a:pPr>
                        <a:lnSpc>
                          <a:spcPts val="1400"/>
                        </a:lnSpc>
                        <a:spcAft>
                          <a:spcPts val="0"/>
                        </a:spcAft>
                        <a:tabLst>
                          <a:tab pos="2340610" algn="l"/>
                        </a:tabLst>
                      </a:pPr>
                      <a:r>
                        <a:rPr lang="nl-BE" sz="1000">
                          <a:effectLst/>
                        </a:rPr>
                        <a:t>Hulpkas</a:t>
                      </a:r>
                      <a:endParaRPr lang="nl-BE"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0"/>
                        </a:spcAft>
                        <a:tabLst>
                          <a:tab pos="2340610" algn="l"/>
                        </a:tabLst>
                      </a:pPr>
                      <a:r>
                        <a:rPr lang="nl-BE" sz="1000" dirty="0">
                          <a:effectLst/>
                        </a:rPr>
                        <a:t>Vlaamse Zorgkas</a:t>
                      </a:r>
                      <a:endParaRPr lang="nl-BE"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74778421"/>
                  </a:ext>
                </a:extLst>
              </a:tr>
            </a:tbl>
          </a:graphicData>
        </a:graphic>
      </p:graphicFrame>
    </p:spTree>
    <p:extLst>
      <p:ext uri="{BB962C8B-B14F-4D97-AF65-F5344CB8AC3E}">
        <p14:creationId xmlns:p14="http://schemas.microsoft.com/office/powerpoint/2010/main" val="2339289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D38BEC-A9B9-48F0-9D3A-53BA7EC2FBDD}"/>
              </a:ext>
            </a:extLst>
          </p:cNvPr>
          <p:cNvSpPr>
            <a:spLocks noGrp="1"/>
          </p:cNvSpPr>
          <p:nvPr>
            <p:ph type="title"/>
          </p:nvPr>
        </p:nvSpPr>
        <p:spPr/>
        <p:txBody>
          <a:bodyPr/>
          <a:lstStyle/>
          <a:p>
            <a:r>
              <a:rPr lang="nl-BE" sz="3840" b="1" dirty="0"/>
              <a:t>Twee mogelijkheden: administratieve aansluiting of officiële aansluiting</a:t>
            </a:r>
          </a:p>
        </p:txBody>
      </p:sp>
      <p:sp>
        <p:nvSpPr>
          <p:cNvPr id="5" name="Tijdelijke aanduiding voor inhoud 4">
            <a:extLst>
              <a:ext uri="{FF2B5EF4-FFF2-40B4-BE49-F238E27FC236}">
                <a16:creationId xmlns:a16="http://schemas.microsoft.com/office/drawing/2014/main" id="{5FDF6B42-ADC4-455F-A2CF-55C4614FA2CD}"/>
              </a:ext>
            </a:extLst>
          </p:cNvPr>
          <p:cNvSpPr>
            <a:spLocks noGrp="1"/>
          </p:cNvSpPr>
          <p:nvPr>
            <p:ph sz="half" idx="1"/>
          </p:nvPr>
        </p:nvSpPr>
        <p:spPr/>
        <p:txBody>
          <a:bodyPr/>
          <a:lstStyle/>
          <a:p>
            <a:r>
              <a:rPr lang="nl-BE" dirty="0"/>
              <a:t>Administratieve aansluiting: kan in orde gebracht worden door de OO, in samenspraak met zorgbehoevende of vertegenwoordiger</a:t>
            </a:r>
          </a:p>
          <a:p>
            <a:r>
              <a:rPr lang="nl-BE" dirty="0"/>
              <a:t>Twee manieren:</a:t>
            </a:r>
          </a:p>
          <a:p>
            <a:pPr lvl="1"/>
            <a:r>
              <a:rPr lang="nl-BE" dirty="0"/>
              <a:t>Aanvraag via mail</a:t>
            </a:r>
          </a:p>
          <a:p>
            <a:pPr lvl="1"/>
            <a:r>
              <a:rPr lang="nl-BE" dirty="0"/>
              <a:t>Aanvraag via een ondertekend formulier ‘Aanvraag tot aansluiting bij een </a:t>
            </a:r>
            <a:r>
              <a:rPr lang="nl-BE" dirty="0" err="1"/>
              <a:t>zorgkas</a:t>
            </a:r>
            <a:r>
              <a:rPr lang="nl-BE" dirty="0"/>
              <a:t>’</a:t>
            </a:r>
          </a:p>
          <a:p>
            <a:pPr>
              <a:buNone/>
            </a:pPr>
            <a:endParaRPr lang="nl-BE" dirty="0"/>
          </a:p>
          <a:p>
            <a:endParaRPr lang="nl-BE" dirty="0"/>
          </a:p>
        </p:txBody>
      </p:sp>
    </p:spTree>
    <p:extLst>
      <p:ext uri="{BB962C8B-B14F-4D97-AF65-F5344CB8AC3E}">
        <p14:creationId xmlns:p14="http://schemas.microsoft.com/office/powerpoint/2010/main" val="2417272854"/>
      </p:ext>
    </p:extLst>
  </p:cSld>
  <p:clrMapOvr>
    <a:masterClrMapping/>
  </p:clrMapOvr>
</p:sld>
</file>

<file path=ppt/theme/theme1.xml><?xml version="1.0" encoding="utf-8"?>
<a:theme xmlns:a="http://schemas.openxmlformats.org/drawingml/2006/main" name="Presentatie_VO_V6">
  <a:themeElements>
    <a:clrScheme name="Vlaamse overheid presentatie">
      <a:dk1>
        <a:srgbClr val="373636"/>
      </a:dk1>
      <a:lt1>
        <a:sysClr val="window" lastClr="FFFFFF"/>
      </a:lt1>
      <a:dk2>
        <a:srgbClr val="6B6B6B"/>
      </a:dk2>
      <a:lt2>
        <a:srgbClr val="F6F5F3"/>
      </a:lt2>
      <a:accent1>
        <a:srgbClr val="FFEB00"/>
      </a:accent1>
      <a:accent2>
        <a:srgbClr val="373636"/>
      </a:accent2>
      <a:accent3>
        <a:srgbClr val="E5DA04"/>
      </a:accent3>
      <a:accent4>
        <a:srgbClr val="6B6B6B"/>
      </a:accent4>
      <a:accent5>
        <a:srgbClr val="D5D5D5"/>
      </a:accent5>
      <a:accent6>
        <a:srgbClr val="989898"/>
      </a:accent6>
      <a:hlink>
        <a:srgbClr val="3C96BE"/>
      </a:hlink>
      <a:folHlink>
        <a:srgbClr val="AA78AA"/>
      </a:folHlink>
    </a:clrScheme>
    <a:fontScheme name="Vlaamse overheid presentatie">
      <a:majorFont>
        <a:latin typeface="FlandersArtSans-Medium"/>
        <a:ea typeface=""/>
        <a:cs typeface=""/>
      </a:majorFont>
      <a:minorFont>
        <a:latin typeface="FlandersArtSerif-Regular"/>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_Presentatie_logoVO_basic_breedbeeld" id="{854DCF5D-927D-4AF6-B70E-DC9A78D5C8B9}" vid="{BDB41347-B2C1-4F1C-A80B-CDBED870FE26}"/>
    </a:ext>
  </a:extLst>
</a:theme>
</file>

<file path=ppt/theme/theme2.xml><?xml version="1.0" encoding="utf-8"?>
<a:theme xmlns:a="http://schemas.openxmlformats.org/drawingml/2006/main" name="Aangepast ontwerp">
  <a:themeElements>
    <a:clrScheme name="Vlaamse overheid presentatie">
      <a:dk1>
        <a:srgbClr val="373636"/>
      </a:dk1>
      <a:lt1>
        <a:sysClr val="window" lastClr="FFFFFF"/>
      </a:lt1>
      <a:dk2>
        <a:srgbClr val="6B6B6B"/>
      </a:dk2>
      <a:lt2>
        <a:srgbClr val="F6F5F3"/>
      </a:lt2>
      <a:accent1>
        <a:srgbClr val="FFEB00"/>
      </a:accent1>
      <a:accent2>
        <a:srgbClr val="373636"/>
      </a:accent2>
      <a:accent3>
        <a:srgbClr val="E5DA04"/>
      </a:accent3>
      <a:accent4>
        <a:srgbClr val="6B6B6B"/>
      </a:accent4>
      <a:accent5>
        <a:srgbClr val="D5D5D5"/>
      </a:accent5>
      <a:accent6>
        <a:srgbClr val="989898"/>
      </a:accent6>
      <a:hlink>
        <a:srgbClr val="3C96BE"/>
      </a:hlink>
      <a:folHlink>
        <a:srgbClr val="AA78AA"/>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_Presentatie_logoVO_basic_breedbeeld" id="{854DCF5D-927D-4AF6-B70E-DC9A78D5C8B9}" vid="{DA710DD6-C4E1-4329-9D18-7CFFBF7E6F51}"/>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ZG Document" ma:contentTypeID="0x010100E5B23CBEC15EF443818A347F7744E7580011343AA3CD2DD145A8085E7F2401AC53" ma:contentTypeVersion="6" ma:contentTypeDescription="Het basis content type “ZG Document” is een basis voor content types voor in documentbibliotheken." ma:contentTypeScope="" ma:versionID="7f340b2127dbd5b4bcda3e374a86a082">
  <xsd:schema xmlns:xsd="http://www.w3.org/2001/XMLSchema" xmlns:xs="http://www.w3.org/2001/XMLSchema" xmlns:p="http://schemas.microsoft.com/office/2006/metadata/properties" xmlns:ns2="9a9ec0f0-7796-43d0-ac1f-4c8c46ee0bd1" xmlns:ns3="3443191c-245f-4264-a606-14526e5d7b85" xmlns:ns4="b1fbe6bc-579c-47af-b031-4320ec39a433" targetNamespace="http://schemas.microsoft.com/office/2006/metadata/properties" ma:root="true" ma:fieldsID="16bf7c78f846e1e6d102173c4a1ebac5" ns2:_="" ns3:_="" ns4:_="">
    <xsd:import namespace="9a9ec0f0-7796-43d0-ac1f-4c8c46ee0bd1"/>
    <xsd:import namespace="3443191c-245f-4264-a606-14526e5d7b85"/>
    <xsd:import namespace="b1fbe6bc-579c-47af-b031-4320ec39a433"/>
    <xsd:element name="properties">
      <xsd:complexType>
        <xsd:sequence>
          <xsd:element name="documentManagement">
            <xsd:complexType>
              <xsd:all>
                <xsd:element ref="ns2:i2d81646cf3b4af085db4e59f76b2271" minOccurs="0"/>
                <xsd:element ref="ns2:TaxCatchAll" minOccurs="0"/>
                <xsd:element ref="ns2:TaxCatchAllLabel" minOccurs="0"/>
                <xsd:element ref="ns2:g3014de8249d42afad66165e3d2261e7" minOccurs="0"/>
                <xsd:element ref="ns3:MediaServiceMetadata" minOccurs="0"/>
                <xsd:element ref="ns3:MediaServiceFastMetadata" minOccurs="0"/>
                <xsd:element ref="ns3:MediaServiceEventHashCode" minOccurs="0"/>
                <xsd:element ref="ns3:MediaServiceGenerationTime"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9ec0f0-7796-43d0-ac1f-4c8c46ee0bd1" elementFormDefault="qualified">
    <xsd:import namespace="http://schemas.microsoft.com/office/2006/documentManagement/types"/>
    <xsd:import namespace="http://schemas.microsoft.com/office/infopath/2007/PartnerControls"/>
    <xsd:element name="i2d81646cf3b4af085db4e59f76b2271" ma:index="8" nillable="true" ma:taxonomy="true" ma:internalName="i2d81646cf3b4af085db4e59f76b2271" ma:taxonomyFieldName="ZG_x0020_Thema" ma:displayName="ZG Thema" ma:default="" ma:fieldId="{22d81646-cf3b-4af0-85db-4e59f76b2271}" ma:taxonomyMulti="true" ma:sspId="49ca8161-7180-459b-a0ef-1a71cf6ffea5" ma:termSetId="7fe39be1-420a-4760-9a61-3e6b46397d58"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f3f1a0b-e239-4cb7-8a38-872c86642cbf}" ma:internalName="TaxCatchAll" ma:showField="CatchAllData" ma:web="b1fbe6bc-579c-47af-b031-4320ec39a433">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f3f1a0b-e239-4cb7-8a38-872c86642cbf}" ma:internalName="TaxCatchAllLabel" ma:readOnly="true" ma:showField="CatchAllDataLabel" ma:web="b1fbe6bc-579c-47af-b031-4320ec39a433">
      <xsd:complexType>
        <xsd:complexContent>
          <xsd:extension base="dms:MultiChoiceLookup">
            <xsd:sequence>
              <xsd:element name="Value" type="dms:Lookup" maxOccurs="unbounded" minOccurs="0" nillable="true"/>
            </xsd:sequence>
          </xsd:extension>
        </xsd:complexContent>
      </xsd:complexType>
    </xsd:element>
    <xsd:element name="g3014de8249d42afad66165e3d2261e7" ma:index="12" nillable="true" ma:taxonomy="true" ma:internalName="g3014de8249d42afad66165e3d2261e7" ma:taxonomyFieldName="ZG_x0020_Subthema" ma:displayName="ZG Subthema" ma:default="" ma:fieldId="{03014de8-249d-42af-ad66-165e3d2261e7}" ma:taxonomyMulti="true" ma:sspId="49ca8161-7180-459b-a0ef-1a71cf6ffea5" ma:termSetId="d7c685f0-dcff-44f7-afae-a3a295cca2e8"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43191c-245f-4264-a606-14526e5d7b85"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fbe6bc-579c-47af-b031-4320ec39a433"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49ca8161-7180-459b-a0ef-1a71cf6ffea5" ContentTypeId="0x010100E5B23CBEC15EF443818A347F7744E758" PreviousValue="false"/>
</file>

<file path=customXml/item4.xml><?xml version="1.0" encoding="utf-8"?>
<p:properties xmlns:p="http://schemas.microsoft.com/office/2006/metadata/properties" xmlns:xsi="http://www.w3.org/2001/XMLSchema-instance" xmlns:pc="http://schemas.microsoft.com/office/infopath/2007/PartnerControls">
  <documentManagement>
    <g3014de8249d42afad66165e3d2261e7 xmlns="9a9ec0f0-7796-43d0-ac1f-4c8c46ee0bd1">
      <Terms xmlns="http://schemas.microsoft.com/office/infopath/2007/PartnerControls"/>
    </g3014de8249d42afad66165e3d2261e7>
    <i2d81646cf3b4af085db4e59f76b2271 xmlns="9a9ec0f0-7796-43d0-ac1f-4c8c46ee0bd1">
      <Terms xmlns="http://schemas.microsoft.com/office/infopath/2007/PartnerControls"/>
    </i2d81646cf3b4af085db4e59f76b2271>
    <TaxCatchAll xmlns="9a9ec0f0-7796-43d0-ac1f-4c8c46ee0bd1"/>
  </documentManagement>
</p:properties>
</file>

<file path=customXml/itemProps1.xml><?xml version="1.0" encoding="utf-8"?>
<ds:datastoreItem xmlns:ds="http://schemas.openxmlformats.org/officeDocument/2006/customXml" ds:itemID="{BB2DD036-90B0-42FF-BD4F-978408743199}">
  <ds:schemaRefs>
    <ds:schemaRef ds:uri="http://schemas.microsoft.com/sharepoint/v3/contenttype/forms"/>
  </ds:schemaRefs>
</ds:datastoreItem>
</file>

<file path=customXml/itemProps2.xml><?xml version="1.0" encoding="utf-8"?>
<ds:datastoreItem xmlns:ds="http://schemas.openxmlformats.org/officeDocument/2006/customXml" ds:itemID="{660134FC-88F8-4F46-BE13-188802BBF3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9ec0f0-7796-43d0-ac1f-4c8c46ee0bd1"/>
    <ds:schemaRef ds:uri="3443191c-245f-4264-a606-14526e5d7b85"/>
    <ds:schemaRef ds:uri="b1fbe6bc-579c-47af-b031-4320ec39a4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B3DF69-EB32-48D0-A8C2-7D19C81A7046}">
  <ds:schemaRefs>
    <ds:schemaRef ds:uri="Microsoft.SharePoint.Taxonomy.ContentTypeSync"/>
  </ds:schemaRefs>
</ds:datastoreItem>
</file>

<file path=customXml/itemProps4.xml><?xml version="1.0" encoding="utf-8"?>
<ds:datastoreItem xmlns:ds="http://schemas.openxmlformats.org/officeDocument/2006/customXml" ds:itemID="{56DF51BD-931C-487D-A907-A4A17478AF89}">
  <ds:schemaRefs>
    <ds:schemaRef ds:uri="http://schemas.microsoft.com/office/infopath/2007/PartnerControls"/>
    <ds:schemaRef ds:uri="http://purl.org/dc/elements/1.1/"/>
    <ds:schemaRef ds:uri="http://schemas.microsoft.com/office/2006/metadata/properties"/>
    <ds:schemaRef ds:uri="965ef0fb-6ed7-4381-81fa-4d5e02ab9c83"/>
    <ds:schemaRef ds:uri="http://schemas.microsoft.com/office/2006/documentManagement/types"/>
    <ds:schemaRef ds:uri="4b1c13b9-6777-41c7-a9fd-2be9564c6d08"/>
    <ds:schemaRef ds:uri="http://purl.org/dc/terms/"/>
    <ds:schemaRef ds:uri="http://schemas.openxmlformats.org/package/2006/metadata/core-properties"/>
    <ds:schemaRef ds:uri="http://purl.org/dc/dcmitype/"/>
    <ds:schemaRef ds:uri="http://www.w3.org/XML/1998/namespace"/>
    <ds:schemaRef ds:uri="9a9ec0f0-7796-43d0-ac1f-4c8c46ee0bd1"/>
  </ds:schemaRefs>
</ds:datastoreItem>
</file>

<file path=docProps/app.xml><?xml version="1.0" encoding="utf-8"?>
<Properties xmlns="http://schemas.openxmlformats.org/officeDocument/2006/extended-properties" xmlns:vt="http://schemas.openxmlformats.org/officeDocument/2006/docPropsVTypes">
  <Template/>
  <TotalTime>1037</TotalTime>
  <Words>1595</Words>
  <Application>Microsoft Office PowerPoint</Application>
  <PresentationFormat>Breedbeeld</PresentationFormat>
  <Paragraphs>171</Paragraphs>
  <Slides>21</Slides>
  <Notes>2</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21</vt:i4>
      </vt:variant>
    </vt:vector>
  </HeadingPairs>
  <TitlesOfParts>
    <vt:vector size="28" baseType="lpstr">
      <vt:lpstr>FlandersArtSans-Regular</vt:lpstr>
      <vt:lpstr>Calibri</vt:lpstr>
      <vt:lpstr>FlandersArtSerif-Regular</vt:lpstr>
      <vt:lpstr>Arial</vt:lpstr>
      <vt:lpstr>FlandersArtSans-Bold</vt:lpstr>
      <vt:lpstr>Presentatie_VO_V6</vt:lpstr>
      <vt:lpstr>Aangepast ontwerp</vt:lpstr>
      <vt:lpstr>Multidisciplinair overleg Informatiesessie overlegorganisatoren </vt:lpstr>
      <vt:lpstr>Agenda</vt:lpstr>
      <vt:lpstr>Aansluiting VSB</vt:lpstr>
      <vt:lpstr>Wat te doen met niet-aangesloten persoon?</vt:lpstr>
      <vt:lpstr>Reason 001: persoon niet gekend in ledenbeheer VSB</vt:lpstr>
      <vt:lpstr>Reason 002: persoon mag niet aansluiten bij VSB</vt:lpstr>
      <vt:lpstr>Reason 003: persoon mag aansluiten maar heeft geen aansluiting bij zorgkas</vt:lpstr>
      <vt:lpstr>Schematisch:</vt:lpstr>
      <vt:lpstr>Twee mogelijkheden: administratieve aansluiting of officiële aansluiting</vt:lpstr>
      <vt:lpstr>Aanvraag per mail bij zorgkas van keuze</vt:lpstr>
      <vt:lpstr>Aanvraag met ondertekend formulier bij zorgkas van keuze</vt:lpstr>
      <vt:lpstr>Contactgegevens zorgkassen</vt:lpstr>
      <vt:lpstr>Reason 009: persoon mag alleen aansluiten na overstap naar Belgische Sociale Zekerheid (bv Europese ambtenaren)</vt:lpstr>
      <vt:lpstr>Specifieke groepen</vt:lpstr>
      <vt:lpstr>Vragen en antwoorden over het nieuwe vergoedingssysteem</vt:lpstr>
      <vt:lpstr>PowerPoint-presentatie</vt:lpstr>
      <vt:lpstr>PowerPoint-presentatie</vt:lpstr>
      <vt:lpstr>PowerPoint-presentatie</vt:lpstr>
      <vt:lpstr>PowerPoint-presentatie</vt:lpstr>
      <vt:lpstr>PowerPoint-presentatie</vt:lpstr>
      <vt:lpstr>Bedankt!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Demeyere, Leontien</dc:creator>
  <cp:lastModifiedBy>Schillemans Sara</cp:lastModifiedBy>
  <cp:revision>79</cp:revision>
  <dcterms:created xsi:type="dcterms:W3CDTF">2014-06-26T11:20:41Z</dcterms:created>
  <dcterms:modified xsi:type="dcterms:W3CDTF">2024-07-09T07:14:22Z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0x010100E5B23CBEC15EF443818A347F7744E7580011343AA3CD2DD145A8085E7F2401AC53</vt:lpwstr>
  </property>
  <property fmtid="{D5CDD505-2E9C-101B-9397-08002B2CF9AE}" pid="3" name="ZG Subthema">
    <vt:lpwstr/>
  </property>
  <property fmtid="{D5CDD505-2E9C-101B-9397-08002B2CF9AE}" pid="4" name="ZG Thema">
    <vt:lpwstr/>
  </property>
</Properties>
</file>