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7"/>
  </p:notesMasterIdLst>
  <p:handoutMasterIdLst>
    <p:handoutMasterId r:id="rId28"/>
  </p:handoutMasterIdLst>
  <p:sldIdLst>
    <p:sldId id="337" r:id="rId6"/>
    <p:sldId id="256" r:id="rId7"/>
    <p:sldId id="263" r:id="rId8"/>
    <p:sldId id="332" r:id="rId9"/>
    <p:sldId id="340" r:id="rId10"/>
    <p:sldId id="328" r:id="rId11"/>
    <p:sldId id="321" r:id="rId12"/>
    <p:sldId id="331" r:id="rId13"/>
    <p:sldId id="319" r:id="rId14"/>
    <p:sldId id="316" r:id="rId15"/>
    <p:sldId id="311" r:id="rId16"/>
    <p:sldId id="312" r:id="rId17"/>
    <p:sldId id="322" r:id="rId18"/>
    <p:sldId id="343" r:id="rId19"/>
    <p:sldId id="336" r:id="rId20"/>
    <p:sldId id="341" r:id="rId21"/>
    <p:sldId id="342" r:id="rId22"/>
    <p:sldId id="335" r:id="rId23"/>
    <p:sldId id="323" r:id="rId24"/>
    <p:sldId id="333" r:id="rId25"/>
    <p:sldId id="288" r:id="rId26"/>
  </p:sldIdLst>
  <p:sldSz cx="9144000" cy="6858000" type="screen4x3"/>
  <p:notesSz cx="6797675" cy="9926638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55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 Waele, Veerle" initials="DWV" lastIdx="1" clrIdx="0">
    <p:extLst>
      <p:ext uri="{19B8F6BF-5375-455C-9EA6-DF929625EA0E}">
        <p15:presenceInfo xmlns:p15="http://schemas.microsoft.com/office/powerpoint/2012/main" userId="S-1-5-21-3662605696-431538287-2476864782-216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717171"/>
    <a:srgbClr val="646464"/>
    <a:srgbClr val="9B9B9B"/>
    <a:srgbClr val="EEEE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5" autoAdjust="0"/>
    <p:restoredTop sz="86394" autoAdjust="0"/>
  </p:normalViewPr>
  <p:slideViewPr>
    <p:cSldViewPr snapToGrid="0" showGuides="1">
      <p:cViewPr varScale="1">
        <p:scale>
          <a:sx n="73" d="100"/>
          <a:sy n="73" d="100"/>
        </p:scale>
        <p:origin x="1109" y="72"/>
      </p:cViewPr>
      <p:guideLst>
        <p:guide orient="horz" pos="2160"/>
        <p:guide pos="2880"/>
        <p:guide pos="55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78" d="100"/>
          <a:sy n="178" d="100"/>
        </p:scale>
        <p:origin x="-5776" y="-104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0736" tIns="45368" rIns="90736" bIns="45368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0736" tIns="45368" rIns="90736" bIns="45368" rtlCol="0"/>
          <a:lstStyle>
            <a:lvl1pPr algn="r">
              <a:defRPr sz="1200"/>
            </a:lvl1pPr>
          </a:lstStyle>
          <a:p>
            <a:fld id="{BEFC7F27-3F35-C348-A7B2-F69A620161E2}" type="datetimeFigureOut">
              <a:rPr lang="nl-NL" smtClean="0"/>
              <a:t>23-6-2017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0736" tIns="45368" rIns="90736" bIns="45368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0736" tIns="45368" rIns="90736" bIns="45368" rtlCol="0" anchor="b"/>
          <a:lstStyle>
            <a:lvl1pPr algn="r">
              <a:defRPr sz="1200"/>
            </a:lvl1pPr>
          </a:lstStyle>
          <a:p>
            <a:fld id="{D2B9D320-CCF8-334E-8C41-0A87F0B8CD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80068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0736" tIns="45368" rIns="90736" bIns="45368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0736" tIns="45368" rIns="90736" bIns="45368" rtlCol="0"/>
          <a:lstStyle>
            <a:lvl1pPr algn="r">
              <a:defRPr sz="1200"/>
            </a:lvl1pPr>
          </a:lstStyle>
          <a:p>
            <a:fld id="{6A937DD8-B20A-47A6-AA94-FD478FAA3C28}" type="datetimeFigureOut">
              <a:rPr lang="nl-BE" smtClean="0"/>
              <a:pPr/>
              <a:t>23/06/2017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36" tIns="45368" rIns="90736" bIns="45368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4"/>
          </a:xfrm>
          <a:prstGeom prst="rect">
            <a:avLst/>
          </a:prstGeom>
        </p:spPr>
        <p:txBody>
          <a:bodyPr vert="horz" lIns="90736" tIns="45368" rIns="90736" bIns="45368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0736" tIns="45368" rIns="90736" bIns="45368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59" cy="498055"/>
          </a:xfrm>
          <a:prstGeom prst="rect">
            <a:avLst/>
          </a:prstGeom>
        </p:spPr>
        <p:txBody>
          <a:bodyPr vert="horz" lIns="90736" tIns="45368" rIns="90736" bIns="45368" rtlCol="0" anchor="b"/>
          <a:lstStyle>
            <a:lvl1pPr algn="r">
              <a:defRPr sz="1200"/>
            </a:lvl1pPr>
          </a:lstStyle>
          <a:p>
            <a:fld id="{A15A0D9C-0CD0-4097-81EC-9B83965EC080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76783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A0D9C-0CD0-4097-81EC-9B83965EC080}" type="slidenum">
              <a:rPr lang="nl-BE" smtClean="0"/>
              <a:pPr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890416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A0D9C-0CD0-4097-81EC-9B83965EC080}" type="slidenum">
              <a:rPr lang="nl-BE" smtClean="0"/>
              <a:pPr/>
              <a:t>12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595518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A0D9C-0CD0-4097-81EC-9B83965EC080}" type="slidenum">
              <a:rPr lang="nl-BE" smtClean="0"/>
              <a:pPr/>
              <a:t>21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25003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A0D9C-0CD0-4097-81EC-9B83965EC080}" type="slidenum">
              <a:rPr lang="nl-BE" smtClean="0"/>
              <a:pPr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92043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A0D9C-0CD0-4097-81EC-9B83965EC080}" type="slidenum">
              <a:rPr lang="nl-BE" smtClean="0"/>
              <a:pPr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775613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A0D9C-0CD0-4097-81EC-9B83965EC080}" type="slidenum">
              <a:rPr lang="nl-BE" smtClean="0"/>
              <a:pPr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56055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A0D9C-0CD0-4097-81EC-9B83965EC080}" type="slidenum">
              <a:rPr lang="nl-BE" smtClean="0"/>
              <a:pPr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17999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A0D9C-0CD0-4097-81EC-9B83965EC080}" type="slidenum">
              <a:rPr lang="nl-BE" smtClean="0"/>
              <a:pPr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196943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A0D9C-0CD0-4097-81EC-9B83965EC080}" type="slidenum">
              <a:rPr lang="nl-BE" smtClean="0"/>
              <a:pPr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168263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A0D9C-0CD0-4097-81EC-9B83965EC080}" type="slidenum">
              <a:rPr lang="nl-BE" smtClean="0"/>
              <a:pPr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088173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A0D9C-0CD0-4097-81EC-9B83965EC080}" type="slidenum">
              <a:rPr lang="nl-BE" smtClean="0"/>
              <a:pPr/>
              <a:t>11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79834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017" y="338200"/>
            <a:ext cx="1858805" cy="72391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96000" y="2016000"/>
            <a:ext cx="7416000" cy="2088000"/>
          </a:xfrm>
        </p:spPr>
        <p:txBody>
          <a:bodyPr anchor="b" anchorCtr="0">
            <a:noAutofit/>
          </a:bodyPr>
          <a:lstStyle>
            <a:lvl1pPr indent="0" algn="l">
              <a:lnSpc>
                <a:spcPts val="5400"/>
              </a:lnSpc>
              <a:defRPr sz="5400" b="0" i="0">
                <a:latin typeface="FlandersArtSans-Bold" panose="00000800000000000000" pitchFamily="2" charset="0"/>
                <a:cs typeface="FlandersArtSans-Bold" panose="00000800000000000000" pitchFamily="2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96000" y="4140000"/>
            <a:ext cx="7416000" cy="1655762"/>
          </a:xfrm>
        </p:spPr>
        <p:txBody>
          <a:bodyPr bIns="0">
            <a:noAutofit/>
          </a:bodyPr>
          <a:lstStyle>
            <a:lvl1pPr marL="0" indent="0" algn="l">
              <a:lnSpc>
                <a:spcPts val="1760"/>
              </a:lnSpc>
              <a:buNone/>
              <a:defRPr sz="1580">
                <a:latin typeface="FlandersArtSans-Regular" panose="000005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 dirty="0"/>
          </a:p>
        </p:txBody>
      </p:sp>
      <p:sp>
        <p:nvSpPr>
          <p:cNvPr id="9" name="Tijdelijke aanduiding voor tekst 10"/>
          <p:cNvSpPr>
            <a:spLocks noGrp="1"/>
          </p:cNvSpPr>
          <p:nvPr>
            <p:ph type="body" sz="quarter" idx="15" hasCustomPrompt="1"/>
          </p:nvPr>
        </p:nvSpPr>
        <p:spPr>
          <a:xfrm>
            <a:off x="4426123" y="6361602"/>
            <a:ext cx="4435200" cy="352800"/>
          </a:xfrm>
        </p:spPr>
        <p:txBody>
          <a:bodyPr/>
          <a:lstStyle>
            <a:lvl1pPr marL="0" indent="0" algn="r">
              <a:buNone/>
              <a:defRPr sz="1700">
                <a:solidFill>
                  <a:schemeClr val="tx1"/>
                </a:solidFill>
                <a:latin typeface="FlandersArtSans-Regular" panose="00000500000000000000" pitchFamily="2" charset="0"/>
              </a:defRPr>
            </a:lvl1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129012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afbeelding 4"/>
          <p:cNvSpPr>
            <a:spLocks noGrp="1"/>
          </p:cNvSpPr>
          <p:nvPr>
            <p:ph type="pic" sz="quarter" idx="10"/>
          </p:nvPr>
        </p:nvSpPr>
        <p:spPr>
          <a:xfrm>
            <a:off x="288000" y="288000"/>
            <a:ext cx="8568000" cy="6264000"/>
          </a:xfrm>
        </p:spPr>
        <p:txBody>
          <a:bodyPr anchor="ctr"/>
          <a:lstStyle>
            <a:lvl1pPr marL="0" indent="0" algn="r">
              <a:buNone/>
              <a:defRPr>
                <a:solidFill>
                  <a:srgbClr val="FF0000"/>
                </a:solidFill>
              </a:defRPr>
            </a:lvl1pPr>
          </a:lstStyle>
          <a:p>
            <a:endParaRPr lang="nl-BE"/>
          </a:p>
        </p:txBody>
      </p:sp>
      <p:grpSp>
        <p:nvGrpSpPr>
          <p:cNvPr id="16" name="Groeperen 15"/>
          <p:cNvGrpSpPr/>
          <p:nvPr userDrawn="1"/>
        </p:nvGrpSpPr>
        <p:grpSpPr>
          <a:xfrm>
            <a:off x="288001" y="288000"/>
            <a:ext cx="6033505" cy="6265475"/>
            <a:chOff x="288001" y="288000"/>
            <a:chExt cx="6033505" cy="6265475"/>
          </a:xfrm>
          <a:solidFill>
            <a:schemeClr val="tx2">
              <a:lumMod val="75000"/>
            </a:schemeClr>
          </a:solidFill>
        </p:grpSpPr>
        <p:sp>
          <p:nvSpPr>
            <p:cNvPr id="12" name="Rechthoek 11"/>
            <p:cNvSpPr>
              <a:spLocks/>
            </p:cNvSpPr>
            <p:nvPr userDrawn="1"/>
          </p:nvSpPr>
          <p:spPr>
            <a:xfrm>
              <a:off x="288001" y="288000"/>
              <a:ext cx="4248000" cy="6265475"/>
            </a:xfrm>
            <a:prstGeom prst="rect">
              <a:avLst/>
            </a:prstGeom>
            <a:grp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latin typeface="FlandersArtSans-Regular" panose="00000500000000000000" pitchFamily="2" charset="0"/>
              </a:endParaRPr>
            </a:p>
          </p:txBody>
        </p:sp>
        <p:sp>
          <p:nvSpPr>
            <p:cNvPr id="13" name="Rechthoekige driehoek 12"/>
            <p:cNvSpPr/>
            <p:nvPr userDrawn="1"/>
          </p:nvSpPr>
          <p:spPr>
            <a:xfrm>
              <a:off x="4536000" y="288000"/>
              <a:ext cx="1785506" cy="6264000"/>
            </a:xfrm>
            <a:prstGeom prst="rtTriangle">
              <a:avLst/>
            </a:prstGeom>
            <a:grp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latin typeface="FlandersArtSans-Regular" panose="00000500000000000000" pitchFamily="2" charset="0"/>
              </a:endParaRPr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2000" y="2556000"/>
            <a:ext cx="3816000" cy="1943998"/>
          </a:xfrm>
        </p:spPr>
        <p:txBody>
          <a:bodyPr wrap="square" anchor="t" anchorCtr="0">
            <a:noAutofit/>
          </a:bodyPr>
          <a:lstStyle>
            <a:lvl1pPr algn="l">
              <a:lnSpc>
                <a:spcPts val="5200"/>
              </a:lnSpc>
              <a:defRPr sz="5200" b="0" i="0">
                <a:solidFill>
                  <a:schemeClr val="bg1"/>
                </a:solidFill>
                <a:latin typeface="FlandersArtSans-Bold" panose="00000800000000000000" pitchFamily="2" charset="0"/>
                <a:cs typeface="FlandersArtSans-Bold" panose="00000800000000000000" pitchFamily="2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33577" y="4650972"/>
            <a:ext cx="3816000" cy="1224000"/>
          </a:xfrm>
          <a:prstGeom prst="rect">
            <a:avLst/>
          </a:prstGeom>
        </p:spPr>
        <p:txBody>
          <a:bodyPr bIns="0">
            <a:noAutofit/>
          </a:bodyPr>
          <a:lstStyle>
            <a:lvl1pPr marL="0" indent="0" algn="l">
              <a:lnSpc>
                <a:spcPts val="1760"/>
              </a:lnSpc>
              <a:buNone/>
              <a:defRPr sz="158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 smtClean="0"/>
              <a:t>Klik om de ondertitelstijl van het model te bewerken</a:t>
            </a:r>
            <a:endParaRPr lang="nl-BE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71" y="621339"/>
            <a:ext cx="1560873" cy="607886"/>
          </a:xfrm>
          <a:prstGeom prst="rect">
            <a:avLst/>
          </a:prstGeom>
        </p:spPr>
      </p:pic>
      <p:sp>
        <p:nvSpPr>
          <p:cNvPr id="14" name="Tijdelijke aanduiding voor tekst 2"/>
          <p:cNvSpPr>
            <a:spLocks noGrp="1"/>
          </p:cNvSpPr>
          <p:nvPr>
            <p:ph idx="12" hasCustomPrompt="1"/>
          </p:nvPr>
        </p:nvSpPr>
        <p:spPr>
          <a:xfrm>
            <a:off x="504001" y="6044105"/>
            <a:ext cx="4773240" cy="35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>
              <a:buFontTx/>
              <a:buNone/>
              <a:defRPr sz="1700">
                <a:solidFill>
                  <a:schemeClr val="bg1"/>
                </a:solidFill>
                <a:latin typeface="FlandersArtSans-Regular" panose="00000500000000000000" pitchFamily="2" charset="0"/>
              </a:defRPr>
            </a:lvl1pPr>
            <a:lvl5pPr>
              <a:defRPr>
                <a:solidFill>
                  <a:schemeClr val="bg1"/>
                </a:solidFill>
                <a:latin typeface="FlandersArtSans-Regular" panose="00000500000000000000" pitchFamily="2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4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273513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eperen 11"/>
          <p:cNvGrpSpPr/>
          <p:nvPr userDrawn="1"/>
        </p:nvGrpSpPr>
        <p:grpSpPr>
          <a:xfrm>
            <a:off x="288000" y="286525"/>
            <a:ext cx="8553506" cy="6265475"/>
            <a:chOff x="288000" y="288000"/>
            <a:chExt cx="8553506" cy="6265475"/>
          </a:xfrm>
          <a:solidFill>
            <a:schemeClr val="tx2">
              <a:lumMod val="75000"/>
            </a:schemeClr>
          </a:solidFill>
        </p:grpSpPr>
        <p:sp>
          <p:nvSpPr>
            <p:cNvPr id="10" name="Rechthoek 9"/>
            <p:cNvSpPr>
              <a:spLocks/>
            </p:cNvSpPr>
            <p:nvPr userDrawn="1"/>
          </p:nvSpPr>
          <p:spPr>
            <a:xfrm>
              <a:off x="288000" y="288000"/>
              <a:ext cx="6767999" cy="6265475"/>
            </a:xfrm>
            <a:prstGeom prst="rect">
              <a:avLst/>
            </a:prstGeom>
            <a:grp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latin typeface="FlandersArtSans-Regular" panose="00000500000000000000" pitchFamily="2" charset="0"/>
              </a:endParaRPr>
            </a:p>
          </p:txBody>
        </p:sp>
        <p:sp>
          <p:nvSpPr>
            <p:cNvPr id="11" name="Rechthoekige driehoek 10"/>
            <p:cNvSpPr/>
            <p:nvPr userDrawn="1"/>
          </p:nvSpPr>
          <p:spPr>
            <a:xfrm>
              <a:off x="7056000" y="288000"/>
              <a:ext cx="1785506" cy="6264000"/>
            </a:xfrm>
            <a:prstGeom prst="rtTriangle">
              <a:avLst/>
            </a:prstGeom>
            <a:grp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latin typeface="FlandersArtSans-Regular" panose="00000500000000000000" pitchFamily="2" charset="0"/>
              </a:endParaRPr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04000" y="2520000"/>
            <a:ext cx="5342082" cy="1579711"/>
          </a:xfrm>
        </p:spPr>
        <p:txBody>
          <a:bodyPr anchor="b" anchorCtr="0">
            <a:noAutofit/>
          </a:bodyPr>
          <a:lstStyle>
            <a:lvl1pPr algn="l">
              <a:lnSpc>
                <a:spcPts val="5400"/>
              </a:lnSpc>
              <a:defRPr sz="5400" b="0" i="0">
                <a:solidFill>
                  <a:schemeClr val="bg1"/>
                </a:solidFill>
                <a:latin typeface="FlandersArtSans-Bold" panose="00000800000000000000" pitchFamily="2" charset="0"/>
                <a:cs typeface="FlandersArtSans-Bold" panose="00000800000000000000" pitchFamily="2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304000" y="4174702"/>
            <a:ext cx="5354606" cy="1053708"/>
          </a:xfrm>
          <a:prstGeom prst="rect">
            <a:avLst/>
          </a:prstGeom>
        </p:spPr>
        <p:txBody>
          <a:bodyPr bIns="0">
            <a:noAutofit/>
          </a:bodyPr>
          <a:lstStyle>
            <a:lvl1pPr marL="0" indent="0" algn="l">
              <a:lnSpc>
                <a:spcPts val="1760"/>
              </a:lnSpc>
              <a:buNone/>
              <a:defRPr sz="158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 smtClean="0"/>
              <a:t>Klik om de ondertitelstijl van het model te bewerken</a:t>
            </a:r>
            <a:endParaRPr lang="nl-BE" dirty="0"/>
          </a:p>
        </p:txBody>
      </p:sp>
      <p:sp>
        <p:nvSpPr>
          <p:cNvPr id="13" name="Tijdelijke aanduiding voor tekst 2"/>
          <p:cNvSpPr>
            <a:spLocks noGrp="1"/>
          </p:cNvSpPr>
          <p:nvPr>
            <p:ph idx="12" hasCustomPrompt="1"/>
          </p:nvPr>
        </p:nvSpPr>
        <p:spPr>
          <a:xfrm>
            <a:off x="504001" y="6044105"/>
            <a:ext cx="4773240" cy="35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>
              <a:buFontTx/>
              <a:buNone/>
              <a:defRPr sz="1700">
                <a:solidFill>
                  <a:schemeClr val="bg1"/>
                </a:solidFill>
                <a:latin typeface="FlandersArtSans-Regular" panose="00000500000000000000" pitchFamily="2" charset="0"/>
              </a:defRPr>
            </a:lvl1pPr>
            <a:lvl5pPr>
              <a:defRPr>
                <a:solidFill>
                  <a:schemeClr val="bg1"/>
                </a:solidFill>
                <a:latin typeface="FlandersArtSans-Regular" panose="00000500000000000000" pitchFamily="2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4"/>
            <a:endParaRPr lang="nl-BE" dirty="0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412" y="621339"/>
            <a:ext cx="1560873" cy="607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75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eren 3"/>
          <p:cNvGrpSpPr/>
          <p:nvPr userDrawn="1"/>
        </p:nvGrpSpPr>
        <p:grpSpPr>
          <a:xfrm>
            <a:off x="1476000" y="288000"/>
            <a:ext cx="7379999" cy="6265475"/>
            <a:chOff x="1476000" y="288000"/>
            <a:chExt cx="7379999" cy="6265475"/>
          </a:xfrm>
          <a:solidFill>
            <a:schemeClr val="tx2">
              <a:lumMod val="75000"/>
            </a:schemeClr>
          </a:solidFill>
        </p:grpSpPr>
        <p:sp>
          <p:nvSpPr>
            <p:cNvPr id="8" name="Rechthoek 7"/>
            <p:cNvSpPr>
              <a:spLocks/>
            </p:cNvSpPr>
            <p:nvPr userDrawn="1"/>
          </p:nvSpPr>
          <p:spPr>
            <a:xfrm>
              <a:off x="3277896" y="288000"/>
              <a:ext cx="5578103" cy="6265475"/>
            </a:xfrm>
            <a:prstGeom prst="rect">
              <a:avLst/>
            </a:prstGeom>
            <a:grp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latin typeface="FlandersArtSans-Regular" panose="00000500000000000000" pitchFamily="2" charset="0"/>
              </a:endParaRPr>
            </a:p>
          </p:txBody>
        </p:sp>
        <p:sp>
          <p:nvSpPr>
            <p:cNvPr id="10" name="Rechthoekige driehoek 9"/>
            <p:cNvSpPr/>
            <p:nvPr userDrawn="1"/>
          </p:nvSpPr>
          <p:spPr>
            <a:xfrm flipH="1">
              <a:off x="1476000" y="288000"/>
              <a:ext cx="1800000" cy="6264000"/>
            </a:xfrm>
            <a:prstGeom prst="rtTriangle">
              <a:avLst/>
            </a:prstGeom>
            <a:grp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latin typeface="FlandersArtSans-Regular" panose="00000500000000000000" pitchFamily="2" charset="0"/>
              </a:endParaRPr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96052" y="2104574"/>
            <a:ext cx="3816000" cy="2484000"/>
          </a:xfrm>
        </p:spPr>
        <p:txBody>
          <a:bodyPr anchor="t" anchorCtr="0">
            <a:noAutofit/>
          </a:bodyPr>
          <a:lstStyle>
            <a:lvl1pPr algn="l">
              <a:lnSpc>
                <a:spcPts val="5400"/>
              </a:lnSpc>
              <a:defRPr sz="5400">
                <a:solidFill>
                  <a:schemeClr val="bg1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000832" y="4631622"/>
            <a:ext cx="3816000" cy="1224000"/>
          </a:xfrm>
          <a:prstGeom prst="rect">
            <a:avLst/>
          </a:prstGeom>
        </p:spPr>
        <p:txBody>
          <a:bodyPr bIns="0">
            <a:noAutofit/>
          </a:bodyPr>
          <a:lstStyle>
            <a:lvl1pPr marL="0" indent="0" algn="l">
              <a:lnSpc>
                <a:spcPts val="1760"/>
              </a:lnSpc>
              <a:spcBef>
                <a:spcPts val="0"/>
              </a:spcBef>
              <a:buNone/>
              <a:defRPr sz="158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 smtClean="0"/>
              <a:t>Klik om de ondertitelstijl van het model te bewerken</a:t>
            </a:r>
            <a:endParaRPr lang="nl-BE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30" y="333042"/>
            <a:ext cx="1644961" cy="640634"/>
          </a:xfrm>
          <a:prstGeom prst="rect">
            <a:avLst/>
          </a:prstGeom>
        </p:spPr>
      </p:pic>
      <p:sp>
        <p:nvSpPr>
          <p:cNvPr id="12" name="Tijdelijke aanduiding voor tekst 2"/>
          <p:cNvSpPr>
            <a:spLocks noGrp="1"/>
          </p:cNvSpPr>
          <p:nvPr>
            <p:ph idx="12" hasCustomPrompt="1"/>
          </p:nvPr>
        </p:nvSpPr>
        <p:spPr>
          <a:xfrm>
            <a:off x="3636022" y="6044105"/>
            <a:ext cx="4773240" cy="35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r">
              <a:buFontTx/>
              <a:buNone/>
              <a:defRPr sz="1700">
                <a:solidFill>
                  <a:schemeClr val="bg1"/>
                </a:solidFill>
                <a:latin typeface="FlandersArtSans-Regular" panose="00000500000000000000" pitchFamily="2" charset="0"/>
              </a:defRPr>
            </a:lvl1pPr>
            <a:lvl5pPr algn="r">
              <a:defRPr>
                <a:solidFill>
                  <a:schemeClr val="bg1"/>
                </a:solidFill>
                <a:latin typeface="FlandersArtSans-Regular" panose="00000500000000000000" pitchFamily="2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4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38421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sz="quarter" idx="14"/>
          </p:nvPr>
        </p:nvSpPr>
        <p:spPr>
          <a:xfrm>
            <a:off x="0" y="-1"/>
            <a:ext cx="9144000" cy="6858001"/>
          </a:xfrm>
        </p:spPr>
        <p:txBody>
          <a:bodyPr anchor="ctr"/>
          <a:lstStyle>
            <a:lvl1pPr marL="0" indent="0" algn="r">
              <a:buNone/>
              <a:defRPr>
                <a:solidFill>
                  <a:srgbClr val="FF0000"/>
                </a:solidFill>
              </a:defRPr>
            </a:lvl1pPr>
          </a:lstStyle>
          <a:p>
            <a:endParaRPr lang="nl-BE" dirty="0"/>
          </a:p>
        </p:txBody>
      </p:sp>
      <p:grpSp>
        <p:nvGrpSpPr>
          <p:cNvPr id="11" name="Groep 10"/>
          <p:cNvGrpSpPr/>
          <p:nvPr userDrawn="1"/>
        </p:nvGrpSpPr>
        <p:grpSpPr>
          <a:xfrm>
            <a:off x="-1" y="0"/>
            <a:ext cx="6228000" cy="6858000"/>
            <a:chOff x="288001" y="288000"/>
            <a:chExt cx="6033505" cy="6265475"/>
          </a:xfrm>
          <a:solidFill>
            <a:schemeClr val="tx2">
              <a:lumMod val="75000"/>
            </a:schemeClr>
          </a:solidFill>
        </p:grpSpPr>
        <p:sp>
          <p:nvSpPr>
            <p:cNvPr id="9" name="Rechthoek 8"/>
            <p:cNvSpPr>
              <a:spLocks/>
            </p:cNvSpPr>
            <p:nvPr userDrawn="1"/>
          </p:nvSpPr>
          <p:spPr>
            <a:xfrm flipV="1">
              <a:off x="288001" y="288000"/>
              <a:ext cx="4248000" cy="6265475"/>
            </a:xfrm>
            <a:prstGeom prst="rect">
              <a:avLst/>
            </a:prstGeom>
            <a:grp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Rechthoekige driehoek 9"/>
            <p:cNvSpPr/>
            <p:nvPr userDrawn="1"/>
          </p:nvSpPr>
          <p:spPr>
            <a:xfrm flipV="1">
              <a:off x="4536000" y="288000"/>
              <a:ext cx="1785506" cy="6264000"/>
            </a:xfrm>
            <a:prstGeom prst="rtTriangle">
              <a:avLst/>
            </a:prstGeom>
            <a:grp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876014" y="6328278"/>
            <a:ext cx="2141621" cy="365125"/>
          </a:xfrm>
          <a:prstGeom prst="rect">
            <a:avLst/>
          </a:prstGeom>
        </p:spPr>
        <p:txBody>
          <a:bodyPr/>
          <a:lstStyle>
            <a:lvl1pPr>
              <a:defRPr sz="900">
                <a:latin typeface="FlandersArtSans-Regular" panose="00000500000000000000" pitchFamily="2" charset="0"/>
              </a:defRPr>
            </a:lvl1pPr>
          </a:lstStyle>
          <a:p>
            <a:fld id="{7749CDD0-7D77-4D23-9A27-F361E39BA472}" type="datetime1">
              <a:rPr lang="nl-BE" smtClean="0"/>
              <a:pPr/>
              <a:t>23/06/2017</a:t>
            </a:fld>
            <a:r>
              <a:rPr lang="nl-BE" smtClean="0"/>
              <a:t> </a:t>
            </a:r>
            <a:r>
              <a:rPr lang="nl-BE" b="1" smtClean="0"/>
              <a:t>│</a:t>
            </a:r>
            <a:fld id="{B263F6C6-2226-4286-8995-C42CB1E7C29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8" name="Titel 1"/>
          <p:cNvSpPr>
            <a:spLocks noGrp="1"/>
          </p:cNvSpPr>
          <p:nvPr>
            <p:ph type="ctrTitle"/>
          </p:nvPr>
        </p:nvSpPr>
        <p:spPr>
          <a:xfrm>
            <a:off x="1332000" y="756846"/>
            <a:ext cx="3456131" cy="1800000"/>
          </a:xfrm>
        </p:spPr>
        <p:txBody>
          <a:bodyPr anchor="b" anchorCtr="0">
            <a:noAutofit/>
          </a:bodyPr>
          <a:lstStyle>
            <a:lvl1pPr algn="l">
              <a:lnSpc>
                <a:spcPts val="3800"/>
              </a:lnSpc>
              <a:defRPr sz="3700" b="0" i="0">
                <a:solidFill>
                  <a:schemeClr val="bg1"/>
                </a:solidFill>
                <a:latin typeface="FlandersArtSans-Bold" panose="00000800000000000000" pitchFamily="2" charset="0"/>
                <a:cs typeface="FlandersArtSans-Bold" panose="00000800000000000000" pitchFamily="2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13"/>
          </p:nvPr>
        </p:nvSpPr>
        <p:spPr>
          <a:xfrm>
            <a:off x="1332000" y="2987448"/>
            <a:ext cx="3112678" cy="2770098"/>
          </a:xfrm>
        </p:spPr>
        <p:txBody>
          <a:bodyPr/>
          <a:lstStyle>
            <a:lvl1pPr marL="0" indent="0">
              <a:lnSpc>
                <a:spcPts val="2500"/>
              </a:lnSpc>
              <a:spcBef>
                <a:spcPts val="0"/>
              </a:spcBef>
              <a:buFontTx/>
              <a:buNone/>
              <a:defRPr sz="2100">
                <a:solidFill>
                  <a:schemeClr val="bg1"/>
                </a:solidFill>
                <a:latin typeface="FlandersArtSans-Regular" panose="00000500000000000000" pitchFamily="2" charset="0"/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210186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3"/>
          <p:cNvSpPr>
            <a:spLocks noGrp="1"/>
          </p:cNvSpPr>
          <p:nvPr>
            <p:ph type="pic" sz="quarter" idx="13"/>
          </p:nvPr>
        </p:nvSpPr>
        <p:spPr>
          <a:xfrm>
            <a:off x="288000" y="0"/>
            <a:ext cx="8856000" cy="6858000"/>
          </a:xfrm>
        </p:spPr>
        <p:txBody>
          <a:bodyPr anchor="ctr"/>
          <a:lstStyle>
            <a:lvl1pPr algn="ctr">
              <a:buNone/>
              <a:defRPr>
                <a:solidFill>
                  <a:srgbClr val="FF0000"/>
                </a:solidFill>
              </a:defRPr>
            </a:lvl1pPr>
          </a:lstStyle>
          <a:p>
            <a:r>
              <a:rPr lang="nl-NL" smtClean="0"/>
              <a:t>Klik op het pictogram als u een afbeelding wilt toevoegen</a:t>
            </a:r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96000" y="756000"/>
            <a:ext cx="4400361" cy="2196000"/>
          </a:xfrm>
        </p:spPr>
        <p:txBody>
          <a:bodyPr anchor="t">
            <a:noAutofit/>
          </a:bodyPr>
          <a:lstStyle>
            <a:lvl1pPr indent="0" algn="l">
              <a:lnSpc>
                <a:spcPts val="3800"/>
              </a:lnSpc>
              <a:defRPr sz="3700" b="0" i="0">
                <a:solidFill>
                  <a:schemeClr val="bg1"/>
                </a:solidFill>
                <a:latin typeface="FlandersArtSans-Bold" panose="00000800000000000000" pitchFamily="2" charset="0"/>
                <a:cs typeface="FlandersArtSans-Bold" panose="00000800000000000000" pitchFamily="2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BE" dirty="0"/>
          </a:p>
        </p:txBody>
      </p:sp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45" y="5907287"/>
            <a:ext cx="1631960" cy="635571"/>
          </a:xfrm>
          <a:prstGeom prst="rect">
            <a:avLst/>
          </a:prstGeom>
        </p:spPr>
      </p:pic>
      <p:sp>
        <p:nvSpPr>
          <p:cNvPr id="15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876014" y="6336000"/>
            <a:ext cx="2141621" cy="365125"/>
          </a:xfrm>
        </p:spPr>
        <p:txBody>
          <a:bodyPr/>
          <a:lstStyle>
            <a:lvl1pPr>
              <a:defRPr sz="900">
                <a:latin typeface="FlandersArtSans-Regular" panose="00000500000000000000" pitchFamily="2" charset="0"/>
              </a:defRPr>
            </a:lvl1pPr>
          </a:lstStyle>
          <a:p>
            <a:fld id="{7749CDD0-7D77-4D23-9A27-F361E39BA472}" type="datetime1">
              <a:rPr lang="nl-BE" smtClean="0"/>
              <a:pPr/>
              <a:t>23/06/2017</a:t>
            </a:fld>
            <a:r>
              <a:rPr lang="nl-BE" smtClean="0"/>
              <a:t> </a:t>
            </a:r>
            <a:r>
              <a:rPr lang="nl-BE" b="1" smtClean="0"/>
              <a:t>│</a:t>
            </a:r>
            <a:fld id="{B263F6C6-2226-4286-8995-C42CB1E7C290}" type="slidenum">
              <a:rPr lang="nl-BE" smtClean="0"/>
              <a:pPr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06108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2"/>
          </p:nvPr>
        </p:nvSpPr>
        <p:spPr>
          <a:xfrm>
            <a:off x="287999" y="0"/>
            <a:ext cx="8856000" cy="6858000"/>
          </a:xfrm>
        </p:spPr>
        <p:txBody>
          <a:bodyPr/>
          <a:lstStyle>
            <a:lvl1pPr algn="ctr">
              <a:buNone/>
              <a:defRPr>
                <a:solidFill>
                  <a:srgbClr val="FF0000"/>
                </a:solidFill>
              </a:defRPr>
            </a:lvl1pPr>
          </a:lstStyle>
          <a:p>
            <a:r>
              <a:rPr lang="nl-NL" smtClean="0"/>
              <a:t>Klik op het pictogram als u een afbeelding wilt toevoegen</a:t>
            </a:r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96000" y="2023200"/>
            <a:ext cx="3108049" cy="2073600"/>
          </a:xfrm>
        </p:spPr>
        <p:txBody>
          <a:bodyPr anchor="b" anchorCtr="0">
            <a:noAutofit/>
          </a:bodyPr>
          <a:lstStyle>
            <a:lvl1pPr indent="0" algn="l">
              <a:lnSpc>
                <a:spcPts val="5400"/>
              </a:lnSpc>
              <a:defRPr sz="5400" b="0">
                <a:solidFill>
                  <a:schemeClr val="bg1"/>
                </a:solidFill>
                <a:latin typeface="FlandersArtSans-Bold" panose="00000800000000000000" pitchFamily="2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96000" y="4154400"/>
            <a:ext cx="7416000" cy="1656000"/>
          </a:xfrm>
        </p:spPr>
        <p:txBody>
          <a:bodyPr bIns="0">
            <a:noAutofit/>
          </a:bodyPr>
          <a:lstStyle>
            <a:lvl1pPr marL="0" indent="0" algn="l">
              <a:lnSpc>
                <a:spcPts val="1760"/>
              </a:lnSpc>
              <a:buNone/>
              <a:defRPr sz="1600">
                <a:solidFill>
                  <a:schemeClr val="bg1"/>
                </a:solidFill>
                <a:latin typeface="FlandersArtSans-Regular" panose="000005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 dirty="0"/>
          </a:p>
        </p:txBody>
      </p:sp>
      <p:sp>
        <p:nvSpPr>
          <p:cNvPr id="15" name="Tijdelijke aanduiding voor tekst 10"/>
          <p:cNvSpPr>
            <a:spLocks noGrp="1"/>
          </p:cNvSpPr>
          <p:nvPr>
            <p:ph type="body" sz="quarter" idx="15" hasCustomPrompt="1"/>
          </p:nvPr>
        </p:nvSpPr>
        <p:spPr>
          <a:xfrm>
            <a:off x="4426123" y="6361602"/>
            <a:ext cx="4435200" cy="352800"/>
          </a:xfrm>
        </p:spPr>
        <p:txBody>
          <a:bodyPr/>
          <a:lstStyle>
            <a:lvl1pPr marL="0" indent="0" algn="r">
              <a:buNone/>
              <a:defRPr sz="1700">
                <a:solidFill>
                  <a:schemeClr val="bg1"/>
                </a:solidFill>
                <a:latin typeface="FlandersArtSans-Regular" panose="00000500000000000000" pitchFamily="2" charset="0"/>
              </a:defRPr>
            </a:lvl1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pic>
        <p:nvPicPr>
          <p:cNvPr id="9" name="Tijdelijke aanduiding voor afbeelding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1346" y="327605"/>
            <a:ext cx="1858805" cy="7239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811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3"/>
          </p:nvPr>
        </p:nvSpPr>
        <p:spPr>
          <a:xfrm>
            <a:off x="288000" y="0"/>
            <a:ext cx="8856000" cy="6858000"/>
          </a:xfrm>
        </p:spPr>
        <p:txBody>
          <a:bodyPr anchor="ctr"/>
          <a:lstStyle>
            <a:lvl1pPr algn="ctr">
              <a:buNone/>
              <a:defRPr>
                <a:solidFill>
                  <a:srgbClr val="FF0000"/>
                </a:solidFill>
              </a:defRPr>
            </a:lvl1pPr>
          </a:lstStyle>
          <a:p>
            <a:r>
              <a:rPr lang="nl-NL" smtClean="0"/>
              <a:t>Klik op het pictogram als u een afbeelding wilt toevoegen</a:t>
            </a:r>
            <a:endParaRPr lang="nl-B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96000" y="756000"/>
            <a:ext cx="4400361" cy="2196000"/>
          </a:xfrm>
        </p:spPr>
        <p:txBody>
          <a:bodyPr anchor="t">
            <a:noAutofit/>
          </a:bodyPr>
          <a:lstStyle>
            <a:lvl1pPr indent="0" algn="l">
              <a:lnSpc>
                <a:spcPts val="3800"/>
              </a:lnSpc>
              <a:defRPr sz="3700" b="0" i="0">
                <a:solidFill>
                  <a:schemeClr val="bg1"/>
                </a:solidFill>
                <a:latin typeface="FlandersArtSans-Bold" panose="00000800000000000000" pitchFamily="2" charset="0"/>
                <a:cs typeface="FlandersArtSans-Bold" panose="00000800000000000000" pitchFamily="2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BE" dirty="0"/>
          </a:p>
        </p:txBody>
      </p:sp>
      <p:sp>
        <p:nvSpPr>
          <p:cNvPr id="8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876014" y="6336000"/>
            <a:ext cx="2141621" cy="365125"/>
          </a:xfrm>
        </p:spPr>
        <p:txBody>
          <a:bodyPr/>
          <a:lstStyle>
            <a:lvl1pPr>
              <a:defRPr sz="900">
                <a:latin typeface="FlandersArtSans-Regular" panose="00000500000000000000" pitchFamily="2" charset="0"/>
              </a:defRPr>
            </a:lvl1pPr>
          </a:lstStyle>
          <a:p>
            <a:fld id="{7749CDD0-7D77-4D23-9A27-F361E39BA472}" type="datetime1">
              <a:rPr lang="nl-BE" smtClean="0"/>
              <a:pPr/>
              <a:t>23/06/2017</a:t>
            </a:fld>
            <a:r>
              <a:rPr lang="nl-BE" smtClean="0"/>
              <a:t> </a:t>
            </a:r>
            <a:r>
              <a:rPr lang="nl-BE" b="1" smtClean="0"/>
              <a:t>│</a:t>
            </a:r>
            <a:fld id="{B263F6C6-2226-4286-8995-C42CB1E7C29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2" name="Ondertitel 2"/>
          <p:cNvSpPr>
            <a:spLocks noGrp="1"/>
          </p:cNvSpPr>
          <p:nvPr>
            <p:ph type="subTitle" idx="1"/>
          </p:nvPr>
        </p:nvSpPr>
        <p:spPr>
          <a:xfrm>
            <a:off x="5176691" y="4191642"/>
            <a:ext cx="3408509" cy="2112905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ts val="2500"/>
              </a:lnSpc>
              <a:spcBef>
                <a:spcPts val="0"/>
              </a:spcBef>
              <a:buNone/>
              <a:defRPr sz="2100">
                <a:latin typeface="FlandersArtSans-Regular" panose="000005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 dirty="0"/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485" y="5896569"/>
            <a:ext cx="1631960" cy="635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557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3"/>
          </p:nvPr>
        </p:nvSpPr>
        <p:spPr>
          <a:xfrm>
            <a:off x="288000" y="0"/>
            <a:ext cx="8856000" cy="6858000"/>
          </a:xfrm>
        </p:spPr>
        <p:txBody>
          <a:bodyPr anchor="ctr"/>
          <a:lstStyle>
            <a:lvl1pPr algn="ctr">
              <a:buNone/>
              <a:defRPr>
                <a:solidFill>
                  <a:srgbClr val="FF0000"/>
                </a:solidFill>
              </a:defRPr>
            </a:lvl1pPr>
          </a:lstStyle>
          <a:p>
            <a:r>
              <a:rPr lang="nl-NL" smtClean="0"/>
              <a:t>Klik op het pictogram als u een afbeelding wilt toevoegen</a:t>
            </a:r>
            <a:endParaRPr lang="nl-BE"/>
          </a:p>
        </p:txBody>
      </p:sp>
      <p:grpSp>
        <p:nvGrpSpPr>
          <p:cNvPr id="11" name="Groeperen 10"/>
          <p:cNvGrpSpPr/>
          <p:nvPr userDrawn="1"/>
        </p:nvGrpSpPr>
        <p:grpSpPr>
          <a:xfrm>
            <a:off x="288000" y="3402000"/>
            <a:ext cx="8856000" cy="3456000"/>
            <a:chOff x="288000" y="3402000"/>
            <a:chExt cx="8856000" cy="3456000"/>
          </a:xfrm>
        </p:grpSpPr>
        <p:sp>
          <p:nvSpPr>
            <p:cNvPr id="5" name="Rechthoek 4"/>
            <p:cNvSpPr/>
            <p:nvPr userDrawn="1"/>
          </p:nvSpPr>
          <p:spPr>
            <a:xfrm>
              <a:off x="288000" y="4266000"/>
              <a:ext cx="8856000" cy="25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" name="Rechthoekige driehoek 6"/>
            <p:cNvSpPr/>
            <p:nvPr userDrawn="1"/>
          </p:nvSpPr>
          <p:spPr>
            <a:xfrm flipH="1">
              <a:off x="288000" y="3402000"/>
              <a:ext cx="8856000" cy="864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96000" y="756000"/>
            <a:ext cx="3686547" cy="2196000"/>
          </a:xfrm>
        </p:spPr>
        <p:txBody>
          <a:bodyPr anchor="t">
            <a:noAutofit/>
          </a:bodyPr>
          <a:lstStyle>
            <a:lvl1pPr indent="0" algn="l">
              <a:lnSpc>
                <a:spcPts val="3800"/>
              </a:lnSpc>
              <a:defRPr sz="3700" b="0" i="0">
                <a:solidFill>
                  <a:schemeClr val="bg1"/>
                </a:solidFill>
                <a:latin typeface="FlandersArtSans-Bold" panose="00000800000000000000" pitchFamily="2" charset="0"/>
                <a:cs typeface="FlandersArtSans-Bold" panose="00000800000000000000" pitchFamily="2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BE" dirty="0"/>
          </a:p>
        </p:txBody>
      </p:sp>
      <p:sp>
        <p:nvSpPr>
          <p:cNvPr id="8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876014" y="6336000"/>
            <a:ext cx="2141621" cy="365125"/>
          </a:xfrm>
        </p:spPr>
        <p:txBody>
          <a:bodyPr/>
          <a:lstStyle>
            <a:lvl1pPr>
              <a:defRPr sz="900">
                <a:latin typeface="FlandersArtSans-Regular" panose="00000500000000000000" pitchFamily="2" charset="0"/>
              </a:defRPr>
            </a:lvl1pPr>
          </a:lstStyle>
          <a:p>
            <a:fld id="{7749CDD0-7D77-4D23-9A27-F361E39BA472}" type="datetime1">
              <a:rPr lang="nl-BE" smtClean="0"/>
              <a:pPr/>
              <a:t>23/06/2017</a:t>
            </a:fld>
            <a:r>
              <a:rPr lang="nl-BE" smtClean="0"/>
              <a:t> </a:t>
            </a:r>
            <a:r>
              <a:rPr lang="nl-BE" b="1" smtClean="0"/>
              <a:t>│</a:t>
            </a:r>
            <a:fld id="{B263F6C6-2226-4286-8995-C42CB1E7C290}" type="slidenum">
              <a:rPr lang="nl-BE" smtClean="0"/>
              <a:pPr/>
              <a:t>‹nr.›</a:t>
            </a:fld>
            <a:endParaRPr lang="nl-BE" dirty="0"/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050" y="5901928"/>
            <a:ext cx="1631960" cy="635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98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6000" y="756000"/>
            <a:ext cx="7416000" cy="1116000"/>
          </a:xfrm>
        </p:spPr>
        <p:txBody>
          <a:bodyPr anchor="t" anchorCtr="0"/>
          <a:lstStyle>
            <a:lvl1pPr>
              <a:defRPr b="0" i="0">
                <a:latin typeface="FlandersArtSans-Bold" panose="00000800000000000000" pitchFamily="2" charset="0"/>
                <a:cs typeface="FlandersArtSans-Bold" panose="00000800000000000000" pitchFamily="2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20146" y="1908000"/>
            <a:ext cx="3391854" cy="3780000"/>
          </a:xfrm>
        </p:spPr>
        <p:txBody>
          <a:bodyPr bIns="0"/>
          <a:lstStyle>
            <a:lvl1pPr>
              <a:spcBef>
                <a:spcPts val="300"/>
              </a:spcBef>
              <a:defRPr sz="2000"/>
            </a:lvl1pPr>
            <a:lvl2pPr>
              <a:spcBef>
                <a:spcPts val="300"/>
              </a:spcBef>
              <a:defRPr sz="2000">
                <a:solidFill>
                  <a:schemeClr val="bg1">
                    <a:lumMod val="50000"/>
                  </a:schemeClr>
                </a:solidFill>
              </a:defRPr>
            </a:lvl2pPr>
            <a:lvl3pPr>
              <a:spcBef>
                <a:spcPts val="300"/>
              </a:spcBef>
              <a:defRPr sz="1600"/>
            </a:lvl3pPr>
            <a:lvl4pPr>
              <a:spcBef>
                <a:spcPts val="300"/>
              </a:spcBef>
              <a:defRPr sz="1600"/>
            </a:lvl4pPr>
            <a:lvl5pPr>
              <a:spcBef>
                <a:spcPts val="300"/>
              </a:spcBef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sp>
        <p:nvSpPr>
          <p:cNvPr id="12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876014" y="6336000"/>
            <a:ext cx="2141621" cy="365125"/>
          </a:xfrm>
        </p:spPr>
        <p:txBody>
          <a:bodyPr/>
          <a:lstStyle>
            <a:lvl1pPr>
              <a:defRPr sz="900">
                <a:latin typeface="FlandersArtSans-Regular" panose="00000500000000000000" pitchFamily="2" charset="0"/>
              </a:defRPr>
            </a:lvl1pPr>
          </a:lstStyle>
          <a:p>
            <a:fld id="{7749CDD0-7D77-4D23-9A27-F361E39BA472}" type="datetime1">
              <a:rPr lang="nl-BE" smtClean="0"/>
              <a:pPr/>
              <a:t>23/06/2017</a:t>
            </a:fld>
            <a:r>
              <a:rPr lang="nl-BE" smtClean="0"/>
              <a:t> </a:t>
            </a:r>
            <a:r>
              <a:rPr lang="nl-BE" b="1" smtClean="0"/>
              <a:t>│</a:t>
            </a:r>
            <a:fld id="{B263F6C6-2226-4286-8995-C42CB1E7C29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5" name="Tijdelijke aanduiding voor afbeelding 4"/>
          <p:cNvSpPr>
            <a:spLocks noGrp="1"/>
          </p:cNvSpPr>
          <p:nvPr>
            <p:ph type="pic" sz="quarter" idx="13"/>
          </p:nvPr>
        </p:nvSpPr>
        <p:spPr>
          <a:xfrm>
            <a:off x="1294228" y="1908000"/>
            <a:ext cx="3708000" cy="3780000"/>
          </a:xfrm>
        </p:spPr>
        <p:txBody>
          <a:bodyPr anchor="ctr"/>
          <a:lstStyle>
            <a:lvl1pPr algn="ctr">
              <a:buNone/>
              <a:defRPr>
                <a:solidFill>
                  <a:srgbClr val="FF0000"/>
                </a:solidFill>
              </a:defRPr>
            </a:lvl1pPr>
          </a:lstStyle>
          <a:p>
            <a:r>
              <a:rPr lang="nl-NL" smtClean="0"/>
              <a:t>Klik op het pictogram als u een afbeelding wilt toevoegen</a:t>
            </a:r>
            <a:endParaRPr lang="nl-BE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486" y="5896569"/>
            <a:ext cx="1631960" cy="635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013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6000" y="756000"/>
            <a:ext cx="7416000" cy="1116000"/>
          </a:xfrm>
        </p:spPr>
        <p:txBody>
          <a:bodyPr anchor="t" anchorCtr="0"/>
          <a:lstStyle>
            <a:lvl1pPr>
              <a:defRPr b="0" i="0">
                <a:latin typeface="FlandersArtSans-Bold" panose="00000800000000000000" pitchFamily="2" charset="0"/>
                <a:cs typeface="FlandersArtSans-Bold" panose="00000800000000000000" pitchFamily="2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296000" y="1908000"/>
            <a:ext cx="3708000" cy="3780000"/>
          </a:xfrm>
        </p:spPr>
        <p:txBody>
          <a:bodyPr bIns="0"/>
          <a:lstStyle>
            <a:lvl1pPr>
              <a:spcBef>
                <a:spcPts val="300"/>
              </a:spcBef>
              <a:defRPr sz="2000">
                <a:latin typeface="FlandersArtSans-Bold" panose="00000800000000000000" pitchFamily="2" charset="0"/>
              </a:defRPr>
            </a:lvl1pPr>
            <a:lvl2pPr>
              <a:spcBef>
                <a:spcPts val="300"/>
              </a:spcBef>
              <a:defRPr sz="20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</a:defRPr>
            </a:lvl2pPr>
            <a:lvl3pPr>
              <a:spcBef>
                <a:spcPts val="300"/>
              </a:spcBef>
              <a:defRPr sz="1800">
                <a:latin typeface="FlandersArtSans-Regular" panose="00000500000000000000" pitchFamily="2" charset="0"/>
              </a:defRPr>
            </a:lvl3pPr>
            <a:lvl4pPr>
              <a:spcBef>
                <a:spcPts val="300"/>
              </a:spcBef>
              <a:defRPr sz="1800">
                <a:latin typeface="FlandersArtSans-Regular" panose="00000500000000000000" pitchFamily="2" charset="0"/>
              </a:defRPr>
            </a:lvl4pPr>
            <a:lvl5pPr>
              <a:spcBef>
                <a:spcPts val="300"/>
              </a:spcBef>
              <a:defRPr sz="1800">
                <a:latin typeface="FlandersArtSans-Regular" panose="00000500000000000000" pitchFamily="2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876014" y="6336000"/>
            <a:ext cx="2141621" cy="365125"/>
          </a:xfrm>
        </p:spPr>
        <p:txBody>
          <a:bodyPr/>
          <a:lstStyle>
            <a:lvl1pPr>
              <a:defRPr sz="900">
                <a:latin typeface="FlandersArtSans-Regular" panose="00000500000000000000" pitchFamily="2" charset="0"/>
              </a:defRPr>
            </a:lvl1pPr>
          </a:lstStyle>
          <a:p>
            <a:fld id="{7749CDD0-7D77-4D23-9A27-F361E39BA472}" type="datetime1">
              <a:rPr lang="nl-BE" smtClean="0"/>
              <a:pPr/>
              <a:t>23/06/2017</a:t>
            </a:fld>
            <a:r>
              <a:rPr lang="nl-BE" smtClean="0"/>
              <a:t> </a:t>
            </a:r>
            <a:r>
              <a:rPr lang="nl-BE" b="1" smtClean="0"/>
              <a:t>│</a:t>
            </a:r>
            <a:fld id="{B263F6C6-2226-4286-8995-C42CB1E7C29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0" name="Tijdelijke aanduiding voor inhoud 3"/>
          <p:cNvSpPr>
            <a:spLocks noGrp="1"/>
          </p:cNvSpPr>
          <p:nvPr>
            <p:ph sz="half" idx="13"/>
          </p:nvPr>
        </p:nvSpPr>
        <p:spPr>
          <a:xfrm>
            <a:off x="5040000" y="1908000"/>
            <a:ext cx="3672000" cy="3780000"/>
          </a:xfrm>
        </p:spPr>
        <p:txBody>
          <a:bodyPr bIns="0"/>
          <a:lstStyle>
            <a:lvl1pPr>
              <a:defRPr sz="2000">
                <a:latin typeface="FlandersArtSans-Bold" panose="00000800000000000000" pitchFamily="2" charset="0"/>
              </a:defRPr>
            </a:lvl1pPr>
            <a:lvl2pPr>
              <a:spcBef>
                <a:spcPts val="300"/>
              </a:spcBef>
              <a:defRPr sz="20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</a:defRPr>
            </a:lvl2pPr>
            <a:lvl3pPr>
              <a:spcBef>
                <a:spcPts val="300"/>
              </a:spcBef>
              <a:defRPr sz="1800">
                <a:latin typeface="FlandersArtSans-Regular" panose="00000500000000000000" pitchFamily="2" charset="0"/>
              </a:defRPr>
            </a:lvl3pPr>
            <a:lvl4pPr>
              <a:spcBef>
                <a:spcPts val="300"/>
              </a:spcBef>
              <a:defRPr sz="1800">
                <a:latin typeface="FlandersArtSans-Regular" panose="00000500000000000000" pitchFamily="2" charset="0"/>
              </a:defRPr>
            </a:lvl4pPr>
            <a:lvl5pPr>
              <a:spcBef>
                <a:spcPts val="300"/>
              </a:spcBef>
              <a:defRPr sz="1800">
                <a:latin typeface="FlandersArtSans-Regular" panose="00000500000000000000" pitchFamily="2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69" y="5912645"/>
            <a:ext cx="1631960" cy="635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29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876014" y="6336000"/>
            <a:ext cx="2141621" cy="365125"/>
          </a:xfrm>
        </p:spPr>
        <p:txBody>
          <a:bodyPr/>
          <a:lstStyle>
            <a:lvl1pPr>
              <a:defRPr sz="900">
                <a:latin typeface="FlandersArtSans-Regular" panose="00000500000000000000" pitchFamily="2" charset="0"/>
              </a:defRPr>
            </a:lvl1pPr>
          </a:lstStyle>
          <a:p>
            <a:fld id="{7749CDD0-7D77-4D23-9A27-F361E39BA472}" type="datetime1">
              <a:rPr lang="nl-BE" smtClean="0"/>
              <a:pPr/>
              <a:t>23/06/2017</a:t>
            </a:fld>
            <a:r>
              <a:rPr lang="nl-BE" smtClean="0"/>
              <a:t> </a:t>
            </a:r>
            <a:r>
              <a:rPr lang="nl-BE" b="1" smtClean="0"/>
              <a:t>│</a:t>
            </a:r>
            <a:fld id="{B263F6C6-2226-4286-8995-C42CB1E7C29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1296000" y="756000"/>
            <a:ext cx="7416000" cy="1116000"/>
          </a:xfrm>
        </p:spPr>
        <p:txBody>
          <a:bodyPr anchor="t" anchorCtr="0"/>
          <a:lstStyle>
            <a:lvl1pPr>
              <a:defRPr>
                <a:latin typeface="FlandersArtSans-Bold" panose="00000800000000000000" pitchFamily="2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BE" dirty="0"/>
          </a:p>
        </p:txBody>
      </p:sp>
      <p:sp>
        <p:nvSpPr>
          <p:cNvPr id="9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296000" y="1915200"/>
            <a:ext cx="7416000" cy="3672000"/>
          </a:xfrm>
        </p:spPr>
        <p:txBody>
          <a:bodyPr bIns="0"/>
          <a:lstStyle>
            <a:lvl1pPr marL="0" indent="0">
              <a:lnSpc>
                <a:spcPct val="90000"/>
              </a:lnSpc>
              <a:buFontTx/>
              <a:buBlip>
                <a:blip r:embed="rId2"/>
              </a:buBlip>
              <a:defRPr sz="2200">
                <a:latin typeface="FlandersArtSans-Regular" panose="00000500000000000000" pitchFamily="2" charset="0"/>
              </a:defRPr>
            </a:lvl1pPr>
            <a:lvl2pPr>
              <a:lnSpc>
                <a:spcPct val="90000"/>
              </a:lnSpc>
              <a:buSzPct val="75000"/>
              <a:buFontTx/>
              <a:buBlip>
                <a:blip r:embed="rId3"/>
              </a:buBlip>
              <a:defRPr sz="22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</a:defRPr>
            </a:lvl2pPr>
            <a:lvl3pPr>
              <a:lnSpc>
                <a:spcPct val="90000"/>
              </a:lnSpc>
              <a:buSzPct val="85000"/>
              <a:defRPr>
                <a:latin typeface="FlandersArtSans-Regular" panose="00000500000000000000" pitchFamily="2" charset="0"/>
              </a:defRPr>
            </a:lvl3pPr>
            <a:lvl4pPr>
              <a:lnSpc>
                <a:spcPct val="90000"/>
              </a:lnSpc>
              <a:defRPr>
                <a:latin typeface="FlandersArtSans-Regular" panose="00000500000000000000" pitchFamily="2" charset="0"/>
              </a:defRPr>
            </a:lvl4pPr>
            <a:lvl5pPr>
              <a:lnSpc>
                <a:spcPct val="90000"/>
              </a:lnSpc>
              <a:defRPr>
                <a:latin typeface="FlandersArtSans-Regular" panose="00000500000000000000" pitchFamily="2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486" y="5901928"/>
            <a:ext cx="1631960" cy="635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133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nda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8249054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smtClean="0"/>
              <a:t>20/06/2017</a:t>
            </a:r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E68C2-5ACA-4807-8285-3DC629DC8532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3"/>
          </p:nvPr>
        </p:nvSpPr>
        <p:spPr>
          <a:xfrm>
            <a:off x="457200" y="1614488"/>
            <a:ext cx="8239125" cy="4397206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960338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296000" y="756000"/>
            <a:ext cx="7416000" cy="11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296000" y="1916140"/>
            <a:ext cx="7416000" cy="3672000"/>
          </a:xfrm>
          <a:prstGeom prst="rect">
            <a:avLst/>
          </a:prstGeom>
        </p:spPr>
        <p:txBody>
          <a:bodyPr vert="horz" lIns="0" tIns="0" rIns="0" bIns="45720" rtlCol="0">
            <a:no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 </a:t>
            </a:r>
            <a:endParaRPr lang="nl-BE" dirty="0" smtClean="0"/>
          </a:p>
          <a:p>
            <a:pPr lvl="4"/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3050875" y="6336000"/>
            <a:ext cx="9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</a:defRPr>
            </a:lvl1pPr>
          </a:lstStyle>
          <a:p>
            <a:r>
              <a:rPr lang="nl-BE" smtClean="0"/>
              <a:t>20/06/2017</a:t>
            </a:r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993393" y="6336000"/>
            <a:ext cx="189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</a:defRPr>
            </a:lvl1pPr>
          </a:lstStyle>
          <a:p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944611" y="6336000"/>
            <a:ext cx="5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</a:defRPr>
            </a:lvl1pPr>
          </a:lstStyle>
          <a:p>
            <a:fld id="{492AD3B4-D906-4191-84FB-4FE613E48036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7" name="Rechthoek 6"/>
          <p:cNvSpPr/>
          <p:nvPr/>
        </p:nvSpPr>
        <p:spPr>
          <a:xfrm>
            <a:off x="1" y="0"/>
            <a:ext cx="288000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48228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3" r:id="rId2"/>
    <p:sldLayoutId id="2147483672" r:id="rId3"/>
    <p:sldLayoutId id="2147483674" r:id="rId4"/>
    <p:sldLayoutId id="2147483678" r:id="rId5"/>
    <p:sldLayoutId id="2147483650" r:id="rId6"/>
    <p:sldLayoutId id="2147483652" r:id="rId7"/>
    <p:sldLayoutId id="2147483655" r:id="rId8"/>
    <p:sldLayoutId id="2147483679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ts val="3800"/>
        </a:lnSpc>
        <a:spcBef>
          <a:spcPts val="0"/>
        </a:spcBef>
        <a:buNone/>
        <a:defRPr sz="3700" b="0" i="0" kern="1200">
          <a:solidFill>
            <a:schemeClr val="tx1"/>
          </a:solidFill>
          <a:latin typeface="FlandersArtSans-Bold" panose="00000800000000000000" pitchFamily="2" charset="0"/>
          <a:ea typeface="+mj-ea"/>
          <a:cs typeface="FlandersArtSans-Bold" panose="00000800000000000000" pitchFamily="2" charset="0"/>
        </a:defRPr>
      </a:lvl1pPr>
    </p:titleStyle>
    <p:bodyStyle>
      <a:lvl1pPr marL="288000" indent="-288000" algn="l" defTabSz="914400" rtl="0" eaLnBrk="1" latinLnBrk="0" hangingPunct="1">
        <a:lnSpc>
          <a:spcPct val="90000"/>
        </a:lnSpc>
        <a:spcBef>
          <a:spcPts val="300"/>
        </a:spcBef>
        <a:buSzPct val="90000"/>
        <a:buFontTx/>
        <a:buBlip>
          <a:blip r:embed="rId11"/>
        </a:buBlip>
        <a:defRPr sz="2200" kern="1200" spc="0">
          <a:solidFill>
            <a:schemeClr val="tx1"/>
          </a:solidFill>
          <a:latin typeface="FlandersArtSans-Bold" panose="00000800000000000000" pitchFamily="2" charset="0"/>
          <a:ea typeface="+mn-ea"/>
          <a:cs typeface="+mn-cs"/>
        </a:defRPr>
      </a:lvl1pPr>
      <a:lvl2pPr marL="576000" indent="-288000" algn="l" defTabSz="914400" rtl="0" eaLnBrk="1" latinLnBrk="0" hangingPunct="1">
        <a:lnSpc>
          <a:spcPct val="90000"/>
        </a:lnSpc>
        <a:spcBef>
          <a:spcPts val="300"/>
        </a:spcBef>
        <a:buSzPct val="70000"/>
        <a:buFontTx/>
        <a:buBlip>
          <a:blip r:embed="rId12"/>
        </a:buBlip>
        <a:defRPr sz="2200" kern="1200" spc="0">
          <a:solidFill>
            <a:schemeClr val="bg1">
              <a:lumMod val="50000"/>
            </a:schemeClr>
          </a:solidFill>
          <a:latin typeface="FlandersArtSans-Regular" panose="00000500000000000000" pitchFamily="2" charset="0"/>
          <a:ea typeface="+mn-ea"/>
          <a:cs typeface="+mn-cs"/>
        </a:defRPr>
      </a:lvl2pPr>
      <a:lvl3pPr marL="864000" indent="-288000" algn="l" defTabSz="914400" rtl="0" eaLnBrk="1" latinLnBrk="0" hangingPunct="1">
        <a:lnSpc>
          <a:spcPct val="90000"/>
        </a:lnSpc>
        <a:spcBef>
          <a:spcPts val="300"/>
        </a:spcBef>
        <a:buSzPct val="90000"/>
        <a:buFontTx/>
        <a:buBlip>
          <a:blip r:embed="rId13"/>
        </a:buBlip>
        <a:defRPr sz="2000" kern="1200" spc="0">
          <a:solidFill>
            <a:schemeClr val="tx1"/>
          </a:solidFill>
          <a:latin typeface="FlandersArtSans-Regular" panose="00000500000000000000" pitchFamily="2" charset="0"/>
          <a:ea typeface="+mn-ea"/>
          <a:cs typeface="+mn-cs"/>
        </a:defRPr>
      </a:lvl3pPr>
      <a:lvl4pPr marL="1152000" indent="-288000" algn="l" defTabSz="914400" rtl="0" eaLnBrk="1" latinLnBrk="0" hangingPunct="1">
        <a:lnSpc>
          <a:spcPct val="90000"/>
        </a:lnSpc>
        <a:spcBef>
          <a:spcPts val="300"/>
        </a:spcBef>
        <a:buSzPct val="75000"/>
        <a:buFontTx/>
        <a:buBlip>
          <a:blip r:embed="rId14"/>
        </a:buBlip>
        <a:defRPr sz="2000" kern="1200" spc="0">
          <a:solidFill>
            <a:schemeClr val="tx1"/>
          </a:solidFill>
          <a:latin typeface="FlandersArtSans-Regular" panose="00000500000000000000" pitchFamily="2" charset="0"/>
          <a:ea typeface="+mn-ea"/>
          <a:cs typeface="+mn-cs"/>
        </a:defRPr>
      </a:lvl4pPr>
      <a:lvl5pPr marL="1440000" indent="-288000" algn="l" defTabSz="914400" rtl="0" eaLnBrk="1" latinLnBrk="0" hangingPunct="1">
        <a:lnSpc>
          <a:spcPct val="90000"/>
        </a:lnSpc>
        <a:spcBef>
          <a:spcPts val="300"/>
        </a:spcBef>
        <a:buSzPct val="90000"/>
        <a:buFontTx/>
        <a:buBlip>
          <a:blip r:embed="rId11"/>
        </a:buBlip>
        <a:defRPr sz="2000" kern="1200" spc="0" baseline="0">
          <a:solidFill>
            <a:schemeClr val="tx1"/>
          </a:solidFill>
          <a:latin typeface="FlandersArtSans-Regular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296000" y="756000"/>
            <a:ext cx="7416000" cy="11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3050875" y="6339600"/>
            <a:ext cx="9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landersArtSans-Regular" panose="00000500000000000000" pitchFamily="2" charset="0"/>
              </a:defRPr>
            </a:lvl1pPr>
          </a:lstStyle>
          <a:p>
            <a:r>
              <a:rPr lang="nl-BE" smtClean="0"/>
              <a:t>20/06/2017</a:t>
            </a:r>
            <a:endParaRPr lang="nl-BE" dirty="0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993393" y="6339600"/>
            <a:ext cx="189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FlandersArtSans-Regular" panose="00000500000000000000" pitchFamily="2" charset="0"/>
              </a:defRPr>
            </a:lvl1pPr>
          </a:lstStyle>
          <a:p>
            <a:endParaRPr lang="nl-BE" dirty="0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944611" y="6339600"/>
            <a:ext cx="5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FlandersArtSans-Regular" panose="00000500000000000000" pitchFamily="2" charset="0"/>
              </a:defRPr>
            </a:lvl1pPr>
          </a:lstStyle>
          <a:p>
            <a:fld id="{492AD3B4-D906-4191-84FB-4FE613E48036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0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296000" y="1915200"/>
            <a:ext cx="7444800" cy="4352400"/>
          </a:xfrm>
          <a:prstGeom prst="rect">
            <a:avLst/>
          </a:prstGeom>
        </p:spPr>
        <p:txBody>
          <a:bodyPr vert="horz" lIns="0" tIns="0" rIns="0" bIns="45720" rtlCol="0">
            <a:no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 </a:t>
            </a:r>
            <a:endParaRPr lang="nl-BE" dirty="0" smtClean="0"/>
          </a:p>
          <a:p>
            <a:pPr lvl="4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41548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5" r:id="rId2"/>
    <p:sldLayoutId id="2147483677" r:id="rId3"/>
    <p:sldLayoutId id="2147483676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ts val="3800"/>
        </a:lnSpc>
        <a:spcBef>
          <a:spcPct val="0"/>
        </a:spcBef>
        <a:buNone/>
        <a:defRPr sz="3700" kern="1200">
          <a:solidFill>
            <a:schemeClr val="tx1"/>
          </a:solidFill>
          <a:latin typeface="FlandersArtSans-Bold" panose="00000800000000000000" pitchFamily="2" charset="0"/>
          <a:ea typeface="+mj-ea"/>
          <a:cs typeface="+mj-cs"/>
        </a:defRPr>
      </a:lvl1pPr>
    </p:titleStyle>
    <p:bodyStyle>
      <a:lvl1pPr marL="288000" marR="0" indent="-288000" algn="l" defTabSz="914400" rtl="0" eaLnBrk="1" fontAlgn="auto" latinLnBrk="0" hangingPunct="1">
        <a:lnSpc>
          <a:spcPct val="90000"/>
        </a:lnSpc>
        <a:spcBef>
          <a:spcPts val="300"/>
        </a:spcBef>
        <a:spcAft>
          <a:spcPts val="0"/>
        </a:spcAft>
        <a:buClrTx/>
        <a:buSzPct val="90000"/>
        <a:buFontTx/>
        <a:buBlip>
          <a:blip r:embed="rId6"/>
        </a:buBlip>
        <a:tabLst/>
        <a:defRPr sz="2200" kern="1200" spc="0" baseline="0">
          <a:solidFill>
            <a:schemeClr val="tx1"/>
          </a:solidFill>
          <a:latin typeface="FlandersArtSans-Bold" panose="00000800000000000000" pitchFamily="2" charset="0"/>
          <a:ea typeface="+mn-ea"/>
          <a:cs typeface="+mn-cs"/>
        </a:defRPr>
      </a:lvl1pPr>
      <a:lvl2pPr marL="576000" marR="0" indent="-288000" algn="l" defTabSz="914400" rtl="0" eaLnBrk="1" fontAlgn="auto" latinLnBrk="0" hangingPunct="1">
        <a:lnSpc>
          <a:spcPct val="90000"/>
        </a:lnSpc>
        <a:spcBef>
          <a:spcPts val="300"/>
        </a:spcBef>
        <a:spcAft>
          <a:spcPts val="0"/>
        </a:spcAft>
        <a:buClrTx/>
        <a:buSzPct val="75000"/>
        <a:buFontTx/>
        <a:buBlip>
          <a:blip r:embed="rId7"/>
        </a:buBlip>
        <a:tabLst/>
        <a:defRPr sz="2200" kern="1200" spc="0" baseline="0">
          <a:solidFill>
            <a:srgbClr val="9B9B9B"/>
          </a:solidFill>
          <a:latin typeface="FlandersArtSans-Regular" panose="00000500000000000000" pitchFamily="2" charset="0"/>
          <a:ea typeface="+mn-ea"/>
          <a:cs typeface="+mn-cs"/>
        </a:defRPr>
      </a:lvl2pPr>
      <a:lvl3pPr marL="864000" marR="0" indent="-288000" algn="l" defTabSz="914400" rtl="0" eaLnBrk="1" fontAlgn="auto" latinLnBrk="0" hangingPunct="1">
        <a:lnSpc>
          <a:spcPct val="90000"/>
        </a:lnSpc>
        <a:spcBef>
          <a:spcPts val="300"/>
        </a:spcBef>
        <a:spcAft>
          <a:spcPts val="0"/>
        </a:spcAft>
        <a:buClrTx/>
        <a:buSzPct val="85000"/>
        <a:buFontTx/>
        <a:buBlip>
          <a:blip r:embed="rId8"/>
        </a:buBlip>
        <a:tabLst/>
        <a:defRPr sz="2000" kern="1200" spc="0" baseline="0">
          <a:solidFill>
            <a:schemeClr val="tx1"/>
          </a:solidFill>
          <a:latin typeface="FlandersArtSans-Regular" panose="00000500000000000000" pitchFamily="2" charset="0"/>
          <a:ea typeface="+mn-ea"/>
          <a:cs typeface="+mn-cs"/>
        </a:defRPr>
      </a:lvl3pPr>
      <a:lvl4pPr marL="1152000" marR="0" indent="-288000" algn="l" defTabSz="914400" rtl="0" eaLnBrk="1" fontAlgn="auto" latinLnBrk="0" hangingPunct="1">
        <a:lnSpc>
          <a:spcPct val="90000"/>
        </a:lnSpc>
        <a:spcBef>
          <a:spcPts val="300"/>
        </a:spcBef>
        <a:spcAft>
          <a:spcPts val="0"/>
        </a:spcAft>
        <a:buClrTx/>
        <a:buSzPct val="75000"/>
        <a:buFontTx/>
        <a:buBlip>
          <a:blip r:embed="rId9"/>
        </a:buBlip>
        <a:tabLst/>
        <a:defRPr sz="2000" kern="1200" spc="0" baseline="0">
          <a:solidFill>
            <a:schemeClr val="tx1"/>
          </a:solidFill>
          <a:latin typeface="FlandersArtSans-Regular" panose="00000500000000000000" pitchFamily="2" charset="0"/>
          <a:ea typeface="+mn-ea"/>
          <a:cs typeface="+mn-cs"/>
        </a:defRPr>
      </a:lvl4pPr>
      <a:lvl5pPr marL="1440000" marR="0" indent="-288000" algn="l" defTabSz="914400" rtl="0" eaLnBrk="1" fontAlgn="auto" latinLnBrk="0" hangingPunct="1">
        <a:lnSpc>
          <a:spcPct val="90000"/>
        </a:lnSpc>
        <a:spcBef>
          <a:spcPts val="300"/>
        </a:spcBef>
        <a:spcAft>
          <a:spcPts val="0"/>
        </a:spcAft>
        <a:buClrTx/>
        <a:buSzPct val="90000"/>
        <a:buFontTx/>
        <a:buBlip>
          <a:blip r:embed="rId6"/>
        </a:buBlip>
        <a:tabLst/>
        <a:defRPr sz="2000" kern="1200" spc="0" baseline="0">
          <a:solidFill>
            <a:schemeClr val="tx1"/>
          </a:solidFill>
          <a:latin typeface="FlandersArtSans-Regular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www.departementwvg.be/zorginspectie" TargetMode="Externa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sz="8000" dirty="0" smtClean="0"/>
              <a:t>WELKOM</a:t>
            </a:r>
            <a:r>
              <a:rPr lang="nl-BE" dirty="0" smtClean="0"/>
              <a:t/>
            </a:r>
            <a:br>
              <a:rPr lang="nl-BE" dirty="0" smtClean="0"/>
            </a:br>
            <a:r>
              <a:rPr lang="nl-BE" dirty="0"/>
              <a:t/>
            </a:r>
            <a:br>
              <a:rPr lang="nl-BE" dirty="0"/>
            </a:br>
            <a:r>
              <a:rPr lang="nl-BE" dirty="0" smtClean="0"/>
              <a:t>ZORGINSPECTIE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00027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800" b="1" dirty="0"/>
              <a:t>T</a:t>
            </a:r>
            <a:r>
              <a:rPr lang="nl-BE" sz="2800" b="1" dirty="0" smtClean="0"/>
              <a:t>hematische inspectie</a:t>
            </a:r>
            <a:endParaRPr lang="nl-BE" sz="2800" b="1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>
                <a:latin typeface="FlandersArtSans-Regular" panose="00000500000000000000"/>
              </a:rPr>
              <a:t>J</a:t>
            </a:r>
            <a:r>
              <a:rPr lang="nl-BE" dirty="0" smtClean="0">
                <a:latin typeface="FlandersArtSans-Regular" panose="00000500000000000000"/>
              </a:rPr>
              <a:t>aarlijks bij steekproef van diensten</a:t>
            </a:r>
          </a:p>
          <a:p>
            <a:endParaRPr lang="nl-BE" dirty="0" smtClean="0">
              <a:latin typeface="FlandersArtSans-Regular" panose="00000500000000000000"/>
            </a:endParaRPr>
          </a:p>
          <a:p>
            <a:r>
              <a:rPr lang="nl-BE" dirty="0" smtClean="0">
                <a:latin typeface="FlandersArtSans-Regular" panose="00000500000000000000"/>
              </a:rPr>
              <a:t>Alle diensten over periode van 3 jaar</a:t>
            </a:r>
          </a:p>
          <a:p>
            <a:endParaRPr lang="nl-BE" dirty="0" smtClean="0">
              <a:latin typeface="FlandersArtSans-Regular" panose="00000500000000000000"/>
            </a:endParaRPr>
          </a:p>
          <a:p>
            <a:r>
              <a:rPr lang="nl-BE" dirty="0" smtClean="0">
                <a:latin typeface="FlandersArtSans-Regular" panose="00000500000000000000"/>
              </a:rPr>
              <a:t>Kort (1/2 dag), gericht</a:t>
            </a:r>
          </a:p>
          <a:p>
            <a:endParaRPr lang="nl-BE" dirty="0" smtClean="0">
              <a:latin typeface="FlandersArtSans-Regular" panose="00000500000000000000"/>
            </a:endParaRPr>
          </a:p>
          <a:p>
            <a:r>
              <a:rPr lang="nl-BE" dirty="0" smtClean="0">
                <a:latin typeface="FlandersArtSans-Regular" panose="00000500000000000000"/>
              </a:rPr>
              <a:t>Gebruikersgericht thema dat jaarlijks wordt bekendgemaakt</a:t>
            </a:r>
          </a:p>
          <a:p>
            <a:pPr marL="0" indent="0">
              <a:buNone/>
            </a:pPr>
            <a:endParaRPr lang="nl-BE" dirty="0" smtClean="0">
              <a:latin typeface="FlandersArtSans-Regular" panose="00000500000000000000"/>
            </a:endParaRPr>
          </a:p>
          <a:p>
            <a:r>
              <a:rPr lang="nl-BE" dirty="0" smtClean="0">
                <a:latin typeface="FlandersArtSans-Regular" panose="00000500000000000000"/>
              </a:rPr>
              <a:t>Methodiek kan verschillen </a:t>
            </a:r>
            <a:r>
              <a:rPr lang="nl-BE" dirty="0" smtClean="0">
                <a:latin typeface="FlandersArtSans-Regular" panose="00000500000000000000"/>
              </a:rPr>
              <a:t>naargelang het </a:t>
            </a:r>
            <a:r>
              <a:rPr lang="nl-BE" dirty="0" smtClean="0">
                <a:latin typeface="FlandersArtSans-Regular" panose="00000500000000000000"/>
              </a:rPr>
              <a:t>thema</a:t>
            </a:r>
          </a:p>
          <a:p>
            <a:pPr marL="0" indent="0">
              <a:buNone/>
            </a:pPr>
            <a:endParaRPr lang="nl-BE" dirty="0" smtClean="0">
              <a:latin typeface="FlandersArtSans-Regular" panose="00000500000000000000"/>
            </a:endParaRPr>
          </a:p>
          <a:p>
            <a:r>
              <a:rPr lang="nl-BE" dirty="0" smtClean="0">
                <a:latin typeface="FlandersArtSans-Regular" panose="00000500000000000000"/>
              </a:rPr>
              <a:t>Jaarlijks rapport</a:t>
            </a:r>
          </a:p>
          <a:p>
            <a:endParaRPr lang="nl-BE" dirty="0" smtClean="0">
              <a:latin typeface="Euphemia" panose="020B0503040102020104" pitchFamily="34" charset="0"/>
            </a:endParaRPr>
          </a:p>
          <a:p>
            <a:endParaRPr lang="nl-BE" dirty="0">
              <a:latin typeface="Euphemia" panose="020B0503040102020104" pitchFamily="34" charset="0"/>
            </a:endParaRPr>
          </a:p>
          <a:p>
            <a:pPr marL="0" indent="0">
              <a:buNone/>
            </a:pPr>
            <a:endParaRPr lang="nl-BE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4302000" y="6336000"/>
            <a:ext cx="540000" cy="360000"/>
          </a:xfrm>
        </p:spPr>
        <p:txBody>
          <a:bodyPr/>
          <a:lstStyle/>
          <a:p>
            <a:fld id="{94FE68C2-5ACA-4807-8285-3DC629DC8532}" type="slidenum">
              <a:rPr lang="nl-BE" smtClean="0"/>
              <a:pPr/>
              <a:t>10</a:t>
            </a:fld>
            <a:endParaRPr lang="nl-BE" dirty="0"/>
          </a:p>
        </p:txBody>
      </p:sp>
      <p:sp>
        <p:nvSpPr>
          <p:cNvPr id="9" name="Tijdelijke aanduiding voor dianummer 7"/>
          <p:cNvSpPr txBox="1">
            <a:spLocks/>
          </p:cNvSpPr>
          <p:nvPr/>
        </p:nvSpPr>
        <p:spPr>
          <a:xfrm>
            <a:off x="8289235" y="6336000"/>
            <a:ext cx="82033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r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 smtClean="0"/>
              <a:t>20/06/2017</a:t>
            </a:r>
            <a:endParaRPr lang="nl-BE" dirty="0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6" y="5894219"/>
            <a:ext cx="157162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0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29668"/>
            <a:ext cx="8249054" cy="1143000"/>
          </a:xfrm>
        </p:spPr>
        <p:txBody>
          <a:bodyPr/>
          <a:lstStyle/>
          <a:p>
            <a:r>
              <a:rPr lang="nl-BE" sz="2800" b="1" dirty="0" smtClean="0"/>
              <a:t>Opvolginspectie</a:t>
            </a:r>
            <a:endParaRPr lang="nl-BE" sz="2800" b="1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l-BE" dirty="0" smtClean="0"/>
          </a:p>
          <a:p>
            <a:r>
              <a:rPr lang="nl-BE" dirty="0" smtClean="0">
                <a:latin typeface="FlandersArtSans-Regular" panose="00000500000000000000"/>
              </a:rPr>
              <a:t>In overleg tussen </a:t>
            </a:r>
            <a:r>
              <a:rPr lang="nl-BE" dirty="0">
                <a:latin typeface="FlandersArtSans-Regular" panose="00000500000000000000"/>
              </a:rPr>
              <a:t>T</a:t>
            </a:r>
            <a:r>
              <a:rPr lang="nl-BE" dirty="0" smtClean="0">
                <a:latin typeface="FlandersArtSans-Regular" panose="00000500000000000000"/>
              </a:rPr>
              <a:t>eam Thuiszorg van Z&amp;G en Zorginspectie </a:t>
            </a:r>
          </a:p>
          <a:p>
            <a:pPr marL="0" indent="0">
              <a:buNone/>
            </a:pPr>
            <a:endParaRPr lang="nl-BE" dirty="0" smtClean="0">
              <a:latin typeface="FlandersArtSans-Regular" panose="00000500000000000000"/>
            </a:endParaRPr>
          </a:p>
          <a:p>
            <a:r>
              <a:rPr lang="nl-BE" dirty="0">
                <a:latin typeface="FlandersArtSans-Regular" panose="00000500000000000000"/>
              </a:rPr>
              <a:t>O</a:t>
            </a:r>
            <a:r>
              <a:rPr lang="nl-BE" dirty="0" smtClean="0">
                <a:latin typeface="FlandersArtSans-Regular" panose="00000500000000000000"/>
              </a:rPr>
              <a:t>pvolging specifieke tekorten of volledige basisinspectie </a:t>
            </a:r>
          </a:p>
          <a:p>
            <a:pPr marL="0" indent="0">
              <a:buNone/>
            </a:pPr>
            <a:r>
              <a:rPr lang="nl-BE" sz="2000" dirty="0" smtClean="0">
                <a:latin typeface="FlandersArtSans-Light" panose="00000400000000000000" pitchFamily="2" charset="0"/>
              </a:rPr>
              <a:t/>
            </a:r>
            <a:br>
              <a:rPr lang="nl-BE" sz="2000" dirty="0" smtClean="0">
                <a:latin typeface="FlandersArtSans-Light" panose="00000400000000000000" pitchFamily="2" charset="0"/>
              </a:rPr>
            </a:br>
            <a:r>
              <a:rPr lang="nl-BE" sz="2000" dirty="0" smtClean="0">
                <a:latin typeface="FlandersArtSans-Light" panose="00000400000000000000" pitchFamily="2" charset="0"/>
              </a:rPr>
              <a:t/>
            </a:r>
            <a:br>
              <a:rPr lang="nl-BE" sz="2000" dirty="0" smtClean="0">
                <a:latin typeface="FlandersArtSans-Light" panose="00000400000000000000" pitchFamily="2" charset="0"/>
              </a:rPr>
            </a:br>
            <a:endParaRPr lang="nl-BE" sz="2000" dirty="0" smtClean="0">
              <a:latin typeface="FlandersArtSans-Light" panose="00000400000000000000" pitchFamily="2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4302000" y="6336000"/>
            <a:ext cx="540000" cy="360000"/>
          </a:xfrm>
        </p:spPr>
        <p:txBody>
          <a:bodyPr/>
          <a:lstStyle/>
          <a:p>
            <a:fld id="{94FE68C2-5ACA-4807-8285-3DC629DC8532}" type="slidenum">
              <a:rPr lang="nl-BE" smtClean="0"/>
              <a:pPr/>
              <a:t>11</a:t>
            </a:fld>
            <a:endParaRPr lang="nl-BE"/>
          </a:p>
        </p:txBody>
      </p:sp>
      <p:sp>
        <p:nvSpPr>
          <p:cNvPr id="9" name="Tijdelijke aanduiding voor dianummer 7"/>
          <p:cNvSpPr txBox="1">
            <a:spLocks/>
          </p:cNvSpPr>
          <p:nvPr/>
        </p:nvSpPr>
        <p:spPr>
          <a:xfrm>
            <a:off x="8289235" y="6336000"/>
            <a:ext cx="82033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r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 smtClean="0"/>
              <a:t>20/06/2017</a:t>
            </a:r>
            <a:endParaRPr lang="nl-BE" dirty="0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86" y="5894219"/>
            <a:ext cx="157162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81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800" b="1" dirty="0"/>
              <a:t>K</a:t>
            </a:r>
            <a:r>
              <a:rPr lang="nl-BE" sz="2800" b="1" dirty="0" smtClean="0"/>
              <a:t>lachtonderzoek</a:t>
            </a:r>
            <a:endParaRPr lang="nl-BE" sz="2800" b="1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l-BE" dirty="0" smtClean="0"/>
          </a:p>
          <a:p>
            <a:r>
              <a:rPr lang="nl-BE" dirty="0" smtClean="0">
                <a:latin typeface="FlandersArtSans-Light" panose="00000400000000000000" pitchFamily="2" charset="0"/>
              </a:rPr>
              <a:t>Aangestuurd door </a:t>
            </a:r>
            <a:r>
              <a:rPr lang="nl-BE" dirty="0">
                <a:latin typeface="FlandersArtSans-Light" panose="00000400000000000000" pitchFamily="2" charset="0"/>
              </a:rPr>
              <a:t>T</a:t>
            </a:r>
            <a:r>
              <a:rPr lang="nl-BE" dirty="0" smtClean="0">
                <a:latin typeface="FlandersArtSans-Light" panose="00000400000000000000" pitchFamily="2" charset="0"/>
              </a:rPr>
              <a:t>eam Thuiszorg van Z&amp;G dat klachten ontvangt</a:t>
            </a:r>
          </a:p>
          <a:p>
            <a:endParaRPr lang="nl-BE" dirty="0">
              <a:latin typeface="FlandersArtSans-Light" panose="00000400000000000000" pitchFamily="2" charset="0"/>
            </a:endParaRPr>
          </a:p>
          <a:p>
            <a:r>
              <a:rPr lang="nl-BE" dirty="0" smtClean="0">
                <a:latin typeface="FlandersArtSans-Light" panose="00000400000000000000" pitchFamily="2" charset="0"/>
              </a:rPr>
              <a:t>Herhaalde klachten kunnen aanleiding geven tot nieuwe basisinspectie</a:t>
            </a:r>
            <a:br>
              <a:rPr lang="nl-BE" dirty="0" smtClean="0">
                <a:latin typeface="FlandersArtSans-Light" panose="00000400000000000000" pitchFamily="2" charset="0"/>
              </a:rPr>
            </a:br>
            <a:r>
              <a:rPr lang="nl-BE" sz="2000" dirty="0" smtClean="0">
                <a:latin typeface="FlandersArtSans-Light" panose="00000400000000000000" pitchFamily="2" charset="0"/>
              </a:rPr>
              <a:t/>
            </a:r>
            <a:br>
              <a:rPr lang="nl-BE" sz="2000" dirty="0" smtClean="0">
                <a:latin typeface="FlandersArtSans-Light" panose="00000400000000000000" pitchFamily="2" charset="0"/>
              </a:rPr>
            </a:br>
            <a:endParaRPr lang="nl-BE" sz="2000" dirty="0" smtClean="0">
              <a:latin typeface="FlandersArtSans-Light" panose="00000400000000000000" pitchFamily="2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4302000" y="6336000"/>
            <a:ext cx="540000" cy="360000"/>
          </a:xfrm>
        </p:spPr>
        <p:txBody>
          <a:bodyPr/>
          <a:lstStyle/>
          <a:p>
            <a:fld id="{94FE68C2-5ACA-4807-8285-3DC629DC8532}" type="slidenum">
              <a:rPr lang="nl-BE" smtClean="0"/>
              <a:pPr/>
              <a:t>12</a:t>
            </a:fld>
            <a:endParaRPr lang="nl-BE" dirty="0"/>
          </a:p>
        </p:txBody>
      </p:sp>
      <p:sp>
        <p:nvSpPr>
          <p:cNvPr id="9" name="Tijdelijke aanduiding voor dianummer 7"/>
          <p:cNvSpPr txBox="1">
            <a:spLocks/>
          </p:cNvSpPr>
          <p:nvPr/>
        </p:nvSpPr>
        <p:spPr>
          <a:xfrm>
            <a:off x="8289235" y="6336000"/>
            <a:ext cx="82033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r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 smtClean="0"/>
              <a:t>20/06/2017</a:t>
            </a:r>
            <a:endParaRPr lang="nl-BE" dirty="0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86" y="5894219"/>
            <a:ext cx="157162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81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800" b="1" dirty="0" smtClean="0"/>
              <a:t>Onderzoek ernstige gebeurtenis</a:t>
            </a:r>
            <a:endParaRPr lang="nl-BE" sz="2800" b="1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 smtClean="0"/>
              <a:t>Uitklaren van feiten</a:t>
            </a:r>
          </a:p>
          <a:p>
            <a:endParaRPr lang="nl-BE" dirty="0" smtClean="0"/>
          </a:p>
          <a:p>
            <a:r>
              <a:rPr lang="nl-BE" dirty="0" smtClean="0"/>
              <a:t>Communicatie met betrokkenen</a:t>
            </a:r>
          </a:p>
          <a:p>
            <a:endParaRPr lang="nl-BE" dirty="0"/>
          </a:p>
          <a:p>
            <a:r>
              <a:rPr lang="nl-BE" dirty="0" smtClean="0"/>
              <a:t>Eventuele nazorgacties</a:t>
            </a:r>
          </a:p>
          <a:p>
            <a:endParaRPr lang="nl-BE" dirty="0"/>
          </a:p>
          <a:p>
            <a:r>
              <a:rPr lang="nl-BE" dirty="0" smtClean="0"/>
              <a:t>Preventieve acties</a:t>
            </a:r>
            <a:endParaRPr lang="nl-BE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4302000" y="6336000"/>
            <a:ext cx="540000" cy="360000"/>
          </a:xfrm>
        </p:spPr>
        <p:txBody>
          <a:bodyPr/>
          <a:lstStyle/>
          <a:p>
            <a:fld id="{94FE68C2-5ACA-4807-8285-3DC629DC8532}" type="slidenum">
              <a:rPr lang="nl-BE" smtClean="0"/>
              <a:pPr/>
              <a:t>13</a:t>
            </a:fld>
            <a:endParaRPr lang="nl-BE" dirty="0"/>
          </a:p>
        </p:txBody>
      </p:sp>
      <p:sp>
        <p:nvSpPr>
          <p:cNvPr id="9" name="Tijdelijke aanduiding voor dianummer 7"/>
          <p:cNvSpPr txBox="1">
            <a:spLocks/>
          </p:cNvSpPr>
          <p:nvPr/>
        </p:nvSpPr>
        <p:spPr>
          <a:xfrm>
            <a:off x="8289235" y="6336000"/>
            <a:ext cx="82033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r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 smtClean="0"/>
              <a:t>20/06/2017</a:t>
            </a:r>
            <a:endParaRPr lang="nl-BE" dirty="0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6" y="5894219"/>
            <a:ext cx="157162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87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800" b="1" dirty="0"/>
              <a:t>Inspecties op korte termijn (1)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Vanaf 2017 vinden inspecties plaats vanuit voorgesteld model</a:t>
            </a:r>
          </a:p>
          <a:p>
            <a:pPr marL="0" indent="0">
              <a:buNone/>
            </a:pPr>
            <a:endParaRPr lang="nl-BE" dirty="0"/>
          </a:p>
          <a:p>
            <a:r>
              <a:rPr lang="nl-BE" dirty="0"/>
              <a:t>In 2017 wordt thematische inspectie gepland rond thema’s </a:t>
            </a:r>
            <a:r>
              <a:rPr lang="nl-BE" b="1" dirty="0"/>
              <a:t>continuïteit en flexibiliteit</a:t>
            </a:r>
          </a:p>
          <a:p>
            <a:endParaRPr lang="nl-BE" dirty="0"/>
          </a:p>
          <a:p>
            <a:r>
              <a:rPr lang="nl-BE" dirty="0"/>
              <a:t>2017: aangekondigde inspecties van ½ dag</a:t>
            </a:r>
          </a:p>
          <a:p>
            <a:endParaRPr lang="nl-BE" dirty="0"/>
          </a:p>
          <a:p>
            <a:r>
              <a:rPr lang="nl-BE" dirty="0"/>
              <a:t>Proefinspectie: 7/06/2017</a:t>
            </a:r>
          </a:p>
          <a:p>
            <a:pPr marL="0" indent="0">
              <a:buNone/>
            </a:pPr>
            <a:endParaRPr lang="nl-BE" dirty="0"/>
          </a:p>
          <a:p>
            <a:r>
              <a:rPr lang="nl-BE" dirty="0"/>
              <a:t>Voorstelling van het </a:t>
            </a:r>
            <a:r>
              <a:rPr lang="nl-BE" dirty="0" smtClean="0"/>
              <a:t>toezichtmodel </a:t>
            </a:r>
            <a:r>
              <a:rPr lang="nl-BE" dirty="0"/>
              <a:t>en de inspectieronde aan sector op 20/06/2017</a:t>
            </a:r>
          </a:p>
          <a:p>
            <a:pPr marL="0" indent="0">
              <a:buNone/>
            </a:pPr>
            <a:endParaRPr lang="nl-BE" dirty="0"/>
          </a:p>
          <a:p>
            <a:r>
              <a:rPr lang="nl-BE" dirty="0"/>
              <a:t>Uitvoering inspecties: juli – december 2017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4302000" y="6336000"/>
            <a:ext cx="540000" cy="360000"/>
          </a:xfrm>
        </p:spPr>
        <p:txBody>
          <a:bodyPr/>
          <a:lstStyle/>
          <a:p>
            <a:fld id="{94FE68C2-5ACA-4807-8285-3DC629DC8532}" type="slidenum">
              <a:rPr lang="nl-BE" smtClean="0"/>
              <a:pPr/>
              <a:t>14</a:t>
            </a:fld>
            <a:endParaRPr lang="nl-BE"/>
          </a:p>
        </p:txBody>
      </p:sp>
      <p:sp>
        <p:nvSpPr>
          <p:cNvPr id="9" name="Tijdelijke aanduiding voor dianummer 7"/>
          <p:cNvSpPr txBox="1">
            <a:spLocks/>
          </p:cNvSpPr>
          <p:nvPr/>
        </p:nvSpPr>
        <p:spPr>
          <a:xfrm>
            <a:off x="8289235" y="6336000"/>
            <a:ext cx="82033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r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 smtClean="0"/>
              <a:t>20/06/2017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41093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200" b="1" dirty="0" smtClean="0"/>
              <a:t>Inspecties op korte termijn (2)</a:t>
            </a:r>
            <a:endParaRPr lang="nl-BE" sz="3200" b="1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J</a:t>
            </a:r>
            <a:r>
              <a:rPr lang="nl-BE" dirty="0" smtClean="0"/>
              <a:t>aarlijkse steekproef van de diensten</a:t>
            </a:r>
          </a:p>
          <a:p>
            <a:pPr marL="0" indent="0">
              <a:buNone/>
            </a:pPr>
            <a:r>
              <a:rPr lang="nl-BE" dirty="0" smtClean="0"/>
              <a:t> </a:t>
            </a:r>
          </a:p>
          <a:p>
            <a:pPr lvl="1"/>
            <a:r>
              <a:rPr lang="nl-BE" sz="2000" dirty="0" smtClean="0"/>
              <a:t>ongeveer 1/3 </a:t>
            </a:r>
          </a:p>
          <a:p>
            <a:pPr lvl="1"/>
            <a:r>
              <a:rPr lang="nl-BE" sz="2000" dirty="0" smtClean="0"/>
              <a:t>geografisch verspreid </a:t>
            </a:r>
          </a:p>
          <a:p>
            <a:pPr lvl="1"/>
            <a:r>
              <a:rPr lang="nl-BE" sz="2000" dirty="0" smtClean="0"/>
              <a:t>verhouding grote/kleine diensten</a:t>
            </a:r>
          </a:p>
          <a:p>
            <a:pPr marL="288000" lvl="1" indent="0">
              <a:buNone/>
            </a:pPr>
            <a:endParaRPr lang="nl-BE" dirty="0" smtClean="0"/>
          </a:p>
          <a:p>
            <a:pPr marL="288000" lvl="1" indent="0">
              <a:buNone/>
            </a:pPr>
            <a:endParaRPr lang="nl-BE" dirty="0"/>
          </a:p>
          <a:p>
            <a:pPr marL="288000" lvl="1" indent="0">
              <a:buNone/>
            </a:pPr>
            <a:endParaRPr lang="nl-BE" dirty="0"/>
          </a:p>
          <a:p>
            <a:pPr marL="288000" lvl="1" indent="0">
              <a:buNone/>
            </a:pPr>
            <a:endParaRPr lang="nl-BE" dirty="0" smtClean="0"/>
          </a:p>
          <a:p>
            <a:pPr lvl="1"/>
            <a:endParaRPr lang="nl-BE" dirty="0"/>
          </a:p>
          <a:p>
            <a:pPr lvl="1"/>
            <a:endParaRPr lang="nl-BE" dirty="0" smtClean="0"/>
          </a:p>
          <a:p>
            <a:pPr lvl="1"/>
            <a:endParaRPr lang="nl-BE" dirty="0"/>
          </a:p>
          <a:p>
            <a:pPr lvl="1"/>
            <a:endParaRPr lang="nl-BE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4302000" y="6336000"/>
            <a:ext cx="540000" cy="360000"/>
          </a:xfrm>
        </p:spPr>
        <p:txBody>
          <a:bodyPr/>
          <a:lstStyle/>
          <a:p>
            <a:fld id="{94FE68C2-5ACA-4807-8285-3DC629DC8532}" type="slidenum">
              <a:rPr lang="nl-BE" smtClean="0"/>
              <a:pPr/>
              <a:t>15</a:t>
            </a:fld>
            <a:endParaRPr lang="nl-BE"/>
          </a:p>
        </p:txBody>
      </p:sp>
      <p:sp>
        <p:nvSpPr>
          <p:cNvPr id="9" name="Tijdelijke aanduiding voor dianummer 7"/>
          <p:cNvSpPr txBox="1">
            <a:spLocks/>
          </p:cNvSpPr>
          <p:nvPr/>
        </p:nvSpPr>
        <p:spPr>
          <a:xfrm>
            <a:off x="8289235" y="6336000"/>
            <a:ext cx="82033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r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 smtClean="0"/>
              <a:t>20/06/2017</a:t>
            </a:r>
            <a:endParaRPr lang="nl-BE" dirty="0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6" y="5894219"/>
            <a:ext cx="157162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62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800" b="1" dirty="0" smtClean="0"/>
              <a:t>Proefinspectie</a:t>
            </a:r>
            <a:endParaRPr lang="nl-BE" sz="2800" b="1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 smtClean="0"/>
              <a:t>Inschatting </a:t>
            </a:r>
            <a:r>
              <a:rPr lang="nl-BE" dirty="0"/>
              <a:t>tijdsduur</a:t>
            </a:r>
          </a:p>
          <a:p>
            <a:endParaRPr lang="nl-BE" dirty="0"/>
          </a:p>
          <a:p>
            <a:r>
              <a:rPr lang="nl-BE" dirty="0" smtClean="0"/>
              <a:t>Validering </a:t>
            </a:r>
            <a:r>
              <a:rPr lang="nl-BE" dirty="0"/>
              <a:t>vragen</a:t>
            </a:r>
          </a:p>
          <a:p>
            <a:pPr marL="288000" lvl="1" indent="0">
              <a:buNone/>
            </a:pPr>
            <a:endParaRPr lang="nl-BE" dirty="0" smtClean="0"/>
          </a:p>
          <a:p>
            <a:pPr marL="288000" lvl="1" indent="0">
              <a:buNone/>
            </a:pPr>
            <a:endParaRPr lang="nl-BE" dirty="0"/>
          </a:p>
          <a:p>
            <a:pPr marL="288000" lvl="1" indent="0">
              <a:buNone/>
            </a:pPr>
            <a:endParaRPr lang="nl-BE" dirty="0"/>
          </a:p>
          <a:p>
            <a:pPr marL="288000" lvl="1" indent="0">
              <a:buNone/>
            </a:pPr>
            <a:endParaRPr lang="nl-BE" dirty="0" smtClean="0"/>
          </a:p>
          <a:p>
            <a:pPr lvl="1"/>
            <a:endParaRPr lang="nl-BE" dirty="0"/>
          </a:p>
          <a:p>
            <a:pPr lvl="1"/>
            <a:endParaRPr lang="nl-BE" dirty="0" smtClean="0"/>
          </a:p>
          <a:p>
            <a:pPr lvl="1"/>
            <a:endParaRPr lang="nl-BE" dirty="0"/>
          </a:p>
          <a:p>
            <a:pPr lvl="1"/>
            <a:endParaRPr lang="nl-BE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4302000" y="6336000"/>
            <a:ext cx="540000" cy="360000"/>
          </a:xfrm>
        </p:spPr>
        <p:txBody>
          <a:bodyPr/>
          <a:lstStyle/>
          <a:p>
            <a:fld id="{94FE68C2-5ACA-4807-8285-3DC629DC8532}" type="slidenum">
              <a:rPr lang="nl-BE" smtClean="0"/>
              <a:pPr/>
              <a:t>16</a:t>
            </a:fld>
            <a:endParaRPr lang="nl-BE"/>
          </a:p>
        </p:txBody>
      </p:sp>
      <p:sp>
        <p:nvSpPr>
          <p:cNvPr id="9" name="Tijdelijke aanduiding voor dianummer 7"/>
          <p:cNvSpPr txBox="1">
            <a:spLocks/>
          </p:cNvSpPr>
          <p:nvPr/>
        </p:nvSpPr>
        <p:spPr>
          <a:xfrm>
            <a:off x="8289235" y="6336000"/>
            <a:ext cx="82033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r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 smtClean="0"/>
              <a:t>20/06/2017</a:t>
            </a:r>
            <a:endParaRPr lang="nl-BE" dirty="0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6" y="5894219"/>
            <a:ext cx="157162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56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800" b="1" dirty="0"/>
              <a:t>Inspecties op korte termijn (3)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Thema Continuïteit</a:t>
            </a:r>
          </a:p>
          <a:p>
            <a:pPr marL="0" indent="0">
              <a:buNone/>
            </a:pPr>
            <a:endParaRPr lang="nl-BE" dirty="0"/>
          </a:p>
          <a:p>
            <a:r>
              <a:rPr lang="nl-BE" dirty="0"/>
              <a:t>Thema Flexibiliteit</a:t>
            </a:r>
          </a:p>
          <a:p>
            <a:pPr marL="0" indent="0">
              <a:buNone/>
            </a:pPr>
            <a:endParaRPr lang="nl-BE" dirty="0"/>
          </a:p>
          <a:p>
            <a:r>
              <a:rPr lang="nl-BE" dirty="0"/>
              <a:t>Ontwerpverslag</a:t>
            </a:r>
          </a:p>
          <a:p>
            <a:endParaRPr lang="nl-BE" dirty="0"/>
          </a:p>
          <a:p>
            <a:r>
              <a:rPr lang="nl-BE" dirty="0"/>
              <a:t>Reactiemogelijkheid</a:t>
            </a:r>
          </a:p>
          <a:p>
            <a:endParaRPr lang="nl-BE" dirty="0"/>
          </a:p>
          <a:p>
            <a:r>
              <a:rPr lang="nl-BE" dirty="0"/>
              <a:t>Definitief verslag (eerste verslagen na interne afstemming)</a:t>
            </a:r>
          </a:p>
          <a:p>
            <a:pPr marL="0" indent="0">
              <a:buNone/>
            </a:pPr>
            <a:endParaRPr lang="nl-BE" dirty="0"/>
          </a:p>
          <a:p>
            <a:r>
              <a:rPr lang="nl-BE" dirty="0"/>
              <a:t>Functiescheiding Zorginspectie en Z&amp;G</a:t>
            </a:r>
          </a:p>
          <a:p>
            <a:pPr marL="288000" lvl="1" indent="0">
              <a:buNone/>
            </a:pPr>
            <a:endParaRPr lang="nl-BE" dirty="0" smtClean="0"/>
          </a:p>
          <a:p>
            <a:pPr marL="288000" lvl="1" indent="0">
              <a:buNone/>
            </a:pPr>
            <a:endParaRPr lang="nl-BE" dirty="0"/>
          </a:p>
          <a:p>
            <a:pPr marL="288000" lvl="1" indent="0">
              <a:buNone/>
            </a:pPr>
            <a:endParaRPr lang="nl-BE" dirty="0"/>
          </a:p>
          <a:p>
            <a:pPr marL="288000" lvl="1" indent="0">
              <a:buNone/>
            </a:pPr>
            <a:endParaRPr lang="nl-BE" dirty="0" smtClean="0"/>
          </a:p>
          <a:p>
            <a:pPr lvl="1"/>
            <a:endParaRPr lang="nl-BE" dirty="0"/>
          </a:p>
          <a:p>
            <a:pPr lvl="1"/>
            <a:endParaRPr lang="nl-BE" dirty="0" smtClean="0"/>
          </a:p>
          <a:p>
            <a:pPr lvl="1"/>
            <a:endParaRPr lang="nl-BE" dirty="0"/>
          </a:p>
          <a:p>
            <a:pPr lvl="1"/>
            <a:endParaRPr lang="nl-BE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4302000" y="6336000"/>
            <a:ext cx="540000" cy="360000"/>
          </a:xfrm>
        </p:spPr>
        <p:txBody>
          <a:bodyPr/>
          <a:lstStyle/>
          <a:p>
            <a:fld id="{94FE68C2-5ACA-4807-8285-3DC629DC8532}" type="slidenum">
              <a:rPr lang="nl-BE" smtClean="0"/>
              <a:pPr/>
              <a:t>17</a:t>
            </a:fld>
            <a:endParaRPr lang="nl-BE" dirty="0"/>
          </a:p>
        </p:txBody>
      </p:sp>
      <p:sp>
        <p:nvSpPr>
          <p:cNvPr id="9" name="Tijdelijke aanduiding voor dianummer 7"/>
          <p:cNvSpPr txBox="1">
            <a:spLocks/>
          </p:cNvSpPr>
          <p:nvPr/>
        </p:nvSpPr>
        <p:spPr>
          <a:xfrm>
            <a:off x="8289235" y="6336000"/>
            <a:ext cx="82033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r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 smtClean="0"/>
              <a:t>20/06/2017</a:t>
            </a:r>
            <a:endParaRPr lang="nl-BE" dirty="0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6" y="5894219"/>
            <a:ext cx="157162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47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200" b="1" dirty="0"/>
              <a:t>Inspecties op korte termijn </a:t>
            </a:r>
            <a:r>
              <a:rPr lang="nl-BE" sz="3200" b="1" dirty="0" smtClean="0"/>
              <a:t>(4)</a:t>
            </a:r>
            <a:endParaRPr lang="nl-BE" sz="3200" b="1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Vooraf:</a:t>
            </a:r>
          </a:p>
          <a:p>
            <a:pPr lvl="1"/>
            <a:r>
              <a:rPr lang="nl-BE" dirty="0"/>
              <a:t>Inspecteur </a:t>
            </a:r>
            <a:r>
              <a:rPr lang="nl-BE" dirty="0" smtClean="0"/>
              <a:t>maakt </a:t>
            </a:r>
            <a:r>
              <a:rPr lang="nl-BE" dirty="0"/>
              <a:t>afspraak</a:t>
            </a:r>
          </a:p>
          <a:p>
            <a:pPr lvl="1"/>
            <a:r>
              <a:rPr lang="nl-BE" dirty="0" smtClean="0"/>
              <a:t>Nodige documenten</a:t>
            </a:r>
            <a:endParaRPr lang="nl-BE" dirty="0"/>
          </a:p>
          <a:p>
            <a:pPr lvl="2"/>
            <a:r>
              <a:rPr lang="nl-BE" dirty="0"/>
              <a:t>kwaliteitshandboek</a:t>
            </a:r>
          </a:p>
          <a:p>
            <a:pPr lvl="2"/>
            <a:r>
              <a:rPr lang="nl-BE" dirty="0" smtClean="0"/>
              <a:t>F53 en </a:t>
            </a:r>
            <a:r>
              <a:rPr lang="nl-BE" dirty="0"/>
              <a:t>facturen van </a:t>
            </a:r>
            <a:r>
              <a:rPr lang="nl-BE" dirty="0" smtClean="0"/>
              <a:t>maand </a:t>
            </a:r>
            <a:r>
              <a:rPr lang="nl-BE" dirty="0"/>
              <a:t>voorafgaand aan </a:t>
            </a:r>
            <a:r>
              <a:rPr lang="nl-BE" dirty="0" smtClean="0"/>
              <a:t>inspectiebezoek</a:t>
            </a:r>
            <a:endParaRPr lang="nl-BE" dirty="0"/>
          </a:p>
          <a:p>
            <a:pPr lvl="2"/>
            <a:r>
              <a:rPr lang="nl-BE" dirty="0"/>
              <a:t>werkplanning van </a:t>
            </a:r>
            <a:r>
              <a:rPr lang="nl-BE" dirty="0" smtClean="0"/>
              <a:t>maand </a:t>
            </a:r>
            <a:r>
              <a:rPr lang="nl-BE" dirty="0"/>
              <a:t>voorafgaand </a:t>
            </a:r>
            <a:r>
              <a:rPr lang="nl-BE" dirty="0" smtClean="0"/>
              <a:t>aan </a:t>
            </a:r>
            <a:r>
              <a:rPr lang="nl-BE" dirty="0"/>
              <a:t>inspectie</a:t>
            </a:r>
          </a:p>
          <a:p>
            <a:pPr lvl="2"/>
            <a:r>
              <a:rPr lang="nl-BE" dirty="0"/>
              <a:t>infobrochure </a:t>
            </a:r>
            <a:endParaRPr lang="nl-BE" dirty="0" smtClean="0"/>
          </a:p>
          <a:p>
            <a:pPr lvl="2"/>
            <a:r>
              <a:rPr lang="nl-BE" dirty="0" smtClean="0"/>
              <a:t>Selectie van 3-5 gebruikersdossiers</a:t>
            </a:r>
          </a:p>
          <a:p>
            <a:pPr marL="576000" lvl="2" indent="0">
              <a:buNone/>
            </a:pPr>
            <a:endParaRPr lang="nl-BE" dirty="0"/>
          </a:p>
          <a:p>
            <a:r>
              <a:rPr lang="nl-BE" dirty="0" smtClean="0"/>
              <a:t>Graag aanwezigheid van iemand die vlot met gebruikersdossiers kan werken</a:t>
            </a:r>
            <a:endParaRPr lang="nl-BE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4302000" y="6336000"/>
            <a:ext cx="540000" cy="360000"/>
          </a:xfrm>
        </p:spPr>
        <p:txBody>
          <a:bodyPr/>
          <a:lstStyle/>
          <a:p>
            <a:fld id="{94FE68C2-5ACA-4807-8285-3DC629DC8532}" type="slidenum">
              <a:rPr lang="nl-BE" smtClean="0"/>
              <a:pPr/>
              <a:t>18</a:t>
            </a:fld>
            <a:endParaRPr lang="nl-BE"/>
          </a:p>
        </p:txBody>
      </p:sp>
      <p:sp>
        <p:nvSpPr>
          <p:cNvPr id="9" name="Tijdelijke aanduiding voor dianummer 7"/>
          <p:cNvSpPr txBox="1">
            <a:spLocks/>
          </p:cNvSpPr>
          <p:nvPr/>
        </p:nvSpPr>
        <p:spPr>
          <a:xfrm>
            <a:off x="8289235" y="6336000"/>
            <a:ext cx="82033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r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 smtClean="0"/>
              <a:t>20/06/2017</a:t>
            </a:r>
            <a:endParaRPr lang="nl-BE" dirty="0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6" y="5894219"/>
            <a:ext cx="157162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31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200" b="1" dirty="0" smtClean="0"/>
              <a:t>Naar </a:t>
            </a:r>
            <a:r>
              <a:rPr lang="nl-BE" sz="3200" b="1" dirty="0"/>
              <a:t>een afgestemd referentiekader over kwaliteit van </a:t>
            </a:r>
            <a:r>
              <a:rPr lang="nl-BE" sz="3200" b="1" dirty="0" smtClean="0"/>
              <a:t>zorg?</a:t>
            </a:r>
            <a:br>
              <a:rPr lang="nl-BE" sz="3200" b="1" dirty="0" smtClean="0"/>
            </a:br>
            <a:r>
              <a:rPr lang="nl-BE" dirty="0"/>
              <a:t/>
            </a:r>
            <a:br>
              <a:rPr lang="nl-BE" dirty="0"/>
            </a:b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l-BE" dirty="0" smtClean="0"/>
          </a:p>
          <a:p>
            <a:r>
              <a:rPr lang="nl-BE" dirty="0" smtClean="0"/>
              <a:t>Niet alles kan in regelgeving ingepast worden</a:t>
            </a:r>
          </a:p>
          <a:p>
            <a:endParaRPr lang="nl-BE" dirty="0"/>
          </a:p>
          <a:p>
            <a:r>
              <a:rPr lang="nl-BE" dirty="0" smtClean="0"/>
              <a:t>Zorginspectie wil actief en constructief meewerken om tot verdere afstemming te komen, samen met Z&amp;G, sector en gebruikers </a:t>
            </a:r>
            <a:endParaRPr lang="nl-BE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4302000" y="6336000"/>
            <a:ext cx="540000" cy="360000"/>
          </a:xfrm>
        </p:spPr>
        <p:txBody>
          <a:bodyPr/>
          <a:lstStyle/>
          <a:p>
            <a:fld id="{94FE68C2-5ACA-4807-8285-3DC629DC8532}" type="slidenum">
              <a:rPr lang="nl-BE" smtClean="0"/>
              <a:pPr/>
              <a:t>19</a:t>
            </a:fld>
            <a:endParaRPr lang="nl-BE"/>
          </a:p>
        </p:txBody>
      </p:sp>
      <p:sp>
        <p:nvSpPr>
          <p:cNvPr id="9" name="Tijdelijke aanduiding voor dianummer 7"/>
          <p:cNvSpPr txBox="1">
            <a:spLocks/>
          </p:cNvSpPr>
          <p:nvPr/>
        </p:nvSpPr>
        <p:spPr>
          <a:xfrm>
            <a:off x="8289235" y="6336000"/>
            <a:ext cx="82033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r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 smtClean="0"/>
              <a:t>20/06/2017</a:t>
            </a:r>
            <a:endParaRPr lang="nl-BE" dirty="0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6" y="5894219"/>
            <a:ext cx="157162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47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>Zorginspectie</a:t>
            </a:r>
            <a:r>
              <a:rPr lang="nl-BE" dirty="0"/>
              <a:t/>
            </a:r>
            <a:br>
              <a:rPr lang="nl-BE" dirty="0"/>
            </a:br>
            <a:endParaRPr lang="nl-BE" b="1" dirty="0">
              <a:latin typeface="+mj-lt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sz="2400" b="1" dirty="0" smtClean="0"/>
              <a:t>Een nieuw model van toezicht in de DGAT</a:t>
            </a:r>
            <a:endParaRPr lang="nl-BE" sz="2400" b="1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nl-BE" dirty="0">
              <a:latin typeface="+mj-lt"/>
            </a:endParaRPr>
          </a:p>
        </p:txBody>
      </p:sp>
      <p:pic>
        <p:nvPicPr>
          <p:cNvPr id="5" name="Afbeelding 11" descr="WVG_ENITEIT_4L_CMYK_outlines_19m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36712"/>
            <a:ext cx="1811338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210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200" b="1" dirty="0" smtClean="0"/>
              <a:t>Tot slot</a:t>
            </a:r>
            <a:endParaRPr lang="nl-BE" sz="3200" b="1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>
                <a:hlinkClick r:id="rId2"/>
              </a:rPr>
              <a:t>https://</a:t>
            </a:r>
            <a:r>
              <a:rPr lang="nl-BE" dirty="0" smtClean="0">
                <a:hlinkClick r:id="rId2"/>
              </a:rPr>
              <a:t>www.departementwvg.be/zorginspectie</a:t>
            </a:r>
            <a:endParaRPr lang="nl-BE" dirty="0" smtClean="0"/>
          </a:p>
          <a:p>
            <a:endParaRPr lang="nl-BE" dirty="0"/>
          </a:p>
          <a:p>
            <a:endParaRPr lang="nl-BE" dirty="0" smtClean="0"/>
          </a:p>
          <a:p>
            <a:r>
              <a:rPr lang="nl-BE" dirty="0" smtClean="0"/>
              <a:t>Modelverslag</a:t>
            </a:r>
          </a:p>
          <a:p>
            <a:pPr marL="0" indent="0">
              <a:buNone/>
            </a:pPr>
            <a:endParaRPr lang="nl-BE" dirty="0" smtClean="0"/>
          </a:p>
          <a:p>
            <a:r>
              <a:rPr lang="nl-BE" dirty="0" smtClean="0"/>
              <a:t>Deze presentatie</a:t>
            </a:r>
          </a:p>
          <a:p>
            <a:endParaRPr lang="nl-BE" dirty="0"/>
          </a:p>
          <a:p>
            <a:pPr marL="0" indent="0">
              <a:buNone/>
            </a:pPr>
            <a:endParaRPr lang="nl-BE" dirty="0"/>
          </a:p>
          <a:p>
            <a:endParaRPr lang="nl-BE" dirty="0" smtClean="0"/>
          </a:p>
          <a:p>
            <a:pPr marL="0" indent="0">
              <a:buNone/>
            </a:pPr>
            <a:r>
              <a:rPr lang="nl-BE" b="1" dirty="0" smtClean="0"/>
              <a:t>DANK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/>
              <a:t>	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4302000" y="6336000"/>
            <a:ext cx="540000" cy="360000"/>
          </a:xfrm>
        </p:spPr>
        <p:txBody>
          <a:bodyPr/>
          <a:lstStyle/>
          <a:p>
            <a:fld id="{94FE68C2-5ACA-4807-8285-3DC629DC8532}" type="slidenum">
              <a:rPr lang="nl-BE" smtClean="0"/>
              <a:pPr/>
              <a:t>20</a:t>
            </a:fld>
            <a:endParaRPr lang="nl-BE"/>
          </a:p>
        </p:txBody>
      </p:sp>
      <p:sp>
        <p:nvSpPr>
          <p:cNvPr id="9" name="Tijdelijke aanduiding voor dianummer 7"/>
          <p:cNvSpPr txBox="1">
            <a:spLocks/>
          </p:cNvSpPr>
          <p:nvPr/>
        </p:nvSpPr>
        <p:spPr>
          <a:xfrm>
            <a:off x="8289235" y="6336000"/>
            <a:ext cx="82033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r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 smtClean="0"/>
              <a:t>20/06/2017</a:t>
            </a:r>
            <a:endParaRPr lang="nl-BE" dirty="0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86" y="5894219"/>
            <a:ext cx="157162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43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>
                <a:latin typeface="FlandersArtSans-Regular" panose="00000500000000000000" pitchFamily="2" charset="0"/>
              </a:rPr>
              <a:t>Vragen?</a:t>
            </a:r>
            <a:endParaRPr lang="nl-BE" b="1" dirty="0">
              <a:latin typeface="FlandersArtSans-Regular" panose="00000500000000000000" pitchFamily="2" charset="0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4302000" y="6336000"/>
            <a:ext cx="540000" cy="360000"/>
          </a:xfrm>
        </p:spPr>
        <p:txBody>
          <a:bodyPr/>
          <a:lstStyle/>
          <a:p>
            <a:fld id="{94FE68C2-5ACA-4807-8285-3DC629DC8532}" type="slidenum">
              <a:rPr lang="nl-BE" smtClean="0"/>
              <a:pPr/>
              <a:t>21</a:t>
            </a:fld>
            <a:endParaRPr lang="nl-BE" dirty="0"/>
          </a:p>
        </p:txBody>
      </p:sp>
      <p:sp>
        <p:nvSpPr>
          <p:cNvPr id="9" name="Tijdelijke aanduiding voor dianummer 7"/>
          <p:cNvSpPr txBox="1">
            <a:spLocks/>
          </p:cNvSpPr>
          <p:nvPr/>
        </p:nvSpPr>
        <p:spPr>
          <a:xfrm>
            <a:off x="8289235" y="6336000"/>
            <a:ext cx="82033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r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 smtClean="0"/>
              <a:t>20/06/2017</a:t>
            </a:r>
            <a:endParaRPr lang="nl-BE" dirty="0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86" y="5894219"/>
            <a:ext cx="157162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36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>
                <a:latin typeface="FlandersArtSans-Regular" panose="00000500000000000000" pitchFamily="2" charset="0"/>
              </a:rPr>
              <a:t>Inhoud</a:t>
            </a:r>
            <a:endParaRPr lang="nl-BE" b="1" dirty="0">
              <a:latin typeface="FlandersArtSans-Regular" panose="00000500000000000000" pitchFamily="2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3"/>
            <a:r>
              <a:rPr lang="nl-BE" dirty="0" smtClean="0"/>
              <a:t>inleiding</a:t>
            </a:r>
          </a:p>
          <a:p>
            <a:pPr lvl="3"/>
            <a:r>
              <a:rPr lang="nl-BE" dirty="0" smtClean="0"/>
              <a:t>vertrekbasis</a:t>
            </a:r>
          </a:p>
          <a:p>
            <a:pPr lvl="3"/>
            <a:r>
              <a:rPr lang="nl-BE" dirty="0" smtClean="0"/>
              <a:t>een afgestemd </a:t>
            </a:r>
            <a:r>
              <a:rPr lang="nl-BE" dirty="0" smtClean="0"/>
              <a:t>toezichtmodel</a:t>
            </a:r>
            <a:endParaRPr lang="nl-BE" dirty="0" smtClean="0"/>
          </a:p>
          <a:p>
            <a:pPr lvl="3"/>
            <a:r>
              <a:rPr lang="nl-BE" dirty="0"/>
              <a:t>i</a:t>
            </a:r>
            <a:r>
              <a:rPr lang="nl-BE" dirty="0" smtClean="0"/>
              <a:t>nspecties </a:t>
            </a:r>
            <a:r>
              <a:rPr lang="nl-BE" dirty="0" smtClean="0"/>
              <a:t>op korte termijn</a:t>
            </a:r>
          </a:p>
          <a:p>
            <a:pPr lvl="3"/>
            <a:r>
              <a:rPr lang="nl-BE" dirty="0" smtClean="0"/>
              <a:t>naar een afgestemd referentiekader over kwaliteit van zorg?</a:t>
            </a:r>
          </a:p>
          <a:p>
            <a:pPr lvl="3"/>
            <a:endParaRPr lang="nl-BE" dirty="0" smtClean="0">
              <a:solidFill>
                <a:srgbClr val="FF0000"/>
              </a:solidFill>
            </a:endParaRPr>
          </a:p>
          <a:p>
            <a:pPr marL="864000" lvl="3" indent="0">
              <a:buNone/>
            </a:pPr>
            <a:endParaRPr lang="nl-BE" dirty="0" smtClean="0"/>
          </a:p>
          <a:p>
            <a:pPr marL="288000" lvl="1" indent="0">
              <a:buNone/>
            </a:pPr>
            <a:endParaRPr lang="nl-BE" dirty="0" smtClean="0">
              <a:latin typeface="+mn-lt"/>
            </a:endParaRPr>
          </a:p>
          <a:p>
            <a:pPr lvl="1"/>
            <a:endParaRPr lang="nl-BE" dirty="0" smtClean="0">
              <a:latin typeface="+mn-lt"/>
            </a:endParaRPr>
          </a:p>
          <a:p>
            <a:endParaRPr lang="nl-BE" dirty="0">
              <a:latin typeface="+mn-lt"/>
            </a:endParaRPr>
          </a:p>
          <a:p>
            <a:pPr marL="288000" lvl="1" indent="0">
              <a:buNone/>
            </a:pPr>
            <a:endParaRPr lang="nl-BE" dirty="0"/>
          </a:p>
          <a:p>
            <a:pPr marL="288000" lvl="1" indent="0">
              <a:buNone/>
            </a:pPr>
            <a:endParaRPr lang="nl-BE" dirty="0" smtClean="0">
              <a:latin typeface="+mj-lt"/>
            </a:endParaRPr>
          </a:p>
          <a:p>
            <a:pPr marL="288000" lvl="1" indent="0">
              <a:buNone/>
            </a:pPr>
            <a:endParaRPr lang="nl-BE" dirty="0">
              <a:latin typeface="+mj-lt"/>
            </a:endParaRPr>
          </a:p>
        </p:txBody>
      </p:sp>
      <p:sp>
        <p:nvSpPr>
          <p:cNvPr id="7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4302000" y="6336000"/>
            <a:ext cx="540000" cy="360000"/>
          </a:xfrm>
        </p:spPr>
        <p:txBody>
          <a:bodyPr/>
          <a:lstStyle/>
          <a:p>
            <a:r>
              <a:rPr lang="nl-BE" dirty="0" smtClean="0"/>
              <a:t>3</a:t>
            </a:r>
            <a:endParaRPr lang="nl-BE" dirty="0"/>
          </a:p>
        </p:txBody>
      </p:sp>
      <p:sp>
        <p:nvSpPr>
          <p:cNvPr id="8" name="Tijdelijke aanduiding voor dianummer 7"/>
          <p:cNvSpPr txBox="1">
            <a:spLocks/>
          </p:cNvSpPr>
          <p:nvPr/>
        </p:nvSpPr>
        <p:spPr>
          <a:xfrm>
            <a:off x="8289235" y="6336000"/>
            <a:ext cx="82033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r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 smtClean="0"/>
              <a:t>20/06/2017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94563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/>
              <a:t>Inleiding</a:t>
            </a:r>
            <a:endParaRPr lang="nl-BE" b="1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BE" dirty="0" smtClean="0"/>
              <a:t>Zorginspectie totnogtoe niet op gestructureerde manier aanwezig in DGAT</a:t>
            </a:r>
          </a:p>
          <a:p>
            <a:r>
              <a:rPr lang="nl-BE" dirty="0" smtClean="0"/>
              <a:t>In de toekomst inspecties op een meer planmatige manier uitwerken:</a:t>
            </a:r>
          </a:p>
          <a:p>
            <a:endParaRPr lang="nl-BE" dirty="0" smtClean="0"/>
          </a:p>
          <a:p>
            <a:pPr lvl="1"/>
            <a:r>
              <a:rPr lang="nl-BE" sz="2000" dirty="0" smtClean="0"/>
              <a:t>grote groep gebruikers</a:t>
            </a:r>
          </a:p>
          <a:p>
            <a:pPr lvl="1"/>
            <a:r>
              <a:rPr lang="nl-BE" sz="2000" dirty="0" smtClean="0"/>
              <a:t>kwetsbare gebruikers</a:t>
            </a:r>
          </a:p>
        </p:txBody>
      </p:sp>
      <p:sp>
        <p:nvSpPr>
          <p:cNvPr id="7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4302000" y="6336000"/>
            <a:ext cx="540000" cy="360000"/>
          </a:xfrm>
        </p:spPr>
        <p:txBody>
          <a:bodyPr/>
          <a:lstStyle/>
          <a:p>
            <a:r>
              <a:rPr lang="nl-BE" dirty="0" smtClean="0"/>
              <a:t>4</a:t>
            </a:r>
            <a:endParaRPr lang="nl-BE" dirty="0"/>
          </a:p>
        </p:txBody>
      </p:sp>
      <p:sp>
        <p:nvSpPr>
          <p:cNvPr id="8" name="Tijdelijke aanduiding voor dianummer 7"/>
          <p:cNvSpPr txBox="1">
            <a:spLocks/>
          </p:cNvSpPr>
          <p:nvPr/>
        </p:nvSpPr>
        <p:spPr>
          <a:xfrm>
            <a:off x="8289235" y="6336000"/>
            <a:ext cx="82033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r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 smtClean="0"/>
              <a:t>20/06/2017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83716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/>
              <a:t>Vertrekbasis</a:t>
            </a:r>
            <a:endParaRPr lang="nl-BE" b="1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BE" dirty="0"/>
              <a:t>Beleidsbrieven Minister</a:t>
            </a:r>
          </a:p>
          <a:p>
            <a:r>
              <a:rPr lang="nl-BE" dirty="0" smtClean="0"/>
              <a:t>Werkingskader </a:t>
            </a:r>
            <a:r>
              <a:rPr lang="nl-BE" dirty="0"/>
              <a:t>DGAT vanuit de Taskforce</a:t>
            </a:r>
          </a:p>
          <a:p>
            <a:r>
              <a:rPr lang="nl-BE" dirty="0" smtClean="0"/>
              <a:t>Missie </a:t>
            </a:r>
            <a:r>
              <a:rPr lang="nl-BE" dirty="0"/>
              <a:t>en Visie van Zorginspectie</a:t>
            </a:r>
          </a:p>
          <a:p>
            <a:r>
              <a:rPr lang="nl-BE" dirty="0" smtClean="0"/>
              <a:t>Wettelijk </a:t>
            </a:r>
            <a:r>
              <a:rPr lang="nl-BE" dirty="0"/>
              <a:t>kader</a:t>
            </a:r>
          </a:p>
        </p:txBody>
      </p:sp>
      <p:sp>
        <p:nvSpPr>
          <p:cNvPr id="7" name="Tijdelijke aanduiding voor dianummer 7"/>
          <p:cNvSpPr txBox="1">
            <a:spLocks/>
          </p:cNvSpPr>
          <p:nvPr/>
        </p:nvSpPr>
        <p:spPr>
          <a:xfrm>
            <a:off x="4302000" y="6336000"/>
            <a:ext cx="5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r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 smtClean="0"/>
              <a:t>5</a:t>
            </a:r>
            <a:endParaRPr lang="nl-BE" dirty="0"/>
          </a:p>
        </p:txBody>
      </p:sp>
      <p:sp>
        <p:nvSpPr>
          <p:cNvPr id="8" name="Tijdelijke aanduiding voor dianummer 7"/>
          <p:cNvSpPr txBox="1">
            <a:spLocks/>
          </p:cNvSpPr>
          <p:nvPr/>
        </p:nvSpPr>
        <p:spPr>
          <a:xfrm>
            <a:off x="8289235" y="6336000"/>
            <a:ext cx="82033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r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 smtClean="0"/>
              <a:t>20/06/2017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71021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600" b="1" dirty="0" smtClean="0">
                <a:latin typeface="FlandersArtSans-Regular" panose="00000500000000000000" pitchFamily="2" charset="0"/>
              </a:rPr>
              <a:t>Inspecties </a:t>
            </a:r>
            <a:r>
              <a:rPr lang="nl-BE" sz="3600" b="1" dirty="0">
                <a:latin typeface="FlandersArtSans-Regular" panose="00000500000000000000" pitchFamily="2" charset="0"/>
              </a:rPr>
              <a:t>in de </a:t>
            </a:r>
            <a:r>
              <a:rPr lang="nl-BE" sz="3600" b="1" dirty="0" smtClean="0">
                <a:latin typeface="FlandersArtSans-Regular" panose="00000500000000000000" pitchFamily="2" charset="0"/>
              </a:rPr>
              <a:t>DGAT:</a:t>
            </a:r>
            <a:br>
              <a:rPr lang="nl-BE" sz="3600" b="1" dirty="0" smtClean="0">
                <a:latin typeface="FlandersArtSans-Regular" panose="00000500000000000000" pitchFamily="2" charset="0"/>
              </a:rPr>
            </a:br>
            <a:r>
              <a:rPr lang="nl-BE" sz="3600" b="1" dirty="0" smtClean="0">
                <a:latin typeface="FlandersArtSans-Regular" panose="00000500000000000000" pitchFamily="2" charset="0"/>
              </a:rPr>
              <a:t>een afgestemd </a:t>
            </a:r>
            <a:r>
              <a:rPr lang="nl-BE" sz="3600" b="1" dirty="0" smtClean="0">
                <a:latin typeface="FlandersArtSans-Regular" panose="00000500000000000000" pitchFamily="2" charset="0"/>
              </a:rPr>
              <a:t>toezichtmodel</a:t>
            </a:r>
            <a:endParaRPr lang="nl-BE" sz="3600" dirty="0"/>
          </a:p>
        </p:txBody>
      </p:sp>
      <p:pic>
        <p:nvPicPr>
          <p:cNvPr id="5" name="Tijdelijke aanduiding voor inhoud 3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075" y="2500934"/>
            <a:ext cx="4895850" cy="3671888"/>
          </a:xfrm>
        </p:spPr>
      </p:pic>
      <p:sp>
        <p:nvSpPr>
          <p:cNvPr id="7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4302000" y="6336000"/>
            <a:ext cx="540000" cy="360000"/>
          </a:xfrm>
        </p:spPr>
        <p:txBody>
          <a:bodyPr/>
          <a:lstStyle/>
          <a:p>
            <a:r>
              <a:rPr lang="nl-BE" dirty="0"/>
              <a:t>6</a:t>
            </a:r>
          </a:p>
        </p:txBody>
      </p:sp>
      <p:sp>
        <p:nvSpPr>
          <p:cNvPr id="8" name="Tijdelijke aanduiding voor dianummer 7"/>
          <p:cNvSpPr txBox="1">
            <a:spLocks/>
          </p:cNvSpPr>
          <p:nvPr/>
        </p:nvSpPr>
        <p:spPr>
          <a:xfrm>
            <a:off x="8289235" y="6336000"/>
            <a:ext cx="82033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r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 smtClean="0"/>
              <a:t>20/06/2017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73913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200" b="1" dirty="0" smtClean="0"/>
              <a:t>Een afgestemd </a:t>
            </a:r>
            <a:r>
              <a:rPr lang="nl-BE" sz="3200" b="1" dirty="0" smtClean="0"/>
              <a:t>toezichtmodel </a:t>
            </a:r>
            <a:r>
              <a:rPr lang="nl-BE" sz="3200" b="1" dirty="0" smtClean="0"/>
              <a:t>(1)</a:t>
            </a:r>
            <a:endParaRPr lang="nl-BE" sz="3200" b="1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BE" dirty="0" smtClean="0"/>
              <a:t>Nieuw </a:t>
            </a:r>
            <a:r>
              <a:rPr lang="nl-BE" dirty="0" smtClean="0"/>
              <a:t>toezichtmodel </a:t>
            </a:r>
            <a:r>
              <a:rPr lang="nl-BE" dirty="0" smtClean="0"/>
              <a:t>werd afgestemd met Z&amp;G-Team Thuiszorg, kabinet en dagelijks bestuur VVDG</a:t>
            </a:r>
          </a:p>
          <a:p>
            <a:pPr>
              <a:buNone/>
            </a:pPr>
            <a:endParaRPr lang="nl-BE" dirty="0" smtClean="0">
              <a:solidFill>
                <a:srgbClr val="FF0000"/>
              </a:solidFill>
            </a:endParaRPr>
          </a:p>
          <a:p>
            <a:r>
              <a:rPr lang="nl-BE" dirty="0" smtClean="0"/>
              <a:t>Zorginspectie zet 2 teams in:</a:t>
            </a:r>
          </a:p>
          <a:p>
            <a:pPr lvl="1"/>
            <a:r>
              <a:rPr lang="nl-BE" sz="2000" dirty="0" smtClean="0"/>
              <a:t>team financieel</a:t>
            </a:r>
          </a:p>
          <a:p>
            <a:pPr lvl="1"/>
            <a:r>
              <a:rPr lang="nl-BE" sz="2000" dirty="0" smtClean="0"/>
              <a:t>team welzijn</a:t>
            </a:r>
          </a:p>
          <a:p>
            <a:pPr marL="288000" lvl="1" indent="0">
              <a:buNone/>
            </a:pPr>
            <a:endParaRPr lang="nl-BE" dirty="0" smtClean="0"/>
          </a:p>
        </p:txBody>
      </p:sp>
      <p:sp>
        <p:nvSpPr>
          <p:cNvPr id="7" name="Tijdelijke aanduiding voor dianummer 7"/>
          <p:cNvSpPr txBox="1">
            <a:spLocks/>
          </p:cNvSpPr>
          <p:nvPr/>
        </p:nvSpPr>
        <p:spPr>
          <a:xfrm>
            <a:off x="4302000" y="6336000"/>
            <a:ext cx="5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r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/>
              <a:t>7</a:t>
            </a:r>
          </a:p>
        </p:txBody>
      </p:sp>
      <p:sp>
        <p:nvSpPr>
          <p:cNvPr id="8" name="Tijdelijke aanduiding voor dianummer 7"/>
          <p:cNvSpPr txBox="1">
            <a:spLocks/>
          </p:cNvSpPr>
          <p:nvPr/>
        </p:nvSpPr>
        <p:spPr>
          <a:xfrm>
            <a:off x="8289235" y="6336000"/>
            <a:ext cx="82033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r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 smtClean="0"/>
              <a:t>20/06/2017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85161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200" b="1" dirty="0" smtClean="0"/>
              <a:t>Een afgestemd </a:t>
            </a:r>
            <a:r>
              <a:rPr lang="nl-BE" sz="3200" b="1" dirty="0" smtClean="0"/>
              <a:t>toezichtmodel </a:t>
            </a:r>
            <a:r>
              <a:rPr lang="nl-BE" sz="3200" b="1" dirty="0" smtClean="0"/>
              <a:t>(2)</a:t>
            </a:r>
            <a:endParaRPr lang="nl-BE" sz="3200" b="1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BE" dirty="0" smtClean="0"/>
              <a:t>Team Financieel</a:t>
            </a:r>
          </a:p>
          <a:p>
            <a:pPr lvl="1"/>
            <a:r>
              <a:rPr lang="nl-BE" sz="2000" dirty="0">
                <a:solidFill>
                  <a:prstClr val="white">
                    <a:lumMod val="50000"/>
                  </a:prstClr>
                </a:solidFill>
              </a:rPr>
              <a:t>gaat na </a:t>
            </a:r>
            <a:r>
              <a:rPr lang="nl-BE" sz="2000" dirty="0" smtClean="0">
                <a:solidFill>
                  <a:prstClr val="white">
                    <a:lumMod val="50000"/>
                  </a:prstClr>
                </a:solidFill>
              </a:rPr>
              <a:t>of </a:t>
            </a:r>
            <a:r>
              <a:rPr lang="nl-BE" sz="2000" dirty="0">
                <a:solidFill>
                  <a:prstClr val="white">
                    <a:lumMod val="50000"/>
                  </a:prstClr>
                </a:solidFill>
              </a:rPr>
              <a:t>overheidsmiddelen regelmatig en </a:t>
            </a:r>
            <a:r>
              <a:rPr lang="nl-BE" sz="2000" dirty="0" smtClean="0">
                <a:solidFill>
                  <a:prstClr val="white">
                    <a:lumMod val="50000"/>
                  </a:prstClr>
                </a:solidFill>
              </a:rPr>
              <a:t>doelmatig </a:t>
            </a:r>
            <a:r>
              <a:rPr lang="nl-BE" sz="2000" dirty="0">
                <a:solidFill>
                  <a:prstClr val="white">
                    <a:lumMod val="50000"/>
                  </a:prstClr>
                </a:solidFill>
              </a:rPr>
              <a:t>besteed werden</a:t>
            </a:r>
          </a:p>
          <a:p>
            <a:pPr lvl="1"/>
            <a:r>
              <a:rPr lang="nl-BE" sz="2000" dirty="0" smtClean="0">
                <a:solidFill>
                  <a:prstClr val="white">
                    <a:lumMod val="50000"/>
                  </a:prstClr>
                </a:solidFill>
              </a:rPr>
              <a:t>evalueert </a:t>
            </a:r>
            <a:r>
              <a:rPr lang="nl-BE" sz="2000" dirty="0">
                <a:solidFill>
                  <a:prstClr val="white">
                    <a:lumMod val="50000"/>
                  </a:prstClr>
                </a:solidFill>
              </a:rPr>
              <a:t>financiële gezondheid </a:t>
            </a:r>
            <a:r>
              <a:rPr lang="nl-BE" sz="2000" dirty="0" smtClean="0">
                <a:solidFill>
                  <a:prstClr val="white">
                    <a:lumMod val="50000"/>
                  </a:prstClr>
                </a:solidFill>
              </a:rPr>
              <a:t>van </a:t>
            </a:r>
            <a:r>
              <a:rPr lang="nl-BE" sz="2000" dirty="0" err="1">
                <a:solidFill>
                  <a:prstClr val="white">
                    <a:lumMod val="50000"/>
                  </a:prstClr>
                </a:solidFill>
              </a:rPr>
              <a:t>beheersinstantie</a:t>
            </a:r>
            <a:endParaRPr lang="nl-BE" sz="2000" dirty="0">
              <a:solidFill>
                <a:prstClr val="white">
                  <a:lumMod val="50000"/>
                </a:prstClr>
              </a:solidFill>
            </a:endParaRPr>
          </a:p>
          <a:p>
            <a:pPr>
              <a:buNone/>
            </a:pPr>
            <a:endParaRPr lang="nl-BE" dirty="0" smtClean="0"/>
          </a:p>
          <a:p>
            <a:r>
              <a:rPr lang="nl-BE" dirty="0"/>
              <a:t>Team </a:t>
            </a:r>
            <a:r>
              <a:rPr lang="nl-BE" dirty="0" smtClean="0"/>
              <a:t>Welzijn(waarvan </a:t>
            </a:r>
            <a:r>
              <a:rPr lang="nl-BE" dirty="0"/>
              <a:t>8 inspecteurs)zet 5 soorten inspecties in: </a:t>
            </a:r>
          </a:p>
          <a:p>
            <a:pPr lvl="1"/>
            <a:r>
              <a:rPr lang="nl-BE" sz="2000" dirty="0" smtClean="0">
                <a:solidFill>
                  <a:prstClr val="white">
                    <a:lumMod val="50000"/>
                  </a:prstClr>
                </a:solidFill>
              </a:rPr>
              <a:t>basisinspectie</a:t>
            </a:r>
          </a:p>
          <a:p>
            <a:pPr lvl="1"/>
            <a:r>
              <a:rPr lang="nl-BE" sz="2000" dirty="0" smtClean="0">
                <a:solidFill>
                  <a:prstClr val="white">
                    <a:lumMod val="50000"/>
                  </a:prstClr>
                </a:solidFill>
              </a:rPr>
              <a:t>thematische inspectie</a:t>
            </a:r>
          </a:p>
          <a:p>
            <a:pPr lvl="1"/>
            <a:r>
              <a:rPr lang="nl-BE" sz="2000" dirty="0" smtClean="0">
                <a:solidFill>
                  <a:prstClr val="white">
                    <a:lumMod val="50000"/>
                  </a:prstClr>
                </a:solidFill>
              </a:rPr>
              <a:t>opvolgingsinspectie</a:t>
            </a:r>
          </a:p>
          <a:p>
            <a:pPr lvl="1"/>
            <a:r>
              <a:rPr lang="nl-BE" sz="2000" dirty="0" smtClean="0">
                <a:solidFill>
                  <a:prstClr val="white">
                    <a:lumMod val="50000"/>
                  </a:prstClr>
                </a:solidFill>
              </a:rPr>
              <a:t>klachtonderzoek</a:t>
            </a:r>
          </a:p>
          <a:p>
            <a:pPr lvl="1"/>
            <a:r>
              <a:rPr lang="nl-BE" sz="2000" dirty="0" smtClean="0">
                <a:solidFill>
                  <a:prstClr val="white">
                    <a:lumMod val="50000"/>
                  </a:prstClr>
                </a:solidFill>
              </a:rPr>
              <a:t>onderzoek ernstige gebeurtenis</a:t>
            </a:r>
          </a:p>
          <a:p>
            <a:pPr marL="288000" lvl="1" indent="0">
              <a:buNone/>
            </a:pPr>
            <a:endParaRPr lang="nl-BE" dirty="0" smtClean="0"/>
          </a:p>
        </p:txBody>
      </p:sp>
      <p:sp>
        <p:nvSpPr>
          <p:cNvPr id="9" name="Tijdelijke aanduiding voor dianummer 7"/>
          <p:cNvSpPr txBox="1">
            <a:spLocks/>
          </p:cNvSpPr>
          <p:nvPr/>
        </p:nvSpPr>
        <p:spPr>
          <a:xfrm>
            <a:off x="4302000" y="6336000"/>
            <a:ext cx="5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r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/>
              <a:t>8</a:t>
            </a:r>
          </a:p>
        </p:txBody>
      </p:sp>
      <p:sp>
        <p:nvSpPr>
          <p:cNvPr id="10" name="Tijdelijke aanduiding voor dianummer 7"/>
          <p:cNvSpPr txBox="1">
            <a:spLocks/>
          </p:cNvSpPr>
          <p:nvPr/>
        </p:nvSpPr>
        <p:spPr>
          <a:xfrm>
            <a:off x="8289235" y="6336000"/>
            <a:ext cx="82033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r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 smtClean="0"/>
              <a:t>20/06/2017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98347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800" b="1" dirty="0" smtClean="0"/>
              <a:t>Basisinspectie</a:t>
            </a:r>
            <a:endParaRPr lang="nl-BE" sz="2800" b="1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 smtClean="0"/>
              <a:t>Bij erkenning van nieuwe diensten</a:t>
            </a:r>
            <a:endParaRPr lang="nl-BE" dirty="0" smtClean="0">
              <a:solidFill>
                <a:srgbClr val="FF0000"/>
              </a:solidFill>
            </a:endParaRPr>
          </a:p>
          <a:p>
            <a:endParaRPr lang="nl-BE" dirty="0" smtClean="0"/>
          </a:p>
          <a:p>
            <a:r>
              <a:rPr lang="nl-BE" dirty="0" smtClean="0"/>
              <a:t>Aangekondigd</a:t>
            </a:r>
          </a:p>
          <a:p>
            <a:pPr marL="0" indent="0">
              <a:buNone/>
            </a:pPr>
            <a:endParaRPr lang="nl-BE" dirty="0" smtClean="0"/>
          </a:p>
          <a:p>
            <a:r>
              <a:rPr lang="nl-BE" dirty="0" smtClean="0"/>
              <a:t>Traject van 2 jaar: </a:t>
            </a:r>
          </a:p>
          <a:p>
            <a:pPr lvl="2"/>
            <a:r>
              <a:rPr lang="nl-BE" dirty="0" smtClean="0">
                <a:latin typeface="FlandersArtSans-Regular" panose="00000500000000000000"/>
              </a:rPr>
              <a:t>eerste inspectiebezoek na 1 jaar werking: erkenningsvoorwaarden</a:t>
            </a:r>
          </a:p>
          <a:p>
            <a:pPr marL="576000" lvl="2" indent="0">
              <a:buNone/>
            </a:pPr>
            <a:endParaRPr lang="nl-BE" dirty="0" smtClean="0">
              <a:latin typeface="FlandersArtSans-Regular" panose="00000500000000000000"/>
            </a:endParaRPr>
          </a:p>
          <a:p>
            <a:pPr lvl="2"/>
            <a:r>
              <a:rPr lang="nl-BE" dirty="0" smtClean="0">
                <a:latin typeface="FlandersArtSans-Regular" panose="00000500000000000000"/>
              </a:rPr>
              <a:t>tweede inspectiebezoek in 2</a:t>
            </a:r>
            <a:r>
              <a:rPr lang="nl-BE" baseline="30000" dirty="0" smtClean="0">
                <a:latin typeface="FlandersArtSans-Regular" panose="00000500000000000000"/>
              </a:rPr>
              <a:t>de</a:t>
            </a:r>
            <a:r>
              <a:rPr lang="nl-BE" dirty="0" smtClean="0">
                <a:latin typeface="FlandersArtSans-Regular" panose="00000500000000000000"/>
              </a:rPr>
              <a:t> werkingsjaar: </a:t>
            </a:r>
          </a:p>
          <a:p>
            <a:pPr marL="576000" lvl="2" indent="0">
              <a:buNone/>
            </a:pPr>
            <a:r>
              <a:rPr lang="nl-BE" dirty="0">
                <a:latin typeface="FlandersArtSans-Regular" panose="00000500000000000000"/>
              </a:rPr>
              <a:t>	</a:t>
            </a:r>
            <a:r>
              <a:rPr lang="nl-BE" dirty="0" smtClean="0">
                <a:latin typeface="FlandersArtSans-Regular" panose="00000500000000000000"/>
              </a:rPr>
              <a:t>dienst- en hulpverleningspraktijk</a:t>
            </a:r>
          </a:p>
          <a:p>
            <a:pPr lvl="2"/>
            <a:endParaRPr lang="nl-BE" dirty="0" smtClean="0">
              <a:latin typeface="FlandersArtSans-Regular" panose="00000500000000000000"/>
            </a:endParaRPr>
          </a:p>
          <a:p>
            <a:pPr lvl="2"/>
            <a:r>
              <a:rPr lang="nl-BE" dirty="0" smtClean="0">
                <a:latin typeface="FlandersArtSans-Regular" panose="00000500000000000000"/>
              </a:rPr>
              <a:t>derde inspectiebezoek: bij einde tweede jaar: proces van zelfevaluatie en opvolging tekorten uit vorige inspectiebezoeken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4302000" y="6336000"/>
            <a:ext cx="540000" cy="360000"/>
          </a:xfrm>
        </p:spPr>
        <p:txBody>
          <a:bodyPr/>
          <a:lstStyle/>
          <a:p>
            <a:fld id="{94FE68C2-5ACA-4807-8285-3DC629DC8532}" type="slidenum">
              <a:rPr lang="nl-BE" smtClean="0"/>
              <a:pPr/>
              <a:t>9</a:t>
            </a:fld>
            <a:endParaRPr lang="nl-BE"/>
          </a:p>
        </p:txBody>
      </p:sp>
      <p:sp>
        <p:nvSpPr>
          <p:cNvPr id="9" name="Tijdelijke aanduiding voor dianummer 7"/>
          <p:cNvSpPr txBox="1">
            <a:spLocks/>
          </p:cNvSpPr>
          <p:nvPr/>
        </p:nvSpPr>
        <p:spPr>
          <a:xfrm>
            <a:off x="8289235" y="6336000"/>
            <a:ext cx="82033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r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 smtClean="0"/>
              <a:t>20/06/2017</a:t>
            </a:r>
            <a:endParaRPr lang="nl-BE" dirty="0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86" y="5894219"/>
            <a:ext cx="157162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09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e_Dep_WVG_2015">
  <a:themeElements>
    <a:clrScheme name="DepWVG">
      <a:dk1>
        <a:sysClr val="windowText" lastClr="000000"/>
      </a:dk1>
      <a:lt1>
        <a:sysClr val="window" lastClr="FFFFFF"/>
      </a:lt1>
      <a:dk2>
        <a:srgbClr val="8BAE00"/>
      </a:dk2>
      <a:lt2>
        <a:srgbClr val="EEECE1"/>
      </a:lt2>
      <a:accent1>
        <a:srgbClr val="8BAE00"/>
      </a:accent1>
      <a:accent2>
        <a:srgbClr val="23789C"/>
      </a:accent2>
      <a:accent3>
        <a:srgbClr val="C63131"/>
      </a:accent3>
      <a:accent4>
        <a:srgbClr val="C68031"/>
      </a:accent4>
      <a:accent5>
        <a:srgbClr val="FFE615"/>
      </a:accent5>
      <a:accent6>
        <a:srgbClr val="443939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_VO.potx" id="{7AB0AA7F-90C7-4DB1-9791-B98BE5007A2C}" vid="{D2F0DD5C-7E50-4920-B7D3-BD639FE43863}"/>
    </a:ext>
  </a:extLst>
</a:theme>
</file>

<file path=ppt/theme/theme2.xml><?xml version="1.0" encoding="utf-8"?>
<a:theme xmlns:a="http://schemas.openxmlformats.org/drawingml/2006/main" name="Aangepast ontwerp">
  <a:themeElements>
    <a:clrScheme name="DepWVG">
      <a:dk1>
        <a:sysClr val="windowText" lastClr="000000"/>
      </a:dk1>
      <a:lt1>
        <a:sysClr val="window" lastClr="FFFFFF"/>
      </a:lt1>
      <a:dk2>
        <a:srgbClr val="8BAE00"/>
      </a:dk2>
      <a:lt2>
        <a:srgbClr val="EEECE1"/>
      </a:lt2>
      <a:accent1>
        <a:srgbClr val="8BAE00"/>
      </a:accent1>
      <a:accent2>
        <a:srgbClr val="23789C"/>
      </a:accent2>
      <a:accent3>
        <a:srgbClr val="C63131"/>
      </a:accent3>
      <a:accent4>
        <a:srgbClr val="C68031"/>
      </a:accent4>
      <a:accent5>
        <a:srgbClr val="FFE615"/>
      </a:accent5>
      <a:accent6>
        <a:srgbClr val="443939"/>
      </a:accent6>
      <a:hlink>
        <a:srgbClr val="0000FF"/>
      </a:hlink>
      <a:folHlink>
        <a:srgbClr val="800080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_VO.potx" id="{7AB0AA7F-90C7-4DB1-9791-B98BE5007A2C}" vid="{C875C828-9506-4BA7-9BF7-6C09D07CC534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793A403D9C0A43B30D1F44D42C540A" ma:contentTypeVersion="0" ma:contentTypeDescription="Een nieuw document maken." ma:contentTypeScope="" ma:versionID="0ae282079c82f0b9c1be7d37d5c8abe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e4edde9ce98d2e215d3fd6c49e08e2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E8AF21-617A-4CA3-9A2E-109B6164DD3E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A6D9015-77F2-4574-B835-F9C548D42A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418CB40-A391-4156-90C8-2484DF1A83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Presentatie_Dep_WVG_2015</Template>
  <TotalTime>2767</TotalTime>
  <Words>494</Words>
  <Application>Microsoft Office PowerPoint</Application>
  <PresentationFormat>Diavoorstelling (4:3)</PresentationFormat>
  <Paragraphs>223</Paragraphs>
  <Slides>21</Slides>
  <Notes>11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21</vt:i4>
      </vt:variant>
    </vt:vector>
  </HeadingPairs>
  <TitlesOfParts>
    <vt:vector size="29" baseType="lpstr">
      <vt:lpstr>Arial</vt:lpstr>
      <vt:lpstr>Calibri</vt:lpstr>
      <vt:lpstr>Euphemia</vt:lpstr>
      <vt:lpstr>FlandersArtSans-Bold</vt:lpstr>
      <vt:lpstr>FlandersArtSans-Light</vt:lpstr>
      <vt:lpstr>FlandersArtSans-Regular</vt:lpstr>
      <vt:lpstr>Presentatie_Dep_WVG_2015</vt:lpstr>
      <vt:lpstr>Aangepast ontwerp</vt:lpstr>
      <vt:lpstr>WELKOM  ZORGINSPECTIE</vt:lpstr>
      <vt:lpstr> Zorginspectie </vt:lpstr>
      <vt:lpstr>Inhoud</vt:lpstr>
      <vt:lpstr>Inleiding</vt:lpstr>
      <vt:lpstr>Vertrekbasis</vt:lpstr>
      <vt:lpstr>Inspecties in de DGAT: een afgestemd toezichtmodel</vt:lpstr>
      <vt:lpstr>Een afgestemd toezichtmodel (1)</vt:lpstr>
      <vt:lpstr>Een afgestemd toezichtmodel (2)</vt:lpstr>
      <vt:lpstr>Basisinspectie</vt:lpstr>
      <vt:lpstr>Thematische inspectie</vt:lpstr>
      <vt:lpstr>Opvolginspectie</vt:lpstr>
      <vt:lpstr>Klachtonderzoek</vt:lpstr>
      <vt:lpstr>Onderzoek ernstige gebeurtenis</vt:lpstr>
      <vt:lpstr>Inspecties op korte termijn (1)</vt:lpstr>
      <vt:lpstr>Inspecties op korte termijn (2)</vt:lpstr>
      <vt:lpstr>Proefinspectie</vt:lpstr>
      <vt:lpstr>Inspecties op korte termijn (3)</vt:lpstr>
      <vt:lpstr>Inspecties op korte termijn (4)</vt:lpstr>
      <vt:lpstr>Naar een afgestemd referentiekader over kwaliteit van zorg?  </vt:lpstr>
      <vt:lpstr>Tot slot</vt:lpstr>
      <vt:lpstr>Vragen?</vt:lpstr>
    </vt:vector>
  </TitlesOfParts>
  <Company>Vlaamse Overheid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Zorginspectie</dc:title>
  <dc:creator>Cochet, Mady</dc:creator>
  <cp:lastModifiedBy>Wylin, Tom</cp:lastModifiedBy>
  <cp:revision>208</cp:revision>
  <cp:lastPrinted>2017-06-16T11:33:45Z</cp:lastPrinted>
  <dcterms:created xsi:type="dcterms:W3CDTF">2015-01-06T09:58:07Z</dcterms:created>
  <dcterms:modified xsi:type="dcterms:W3CDTF">2017-06-23T08:35:08Z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0x0101001D793A403D9C0A43B30D1F44D42C540A</vt:lpwstr>
  </property>
</Properties>
</file>