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5"/>
    <p:sldMasterId id="2147483679" r:id="rId6"/>
    <p:sldMasterId id="2147483739" r:id="rId7"/>
  </p:sldMasterIdLst>
  <p:notesMasterIdLst>
    <p:notesMasterId r:id="rId37"/>
  </p:notesMasterIdLst>
  <p:handoutMasterIdLst>
    <p:handoutMasterId r:id="rId38"/>
  </p:handoutMasterIdLst>
  <p:sldIdLst>
    <p:sldId id="323" r:id="rId8"/>
    <p:sldId id="316" r:id="rId9"/>
    <p:sldId id="312" r:id="rId10"/>
    <p:sldId id="333" r:id="rId11"/>
    <p:sldId id="332" r:id="rId12"/>
    <p:sldId id="343" r:id="rId13"/>
    <p:sldId id="342" r:id="rId14"/>
    <p:sldId id="314" r:id="rId15"/>
    <p:sldId id="315" r:id="rId16"/>
    <p:sldId id="318" r:id="rId17"/>
    <p:sldId id="319" r:id="rId18"/>
    <p:sldId id="353" r:id="rId19"/>
    <p:sldId id="352" r:id="rId20"/>
    <p:sldId id="320" r:id="rId21"/>
    <p:sldId id="328" r:id="rId22"/>
    <p:sldId id="327" r:id="rId23"/>
    <p:sldId id="321" r:id="rId24"/>
    <p:sldId id="348" r:id="rId25"/>
    <p:sldId id="329" r:id="rId26"/>
    <p:sldId id="331" r:id="rId27"/>
    <p:sldId id="349" r:id="rId28"/>
    <p:sldId id="350" r:id="rId29"/>
    <p:sldId id="335" r:id="rId30"/>
    <p:sldId id="351" r:id="rId31"/>
    <p:sldId id="330" r:id="rId32"/>
    <p:sldId id="326" r:id="rId33"/>
    <p:sldId id="324" r:id="rId34"/>
    <p:sldId id="339" r:id="rId35"/>
    <p:sldId id="308" r:id="rId36"/>
  </p:sldIdLst>
  <p:sldSz cx="9144000" cy="5143500" type="screen16x9"/>
  <p:notesSz cx="9144000" cy="6858000"/>
  <p:embeddedFontLst>
    <p:embeddedFont>
      <p:font typeface="Flanders Art Sans" panose="020B0604020202020204" charset="0"/>
      <p:regular r:id="rId39"/>
      <p:bold r:id="rId40"/>
      <p:italic r:id="rId41"/>
      <p:boldItalic r:id="rId42"/>
    </p:embeddedFont>
    <p:embeddedFont>
      <p:font typeface="FlandersArtSans-Bold" panose="00000800000000000000" pitchFamily="2" charset="0"/>
      <p:bold r:id="rId43"/>
    </p:embeddedFont>
    <p:embeddedFont>
      <p:font typeface="FlandersArtSans-Medium" panose="00000600000000000000" pitchFamily="2" charset="0"/>
      <p:regular r:id="rId44"/>
    </p:embeddedFont>
    <p:embeddedFont>
      <p:font typeface="FlandersArtSans-Regular" panose="00000500000000000000" pitchFamily="2" charset="0"/>
      <p:regular r:id="rId45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25FEC2-83ED-214F-2AD2-2476D80485F5}" name="Van Besien Wouter" initials="VBW" userId="S::wouter.vanbesien@vlaanderen.be::1e179b25-fcaa-4fef-bd0a-979403c231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547"/>
    <a:srgbClr val="D9BCE8"/>
    <a:srgbClr val="EEEEE7"/>
    <a:srgbClr val="99D892"/>
    <a:srgbClr val="80B6E4"/>
    <a:srgbClr val="359B3C"/>
    <a:srgbClr val="FFFF00"/>
    <a:srgbClr val="646464"/>
    <a:srgbClr val="717171"/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8671" autoAdjust="0"/>
  </p:normalViewPr>
  <p:slideViewPr>
    <p:cSldViewPr snapToGrid="0" showGuides="1">
      <p:cViewPr varScale="1">
        <p:scale>
          <a:sx n="75" d="100"/>
          <a:sy n="75" d="100"/>
        </p:scale>
        <p:origin x="928" y="52"/>
      </p:cViewPr>
      <p:guideLst>
        <p:guide orient="horz" pos="2160"/>
        <p:guide pos="2880"/>
        <p:guide orient="horz" pos="1620"/>
        <p:guide pos="55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1.fntdata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font" Target="fonts/font4.fntdata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font" Target="fonts/font6.fntdata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font" Target="fonts/font5.fntdata"/><Relationship Id="rId48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handoutMaster" Target="handoutMasters/handoutMaster1.xml"/><Relationship Id="rId46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981A5B-EB57-4BC9-A2BA-7226AA56C449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86AF6E49-E950-4B9A-9128-D1753CEB2C35}">
      <dgm:prSet phldrT="[Tekst]"/>
      <dgm:spPr/>
      <dgm:t>
        <a:bodyPr/>
        <a:lstStyle/>
        <a:p>
          <a:r>
            <a:rPr lang="nl-BE" dirty="0"/>
            <a:t>Nu minderheid van de zones ondervindt effect van de kwetsbaarheidsscores</a:t>
          </a:r>
        </a:p>
      </dgm:t>
    </dgm:pt>
    <dgm:pt modelId="{76DBFE9A-1868-4678-B186-E39B2E6E8F97}" type="parTrans" cxnId="{300A6BA3-8062-481C-ADE7-166E54AB73E4}">
      <dgm:prSet/>
      <dgm:spPr/>
      <dgm:t>
        <a:bodyPr/>
        <a:lstStyle/>
        <a:p>
          <a:endParaRPr lang="nl-BE"/>
        </a:p>
      </dgm:t>
    </dgm:pt>
    <dgm:pt modelId="{2A1268B0-C3FB-4388-8EDD-4B531B4F7700}" type="sibTrans" cxnId="{300A6BA3-8062-481C-ADE7-166E54AB73E4}">
      <dgm:prSet/>
      <dgm:spPr/>
      <dgm:t>
        <a:bodyPr/>
        <a:lstStyle/>
        <a:p>
          <a:endParaRPr lang="nl-BE"/>
        </a:p>
      </dgm:t>
    </dgm:pt>
    <dgm:pt modelId="{AED13EE7-75F1-4D90-B4E3-8FAEBC0AD78B}">
      <dgm:prSet phldrT="[Tekst]"/>
      <dgm:spPr/>
      <dgm:t>
        <a:bodyPr/>
        <a:lstStyle/>
        <a:p>
          <a:r>
            <a:rPr lang="nl-BE" dirty="0"/>
            <a:t>In de toekomst ondervindt meerderheid van de zones effect van de kwetsbaarheidsscores</a:t>
          </a:r>
        </a:p>
      </dgm:t>
    </dgm:pt>
    <dgm:pt modelId="{93A463D7-CF32-40CA-97A0-A5E2AE98A7C0}" type="parTrans" cxnId="{7D5ADED4-829D-4B12-8914-8765BCD5FC8B}">
      <dgm:prSet/>
      <dgm:spPr/>
      <dgm:t>
        <a:bodyPr/>
        <a:lstStyle/>
        <a:p>
          <a:endParaRPr lang="nl-BE"/>
        </a:p>
      </dgm:t>
    </dgm:pt>
    <dgm:pt modelId="{0CD8C072-D146-4DE3-AA31-68A9849F64C0}" type="sibTrans" cxnId="{7D5ADED4-829D-4B12-8914-8765BCD5FC8B}">
      <dgm:prSet/>
      <dgm:spPr/>
      <dgm:t>
        <a:bodyPr/>
        <a:lstStyle/>
        <a:p>
          <a:endParaRPr lang="nl-BE"/>
        </a:p>
      </dgm:t>
    </dgm:pt>
    <dgm:pt modelId="{5E5292B0-CB8D-4D19-9B37-EF4B4DB1425A}" type="pres">
      <dgm:prSet presAssocID="{92981A5B-EB57-4BC9-A2BA-7226AA56C449}" presName="compositeShape" presStyleCnt="0">
        <dgm:presLayoutVars>
          <dgm:chMax val="2"/>
          <dgm:dir/>
          <dgm:resizeHandles val="exact"/>
        </dgm:presLayoutVars>
      </dgm:prSet>
      <dgm:spPr/>
    </dgm:pt>
    <dgm:pt modelId="{FFF01D62-E070-4490-BBB0-B02A7880F852}" type="pres">
      <dgm:prSet presAssocID="{92981A5B-EB57-4BC9-A2BA-7226AA56C449}" presName="divider" presStyleLbl="fgShp" presStyleIdx="0" presStyleCnt="1"/>
      <dgm:spPr/>
    </dgm:pt>
    <dgm:pt modelId="{417FBB1F-174B-45BD-8BF4-6EF96BFDB3AB}" type="pres">
      <dgm:prSet presAssocID="{86AF6E49-E950-4B9A-9128-D1753CEB2C35}" presName="downArrow" presStyleLbl="node1" presStyleIdx="0" presStyleCnt="2"/>
      <dgm:spPr/>
    </dgm:pt>
    <dgm:pt modelId="{81682CCE-BED8-498A-90F3-718DA77FD258}" type="pres">
      <dgm:prSet presAssocID="{86AF6E49-E950-4B9A-9128-D1753CEB2C35}" presName="downArrowText" presStyleLbl="revTx" presStyleIdx="0" presStyleCnt="2">
        <dgm:presLayoutVars>
          <dgm:bulletEnabled val="1"/>
        </dgm:presLayoutVars>
      </dgm:prSet>
      <dgm:spPr/>
    </dgm:pt>
    <dgm:pt modelId="{6E0D37E4-ED6C-4D45-A921-A1C2CB41B4CC}" type="pres">
      <dgm:prSet presAssocID="{AED13EE7-75F1-4D90-B4E3-8FAEBC0AD78B}" presName="upArrow" presStyleLbl="node1" presStyleIdx="1" presStyleCnt="2"/>
      <dgm:spPr/>
    </dgm:pt>
    <dgm:pt modelId="{91CB7F33-0A70-4BB0-9049-3A9317FAD484}" type="pres">
      <dgm:prSet presAssocID="{AED13EE7-75F1-4D90-B4E3-8FAEBC0AD78B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EFA9622A-18A9-4574-ACE2-AF311230BCFD}" type="presOf" srcId="{92981A5B-EB57-4BC9-A2BA-7226AA56C449}" destId="{5E5292B0-CB8D-4D19-9B37-EF4B4DB1425A}" srcOrd="0" destOrd="0" presId="urn:microsoft.com/office/officeart/2005/8/layout/arrow3"/>
    <dgm:cxn modelId="{300A6BA3-8062-481C-ADE7-166E54AB73E4}" srcId="{92981A5B-EB57-4BC9-A2BA-7226AA56C449}" destId="{86AF6E49-E950-4B9A-9128-D1753CEB2C35}" srcOrd="0" destOrd="0" parTransId="{76DBFE9A-1868-4678-B186-E39B2E6E8F97}" sibTransId="{2A1268B0-C3FB-4388-8EDD-4B531B4F7700}"/>
    <dgm:cxn modelId="{6EA0FEB4-DAAB-4AD1-9F8C-A613120BADCD}" type="presOf" srcId="{86AF6E49-E950-4B9A-9128-D1753CEB2C35}" destId="{81682CCE-BED8-498A-90F3-718DA77FD258}" srcOrd="0" destOrd="0" presId="urn:microsoft.com/office/officeart/2005/8/layout/arrow3"/>
    <dgm:cxn modelId="{7D5ADED4-829D-4B12-8914-8765BCD5FC8B}" srcId="{92981A5B-EB57-4BC9-A2BA-7226AA56C449}" destId="{AED13EE7-75F1-4D90-B4E3-8FAEBC0AD78B}" srcOrd="1" destOrd="0" parTransId="{93A463D7-CF32-40CA-97A0-A5E2AE98A7C0}" sibTransId="{0CD8C072-D146-4DE3-AA31-68A9849F64C0}"/>
    <dgm:cxn modelId="{071729D6-E6A9-4B63-86D0-AA03901B5DC4}" type="presOf" srcId="{AED13EE7-75F1-4D90-B4E3-8FAEBC0AD78B}" destId="{91CB7F33-0A70-4BB0-9049-3A9317FAD484}" srcOrd="0" destOrd="0" presId="urn:microsoft.com/office/officeart/2005/8/layout/arrow3"/>
    <dgm:cxn modelId="{0AC555FE-272E-4F46-9AF6-F6A697761D54}" type="presParOf" srcId="{5E5292B0-CB8D-4D19-9B37-EF4B4DB1425A}" destId="{FFF01D62-E070-4490-BBB0-B02A7880F852}" srcOrd="0" destOrd="0" presId="urn:microsoft.com/office/officeart/2005/8/layout/arrow3"/>
    <dgm:cxn modelId="{748970C1-F527-4435-9F22-E4358D251A00}" type="presParOf" srcId="{5E5292B0-CB8D-4D19-9B37-EF4B4DB1425A}" destId="{417FBB1F-174B-45BD-8BF4-6EF96BFDB3AB}" srcOrd="1" destOrd="0" presId="urn:microsoft.com/office/officeart/2005/8/layout/arrow3"/>
    <dgm:cxn modelId="{2357F26A-736D-47AF-B5D0-DBEA9A56054C}" type="presParOf" srcId="{5E5292B0-CB8D-4D19-9B37-EF4B4DB1425A}" destId="{81682CCE-BED8-498A-90F3-718DA77FD258}" srcOrd="2" destOrd="0" presId="urn:microsoft.com/office/officeart/2005/8/layout/arrow3"/>
    <dgm:cxn modelId="{9B8E2EDE-2891-4029-AE13-EE1A01F196C7}" type="presParOf" srcId="{5E5292B0-CB8D-4D19-9B37-EF4B4DB1425A}" destId="{6E0D37E4-ED6C-4D45-A921-A1C2CB41B4CC}" srcOrd="3" destOrd="0" presId="urn:microsoft.com/office/officeart/2005/8/layout/arrow3"/>
    <dgm:cxn modelId="{875EA7FB-D8D4-4E0C-85E2-88C59ECEA79C}" type="presParOf" srcId="{5E5292B0-CB8D-4D19-9B37-EF4B4DB1425A}" destId="{91CB7F33-0A70-4BB0-9049-3A9317FAD48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01D62-E070-4490-BBB0-B02A7880F852}">
      <dsp:nvSpPr>
        <dsp:cNvPr id="0" name=""/>
        <dsp:cNvSpPr/>
      </dsp:nvSpPr>
      <dsp:spPr>
        <a:xfrm rot="21300000">
          <a:off x="16150" y="1051849"/>
          <a:ext cx="5230523" cy="59897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FBB1F-174B-45BD-8BF4-6EF96BFDB3AB}">
      <dsp:nvSpPr>
        <dsp:cNvPr id="0" name=""/>
        <dsp:cNvSpPr/>
      </dsp:nvSpPr>
      <dsp:spPr>
        <a:xfrm>
          <a:off x="631538" y="135133"/>
          <a:ext cx="1578847" cy="1081069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82CCE-BED8-498A-90F3-718DA77FD258}">
      <dsp:nvSpPr>
        <dsp:cNvPr id="0" name=""/>
        <dsp:cNvSpPr/>
      </dsp:nvSpPr>
      <dsp:spPr>
        <a:xfrm>
          <a:off x="2789296" y="0"/>
          <a:ext cx="1684103" cy="1135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Nu minderheid van de zones ondervindt effect van de kwetsbaarheidsscores</a:t>
          </a:r>
        </a:p>
      </dsp:txBody>
      <dsp:txXfrm>
        <a:off x="2789296" y="0"/>
        <a:ext cx="1684103" cy="1135122"/>
      </dsp:txXfrm>
    </dsp:sp>
    <dsp:sp modelId="{6E0D37E4-ED6C-4D45-A921-A1C2CB41B4CC}">
      <dsp:nvSpPr>
        <dsp:cNvPr id="0" name=""/>
        <dsp:cNvSpPr/>
      </dsp:nvSpPr>
      <dsp:spPr>
        <a:xfrm>
          <a:off x="3052437" y="1486470"/>
          <a:ext cx="1578847" cy="1081069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B7F33-0A70-4BB0-9049-3A9317FAD484}">
      <dsp:nvSpPr>
        <dsp:cNvPr id="0" name=""/>
        <dsp:cNvSpPr/>
      </dsp:nvSpPr>
      <dsp:spPr>
        <a:xfrm>
          <a:off x="789423" y="1567550"/>
          <a:ext cx="1684103" cy="1135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In de toekomst ondervindt meerderheid van de zones effect van de kwetsbaarheidsscores</a:t>
          </a:r>
        </a:p>
      </dsp:txBody>
      <dsp:txXfrm>
        <a:off x="789423" y="1567550"/>
        <a:ext cx="1684103" cy="1135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29-10-2024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29/10/2024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6985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1783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9655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5059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422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2C13C002-5926-7F73-848B-64730FFEF73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7" name="Groeperen 11">
            <a:extLst>
              <a:ext uri="{FF2B5EF4-FFF2-40B4-BE49-F238E27FC236}">
                <a16:creationId xmlns:a16="http://schemas.microsoft.com/office/drawing/2014/main" id="{CC39CC98-B4AA-37BB-95C4-471B5D3B2D6C}"/>
              </a:ext>
            </a:extLst>
          </p:cNvPr>
          <p:cNvGrpSpPr/>
          <p:nvPr userDrawn="1"/>
        </p:nvGrpSpPr>
        <p:grpSpPr>
          <a:xfrm>
            <a:off x="252000" y="252000"/>
            <a:ext cx="8553506" cy="4699106"/>
            <a:chOff x="288000" y="288000"/>
            <a:chExt cx="8553506" cy="6265475"/>
          </a:xfrm>
          <a:solidFill>
            <a:schemeClr val="accent1"/>
          </a:solidFill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7782040-6C1E-F5A3-EE9F-C067795CB005}"/>
                </a:ext>
              </a:extLst>
            </p:cNvPr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9" name="Rechthoekige driehoek 8">
              <a:extLst>
                <a:ext uri="{FF2B5EF4-FFF2-40B4-BE49-F238E27FC236}">
                  <a16:creationId xmlns:a16="http://schemas.microsoft.com/office/drawing/2014/main" id="{6BA4D313-0CBE-458E-99A9-92110554F15A}"/>
                </a:ext>
              </a:extLst>
            </p:cNvPr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FlandersArtSans-Regular" panose="00000500000000000000" pitchFamily="2" charset="0"/>
              </a:endParaRPr>
            </a:p>
          </p:txBody>
        </p: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EF8DC82-2523-2476-3049-F0D21AECFD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000" y="252000"/>
            <a:ext cx="1621092" cy="7010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84A53EA-37F7-E644-A5CB-6416AB87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707" y="1883628"/>
            <a:ext cx="6302292" cy="1376243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59827CD1-5CB7-C62D-D2E3-BC40F3A014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9707" y="3365500"/>
            <a:ext cx="6302292" cy="543238"/>
          </a:xfrm>
        </p:spPr>
        <p:txBody>
          <a:bodyPr bIns="0" anchor="t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800"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3821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96ED9C84-48C4-4B0A-91F2-604AA7086543}"/>
              </a:ext>
            </a:extLst>
          </p:cNvPr>
          <p:cNvSpPr/>
          <p:nvPr userDrawn="1"/>
        </p:nvSpPr>
        <p:spPr>
          <a:xfrm>
            <a:off x="0" y="-217714"/>
            <a:ext cx="9144000" cy="2898866"/>
          </a:xfrm>
          <a:custGeom>
            <a:avLst/>
            <a:gdLst>
              <a:gd name="connsiteX0" fmla="*/ 0 w 9144000"/>
              <a:gd name="connsiteY0" fmla="*/ 0 h 2898866"/>
              <a:gd name="connsiteX1" fmla="*/ 9144000 w 9144000"/>
              <a:gd name="connsiteY1" fmla="*/ 0 h 2898866"/>
              <a:gd name="connsiteX2" fmla="*/ 9144000 w 9144000"/>
              <a:gd name="connsiteY2" fmla="*/ 635366 h 2898866"/>
              <a:gd name="connsiteX3" fmla="*/ 9144000 w 9144000"/>
              <a:gd name="connsiteY3" fmla="*/ 701014 h 2898866"/>
              <a:gd name="connsiteX4" fmla="*/ 9144000 w 9144000"/>
              <a:gd name="connsiteY4" fmla="*/ 955249 h 2898866"/>
              <a:gd name="connsiteX5" fmla="*/ 0 w 9144000"/>
              <a:gd name="connsiteY5" fmla="*/ 2898866 h 2898866"/>
              <a:gd name="connsiteX6" fmla="*/ 0 w 9144000"/>
              <a:gd name="connsiteY6" fmla="*/ 701014 h 2898866"/>
              <a:gd name="connsiteX7" fmla="*/ 0 w 9144000"/>
              <a:gd name="connsiteY7" fmla="*/ 635366 h 28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2898866">
                <a:moveTo>
                  <a:pt x="0" y="0"/>
                </a:moveTo>
                <a:lnTo>
                  <a:pt x="9144000" y="0"/>
                </a:lnTo>
                <a:lnTo>
                  <a:pt x="9144000" y="635366"/>
                </a:lnTo>
                <a:lnTo>
                  <a:pt x="9144000" y="701014"/>
                </a:lnTo>
                <a:lnTo>
                  <a:pt x="9144000" y="955249"/>
                </a:lnTo>
                <a:lnTo>
                  <a:pt x="0" y="2898866"/>
                </a:lnTo>
                <a:lnTo>
                  <a:pt x="0" y="701014"/>
                </a:lnTo>
                <a:lnTo>
                  <a:pt x="0" y="6353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320759"/>
            <a:ext cx="6208830" cy="3693680"/>
          </a:xfrm>
        </p:spPr>
        <p:txBody>
          <a:bodyPr anchor="ctr" anchorCtr="0">
            <a:noAutofit/>
          </a:bodyPr>
          <a:lstStyle>
            <a:lvl1pPr indent="0" algn="l">
              <a:lnSpc>
                <a:spcPts val="8000"/>
              </a:lnSpc>
              <a:defRPr sz="8000" b="0">
                <a:solidFill>
                  <a:schemeClr val="accent4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7999" y="4315468"/>
            <a:ext cx="6480000" cy="522000"/>
          </a:xfrm>
          <a:solidFill>
            <a:srgbClr val="EEEEE7"/>
          </a:solidFill>
        </p:spPr>
        <p:txBody>
          <a:bodyPr lIns="144000" tIns="144000" rIns="144000" bIns="14400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rgbClr val="646464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DCC17B2-9969-E872-175E-CD0C480FBF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5015" y="320759"/>
            <a:ext cx="135756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65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37B5AA8A-C77A-52BE-D249-027AC4A77EFD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2318657" cy="1246239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1628706-7DDD-5A78-B25F-696A971396E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180056"/>
            <a:ext cx="9144000" cy="222351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A37D5A-9447-38D0-B618-BEC88A943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94A390-0E84-5ACB-4E01-E9F7CA2A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07" y="917013"/>
            <a:ext cx="6341451" cy="3411639"/>
          </a:xfrm>
        </p:spPr>
        <p:txBody>
          <a:bodyPr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DDED5E93-2AB7-8924-E001-1DE2BE0CAEA1}"/>
              </a:ext>
            </a:extLst>
          </p:cNvPr>
          <p:cNvSpPr/>
          <p:nvPr userDrawn="1"/>
        </p:nvSpPr>
        <p:spPr>
          <a:xfrm>
            <a:off x="7376015" y="2"/>
            <a:ext cx="1794174" cy="5151871"/>
          </a:xfrm>
          <a:custGeom>
            <a:avLst/>
            <a:gdLst>
              <a:gd name="connsiteX0" fmla="*/ 0 w 1794174"/>
              <a:gd name="connsiteY0" fmla="*/ 0 h 5151871"/>
              <a:gd name="connsiteX1" fmla="*/ 1794174 w 1794174"/>
              <a:gd name="connsiteY1" fmla="*/ 0 h 5151871"/>
              <a:gd name="connsiteX2" fmla="*/ 1794174 w 1794174"/>
              <a:gd name="connsiteY2" fmla="*/ 5151871 h 5151871"/>
              <a:gd name="connsiteX3" fmla="*/ 1768319 w 1794174"/>
              <a:gd name="connsiteY3" fmla="*/ 5151871 h 5151871"/>
              <a:gd name="connsiteX4" fmla="*/ 0 w 1794174"/>
              <a:gd name="connsiteY4" fmla="*/ 0 h 5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174" h="5151871">
                <a:moveTo>
                  <a:pt x="0" y="0"/>
                </a:moveTo>
                <a:lnTo>
                  <a:pt x="1794174" y="0"/>
                </a:lnTo>
                <a:lnTo>
                  <a:pt x="1794174" y="5151871"/>
                </a:lnTo>
                <a:lnTo>
                  <a:pt x="1768319" y="515187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EAB8F66-FBA2-199B-8BB4-0A00504A8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4335" y="216000"/>
            <a:ext cx="1795854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4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2786A6FE-F3DD-813D-09B3-8E7DF523812F}"/>
              </a:ext>
            </a:extLst>
          </p:cNvPr>
          <p:cNvSpPr/>
          <p:nvPr userDrawn="1"/>
        </p:nvSpPr>
        <p:spPr>
          <a:xfrm>
            <a:off x="7376015" y="2"/>
            <a:ext cx="1794174" cy="5151871"/>
          </a:xfrm>
          <a:custGeom>
            <a:avLst/>
            <a:gdLst>
              <a:gd name="connsiteX0" fmla="*/ 0 w 1794174"/>
              <a:gd name="connsiteY0" fmla="*/ 0 h 5151871"/>
              <a:gd name="connsiteX1" fmla="*/ 1794174 w 1794174"/>
              <a:gd name="connsiteY1" fmla="*/ 0 h 5151871"/>
              <a:gd name="connsiteX2" fmla="*/ 1794174 w 1794174"/>
              <a:gd name="connsiteY2" fmla="*/ 5151871 h 5151871"/>
              <a:gd name="connsiteX3" fmla="*/ 1768319 w 1794174"/>
              <a:gd name="connsiteY3" fmla="*/ 5151871 h 5151871"/>
              <a:gd name="connsiteX4" fmla="*/ 0 w 1794174"/>
              <a:gd name="connsiteY4" fmla="*/ 0 h 5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174" h="5151871">
                <a:moveTo>
                  <a:pt x="0" y="0"/>
                </a:moveTo>
                <a:lnTo>
                  <a:pt x="1794174" y="0"/>
                </a:lnTo>
                <a:lnTo>
                  <a:pt x="1794174" y="5151871"/>
                </a:lnTo>
                <a:lnTo>
                  <a:pt x="1768319" y="515187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B52A65E-0029-0828-CA28-8F2EFBC5B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D3D0080-F10D-EE89-E044-50E04FF821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7999" y="1143000"/>
            <a:ext cx="6440791" cy="3272806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7200" b="0">
                <a:solidFill>
                  <a:schemeClr val="tx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7FEABEB3-0D57-ACEE-6357-A955D13A36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0" y="4424178"/>
            <a:ext cx="7164000" cy="496080"/>
          </a:xfrm>
          <a:solidFill>
            <a:schemeClr val="accent1"/>
          </a:solidFill>
        </p:spPr>
        <p:txBody>
          <a:bodyPr lIns="144000" tIns="144000" rIns="144000" bIns="14400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FE77568-DFAB-3660-4634-26BB7CB287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4335" y="216000"/>
            <a:ext cx="1795854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76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D7F07178-6607-47F0-BA22-4F7FA361F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945046" cy="5166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1" y="1142999"/>
            <a:ext cx="6460670" cy="3172823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7200" b="0">
                <a:solidFill>
                  <a:schemeClr val="tx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7999" y="4315823"/>
            <a:ext cx="7200000" cy="521645"/>
          </a:xfrm>
          <a:solidFill>
            <a:schemeClr val="accent1"/>
          </a:solidFill>
        </p:spPr>
        <p:txBody>
          <a:bodyPr wrap="square" lIns="144000" tIns="144000" rIns="144000" bIns="144000">
            <a:sp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27872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9" descr="Afbeelding met binnen, hek&#10;&#10;Automatisch gegenereerde beschrijving">
            <a:extLst>
              <a:ext uri="{FF2B5EF4-FFF2-40B4-BE49-F238E27FC236}">
                <a16:creationId xmlns:a16="http://schemas.microsoft.com/office/drawing/2014/main" id="{A8BDEAA0-E0A8-4953-8A4B-43665F3421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" t="37907" r="1742" b="40958"/>
          <a:stretch/>
        </p:blipFill>
        <p:spPr>
          <a:xfrm>
            <a:off x="0" y="2303463"/>
            <a:ext cx="9159875" cy="2840037"/>
          </a:xfrm>
          <a:custGeom>
            <a:avLst/>
            <a:gdLst>
              <a:gd name="connsiteX0" fmla="*/ 0 w 9144000"/>
              <a:gd name="connsiteY0" fmla="*/ 2839500 h 2839500"/>
              <a:gd name="connsiteX1" fmla="*/ 4572000 w 9144000"/>
              <a:gd name="connsiteY1" fmla="*/ 0 h 2839500"/>
              <a:gd name="connsiteX2" fmla="*/ 9144000 w 9144000"/>
              <a:gd name="connsiteY2" fmla="*/ 2839500 h 2839500"/>
              <a:gd name="connsiteX3" fmla="*/ 0 w 9144000"/>
              <a:gd name="connsiteY3" fmla="*/ 2839500 h 2839500"/>
              <a:gd name="connsiteX0" fmla="*/ 269582 w 9413582"/>
              <a:gd name="connsiteY0" fmla="*/ 2839500 h 2839500"/>
              <a:gd name="connsiteX1" fmla="*/ 301666 w 9413582"/>
              <a:gd name="connsiteY1" fmla="*/ 1273389 h 2839500"/>
              <a:gd name="connsiteX2" fmla="*/ 4841582 w 9413582"/>
              <a:gd name="connsiteY2" fmla="*/ 0 h 2839500"/>
              <a:gd name="connsiteX3" fmla="*/ 9413582 w 9413582"/>
              <a:gd name="connsiteY3" fmla="*/ 2839500 h 2839500"/>
              <a:gd name="connsiteX4" fmla="*/ 269582 w 9413582"/>
              <a:gd name="connsiteY4" fmla="*/ 2839500 h 2839500"/>
              <a:gd name="connsiteX0" fmla="*/ 0 w 9144000"/>
              <a:gd name="connsiteY0" fmla="*/ 2839500 h 2839500"/>
              <a:gd name="connsiteX1" fmla="*/ 32084 w 9144000"/>
              <a:gd name="connsiteY1" fmla="*/ 1273389 h 2839500"/>
              <a:gd name="connsiteX2" fmla="*/ 4572000 w 9144000"/>
              <a:gd name="connsiteY2" fmla="*/ 0 h 2839500"/>
              <a:gd name="connsiteX3" fmla="*/ 9144000 w 9144000"/>
              <a:gd name="connsiteY3" fmla="*/ 2839500 h 2839500"/>
              <a:gd name="connsiteX4" fmla="*/ 0 w 9144000"/>
              <a:gd name="connsiteY4" fmla="*/ 2839500 h 2839500"/>
              <a:gd name="connsiteX0" fmla="*/ 0 w 9144000"/>
              <a:gd name="connsiteY0" fmla="*/ 2839500 h 2839500"/>
              <a:gd name="connsiteX1" fmla="*/ 32084 w 9144000"/>
              <a:gd name="connsiteY1" fmla="*/ 1273389 h 2839500"/>
              <a:gd name="connsiteX2" fmla="*/ 4572000 w 9144000"/>
              <a:gd name="connsiteY2" fmla="*/ 0 h 2839500"/>
              <a:gd name="connsiteX3" fmla="*/ 9144000 w 9144000"/>
              <a:gd name="connsiteY3" fmla="*/ 2839500 h 2839500"/>
              <a:gd name="connsiteX4" fmla="*/ 0 w 9144000"/>
              <a:gd name="connsiteY4" fmla="*/ 2839500 h 2839500"/>
              <a:gd name="connsiteX0" fmla="*/ 112295 w 9256295"/>
              <a:gd name="connsiteY0" fmla="*/ 2839500 h 2839500"/>
              <a:gd name="connsiteX1" fmla="*/ 0 w 9256295"/>
              <a:gd name="connsiteY1" fmla="*/ 150442 h 2839500"/>
              <a:gd name="connsiteX2" fmla="*/ 4684295 w 9256295"/>
              <a:gd name="connsiteY2" fmla="*/ 0 h 2839500"/>
              <a:gd name="connsiteX3" fmla="*/ 9256295 w 9256295"/>
              <a:gd name="connsiteY3" fmla="*/ 2839500 h 2839500"/>
              <a:gd name="connsiteX4" fmla="*/ 112295 w 9256295"/>
              <a:gd name="connsiteY4" fmla="*/ 2839500 h 2839500"/>
              <a:gd name="connsiteX0" fmla="*/ 114534 w 9258534"/>
              <a:gd name="connsiteY0" fmla="*/ 2839500 h 2839500"/>
              <a:gd name="connsiteX1" fmla="*/ 2239 w 9258534"/>
              <a:gd name="connsiteY1" fmla="*/ 150442 h 2839500"/>
              <a:gd name="connsiteX2" fmla="*/ 4686534 w 9258534"/>
              <a:gd name="connsiteY2" fmla="*/ 0 h 2839500"/>
              <a:gd name="connsiteX3" fmla="*/ 9258534 w 9258534"/>
              <a:gd name="connsiteY3" fmla="*/ 2839500 h 2839500"/>
              <a:gd name="connsiteX4" fmla="*/ 114534 w 9258534"/>
              <a:gd name="connsiteY4" fmla="*/ 2839500 h 2839500"/>
              <a:gd name="connsiteX0" fmla="*/ 112295 w 9256295"/>
              <a:gd name="connsiteY0" fmla="*/ 2839500 h 2839500"/>
              <a:gd name="connsiteX1" fmla="*/ 0 w 9256295"/>
              <a:gd name="connsiteY1" fmla="*/ 150442 h 2839500"/>
              <a:gd name="connsiteX2" fmla="*/ 4684295 w 9256295"/>
              <a:gd name="connsiteY2" fmla="*/ 0 h 2839500"/>
              <a:gd name="connsiteX3" fmla="*/ 9256295 w 9256295"/>
              <a:gd name="connsiteY3" fmla="*/ 2839500 h 2839500"/>
              <a:gd name="connsiteX4" fmla="*/ 112295 w 9256295"/>
              <a:gd name="connsiteY4" fmla="*/ 2839500 h 2839500"/>
              <a:gd name="connsiteX0" fmla="*/ 48126 w 9192126"/>
              <a:gd name="connsiteY0" fmla="*/ 2839500 h 2839500"/>
              <a:gd name="connsiteX1" fmla="*/ 0 w 9192126"/>
              <a:gd name="connsiteY1" fmla="*/ 1722568 h 2839500"/>
              <a:gd name="connsiteX2" fmla="*/ 4620126 w 9192126"/>
              <a:gd name="connsiteY2" fmla="*/ 0 h 2839500"/>
              <a:gd name="connsiteX3" fmla="*/ 9192126 w 9192126"/>
              <a:gd name="connsiteY3" fmla="*/ 2839500 h 2839500"/>
              <a:gd name="connsiteX4" fmla="*/ 48126 w 9192126"/>
              <a:gd name="connsiteY4" fmla="*/ 2839500 h 2839500"/>
              <a:gd name="connsiteX0" fmla="*/ 48126 w 9208168"/>
              <a:gd name="connsiteY0" fmla="*/ 2839500 h 2839500"/>
              <a:gd name="connsiteX1" fmla="*/ 0 w 9208168"/>
              <a:gd name="connsiteY1" fmla="*/ 1722568 h 2839500"/>
              <a:gd name="connsiteX2" fmla="*/ 9208168 w 9208168"/>
              <a:gd name="connsiteY2" fmla="*/ 0 h 2839500"/>
              <a:gd name="connsiteX3" fmla="*/ 9192126 w 9208168"/>
              <a:gd name="connsiteY3" fmla="*/ 2839500 h 2839500"/>
              <a:gd name="connsiteX4" fmla="*/ 48126 w 9208168"/>
              <a:gd name="connsiteY4" fmla="*/ 2839500 h 2839500"/>
              <a:gd name="connsiteX0" fmla="*/ 48126 w 9208168"/>
              <a:gd name="connsiteY0" fmla="*/ 2839500 h 2839500"/>
              <a:gd name="connsiteX1" fmla="*/ 0 w 9208168"/>
              <a:gd name="connsiteY1" fmla="*/ 1722568 h 2839500"/>
              <a:gd name="connsiteX2" fmla="*/ 9208168 w 9208168"/>
              <a:gd name="connsiteY2" fmla="*/ 0 h 2839500"/>
              <a:gd name="connsiteX3" fmla="*/ 9192126 w 9208168"/>
              <a:gd name="connsiteY3" fmla="*/ 2839500 h 2839500"/>
              <a:gd name="connsiteX4" fmla="*/ 48126 w 9208168"/>
              <a:gd name="connsiteY4" fmla="*/ 2839500 h 2839500"/>
              <a:gd name="connsiteX0" fmla="*/ 0 w 9160042"/>
              <a:gd name="connsiteY0" fmla="*/ 2839500 h 2839500"/>
              <a:gd name="connsiteX1" fmla="*/ 26302 w 9160042"/>
              <a:gd name="connsiteY1" fmla="*/ 1775731 h 2839500"/>
              <a:gd name="connsiteX2" fmla="*/ 9160042 w 9160042"/>
              <a:gd name="connsiteY2" fmla="*/ 0 h 2839500"/>
              <a:gd name="connsiteX3" fmla="*/ 9144000 w 9160042"/>
              <a:gd name="connsiteY3" fmla="*/ 2839500 h 2839500"/>
              <a:gd name="connsiteX4" fmla="*/ 0 w 9160042"/>
              <a:gd name="connsiteY4" fmla="*/ 2839500 h 2839500"/>
              <a:gd name="connsiteX0" fmla="*/ 11316 w 9171358"/>
              <a:gd name="connsiteY0" fmla="*/ 2839500 h 2839500"/>
              <a:gd name="connsiteX1" fmla="*/ 37618 w 9171358"/>
              <a:gd name="connsiteY1" fmla="*/ 1775731 h 2839500"/>
              <a:gd name="connsiteX2" fmla="*/ 9171358 w 9171358"/>
              <a:gd name="connsiteY2" fmla="*/ 0 h 2839500"/>
              <a:gd name="connsiteX3" fmla="*/ 9155316 w 9171358"/>
              <a:gd name="connsiteY3" fmla="*/ 2839500 h 2839500"/>
              <a:gd name="connsiteX4" fmla="*/ 11316 w 9171358"/>
              <a:gd name="connsiteY4" fmla="*/ 2839500 h 2839500"/>
              <a:gd name="connsiteX0" fmla="*/ 18182 w 9178224"/>
              <a:gd name="connsiteY0" fmla="*/ 2839500 h 2839500"/>
              <a:gd name="connsiteX1" fmla="*/ 33851 w 9178224"/>
              <a:gd name="connsiteY1" fmla="*/ 2381786 h 2839500"/>
              <a:gd name="connsiteX2" fmla="*/ 9178224 w 9178224"/>
              <a:gd name="connsiteY2" fmla="*/ 0 h 2839500"/>
              <a:gd name="connsiteX3" fmla="*/ 9162182 w 9178224"/>
              <a:gd name="connsiteY3" fmla="*/ 2839500 h 2839500"/>
              <a:gd name="connsiteX4" fmla="*/ 18182 w 9178224"/>
              <a:gd name="connsiteY4" fmla="*/ 2839500 h 2839500"/>
              <a:gd name="connsiteX0" fmla="*/ 18182 w 9178224"/>
              <a:gd name="connsiteY0" fmla="*/ 2839500 h 2839500"/>
              <a:gd name="connsiteX1" fmla="*/ 33851 w 9178224"/>
              <a:gd name="connsiteY1" fmla="*/ 1967116 h 2839500"/>
              <a:gd name="connsiteX2" fmla="*/ 9178224 w 9178224"/>
              <a:gd name="connsiteY2" fmla="*/ 0 h 2839500"/>
              <a:gd name="connsiteX3" fmla="*/ 9162182 w 9178224"/>
              <a:gd name="connsiteY3" fmla="*/ 2839500 h 2839500"/>
              <a:gd name="connsiteX4" fmla="*/ 18182 w 9178224"/>
              <a:gd name="connsiteY4" fmla="*/ 2839500 h 2839500"/>
              <a:gd name="connsiteX0" fmla="*/ 8910 w 9168952"/>
              <a:gd name="connsiteY0" fmla="*/ 2839500 h 2839500"/>
              <a:gd name="connsiteX1" fmla="*/ 24579 w 9168952"/>
              <a:gd name="connsiteY1" fmla="*/ 1967116 h 2839500"/>
              <a:gd name="connsiteX2" fmla="*/ 9168952 w 9168952"/>
              <a:gd name="connsiteY2" fmla="*/ 0 h 2839500"/>
              <a:gd name="connsiteX3" fmla="*/ 9152910 w 9168952"/>
              <a:gd name="connsiteY3" fmla="*/ 2839500 h 2839500"/>
              <a:gd name="connsiteX4" fmla="*/ 8910 w 9168952"/>
              <a:gd name="connsiteY4" fmla="*/ 2839500 h 2839500"/>
              <a:gd name="connsiteX0" fmla="*/ 0 w 9160042"/>
              <a:gd name="connsiteY0" fmla="*/ 2839500 h 2839500"/>
              <a:gd name="connsiteX1" fmla="*/ 15669 w 9160042"/>
              <a:gd name="connsiteY1" fmla="*/ 1967116 h 2839500"/>
              <a:gd name="connsiteX2" fmla="*/ 9160042 w 9160042"/>
              <a:gd name="connsiteY2" fmla="*/ 0 h 2839500"/>
              <a:gd name="connsiteX3" fmla="*/ 9144000 w 9160042"/>
              <a:gd name="connsiteY3" fmla="*/ 2839500 h 2839500"/>
              <a:gd name="connsiteX4" fmla="*/ 0 w 9160042"/>
              <a:gd name="connsiteY4" fmla="*/ 2839500 h 2839500"/>
              <a:gd name="connsiteX0" fmla="*/ 0 w 9160042"/>
              <a:gd name="connsiteY0" fmla="*/ 2839500 h 2839500"/>
              <a:gd name="connsiteX1" fmla="*/ 15669 w 9160042"/>
              <a:gd name="connsiteY1" fmla="*/ 1967116 h 2839500"/>
              <a:gd name="connsiteX2" fmla="*/ 9160042 w 9160042"/>
              <a:gd name="connsiteY2" fmla="*/ 0 h 2839500"/>
              <a:gd name="connsiteX3" fmla="*/ 9144000 w 9160042"/>
              <a:gd name="connsiteY3" fmla="*/ 2839500 h 2839500"/>
              <a:gd name="connsiteX4" fmla="*/ 0 w 9160042"/>
              <a:gd name="connsiteY4" fmla="*/ 2839500 h 2839500"/>
              <a:gd name="connsiteX0" fmla="*/ 0 w 9160042"/>
              <a:gd name="connsiteY0" fmla="*/ 2839500 h 2839500"/>
              <a:gd name="connsiteX1" fmla="*/ 15669 w 9160042"/>
              <a:gd name="connsiteY1" fmla="*/ 1967116 h 2839500"/>
              <a:gd name="connsiteX2" fmla="*/ 9160042 w 9160042"/>
              <a:gd name="connsiteY2" fmla="*/ 0 h 2839500"/>
              <a:gd name="connsiteX3" fmla="*/ 9144000 w 9160042"/>
              <a:gd name="connsiteY3" fmla="*/ 2839500 h 2839500"/>
              <a:gd name="connsiteX4" fmla="*/ 0 w 9160042"/>
              <a:gd name="connsiteY4" fmla="*/ 2839500 h 2839500"/>
              <a:gd name="connsiteX0" fmla="*/ 0 w 9160042"/>
              <a:gd name="connsiteY0" fmla="*/ 2839500 h 2839500"/>
              <a:gd name="connsiteX1" fmla="*/ 15669 w 9160042"/>
              <a:gd name="connsiteY1" fmla="*/ 1967116 h 2839500"/>
              <a:gd name="connsiteX2" fmla="*/ 9160042 w 9160042"/>
              <a:gd name="connsiteY2" fmla="*/ 0 h 2839500"/>
              <a:gd name="connsiteX3" fmla="*/ 9144000 w 9160042"/>
              <a:gd name="connsiteY3" fmla="*/ 2839500 h 2839500"/>
              <a:gd name="connsiteX4" fmla="*/ 0 w 9160042"/>
              <a:gd name="connsiteY4" fmla="*/ 2839500 h 283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0042" h="2839500">
                <a:moveTo>
                  <a:pt x="0" y="2839500"/>
                </a:moveTo>
                <a:cubicBezTo>
                  <a:pt x="5347" y="2237252"/>
                  <a:pt x="2097" y="2655055"/>
                  <a:pt x="15669" y="1967116"/>
                </a:cubicBezTo>
                <a:lnTo>
                  <a:pt x="9160042" y="0"/>
                </a:lnTo>
                <a:cubicBezTo>
                  <a:pt x="9154695" y="946500"/>
                  <a:pt x="9149347" y="1893000"/>
                  <a:pt x="9144000" y="2839500"/>
                </a:cubicBezTo>
                <a:lnTo>
                  <a:pt x="0" y="2839500"/>
                </a:lnTo>
                <a:close/>
              </a:path>
            </a:pathLst>
          </a:cu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DB52F864-33AA-4B58-823E-81D7D836FA3A}"/>
              </a:ext>
            </a:extLst>
          </p:cNvPr>
          <p:cNvSpPr/>
          <p:nvPr userDrawn="1"/>
        </p:nvSpPr>
        <p:spPr>
          <a:xfrm>
            <a:off x="0" y="4507200"/>
            <a:ext cx="9144000" cy="81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917013"/>
            <a:ext cx="6454771" cy="3510897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0">
                <a:solidFill>
                  <a:schemeClr val="tx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698955"/>
            <a:ext cx="7416000" cy="264489"/>
          </a:xfrm>
        </p:spPr>
        <p:txBody>
          <a:bodyPr bIns="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EEC85E2-B4E2-993A-33C4-706F8A9540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4335" y="216000"/>
            <a:ext cx="1795854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22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994DF399-C47F-862E-54B1-4285600808DD}"/>
              </a:ext>
            </a:extLst>
          </p:cNvPr>
          <p:cNvSpPr/>
          <p:nvPr userDrawn="1"/>
        </p:nvSpPr>
        <p:spPr>
          <a:xfrm>
            <a:off x="0" y="3528000"/>
            <a:ext cx="9144000" cy="161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3F2E83A-F9FF-8A88-4069-65D8BBB0B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B9EADF2-4577-825B-6CFD-18FA720E7F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7999" y="1143000"/>
            <a:ext cx="6440791" cy="3416205"/>
          </a:xfrm>
        </p:spPr>
        <p:txBody>
          <a:bodyPr anchor="b" anchorCtr="0">
            <a:noAutofit/>
          </a:bodyPr>
          <a:lstStyle>
            <a:lvl1pPr indent="0" algn="l">
              <a:lnSpc>
                <a:spcPts val="7200"/>
              </a:lnSpc>
              <a:defRPr sz="7200" b="0">
                <a:solidFill>
                  <a:srgbClr val="F6C547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81772F24-EC2C-6109-EC64-8B1FE425FD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0" y="4644000"/>
            <a:ext cx="7164000" cy="443155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08569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E0B7D0F6-D1F6-4EAD-8062-6F9861DB9943}"/>
              </a:ext>
            </a:extLst>
          </p:cNvPr>
          <p:cNvCxnSpPr/>
          <p:nvPr userDrawn="1"/>
        </p:nvCxnSpPr>
        <p:spPr>
          <a:xfrm flipV="1">
            <a:off x="431074" y="0"/>
            <a:ext cx="1887583" cy="4507200"/>
          </a:xfrm>
          <a:prstGeom prst="line">
            <a:avLst/>
          </a:prstGeom>
          <a:ln w="25400">
            <a:solidFill>
              <a:srgbClr val="80B6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29AFA346-EC9A-42F9-B8F5-0AA66845A51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180056"/>
            <a:ext cx="9144000" cy="222351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>
            <a:extLst>
              <a:ext uri="{FF2B5EF4-FFF2-40B4-BE49-F238E27FC236}">
                <a16:creationId xmlns:a16="http://schemas.microsoft.com/office/drawing/2014/main" id="{DB52F864-33AA-4B58-823E-81D7D836FA3A}"/>
              </a:ext>
            </a:extLst>
          </p:cNvPr>
          <p:cNvSpPr/>
          <p:nvPr userDrawn="1"/>
        </p:nvSpPr>
        <p:spPr>
          <a:xfrm>
            <a:off x="0" y="4507200"/>
            <a:ext cx="9144000" cy="748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917013"/>
            <a:ext cx="6492524" cy="3431964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0">
                <a:solidFill>
                  <a:schemeClr val="accent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698955"/>
            <a:ext cx="7416000" cy="264489"/>
          </a:xfrm>
        </p:spPr>
        <p:txBody>
          <a:bodyPr bIns="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EAB1D71-2759-9AFD-2B70-D69A349E48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4335" y="216000"/>
            <a:ext cx="1795854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77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315467"/>
            <a:ext cx="6480000" cy="521999"/>
          </a:xfrm>
          <a:solidFill>
            <a:schemeClr val="accent1"/>
          </a:solidFill>
        </p:spPr>
        <p:txBody>
          <a:bodyPr lIns="144000" tIns="144000" rIns="144000" bIns="14400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682D33A-1F8D-4032-A5A1-BF67461CADDB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5153" y="2110149"/>
            <a:ext cx="10233212" cy="220531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917014"/>
            <a:ext cx="6454771" cy="3335318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0">
                <a:solidFill>
                  <a:schemeClr val="tx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EC55028-969A-4134-7AE3-C1572FB8A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4335" y="216000"/>
            <a:ext cx="1795854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71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682D33A-1F8D-4032-A5A1-BF67461CADDB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5153" y="2111188"/>
            <a:ext cx="10233212" cy="22053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1122556"/>
            <a:ext cx="6662927" cy="3681870"/>
          </a:xfrm>
        </p:spPr>
        <p:txBody>
          <a:bodyPr anchor="b" anchorCtr="0">
            <a:noAutofit/>
          </a:bodyPr>
          <a:lstStyle>
            <a:lvl1pPr indent="0" algn="l">
              <a:lnSpc>
                <a:spcPts val="6400"/>
              </a:lnSpc>
              <a:defRPr sz="6400" b="0">
                <a:solidFill>
                  <a:schemeClr val="tx1"/>
                </a:solidFill>
                <a:highlight>
                  <a:srgbClr val="EEEEE7"/>
                </a:highlight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</a:t>
            </a:r>
            <a:br>
              <a:rPr lang="nl-NL" dirty="0"/>
            </a:br>
            <a:r>
              <a:rPr lang="nl-NL" dirty="0"/>
              <a:t>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2668911"/>
            <a:ext cx="4483103" cy="264489"/>
          </a:xfrm>
          <a:solidFill>
            <a:schemeClr val="accent1"/>
          </a:solidFill>
        </p:spPr>
        <p:txBody>
          <a:bodyPr lIns="144000" tIns="144000" rIns="144000" bIns="14400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02FC761-6797-928D-9A97-E8C60DDED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4335" y="216000"/>
            <a:ext cx="1795854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28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96ED9C84-48C4-4B0A-91F2-604AA7086543}"/>
              </a:ext>
            </a:extLst>
          </p:cNvPr>
          <p:cNvSpPr/>
          <p:nvPr userDrawn="1"/>
        </p:nvSpPr>
        <p:spPr>
          <a:xfrm>
            <a:off x="0" y="-217714"/>
            <a:ext cx="9144000" cy="2898866"/>
          </a:xfrm>
          <a:custGeom>
            <a:avLst/>
            <a:gdLst>
              <a:gd name="connsiteX0" fmla="*/ 0 w 9144000"/>
              <a:gd name="connsiteY0" fmla="*/ 0 h 2898866"/>
              <a:gd name="connsiteX1" fmla="*/ 9144000 w 9144000"/>
              <a:gd name="connsiteY1" fmla="*/ 0 h 2898866"/>
              <a:gd name="connsiteX2" fmla="*/ 9144000 w 9144000"/>
              <a:gd name="connsiteY2" fmla="*/ 635366 h 2898866"/>
              <a:gd name="connsiteX3" fmla="*/ 9144000 w 9144000"/>
              <a:gd name="connsiteY3" fmla="*/ 701014 h 2898866"/>
              <a:gd name="connsiteX4" fmla="*/ 9144000 w 9144000"/>
              <a:gd name="connsiteY4" fmla="*/ 955249 h 2898866"/>
              <a:gd name="connsiteX5" fmla="*/ 0 w 9144000"/>
              <a:gd name="connsiteY5" fmla="*/ 2898866 h 2898866"/>
              <a:gd name="connsiteX6" fmla="*/ 0 w 9144000"/>
              <a:gd name="connsiteY6" fmla="*/ 701014 h 2898866"/>
              <a:gd name="connsiteX7" fmla="*/ 0 w 9144000"/>
              <a:gd name="connsiteY7" fmla="*/ 635366 h 28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2898866">
                <a:moveTo>
                  <a:pt x="0" y="0"/>
                </a:moveTo>
                <a:lnTo>
                  <a:pt x="9144000" y="0"/>
                </a:lnTo>
                <a:lnTo>
                  <a:pt x="9144000" y="635366"/>
                </a:lnTo>
                <a:lnTo>
                  <a:pt x="9144000" y="701014"/>
                </a:lnTo>
                <a:lnTo>
                  <a:pt x="9144000" y="955249"/>
                </a:lnTo>
                <a:lnTo>
                  <a:pt x="0" y="2898866"/>
                </a:lnTo>
                <a:lnTo>
                  <a:pt x="0" y="701014"/>
                </a:lnTo>
                <a:lnTo>
                  <a:pt x="0" y="6353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215999"/>
            <a:ext cx="6208830" cy="3783571"/>
          </a:xfrm>
        </p:spPr>
        <p:txBody>
          <a:bodyPr anchor="ctr" anchorCtr="0">
            <a:noAutofit/>
          </a:bodyPr>
          <a:lstStyle>
            <a:lvl1pPr indent="0" algn="l">
              <a:lnSpc>
                <a:spcPts val="8000"/>
              </a:lnSpc>
              <a:defRPr sz="8000" b="0">
                <a:solidFill>
                  <a:schemeClr val="tx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315468"/>
            <a:ext cx="6480000" cy="522000"/>
          </a:xfrm>
          <a:solidFill>
            <a:schemeClr val="accent1"/>
          </a:solidFill>
        </p:spPr>
        <p:txBody>
          <a:bodyPr lIns="144000" tIns="144000" rIns="144000" bIns="14400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3169908-97B4-E123-329C-E3A3BC68D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4335" y="216000"/>
            <a:ext cx="1795854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3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eren 15"/>
          <p:cNvGrpSpPr/>
          <p:nvPr userDrawn="1"/>
        </p:nvGrpSpPr>
        <p:grpSpPr>
          <a:xfrm>
            <a:off x="289171" y="222197"/>
            <a:ext cx="6033505" cy="4699106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5" name="Titel 1">
            <a:extLst>
              <a:ext uri="{FF2B5EF4-FFF2-40B4-BE49-F238E27FC236}">
                <a16:creationId xmlns:a16="http://schemas.microsoft.com/office/drawing/2014/main" id="{8D8E21A2-B4E8-EAFE-68CC-A725198428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00" y="1409699"/>
            <a:ext cx="4292600" cy="2794377"/>
          </a:xfrm>
        </p:spPr>
        <p:txBody>
          <a:bodyPr anchor="ctr"/>
          <a:lstStyle>
            <a:lvl1pPr>
              <a:defRPr>
                <a:solidFill>
                  <a:srgbClr val="EEEEE7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C23BED59-030C-0FDB-0E1D-5E30D85D52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2300" y="4401101"/>
            <a:ext cx="4667250" cy="323178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800">
                <a:solidFill>
                  <a:schemeClr val="accent2">
                    <a:lumMod val="60000"/>
                    <a:lumOff val="40000"/>
                  </a:schemeClr>
                </a:solidFill>
                <a:latin typeface="Flanders Art Sans Medium" panose="000006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30" y="446049"/>
            <a:ext cx="8179740" cy="4267200"/>
          </a:xfrm>
        </p:spPr>
        <p:txBody>
          <a:bodyPr anchor="ctr" anchorCtr="0"/>
          <a:lstStyle>
            <a:lvl1pPr algn="l">
              <a:defRPr sz="5400">
                <a:solidFill>
                  <a:schemeClr val="accent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9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30965462-D43A-4FC9-B987-05E1AE56D5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24309" r="51175" b="63865"/>
          <a:stretch/>
        </p:blipFill>
        <p:spPr>
          <a:xfrm rot="10800000">
            <a:off x="5564187" y="3556757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11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4BA794C2-5FEC-4778-B64E-BFABC5C369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24309" r="51175" b="63865"/>
          <a:stretch/>
        </p:blipFill>
        <p:spPr>
          <a:xfrm>
            <a:off x="0" y="0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B610557-E1B8-6AFD-3DEA-0358800B5C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5015" y="320759"/>
            <a:ext cx="135756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93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0D014F48-9826-43E8-99CE-3699C2B519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24309" r="51175" b="63865"/>
          <a:stretch/>
        </p:blipFill>
        <p:spPr>
          <a:xfrm rot="10800000">
            <a:off x="5564187" y="3556757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15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C2FCCE03-DE5F-4877-AEDD-8807FD4591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24309" r="51175" b="63865"/>
          <a:stretch/>
        </p:blipFill>
        <p:spPr>
          <a:xfrm>
            <a:off x="0" y="0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698955"/>
            <a:ext cx="5161529" cy="264489"/>
          </a:xfrm>
          <a:solidFill>
            <a:schemeClr val="accent1"/>
          </a:solidFill>
        </p:spPr>
        <p:txBody>
          <a:bodyPr lIns="144000" tIns="144000" rIns="144000" bIns="14400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492369"/>
            <a:ext cx="6454771" cy="3935541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0">
                <a:solidFill>
                  <a:schemeClr val="tx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3A0C6B0-1803-5271-D69A-3122B1484D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5015" y="320759"/>
            <a:ext cx="135756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3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7">
    <p:bg>
      <p:bgPr>
        <a:solidFill>
          <a:schemeClr val="tx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29" y="446049"/>
            <a:ext cx="8179739" cy="4251403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9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C822D260-402D-4ED1-9B10-707D6C6E53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24309" r="51175" b="63865"/>
          <a:stretch/>
        </p:blipFill>
        <p:spPr>
          <a:xfrm rot="10800000">
            <a:off x="5564187" y="3556757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11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C462D784-9BF2-4945-A357-6598E9B2D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24309" r="51175" b="63865"/>
          <a:stretch/>
        </p:blipFill>
        <p:spPr>
          <a:xfrm>
            <a:off x="0" y="0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CFBE401-1D63-52E5-FD07-950BC9147E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5015" y="320759"/>
            <a:ext cx="135756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04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rije vorm: vorm 21">
            <a:extLst>
              <a:ext uri="{FF2B5EF4-FFF2-40B4-BE49-F238E27FC236}">
                <a16:creationId xmlns:a16="http://schemas.microsoft.com/office/drawing/2014/main" id="{1404A0EE-B449-4F18-803B-D34317BBAE7B}"/>
              </a:ext>
            </a:extLst>
          </p:cNvPr>
          <p:cNvSpPr/>
          <p:nvPr userDrawn="1"/>
        </p:nvSpPr>
        <p:spPr>
          <a:xfrm>
            <a:off x="0" y="2447808"/>
            <a:ext cx="9144000" cy="2695693"/>
          </a:xfrm>
          <a:custGeom>
            <a:avLst/>
            <a:gdLst>
              <a:gd name="connsiteX0" fmla="*/ 9144000 w 9144000"/>
              <a:gd name="connsiteY0" fmla="*/ 0 h 2695693"/>
              <a:gd name="connsiteX1" fmla="*/ 9144000 w 9144000"/>
              <a:gd name="connsiteY1" fmla="*/ 2695693 h 2695693"/>
              <a:gd name="connsiteX2" fmla="*/ 0 w 9144000"/>
              <a:gd name="connsiteY2" fmla="*/ 2695693 h 2695693"/>
              <a:gd name="connsiteX3" fmla="*/ 0 w 9144000"/>
              <a:gd name="connsiteY3" fmla="*/ 1943617 h 2695693"/>
              <a:gd name="connsiteX4" fmla="*/ 9144000 w 9144000"/>
              <a:gd name="connsiteY4" fmla="*/ 0 h 269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695693">
                <a:moveTo>
                  <a:pt x="9144000" y="0"/>
                </a:moveTo>
                <a:lnTo>
                  <a:pt x="9144000" y="2695693"/>
                </a:lnTo>
                <a:lnTo>
                  <a:pt x="0" y="2695693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30" y="446049"/>
            <a:ext cx="8163782" cy="4321610"/>
          </a:xfrm>
        </p:spPr>
        <p:txBody>
          <a:bodyPr anchor="ctr" anchorCtr="0"/>
          <a:lstStyle>
            <a:lvl1pPr algn="r">
              <a:defRPr sz="5400">
                <a:solidFill>
                  <a:schemeClr val="accent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C9B404D-F23F-EB13-77CE-7F4E2EF5D3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4335" y="216000"/>
            <a:ext cx="1795854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00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96ED9C84-48C4-4B0A-91F2-604AA7086543}"/>
              </a:ext>
            </a:extLst>
          </p:cNvPr>
          <p:cNvSpPr/>
          <p:nvPr userDrawn="1"/>
        </p:nvSpPr>
        <p:spPr>
          <a:xfrm>
            <a:off x="0" y="-217714"/>
            <a:ext cx="9144000" cy="2898866"/>
          </a:xfrm>
          <a:custGeom>
            <a:avLst/>
            <a:gdLst>
              <a:gd name="connsiteX0" fmla="*/ 0 w 9144000"/>
              <a:gd name="connsiteY0" fmla="*/ 0 h 2898866"/>
              <a:gd name="connsiteX1" fmla="*/ 9144000 w 9144000"/>
              <a:gd name="connsiteY1" fmla="*/ 0 h 2898866"/>
              <a:gd name="connsiteX2" fmla="*/ 9144000 w 9144000"/>
              <a:gd name="connsiteY2" fmla="*/ 635366 h 2898866"/>
              <a:gd name="connsiteX3" fmla="*/ 9144000 w 9144000"/>
              <a:gd name="connsiteY3" fmla="*/ 701014 h 2898866"/>
              <a:gd name="connsiteX4" fmla="*/ 9144000 w 9144000"/>
              <a:gd name="connsiteY4" fmla="*/ 955249 h 2898866"/>
              <a:gd name="connsiteX5" fmla="*/ 0 w 9144000"/>
              <a:gd name="connsiteY5" fmla="*/ 2898866 h 2898866"/>
              <a:gd name="connsiteX6" fmla="*/ 0 w 9144000"/>
              <a:gd name="connsiteY6" fmla="*/ 701014 h 2898866"/>
              <a:gd name="connsiteX7" fmla="*/ 0 w 9144000"/>
              <a:gd name="connsiteY7" fmla="*/ 635366 h 28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2898866">
                <a:moveTo>
                  <a:pt x="0" y="0"/>
                </a:moveTo>
                <a:lnTo>
                  <a:pt x="9144000" y="0"/>
                </a:lnTo>
                <a:lnTo>
                  <a:pt x="9144000" y="635366"/>
                </a:lnTo>
                <a:lnTo>
                  <a:pt x="9144000" y="701014"/>
                </a:lnTo>
                <a:lnTo>
                  <a:pt x="9144000" y="955249"/>
                </a:lnTo>
                <a:lnTo>
                  <a:pt x="0" y="2898866"/>
                </a:lnTo>
                <a:lnTo>
                  <a:pt x="0" y="701014"/>
                </a:lnTo>
                <a:lnTo>
                  <a:pt x="0" y="6353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1" y="4228419"/>
            <a:ext cx="6665250" cy="522000"/>
          </a:xfrm>
          <a:solidFill>
            <a:schemeClr val="bg1"/>
          </a:solidFill>
        </p:spPr>
        <p:txBody>
          <a:bodyPr lIns="144000" tIns="144000" rIns="144000" bIns="14400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56A0E51-FA7A-DA43-D406-89BCBDFCA2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4335" y="216000"/>
            <a:ext cx="1795854" cy="701013"/>
          </a:xfrm>
          <a:prstGeom prst="rect">
            <a:avLst/>
          </a:prstGeom>
        </p:spPr>
      </p:pic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4A157792-F0F5-99A2-5473-3129912A80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3810" y="216542"/>
            <a:ext cx="8572189" cy="4533877"/>
          </a:xfr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5868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te_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3225959A-9B2A-4A6A-B962-7836C0EDF767}"/>
              </a:ext>
            </a:extLst>
          </p:cNvPr>
          <p:cNvSpPr/>
          <p:nvPr userDrawn="1"/>
        </p:nvSpPr>
        <p:spPr>
          <a:xfrm>
            <a:off x="0" y="3559500"/>
            <a:ext cx="9144000" cy="158400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30" y="1128252"/>
            <a:ext cx="8156348" cy="3592432"/>
          </a:xfrm>
        </p:spPr>
        <p:txBody>
          <a:bodyPr anchor="ctr" anchorCtr="0"/>
          <a:lstStyle>
            <a:lvl1pPr algn="r">
              <a:defRPr sz="5400">
                <a:solidFill>
                  <a:schemeClr val="bg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5FE3D76-C444-E558-10B2-D9F23015AA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000" y="252000"/>
            <a:ext cx="1621092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63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1">
    <p:bg>
      <p:bgPr>
        <a:solidFill>
          <a:schemeClr val="tx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10260" y="375840"/>
            <a:ext cx="3330328" cy="4391820"/>
          </a:xfrm>
        </p:spPr>
        <p:txBody>
          <a:bodyPr bIns="0" anchor="ctr" anchorCtr="0"/>
          <a:lstStyle>
            <a:lvl1pPr marL="457200" indent="-457200">
              <a:lnSpc>
                <a:spcPct val="90000"/>
              </a:lnSpc>
              <a:buFont typeface="+mj-lt"/>
              <a:buAutoNum type="arabicPeriod"/>
              <a:defRPr sz="2200" b="1">
                <a:latin typeface="Flanders Art Sans" panose="00000500000000000000" pitchFamily="50" charset="0"/>
              </a:defRPr>
            </a:lvl1pPr>
            <a:lvl2pPr marL="745200" indent="-457200">
              <a:lnSpc>
                <a:spcPct val="90000"/>
              </a:lnSpc>
              <a:buSzPct val="75000"/>
              <a:buFont typeface="+mj-lt"/>
              <a:buAutoNum type="arabicPeriod"/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 marL="918900" indent="-342900">
              <a:lnSpc>
                <a:spcPct val="90000"/>
              </a:lnSpc>
              <a:buSzPct val="85000"/>
              <a:buFont typeface="+mj-lt"/>
              <a:buAutoNum type="arabicPeriod"/>
              <a:defRPr>
                <a:latin typeface="FlandersArtSans-Regular" panose="00000500000000000000" pitchFamily="2" charset="0"/>
              </a:defRPr>
            </a:lvl3pPr>
            <a:lvl4pPr marL="1206900" indent="-342900">
              <a:lnSpc>
                <a:spcPct val="90000"/>
              </a:lnSpc>
              <a:buFont typeface="+mj-lt"/>
              <a:buAutoNum type="arabicPeriod"/>
              <a:defRPr>
                <a:latin typeface="FlandersArtSans-Regular" panose="00000500000000000000" pitchFamily="2" charset="0"/>
              </a:defRPr>
            </a:lvl4pPr>
            <a:lvl5pPr marL="1494900" indent="-342900">
              <a:lnSpc>
                <a:spcPct val="90000"/>
              </a:lnSpc>
              <a:buFont typeface="+mj-lt"/>
              <a:buAutoNum type="arabicPeriod"/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stijl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3A906FD5-4AAF-4151-90A7-4FDBDD897B5B}"/>
              </a:ext>
            </a:extLst>
          </p:cNvPr>
          <p:cNvSpPr/>
          <p:nvPr userDrawn="1"/>
        </p:nvSpPr>
        <p:spPr>
          <a:xfrm>
            <a:off x="0" y="1"/>
            <a:ext cx="2947497" cy="5151871"/>
          </a:xfrm>
          <a:custGeom>
            <a:avLst/>
            <a:gdLst>
              <a:gd name="connsiteX0" fmla="*/ 0 w 2947497"/>
              <a:gd name="connsiteY0" fmla="*/ 0 h 5151871"/>
              <a:gd name="connsiteX1" fmla="*/ 1179178 w 2947497"/>
              <a:gd name="connsiteY1" fmla="*/ 0 h 5151871"/>
              <a:gd name="connsiteX2" fmla="*/ 2947497 w 2947497"/>
              <a:gd name="connsiteY2" fmla="*/ 5151871 h 5151871"/>
              <a:gd name="connsiteX3" fmla="*/ 0 w 2947497"/>
              <a:gd name="connsiteY3" fmla="*/ 5151871 h 5151871"/>
              <a:gd name="connsiteX4" fmla="*/ 0 w 2947497"/>
              <a:gd name="connsiteY4" fmla="*/ 0 h 5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7497" h="5151871">
                <a:moveTo>
                  <a:pt x="0" y="0"/>
                </a:moveTo>
                <a:lnTo>
                  <a:pt x="1179178" y="0"/>
                </a:lnTo>
                <a:lnTo>
                  <a:pt x="2947497" y="5151871"/>
                </a:lnTo>
                <a:lnTo>
                  <a:pt x="0" y="515187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20390" y="375840"/>
            <a:ext cx="3859740" cy="4391819"/>
          </a:xfrm>
        </p:spPr>
        <p:txBody>
          <a:bodyPr anchor="ctr" anchorCtr="0"/>
          <a:lstStyle>
            <a:lvl1pPr algn="r">
              <a:defRPr sz="5400"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E58EA06-F69D-174E-B723-190AAA1BD3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000" y="4136400"/>
            <a:ext cx="1621092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83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96ED9C84-48C4-4B0A-91F2-604AA7086543}"/>
              </a:ext>
            </a:extLst>
          </p:cNvPr>
          <p:cNvSpPr/>
          <p:nvPr userDrawn="1"/>
        </p:nvSpPr>
        <p:spPr>
          <a:xfrm>
            <a:off x="0" y="-217714"/>
            <a:ext cx="9144000" cy="2898866"/>
          </a:xfrm>
          <a:custGeom>
            <a:avLst/>
            <a:gdLst>
              <a:gd name="connsiteX0" fmla="*/ 0 w 9144000"/>
              <a:gd name="connsiteY0" fmla="*/ 0 h 2898866"/>
              <a:gd name="connsiteX1" fmla="*/ 9144000 w 9144000"/>
              <a:gd name="connsiteY1" fmla="*/ 0 h 2898866"/>
              <a:gd name="connsiteX2" fmla="*/ 9144000 w 9144000"/>
              <a:gd name="connsiteY2" fmla="*/ 635366 h 2898866"/>
              <a:gd name="connsiteX3" fmla="*/ 9144000 w 9144000"/>
              <a:gd name="connsiteY3" fmla="*/ 701014 h 2898866"/>
              <a:gd name="connsiteX4" fmla="*/ 9144000 w 9144000"/>
              <a:gd name="connsiteY4" fmla="*/ 955249 h 2898866"/>
              <a:gd name="connsiteX5" fmla="*/ 0 w 9144000"/>
              <a:gd name="connsiteY5" fmla="*/ 2898866 h 2898866"/>
              <a:gd name="connsiteX6" fmla="*/ 0 w 9144000"/>
              <a:gd name="connsiteY6" fmla="*/ 701014 h 2898866"/>
              <a:gd name="connsiteX7" fmla="*/ 0 w 9144000"/>
              <a:gd name="connsiteY7" fmla="*/ 635366 h 28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2898866">
                <a:moveTo>
                  <a:pt x="0" y="0"/>
                </a:moveTo>
                <a:lnTo>
                  <a:pt x="9144000" y="0"/>
                </a:lnTo>
                <a:lnTo>
                  <a:pt x="9144000" y="635366"/>
                </a:lnTo>
                <a:lnTo>
                  <a:pt x="9144000" y="701014"/>
                </a:lnTo>
                <a:lnTo>
                  <a:pt x="9144000" y="955249"/>
                </a:lnTo>
                <a:lnTo>
                  <a:pt x="0" y="2898866"/>
                </a:lnTo>
                <a:lnTo>
                  <a:pt x="0" y="701014"/>
                </a:lnTo>
                <a:lnTo>
                  <a:pt x="0" y="6353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306031"/>
            <a:ext cx="3996000" cy="3803983"/>
          </a:xfrm>
        </p:spPr>
        <p:txBody>
          <a:bodyPr anchor="ctr" anchorCtr="0">
            <a:noAutofit/>
          </a:bodyPr>
          <a:lstStyle>
            <a:lvl1pPr indent="0" algn="r">
              <a:lnSpc>
                <a:spcPts val="5400"/>
              </a:lnSpc>
              <a:defRPr sz="5400" b="0">
                <a:solidFill>
                  <a:schemeClr val="accent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7999" y="4315468"/>
            <a:ext cx="6840000" cy="522000"/>
          </a:xfrm>
          <a:solidFill>
            <a:schemeClr val="accent1"/>
          </a:solidFill>
        </p:spPr>
        <p:txBody>
          <a:bodyPr lIns="144000" tIns="144000" rIns="144000" bIns="14400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232882F7-547B-47B6-9808-35F98C0B733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572000" y="313369"/>
            <a:ext cx="4089870" cy="3796646"/>
          </a:xfrm>
        </p:spPr>
        <p:txBody>
          <a:bodyPr bIns="0" anchor="ctr" anchorCtr="0"/>
          <a:lstStyle>
            <a:lvl1pPr marL="457200" indent="-457200">
              <a:lnSpc>
                <a:spcPct val="90000"/>
              </a:lnSpc>
              <a:buFont typeface="+mj-lt"/>
              <a:buAutoNum type="arabicPeriod"/>
              <a:defRPr sz="2200" b="1">
                <a:latin typeface="Flanders Art Sans" panose="00000500000000000000" pitchFamily="50" charset="0"/>
              </a:defRPr>
            </a:lvl1pPr>
            <a:lvl2pPr marL="745200" indent="-457200">
              <a:lnSpc>
                <a:spcPct val="90000"/>
              </a:lnSpc>
              <a:buSzPct val="75000"/>
              <a:buFont typeface="+mj-lt"/>
              <a:buAutoNum type="arabicPeriod"/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 marL="918900" indent="-342900">
              <a:lnSpc>
                <a:spcPct val="90000"/>
              </a:lnSpc>
              <a:buSzPct val="85000"/>
              <a:buFont typeface="+mj-lt"/>
              <a:buAutoNum type="arabicPeriod"/>
              <a:defRPr>
                <a:latin typeface="FlandersArtSans-Regular" panose="00000500000000000000" pitchFamily="2" charset="0"/>
              </a:defRPr>
            </a:lvl3pPr>
            <a:lvl4pPr marL="1206900" indent="-342900">
              <a:lnSpc>
                <a:spcPct val="90000"/>
              </a:lnSpc>
              <a:buFont typeface="+mj-lt"/>
              <a:buAutoNum type="arabicPeriod"/>
              <a:defRPr>
                <a:latin typeface="FlandersArtSans-Regular" panose="00000500000000000000" pitchFamily="2" charset="0"/>
              </a:defRPr>
            </a:lvl4pPr>
            <a:lvl5pPr marL="1494900" indent="-342900">
              <a:lnSpc>
                <a:spcPct val="90000"/>
              </a:lnSpc>
              <a:buFont typeface="+mj-lt"/>
              <a:buAutoNum type="arabicPeriod"/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AD3401B-A564-6FDC-111E-FA38A4E45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5015" y="4260837"/>
            <a:ext cx="135756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99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3"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82130" y="1144260"/>
            <a:ext cx="5975820" cy="625067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82130" y="1836000"/>
            <a:ext cx="5975820" cy="23169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47BD4282-C216-4A01-9D13-E1DB1FBCD038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482130" y="4250910"/>
            <a:ext cx="5975820" cy="522000"/>
          </a:xfrm>
          <a:solidFill>
            <a:schemeClr val="accent1"/>
          </a:solidFill>
        </p:spPr>
        <p:txBody>
          <a:bodyPr lIns="144000" tIns="144000" rIns="144000" bIns="144000">
            <a:noAutofit/>
          </a:bodyPr>
          <a:lstStyle>
            <a:lvl1pPr marL="0" indent="0" algn="l">
              <a:lnSpc>
                <a:spcPts val="1760"/>
              </a:lnSpc>
              <a:buNone/>
              <a:defRPr sz="1600" baseline="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37552FA2-C7F3-477E-8116-ACABAE08991D}"/>
              </a:ext>
            </a:extLst>
          </p:cNvPr>
          <p:cNvSpPr/>
          <p:nvPr userDrawn="1"/>
        </p:nvSpPr>
        <p:spPr>
          <a:xfrm>
            <a:off x="0" y="-1"/>
            <a:ext cx="3240000" cy="684000"/>
          </a:xfrm>
          <a:custGeom>
            <a:avLst/>
            <a:gdLst>
              <a:gd name="connsiteX0" fmla="*/ 0 w 3166343"/>
              <a:gd name="connsiteY0" fmla="*/ 0 h 684000"/>
              <a:gd name="connsiteX1" fmla="*/ 3166343 w 3166343"/>
              <a:gd name="connsiteY1" fmla="*/ 0 h 684000"/>
              <a:gd name="connsiteX2" fmla="*/ 14829 w 3166343"/>
              <a:gd name="connsiteY2" fmla="*/ 684000 h 684000"/>
              <a:gd name="connsiteX3" fmla="*/ 0 w 3166343"/>
              <a:gd name="connsiteY3" fmla="*/ 684000 h 684000"/>
              <a:gd name="connsiteX4" fmla="*/ 0 w 3166343"/>
              <a:gd name="connsiteY4" fmla="*/ 0 h 6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6343" h="684000">
                <a:moveTo>
                  <a:pt x="0" y="0"/>
                </a:moveTo>
                <a:lnTo>
                  <a:pt x="3166343" y="0"/>
                </a:lnTo>
                <a:lnTo>
                  <a:pt x="14829" y="684000"/>
                </a:lnTo>
                <a:lnTo>
                  <a:pt x="0" y="684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FDD05916-84D8-9B8E-A1DA-4EFE3B1DD7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70000" y="1144260"/>
            <a:ext cx="2046950" cy="3628650"/>
          </a:xfrm>
        </p:spPr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AC5364F-9E3A-048A-7487-8D2E0A8FAE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5015" y="320759"/>
            <a:ext cx="135756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13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30" y="375840"/>
            <a:ext cx="3859740" cy="4391819"/>
          </a:xfrm>
        </p:spPr>
        <p:txBody>
          <a:bodyPr anchor="ctr" anchorCtr="0"/>
          <a:lstStyle>
            <a:lvl1pPr algn="r">
              <a:defRPr sz="5400"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572000" y="375840"/>
            <a:ext cx="4089870" cy="4391819"/>
          </a:xfrm>
        </p:spPr>
        <p:txBody>
          <a:bodyPr bIns="0" anchor="ctr" anchorCtr="0"/>
          <a:lstStyle>
            <a:lvl1pPr marL="457200" indent="-457200">
              <a:lnSpc>
                <a:spcPct val="90000"/>
              </a:lnSpc>
              <a:buFont typeface="+mj-lt"/>
              <a:buAutoNum type="arabicPeriod"/>
              <a:defRPr sz="2200" b="1">
                <a:latin typeface="Flanders Art Sans" panose="00000500000000000000" pitchFamily="50" charset="0"/>
              </a:defRPr>
            </a:lvl1pPr>
            <a:lvl2pPr marL="745200" indent="-457200">
              <a:lnSpc>
                <a:spcPct val="90000"/>
              </a:lnSpc>
              <a:buSzPct val="75000"/>
              <a:buFont typeface="+mj-lt"/>
              <a:buAutoNum type="arabicPeriod"/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 marL="918900" indent="-342900">
              <a:lnSpc>
                <a:spcPct val="90000"/>
              </a:lnSpc>
              <a:buSzPct val="85000"/>
              <a:buFont typeface="+mj-lt"/>
              <a:buAutoNum type="arabicPeriod"/>
              <a:defRPr>
                <a:latin typeface="FlandersArtSans-Regular" panose="00000500000000000000" pitchFamily="2" charset="0"/>
              </a:defRPr>
            </a:lvl3pPr>
            <a:lvl4pPr marL="1206900" indent="-342900">
              <a:lnSpc>
                <a:spcPct val="90000"/>
              </a:lnSpc>
              <a:buFont typeface="+mj-lt"/>
              <a:buAutoNum type="arabicPeriod"/>
              <a:defRPr>
                <a:latin typeface="FlandersArtSans-Regular" panose="00000500000000000000" pitchFamily="2" charset="0"/>
              </a:defRPr>
            </a:lvl4pPr>
            <a:lvl5pPr marL="1494900" indent="-342900">
              <a:lnSpc>
                <a:spcPct val="90000"/>
              </a:lnSpc>
              <a:buFont typeface="+mj-lt"/>
              <a:buAutoNum type="arabicPeriod"/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stijl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6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75D083C8-7FF7-41D4-BFBB-C06CCDA80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24309" r="51175" b="63865"/>
          <a:stretch/>
        </p:blipFill>
        <p:spPr>
          <a:xfrm rot="10800000">
            <a:off x="5564187" y="3556757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7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A33A7E94-DF06-40C3-B8F9-9985A5479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24309" r="51175" b="63865"/>
          <a:stretch/>
        </p:blipFill>
        <p:spPr>
          <a:xfrm>
            <a:off x="0" y="0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1A23C07-877C-AA54-7E28-9BB719B0D6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5015" y="320759"/>
            <a:ext cx="135756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3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96A33BB-BBF1-EFE6-40DB-3367A1888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8A44EFA4-A249-8585-B63A-05796497FF8F}"/>
              </a:ext>
            </a:extLst>
          </p:cNvPr>
          <p:cNvSpPr/>
          <p:nvPr userDrawn="1"/>
        </p:nvSpPr>
        <p:spPr>
          <a:xfrm>
            <a:off x="-16819" y="-8371"/>
            <a:ext cx="4588819" cy="5151871"/>
          </a:xfrm>
          <a:custGeom>
            <a:avLst/>
            <a:gdLst>
              <a:gd name="connsiteX0" fmla="*/ 0 w 4588819"/>
              <a:gd name="connsiteY0" fmla="*/ 0 h 5151871"/>
              <a:gd name="connsiteX1" fmla="*/ 1641322 w 4588819"/>
              <a:gd name="connsiteY1" fmla="*/ 0 h 5151871"/>
              <a:gd name="connsiteX2" fmla="*/ 2607343 w 4588819"/>
              <a:gd name="connsiteY2" fmla="*/ 0 h 5151871"/>
              <a:gd name="connsiteX3" fmla="*/ 2820500 w 4588819"/>
              <a:gd name="connsiteY3" fmla="*/ 0 h 5151871"/>
              <a:gd name="connsiteX4" fmla="*/ 4588819 w 4588819"/>
              <a:gd name="connsiteY4" fmla="*/ 5151871 h 5151871"/>
              <a:gd name="connsiteX5" fmla="*/ 2607343 w 4588819"/>
              <a:gd name="connsiteY5" fmla="*/ 5151871 h 5151871"/>
              <a:gd name="connsiteX6" fmla="*/ 1641322 w 4588819"/>
              <a:gd name="connsiteY6" fmla="*/ 5151871 h 5151871"/>
              <a:gd name="connsiteX7" fmla="*/ 0 w 4588819"/>
              <a:gd name="connsiteY7" fmla="*/ 5151871 h 5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8819" h="5151871">
                <a:moveTo>
                  <a:pt x="0" y="0"/>
                </a:moveTo>
                <a:lnTo>
                  <a:pt x="1641322" y="0"/>
                </a:lnTo>
                <a:lnTo>
                  <a:pt x="2607343" y="0"/>
                </a:lnTo>
                <a:lnTo>
                  <a:pt x="2820500" y="0"/>
                </a:lnTo>
                <a:lnTo>
                  <a:pt x="4588819" y="5151871"/>
                </a:lnTo>
                <a:lnTo>
                  <a:pt x="2607343" y="5151871"/>
                </a:lnTo>
                <a:lnTo>
                  <a:pt x="1641322" y="5151871"/>
                </a:lnTo>
                <a:lnTo>
                  <a:pt x="0" y="51518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AB5E239-A528-A2E7-93E3-F8AB270DEC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0" y="4293704"/>
            <a:ext cx="3578322" cy="460996"/>
          </a:xfrm>
        </p:spPr>
        <p:txBody>
          <a:bodyPr bIns="0" anchor="b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10" name="Tijdelijke aanduiding voor titel 1">
            <a:extLst>
              <a:ext uri="{FF2B5EF4-FFF2-40B4-BE49-F238E27FC236}">
                <a16:creationId xmlns:a16="http://schemas.microsoft.com/office/drawing/2014/main" id="{A3CFCB0F-4E75-AE76-E28F-066F8E520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143000"/>
            <a:ext cx="6430852" cy="286278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ts val="72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50518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82130" y="1620000"/>
            <a:ext cx="8156348" cy="3127412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7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2F462A5C-14E7-4328-8096-B9D21C1288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24309" r="51175" b="63865"/>
          <a:stretch/>
        </p:blipFill>
        <p:spPr>
          <a:xfrm>
            <a:off x="0" y="0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82130" y="900000"/>
            <a:ext cx="6962885" cy="646302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725A66B-C416-8DEB-6B8C-20D5465FC6E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5015" y="320759"/>
            <a:ext cx="135756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62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82130" y="1620000"/>
            <a:ext cx="5975820" cy="3159522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C56FF63-981C-4B0A-8020-4516BA65DC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0000" y="1148759"/>
            <a:ext cx="2046950" cy="3618901"/>
          </a:xfrm>
        </p:spPr>
        <p:txBody>
          <a:bodyPr/>
          <a:lstStyle/>
          <a:p>
            <a:endParaRPr lang="nl-NL"/>
          </a:p>
        </p:txBody>
      </p:sp>
      <p:pic>
        <p:nvPicPr>
          <p:cNvPr id="12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06E2789B-B2D6-41F2-8D19-3329A592C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24309" r="51175" b="63865"/>
          <a:stretch/>
        </p:blipFill>
        <p:spPr>
          <a:xfrm>
            <a:off x="0" y="0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82130" y="900000"/>
            <a:ext cx="5975820" cy="642109"/>
          </a:xfrm>
        </p:spPr>
        <p:txBody>
          <a:bodyPr anchor="t" anchorCtr="0"/>
          <a:lstStyle>
            <a:lvl1pPr>
              <a:defRPr>
                <a:solidFill>
                  <a:schemeClr val="accent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F0E7D23-C54A-AB36-BCED-5414147732F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5015" y="320759"/>
            <a:ext cx="135756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894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rije vorm: vorm 21">
            <a:extLst>
              <a:ext uri="{FF2B5EF4-FFF2-40B4-BE49-F238E27FC236}">
                <a16:creationId xmlns:a16="http://schemas.microsoft.com/office/drawing/2014/main" id="{1404A0EE-B449-4F18-803B-D34317BBAE7B}"/>
              </a:ext>
            </a:extLst>
          </p:cNvPr>
          <p:cNvSpPr/>
          <p:nvPr userDrawn="1"/>
        </p:nvSpPr>
        <p:spPr>
          <a:xfrm>
            <a:off x="0" y="2447808"/>
            <a:ext cx="9144000" cy="2695693"/>
          </a:xfrm>
          <a:custGeom>
            <a:avLst/>
            <a:gdLst>
              <a:gd name="connsiteX0" fmla="*/ 9144000 w 9144000"/>
              <a:gd name="connsiteY0" fmla="*/ 0 h 2695693"/>
              <a:gd name="connsiteX1" fmla="*/ 9144000 w 9144000"/>
              <a:gd name="connsiteY1" fmla="*/ 2695693 h 2695693"/>
              <a:gd name="connsiteX2" fmla="*/ 0 w 9144000"/>
              <a:gd name="connsiteY2" fmla="*/ 2695693 h 2695693"/>
              <a:gd name="connsiteX3" fmla="*/ 0 w 9144000"/>
              <a:gd name="connsiteY3" fmla="*/ 1943617 h 2695693"/>
              <a:gd name="connsiteX4" fmla="*/ 9144000 w 9144000"/>
              <a:gd name="connsiteY4" fmla="*/ 0 h 269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695693">
                <a:moveTo>
                  <a:pt x="9144000" y="0"/>
                </a:moveTo>
                <a:lnTo>
                  <a:pt x="9144000" y="2695693"/>
                </a:lnTo>
                <a:lnTo>
                  <a:pt x="0" y="2695693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30" y="375840"/>
            <a:ext cx="3859740" cy="4391819"/>
          </a:xfrm>
        </p:spPr>
        <p:txBody>
          <a:bodyPr anchor="ctr" anchorCtr="0"/>
          <a:lstStyle>
            <a:lvl1pPr algn="r">
              <a:defRPr sz="5400">
                <a:solidFill>
                  <a:schemeClr val="accent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572000" y="965518"/>
            <a:ext cx="4089870" cy="3732862"/>
          </a:xfrm>
        </p:spPr>
        <p:txBody>
          <a:bodyPr bIns="0" anchor="ctr" anchorCtr="0"/>
          <a:lstStyle>
            <a:lvl1pPr marL="457200" indent="-457200">
              <a:lnSpc>
                <a:spcPct val="90000"/>
              </a:lnSpc>
              <a:buFont typeface="+mj-lt"/>
              <a:buAutoNum type="arabicPeriod"/>
              <a:defRPr sz="2200" b="1">
                <a:latin typeface="Flanders Art Sans" panose="00000500000000000000" pitchFamily="50" charset="0"/>
              </a:defRPr>
            </a:lvl1pPr>
            <a:lvl2pPr marL="745200" indent="-457200">
              <a:lnSpc>
                <a:spcPct val="90000"/>
              </a:lnSpc>
              <a:buSzPct val="75000"/>
              <a:buFont typeface="+mj-lt"/>
              <a:buAutoNum type="arabicPeriod"/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 marL="918900" indent="-342900">
              <a:lnSpc>
                <a:spcPct val="90000"/>
              </a:lnSpc>
              <a:buSzPct val="85000"/>
              <a:buFont typeface="+mj-lt"/>
              <a:buAutoNum type="arabicPeriod"/>
              <a:defRPr>
                <a:latin typeface="FlandersArtSans-Regular" panose="00000500000000000000" pitchFamily="2" charset="0"/>
              </a:defRPr>
            </a:lvl3pPr>
            <a:lvl4pPr marL="1206900" indent="-342900">
              <a:lnSpc>
                <a:spcPct val="90000"/>
              </a:lnSpc>
              <a:buFont typeface="+mj-lt"/>
              <a:buAutoNum type="arabicPeriod"/>
              <a:defRPr>
                <a:latin typeface="FlandersArtSans-Regular" panose="00000500000000000000" pitchFamily="2" charset="0"/>
              </a:defRPr>
            </a:lvl4pPr>
            <a:lvl5pPr marL="1494900" indent="-342900">
              <a:lnSpc>
                <a:spcPct val="90000"/>
              </a:lnSpc>
              <a:buFont typeface="+mj-lt"/>
              <a:buAutoNum type="arabicPeriod"/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stijl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01EA7F3-8F5D-456E-268C-44FA523257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5015" y="320759"/>
            <a:ext cx="135756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53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8">
    <p:bg>
      <p:bgPr>
        <a:solidFill>
          <a:schemeClr val="tx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rije vorm: vorm 21">
            <a:extLst>
              <a:ext uri="{FF2B5EF4-FFF2-40B4-BE49-F238E27FC236}">
                <a16:creationId xmlns:a16="http://schemas.microsoft.com/office/drawing/2014/main" id="{1404A0EE-B449-4F18-803B-D34317BBAE7B}"/>
              </a:ext>
            </a:extLst>
          </p:cNvPr>
          <p:cNvSpPr/>
          <p:nvPr userDrawn="1"/>
        </p:nvSpPr>
        <p:spPr>
          <a:xfrm>
            <a:off x="0" y="2447808"/>
            <a:ext cx="9144000" cy="2695693"/>
          </a:xfrm>
          <a:custGeom>
            <a:avLst/>
            <a:gdLst>
              <a:gd name="connsiteX0" fmla="*/ 9144000 w 9144000"/>
              <a:gd name="connsiteY0" fmla="*/ 0 h 2695693"/>
              <a:gd name="connsiteX1" fmla="*/ 9144000 w 9144000"/>
              <a:gd name="connsiteY1" fmla="*/ 2695693 h 2695693"/>
              <a:gd name="connsiteX2" fmla="*/ 0 w 9144000"/>
              <a:gd name="connsiteY2" fmla="*/ 2695693 h 2695693"/>
              <a:gd name="connsiteX3" fmla="*/ 0 w 9144000"/>
              <a:gd name="connsiteY3" fmla="*/ 1943617 h 2695693"/>
              <a:gd name="connsiteX4" fmla="*/ 9144000 w 9144000"/>
              <a:gd name="connsiteY4" fmla="*/ 0 h 269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695693">
                <a:moveTo>
                  <a:pt x="9144000" y="0"/>
                </a:moveTo>
                <a:lnTo>
                  <a:pt x="9144000" y="2695693"/>
                </a:lnTo>
                <a:lnTo>
                  <a:pt x="0" y="2695693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82130" y="1620000"/>
            <a:ext cx="8134820" cy="3115551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E104F60-0CED-5F69-5829-57880CAF63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5015" y="320759"/>
            <a:ext cx="1357565" cy="576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81530A83-9165-1561-5217-5C20D2BE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0" y="900000"/>
            <a:ext cx="5975820" cy="642109"/>
          </a:xfrm>
        </p:spPr>
        <p:txBody>
          <a:bodyPr anchor="t" anchorCtr="0"/>
          <a:lstStyle>
            <a:lvl1pPr>
              <a:defRPr>
                <a:solidFill>
                  <a:schemeClr val="accent6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279246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9">
    <p:bg>
      <p:bgPr>
        <a:solidFill>
          <a:schemeClr val="tx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83AB9E72-2043-4FEB-9D7C-3FB743423195}"/>
              </a:ext>
            </a:extLst>
          </p:cNvPr>
          <p:cNvSpPr/>
          <p:nvPr userDrawn="1"/>
        </p:nvSpPr>
        <p:spPr>
          <a:xfrm>
            <a:off x="0" y="2447808"/>
            <a:ext cx="9144000" cy="2695693"/>
          </a:xfrm>
          <a:custGeom>
            <a:avLst/>
            <a:gdLst>
              <a:gd name="connsiteX0" fmla="*/ 9144000 w 9144000"/>
              <a:gd name="connsiteY0" fmla="*/ 0 h 2695693"/>
              <a:gd name="connsiteX1" fmla="*/ 9144000 w 9144000"/>
              <a:gd name="connsiteY1" fmla="*/ 2695693 h 2695693"/>
              <a:gd name="connsiteX2" fmla="*/ 0 w 9144000"/>
              <a:gd name="connsiteY2" fmla="*/ 2695693 h 2695693"/>
              <a:gd name="connsiteX3" fmla="*/ 0 w 9144000"/>
              <a:gd name="connsiteY3" fmla="*/ 1943617 h 2695693"/>
              <a:gd name="connsiteX4" fmla="*/ 9144000 w 9144000"/>
              <a:gd name="connsiteY4" fmla="*/ 0 h 269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695693">
                <a:moveTo>
                  <a:pt x="9144000" y="0"/>
                </a:moveTo>
                <a:lnTo>
                  <a:pt x="9144000" y="2695693"/>
                </a:lnTo>
                <a:lnTo>
                  <a:pt x="0" y="2695693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82130" y="1620000"/>
            <a:ext cx="5975820" cy="314766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235A58EA-8620-422C-0F46-92530B823B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70000" y="1143000"/>
            <a:ext cx="2046950" cy="3624660"/>
          </a:xfrm>
        </p:spPr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44D37EF-8489-5652-6E0B-99080FFEF2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5015" y="320759"/>
            <a:ext cx="1357565" cy="5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0CF610-157D-A146-A79B-1DDB9D09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0" y="900000"/>
            <a:ext cx="5975820" cy="642109"/>
          </a:xfrm>
        </p:spPr>
        <p:txBody>
          <a:bodyPr anchor="t" anchorCtr="0"/>
          <a:lstStyle>
            <a:lvl1pPr>
              <a:defRPr>
                <a:solidFill>
                  <a:schemeClr val="accent6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29850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10">
    <p:bg>
      <p:bgPr>
        <a:solidFill>
          <a:schemeClr val="tx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197C30DE-6761-4575-BF11-0A83FF16F959}"/>
              </a:ext>
            </a:extLst>
          </p:cNvPr>
          <p:cNvSpPr/>
          <p:nvPr userDrawn="1"/>
        </p:nvSpPr>
        <p:spPr>
          <a:xfrm>
            <a:off x="0" y="2447808"/>
            <a:ext cx="9144000" cy="2695693"/>
          </a:xfrm>
          <a:custGeom>
            <a:avLst/>
            <a:gdLst>
              <a:gd name="connsiteX0" fmla="*/ 9144000 w 9144000"/>
              <a:gd name="connsiteY0" fmla="*/ 0 h 2695693"/>
              <a:gd name="connsiteX1" fmla="*/ 9144000 w 9144000"/>
              <a:gd name="connsiteY1" fmla="*/ 2695693 h 2695693"/>
              <a:gd name="connsiteX2" fmla="*/ 0 w 9144000"/>
              <a:gd name="connsiteY2" fmla="*/ 2695693 h 2695693"/>
              <a:gd name="connsiteX3" fmla="*/ 0 w 9144000"/>
              <a:gd name="connsiteY3" fmla="*/ 1943617 h 2695693"/>
              <a:gd name="connsiteX4" fmla="*/ 9144000 w 9144000"/>
              <a:gd name="connsiteY4" fmla="*/ 0 h 269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695693">
                <a:moveTo>
                  <a:pt x="9144000" y="0"/>
                </a:moveTo>
                <a:lnTo>
                  <a:pt x="9144000" y="2695693"/>
                </a:lnTo>
                <a:lnTo>
                  <a:pt x="0" y="2695693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82130" y="900000"/>
            <a:ext cx="4192740" cy="621899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82130" y="1620000"/>
            <a:ext cx="4192740" cy="314766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C56FF63-981C-4B0A-8020-4516BA65DC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66310" y="1143000"/>
            <a:ext cx="3895560" cy="3624660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DA30E40-8EA8-EDF0-25FE-9A5BCA6311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5015" y="320759"/>
            <a:ext cx="135756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434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11">
    <p:bg>
      <p:bgPr>
        <a:solidFill>
          <a:schemeClr val="tx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5682DA7C-0D42-4113-A1E7-965DFABD1468}"/>
              </a:ext>
            </a:extLst>
          </p:cNvPr>
          <p:cNvSpPr/>
          <p:nvPr userDrawn="1"/>
        </p:nvSpPr>
        <p:spPr>
          <a:xfrm>
            <a:off x="0" y="2447808"/>
            <a:ext cx="9144000" cy="2695693"/>
          </a:xfrm>
          <a:custGeom>
            <a:avLst/>
            <a:gdLst>
              <a:gd name="connsiteX0" fmla="*/ 9144000 w 9144000"/>
              <a:gd name="connsiteY0" fmla="*/ 0 h 2695693"/>
              <a:gd name="connsiteX1" fmla="*/ 9144000 w 9144000"/>
              <a:gd name="connsiteY1" fmla="*/ 2695693 h 2695693"/>
              <a:gd name="connsiteX2" fmla="*/ 0 w 9144000"/>
              <a:gd name="connsiteY2" fmla="*/ 2695693 h 2695693"/>
              <a:gd name="connsiteX3" fmla="*/ 0 w 9144000"/>
              <a:gd name="connsiteY3" fmla="*/ 1943617 h 2695693"/>
              <a:gd name="connsiteX4" fmla="*/ 9144000 w 9144000"/>
              <a:gd name="connsiteY4" fmla="*/ 0 h 269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695693">
                <a:moveTo>
                  <a:pt x="9144000" y="0"/>
                </a:moveTo>
                <a:lnTo>
                  <a:pt x="9144000" y="2695693"/>
                </a:lnTo>
                <a:lnTo>
                  <a:pt x="0" y="2695693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35648C0-1DF2-43FC-B44F-EE7FFBEFD8A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2400" y="900000"/>
            <a:ext cx="6962615" cy="654203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82400" y="1620000"/>
            <a:ext cx="3960000" cy="3100683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 Art Sans" panose="00000500000000000000" pitchFamily="50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4676400" y="1620000"/>
            <a:ext cx="3960000" cy="3100683"/>
          </a:xfrm>
        </p:spPr>
        <p:txBody>
          <a:bodyPr bIns="0"/>
          <a:lstStyle>
            <a:lvl1pPr>
              <a:defRPr sz="2000">
                <a:latin typeface="Flanders Art Sans" panose="00000500000000000000" pitchFamily="50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C8449D7-6F12-9579-27DF-454C6FBB1B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5015" y="320759"/>
            <a:ext cx="135756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581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12">
    <p:bg>
      <p:bgPr>
        <a:solidFill>
          <a:schemeClr val="tx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82130" y="1619999"/>
            <a:ext cx="5975820" cy="3147661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12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06E2789B-B2D6-41F2-8D19-3329A592C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24309" r="51175" b="63865"/>
          <a:stretch/>
        </p:blipFill>
        <p:spPr>
          <a:xfrm>
            <a:off x="0" y="0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82130" y="900000"/>
            <a:ext cx="5975820" cy="647369"/>
          </a:xfrm>
        </p:spPr>
        <p:txBody>
          <a:bodyPr anchor="t" anchorCtr="0"/>
          <a:lstStyle>
            <a:lvl1pPr>
              <a:defRPr>
                <a:solidFill>
                  <a:schemeClr val="accent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EE9A1CDE-4E05-BF9E-0E9C-C63617E891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70000" y="1143001"/>
            <a:ext cx="2046950" cy="3624660"/>
          </a:xfrm>
        </p:spPr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9E5ADDC-5902-3679-2057-1B7FE84BBB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5015" y="320759"/>
            <a:ext cx="135756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519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13"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82130" y="1620000"/>
            <a:ext cx="5975820" cy="314766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9B28E1AE-237E-45DC-96FF-19EE64462A8A}"/>
              </a:ext>
            </a:extLst>
          </p:cNvPr>
          <p:cNvCxnSpPr>
            <a:cxnSpLocks/>
          </p:cNvCxnSpPr>
          <p:nvPr userDrawn="1"/>
        </p:nvCxnSpPr>
        <p:spPr>
          <a:xfrm rot="6180000" flipV="1">
            <a:off x="292371" y="3635272"/>
            <a:ext cx="923110" cy="17792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F1AB217-37DB-484A-9699-517B16BE2F92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916695"/>
            <a:ext cx="9144000" cy="222351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6E2213DE-398D-0C63-3C76-B17D8980ED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70000" y="1143000"/>
            <a:ext cx="2046950" cy="3624660"/>
          </a:xfrm>
        </p:spPr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06FCE89-63F0-E8C2-5BF3-DABFFFD88E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5015" y="320759"/>
            <a:ext cx="1357565" cy="576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B001DDF1-DA3E-C373-4D9B-644FBD9DB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0" y="900000"/>
            <a:ext cx="5975820" cy="642109"/>
          </a:xfrm>
        </p:spPr>
        <p:txBody>
          <a:bodyPr anchor="t" anchorCtr="0"/>
          <a:lstStyle>
            <a:lvl1pPr>
              <a:defRPr>
                <a:solidFill>
                  <a:schemeClr val="accent6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9638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070BF74-7745-7FAF-783E-2B912F51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FAC9C5C4-E720-8A84-AADB-7474BAFF06B5}"/>
              </a:ext>
            </a:extLst>
          </p:cNvPr>
          <p:cNvSpPr/>
          <p:nvPr userDrawn="1"/>
        </p:nvSpPr>
        <p:spPr>
          <a:xfrm>
            <a:off x="-2" y="0"/>
            <a:ext cx="4072910" cy="5151871"/>
          </a:xfrm>
          <a:custGeom>
            <a:avLst/>
            <a:gdLst>
              <a:gd name="connsiteX0" fmla="*/ 0 w 4072910"/>
              <a:gd name="connsiteY0" fmla="*/ 0 h 5135569"/>
              <a:gd name="connsiteX1" fmla="*/ 2304591 w 4072910"/>
              <a:gd name="connsiteY1" fmla="*/ 0 h 5135569"/>
              <a:gd name="connsiteX2" fmla="*/ 4072910 w 4072910"/>
              <a:gd name="connsiteY2" fmla="*/ 5135569 h 5135569"/>
              <a:gd name="connsiteX3" fmla="*/ 0 w 4072910"/>
              <a:gd name="connsiteY3" fmla="*/ 5135569 h 5135569"/>
              <a:gd name="connsiteX4" fmla="*/ 0 w 4072910"/>
              <a:gd name="connsiteY4" fmla="*/ 0 h 513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2910" h="5135569">
                <a:moveTo>
                  <a:pt x="0" y="0"/>
                </a:moveTo>
                <a:lnTo>
                  <a:pt x="2304591" y="0"/>
                </a:lnTo>
                <a:lnTo>
                  <a:pt x="4072910" y="5135569"/>
                </a:lnTo>
                <a:lnTo>
                  <a:pt x="0" y="513556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2BBCC9A5-69B3-7A5D-7FEE-BB4453BDD7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0" y="4335889"/>
            <a:ext cx="3379539" cy="380700"/>
          </a:xfrm>
        </p:spPr>
        <p:txBody>
          <a:bodyPr bIns="0" anchor="b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C16F7E-98DB-3F28-06AC-E6CC9DB2C7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142126"/>
            <a:ext cx="6440791" cy="2863344"/>
          </a:xfrm>
        </p:spPr>
        <p:txBody>
          <a:bodyPr anchor="ctr" anchorCtr="0"/>
          <a:lstStyle>
            <a:lvl1pPr>
              <a:lnSpc>
                <a:spcPct val="100000"/>
              </a:lnSpc>
              <a:defRPr sz="72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558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12">
            <a:extLst>
              <a:ext uri="{FF2B5EF4-FFF2-40B4-BE49-F238E27FC236}">
                <a16:creationId xmlns:a16="http://schemas.microsoft.com/office/drawing/2014/main" id="{033C1CC1-1B54-9B9E-3050-CD2D52F52C41}"/>
              </a:ext>
            </a:extLst>
          </p:cNvPr>
          <p:cNvGrpSpPr/>
          <p:nvPr userDrawn="1"/>
        </p:nvGrpSpPr>
        <p:grpSpPr>
          <a:xfrm>
            <a:off x="-1" y="0"/>
            <a:ext cx="6228000" cy="5143500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3B3DF5-33D6-D29B-5957-8D68FFE42610}"/>
                </a:ext>
              </a:extLst>
            </p:cNvPr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ige driehoek 14">
              <a:extLst>
                <a:ext uri="{FF2B5EF4-FFF2-40B4-BE49-F238E27FC236}">
                  <a16:creationId xmlns:a16="http://schemas.microsoft.com/office/drawing/2014/main" id="{4DE681BE-8649-76DD-08F9-6094C80F9AA9}"/>
                </a:ext>
              </a:extLst>
            </p:cNvPr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A1BC5A-25BB-6398-451B-3DECEFC16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3D74FB-BBE0-A934-A8DC-BBF8DB88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388800"/>
            <a:ext cx="4636604" cy="1108158"/>
          </a:xfrm>
        </p:spPr>
        <p:txBody>
          <a:bodyPr/>
          <a:lstStyle>
            <a:lvl1pPr>
              <a:lnSpc>
                <a:spcPts val="3800"/>
              </a:lnSpc>
              <a:defRPr sz="36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6" name="Tijdelijke aanduiding voor inhoud 4">
            <a:extLst>
              <a:ext uri="{FF2B5EF4-FFF2-40B4-BE49-F238E27FC236}">
                <a16:creationId xmlns:a16="http://schemas.microsoft.com/office/drawing/2014/main" id="{396D7B04-78F1-2AF8-6B2F-B57ED120E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8296" y="1644445"/>
            <a:ext cx="4175717" cy="3110255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2"/>
                </a:solidFill>
                <a:latin typeface="FlandersArtSans-Regular" panose="00000500000000000000" pitchFamily="2" charset="0"/>
              </a:defRPr>
            </a:lvl1pPr>
            <a:lvl2pPr>
              <a:defRPr sz="1800"/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0384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98863" y="216001"/>
            <a:ext cx="7379999" cy="4699106"/>
            <a:chOff x="1498860" y="288000"/>
            <a:chExt cx="7379999" cy="6265475"/>
          </a:xfrm>
          <a:solidFill>
            <a:schemeClr val="accent1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30075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9886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40765" y="1133061"/>
            <a:ext cx="5446644" cy="2308370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140765" y="3554361"/>
            <a:ext cx="5446644" cy="679709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073" y="216000"/>
            <a:ext cx="1795854" cy="701013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140765" y="4358491"/>
            <a:ext cx="5446644" cy="3625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 algn="r"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54503D2-A93B-E655-86A6-277D9534B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A8541DC9-52B0-35DD-3949-B74DD9F584E2}"/>
              </a:ext>
            </a:extLst>
          </p:cNvPr>
          <p:cNvSpPr/>
          <p:nvPr userDrawn="1"/>
        </p:nvSpPr>
        <p:spPr>
          <a:xfrm>
            <a:off x="0" y="2880000"/>
            <a:ext cx="9144000" cy="2263500"/>
          </a:xfrm>
          <a:custGeom>
            <a:avLst/>
            <a:gdLst>
              <a:gd name="connsiteX0" fmla="*/ 9144000 w 9144000"/>
              <a:gd name="connsiteY0" fmla="*/ 0 h 2263500"/>
              <a:gd name="connsiteX1" fmla="*/ 9144000 w 9144000"/>
              <a:gd name="connsiteY1" fmla="*/ 2263500 h 2263500"/>
              <a:gd name="connsiteX2" fmla="*/ 0 w 9144000"/>
              <a:gd name="connsiteY2" fmla="*/ 2263500 h 2263500"/>
              <a:gd name="connsiteX3" fmla="*/ 0 w 9144000"/>
              <a:gd name="connsiteY3" fmla="*/ 1943617 h 2263500"/>
              <a:gd name="connsiteX4" fmla="*/ 9144000 w 9144000"/>
              <a:gd name="connsiteY4" fmla="*/ 0 h 22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263500">
                <a:moveTo>
                  <a:pt x="9144000" y="0"/>
                </a:moveTo>
                <a:lnTo>
                  <a:pt x="9144000" y="2263500"/>
                </a:lnTo>
                <a:lnTo>
                  <a:pt x="0" y="2263500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68B54E-92DB-5ABD-DEFF-404393A832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0011" y="1503757"/>
            <a:ext cx="7185892" cy="2846412"/>
          </a:xfrm>
        </p:spPr>
        <p:txBody>
          <a:bodyPr anchor="b"/>
          <a:lstStyle>
            <a:lvl1pPr algn="r">
              <a:lnSpc>
                <a:spcPts val="6000"/>
              </a:lnSpc>
              <a:defRPr sz="60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DDC11C3F-A902-31BB-3513-05E03BC109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33485" y="4468969"/>
            <a:ext cx="6452418" cy="404531"/>
          </a:xfrm>
        </p:spPr>
        <p:txBody>
          <a:bodyPr bIns="0" anchor="ctr" anchorCtr="0">
            <a:noAutofit/>
          </a:bodyPr>
          <a:lstStyle>
            <a:lvl1pPr marL="0" indent="0" algn="r">
              <a:lnSpc>
                <a:spcPts val="1760"/>
              </a:lnSpc>
              <a:buNone/>
              <a:defRPr sz="1800">
                <a:solidFill>
                  <a:srgbClr val="F6C547"/>
                </a:solidFill>
                <a:latin typeface="Flanders Art Sans Medium" panose="000006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0739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C6FF42A-E2F5-4FBF-46FB-D313F428BC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2925362"/>
            <a:ext cx="5005250" cy="22252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54503D2-A93B-E655-86A6-277D9534B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A8541DC9-52B0-35DD-3949-B74DD9F584E2}"/>
              </a:ext>
            </a:extLst>
          </p:cNvPr>
          <p:cNvSpPr/>
          <p:nvPr userDrawn="1"/>
        </p:nvSpPr>
        <p:spPr>
          <a:xfrm>
            <a:off x="0" y="2880000"/>
            <a:ext cx="9144000" cy="2263500"/>
          </a:xfrm>
          <a:custGeom>
            <a:avLst/>
            <a:gdLst>
              <a:gd name="connsiteX0" fmla="*/ 9144000 w 9144000"/>
              <a:gd name="connsiteY0" fmla="*/ 0 h 2263500"/>
              <a:gd name="connsiteX1" fmla="*/ 9144000 w 9144000"/>
              <a:gd name="connsiteY1" fmla="*/ 2263500 h 2263500"/>
              <a:gd name="connsiteX2" fmla="*/ 0 w 9144000"/>
              <a:gd name="connsiteY2" fmla="*/ 2263500 h 2263500"/>
              <a:gd name="connsiteX3" fmla="*/ 0 w 9144000"/>
              <a:gd name="connsiteY3" fmla="*/ 1943617 h 2263500"/>
              <a:gd name="connsiteX4" fmla="*/ 9144000 w 9144000"/>
              <a:gd name="connsiteY4" fmla="*/ 0 h 22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263500">
                <a:moveTo>
                  <a:pt x="9144000" y="0"/>
                </a:moveTo>
                <a:lnTo>
                  <a:pt x="9144000" y="2263500"/>
                </a:lnTo>
                <a:lnTo>
                  <a:pt x="0" y="2263500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68B54E-92DB-5ABD-DEFF-404393A8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55" y="1865671"/>
            <a:ext cx="8472948" cy="2452098"/>
          </a:xfrm>
        </p:spPr>
        <p:txBody>
          <a:bodyPr anchor="b"/>
          <a:lstStyle>
            <a:lvl1pPr algn="r">
              <a:lnSpc>
                <a:spcPts val="54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DDC11C3F-A902-31BB-3513-05E03BC109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33485" y="4468969"/>
            <a:ext cx="6452418" cy="404531"/>
          </a:xfrm>
        </p:spPr>
        <p:txBody>
          <a:bodyPr bIns="0" anchor="ctr" anchorCtr="0">
            <a:noAutofit/>
          </a:bodyPr>
          <a:lstStyle>
            <a:lvl1pPr marL="0" indent="0" algn="r">
              <a:lnSpc>
                <a:spcPts val="1800"/>
              </a:lnSpc>
              <a:buNone/>
              <a:defRPr sz="1800">
                <a:solidFill>
                  <a:srgbClr val="EEEEE7"/>
                </a:solidFill>
                <a:latin typeface="Flanders Art Sans Medium" panose="000006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53873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EA88566-02A8-1866-F9AE-8052406716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872905"/>
            <a:ext cx="5005250" cy="2243522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54503D2-A93B-E655-86A6-277D9534B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A8541DC9-52B0-35DD-3949-B74DD9F584E2}"/>
              </a:ext>
            </a:extLst>
          </p:cNvPr>
          <p:cNvSpPr/>
          <p:nvPr userDrawn="1"/>
        </p:nvSpPr>
        <p:spPr>
          <a:xfrm>
            <a:off x="0" y="2880000"/>
            <a:ext cx="9144000" cy="2263500"/>
          </a:xfrm>
          <a:custGeom>
            <a:avLst/>
            <a:gdLst>
              <a:gd name="connsiteX0" fmla="*/ 9144000 w 9144000"/>
              <a:gd name="connsiteY0" fmla="*/ 0 h 2263500"/>
              <a:gd name="connsiteX1" fmla="*/ 9144000 w 9144000"/>
              <a:gd name="connsiteY1" fmla="*/ 2263500 h 2263500"/>
              <a:gd name="connsiteX2" fmla="*/ 0 w 9144000"/>
              <a:gd name="connsiteY2" fmla="*/ 2263500 h 2263500"/>
              <a:gd name="connsiteX3" fmla="*/ 0 w 9144000"/>
              <a:gd name="connsiteY3" fmla="*/ 1943617 h 2263500"/>
              <a:gd name="connsiteX4" fmla="*/ 9144000 w 9144000"/>
              <a:gd name="connsiteY4" fmla="*/ 0 h 22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263500">
                <a:moveTo>
                  <a:pt x="9144000" y="0"/>
                </a:moveTo>
                <a:lnTo>
                  <a:pt x="9144000" y="2263500"/>
                </a:lnTo>
                <a:lnTo>
                  <a:pt x="0" y="2263500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68B54E-92DB-5ABD-DEFF-404393A832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955" y="1865671"/>
            <a:ext cx="8472948" cy="2452098"/>
          </a:xfrm>
        </p:spPr>
        <p:txBody>
          <a:bodyPr anchor="b"/>
          <a:lstStyle>
            <a:lvl1pPr algn="r">
              <a:lnSpc>
                <a:spcPts val="5400"/>
              </a:lnSpc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DDC11C3F-A902-31BB-3513-05E03BC109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33485" y="4468969"/>
            <a:ext cx="6452418" cy="404531"/>
          </a:xfrm>
        </p:spPr>
        <p:txBody>
          <a:bodyPr bIns="0" anchor="ctr" anchorCtr="0">
            <a:noAutofit/>
          </a:bodyPr>
          <a:lstStyle>
            <a:lvl1pPr marL="0" indent="0" algn="r">
              <a:lnSpc>
                <a:spcPts val="1800"/>
              </a:lnSpc>
              <a:buNone/>
              <a:defRPr sz="1800">
                <a:solidFill>
                  <a:srgbClr val="EEEEE7"/>
                </a:solidFill>
                <a:latin typeface="Flanders Art Sans Medium" panose="000006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2874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98207" y="442799"/>
            <a:ext cx="5626509" cy="13762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98207" y="4754700"/>
            <a:ext cx="90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37071" y="4754700"/>
            <a:ext cx="626068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00801" y="4754700"/>
            <a:ext cx="54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8207" y="1873044"/>
            <a:ext cx="8342594" cy="282765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505C551-D18D-DF83-01AB-03EF535C2A9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4335" y="216000"/>
            <a:ext cx="1795854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661" r:id="rId2"/>
    <p:sldLayoutId id="2147483732" r:id="rId3"/>
    <p:sldLayoutId id="2147483733" r:id="rId4"/>
    <p:sldLayoutId id="2147483735" r:id="rId5"/>
    <p:sldLayoutId id="2147483677" r:id="rId6"/>
    <p:sldLayoutId id="2147483734" r:id="rId7"/>
    <p:sldLayoutId id="2147483736" r:id="rId8"/>
    <p:sldLayoutId id="2147483737" r:id="rId9"/>
    <p:sldLayoutId id="2147483772" r:id="rId10"/>
    <p:sldLayoutId id="2147483738" r:id="rId11"/>
    <p:sldLayoutId id="2147483770" r:id="rId12"/>
    <p:sldLayoutId id="2147483771" r:id="rId13"/>
    <p:sldLayoutId id="2147483773" r:id="rId14"/>
    <p:sldLayoutId id="2147483769" r:id="rId15"/>
  </p:sldLayoutIdLst>
  <p:hf hdr="0" ftr="0" dt="0"/>
  <p:txStyles>
    <p:titleStyle>
      <a:lvl1pPr algn="l" defTabSz="914400" rtl="0" eaLnBrk="1" latinLnBrk="0" hangingPunct="1">
        <a:lnSpc>
          <a:spcPts val="5400"/>
        </a:lnSpc>
        <a:spcBef>
          <a:spcPct val="0"/>
        </a:spcBef>
        <a:buNone/>
        <a:defRPr sz="5400" kern="1200">
          <a:solidFill>
            <a:srgbClr val="80B6E4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8"/>
        </a:buBlip>
        <a:tabLst/>
        <a:defRPr sz="2200" kern="1200" spc="0" baseline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9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20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21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8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8000" y="1080000"/>
            <a:ext cx="8208000" cy="837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8000" y="1908000"/>
            <a:ext cx="8208000" cy="275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stijl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7491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7" r:id="rId2"/>
    <p:sldLayoutId id="2147483708" r:id="rId3"/>
    <p:sldLayoutId id="2147483704" r:id="rId4"/>
    <p:sldLayoutId id="2147483722" r:id="rId5"/>
    <p:sldLayoutId id="2147483720" r:id="rId6"/>
    <p:sldLayoutId id="2147483723" r:id="rId7"/>
    <p:sldLayoutId id="2147483710" r:id="rId8"/>
    <p:sldLayoutId id="2147483705" r:id="rId9"/>
    <p:sldLayoutId id="214748371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2500" b="0" i="0" kern="1200">
          <a:solidFill>
            <a:schemeClr val="accent6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2"/>
        </a:buBlip>
        <a:defRPr sz="1400" kern="1200" spc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3"/>
        </a:buBlip>
        <a:defRPr sz="1400" kern="1200" spc="0">
          <a:solidFill>
            <a:schemeClr val="bg1">
              <a:lumMod val="50000"/>
            </a:schemeClr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4"/>
        </a:buBlip>
        <a:defRPr sz="14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5"/>
        </a:buBlip>
        <a:defRPr sz="14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2"/>
        </a:buBlip>
        <a:defRPr sz="14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8000" y="521200"/>
            <a:ext cx="8208000" cy="837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8000" y="1441450"/>
            <a:ext cx="8208000" cy="32205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stijl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1725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6" r:id="rId2"/>
    <p:sldLayoutId id="2147483766" r:id="rId3"/>
    <p:sldLayoutId id="2147483759" r:id="rId4"/>
    <p:sldLayoutId id="2147483763" r:id="rId5"/>
    <p:sldLayoutId id="2147483764" r:id="rId6"/>
    <p:sldLayoutId id="2147483751" r:id="rId7"/>
    <p:sldLayoutId id="2147483760" r:id="rId8"/>
    <p:sldLayoutId id="2147483761" r:id="rId9"/>
    <p:sldLayoutId id="2147483762" r:id="rId10"/>
    <p:sldLayoutId id="2147483768" r:id="rId11"/>
    <p:sldLayoutId id="2147483765" r:id="rId12"/>
    <p:sldLayoutId id="214748376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2500" b="0" i="0" kern="1200">
          <a:solidFill>
            <a:schemeClr val="accent6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5"/>
        </a:buBlip>
        <a:defRPr sz="1400" kern="1200" spc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6"/>
        </a:buBlip>
        <a:defRPr sz="1400" kern="1200" spc="0">
          <a:solidFill>
            <a:schemeClr val="bg1">
              <a:lumMod val="50000"/>
            </a:schemeClr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7"/>
        </a:buBlip>
        <a:defRPr sz="14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8"/>
        </a:buBlip>
        <a:defRPr sz="14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5"/>
        </a:buBlip>
        <a:defRPr sz="14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77C16-5A1E-C257-2BCA-227FA1DB9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Financieringsmodel van de zorgraden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85C299-5BD2-E31C-28B1-FDE7F2E4D9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2727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01F1B42-CDF3-12CF-B7C7-14478907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0" y="773698"/>
            <a:ext cx="5975820" cy="642109"/>
          </a:xfrm>
        </p:spPr>
        <p:txBody>
          <a:bodyPr/>
          <a:lstStyle/>
          <a:p>
            <a:r>
              <a:rPr lang="nl-BE" dirty="0"/>
              <a:t>Waarom een nieuw financieringsmodel?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A797DCEE-F1C5-8690-7AA7-98520EA59517}"/>
              </a:ext>
            </a:extLst>
          </p:cNvPr>
          <p:cNvSpPr/>
          <p:nvPr/>
        </p:nvSpPr>
        <p:spPr>
          <a:xfrm>
            <a:off x="860212" y="1620000"/>
            <a:ext cx="3061548" cy="1186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Kritische studies rond de gebruikte kwetsbaarheidsindicatoren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26EA581A-11BE-842E-93E2-7C21064462BC}"/>
              </a:ext>
            </a:extLst>
          </p:cNvPr>
          <p:cNvSpPr/>
          <p:nvPr/>
        </p:nvSpPr>
        <p:spPr>
          <a:xfrm>
            <a:off x="4572000" y="1619998"/>
            <a:ext cx="3257973" cy="1186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Vraag naar financiering basiswerking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06F2F2DA-230D-7C8F-457E-0F5EBCC5E7D4}"/>
              </a:ext>
            </a:extLst>
          </p:cNvPr>
          <p:cNvSpPr/>
          <p:nvPr/>
        </p:nvSpPr>
        <p:spPr>
          <a:xfrm>
            <a:off x="2692400" y="3589867"/>
            <a:ext cx="3257973" cy="94149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Opgenomen als werf binnen hervormingstraject zorgraden</a:t>
            </a: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A7133A0B-4564-7046-720F-628D01B82BE5}"/>
              </a:ext>
            </a:extLst>
          </p:cNvPr>
          <p:cNvCxnSpPr/>
          <p:nvPr/>
        </p:nvCxnSpPr>
        <p:spPr>
          <a:xfrm>
            <a:off x="3007360" y="2884588"/>
            <a:ext cx="372533" cy="5698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105596BC-FF46-0BC4-ED31-EE9832ECC8BA}"/>
              </a:ext>
            </a:extLst>
          </p:cNvPr>
          <p:cNvCxnSpPr/>
          <p:nvPr/>
        </p:nvCxnSpPr>
        <p:spPr>
          <a:xfrm flipH="1">
            <a:off x="4856480" y="2913377"/>
            <a:ext cx="270933" cy="5728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383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AB69831-5EE8-CABF-7FF0-BE517AAAF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130" y="1396314"/>
            <a:ext cx="8134820" cy="3339237"/>
          </a:xfrm>
        </p:spPr>
        <p:txBody>
          <a:bodyPr/>
          <a:lstStyle/>
          <a:p>
            <a:r>
              <a:rPr lang="nl-BE" dirty="0"/>
              <a:t>Vlaams Regeerakkoord</a:t>
            </a:r>
          </a:p>
          <a:p>
            <a:pPr lvl="1"/>
            <a:r>
              <a:rPr lang="nl-BE" dirty="0"/>
              <a:t>Slagkrachtige en efficiënte eerstelijnszones</a:t>
            </a:r>
          </a:p>
          <a:p>
            <a:pPr lvl="1"/>
            <a:r>
              <a:rPr lang="nl-BE" dirty="0"/>
              <a:t>Zorgraden ondersteunen in nieuwe opdrachten</a:t>
            </a:r>
          </a:p>
          <a:p>
            <a:r>
              <a:rPr lang="nl-BE" dirty="0"/>
              <a:t>Interactief proces opgezet in 2022</a:t>
            </a:r>
          </a:p>
          <a:p>
            <a:pPr lvl="1"/>
            <a:r>
              <a:rPr lang="nl-BE" dirty="0"/>
              <a:t>Verkennende gesprekken met belangrijkste belanghebbenden (Domus Medica, VAN, AXXON, thuisverpleging, ZI, Vl. Welzijnsverbond, VPP, VIVEL, SOM, andere  agentschappen, …)</a:t>
            </a:r>
          </a:p>
          <a:p>
            <a:pPr lvl="1"/>
            <a:r>
              <a:rPr lang="nl-BE" dirty="0" err="1"/>
              <a:t>Aftoetsing</a:t>
            </a:r>
            <a:r>
              <a:rPr lang="nl-BE" dirty="0"/>
              <a:t> in politieke stuurgroep</a:t>
            </a:r>
          </a:p>
          <a:p>
            <a:pPr lvl="1"/>
            <a:r>
              <a:rPr lang="nl-BE" dirty="0"/>
              <a:t>Bevraging zorgraden en lokale besturen rond samenwerking</a:t>
            </a:r>
          </a:p>
          <a:p>
            <a:pPr lvl="1"/>
            <a:r>
              <a:rPr lang="nl-BE" dirty="0"/>
              <a:t>Focusgroepen: oplossingspistes verkennen</a:t>
            </a:r>
          </a:p>
          <a:p>
            <a:pPr marL="288000" lvl="1" indent="0">
              <a:buNone/>
            </a:pPr>
            <a:endParaRPr lang="nl-BE" dirty="0"/>
          </a:p>
          <a:p>
            <a:pPr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56CBEE1-C8D2-732E-1334-BA6DB4909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Gelopen traject</a:t>
            </a:r>
          </a:p>
        </p:txBody>
      </p:sp>
    </p:spTree>
    <p:extLst>
      <p:ext uri="{BB962C8B-B14F-4D97-AF65-F5344CB8AC3E}">
        <p14:creationId xmlns:p14="http://schemas.microsoft.com/office/powerpoint/2010/main" val="934748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AB69831-5EE8-CABF-7FF0-BE517AAAF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130" y="1433384"/>
            <a:ext cx="8134820" cy="3302167"/>
          </a:xfrm>
        </p:spPr>
        <p:txBody>
          <a:bodyPr/>
          <a:lstStyle/>
          <a:p>
            <a:r>
              <a:rPr lang="nl-BE" dirty="0"/>
              <a:t>Princiepsnota VR (eind 2022)</a:t>
            </a:r>
          </a:p>
          <a:p>
            <a:r>
              <a:rPr lang="nl-BE" dirty="0"/>
              <a:t>Vier werven (uitbreiding met VAPH/Opgroeien, opdrachten, goed bestuur en financiering)</a:t>
            </a:r>
          </a:p>
          <a:p>
            <a:pPr lvl="1"/>
            <a:r>
              <a:rPr lang="nl-BE" dirty="0"/>
              <a:t>Voorzitters en coördinatoren van zorgraden</a:t>
            </a:r>
          </a:p>
          <a:p>
            <a:pPr lvl="1"/>
            <a:r>
              <a:rPr lang="nl-BE" dirty="0"/>
              <a:t>Selecte groep deskundigen</a:t>
            </a:r>
          </a:p>
          <a:p>
            <a:pPr lvl="1"/>
            <a:r>
              <a:rPr lang="nl-BE" dirty="0"/>
              <a:t>Departement Zorg &gt; voorbereiding van aanpassing regelgeving</a:t>
            </a:r>
          </a:p>
          <a:p>
            <a:r>
              <a:rPr lang="nl-BE" dirty="0"/>
              <a:t>Regelmatig overleg met belangenvertegenwoordiging van zorgraden</a:t>
            </a:r>
          </a:p>
          <a:p>
            <a:r>
              <a:rPr lang="nl-BE" dirty="0"/>
              <a:t>Terugkoppeling naar breed stakeholderoverleg na realisatie van  mijlpalen</a:t>
            </a:r>
          </a:p>
          <a:p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56CBEE1-C8D2-732E-1334-BA6DB4909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Gelopen traject</a:t>
            </a:r>
          </a:p>
        </p:txBody>
      </p:sp>
    </p:spTree>
    <p:extLst>
      <p:ext uri="{BB962C8B-B14F-4D97-AF65-F5344CB8AC3E}">
        <p14:creationId xmlns:p14="http://schemas.microsoft.com/office/powerpoint/2010/main" val="713691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AB69831-5EE8-CABF-7FF0-BE517AAAF1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Geen enkele zorgraad mag dalen in subsidie tegenover de reguliere subsidie van 2023</a:t>
            </a:r>
          </a:p>
          <a:p>
            <a:r>
              <a:rPr lang="nl-BE" dirty="0"/>
              <a:t>Solidariteit tussen de zorgraden</a:t>
            </a:r>
          </a:p>
          <a:p>
            <a:endParaRPr lang="nl-BE" dirty="0"/>
          </a:p>
          <a:p>
            <a:endParaRPr lang="nl-BE" dirty="0"/>
          </a:p>
          <a:p>
            <a:pPr marL="288000" lvl="1" indent="0">
              <a:buNone/>
            </a:pPr>
            <a:endParaRPr lang="nl-BE" dirty="0"/>
          </a:p>
          <a:p>
            <a:pPr lvl="1"/>
            <a:endParaRPr lang="nl-BE" dirty="0"/>
          </a:p>
          <a:p>
            <a:pPr marL="288000" lvl="1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56CBEE1-C8D2-732E-1334-BA6DB4909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Uitgangspunten</a:t>
            </a:r>
          </a:p>
        </p:txBody>
      </p:sp>
    </p:spTree>
    <p:extLst>
      <p:ext uri="{BB962C8B-B14F-4D97-AF65-F5344CB8AC3E}">
        <p14:creationId xmlns:p14="http://schemas.microsoft.com/office/powerpoint/2010/main" val="2946684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D8374643-8B77-EB80-C231-88A501DB402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2340880"/>
              </p:ext>
            </p:extLst>
          </p:nvPr>
        </p:nvGraphicFramePr>
        <p:xfrm>
          <a:off x="504825" y="1896957"/>
          <a:ext cx="81343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175">
                  <a:extLst>
                    <a:ext uri="{9D8B030D-6E8A-4147-A177-3AD203B41FA5}">
                      <a16:colId xmlns:a16="http://schemas.microsoft.com/office/drawing/2014/main" val="878676422"/>
                    </a:ext>
                  </a:extLst>
                </a:gridCol>
                <a:gridCol w="4067175">
                  <a:extLst>
                    <a:ext uri="{9D8B030D-6E8A-4147-A177-3AD203B41FA5}">
                      <a16:colId xmlns:a16="http://schemas.microsoft.com/office/drawing/2014/main" val="10620174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Oude financieringsmodel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Nieuw financieringsmodel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837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Volledig variabele subsidie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Vaste sokkel + variabel gedeelte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997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Negen indicatoren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Vijf + één indicatoren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324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Drie ordinale categorieën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Percentiele gewichtsverdeling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562335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DB678C8A-F376-9B5F-6FE2-940B5D5D5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97" y="757760"/>
            <a:ext cx="5975820" cy="642109"/>
          </a:xfrm>
        </p:spPr>
        <p:txBody>
          <a:bodyPr/>
          <a:lstStyle/>
          <a:p>
            <a:r>
              <a:rPr lang="nl-BE" dirty="0">
                <a:latin typeface="FlandersArtSans-Bold"/>
              </a:rPr>
              <a:t>Veranderingen in het financieringsmodel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68747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1FC0243-43C7-DB25-8642-8E7A58C6D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Vaste sokkel - visie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5141D241-FDEA-02A5-C949-F4A44699D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459487"/>
              </p:ext>
            </p:extLst>
          </p:nvPr>
        </p:nvGraphicFramePr>
        <p:xfrm>
          <a:off x="1151934" y="2054972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4068771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Een puur variabele financiering op basis van inwonersaantal is niet eerlijk tegenover de kleinste zorgraden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38179"/>
                  </a:ext>
                </a:extLst>
              </a:tr>
            </a:tbl>
          </a:graphicData>
        </a:graphic>
      </p:graphicFrame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7B604508-771C-D66E-D4AC-41BAD81B55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920708"/>
              </p:ext>
            </p:extLst>
          </p:nvPr>
        </p:nvGraphicFramePr>
        <p:xfrm>
          <a:off x="1151934" y="1366382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22669012"/>
                    </a:ext>
                  </a:extLst>
                </a:gridCol>
              </a:tblGrid>
              <a:tr h="354042">
                <a:tc>
                  <a:txBody>
                    <a:bodyPr/>
                    <a:lstStyle/>
                    <a:p>
                      <a:r>
                        <a:rPr lang="nl-BE" dirty="0"/>
                        <a:t>Iedere vzw heeft vaste kosten die vaak niet of minimaal afhangen van de grootte van de vzw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708853"/>
                  </a:ext>
                </a:extLst>
              </a:tr>
            </a:tbl>
          </a:graphicData>
        </a:graphic>
      </p:graphicFrame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D6AC99BF-E880-5823-06FD-330668A52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513795"/>
              </p:ext>
            </p:extLst>
          </p:nvPr>
        </p:nvGraphicFramePr>
        <p:xfrm>
          <a:off x="1196078" y="3500186"/>
          <a:ext cx="605185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1856">
                  <a:extLst>
                    <a:ext uri="{9D8B030D-6E8A-4147-A177-3AD203B41FA5}">
                      <a16:colId xmlns:a16="http://schemas.microsoft.com/office/drawing/2014/main" val="34946339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Een vaste sokkel dekt de kosten van de basiswerking van een vzw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549928"/>
                  </a:ext>
                </a:extLst>
              </a:tr>
            </a:tbl>
          </a:graphicData>
        </a:graphic>
      </p:graphicFrame>
      <p:sp>
        <p:nvSpPr>
          <p:cNvPr id="8" name="Pijl: omlaag 7">
            <a:extLst>
              <a:ext uri="{FF2B5EF4-FFF2-40B4-BE49-F238E27FC236}">
                <a16:creationId xmlns:a16="http://schemas.microsoft.com/office/drawing/2014/main" id="{F33183B8-5AE2-67DA-BDC4-E25449D26E0C}"/>
              </a:ext>
            </a:extLst>
          </p:cNvPr>
          <p:cNvSpPr/>
          <p:nvPr/>
        </p:nvSpPr>
        <p:spPr>
          <a:xfrm>
            <a:off x="3470040" y="3017882"/>
            <a:ext cx="163961" cy="4002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3761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0C2288F-C51D-5758-17DB-8963F645B9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Dekt de kosten van de basiswerking van een VZW: boekhouder, huur kantoren, DPO, kosten als werkgever, ICT, andere wettelijke verplichtingen…</a:t>
            </a:r>
          </a:p>
          <a:p>
            <a:pPr>
              <a:buNone/>
            </a:pPr>
            <a:endParaRPr lang="nl-BE" dirty="0"/>
          </a:p>
          <a:p>
            <a:r>
              <a:rPr lang="nl-BE" dirty="0"/>
              <a:t>Input van de zorgraden gevraagd: vaste kosten, zonder loonkost</a:t>
            </a:r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483ABD9-F171-9BE7-F402-6D55BC145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Vaste sokkel - visie</a:t>
            </a:r>
          </a:p>
        </p:txBody>
      </p:sp>
    </p:spTree>
    <p:extLst>
      <p:ext uri="{BB962C8B-B14F-4D97-AF65-F5344CB8AC3E}">
        <p14:creationId xmlns:p14="http://schemas.microsoft.com/office/powerpoint/2010/main" val="1205895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042E0EC-8AA1-BC12-52C3-60CBA89B9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130" y="1395308"/>
            <a:ext cx="8134820" cy="3340244"/>
          </a:xfrm>
        </p:spPr>
        <p:txBody>
          <a:bodyPr/>
          <a:lstStyle/>
          <a:p>
            <a:r>
              <a:rPr lang="nl-BE" dirty="0"/>
              <a:t>Gebaseerd op input van de zorgraden</a:t>
            </a:r>
          </a:p>
          <a:p>
            <a:r>
              <a:rPr lang="nl-BE" dirty="0"/>
              <a:t>Eerste voorstel: sokkel van €40.000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5EC0CCC-EBAF-D78B-758C-0537D32F3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Vaste sokkel – voorstel 2025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287FE4-0A11-329F-B397-2ED45363E7A2}"/>
              </a:ext>
            </a:extLst>
          </p:cNvPr>
          <p:cNvSpPr txBox="1"/>
          <p:nvPr/>
        </p:nvSpPr>
        <p:spPr>
          <a:xfrm>
            <a:off x="2285999" y="2385813"/>
            <a:ext cx="4758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B7681A6-3ECD-95AB-21A6-AA484DD853FC}"/>
              </a:ext>
            </a:extLst>
          </p:cNvPr>
          <p:cNvSpPr txBox="1"/>
          <p:nvPr/>
        </p:nvSpPr>
        <p:spPr>
          <a:xfrm>
            <a:off x="2286000" y="238581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nl-BE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6955FD1-1B2A-0866-4A4D-DD2E08101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483" y="2099968"/>
            <a:ext cx="46101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14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5FBFCA0-1991-ADE7-B24D-60317E9E4A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184" y="1620000"/>
            <a:ext cx="8814816" cy="3115551"/>
          </a:xfrm>
        </p:spPr>
        <p:txBody>
          <a:bodyPr/>
          <a:lstStyle/>
          <a:p>
            <a:r>
              <a:rPr lang="nl-BE" dirty="0"/>
              <a:t>Hogere kosten voor ELZ Antwerpen Centrum en ELZ Gent</a:t>
            </a:r>
          </a:p>
          <a:p>
            <a:pPr lvl="1"/>
            <a:r>
              <a:rPr lang="nl-BE" dirty="0"/>
              <a:t>Gent: € 81.728,15 </a:t>
            </a:r>
          </a:p>
          <a:p>
            <a:pPr lvl="1"/>
            <a:r>
              <a:rPr lang="nl-BE" dirty="0"/>
              <a:t>Antwerpen Centrum:  € 65.650,00 </a:t>
            </a:r>
          </a:p>
          <a:p>
            <a:pPr lvl="1"/>
            <a:endParaRPr lang="nl-BE" dirty="0"/>
          </a:p>
          <a:p>
            <a:r>
              <a:rPr lang="nl-BE" dirty="0"/>
              <a:t>Ook al stukje personeelskost in sokkel</a:t>
            </a:r>
          </a:p>
          <a:p>
            <a:pPr lvl="1"/>
            <a:r>
              <a:rPr lang="nl-BE" dirty="0"/>
              <a:t>Minimale inzet administratief bediende: 0,25 VTE, 10 jaar anciënniteit</a:t>
            </a:r>
          </a:p>
          <a:p>
            <a:pPr lvl="1"/>
            <a:r>
              <a:rPr lang="nl-BE" dirty="0"/>
              <a:t>Minimale kost van €16.000 </a:t>
            </a:r>
          </a:p>
          <a:p>
            <a:pPr marL="288000" lvl="1" indent="0">
              <a:buNone/>
            </a:pPr>
            <a:endParaRPr lang="nl-BE" dirty="0"/>
          </a:p>
          <a:p>
            <a:r>
              <a:rPr lang="nl-BE" dirty="0"/>
              <a:t>Keuze voor sokkel van </a:t>
            </a:r>
            <a:r>
              <a:rPr lang="nl-BE" dirty="0">
                <a:highlight>
                  <a:srgbClr val="F6C547"/>
                </a:highlight>
              </a:rPr>
              <a:t>€60.000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F14D400-6299-E883-0131-E661DEA7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Vaste sokkel – voorstel 2025</a:t>
            </a:r>
          </a:p>
        </p:txBody>
      </p:sp>
    </p:spTree>
    <p:extLst>
      <p:ext uri="{BB962C8B-B14F-4D97-AF65-F5344CB8AC3E}">
        <p14:creationId xmlns:p14="http://schemas.microsoft.com/office/powerpoint/2010/main" val="121192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879E025-3E10-B68A-FDD8-BE2984C2C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Variabel gedeelte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2F19A72D-C66C-5A61-6CFA-844D788D4B70}"/>
              </a:ext>
            </a:extLst>
          </p:cNvPr>
          <p:cNvSpPr/>
          <p:nvPr/>
        </p:nvSpPr>
        <p:spPr>
          <a:xfrm>
            <a:off x="794582" y="1682575"/>
            <a:ext cx="1627002" cy="889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Totale subsidie zorgraad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4DECE84F-87DA-D0C1-E921-2314F7990884}"/>
              </a:ext>
            </a:extLst>
          </p:cNvPr>
          <p:cNvSpPr/>
          <p:nvPr/>
        </p:nvSpPr>
        <p:spPr>
          <a:xfrm>
            <a:off x="3367515" y="1677451"/>
            <a:ext cx="1387366" cy="894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Vaste sokkel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0AF4448B-72A7-25D2-EECE-359C247D63DD}"/>
              </a:ext>
            </a:extLst>
          </p:cNvPr>
          <p:cNvSpPr/>
          <p:nvPr/>
        </p:nvSpPr>
        <p:spPr>
          <a:xfrm>
            <a:off x="5517931" y="1682575"/>
            <a:ext cx="1387366" cy="889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Variabel gedeelte</a:t>
            </a:r>
          </a:p>
        </p:txBody>
      </p:sp>
      <p:sp>
        <p:nvSpPr>
          <p:cNvPr id="7" name="Is gelijk aan 6">
            <a:extLst>
              <a:ext uri="{FF2B5EF4-FFF2-40B4-BE49-F238E27FC236}">
                <a16:creationId xmlns:a16="http://schemas.microsoft.com/office/drawing/2014/main" id="{8B8D5C83-D136-C022-C6FF-7E02F59143AE}"/>
              </a:ext>
            </a:extLst>
          </p:cNvPr>
          <p:cNvSpPr/>
          <p:nvPr/>
        </p:nvSpPr>
        <p:spPr>
          <a:xfrm>
            <a:off x="2641130" y="2011680"/>
            <a:ext cx="543504" cy="2522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8" name="Plusteken 7">
            <a:extLst>
              <a:ext uri="{FF2B5EF4-FFF2-40B4-BE49-F238E27FC236}">
                <a16:creationId xmlns:a16="http://schemas.microsoft.com/office/drawing/2014/main" id="{4AF35F73-1857-2D28-A9FF-19F2C0B80966}"/>
              </a:ext>
            </a:extLst>
          </p:cNvPr>
          <p:cNvSpPr/>
          <p:nvPr/>
        </p:nvSpPr>
        <p:spPr>
          <a:xfrm>
            <a:off x="4994516" y="2011680"/>
            <a:ext cx="252248" cy="2522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B61ED230-9F80-2EF2-917B-F166ED718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158" y="2685724"/>
            <a:ext cx="8134820" cy="3115551"/>
          </a:xfrm>
        </p:spPr>
        <p:txBody>
          <a:bodyPr/>
          <a:lstStyle/>
          <a:p>
            <a:pPr>
              <a:buNone/>
            </a:pPr>
            <a:r>
              <a:rPr lang="nl-BE" sz="2000" dirty="0"/>
              <a:t>Op basis van</a:t>
            </a:r>
          </a:p>
          <a:p>
            <a:r>
              <a:rPr lang="nl-BE" sz="2000" dirty="0"/>
              <a:t>Inwonersaantal</a:t>
            </a:r>
          </a:p>
          <a:p>
            <a:r>
              <a:rPr lang="nl-BE" sz="2000" dirty="0"/>
              <a:t>Kwetsbaarheidsscore</a:t>
            </a:r>
          </a:p>
        </p:txBody>
      </p:sp>
      <p:sp>
        <p:nvSpPr>
          <p:cNvPr id="11" name="Tijdelijke aanduiding voor inhoud 9">
            <a:extLst>
              <a:ext uri="{FF2B5EF4-FFF2-40B4-BE49-F238E27FC236}">
                <a16:creationId xmlns:a16="http://schemas.microsoft.com/office/drawing/2014/main" id="{953AC5C7-AB2F-0775-1E01-5FFF5128902D}"/>
              </a:ext>
            </a:extLst>
          </p:cNvPr>
          <p:cNvSpPr txBox="1">
            <a:spLocks/>
          </p:cNvSpPr>
          <p:nvPr/>
        </p:nvSpPr>
        <p:spPr>
          <a:xfrm>
            <a:off x="3367515" y="2685724"/>
            <a:ext cx="8134820" cy="31155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22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3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4"/>
              </a:buBlip>
              <a:defRPr sz="14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5"/>
              </a:buBlip>
              <a:defRPr sz="14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14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nl-BE" sz="2000" dirty="0"/>
              <a:t>Hetzelfde voor </a:t>
            </a:r>
          </a:p>
          <a:p>
            <a:pPr>
              <a:buFontTx/>
              <a:buNone/>
            </a:pPr>
            <a:r>
              <a:rPr lang="nl-BE" sz="2000" dirty="0"/>
              <a:t>Iedere zorgraad</a:t>
            </a:r>
          </a:p>
        </p:txBody>
      </p:sp>
    </p:spTree>
    <p:extLst>
      <p:ext uri="{BB962C8B-B14F-4D97-AF65-F5344CB8AC3E}">
        <p14:creationId xmlns:p14="http://schemas.microsoft.com/office/powerpoint/2010/main" val="360655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8BD9E0-77C1-372B-FCF6-FA0585522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Huidige financieringsmodel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198A4D2-1ACF-D501-7E83-B255687ED7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BVR zorgraden van 17/05/2019</a:t>
            </a:r>
          </a:p>
        </p:txBody>
      </p:sp>
    </p:spTree>
    <p:extLst>
      <p:ext uri="{BB962C8B-B14F-4D97-AF65-F5344CB8AC3E}">
        <p14:creationId xmlns:p14="http://schemas.microsoft.com/office/powerpoint/2010/main" val="2011440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469FC51-F2EF-E2BA-361E-3EA16C682F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Het deel van de totale subsidie dat verdeeld wordt op basis van inwonersaantal en kwetsbaarheidsscore wordt kleiner door het invoeren van een vaste sokkel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52BC9DF-C2FB-83D2-0FB1-6E5FC6247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Variabel gedeelte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DDAAEAFA-5BAD-4E60-8734-320AEA2CD661}"/>
              </a:ext>
            </a:extLst>
          </p:cNvPr>
          <p:cNvSpPr/>
          <p:nvPr/>
        </p:nvSpPr>
        <p:spPr>
          <a:xfrm>
            <a:off x="2137804" y="3247697"/>
            <a:ext cx="4105340" cy="523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De spreiding in subsidie tussen de grotere en kleinere zorgraden daalt</a:t>
            </a:r>
          </a:p>
        </p:txBody>
      </p:sp>
      <p:sp>
        <p:nvSpPr>
          <p:cNvPr id="5" name="Pijl: omlaag 4">
            <a:extLst>
              <a:ext uri="{FF2B5EF4-FFF2-40B4-BE49-F238E27FC236}">
                <a16:creationId xmlns:a16="http://schemas.microsoft.com/office/drawing/2014/main" id="{49870DA3-50DC-B653-A6E4-541CBA3E8035}"/>
              </a:ext>
            </a:extLst>
          </p:cNvPr>
          <p:cNvSpPr/>
          <p:nvPr/>
        </p:nvSpPr>
        <p:spPr>
          <a:xfrm>
            <a:off x="3720662" y="2654913"/>
            <a:ext cx="208105" cy="466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CFF4CDBD-13FE-7B89-62BB-24923C82BCB4}"/>
              </a:ext>
            </a:extLst>
          </p:cNvPr>
          <p:cNvSpPr/>
          <p:nvPr/>
        </p:nvSpPr>
        <p:spPr>
          <a:xfrm>
            <a:off x="2137804" y="3894777"/>
            <a:ext cx="4150534" cy="523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Hoe hoger de sokkel, hoe meer in het voordeel van de kleinere zones</a:t>
            </a:r>
          </a:p>
        </p:txBody>
      </p:sp>
    </p:spTree>
    <p:extLst>
      <p:ext uri="{BB962C8B-B14F-4D97-AF65-F5344CB8AC3E}">
        <p14:creationId xmlns:p14="http://schemas.microsoft.com/office/powerpoint/2010/main" val="127985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E896F87-DFA6-6EFE-6CBA-D8E59D7B5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129" y="1620000"/>
            <a:ext cx="8251967" cy="3115551"/>
          </a:xfrm>
        </p:spPr>
        <p:txBody>
          <a:bodyPr/>
          <a:lstStyle/>
          <a:p>
            <a:r>
              <a:rPr lang="nl-BE" dirty="0"/>
              <a:t>Invoeren sokkel enkel mogelijk dankzij extra middelen</a:t>
            </a:r>
          </a:p>
          <a:p>
            <a:pPr lvl="1"/>
            <a:r>
              <a:rPr lang="nl-BE" dirty="0"/>
              <a:t>2,48 miljoen (huidige projectsubsidie wordt structureel)</a:t>
            </a:r>
          </a:p>
          <a:p>
            <a:pPr lvl="1"/>
            <a:r>
              <a:rPr lang="nl-BE" dirty="0"/>
              <a:t>1,2 miljoen extra budget voor sokkel</a:t>
            </a:r>
          </a:p>
          <a:p>
            <a:pPr>
              <a:buNone/>
            </a:pPr>
            <a:endParaRPr lang="nl-BE" dirty="0"/>
          </a:p>
          <a:p>
            <a:r>
              <a:rPr lang="nl-BE" dirty="0"/>
              <a:t>Risico zonder voldoende middelen: zorgraden dalen in subsidie</a:t>
            </a:r>
          </a:p>
          <a:p>
            <a:pPr lvl="1"/>
            <a:r>
              <a:rPr lang="nl-BE" dirty="0"/>
              <a:t>Gedachtenexperiment: wat als de vaste sokkel = totale subsidie?</a:t>
            </a:r>
          </a:p>
          <a:p>
            <a:pPr marL="288000" lvl="1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E6819DF-73D1-F61A-0FA3-BC4354367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Totale subsidie</a:t>
            </a:r>
          </a:p>
        </p:txBody>
      </p:sp>
    </p:spTree>
    <p:extLst>
      <p:ext uri="{BB962C8B-B14F-4D97-AF65-F5344CB8AC3E}">
        <p14:creationId xmlns:p14="http://schemas.microsoft.com/office/powerpoint/2010/main" val="1666079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43D01DD-B51F-208D-B2F1-A712F7E959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Compensatiemechanisme voor ELZ </a:t>
            </a:r>
            <a:r>
              <a:rPr lang="nl-BE" dirty="0" err="1"/>
              <a:t>BruZEL</a:t>
            </a:r>
            <a:r>
              <a:rPr lang="nl-BE" dirty="0"/>
              <a:t> (Brussel)</a:t>
            </a:r>
          </a:p>
          <a:p>
            <a:pPr lvl="1"/>
            <a:r>
              <a:rPr lang="nl-BE" dirty="0"/>
              <a:t>Momenteel met voorsprong hoogste subsidie </a:t>
            </a:r>
          </a:p>
          <a:p>
            <a:pPr lvl="1"/>
            <a:r>
              <a:rPr lang="nl-BE" dirty="0"/>
              <a:t>Daalt in rekenmodel door herverdeling</a:t>
            </a:r>
          </a:p>
          <a:p>
            <a:pPr lvl="1"/>
            <a:r>
              <a:rPr lang="nl-BE" dirty="0"/>
              <a:t>In wetgeving ingeschreven:</a:t>
            </a:r>
          </a:p>
          <a:p>
            <a:pPr lvl="1"/>
            <a:r>
              <a:rPr lang="nl-BE" dirty="0"/>
              <a:t>jaarlijkse compensatie ter grootte van het verschil van de reguliere subsidie van 2023 (geïndexeerd) en de subsidie berekend in het rekenmodel</a:t>
            </a:r>
          </a:p>
          <a:p>
            <a:pPr lvl="1"/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EDF9751-B149-1777-30CD-9181D92E9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Totale subsidie</a:t>
            </a:r>
          </a:p>
        </p:txBody>
      </p:sp>
    </p:spTree>
    <p:extLst>
      <p:ext uri="{BB962C8B-B14F-4D97-AF65-F5344CB8AC3E}">
        <p14:creationId xmlns:p14="http://schemas.microsoft.com/office/powerpoint/2010/main" val="1919311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7D8ED00-1E08-6599-04C3-B98339805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130" y="1542109"/>
            <a:ext cx="8384397" cy="3115551"/>
          </a:xfrm>
        </p:spPr>
        <p:txBody>
          <a:bodyPr/>
          <a:lstStyle/>
          <a:p>
            <a:r>
              <a:rPr lang="nl-BE" dirty="0"/>
              <a:t>De groeivoet van de sokkel kan normaal niet hoger zijn dan de groeivoet van de totale subsidie</a:t>
            </a:r>
          </a:p>
          <a:p>
            <a:pPr marL="288000" lvl="1" indent="0">
              <a:buNone/>
            </a:pPr>
            <a:endParaRPr lang="nl-BE" dirty="0"/>
          </a:p>
          <a:p>
            <a:pPr lvl="1"/>
            <a:endParaRPr lang="nl-BE" dirty="0"/>
          </a:p>
          <a:p>
            <a:pPr marL="288000" lvl="1" indent="0">
              <a:buNone/>
            </a:pPr>
            <a:endParaRPr lang="nl-BE" dirty="0"/>
          </a:p>
          <a:p>
            <a:pPr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C920EAE-197F-1BB4-4AFB-ABF70128D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Totale subsidie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9931BC41-C15D-B9D8-4411-5711FA2ED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338229"/>
              </p:ext>
            </p:extLst>
          </p:nvPr>
        </p:nvGraphicFramePr>
        <p:xfrm>
          <a:off x="933318" y="2666694"/>
          <a:ext cx="7163852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926">
                  <a:extLst>
                    <a:ext uri="{9D8B030D-6E8A-4147-A177-3AD203B41FA5}">
                      <a16:colId xmlns:a16="http://schemas.microsoft.com/office/drawing/2014/main" val="1243446350"/>
                    </a:ext>
                  </a:extLst>
                </a:gridCol>
                <a:gridCol w="3581926">
                  <a:extLst>
                    <a:ext uri="{9D8B030D-6E8A-4147-A177-3AD203B41FA5}">
                      <a16:colId xmlns:a16="http://schemas.microsoft.com/office/drawing/2014/main" val="22853343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l-BE" dirty="0"/>
                        <a:t>Groei totale subsidie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Groei vaste sokkel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425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Inflatie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Inflatie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985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Subsidieverhoging door de VR (variabele fractie subsidie groeit)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Subsidieverhoging door de VR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(fractie vaste sokkel groeit)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74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007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B63BB3C-7D7F-30A6-0FD8-B7F642BC15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Indexatie</a:t>
            </a:r>
          </a:p>
          <a:p>
            <a:pPr lvl="1"/>
            <a:r>
              <a:rPr lang="nl-BE" dirty="0"/>
              <a:t>In regelgeving: subsidie indexeert aan zelfde voorwaarden als basisallocatie (90% van totale bedrag)</a:t>
            </a:r>
          </a:p>
          <a:p>
            <a:pPr lvl="1"/>
            <a:r>
              <a:rPr lang="nl-BE" dirty="0"/>
              <a:t>Volgt de afgevlakte gezondheidsindex</a:t>
            </a:r>
          </a:p>
          <a:p>
            <a:pPr marL="288000" lvl="1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BD516CF-B93F-62F9-DE19-DC4A70E1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Totale subsidie</a:t>
            </a:r>
          </a:p>
        </p:txBody>
      </p:sp>
    </p:spTree>
    <p:extLst>
      <p:ext uri="{BB962C8B-B14F-4D97-AF65-F5344CB8AC3E}">
        <p14:creationId xmlns:p14="http://schemas.microsoft.com/office/powerpoint/2010/main" val="1166915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1B7CE0A-6009-64C0-99D2-9BD034080C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Nog steeds per gemeente berekend</a:t>
            </a:r>
          </a:p>
          <a:p>
            <a:r>
              <a:rPr lang="nl-BE" dirty="0"/>
              <a:t>Reductie in aantal</a:t>
            </a:r>
          </a:p>
          <a:p>
            <a:pPr lvl="1"/>
            <a:r>
              <a:rPr lang="nl-BE" dirty="0"/>
              <a:t>Studie </a:t>
            </a:r>
            <a:r>
              <a:rPr lang="nl-BE" dirty="0" err="1"/>
              <a:t>UGent</a:t>
            </a:r>
            <a:r>
              <a:rPr lang="nl-BE" dirty="0"/>
              <a:t>: voorspellende waarde is relatief laag en veel correlatie tussen indicatoren</a:t>
            </a:r>
          </a:p>
          <a:p>
            <a:pPr lvl="1"/>
            <a:r>
              <a:rPr lang="nl-BE" dirty="0"/>
              <a:t>Team beleidsinformatie: gereduceerde set voorspelt evengoed, nieuwe onderzochte indicatoren (buiten netto belastbaar inkomen) leveren geen extra meerwaarde</a:t>
            </a:r>
          </a:p>
          <a:p>
            <a:pPr marL="288000" lvl="1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2908B4E-DDC7-5A51-2775-6DE5A5D43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Kwetsbaarheidsindicatoren</a:t>
            </a:r>
          </a:p>
        </p:txBody>
      </p:sp>
    </p:spTree>
    <p:extLst>
      <p:ext uri="{BB962C8B-B14F-4D97-AF65-F5344CB8AC3E}">
        <p14:creationId xmlns:p14="http://schemas.microsoft.com/office/powerpoint/2010/main" val="283900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57B67695-9966-75CE-98CA-52722D81FC9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58426238"/>
              </p:ext>
            </p:extLst>
          </p:nvPr>
        </p:nvGraphicFramePr>
        <p:xfrm>
          <a:off x="425373" y="1006082"/>
          <a:ext cx="813435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4350">
                  <a:extLst>
                    <a:ext uri="{9D8B030D-6E8A-4147-A177-3AD203B41FA5}">
                      <a16:colId xmlns:a16="http://schemas.microsoft.com/office/drawing/2014/main" val="6322621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5 “oude” indicatoren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706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Het  aantal kredietnemers met minstens één uitstaand achterstallig contract ten opzichte van het totale aantal inwoners van achttien jaar of ouder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676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rechthebbenden (verzekerden bij het RIZIV) met minstens één statuut chronische aandoening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339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Aantal personen (0-59 jaar) in een gezin met zeer lage werkintensiteit ten opzichte van het totale aantal inwoners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295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Huishoudens met kind(eren) bij een alleenstaande ouder ten opzichte van het totale aantal huishoudens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491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verhouding van het aantal alleenstaande inwoners van 75 jaar of ouder ten opzichte van het totale aantal inwoners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989820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6A8B9564-454B-CA2B-2F8D-CB39EBB2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73" y="363973"/>
            <a:ext cx="6669109" cy="642109"/>
          </a:xfrm>
        </p:spPr>
        <p:txBody>
          <a:bodyPr/>
          <a:lstStyle/>
          <a:p>
            <a:r>
              <a:rPr lang="nl-BE" dirty="0"/>
              <a:t>Kwetsbaarheidsindicatoren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831CCF5E-E71C-0F47-9107-6F157D8DF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65878"/>
              </p:ext>
            </p:extLst>
          </p:nvPr>
        </p:nvGraphicFramePr>
        <p:xfrm>
          <a:off x="425373" y="3886442"/>
          <a:ext cx="813435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4350">
                  <a:extLst>
                    <a:ext uri="{9D8B030D-6E8A-4147-A177-3AD203B41FA5}">
                      <a16:colId xmlns:a16="http://schemas.microsoft.com/office/drawing/2014/main" val="2485320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1 “nieuwe” indicator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45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Gemiddeld netto belastbaar inkomen per inwoner.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442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86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681C11D-ECAD-6303-6217-63E58E04F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Naar een percentiele gewichtsverdeling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D496A55-C849-7FAD-BD4D-111C02B1EE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77" y="1375410"/>
            <a:ext cx="3052163" cy="311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8F22AE8-4DB4-1D6D-DDD3-3F41D0266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90" y="1375410"/>
            <a:ext cx="3157220" cy="3082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ijl: rechts 5">
            <a:extLst>
              <a:ext uri="{FF2B5EF4-FFF2-40B4-BE49-F238E27FC236}">
                <a16:creationId xmlns:a16="http://schemas.microsoft.com/office/drawing/2014/main" id="{FCD11DF3-4C40-EB60-E166-FA2A7C3BA025}"/>
              </a:ext>
            </a:extLst>
          </p:cNvPr>
          <p:cNvSpPr/>
          <p:nvPr/>
        </p:nvSpPr>
        <p:spPr>
          <a:xfrm>
            <a:off x="3591960" y="2743200"/>
            <a:ext cx="770760" cy="18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2573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570BBFF4-EFD1-4EF7-D72F-76FE7C2D552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63193245"/>
              </p:ext>
            </p:extLst>
          </p:nvPr>
        </p:nvGraphicFramePr>
        <p:xfrm>
          <a:off x="1456986" y="1707888"/>
          <a:ext cx="5262824" cy="2702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7BA5602A-85B8-C3E2-0006-659A5E603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Naar een percentiele gewichtsverdeling</a:t>
            </a:r>
          </a:p>
        </p:txBody>
      </p:sp>
    </p:spTree>
    <p:extLst>
      <p:ext uri="{BB962C8B-B14F-4D97-AF65-F5344CB8AC3E}">
        <p14:creationId xmlns:p14="http://schemas.microsoft.com/office/powerpoint/2010/main" val="4190909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BD9D7-CC32-6715-50BD-D9B4C63D8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800" dirty="0"/>
              <a:t>Vragen? </a:t>
            </a:r>
            <a:br>
              <a:rPr lang="nl-BE" sz="4800" dirty="0"/>
            </a:br>
            <a:r>
              <a:rPr lang="nl-BE" sz="4800" dirty="0"/>
              <a:t>eerstelijn@vlaanderen.be</a:t>
            </a:r>
          </a:p>
        </p:txBody>
      </p:sp>
    </p:spTree>
    <p:extLst>
      <p:ext uri="{BB962C8B-B14F-4D97-AF65-F5344CB8AC3E}">
        <p14:creationId xmlns:p14="http://schemas.microsoft.com/office/powerpoint/2010/main" val="408181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744C2C1-E9D1-F145-9408-3F8A9F2688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Volledig variabele subsidie</a:t>
            </a:r>
          </a:p>
          <a:p>
            <a:r>
              <a:rPr lang="nl-BE" dirty="0"/>
              <a:t>9 kwetsbaarheidsindicatoren</a:t>
            </a:r>
          </a:p>
          <a:p>
            <a:r>
              <a:rPr lang="nl-BE" dirty="0"/>
              <a:t>3 categorische gewichten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C6E2B8B-B5E7-7A09-13CB-595A5A85D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Parameters</a:t>
            </a:r>
          </a:p>
        </p:txBody>
      </p:sp>
    </p:spTree>
    <p:extLst>
      <p:ext uri="{BB962C8B-B14F-4D97-AF65-F5344CB8AC3E}">
        <p14:creationId xmlns:p14="http://schemas.microsoft.com/office/powerpoint/2010/main" val="312230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D95C1B0-922B-2D4C-6758-4DDFE0EE30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Op basis van inwonersaantal </a:t>
            </a:r>
          </a:p>
          <a:p>
            <a:pPr lvl="1"/>
            <a:r>
              <a:rPr lang="nl-BE" dirty="0"/>
              <a:t>Grootte bevolking </a:t>
            </a:r>
            <a:r>
              <a:rPr lang="nl-BE" b="1" i="0" dirty="0">
                <a:effectLst/>
                <a:latin typeface="Times New Roman" panose="02020603050405020304" pitchFamily="18" charset="0"/>
              </a:rPr>
              <a:t>~</a:t>
            </a:r>
            <a:r>
              <a:rPr lang="nl-BE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nl-BE" dirty="0"/>
              <a:t>grootte subsidie </a:t>
            </a:r>
          </a:p>
          <a:p>
            <a:r>
              <a:rPr lang="nl-BE" dirty="0"/>
              <a:t>Correctie voor kwetsbaarheidsscore</a:t>
            </a:r>
          </a:p>
          <a:p>
            <a:pPr lvl="1"/>
            <a:r>
              <a:rPr lang="nl-BE" dirty="0"/>
              <a:t>Berekend op gemeenteniveau en daarna samengevoegd op ELZ niveau</a:t>
            </a:r>
          </a:p>
          <a:p>
            <a:pPr lvl="1"/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C99831-B5A3-A3B8-0805-8FBB3670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Variabele subsidie</a:t>
            </a:r>
          </a:p>
        </p:txBody>
      </p:sp>
    </p:spTree>
    <p:extLst>
      <p:ext uri="{BB962C8B-B14F-4D97-AF65-F5344CB8AC3E}">
        <p14:creationId xmlns:p14="http://schemas.microsoft.com/office/powerpoint/2010/main" val="168674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48D6316-0A29-CBDA-2BB2-348B77554E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Overgenomen uit MB houdende de programmatie van de centra voor algemeen welzijnswerk van 23 december 2016 </a:t>
            </a:r>
            <a:r>
              <a:rPr lang="nl-BE" b="0" i="0" dirty="0">
                <a:solidFill>
                  <a:srgbClr val="333333"/>
                </a:solidFill>
                <a:effectLst/>
                <a:latin typeface="Flanders Art Sans" panose="020B0604020202020204" charset="0"/>
              </a:rPr>
              <a:t>(B.S.20/02/2017)</a:t>
            </a:r>
            <a:endParaRPr lang="nl-BE" dirty="0"/>
          </a:p>
          <a:p>
            <a:pPr>
              <a:buNone/>
            </a:pPr>
            <a:endParaRPr lang="nl-BE" dirty="0"/>
          </a:p>
          <a:p>
            <a:r>
              <a:rPr lang="nl-BE" dirty="0"/>
              <a:t>Aantal kleine aanpassingen</a:t>
            </a:r>
          </a:p>
          <a:p>
            <a:pPr lvl="1"/>
            <a:r>
              <a:rPr lang="nl-BE" sz="2000" dirty="0"/>
              <a:t>Aantal laaggeschoolde langdurige werkzoekend werd vervangen door aantal personen in een gezin met zeer lage werkintensiteit</a:t>
            </a:r>
          </a:p>
          <a:p>
            <a:pPr lvl="1"/>
            <a:r>
              <a:rPr lang="nl-BE" sz="2000" dirty="0"/>
              <a:t>Aantal ouderen met zorgbudget of tegemoetkoming hulp bejaarden werd vervangen door aantal alleenstaande 75-plussers</a:t>
            </a:r>
          </a:p>
          <a:p>
            <a:pPr lvl="1"/>
            <a:r>
              <a:rPr lang="nl-BE" sz="2000" dirty="0"/>
              <a:t>Aantal personen met een statuut chronische ziekte werd toegevoegd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4B0FC42-2E7B-0A9B-957F-42BC04826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Kwetsbaarheidsindicatoren</a:t>
            </a:r>
          </a:p>
        </p:txBody>
      </p:sp>
    </p:spTree>
    <p:extLst>
      <p:ext uri="{BB962C8B-B14F-4D97-AF65-F5344CB8AC3E}">
        <p14:creationId xmlns:p14="http://schemas.microsoft.com/office/powerpoint/2010/main" val="2271141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F639397E-6EA3-8BE9-2D86-CC1EE83ACBD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98036026"/>
              </p:ext>
            </p:extLst>
          </p:nvPr>
        </p:nvGraphicFramePr>
        <p:xfrm>
          <a:off x="482130" y="903956"/>
          <a:ext cx="8264579" cy="395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4579">
                  <a:extLst>
                    <a:ext uri="{9D8B030D-6E8A-4147-A177-3AD203B41FA5}">
                      <a16:colId xmlns:a16="http://schemas.microsoft.com/office/drawing/2014/main" val="32468718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500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Het aantal inwoners met verhoogde tegemoetkoming in de ziekteverzekering ten opzichte van het totale aantal inwoners</a:t>
                      </a:r>
                      <a:endParaRPr lang="nl-B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517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het aantal inwoners van buitenlandse niet-EU-herkomst ten opzichte van het totale aantal inwoners</a:t>
                      </a:r>
                      <a:endParaRPr lang="nl-B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989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Het  aantal kredietnemers met minstens één uitstaand achterstallig contract ten opzichte van het totale aantal inwoners van achttien jaar of ouder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679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Aantal personen (0-59 jaar) in een gezin met zeer lage werkintensiteit ten opzichte van het totale aantal inwoners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369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Huishoudens met kind(eren) bij een alleenstaande ouder ten opzichte van het totale aantal huishoudens </a:t>
                      </a:r>
                    </a:p>
                    <a:p>
                      <a:endParaRPr lang="nl-B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771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verhouding van het aantal alleenstaande inwoners van 75 jaar of ouder ten opzichte van het totale aantal inwoners</a:t>
                      </a:r>
                    </a:p>
                    <a:p>
                      <a:endParaRPr lang="nl-B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325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Het aantal geplaatste en ingeschakelde budgetmeters ten opzichte van het aantal huishoudelijke elektriciteitsafnemers die aangesloten zijn op het distributienet</a:t>
                      </a:r>
                      <a:endParaRPr lang="nl-B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444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rechthebbenden (verzekerden bij het RIZIV) met minstens één statuut chronische aandoening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544569"/>
                  </a:ext>
                </a:extLst>
              </a:tr>
              <a:tr h="256211">
                <a:tc>
                  <a:txBody>
                    <a:bodyPr/>
                    <a:lstStyle/>
                    <a:p>
                      <a:r>
                        <a:rPr lang="nl-NL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 kansarmoede-index van Kind en Gezin; </a:t>
                      </a:r>
                      <a:endParaRPr lang="nl-B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453717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C00FD879-FEAA-9829-B283-FA668FCD7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Kwetsbaarheidsindicatoren</a:t>
            </a:r>
          </a:p>
        </p:txBody>
      </p:sp>
    </p:spTree>
    <p:extLst>
      <p:ext uri="{BB962C8B-B14F-4D97-AF65-F5344CB8AC3E}">
        <p14:creationId xmlns:p14="http://schemas.microsoft.com/office/powerpoint/2010/main" val="3675199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DCE3503-A388-EA3E-F0BD-1191CC3499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Opgebouwd uit 9 kwetsbaarheidsindicatoren</a:t>
            </a:r>
          </a:p>
          <a:p>
            <a:r>
              <a:rPr lang="nl-BE" dirty="0"/>
              <a:t>Alle indicatoren waar de gemeente hoger scoort dan 75 % van alle Vlaamse gemeenten, krijgen 1 punt en worden opgeteld</a:t>
            </a:r>
          </a:p>
          <a:p>
            <a:endParaRPr lang="nl-BE" dirty="0"/>
          </a:p>
          <a:p>
            <a:pPr>
              <a:buNone/>
            </a:pPr>
            <a:endParaRPr lang="nl-BE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50BCEC6-1D06-91E7-E6D7-060F53160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Kwetsbaarheidsscore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DF405767-B85F-EC41-F443-040F1A15F992}"/>
              </a:ext>
            </a:extLst>
          </p:cNvPr>
          <p:cNvSpPr/>
          <p:nvPr/>
        </p:nvSpPr>
        <p:spPr>
          <a:xfrm>
            <a:off x="871038" y="3454696"/>
            <a:ext cx="1854025" cy="309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Totale score ≥ 8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9668DD7E-1B08-CA47-BF55-8AC12DCDC9CF}"/>
              </a:ext>
            </a:extLst>
          </p:cNvPr>
          <p:cNvSpPr/>
          <p:nvPr/>
        </p:nvSpPr>
        <p:spPr>
          <a:xfrm>
            <a:off x="871038" y="3818203"/>
            <a:ext cx="1854025" cy="309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Totale score ≥ 4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A26BC3F5-0050-B932-299F-492CF7EEADFA}"/>
              </a:ext>
            </a:extLst>
          </p:cNvPr>
          <p:cNvSpPr/>
          <p:nvPr/>
        </p:nvSpPr>
        <p:spPr>
          <a:xfrm>
            <a:off x="871038" y="4181710"/>
            <a:ext cx="1854025" cy="309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Totale score &lt;4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33B2234B-E33F-6B16-2813-AABD3E397BC6}"/>
              </a:ext>
            </a:extLst>
          </p:cNvPr>
          <p:cNvSpPr/>
          <p:nvPr/>
        </p:nvSpPr>
        <p:spPr>
          <a:xfrm>
            <a:off x="4967994" y="3454696"/>
            <a:ext cx="1854025" cy="309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X 1,386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68F7F89E-F38A-0639-265A-1D4E6B93EAD9}"/>
              </a:ext>
            </a:extLst>
          </p:cNvPr>
          <p:cNvSpPr/>
          <p:nvPr/>
        </p:nvSpPr>
        <p:spPr>
          <a:xfrm>
            <a:off x="4967994" y="3850533"/>
            <a:ext cx="1854025" cy="309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X 1,072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5B56057A-32E6-B894-3697-3921A4EFF202}"/>
              </a:ext>
            </a:extLst>
          </p:cNvPr>
          <p:cNvSpPr/>
          <p:nvPr/>
        </p:nvSpPr>
        <p:spPr>
          <a:xfrm>
            <a:off x="4967994" y="4246371"/>
            <a:ext cx="1854025" cy="309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X 1,000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0535283E-D0F6-9E89-29E1-57F76277B8C6}"/>
              </a:ext>
            </a:extLst>
          </p:cNvPr>
          <p:cNvSpPr/>
          <p:nvPr/>
        </p:nvSpPr>
        <p:spPr>
          <a:xfrm>
            <a:off x="4724558" y="2750840"/>
            <a:ext cx="2340898" cy="659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Subsidie op basis van inwonersaantal</a:t>
            </a:r>
          </a:p>
        </p:txBody>
      </p:sp>
      <p:sp>
        <p:nvSpPr>
          <p:cNvPr id="16" name="Pijl: rechts 15">
            <a:extLst>
              <a:ext uri="{FF2B5EF4-FFF2-40B4-BE49-F238E27FC236}">
                <a16:creationId xmlns:a16="http://schemas.microsoft.com/office/drawing/2014/main" id="{E8A65FC0-55FA-11FC-73C9-72560F35AD3B}"/>
              </a:ext>
            </a:extLst>
          </p:cNvPr>
          <p:cNvSpPr/>
          <p:nvPr/>
        </p:nvSpPr>
        <p:spPr>
          <a:xfrm>
            <a:off x="3020416" y="3569360"/>
            <a:ext cx="1652226" cy="5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Pijl: rechts 16">
            <a:extLst>
              <a:ext uri="{FF2B5EF4-FFF2-40B4-BE49-F238E27FC236}">
                <a16:creationId xmlns:a16="http://schemas.microsoft.com/office/drawing/2014/main" id="{147EEBEF-ACDC-5BEA-1B18-900C3B3C251B}"/>
              </a:ext>
            </a:extLst>
          </p:cNvPr>
          <p:cNvSpPr/>
          <p:nvPr/>
        </p:nvSpPr>
        <p:spPr>
          <a:xfrm>
            <a:off x="3020416" y="3946456"/>
            <a:ext cx="1652226" cy="5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Pijl: rechts 17">
            <a:extLst>
              <a:ext uri="{FF2B5EF4-FFF2-40B4-BE49-F238E27FC236}">
                <a16:creationId xmlns:a16="http://schemas.microsoft.com/office/drawing/2014/main" id="{709D1DDD-F76C-D3C2-5E9B-F38A3A0BE81B}"/>
              </a:ext>
            </a:extLst>
          </p:cNvPr>
          <p:cNvSpPr/>
          <p:nvPr/>
        </p:nvSpPr>
        <p:spPr>
          <a:xfrm>
            <a:off x="3020416" y="4348376"/>
            <a:ext cx="1652226" cy="5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5506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863D684-A7C9-40EC-CFEC-7F3593350F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Gebaseerd op de kansarmoede-index van 2017 (aantal kansarme gezinnen per gemeente in Vlaanderen)</a:t>
            </a:r>
          </a:p>
          <a:p>
            <a:r>
              <a:rPr lang="nl-BE" dirty="0"/>
              <a:t>Mediaan: 7,2%</a:t>
            </a:r>
          </a:p>
          <a:p>
            <a:r>
              <a:rPr lang="nl-BE" dirty="0"/>
              <a:t>Maximum (gemeente Boom): 38,6%</a:t>
            </a:r>
          </a:p>
          <a:p>
            <a:endParaRPr lang="nl-BE" dirty="0"/>
          </a:p>
          <a:p>
            <a:pPr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EA47FB-3985-B5EF-7E98-5EA06F2BA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0" y="900000"/>
            <a:ext cx="6896132" cy="642109"/>
          </a:xfrm>
        </p:spPr>
        <p:txBody>
          <a:bodyPr/>
          <a:lstStyle/>
          <a:p>
            <a:r>
              <a:rPr lang="nl-BE" dirty="0"/>
              <a:t>Kwetsbaarheidsscore – 3 gewichten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40BFF93-185F-9098-C0E0-92F5803DE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782" y="1994400"/>
            <a:ext cx="2831818" cy="28912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C0F9BE0-A41E-4CF5-B3CE-9E3DBD4A9904}"/>
              </a:ext>
            </a:extLst>
          </p:cNvPr>
          <p:cNvSpPr txBox="1"/>
          <p:nvPr/>
        </p:nvSpPr>
        <p:spPr>
          <a:xfrm>
            <a:off x="6059578" y="4674942"/>
            <a:ext cx="754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rgbClr val="FF0000"/>
                </a:solidFill>
              </a:rPr>
              <a:t>1,072</a:t>
            </a:r>
            <a:endParaRPr lang="nl-BE" sz="1200" dirty="0">
              <a:solidFill>
                <a:srgbClr val="FF0000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4704D63-2ECF-699A-356D-1156E2100406}"/>
              </a:ext>
            </a:extLst>
          </p:cNvPr>
          <p:cNvSpPr txBox="1"/>
          <p:nvPr/>
        </p:nvSpPr>
        <p:spPr>
          <a:xfrm>
            <a:off x="7687267" y="4657206"/>
            <a:ext cx="457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>
                <a:solidFill>
                  <a:srgbClr val="FF0000"/>
                </a:solidFill>
              </a:rPr>
              <a:t>1,386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E29053D-F4EB-FCD6-A3DA-B2378D9A01A8}"/>
              </a:ext>
            </a:extLst>
          </p:cNvPr>
          <p:cNvSpPr txBox="1"/>
          <p:nvPr/>
        </p:nvSpPr>
        <p:spPr>
          <a:xfrm>
            <a:off x="5637062" y="4678104"/>
            <a:ext cx="8450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rgbClr val="FF0000"/>
                </a:solidFill>
              </a:rPr>
              <a:t>1,000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31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65EC1A-4F3A-C8B9-BCFE-017374F2C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Nieuw financieringsmodel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DFBFA43-B75C-E1B4-7D7D-F103AA296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31" y="4476672"/>
            <a:ext cx="5810031" cy="323178"/>
          </a:xfrm>
        </p:spPr>
        <p:txBody>
          <a:bodyPr/>
          <a:lstStyle/>
          <a:p>
            <a:r>
              <a:rPr lang="nl-BE" dirty="0"/>
              <a:t>Gecoördineerde versie van BVR zorgraden van 17/05/2019, in werking vanaf 1/01/2025 </a:t>
            </a:r>
          </a:p>
        </p:txBody>
      </p:sp>
    </p:spTree>
    <p:extLst>
      <p:ext uri="{BB962C8B-B14F-4D97-AF65-F5344CB8AC3E}">
        <p14:creationId xmlns:p14="http://schemas.microsoft.com/office/powerpoint/2010/main" val="1869940872"/>
      </p:ext>
    </p:extLst>
  </p:cSld>
  <p:clrMapOvr>
    <a:masterClrMapping/>
  </p:clrMapOvr>
</p:sld>
</file>

<file path=ppt/theme/theme1.xml><?xml version="1.0" encoding="utf-8"?>
<a:theme xmlns:a="http://schemas.openxmlformats.org/drawingml/2006/main" name="DZorg_titeldia's">
  <a:themeElements>
    <a:clrScheme name="DZORG - voorstel1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F4C81"/>
      </a:accent1>
      <a:accent2>
        <a:srgbClr val="359B3C"/>
      </a:accent2>
      <a:accent3>
        <a:srgbClr val="0E6DA7"/>
      </a:accent3>
      <a:accent4>
        <a:srgbClr val="E98300"/>
      </a:accent4>
      <a:accent5>
        <a:srgbClr val="DD3734"/>
      </a:accent5>
      <a:accent6>
        <a:srgbClr val="80B6E4"/>
      </a:accent6>
      <a:hlink>
        <a:srgbClr val="3C96BE"/>
      </a:hlink>
      <a:folHlink>
        <a:srgbClr val="AA78AA"/>
      </a:folHlink>
    </a:clrScheme>
    <a:fontScheme name="Flanders Art Sans">
      <a:majorFont>
        <a:latin typeface="Flanders Art Sans"/>
        <a:ea typeface=""/>
        <a:cs typeface=""/>
      </a:majorFont>
      <a:minorFont>
        <a:latin typeface="Flanders Art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32FCB38A-8681-4FA4-AA98-D23CBD771A75}" vid="{BC2EF69E-A97D-4AF5-B86B-5FCB27C6994B}"/>
    </a:ext>
  </a:extLst>
</a:theme>
</file>

<file path=ppt/theme/theme2.xml><?xml version="1.0" encoding="utf-8"?>
<a:theme xmlns:a="http://schemas.openxmlformats.org/drawingml/2006/main" name="DZorg_tussentitels">
  <a:themeElements>
    <a:clrScheme name="DZORG - voorstel1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F4C81"/>
      </a:accent1>
      <a:accent2>
        <a:srgbClr val="359B3C"/>
      </a:accent2>
      <a:accent3>
        <a:srgbClr val="0E6DA7"/>
      </a:accent3>
      <a:accent4>
        <a:srgbClr val="E98300"/>
      </a:accent4>
      <a:accent5>
        <a:srgbClr val="DD3734"/>
      </a:accent5>
      <a:accent6>
        <a:srgbClr val="80B6E4"/>
      </a:accent6>
      <a:hlink>
        <a:srgbClr val="3C96BE"/>
      </a:hlink>
      <a:folHlink>
        <a:srgbClr val="AA78AA"/>
      </a:folHlink>
    </a:clrScheme>
    <a:fontScheme name="Flanders Art Sans">
      <a:majorFont>
        <a:latin typeface="Flanders Art Sans"/>
        <a:ea typeface=""/>
        <a:cs typeface=""/>
      </a:majorFont>
      <a:minorFont>
        <a:latin typeface="Flanders Art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32FCB38A-8681-4FA4-AA98-D23CBD771A75}" vid="{BE93C461-734E-4E70-B56F-C83620C77BAF}"/>
    </a:ext>
  </a:extLst>
</a:theme>
</file>

<file path=ppt/theme/theme3.xml><?xml version="1.0" encoding="utf-8"?>
<a:theme xmlns:a="http://schemas.openxmlformats.org/drawingml/2006/main" name="DZorg_tekstdia's">
  <a:themeElements>
    <a:clrScheme name="DZORG - voorstel1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F4C81"/>
      </a:accent1>
      <a:accent2>
        <a:srgbClr val="359B3C"/>
      </a:accent2>
      <a:accent3>
        <a:srgbClr val="0E6DA7"/>
      </a:accent3>
      <a:accent4>
        <a:srgbClr val="E98300"/>
      </a:accent4>
      <a:accent5>
        <a:srgbClr val="DD3734"/>
      </a:accent5>
      <a:accent6>
        <a:srgbClr val="80B6E4"/>
      </a:accent6>
      <a:hlink>
        <a:srgbClr val="3C96BE"/>
      </a:hlink>
      <a:folHlink>
        <a:srgbClr val="AA78AA"/>
      </a:folHlink>
    </a:clrScheme>
    <a:fontScheme name="Flanders Art Sans">
      <a:majorFont>
        <a:latin typeface="Flanders Art Sans"/>
        <a:ea typeface=""/>
        <a:cs typeface=""/>
      </a:majorFont>
      <a:minorFont>
        <a:latin typeface="Flanders Art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32FCB38A-8681-4FA4-AA98-D23CBD771A75}" vid="{D55D6078-8472-422C-9512-D495B48AB74C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3014de8249d42afad66165e3d2261e7 xmlns="9a9ec0f0-7796-43d0-ac1f-4c8c46ee0bd1">
      <Terms xmlns="http://schemas.microsoft.com/office/infopath/2007/PartnerControls"/>
    </g3014de8249d42afad66165e3d2261e7>
    <IconOverlay xmlns="http://schemas.microsoft.com/sharepoint/v4" xsi:nil="true"/>
    <i2d81646cf3b4af085db4e59f76b2271 xmlns="9a9ec0f0-7796-43d0-ac1f-4c8c46ee0bd1">
      <Terms xmlns="http://schemas.microsoft.com/office/infopath/2007/PartnerControls"/>
    </i2d81646cf3b4af085db4e59f76b2271>
    <TaxCatchAll xmlns="9a9ec0f0-7796-43d0-ac1f-4c8c46ee0bd1" xsi:nil="true"/>
    <lcf76f155ced4ddcb4097134ff3c332f xmlns="3b391a5d-606c-48dd-9c05-7eecd01175d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ZG Document" ma:contentTypeID="0x010100E5B23CBEC15EF443818A347F7744E7580041B27AC3FDF725439CD14272F7BDC960" ma:contentTypeVersion="17" ma:contentTypeDescription="Het basis content type “ZG Document” is een basis voor content types voor in documentbibliotheken." ma:contentTypeScope="" ma:versionID="74317b231a60219ad91efd12d70e0cae">
  <xsd:schema xmlns:xsd="http://www.w3.org/2001/XMLSchema" xmlns:xs="http://www.w3.org/2001/XMLSchema" xmlns:p="http://schemas.microsoft.com/office/2006/metadata/properties" xmlns:ns2="9a9ec0f0-7796-43d0-ac1f-4c8c46ee0bd1" xmlns:ns3="3b391a5d-606c-48dd-9c05-7eecd01175d4" xmlns:ns4="b1fbe6bc-579c-47af-b031-4320ec39a433" xmlns:ns5="http://schemas.microsoft.com/sharepoint/v4" targetNamespace="http://schemas.microsoft.com/office/2006/metadata/properties" ma:root="true" ma:fieldsID="78bd212a57054a13e2e36ea286987850" ns2:_="" ns3:_="" ns4:_="" ns5:_="">
    <xsd:import namespace="9a9ec0f0-7796-43d0-ac1f-4c8c46ee0bd1"/>
    <xsd:import namespace="3b391a5d-606c-48dd-9c05-7eecd01175d4"/>
    <xsd:import namespace="b1fbe6bc-579c-47af-b031-4320ec39a43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2d81646cf3b4af085db4e59f76b2271" minOccurs="0"/>
                <xsd:element ref="ns2:TaxCatchAll" minOccurs="0"/>
                <xsd:element ref="ns2:TaxCatchAllLabel" minOccurs="0"/>
                <xsd:element ref="ns2:g3014de8249d42afad66165e3d2261e7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5:IconOverlay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i2d81646cf3b4af085db4e59f76b2271" ma:index="8" nillable="true" ma:taxonomy="true" ma:internalName="i2d81646cf3b4af085db4e59f76b2271" ma:taxonomyFieldName="ZG_x0020_Thema" ma:displayName="ZG Thema" ma:default="" ma:fieldId="{22d81646-cf3b-4af0-85db-4e59f76b2271}" ma:taxonomyMulti="true" ma:sspId="49ca8161-7180-459b-a0ef-1a71cf6ffea5" ma:termSetId="7fe39be1-420a-4760-9a61-3e6b46397d5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f3f1a0b-e239-4cb7-8a38-872c86642cbf}" ma:internalName="TaxCatchAll" ma:showField="CatchAllData" ma:web="b1fbe6bc-579c-47af-b031-4320ec39a4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f3f1a0b-e239-4cb7-8a38-872c86642cbf}" ma:internalName="TaxCatchAllLabel" ma:readOnly="true" ma:showField="CatchAllDataLabel" ma:web="b1fbe6bc-579c-47af-b031-4320ec39a4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3014de8249d42afad66165e3d2261e7" ma:index="12" nillable="true" ma:taxonomy="true" ma:internalName="g3014de8249d42afad66165e3d2261e7" ma:taxonomyFieldName="ZG_x0020_Subthema" ma:displayName="ZG Subthema" ma:default="" ma:fieldId="{03014de8-249d-42af-ad66-165e3d2261e7}" ma:taxonomyMulti="true" ma:sspId="49ca8161-7180-459b-a0ef-1a71cf6ffea5" ma:termSetId="d7c685f0-dcff-44f7-afae-a3a295cca2e8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91a5d-606c-48dd-9c05-7eecd01175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MediaServiceAutoTags" ma:internalName="MediaServiceAutoTags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Afbeeldingtags" ma:readOnly="false" ma:fieldId="{5cf76f15-5ced-4ddc-b409-7134ff3c332f}" ma:taxonomyMulti="true" ma:sspId="49ca8161-7180-459b-a0ef-1a71cf6ff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fbe6bc-579c-47af-b031-4320ec39a43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49ca8161-7180-459b-a0ef-1a71cf6ffea5" ContentTypeId="0x010100E5B23CBEC15EF443818A347F7744E758" PreviousValue="false"/>
</file>

<file path=customXml/itemProps1.xml><?xml version="1.0" encoding="utf-8"?>
<ds:datastoreItem xmlns:ds="http://schemas.openxmlformats.org/officeDocument/2006/customXml" ds:itemID="{BB2DD036-90B0-42FF-BD4F-9784087431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DF51BD-931C-487D-A907-A4A17478AF89}">
  <ds:schemaRefs>
    <ds:schemaRef ds:uri="http://schemas.microsoft.com/sharepoint/v4"/>
    <ds:schemaRef ds:uri="http://purl.org/dc/elements/1.1/"/>
    <ds:schemaRef ds:uri="9a9ec0f0-7796-43d0-ac1f-4c8c46ee0bd1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3b391a5d-606c-48dd-9c05-7eecd01175d4"/>
    <ds:schemaRef ds:uri="b1fbe6bc-579c-47af-b031-4320ec39a43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11E9B54-0161-4679-AEF1-278AE83734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9ec0f0-7796-43d0-ac1f-4c8c46ee0bd1"/>
    <ds:schemaRef ds:uri="3b391a5d-606c-48dd-9c05-7eecd01175d4"/>
    <ds:schemaRef ds:uri="b1fbe6bc-579c-47af-b031-4320ec39a43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06B9E30-25F3-4EE4-9DAE-C186C9F45BD9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ZORG_presentatie_breedbeeld</Template>
  <TotalTime>0</TotalTime>
  <Words>1119</Words>
  <Application>Microsoft Office PowerPoint</Application>
  <PresentationFormat>Diavoorstelling (16:9)</PresentationFormat>
  <Paragraphs>173</Paragraphs>
  <Slides>29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29</vt:i4>
      </vt:variant>
    </vt:vector>
  </HeadingPairs>
  <TitlesOfParts>
    <vt:vector size="40" baseType="lpstr">
      <vt:lpstr>Calibri</vt:lpstr>
      <vt:lpstr>FlandersArtSans-Bold</vt:lpstr>
      <vt:lpstr>Flanders Art Sans</vt:lpstr>
      <vt:lpstr>Flanders Art Sans Medium</vt:lpstr>
      <vt:lpstr>Times New Roman</vt:lpstr>
      <vt:lpstr>FlandersArtSans-Regular</vt:lpstr>
      <vt:lpstr>Arial</vt:lpstr>
      <vt:lpstr>FlandersArtSans-Medium</vt:lpstr>
      <vt:lpstr>DZorg_titeldia's</vt:lpstr>
      <vt:lpstr>DZorg_tussentitels</vt:lpstr>
      <vt:lpstr>DZorg_tekstdia's</vt:lpstr>
      <vt:lpstr>Financieringsmodel van de zorgraden</vt:lpstr>
      <vt:lpstr>Huidige financieringsmodel</vt:lpstr>
      <vt:lpstr>Parameters</vt:lpstr>
      <vt:lpstr>Variabele subsidie</vt:lpstr>
      <vt:lpstr>Kwetsbaarheidsindicatoren</vt:lpstr>
      <vt:lpstr>Kwetsbaarheidsindicatoren</vt:lpstr>
      <vt:lpstr>Kwetsbaarheidsscore</vt:lpstr>
      <vt:lpstr>Kwetsbaarheidsscore – 3 gewichten </vt:lpstr>
      <vt:lpstr>Nieuw financieringsmodel</vt:lpstr>
      <vt:lpstr>Waarom een nieuw financieringsmodel?</vt:lpstr>
      <vt:lpstr>Gelopen traject</vt:lpstr>
      <vt:lpstr>Gelopen traject</vt:lpstr>
      <vt:lpstr>Uitgangspunten</vt:lpstr>
      <vt:lpstr>Veranderingen in het financieringsmodel</vt:lpstr>
      <vt:lpstr>Vaste sokkel - visie</vt:lpstr>
      <vt:lpstr>Vaste sokkel - visie</vt:lpstr>
      <vt:lpstr>Vaste sokkel – voorstel 2025</vt:lpstr>
      <vt:lpstr>Vaste sokkel – voorstel 2025</vt:lpstr>
      <vt:lpstr>Variabel gedeelte</vt:lpstr>
      <vt:lpstr>Variabel gedeelte</vt:lpstr>
      <vt:lpstr>Totale subsidie</vt:lpstr>
      <vt:lpstr>Totale subsidie</vt:lpstr>
      <vt:lpstr>Totale subsidie</vt:lpstr>
      <vt:lpstr>Totale subsidie</vt:lpstr>
      <vt:lpstr>Kwetsbaarheidsindicatoren</vt:lpstr>
      <vt:lpstr>Kwetsbaarheidsindicatoren</vt:lpstr>
      <vt:lpstr>Naar een percentiele gewichtsverdeling</vt:lpstr>
      <vt:lpstr>Naar een percentiele gewichtsverdeling</vt:lpstr>
      <vt:lpstr>Vragen?  eerstelijn@vlaanderen.be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Voeg dia’s voor titels, tussentitels en tekst in via    menu Start &gt;&gt; Nieuwe dia</dc:title>
  <dc:creator>Wijnants Elke</dc:creator>
  <cp:lastModifiedBy>Schillemans Sara</cp:lastModifiedBy>
  <cp:revision>3</cp:revision>
  <cp:lastPrinted>2020-01-08T11:25:46Z</cp:lastPrinted>
  <dcterms:created xsi:type="dcterms:W3CDTF">2023-07-19T11:51:33Z</dcterms:created>
  <dcterms:modified xsi:type="dcterms:W3CDTF">2024-10-29T07:56:33Z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0x010100E5B23CBEC15EF443818A347F7744E7580041B27AC3FDF725439CD14272F7BDC960</vt:lpwstr>
  </property>
  <property fmtid="{D5CDD505-2E9C-101B-9397-08002B2CF9AE}" pid="3" name="MediaServiceImageTags">
    <vt:lpwstr/>
  </property>
  <property fmtid="{D5CDD505-2E9C-101B-9397-08002B2CF9AE}" pid="4" name="ZG Thema">
    <vt:lpwstr/>
  </property>
  <property fmtid="{D5CDD505-2E9C-101B-9397-08002B2CF9AE}" pid="5" name="ZG Subthema">
    <vt:lpwstr/>
  </property>
</Properties>
</file>