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customXml/itemProps5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theme/theme4.xml" ContentType="application/vnd.openxmlformats-officedocument.theme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tags/tag1.xml" ContentType="application/vnd.openxmlformats-officedocument.presentationml.tags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tags/tag2.xml" ContentType="application/vnd.openxmlformats-officedocument.presentationml.tags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comments/modernComment_7F995345_3A02D87E.xml" ContentType="application/vnd.ms-powerpoint.comments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804" r:id="rId6"/>
    <p:sldMasterId id="2147483660" r:id="rId7"/>
    <p:sldMasterId id="2147483679" r:id="rId8"/>
    <p:sldMasterId id="2147483739" r:id="rId9"/>
    <p:sldMasterId id="2147483781" r:id="rId10"/>
  </p:sldMasterIdLst>
  <p:notesMasterIdLst>
    <p:notesMasterId r:id="rId50"/>
  </p:notesMasterIdLst>
  <p:handoutMasterIdLst>
    <p:handoutMasterId r:id="rId51"/>
  </p:handoutMasterIdLst>
  <p:sldIdLst>
    <p:sldId id="876" r:id="rId11"/>
    <p:sldId id="878" r:id="rId12"/>
    <p:sldId id="319" r:id="rId13"/>
    <p:sldId id="2140754763" r:id="rId14"/>
    <p:sldId id="2140754621" r:id="rId15"/>
    <p:sldId id="2140754758" r:id="rId16"/>
    <p:sldId id="2140754752" r:id="rId17"/>
    <p:sldId id="2140754622" r:id="rId18"/>
    <p:sldId id="2140754756" r:id="rId19"/>
    <p:sldId id="2140754591" r:id="rId20"/>
    <p:sldId id="2140754751" r:id="rId21"/>
    <p:sldId id="2140754759" r:id="rId22"/>
    <p:sldId id="311" r:id="rId23"/>
    <p:sldId id="2140754764" r:id="rId24"/>
    <p:sldId id="875" r:id="rId25"/>
    <p:sldId id="347" r:id="rId26"/>
    <p:sldId id="864" r:id="rId27"/>
    <p:sldId id="869" r:id="rId28"/>
    <p:sldId id="859" r:id="rId29"/>
    <p:sldId id="873" r:id="rId30"/>
    <p:sldId id="867" r:id="rId31"/>
    <p:sldId id="851" r:id="rId32"/>
    <p:sldId id="314" r:id="rId33"/>
    <p:sldId id="2140754623" r:id="rId34"/>
    <p:sldId id="2140754755" r:id="rId35"/>
    <p:sldId id="2140754741" r:id="rId36"/>
    <p:sldId id="2140754740" r:id="rId37"/>
    <p:sldId id="2140754739" r:id="rId38"/>
    <p:sldId id="256" r:id="rId39"/>
    <p:sldId id="2140754743" r:id="rId40"/>
    <p:sldId id="2140754744" r:id="rId41"/>
    <p:sldId id="2140754760" r:id="rId42"/>
    <p:sldId id="795" r:id="rId43"/>
    <p:sldId id="2140754761" r:id="rId44"/>
    <p:sldId id="2140754745" r:id="rId45"/>
    <p:sldId id="2140754757" r:id="rId46"/>
    <p:sldId id="2140754746" r:id="rId47"/>
    <p:sldId id="2140754747" r:id="rId48"/>
    <p:sldId id="2140754762" r:id="rId49"/>
  </p:sldIdLst>
  <p:sldSz cx="9144000" cy="5143500" type="screen16x9"/>
  <p:notesSz cx="9144000" cy="6858000"/>
  <p:embeddedFontLst>
    <p:embeddedFont>
      <p:font typeface="Flanders Art Sans" panose="020B0604020202020204" charset="0"/>
      <p:regular r:id="rId52"/>
      <p:bold r:id="rId53"/>
      <p:italic r:id="rId54"/>
      <p:boldItalic r:id="rId55"/>
    </p:embeddedFont>
    <p:embeddedFont>
      <p:font typeface="FlandersArtSans-Bold" panose="00000800000000000000" pitchFamily="2" charset="0"/>
      <p:bold r:id="rId56"/>
    </p:embeddedFont>
    <p:embeddedFont>
      <p:font typeface="FlandersArtSans-Medium" panose="00000600000000000000" pitchFamily="2" charset="0"/>
      <p:regular r:id="rId57"/>
    </p:embeddedFont>
    <p:embeddedFont>
      <p:font typeface="FlandersArtSans-Regular" panose="00000500000000000000" pitchFamily="2" charset="0"/>
      <p:regular r:id="rId58"/>
    </p:embeddedFont>
    <p:embeddedFont>
      <p:font typeface="FlandersArtSerif-Regular" panose="00000500000000000000" pitchFamily="2" charset="0"/>
      <p:regular r:id="rId59"/>
    </p:embeddedFont>
    <p:embeddedFont>
      <p:font typeface="Univers for KPMG Light" panose="020B0604020202020204" charset="0"/>
      <p:regular r:id="rId60"/>
      <p:bold r:id="rId61"/>
      <p:italic r:id="rId62"/>
      <p:boldItalic r:id="rId63"/>
    </p:embeddedFont>
  </p:embeddedFontLst>
  <p:defaultTextStyle>
    <a:defPPr>
      <a:defRPr lang="nl-B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Agenda" id="{D23E396E-1F6A-4AFF-A9AC-71087F0B4BC5}">
          <p14:sldIdLst>
            <p14:sldId id="876"/>
            <p14:sldId id="878"/>
            <p14:sldId id="319"/>
          </p14:sldIdLst>
        </p14:section>
        <p14:section name="Welkom" id="{F62FE912-8A70-486D-BBEB-EE3DA0AA234C}">
          <p14:sldIdLst>
            <p14:sldId id="2140754763"/>
            <p14:sldId id="2140754621"/>
            <p14:sldId id="2140754758"/>
          </p14:sldIdLst>
        </p14:section>
        <p14:section name="Verkenning van de uitdaging" id="{34A6E846-DC5F-48FD-9EBE-6E2E57A54F11}">
          <p14:sldIdLst>
            <p14:sldId id="2140754752"/>
            <p14:sldId id="2140754622"/>
            <p14:sldId id="2140754756"/>
            <p14:sldId id="2140754591"/>
            <p14:sldId id="2140754751"/>
          </p14:sldIdLst>
        </p14:section>
        <p14:section name="Voorstelling van de projecten" id="{7D8EA1B1-3767-443A-8FE5-745F4B1116E8}">
          <p14:sldIdLst>
            <p14:sldId id="2140754759"/>
            <p14:sldId id="311"/>
            <p14:sldId id="2140754764"/>
            <p14:sldId id="875"/>
            <p14:sldId id="347"/>
            <p14:sldId id="864"/>
            <p14:sldId id="869"/>
            <p14:sldId id="859"/>
            <p14:sldId id="873"/>
            <p14:sldId id="867"/>
            <p14:sldId id="851"/>
            <p14:sldId id="314"/>
            <p14:sldId id="2140754623"/>
            <p14:sldId id="2140754755"/>
            <p14:sldId id="2140754741"/>
            <p14:sldId id="2140754740"/>
            <p14:sldId id="2140754739"/>
            <p14:sldId id="256"/>
            <p14:sldId id="2140754743"/>
            <p14:sldId id="2140754744"/>
            <p14:sldId id="2140754760"/>
            <p14:sldId id="795"/>
            <p14:sldId id="2140754761"/>
            <p14:sldId id="2140754745"/>
            <p14:sldId id="2140754757"/>
            <p14:sldId id="2140754746"/>
            <p14:sldId id="2140754747"/>
            <p14:sldId id="2140754762"/>
          </p14:sldIdLst>
        </p14:section>
        <p14:section name="Bijlagen" id="{76D4416C-B15F-4283-B525-434D13B6E0D9}">
          <p14:sldIdLst/>
        </p14:section>
      </p14:sectionLst>
    </p:ex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  <p15:guide id="3" orient="horz" pos="1620">
          <p15:clr>
            <a:srgbClr val="A4A3A4"/>
          </p15:clr>
        </p15:guide>
        <p15:guide id="4" pos="558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notes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EFDAA600-5874-92C2-748A-70D449CF32CF}" name="Helena Broekaert" initials="HB" userId="S::helena.broekaert_domusmedica.be#ext#@vlaamseoverheid.onmicrosoft.com::62eed8e7-e76b-44a3-aa83-72163b33348f" providerId="AD"/>
  <p188:author id="{BB0C1B0D-9027-81DC-59F5-DF07553FDE69}" name="Thoelen Lien" initials="LT" userId="S::lien.thoelen@vlaanderen.be::a0fd5051-8daa-46f9-b385-d0feea8a78aa" providerId="AD"/>
  <p188:author id="{DCDEA42D-F5EC-B30A-FD2A-DC5C710769DD}" name="Boeckx Thomas" initials="BT" userId="S::thomas.boeckx@vlaanderen.be::c17b2b8a-511e-4807-889d-6f047d4f285e" providerId="AD"/>
  <p188:author id="{8B45057C-3748-486F-601A-46551444F67D}" name="Coens Alain" initials="CA" userId="S::alain.coens@vlaanderen.be::a96588ad-06a2-4589-90bc-7abd35a391a7" providerId="AD"/>
  <p188:author id="{D57073B7-7029-2C88-CAAB-1463610415E9}" name="Vercoutere Rebecca" initials="VR" userId="S::rebecca.vercoutere@vlaanderen.be::be0b9ddf-04aa-4e31-8547-995674902db9" providerId="AD"/>
  <p188:author id="{7D7A5EEA-E6B9-7428-17CF-1C136EC4B21E}" name="Wijnants Elke" initials="EW" userId="S::elke.wijnants@vlaanderen.be::15c965b4-98ee-43c7-acde-43838e66ded7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2F0D4"/>
    <a:srgbClr val="C0E119"/>
    <a:srgbClr val="707917"/>
    <a:srgbClr val="EEEEE7"/>
    <a:srgbClr val="F6C547"/>
    <a:srgbClr val="99D892"/>
    <a:srgbClr val="80B6E4"/>
    <a:srgbClr val="D9BCE8"/>
    <a:srgbClr val="359B3C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D113A9D2-9D6B-4929-AA2D-F23B5EE8CBE7}" styleName="Stijl, thema 2 - Acc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5940675A-B579-460E-94D1-54222C63F5DA}" styleName="Geen stijl, tabelraster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3" d="100"/>
          <a:sy n="83" d="100"/>
        </p:scale>
        <p:origin x="800" y="52"/>
      </p:cViewPr>
      <p:guideLst>
        <p:guide orient="horz" pos="2160"/>
        <p:guide pos="2880"/>
        <p:guide orient="horz" pos="1620"/>
        <p:guide pos="5581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>
        <p:guide orient="horz" pos="2160"/>
        <p:guide pos="288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16.xml"/><Relationship Id="rId21" Type="http://schemas.openxmlformats.org/officeDocument/2006/relationships/slide" Target="slides/slide11.xml"/><Relationship Id="rId34" Type="http://schemas.openxmlformats.org/officeDocument/2006/relationships/slide" Target="slides/slide24.xml"/><Relationship Id="rId42" Type="http://schemas.openxmlformats.org/officeDocument/2006/relationships/slide" Target="slides/slide32.xml"/><Relationship Id="rId47" Type="http://schemas.openxmlformats.org/officeDocument/2006/relationships/slide" Target="slides/slide37.xml"/><Relationship Id="rId50" Type="http://schemas.openxmlformats.org/officeDocument/2006/relationships/notesMaster" Target="notesMasters/notesMaster1.xml"/><Relationship Id="rId55" Type="http://schemas.openxmlformats.org/officeDocument/2006/relationships/font" Target="fonts/font4.fntdata"/><Relationship Id="rId63" Type="http://schemas.openxmlformats.org/officeDocument/2006/relationships/font" Target="fonts/font12.fntdata"/><Relationship Id="rId68" Type="http://schemas.microsoft.com/office/2018/10/relationships/authors" Target="authors.xml"/><Relationship Id="rId7" Type="http://schemas.openxmlformats.org/officeDocument/2006/relationships/slideMaster" Target="slideMasters/slideMaster2.xml"/><Relationship Id="rId2" Type="http://schemas.openxmlformats.org/officeDocument/2006/relationships/customXml" Target="../customXml/item2.xml"/><Relationship Id="rId16" Type="http://schemas.openxmlformats.org/officeDocument/2006/relationships/slide" Target="slides/slide6.xml"/><Relationship Id="rId29" Type="http://schemas.openxmlformats.org/officeDocument/2006/relationships/slide" Target="slides/slide19.xml"/><Relationship Id="rId11" Type="http://schemas.openxmlformats.org/officeDocument/2006/relationships/slide" Target="slides/slide1.xml"/><Relationship Id="rId24" Type="http://schemas.openxmlformats.org/officeDocument/2006/relationships/slide" Target="slides/slide14.xml"/><Relationship Id="rId32" Type="http://schemas.openxmlformats.org/officeDocument/2006/relationships/slide" Target="slides/slide22.xml"/><Relationship Id="rId37" Type="http://schemas.openxmlformats.org/officeDocument/2006/relationships/slide" Target="slides/slide27.xml"/><Relationship Id="rId40" Type="http://schemas.openxmlformats.org/officeDocument/2006/relationships/slide" Target="slides/slide30.xml"/><Relationship Id="rId45" Type="http://schemas.openxmlformats.org/officeDocument/2006/relationships/slide" Target="slides/slide35.xml"/><Relationship Id="rId53" Type="http://schemas.openxmlformats.org/officeDocument/2006/relationships/font" Target="fonts/font2.fntdata"/><Relationship Id="rId58" Type="http://schemas.openxmlformats.org/officeDocument/2006/relationships/font" Target="fonts/font7.fntdata"/><Relationship Id="rId66" Type="http://schemas.openxmlformats.org/officeDocument/2006/relationships/theme" Target="theme/theme1.xml"/><Relationship Id="rId5" Type="http://schemas.openxmlformats.org/officeDocument/2006/relationships/customXml" Target="../customXml/item5.xml"/><Relationship Id="rId61" Type="http://schemas.openxmlformats.org/officeDocument/2006/relationships/font" Target="fonts/font10.fntdata"/><Relationship Id="rId19" Type="http://schemas.openxmlformats.org/officeDocument/2006/relationships/slide" Target="slides/slide9.xml"/><Relationship Id="rId14" Type="http://schemas.openxmlformats.org/officeDocument/2006/relationships/slide" Target="slides/slide4.xml"/><Relationship Id="rId22" Type="http://schemas.openxmlformats.org/officeDocument/2006/relationships/slide" Target="slides/slide12.xml"/><Relationship Id="rId27" Type="http://schemas.openxmlformats.org/officeDocument/2006/relationships/slide" Target="slides/slide17.xml"/><Relationship Id="rId30" Type="http://schemas.openxmlformats.org/officeDocument/2006/relationships/slide" Target="slides/slide20.xml"/><Relationship Id="rId35" Type="http://schemas.openxmlformats.org/officeDocument/2006/relationships/slide" Target="slides/slide25.xml"/><Relationship Id="rId43" Type="http://schemas.openxmlformats.org/officeDocument/2006/relationships/slide" Target="slides/slide33.xml"/><Relationship Id="rId48" Type="http://schemas.openxmlformats.org/officeDocument/2006/relationships/slide" Target="slides/slide38.xml"/><Relationship Id="rId56" Type="http://schemas.openxmlformats.org/officeDocument/2006/relationships/font" Target="fonts/font5.fntdata"/><Relationship Id="rId64" Type="http://schemas.openxmlformats.org/officeDocument/2006/relationships/presProps" Target="presProps.xml"/><Relationship Id="rId8" Type="http://schemas.openxmlformats.org/officeDocument/2006/relationships/slideMaster" Target="slideMasters/slideMaster3.xml"/><Relationship Id="rId51" Type="http://schemas.openxmlformats.org/officeDocument/2006/relationships/handoutMaster" Target="handoutMasters/handoutMaster1.xml"/><Relationship Id="rId3" Type="http://schemas.openxmlformats.org/officeDocument/2006/relationships/customXml" Target="../customXml/item3.xml"/><Relationship Id="rId12" Type="http://schemas.openxmlformats.org/officeDocument/2006/relationships/slide" Target="slides/slide2.xml"/><Relationship Id="rId17" Type="http://schemas.openxmlformats.org/officeDocument/2006/relationships/slide" Target="slides/slide7.xml"/><Relationship Id="rId25" Type="http://schemas.openxmlformats.org/officeDocument/2006/relationships/slide" Target="slides/slide15.xml"/><Relationship Id="rId33" Type="http://schemas.openxmlformats.org/officeDocument/2006/relationships/slide" Target="slides/slide23.xml"/><Relationship Id="rId38" Type="http://schemas.openxmlformats.org/officeDocument/2006/relationships/slide" Target="slides/slide28.xml"/><Relationship Id="rId46" Type="http://schemas.openxmlformats.org/officeDocument/2006/relationships/slide" Target="slides/slide36.xml"/><Relationship Id="rId59" Type="http://schemas.openxmlformats.org/officeDocument/2006/relationships/font" Target="fonts/font8.fntdata"/><Relationship Id="rId67" Type="http://schemas.openxmlformats.org/officeDocument/2006/relationships/tableStyles" Target="tableStyles.xml"/><Relationship Id="rId20" Type="http://schemas.openxmlformats.org/officeDocument/2006/relationships/slide" Target="slides/slide10.xml"/><Relationship Id="rId41" Type="http://schemas.openxmlformats.org/officeDocument/2006/relationships/slide" Target="slides/slide31.xml"/><Relationship Id="rId54" Type="http://schemas.openxmlformats.org/officeDocument/2006/relationships/font" Target="fonts/font3.fntdata"/><Relationship Id="rId62" Type="http://schemas.openxmlformats.org/officeDocument/2006/relationships/font" Target="fonts/font11.fntdata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1.xml"/><Relationship Id="rId15" Type="http://schemas.openxmlformats.org/officeDocument/2006/relationships/slide" Target="slides/slide5.xml"/><Relationship Id="rId23" Type="http://schemas.openxmlformats.org/officeDocument/2006/relationships/slide" Target="slides/slide13.xml"/><Relationship Id="rId28" Type="http://schemas.openxmlformats.org/officeDocument/2006/relationships/slide" Target="slides/slide18.xml"/><Relationship Id="rId36" Type="http://schemas.openxmlformats.org/officeDocument/2006/relationships/slide" Target="slides/slide26.xml"/><Relationship Id="rId49" Type="http://schemas.openxmlformats.org/officeDocument/2006/relationships/slide" Target="slides/slide39.xml"/><Relationship Id="rId57" Type="http://schemas.openxmlformats.org/officeDocument/2006/relationships/font" Target="fonts/font6.fntdata"/><Relationship Id="rId10" Type="http://schemas.openxmlformats.org/officeDocument/2006/relationships/slideMaster" Target="slideMasters/slideMaster5.xml"/><Relationship Id="rId31" Type="http://schemas.openxmlformats.org/officeDocument/2006/relationships/slide" Target="slides/slide21.xml"/><Relationship Id="rId44" Type="http://schemas.openxmlformats.org/officeDocument/2006/relationships/slide" Target="slides/slide34.xml"/><Relationship Id="rId52" Type="http://schemas.openxmlformats.org/officeDocument/2006/relationships/font" Target="fonts/font1.fntdata"/><Relationship Id="rId60" Type="http://schemas.openxmlformats.org/officeDocument/2006/relationships/font" Target="fonts/font9.fntdata"/><Relationship Id="rId65" Type="http://schemas.openxmlformats.org/officeDocument/2006/relationships/viewProps" Target="viewProps.xml"/><Relationship Id="rId4" Type="http://schemas.openxmlformats.org/officeDocument/2006/relationships/customXml" Target="../customXml/item4.xml"/><Relationship Id="rId9" Type="http://schemas.openxmlformats.org/officeDocument/2006/relationships/slideMaster" Target="slideMasters/slideMaster4.xml"/><Relationship Id="rId13" Type="http://schemas.openxmlformats.org/officeDocument/2006/relationships/slide" Target="slides/slide3.xml"/><Relationship Id="rId18" Type="http://schemas.openxmlformats.org/officeDocument/2006/relationships/slide" Target="slides/slide8.xml"/><Relationship Id="rId39" Type="http://schemas.openxmlformats.org/officeDocument/2006/relationships/slide" Target="slides/slide29.xml"/></Relationships>
</file>

<file path=ppt/comments/modernComment_7F995345_3A02D87E.xml><?xml version="1.0" encoding="utf-8"?>
<p188:cmLst xmlns:a="http://schemas.openxmlformats.org/drawingml/2006/main" xmlns:r="http://schemas.openxmlformats.org/officeDocument/2006/relationships" xmlns:p188="http://schemas.microsoft.com/office/powerpoint/2018/8/main">
  <p188:cm id="{5FDB3227-5796-463B-B179-CB2164504A41}" authorId="{D57073B7-7029-2C88-CAAB-1463610415E9}" created="2024-04-19T09:43:53.951">
    <pc:sldMkLst xmlns:pc="http://schemas.microsoft.com/office/powerpoint/2013/main/command">
      <pc:docMk/>
      <pc:sldMk cId="973265022" sldId="2140754757"/>
    </pc:sldMkLst>
    <p188:txBody>
      <a:bodyPr/>
      <a:lstStyle/>
      <a:p>
        <a:r>
          <a:rPr lang="nl-NL"/>
          <a:t>te bekijken of hier iets anders moet komen... </a:t>
        </a:r>
      </a:p>
    </p188:txBody>
  </p188:cm>
</p188:cmLst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F64E27C-61DC-4590-BDA8-2BF7BA5239CF}" type="doc">
      <dgm:prSet loTypeId="urn:microsoft.com/office/officeart/2005/8/layout/chevron1" loCatId="process" qsTypeId="urn:microsoft.com/office/officeart/2005/8/quickstyle/simple1" qsCatId="simple" csTypeId="urn:microsoft.com/office/officeart/2005/8/colors/accent1_2" csCatId="accent1" phldr="1"/>
      <dgm:spPr/>
    </dgm:pt>
    <dgm:pt modelId="{20E6238F-C464-4F9B-B204-D2609CA4B7DE}">
      <dgm:prSet phldrT="[Tekst]"/>
      <dgm:spPr/>
      <dgm:t>
        <a:bodyPr/>
        <a:lstStyle/>
        <a:p>
          <a:r>
            <a:rPr lang="nl-BE"/>
            <a:t>7 mei</a:t>
          </a:r>
        </a:p>
      </dgm:t>
    </dgm:pt>
    <dgm:pt modelId="{D44A1564-63D1-4409-B73F-005B9046DCE2}" type="parTrans" cxnId="{5C74F0B9-20B6-4618-AEE7-BE73A5F6BB40}">
      <dgm:prSet/>
      <dgm:spPr/>
      <dgm:t>
        <a:bodyPr/>
        <a:lstStyle/>
        <a:p>
          <a:endParaRPr lang="nl-BE"/>
        </a:p>
      </dgm:t>
    </dgm:pt>
    <dgm:pt modelId="{3EA67F3F-B58A-461B-97DA-7344D1F76B73}" type="sibTrans" cxnId="{5C74F0B9-20B6-4618-AEE7-BE73A5F6BB40}">
      <dgm:prSet/>
      <dgm:spPr/>
      <dgm:t>
        <a:bodyPr/>
        <a:lstStyle/>
        <a:p>
          <a:endParaRPr lang="nl-BE"/>
        </a:p>
      </dgm:t>
    </dgm:pt>
    <dgm:pt modelId="{E28B861A-34E2-4564-AA1E-B6EC4138BF62}">
      <dgm:prSet phldrT="[Tekst]"/>
      <dgm:spPr/>
      <dgm:t>
        <a:bodyPr/>
        <a:lstStyle/>
        <a:p>
          <a:r>
            <a:rPr lang="nl-BE"/>
            <a:t>15 augustus</a:t>
          </a:r>
        </a:p>
      </dgm:t>
    </dgm:pt>
    <dgm:pt modelId="{EEF7E678-403F-4EE7-B6F2-61DD7BA0A966}" type="parTrans" cxnId="{104FDB03-9B8E-47C1-A964-B443AFCFDA5D}">
      <dgm:prSet/>
      <dgm:spPr/>
      <dgm:t>
        <a:bodyPr/>
        <a:lstStyle/>
        <a:p>
          <a:endParaRPr lang="nl-BE"/>
        </a:p>
      </dgm:t>
    </dgm:pt>
    <dgm:pt modelId="{21A56499-8802-4177-BE82-9FBAA0D5239E}" type="sibTrans" cxnId="{104FDB03-9B8E-47C1-A964-B443AFCFDA5D}">
      <dgm:prSet/>
      <dgm:spPr/>
      <dgm:t>
        <a:bodyPr/>
        <a:lstStyle/>
        <a:p>
          <a:endParaRPr lang="nl-BE"/>
        </a:p>
      </dgm:t>
    </dgm:pt>
    <dgm:pt modelId="{005A4358-D0AA-480B-A7B0-476920B8DA47}">
      <dgm:prSet phldrT="[Tekst]"/>
      <dgm:spPr/>
      <dgm:t>
        <a:bodyPr/>
        <a:lstStyle/>
        <a:p>
          <a:r>
            <a:rPr lang="nl-BE"/>
            <a:t>1 september</a:t>
          </a:r>
        </a:p>
      </dgm:t>
    </dgm:pt>
    <dgm:pt modelId="{B12045D5-1823-4827-BB24-4F6DE96C71EC}" type="parTrans" cxnId="{66A18BD9-86E7-4FEC-B659-6BD462C8EAD1}">
      <dgm:prSet/>
      <dgm:spPr/>
      <dgm:t>
        <a:bodyPr/>
        <a:lstStyle/>
        <a:p>
          <a:endParaRPr lang="nl-BE"/>
        </a:p>
      </dgm:t>
    </dgm:pt>
    <dgm:pt modelId="{C5B820FC-A053-46EB-9BD8-0C4F03176CB5}" type="sibTrans" cxnId="{66A18BD9-86E7-4FEC-B659-6BD462C8EAD1}">
      <dgm:prSet/>
      <dgm:spPr/>
      <dgm:t>
        <a:bodyPr/>
        <a:lstStyle/>
        <a:p>
          <a:endParaRPr lang="nl-BE"/>
        </a:p>
      </dgm:t>
    </dgm:pt>
    <dgm:pt modelId="{6AA1EB9E-EB96-42C9-96AD-488C1131D022}">
      <dgm:prSet/>
      <dgm:spPr/>
      <dgm:t>
        <a:bodyPr/>
        <a:lstStyle/>
        <a:p>
          <a:pPr rtl="0"/>
          <a:r>
            <a:rPr lang="nl-BE"/>
            <a:t>30 juni</a:t>
          </a:r>
        </a:p>
      </dgm:t>
    </dgm:pt>
    <dgm:pt modelId="{A704AE8C-D0E9-4736-9A33-DDD797D0D6D8}" type="parTrans" cxnId="{CEE6ABC4-E9E6-4E92-8B93-F2A920FFE3BC}">
      <dgm:prSet/>
      <dgm:spPr/>
      <dgm:t>
        <a:bodyPr/>
        <a:lstStyle/>
        <a:p>
          <a:endParaRPr lang="nl-BE"/>
        </a:p>
      </dgm:t>
    </dgm:pt>
    <dgm:pt modelId="{CA57948C-C63F-4AD2-B283-5C48F84824EC}" type="sibTrans" cxnId="{CEE6ABC4-E9E6-4E92-8B93-F2A920FFE3BC}">
      <dgm:prSet/>
      <dgm:spPr/>
      <dgm:t>
        <a:bodyPr/>
        <a:lstStyle/>
        <a:p>
          <a:endParaRPr lang="nl-BE"/>
        </a:p>
      </dgm:t>
    </dgm:pt>
    <dgm:pt modelId="{E04DA8A1-55FA-4E74-91E9-BF5F802F41B4}" type="pres">
      <dgm:prSet presAssocID="{6F64E27C-61DC-4590-BDA8-2BF7BA5239CF}" presName="Name0" presStyleCnt="0">
        <dgm:presLayoutVars>
          <dgm:dir/>
          <dgm:animLvl val="lvl"/>
          <dgm:resizeHandles val="exact"/>
        </dgm:presLayoutVars>
      </dgm:prSet>
      <dgm:spPr/>
    </dgm:pt>
    <dgm:pt modelId="{5A97F922-5949-4C0E-BE8C-92AF15109FE7}" type="pres">
      <dgm:prSet presAssocID="{20E6238F-C464-4F9B-B204-D2609CA4B7DE}" presName="parTxOnly" presStyleLbl="node1" presStyleIdx="0" presStyleCnt="4">
        <dgm:presLayoutVars>
          <dgm:chMax val="0"/>
          <dgm:chPref val="0"/>
          <dgm:bulletEnabled val="1"/>
        </dgm:presLayoutVars>
      </dgm:prSet>
      <dgm:spPr/>
    </dgm:pt>
    <dgm:pt modelId="{C3557E9B-8CF8-4499-B184-E8A965542CD3}" type="pres">
      <dgm:prSet presAssocID="{3EA67F3F-B58A-461B-97DA-7344D1F76B73}" presName="parTxOnlySpace" presStyleCnt="0"/>
      <dgm:spPr/>
    </dgm:pt>
    <dgm:pt modelId="{DE9F87A7-BE4B-4916-A408-0EED223D15F3}" type="pres">
      <dgm:prSet presAssocID="{6AA1EB9E-EB96-42C9-96AD-488C1131D022}" presName="parTxOnly" presStyleLbl="node1" presStyleIdx="1" presStyleCnt="4">
        <dgm:presLayoutVars>
          <dgm:chMax val="0"/>
          <dgm:chPref val="0"/>
          <dgm:bulletEnabled val="1"/>
        </dgm:presLayoutVars>
      </dgm:prSet>
      <dgm:spPr/>
    </dgm:pt>
    <dgm:pt modelId="{A380C351-FA6B-4FB3-AF08-7ACFBC2FB7B8}" type="pres">
      <dgm:prSet presAssocID="{CA57948C-C63F-4AD2-B283-5C48F84824EC}" presName="parTxOnlySpace" presStyleCnt="0"/>
      <dgm:spPr/>
    </dgm:pt>
    <dgm:pt modelId="{2A99F89D-A544-4EA6-8AAB-18891811C978}" type="pres">
      <dgm:prSet presAssocID="{E28B861A-34E2-4564-AA1E-B6EC4138BF62}" presName="parTxOnly" presStyleLbl="node1" presStyleIdx="2" presStyleCnt="4">
        <dgm:presLayoutVars>
          <dgm:chMax val="0"/>
          <dgm:chPref val="0"/>
          <dgm:bulletEnabled val="1"/>
        </dgm:presLayoutVars>
      </dgm:prSet>
      <dgm:spPr/>
    </dgm:pt>
    <dgm:pt modelId="{5D2DF2F7-37AD-4CF3-817A-C01703B8158D}" type="pres">
      <dgm:prSet presAssocID="{21A56499-8802-4177-BE82-9FBAA0D5239E}" presName="parTxOnlySpace" presStyleCnt="0"/>
      <dgm:spPr/>
    </dgm:pt>
    <dgm:pt modelId="{7D403C2C-6DED-432F-B103-D7DB9DB7A6E5}" type="pres">
      <dgm:prSet presAssocID="{005A4358-D0AA-480B-A7B0-476920B8DA47}" presName="parTxOnly" presStyleLbl="node1" presStyleIdx="3" presStyleCnt="4">
        <dgm:presLayoutVars>
          <dgm:chMax val="0"/>
          <dgm:chPref val="0"/>
          <dgm:bulletEnabled val="1"/>
        </dgm:presLayoutVars>
      </dgm:prSet>
      <dgm:spPr/>
    </dgm:pt>
  </dgm:ptLst>
  <dgm:cxnLst>
    <dgm:cxn modelId="{104FDB03-9B8E-47C1-A964-B443AFCFDA5D}" srcId="{6F64E27C-61DC-4590-BDA8-2BF7BA5239CF}" destId="{E28B861A-34E2-4564-AA1E-B6EC4138BF62}" srcOrd="2" destOrd="0" parTransId="{EEF7E678-403F-4EE7-B6F2-61DD7BA0A966}" sibTransId="{21A56499-8802-4177-BE82-9FBAA0D5239E}"/>
    <dgm:cxn modelId="{2140BA18-DECF-4D76-9D04-E154FD5D98DA}" type="presOf" srcId="{6F64E27C-61DC-4590-BDA8-2BF7BA5239CF}" destId="{E04DA8A1-55FA-4E74-91E9-BF5F802F41B4}" srcOrd="0" destOrd="0" presId="urn:microsoft.com/office/officeart/2005/8/layout/chevron1"/>
    <dgm:cxn modelId="{8C63A22A-6C03-4282-9E06-EDF7F669205A}" type="presOf" srcId="{005A4358-D0AA-480B-A7B0-476920B8DA47}" destId="{7D403C2C-6DED-432F-B103-D7DB9DB7A6E5}" srcOrd="0" destOrd="0" presId="urn:microsoft.com/office/officeart/2005/8/layout/chevron1"/>
    <dgm:cxn modelId="{D7C58859-177D-40A9-95CF-2392A5E15189}" type="presOf" srcId="{E28B861A-34E2-4564-AA1E-B6EC4138BF62}" destId="{2A99F89D-A544-4EA6-8AAB-18891811C978}" srcOrd="0" destOrd="0" presId="urn:microsoft.com/office/officeart/2005/8/layout/chevron1"/>
    <dgm:cxn modelId="{5C74F0B9-20B6-4618-AEE7-BE73A5F6BB40}" srcId="{6F64E27C-61DC-4590-BDA8-2BF7BA5239CF}" destId="{20E6238F-C464-4F9B-B204-D2609CA4B7DE}" srcOrd="0" destOrd="0" parTransId="{D44A1564-63D1-4409-B73F-005B9046DCE2}" sibTransId="{3EA67F3F-B58A-461B-97DA-7344D1F76B73}"/>
    <dgm:cxn modelId="{CEE6ABC4-E9E6-4E92-8B93-F2A920FFE3BC}" srcId="{6F64E27C-61DC-4590-BDA8-2BF7BA5239CF}" destId="{6AA1EB9E-EB96-42C9-96AD-488C1131D022}" srcOrd="1" destOrd="0" parTransId="{A704AE8C-D0E9-4736-9A33-DDD797D0D6D8}" sibTransId="{CA57948C-C63F-4AD2-B283-5C48F84824EC}"/>
    <dgm:cxn modelId="{63BC2ACE-A18B-4381-83E9-AA9FCBAFC79B}" type="presOf" srcId="{6AA1EB9E-EB96-42C9-96AD-488C1131D022}" destId="{DE9F87A7-BE4B-4916-A408-0EED223D15F3}" srcOrd="0" destOrd="0" presId="urn:microsoft.com/office/officeart/2005/8/layout/chevron1"/>
    <dgm:cxn modelId="{66A18BD9-86E7-4FEC-B659-6BD462C8EAD1}" srcId="{6F64E27C-61DC-4590-BDA8-2BF7BA5239CF}" destId="{005A4358-D0AA-480B-A7B0-476920B8DA47}" srcOrd="3" destOrd="0" parTransId="{B12045D5-1823-4827-BB24-4F6DE96C71EC}" sibTransId="{C5B820FC-A053-46EB-9BD8-0C4F03176CB5}"/>
    <dgm:cxn modelId="{7FCF6ADD-55C1-4F4C-9FA3-F0B8DC44FBD1}" type="presOf" srcId="{20E6238F-C464-4F9B-B204-D2609CA4B7DE}" destId="{5A97F922-5949-4C0E-BE8C-92AF15109FE7}" srcOrd="0" destOrd="0" presId="urn:microsoft.com/office/officeart/2005/8/layout/chevron1"/>
    <dgm:cxn modelId="{CE6DEE0D-46F0-4D85-ACF6-3A544985F62C}" type="presParOf" srcId="{E04DA8A1-55FA-4E74-91E9-BF5F802F41B4}" destId="{5A97F922-5949-4C0E-BE8C-92AF15109FE7}" srcOrd="0" destOrd="0" presId="urn:microsoft.com/office/officeart/2005/8/layout/chevron1"/>
    <dgm:cxn modelId="{B5F7173D-0D5A-4FC1-A983-AC847144F8EF}" type="presParOf" srcId="{E04DA8A1-55FA-4E74-91E9-BF5F802F41B4}" destId="{C3557E9B-8CF8-4499-B184-E8A965542CD3}" srcOrd="1" destOrd="0" presId="urn:microsoft.com/office/officeart/2005/8/layout/chevron1"/>
    <dgm:cxn modelId="{ED09E9B8-B3C1-40A5-9774-D3DF95B2E60C}" type="presParOf" srcId="{E04DA8A1-55FA-4E74-91E9-BF5F802F41B4}" destId="{DE9F87A7-BE4B-4916-A408-0EED223D15F3}" srcOrd="2" destOrd="0" presId="urn:microsoft.com/office/officeart/2005/8/layout/chevron1"/>
    <dgm:cxn modelId="{ABA9521A-0AB5-4CF1-B8F0-20DB2923FFF6}" type="presParOf" srcId="{E04DA8A1-55FA-4E74-91E9-BF5F802F41B4}" destId="{A380C351-FA6B-4FB3-AF08-7ACFBC2FB7B8}" srcOrd="3" destOrd="0" presId="urn:microsoft.com/office/officeart/2005/8/layout/chevron1"/>
    <dgm:cxn modelId="{69EE99B2-3C13-451B-9685-16E2CC555B30}" type="presParOf" srcId="{E04DA8A1-55FA-4E74-91E9-BF5F802F41B4}" destId="{2A99F89D-A544-4EA6-8AAB-18891811C978}" srcOrd="4" destOrd="0" presId="urn:microsoft.com/office/officeart/2005/8/layout/chevron1"/>
    <dgm:cxn modelId="{B1A291D4-9819-4B17-A3A2-4BE5066DA3DC}" type="presParOf" srcId="{E04DA8A1-55FA-4E74-91E9-BF5F802F41B4}" destId="{5D2DF2F7-37AD-4CF3-817A-C01703B8158D}" srcOrd="5" destOrd="0" presId="urn:microsoft.com/office/officeart/2005/8/layout/chevron1"/>
    <dgm:cxn modelId="{684633BB-8C61-481B-8DD0-D7216111E825}" type="presParOf" srcId="{E04DA8A1-55FA-4E74-91E9-BF5F802F41B4}" destId="{7D403C2C-6DED-432F-B103-D7DB9DB7A6E5}" srcOrd="6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A97F922-5949-4C0E-BE8C-92AF15109FE7}">
      <dsp:nvSpPr>
        <dsp:cNvPr id="0" name=""/>
        <dsp:cNvSpPr/>
      </dsp:nvSpPr>
      <dsp:spPr>
        <a:xfrm>
          <a:off x="4034" y="1667903"/>
          <a:ext cx="2348349" cy="939339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4011" tIns="28004" rIns="28004" bIns="28004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BE" sz="2100" kern="1200"/>
            <a:t>7 mei</a:t>
          </a:r>
        </a:p>
      </dsp:txBody>
      <dsp:txXfrm>
        <a:off x="473704" y="1667903"/>
        <a:ext cx="1409010" cy="939339"/>
      </dsp:txXfrm>
    </dsp:sp>
    <dsp:sp modelId="{DE9F87A7-BE4B-4916-A408-0EED223D15F3}">
      <dsp:nvSpPr>
        <dsp:cNvPr id="0" name=""/>
        <dsp:cNvSpPr/>
      </dsp:nvSpPr>
      <dsp:spPr>
        <a:xfrm>
          <a:off x="2117548" y="1667903"/>
          <a:ext cx="2348349" cy="939339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4011" tIns="28004" rIns="28004" bIns="28004" numCol="1" spcCol="1270" anchor="ctr" anchorCtr="0">
          <a:noAutofit/>
        </a:bodyPr>
        <a:lstStyle/>
        <a:p>
          <a:pPr marL="0" lvl="0" indent="0" algn="ctr" defTabSz="9334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BE" sz="2100" kern="1200"/>
            <a:t>30 juni</a:t>
          </a:r>
        </a:p>
      </dsp:txBody>
      <dsp:txXfrm>
        <a:off x="2587218" y="1667903"/>
        <a:ext cx="1409010" cy="939339"/>
      </dsp:txXfrm>
    </dsp:sp>
    <dsp:sp modelId="{2A99F89D-A544-4EA6-8AAB-18891811C978}">
      <dsp:nvSpPr>
        <dsp:cNvPr id="0" name=""/>
        <dsp:cNvSpPr/>
      </dsp:nvSpPr>
      <dsp:spPr>
        <a:xfrm>
          <a:off x="4231062" y="1667903"/>
          <a:ext cx="2348349" cy="939339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4011" tIns="28004" rIns="28004" bIns="28004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BE" sz="2100" kern="1200"/>
            <a:t>15 augustus</a:t>
          </a:r>
        </a:p>
      </dsp:txBody>
      <dsp:txXfrm>
        <a:off x="4700732" y="1667903"/>
        <a:ext cx="1409010" cy="939339"/>
      </dsp:txXfrm>
    </dsp:sp>
    <dsp:sp modelId="{7D403C2C-6DED-432F-B103-D7DB9DB7A6E5}">
      <dsp:nvSpPr>
        <dsp:cNvPr id="0" name=""/>
        <dsp:cNvSpPr/>
      </dsp:nvSpPr>
      <dsp:spPr>
        <a:xfrm>
          <a:off x="6344576" y="1667903"/>
          <a:ext cx="2348349" cy="939339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4011" tIns="28004" rIns="28004" bIns="28004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BE" sz="2100" kern="1200"/>
            <a:t>1 september</a:t>
          </a:r>
        </a:p>
      </dsp:txBody>
      <dsp:txXfrm>
        <a:off x="6814246" y="1667903"/>
        <a:ext cx="1409010" cy="93933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quarter" idx="1"/>
          </p:nvPr>
        </p:nvSpPr>
        <p:spPr>
          <a:xfrm>
            <a:off x="5179484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EFC7F27-3F35-C348-A7B2-F69A620161E2}" type="datetimeFigureOut">
              <a:rPr lang="nl-NL" smtClean="0"/>
              <a:t>27-8-2024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2"/>
          </p:nvPr>
        </p:nvSpPr>
        <p:spPr>
          <a:xfrm>
            <a:off x="0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3"/>
          </p:nvPr>
        </p:nvSpPr>
        <p:spPr>
          <a:xfrm>
            <a:off x="5179484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2B9D320-CCF8-334E-8C41-0A87F0B8CDFB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37800682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BE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5179484" y="1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A937DD8-B20A-47A6-AA94-FD478FAA3C28}" type="datetimeFigureOut">
              <a:rPr lang="nl-BE" smtClean="0"/>
              <a:pPr/>
              <a:t>27/08/2024</a:t>
            </a:fld>
            <a:endParaRPr lang="nl-BE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2514600" y="857250"/>
            <a:ext cx="4114800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BE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914400" y="3300412"/>
            <a:ext cx="7315200" cy="2700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BE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5179484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15A0D9C-0CD0-4097-81EC-9B83965EC080}" type="slidenum">
              <a:rPr lang="nl-BE" smtClean="0"/>
              <a:pPr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42767839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BE"/>
              <a:t>Thomas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15A0D9C-0CD0-4097-81EC-9B83965EC080}" type="slidenum">
              <a:rPr lang="nl-BE" smtClean="0"/>
              <a:pPr/>
              <a:t>1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417749178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BE"/>
              <a:t>Thomas</a:t>
            </a:r>
          </a:p>
          <a:p>
            <a:endParaRPr lang="nl-BE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15A0D9C-0CD0-4097-81EC-9B83965EC080}" type="slidenum">
              <a:rPr lang="nl-BE" smtClean="0"/>
              <a:pPr/>
              <a:t>10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0494672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BE"/>
              <a:t>Thomas</a:t>
            </a:r>
          </a:p>
          <a:p>
            <a:endParaRPr lang="nl-BE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15A0D9C-0CD0-4097-81EC-9B83965EC080}" type="slidenum">
              <a:rPr lang="nl-BE" smtClean="0"/>
              <a:pPr/>
              <a:t>11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49345752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BE"/>
              <a:t>Elke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15A0D9C-0CD0-4097-81EC-9B83965EC080}" type="slidenum">
              <a:rPr lang="nl-BE" smtClean="0"/>
              <a:pPr/>
              <a:t>13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421091709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ea typeface="Calibri"/>
                <a:cs typeface="Calibri"/>
              </a:rPr>
              <a:t>Elke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15A0D9C-0CD0-4097-81EC-9B83965EC080}" type="slidenum">
              <a:rPr lang="nl-BE" smtClean="0"/>
              <a:pPr/>
              <a:t>14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05428187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BE"/>
              <a:t>Elke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15A0D9C-0CD0-4097-81EC-9B83965EC080}" type="slidenum">
              <a:rPr lang="nl-BE" smtClean="0"/>
              <a:pPr/>
              <a:t>15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97004488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BE"/>
              <a:t>Elke</a:t>
            </a:r>
          </a:p>
          <a:p>
            <a:endParaRPr lang="nl-BE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15A0D9C-0CD0-4097-81EC-9B83965EC080}" type="slidenum">
              <a:rPr lang="nl-BE" smtClean="0"/>
              <a:pPr/>
              <a:t>16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09682465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BE"/>
              <a:t>Elke</a:t>
            </a:r>
          </a:p>
          <a:p>
            <a:endParaRPr lang="nl-BE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15A0D9C-0CD0-4097-81EC-9B83965EC080}" type="slidenum">
              <a:rPr lang="nl-BE" smtClean="0"/>
              <a:pPr/>
              <a:t>17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78323666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BE"/>
              <a:t>Elke</a:t>
            </a:r>
          </a:p>
          <a:p>
            <a:endParaRPr lang="nl-BE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15A0D9C-0CD0-4097-81EC-9B83965EC080}" type="slidenum">
              <a:rPr lang="nl-BE" smtClean="0"/>
              <a:pPr/>
              <a:t>18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17116851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BE"/>
              <a:t>Elke</a:t>
            </a:r>
          </a:p>
          <a:p>
            <a:endParaRPr lang="nl-BE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15A0D9C-0CD0-4097-81EC-9B83965EC080}" type="slidenum">
              <a:rPr lang="nl-BE" smtClean="0"/>
              <a:pPr/>
              <a:t>19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85264158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BE"/>
              <a:t>Elke</a:t>
            </a:r>
          </a:p>
          <a:p>
            <a:endParaRPr lang="nl-BE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15A0D9C-0CD0-4097-81EC-9B83965EC080}" type="slidenum">
              <a:rPr lang="nl-BE" smtClean="0"/>
              <a:pPr/>
              <a:t>20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19525777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BE"/>
              <a:t>Thomas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15A0D9C-0CD0-4097-81EC-9B83965EC080}" type="slidenum">
              <a:rPr lang="nl-BE" smtClean="0"/>
              <a:pPr/>
              <a:t>2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49454428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BE"/>
              <a:t>Elke</a:t>
            </a:r>
          </a:p>
          <a:p>
            <a:endParaRPr lang="nl-BE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15A0D9C-0CD0-4097-81EC-9B83965EC080}" type="slidenum">
              <a:rPr lang="nl-BE" smtClean="0"/>
              <a:pPr/>
              <a:t>21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8108389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BE"/>
              <a:t>Elke</a:t>
            </a:r>
          </a:p>
          <a:p>
            <a:endParaRPr lang="nl-BE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15A0D9C-0CD0-4097-81EC-9B83965EC080}" type="slidenum">
              <a:rPr lang="nl-BE" smtClean="0"/>
              <a:pPr/>
              <a:t>22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302166827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BE"/>
              <a:t>Elke</a:t>
            </a:r>
          </a:p>
          <a:p>
            <a:endParaRPr lang="nl-BE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15A0D9C-0CD0-4097-81EC-9B83965EC080}" type="slidenum">
              <a:rPr lang="nl-BE" smtClean="0"/>
              <a:pPr/>
              <a:t>23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561324745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BE"/>
              <a:t>Helena</a:t>
            </a:r>
          </a:p>
          <a:p>
            <a:endParaRPr lang="nl-B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15A0D9C-0CD0-4097-81EC-9B83965EC080}" type="slidenum">
              <a:rPr lang="nl-BE" smtClean="0"/>
              <a:pPr/>
              <a:t>24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835145103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BE"/>
              <a:t>Helena</a:t>
            </a:r>
          </a:p>
          <a:p>
            <a:endParaRPr lang="nl-B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defTabSz="966338">
              <a:defRPr/>
            </a:pPr>
            <a:fld id="{910F1309-BEC2-4025-BD06-533DE09D64E0}" type="slidenum">
              <a:rPr lang="nl-BE">
                <a:solidFill>
                  <a:prstClr val="black"/>
                </a:solidFill>
                <a:latin typeface="Calibri" panose="020F0502020204030204"/>
              </a:rPr>
              <a:pPr defTabSz="966338">
                <a:defRPr/>
              </a:pPr>
              <a:t>25</a:t>
            </a:fld>
            <a:endParaRPr lang="nl-BE">
              <a:solidFill>
                <a:prstClr val="black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1551703755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BE"/>
              <a:t>Helena</a:t>
            </a:r>
          </a:p>
          <a:p>
            <a:endParaRPr lang="nl-B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15A0D9C-0CD0-4097-81EC-9B83965EC080}" type="slidenum">
              <a:rPr lang="nl-BE" smtClean="0"/>
              <a:pPr/>
              <a:t>26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765895725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BE"/>
              <a:t>Helena</a:t>
            </a:r>
          </a:p>
          <a:p>
            <a:endParaRPr lang="nl-B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15A0D9C-0CD0-4097-81EC-9B83965EC080}" type="slidenum">
              <a:rPr lang="nl-BE" smtClean="0"/>
              <a:pPr/>
              <a:t>27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641338058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BE"/>
              <a:t>Helena</a:t>
            </a:r>
          </a:p>
          <a:p>
            <a:endParaRPr lang="nl-BE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15A0D9C-0CD0-4097-81EC-9B83965EC080}" type="slidenum">
              <a:rPr lang="nl-BE" smtClean="0"/>
              <a:pPr/>
              <a:t>28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449026815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BE"/>
              <a:t>Helena</a:t>
            </a:r>
          </a:p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5D948F-A673-4DC7-A0E9-FA274EAF3634}" type="slidenum">
              <a:rPr lang="en-GB"/>
              <a:pPr/>
              <a:t>29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75500318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BE"/>
              <a:t>Helena</a:t>
            </a:r>
          </a:p>
          <a:p>
            <a:endParaRPr lang="nl-BE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15A0D9C-0CD0-4097-81EC-9B83965EC080}" type="slidenum">
              <a:rPr lang="nl-BE" smtClean="0"/>
              <a:pPr/>
              <a:t>30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48162927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BE"/>
              <a:t>Thomas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15A0D9C-0CD0-4097-81EC-9B83965EC080}" type="slidenum">
              <a:rPr lang="nl-BE" smtClean="0"/>
              <a:pPr/>
              <a:t>3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41119105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BE"/>
              <a:t>Thomas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15A0D9C-0CD0-4097-81EC-9B83965EC080}" type="slidenum">
              <a:rPr lang="nl-BE" smtClean="0"/>
              <a:pPr/>
              <a:t>31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264651915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BE"/>
              <a:t>Thomas</a:t>
            </a:r>
          </a:p>
          <a:p>
            <a:endParaRPr lang="nl-BE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15A0D9C-0CD0-4097-81EC-9B83965EC080}" type="slidenum">
              <a:rPr lang="nl-BE" smtClean="0"/>
              <a:pPr/>
              <a:t>32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824740309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BE"/>
              <a:t>Thomas</a:t>
            </a:r>
          </a:p>
          <a:p>
            <a:endParaRPr lang="nl-BE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15A0D9C-0CD0-4097-81EC-9B83965EC080}" type="slidenum">
              <a:rPr lang="nl-BE" smtClean="0"/>
              <a:pPr/>
              <a:t>33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762570182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BE"/>
              <a:t>Thomas</a:t>
            </a:r>
          </a:p>
          <a:p>
            <a:endParaRPr lang="nl-BE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15A0D9C-0CD0-4097-81EC-9B83965EC080}" type="slidenum">
              <a:rPr lang="nl-BE" smtClean="0"/>
              <a:pPr/>
              <a:t>34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739055649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BE"/>
              <a:t>Thomas</a:t>
            </a:r>
          </a:p>
          <a:p>
            <a:endParaRPr lang="nl-B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15A0D9C-0CD0-4097-81EC-9B83965EC080}" type="slidenum">
              <a:rPr lang="nl-BE" smtClean="0"/>
              <a:pPr/>
              <a:t>35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329283784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BE"/>
              <a:t>Thomas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15A0D9C-0CD0-4097-81EC-9B83965EC080}" type="slidenum">
              <a:rPr lang="nl-BE" smtClean="0"/>
              <a:pPr/>
              <a:t>36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738657224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BE"/>
              <a:t>Rebecca 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15A0D9C-0CD0-4097-81EC-9B83965EC080}" type="slidenum">
              <a:rPr lang="nl-BE" smtClean="0"/>
              <a:pPr/>
              <a:t>37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339636357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BE"/>
              <a:t>Rebecca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15A0D9C-0CD0-4097-81EC-9B83965EC080}" type="slidenum">
              <a:rPr lang="nl-BE" smtClean="0"/>
              <a:pPr/>
              <a:t>38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4005671272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BE"/>
              <a:t>Thomas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15A0D9C-0CD0-4097-81EC-9B83965EC080}" type="slidenum">
              <a:rPr lang="nl-BE" smtClean="0"/>
              <a:pPr/>
              <a:t>39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5315208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BE"/>
              <a:t>Thomas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15A0D9C-0CD0-4097-81EC-9B83965EC080}" type="slidenum">
              <a:rPr lang="nl-BE" smtClean="0"/>
              <a:pPr/>
              <a:t>4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08860889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BE"/>
              <a:t>Bavo</a:t>
            </a:r>
          </a:p>
          <a:p>
            <a:r>
              <a:rPr lang="nl-BE"/>
              <a:t>Signalen op het terrein over het feit dat mensen moeilijk een huisarts vinden, dat sommige huisartsen met een patiëntenstop werken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15A0D9C-0CD0-4097-81EC-9B83965EC080}" type="slidenum">
              <a:rPr lang="nl-BE" smtClean="0"/>
              <a:pPr/>
              <a:t>5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1130630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BE"/>
              <a:t>Tom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15A0D9C-0CD0-4097-81EC-9B83965EC080}" type="slidenum">
              <a:rPr lang="nl-BE" smtClean="0"/>
              <a:pPr/>
              <a:t>6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94044910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BE"/>
              <a:t>Thomas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15A0D9C-0CD0-4097-81EC-9B83965EC080}" type="slidenum">
              <a:rPr lang="nl-BE" smtClean="0"/>
              <a:pPr/>
              <a:t>7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06966420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BE"/>
              <a:t>Thomas</a:t>
            </a:r>
          </a:p>
          <a:p>
            <a:endParaRPr lang="nl-BE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15A0D9C-0CD0-4097-81EC-9B83965EC080}" type="slidenum">
              <a:rPr lang="nl-BE" smtClean="0"/>
              <a:pPr/>
              <a:t>8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45812122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BE"/>
              <a:t>Thomas</a:t>
            </a:r>
          </a:p>
          <a:p>
            <a:endParaRPr lang="nl-BE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15A0D9C-0CD0-4097-81EC-9B83965EC080}" type="slidenum">
              <a:rPr lang="nl-BE" smtClean="0"/>
              <a:pPr/>
              <a:t>9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6206480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10.png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10.png"/></Relationships>
</file>

<file path=ppt/slideLayouts/_rels/slideLayout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Relationship Id="rId5" Type="http://schemas.openxmlformats.org/officeDocument/2006/relationships/image" Target="../media/image10.png"/><Relationship Id="rId4" Type="http://schemas.openxmlformats.org/officeDocument/2006/relationships/image" Target="../media/image12.png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Relationship Id="rId5" Type="http://schemas.openxmlformats.org/officeDocument/2006/relationships/image" Target="../media/image10.png"/><Relationship Id="rId4" Type="http://schemas.openxmlformats.org/officeDocument/2006/relationships/image" Target="../media/image12.png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10.png"/></Relationships>
</file>

<file path=ppt/slideLayouts/_rels/slideLayout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10.png"/></Relationships>
</file>

<file path=ppt/slideLayouts/_rels/slideLayout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10.png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Relationship Id="rId5" Type="http://schemas.openxmlformats.org/officeDocument/2006/relationships/image" Target="../media/image10.png"/><Relationship Id="rId4" Type="http://schemas.openxmlformats.org/officeDocument/2006/relationships/image" Target="../media/image12.png"/></Relationships>
</file>

<file path=ppt/slideLayouts/_rels/slideLayout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10.png"/></Relationships>
</file>

<file path=ppt/slideLayouts/_rels/slideLayout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296000" y="1512000"/>
            <a:ext cx="7416000" cy="1566000"/>
          </a:xfrm>
        </p:spPr>
        <p:txBody>
          <a:bodyPr anchor="b" anchorCtr="0">
            <a:noAutofit/>
          </a:bodyPr>
          <a:lstStyle>
            <a:lvl1pPr indent="0" algn="l">
              <a:lnSpc>
                <a:spcPts val="4050"/>
              </a:lnSpc>
              <a:defRPr sz="4050" b="0" i="0">
                <a:latin typeface="FlandersArtSans-Bold" panose="00000800000000000000" pitchFamily="2" charset="0"/>
                <a:cs typeface="FlandersArtSans-Bold" panose="00000800000000000000" pitchFamily="2" charset="0"/>
              </a:defRPr>
            </a:lvl1pPr>
          </a:lstStyle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296000" y="3105001"/>
            <a:ext cx="7416000" cy="1241822"/>
          </a:xfrm>
        </p:spPr>
        <p:txBody>
          <a:bodyPr bIns="0">
            <a:noAutofit/>
          </a:bodyPr>
          <a:lstStyle>
            <a:lvl1pPr marL="0" indent="0" algn="l">
              <a:lnSpc>
                <a:spcPts val="1320"/>
              </a:lnSpc>
              <a:buNone/>
              <a:defRPr sz="1185">
                <a:latin typeface="FlandersArtSans-Regular" panose="00000500000000000000" pitchFamily="2" charset="0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nl-NL"/>
              <a:t>Klikken om de ondertitelstijl van het model te bewerken</a:t>
            </a:r>
            <a:endParaRPr lang="nl-BE"/>
          </a:p>
        </p:txBody>
      </p:sp>
      <p:sp>
        <p:nvSpPr>
          <p:cNvPr id="9" name="Tijdelijke aanduiding voor tekst 10"/>
          <p:cNvSpPr>
            <a:spLocks noGrp="1"/>
          </p:cNvSpPr>
          <p:nvPr>
            <p:ph type="body" sz="quarter" idx="15" hasCustomPrompt="1"/>
          </p:nvPr>
        </p:nvSpPr>
        <p:spPr>
          <a:xfrm>
            <a:off x="4426123" y="4771202"/>
            <a:ext cx="4435200" cy="264600"/>
          </a:xfrm>
        </p:spPr>
        <p:txBody>
          <a:bodyPr/>
          <a:lstStyle>
            <a:lvl1pPr marL="0" indent="0" algn="r">
              <a:buNone/>
              <a:defRPr sz="1275">
                <a:solidFill>
                  <a:schemeClr val="tx1"/>
                </a:solidFill>
                <a:latin typeface="FlandersArtSans-Regular" panose="00000500000000000000" pitchFamily="2" charset="0"/>
              </a:defRPr>
            </a:lvl1pPr>
          </a:lstStyle>
          <a:p>
            <a:pPr lvl="0"/>
            <a:r>
              <a:rPr lang="nl-NL"/>
              <a:t>KLIK OM DE MODELSTIJLEN TE BEWERKEN</a:t>
            </a:r>
          </a:p>
        </p:txBody>
      </p:sp>
    </p:spTree>
    <p:extLst>
      <p:ext uri="{BB962C8B-B14F-4D97-AF65-F5344CB8AC3E}">
        <p14:creationId xmlns:p14="http://schemas.microsoft.com/office/powerpoint/2010/main" val="10570300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dia_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D96A33BB-BBF1-EFE6-40DB-3367A1888D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2AD3B4-D906-4191-84FB-4FE613E48036}" type="slidenum">
              <a:rPr lang="nl-BE" smtClean="0"/>
              <a:pPr/>
              <a:t>‹nr.›</a:t>
            </a:fld>
            <a:endParaRPr lang="nl-BE"/>
          </a:p>
        </p:txBody>
      </p:sp>
      <p:sp>
        <p:nvSpPr>
          <p:cNvPr id="6" name="Vrije vorm: vorm 5">
            <a:extLst>
              <a:ext uri="{FF2B5EF4-FFF2-40B4-BE49-F238E27FC236}">
                <a16:creationId xmlns:a16="http://schemas.microsoft.com/office/drawing/2014/main" id="{8A44EFA4-A249-8585-B63A-05796497FF8F}"/>
              </a:ext>
            </a:extLst>
          </p:cNvPr>
          <p:cNvSpPr/>
          <p:nvPr userDrawn="1"/>
        </p:nvSpPr>
        <p:spPr>
          <a:xfrm>
            <a:off x="-16819" y="-8371"/>
            <a:ext cx="4588819" cy="5151871"/>
          </a:xfrm>
          <a:custGeom>
            <a:avLst/>
            <a:gdLst>
              <a:gd name="connsiteX0" fmla="*/ 0 w 4588819"/>
              <a:gd name="connsiteY0" fmla="*/ 0 h 5151871"/>
              <a:gd name="connsiteX1" fmla="*/ 1641322 w 4588819"/>
              <a:gd name="connsiteY1" fmla="*/ 0 h 5151871"/>
              <a:gd name="connsiteX2" fmla="*/ 2607343 w 4588819"/>
              <a:gd name="connsiteY2" fmla="*/ 0 h 5151871"/>
              <a:gd name="connsiteX3" fmla="*/ 2820500 w 4588819"/>
              <a:gd name="connsiteY3" fmla="*/ 0 h 5151871"/>
              <a:gd name="connsiteX4" fmla="*/ 4588819 w 4588819"/>
              <a:gd name="connsiteY4" fmla="*/ 5151871 h 5151871"/>
              <a:gd name="connsiteX5" fmla="*/ 2607343 w 4588819"/>
              <a:gd name="connsiteY5" fmla="*/ 5151871 h 5151871"/>
              <a:gd name="connsiteX6" fmla="*/ 1641322 w 4588819"/>
              <a:gd name="connsiteY6" fmla="*/ 5151871 h 5151871"/>
              <a:gd name="connsiteX7" fmla="*/ 0 w 4588819"/>
              <a:gd name="connsiteY7" fmla="*/ 5151871 h 51518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588819" h="5151871">
                <a:moveTo>
                  <a:pt x="0" y="0"/>
                </a:moveTo>
                <a:lnTo>
                  <a:pt x="1641322" y="0"/>
                </a:lnTo>
                <a:lnTo>
                  <a:pt x="2607343" y="0"/>
                </a:lnTo>
                <a:lnTo>
                  <a:pt x="2820500" y="0"/>
                </a:lnTo>
                <a:lnTo>
                  <a:pt x="4588819" y="5151871"/>
                </a:lnTo>
                <a:lnTo>
                  <a:pt x="2607343" y="5151871"/>
                </a:lnTo>
                <a:lnTo>
                  <a:pt x="1641322" y="5151871"/>
                </a:lnTo>
                <a:lnTo>
                  <a:pt x="0" y="5151871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nl-BE"/>
          </a:p>
        </p:txBody>
      </p:sp>
      <p:sp>
        <p:nvSpPr>
          <p:cNvPr id="8" name="Ondertitel 2">
            <a:extLst>
              <a:ext uri="{FF2B5EF4-FFF2-40B4-BE49-F238E27FC236}">
                <a16:creationId xmlns:a16="http://schemas.microsoft.com/office/drawing/2014/main" id="{3AB5E239-A528-A2E7-93E3-F8AB270DECDD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288000" y="4293704"/>
            <a:ext cx="3578322" cy="460996"/>
          </a:xfrm>
        </p:spPr>
        <p:txBody>
          <a:bodyPr bIns="0" anchor="b" anchorCtr="0">
            <a:noAutofit/>
          </a:bodyPr>
          <a:lstStyle>
            <a:lvl1pPr marL="0" indent="0" algn="l">
              <a:lnSpc>
                <a:spcPts val="1760"/>
              </a:lnSpc>
              <a:buNone/>
              <a:defRPr sz="1600">
                <a:solidFill>
                  <a:schemeClr val="bg1"/>
                </a:solidFill>
                <a:latin typeface="FlandersArtSans-Regular" panose="00000500000000000000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BE"/>
              <a:t>KLIK OM DE STIJL TE BEWERKEN</a:t>
            </a:r>
          </a:p>
        </p:txBody>
      </p:sp>
      <p:sp>
        <p:nvSpPr>
          <p:cNvPr id="10" name="Tijdelijke aanduiding voor titel 1">
            <a:extLst>
              <a:ext uri="{FF2B5EF4-FFF2-40B4-BE49-F238E27FC236}">
                <a16:creationId xmlns:a16="http://schemas.microsoft.com/office/drawing/2014/main" id="{A3CFCB0F-4E75-AE76-E28F-066F8E52074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88000" y="1143000"/>
            <a:ext cx="6430852" cy="2862786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>
              <a:lnSpc>
                <a:spcPts val="7200"/>
              </a:lnSpc>
              <a:defRPr sz="7200">
                <a:solidFill>
                  <a:schemeClr val="accent4"/>
                </a:solidFill>
              </a:defRPr>
            </a:lvl1pPr>
          </a:lstStyle>
          <a:p>
            <a:r>
              <a:rPr lang="nl-BE"/>
              <a:t>KLIK OM STIJL TE BEWERKEN</a:t>
            </a:r>
          </a:p>
        </p:txBody>
      </p:sp>
    </p:spTree>
    <p:extLst>
      <p:ext uri="{BB962C8B-B14F-4D97-AF65-F5344CB8AC3E}">
        <p14:creationId xmlns:p14="http://schemas.microsoft.com/office/powerpoint/2010/main" val="22505186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dia_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7070BF74-7745-7FAF-783E-2B912F511A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2AD3B4-D906-4191-84FB-4FE613E48036}" type="slidenum">
              <a:rPr lang="nl-BE" smtClean="0"/>
              <a:pPr/>
              <a:t>‹nr.›</a:t>
            </a:fld>
            <a:endParaRPr lang="nl-BE"/>
          </a:p>
        </p:txBody>
      </p:sp>
      <p:sp>
        <p:nvSpPr>
          <p:cNvPr id="6" name="Vrije vorm: vorm 5">
            <a:extLst>
              <a:ext uri="{FF2B5EF4-FFF2-40B4-BE49-F238E27FC236}">
                <a16:creationId xmlns:a16="http://schemas.microsoft.com/office/drawing/2014/main" id="{FAC9C5C4-E720-8A84-AADB-7474BAFF06B5}"/>
              </a:ext>
            </a:extLst>
          </p:cNvPr>
          <p:cNvSpPr/>
          <p:nvPr userDrawn="1"/>
        </p:nvSpPr>
        <p:spPr>
          <a:xfrm>
            <a:off x="-2" y="0"/>
            <a:ext cx="4072910" cy="5151871"/>
          </a:xfrm>
          <a:custGeom>
            <a:avLst/>
            <a:gdLst>
              <a:gd name="connsiteX0" fmla="*/ 0 w 4072910"/>
              <a:gd name="connsiteY0" fmla="*/ 0 h 5135569"/>
              <a:gd name="connsiteX1" fmla="*/ 2304591 w 4072910"/>
              <a:gd name="connsiteY1" fmla="*/ 0 h 5135569"/>
              <a:gd name="connsiteX2" fmla="*/ 4072910 w 4072910"/>
              <a:gd name="connsiteY2" fmla="*/ 5135569 h 5135569"/>
              <a:gd name="connsiteX3" fmla="*/ 0 w 4072910"/>
              <a:gd name="connsiteY3" fmla="*/ 5135569 h 5135569"/>
              <a:gd name="connsiteX4" fmla="*/ 0 w 4072910"/>
              <a:gd name="connsiteY4" fmla="*/ 0 h 51355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072910" h="5135569">
                <a:moveTo>
                  <a:pt x="0" y="0"/>
                </a:moveTo>
                <a:lnTo>
                  <a:pt x="2304591" y="0"/>
                </a:lnTo>
                <a:lnTo>
                  <a:pt x="4072910" y="5135569"/>
                </a:lnTo>
                <a:lnTo>
                  <a:pt x="0" y="5135569"/>
                </a:lnTo>
                <a:lnTo>
                  <a:pt x="0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8" name="Ondertitel 2">
            <a:extLst>
              <a:ext uri="{FF2B5EF4-FFF2-40B4-BE49-F238E27FC236}">
                <a16:creationId xmlns:a16="http://schemas.microsoft.com/office/drawing/2014/main" id="{2BBCC9A5-69B3-7A5D-7FEE-BB4453BDD73C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288000" y="4335889"/>
            <a:ext cx="3379539" cy="380700"/>
          </a:xfrm>
        </p:spPr>
        <p:txBody>
          <a:bodyPr bIns="0" anchor="b" anchorCtr="0">
            <a:noAutofit/>
          </a:bodyPr>
          <a:lstStyle>
            <a:lvl1pPr marL="0" indent="0" algn="l">
              <a:lnSpc>
                <a:spcPts val="1760"/>
              </a:lnSpc>
              <a:buNone/>
              <a:defRPr sz="1600">
                <a:solidFill>
                  <a:schemeClr val="bg1"/>
                </a:solidFill>
                <a:latin typeface="FlandersArtSans-Regular" panose="00000500000000000000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BE"/>
              <a:t>KLIK OM DE STIJL TE BEWERKEN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74C16F7E-98DB-3F28-06AC-E6CC9DB2C77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88000" y="1142126"/>
            <a:ext cx="6440791" cy="2863344"/>
          </a:xfrm>
        </p:spPr>
        <p:txBody>
          <a:bodyPr anchor="ctr" anchorCtr="0"/>
          <a:lstStyle>
            <a:lvl1pPr>
              <a:lnSpc>
                <a:spcPct val="100000"/>
              </a:lnSpc>
              <a:defRPr sz="7200"/>
            </a:lvl1pPr>
          </a:lstStyle>
          <a:p>
            <a:r>
              <a:rPr lang="nl-BE"/>
              <a:t>KLIK OM STIJL TE BEWERKEN</a:t>
            </a:r>
          </a:p>
        </p:txBody>
      </p:sp>
    </p:spTree>
    <p:extLst>
      <p:ext uri="{BB962C8B-B14F-4D97-AF65-F5344CB8AC3E}">
        <p14:creationId xmlns:p14="http://schemas.microsoft.com/office/powerpoint/2010/main" val="33558650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dia_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ep 12">
            <a:extLst>
              <a:ext uri="{FF2B5EF4-FFF2-40B4-BE49-F238E27FC236}">
                <a16:creationId xmlns:a16="http://schemas.microsoft.com/office/drawing/2014/main" id="{033C1CC1-1B54-9B9E-3050-CD2D52F52C41}"/>
              </a:ext>
            </a:extLst>
          </p:cNvPr>
          <p:cNvGrpSpPr/>
          <p:nvPr userDrawn="1"/>
        </p:nvGrpSpPr>
        <p:grpSpPr>
          <a:xfrm>
            <a:off x="-1" y="0"/>
            <a:ext cx="6228000" cy="5143500"/>
            <a:chOff x="288001" y="288000"/>
            <a:chExt cx="6033505" cy="6265475"/>
          </a:xfrm>
          <a:solidFill>
            <a:schemeClr val="accent1"/>
          </a:solidFill>
        </p:grpSpPr>
        <p:sp>
          <p:nvSpPr>
            <p:cNvPr id="14" name="Rechthoek 13">
              <a:extLst>
                <a:ext uri="{FF2B5EF4-FFF2-40B4-BE49-F238E27FC236}">
                  <a16:creationId xmlns:a16="http://schemas.microsoft.com/office/drawing/2014/main" id="{823B3DF5-33D6-D29B-5957-8D68FFE42610}"/>
                </a:ext>
              </a:extLst>
            </p:cNvPr>
            <p:cNvSpPr>
              <a:spLocks/>
            </p:cNvSpPr>
            <p:nvPr userDrawn="1"/>
          </p:nvSpPr>
          <p:spPr>
            <a:xfrm flipV="1">
              <a:off x="288001" y="288000"/>
              <a:ext cx="4248000" cy="6265475"/>
            </a:xfrm>
            <a:prstGeom prst="rect">
              <a:avLst/>
            </a:prstGeom>
            <a:grpFill/>
            <a:ln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5" name="Rechthoekige driehoek 14">
              <a:extLst>
                <a:ext uri="{FF2B5EF4-FFF2-40B4-BE49-F238E27FC236}">
                  <a16:creationId xmlns:a16="http://schemas.microsoft.com/office/drawing/2014/main" id="{4DE681BE-8649-76DD-08F9-6094C80F9AA9}"/>
                </a:ext>
              </a:extLst>
            </p:cNvPr>
            <p:cNvSpPr/>
            <p:nvPr userDrawn="1"/>
          </p:nvSpPr>
          <p:spPr>
            <a:xfrm flipV="1">
              <a:off x="4536000" y="288000"/>
              <a:ext cx="1785506" cy="6264000"/>
            </a:xfrm>
            <a:prstGeom prst="rtTriangle">
              <a:avLst/>
            </a:prstGeom>
            <a:grpFill/>
            <a:ln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</p:grp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FEA1BC5A-25BB-6398-451B-3DECEFC16C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2AD3B4-D906-4191-84FB-4FE613E48036}" type="slidenum">
              <a:rPr lang="nl-BE" smtClean="0"/>
              <a:pPr/>
              <a:t>‹nr.›</a:t>
            </a:fld>
            <a:endParaRPr lang="nl-BE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EC3D74FB-BBE0-A934-A8DC-BBF8DB88451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78296" y="388800"/>
            <a:ext cx="4636604" cy="1108158"/>
          </a:xfrm>
        </p:spPr>
        <p:txBody>
          <a:bodyPr/>
          <a:lstStyle>
            <a:lvl1pPr>
              <a:lnSpc>
                <a:spcPts val="3800"/>
              </a:lnSpc>
              <a:defRPr sz="3600"/>
            </a:lvl1pPr>
          </a:lstStyle>
          <a:p>
            <a:r>
              <a:rPr lang="nl-BE"/>
              <a:t>Klik om stijl te bewerken</a:t>
            </a:r>
          </a:p>
        </p:txBody>
      </p:sp>
      <p:sp>
        <p:nvSpPr>
          <p:cNvPr id="16" name="Tijdelijke aanduiding voor inhoud 4">
            <a:extLst>
              <a:ext uri="{FF2B5EF4-FFF2-40B4-BE49-F238E27FC236}">
                <a16:creationId xmlns:a16="http://schemas.microsoft.com/office/drawing/2014/main" id="{396D7B04-78F1-2AF8-6B2F-B57ED120EDF2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278296" y="1644445"/>
            <a:ext cx="4175717" cy="3110255"/>
          </a:xfrm>
        </p:spPr>
        <p:txBody>
          <a:bodyPr/>
          <a:lstStyle>
            <a:lvl1pPr marL="0" indent="0">
              <a:lnSpc>
                <a:spcPts val="2500"/>
              </a:lnSpc>
              <a:spcBef>
                <a:spcPts val="0"/>
              </a:spcBef>
              <a:buFontTx/>
              <a:buNone/>
              <a:defRPr sz="2100">
                <a:solidFill>
                  <a:schemeClr val="bg2"/>
                </a:solidFill>
                <a:latin typeface="FlandersArtSans-Regular" panose="00000500000000000000" pitchFamily="2" charset="0"/>
              </a:defRPr>
            </a:lvl1pPr>
            <a:lvl2pPr>
              <a:defRPr sz="1800"/>
            </a:lvl2pPr>
            <a:lvl3pPr>
              <a:defRPr sz="1800">
                <a:solidFill>
                  <a:schemeClr val="bg2"/>
                </a:solidFill>
              </a:defRPr>
            </a:lvl3pPr>
            <a:lvl4pPr>
              <a:defRPr sz="1800">
                <a:solidFill>
                  <a:schemeClr val="bg2"/>
                </a:solidFill>
              </a:defRPr>
            </a:lvl4pPr>
            <a:lvl5pPr>
              <a:defRPr sz="1800">
                <a:solidFill>
                  <a:schemeClr val="bg2"/>
                </a:solidFill>
              </a:defRPr>
            </a:lvl5pPr>
          </a:lstStyle>
          <a:p>
            <a:pPr lvl="0"/>
            <a:r>
              <a:rPr lang="nl-BE"/>
              <a:t>Klikken om de tekststijl van het model te bewerken</a:t>
            </a:r>
          </a:p>
          <a:p>
            <a:pPr lvl="1"/>
            <a:r>
              <a:rPr lang="nl-BE"/>
              <a:t>Tweede niveau</a:t>
            </a:r>
          </a:p>
          <a:p>
            <a:pPr lvl="2"/>
            <a:r>
              <a:rPr lang="nl-BE"/>
              <a:t>Derde niveau</a:t>
            </a:r>
          </a:p>
          <a:p>
            <a:pPr lvl="3"/>
            <a:r>
              <a:rPr lang="nl-BE"/>
              <a:t>Vierde niveau</a:t>
            </a:r>
          </a:p>
          <a:p>
            <a:pPr lvl="4"/>
            <a:r>
              <a:rPr lang="nl-BE"/>
              <a:t>Vijfde niveau</a:t>
            </a:r>
          </a:p>
        </p:txBody>
      </p:sp>
    </p:spTree>
    <p:extLst>
      <p:ext uri="{BB962C8B-B14F-4D97-AF65-F5344CB8AC3E}">
        <p14:creationId xmlns:p14="http://schemas.microsoft.com/office/powerpoint/2010/main" val="370384048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dia_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eperen 3"/>
          <p:cNvGrpSpPr/>
          <p:nvPr userDrawn="1"/>
        </p:nvGrpSpPr>
        <p:grpSpPr>
          <a:xfrm>
            <a:off x="1498863" y="216001"/>
            <a:ext cx="7379999" cy="4699106"/>
            <a:chOff x="1498860" y="288000"/>
            <a:chExt cx="7379999" cy="6265475"/>
          </a:xfrm>
          <a:solidFill>
            <a:schemeClr val="accent1"/>
          </a:solidFill>
        </p:grpSpPr>
        <p:sp>
          <p:nvSpPr>
            <p:cNvPr id="8" name="Rechthoek 7"/>
            <p:cNvSpPr>
              <a:spLocks/>
            </p:cNvSpPr>
            <p:nvPr userDrawn="1"/>
          </p:nvSpPr>
          <p:spPr>
            <a:xfrm>
              <a:off x="3300756" y="288000"/>
              <a:ext cx="5578103" cy="6265475"/>
            </a:xfrm>
            <a:prstGeom prst="rect">
              <a:avLst/>
            </a:prstGeom>
            <a:grpFill/>
            <a:ln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>
                <a:latin typeface="FlandersArtSans-Regular" panose="00000500000000000000" pitchFamily="2" charset="0"/>
              </a:endParaRPr>
            </a:p>
          </p:txBody>
        </p:sp>
        <p:sp>
          <p:nvSpPr>
            <p:cNvPr id="10" name="Rechthoekige driehoek 9"/>
            <p:cNvSpPr/>
            <p:nvPr userDrawn="1"/>
          </p:nvSpPr>
          <p:spPr>
            <a:xfrm flipH="1">
              <a:off x="1498860" y="288000"/>
              <a:ext cx="1800000" cy="6264000"/>
            </a:xfrm>
            <a:prstGeom prst="rtTriangle">
              <a:avLst/>
            </a:prstGeom>
            <a:grpFill/>
            <a:ln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>
                <a:latin typeface="FlandersArtSans-Regular" panose="00000500000000000000" pitchFamily="2" charset="0"/>
              </a:endParaRPr>
            </a:p>
          </p:txBody>
        </p:sp>
      </p:grpSp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3140765" y="1133061"/>
            <a:ext cx="5446644" cy="2308370"/>
          </a:xfrm>
        </p:spPr>
        <p:txBody>
          <a:bodyPr anchor="t" anchorCtr="0">
            <a:noAutofit/>
          </a:bodyPr>
          <a:lstStyle>
            <a:lvl1pPr algn="l">
              <a:lnSpc>
                <a:spcPts val="4800"/>
              </a:lnSpc>
              <a:defRPr sz="4800">
                <a:solidFill>
                  <a:schemeClr val="accent6"/>
                </a:solidFill>
              </a:defRPr>
            </a:lvl1pPr>
          </a:lstStyle>
          <a:p>
            <a:r>
              <a:rPr lang="nl-BE"/>
              <a:t>Klik om stijl te bewerken</a:t>
            </a:r>
          </a:p>
        </p:txBody>
      </p:sp>
      <p:sp>
        <p:nvSpPr>
          <p:cNvPr id="3" name="Ondertitel 2"/>
          <p:cNvSpPr>
            <a:spLocks noGrp="1"/>
          </p:cNvSpPr>
          <p:nvPr>
            <p:ph type="subTitle" idx="1" hasCustomPrompt="1"/>
          </p:nvPr>
        </p:nvSpPr>
        <p:spPr>
          <a:xfrm>
            <a:off x="3140765" y="3554361"/>
            <a:ext cx="5446644" cy="679709"/>
          </a:xfrm>
          <a:prstGeom prst="rect">
            <a:avLst/>
          </a:prstGeom>
        </p:spPr>
        <p:txBody>
          <a:bodyPr bIns="0">
            <a:noAutofit/>
          </a:bodyPr>
          <a:lstStyle>
            <a:lvl1pPr marL="0" indent="0" algn="l">
              <a:lnSpc>
                <a:spcPts val="1760"/>
              </a:lnSpc>
              <a:spcBef>
                <a:spcPts val="0"/>
              </a:spcBef>
              <a:buNone/>
              <a:defRPr sz="16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BE"/>
              <a:t>Klikken om de ondertitelstijl van het model te bewerken</a:t>
            </a:r>
          </a:p>
        </p:txBody>
      </p:sp>
      <p:pic>
        <p:nvPicPr>
          <p:cNvPr id="6" name="Afbeelding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90073" y="216000"/>
            <a:ext cx="1795854" cy="701013"/>
          </a:xfrm>
          <a:prstGeom prst="rect">
            <a:avLst/>
          </a:prstGeom>
        </p:spPr>
      </p:pic>
      <p:sp>
        <p:nvSpPr>
          <p:cNvPr id="12" name="Tijdelijke aanduiding voor tekst 2"/>
          <p:cNvSpPr>
            <a:spLocks noGrp="1"/>
          </p:cNvSpPr>
          <p:nvPr>
            <p:ph idx="12" hasCustomPrompt="1"/>
          </p:nvPr>
        </p:nvSpPr>
        <p:spPr>
          <a:xfrm>
            <a:off x="3140765" y="4358491"/>
            <a:ext cx="5446644" cy="362596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marL="0" indent="0" algn="r">
              <a:buFontTx/>
              <a:buNone/>
              <a:defRPr sz="1700">
                <a:solidFill>
                  <a:schemeClr val="bg1"/>
                </a:solidFill>
                <a:latin typeface="FlandersArtSans-Regular" panose="00000500000000000000" pitchFamily="2" charset="0"/>
              </a:defRPr>
            </a:lvl1pPr>
            <a:lvl5pPr algn="r">
              <a:defRPr>
                <a:latin typeface="FlandersArtSans-Regular" panose="00000500000000000000" pitchFamily="2" charset="0"/>
              </a:defRPr>
            </a:lvl5pPr>
          </a:lstStyle>
          <a:p>
            <a:pPr lvl="0"/>
            <a:r>
              <a:rPr lang="nl-BE"/>
              <a:t>KLIK OM DE MODELSTIJLEN TE BEWERKEN</a:t>
            </a:r>
          </a:p>
          <a:p>
            <a:pPr lvl="4"/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3842144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dia_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A54503D2-A93B-E655-86A6-277D9534B8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2AD3B4-D906-4191-84FB-4FE613E48036}" type="slidenum">
              <a:rPr lang="nl-BE" smtClean="0"/>
              <a:pPr/>
              <a:t>‹nr.›</a:t>
            </a:fld>
            <a:endParaRPr lang="nl-BE"/>
          </a:p>
        </p:txBody>
      </p:sp>
      <p:sp>
        <p:nvSpPr>
          <p:cNvPr id="6" name="Vrije vorm: vorm 5">
            <a:extLst>
              <a:ext uri="{FF2B5EF4-FFF2-40B4-BE49-F238E27FC236}">
                <a16:creationId xmlns:a16="http://schemas.microsoft.com/office/drawing/2014/main" id="{A8541DC9-52B0-35DD-3949-B74DD9F584E2}"/>
              </a:ext>
            </a:extLst>
          </p:cNvPr>
          <p:cNvSpPr/>
          <p:nvPr userDrawn="1"/>
        </p:nvSpPr>
        <p:spPr>
          <a:xfrm>
            <a:off x="0" y="2880000"/>
            <a:ext cx="9144000" cy="2263500"/>
          </a:xfrm>
          <a:custGeom>
            <a:avLst/>
            <a:gdLst>
              <a:gd name="connsiteX0" fmla="*/ 9144000 w 9144000"/>
              <a:gd name="connsiteY0" fmla="*/ 0 h 2263500"/>
              <a:gd name="connsiteX1" fmla="*/ 9144000 w 9144000"/>
              <a:gd name="connsiteY1" fmla="*/ 2263500 h 2263500"/>
              <a:gd name="connsiteX2" fmla="*/ 0 w 9144000"/>
              <a:gd name="connsiteY2" fmla="*/ 2263500 h 2263500"/>
              <a:gd name="connsiteX3" fmla="*/ 0 w 9144000"/>
              <a:gd name="connsiteY3" fmla="*/ 1943617 h 2263500"/>
              <a:gd name="connsiteX4" fmla="*/ 9144000 w 9144000"/>
              <a:gd name="connsiteY4" fmla="*/ 0 h 2263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44000" h="2263500">
                <a:moveTo>
                  <a:pt x="9144000" y="0"/>
                </a:moveTo>
                <a:lnTo>
                  <a:pt x="9144000" y="2263500"/>
                </a:lnTo>
                <a:lnTo>
                  <a:pt x="0" y="2263500"/>
                </a:lnTo>
                <a:lnTo>
                  <a:pt x="0" y="1943617"/>
                </a:lnTo>
                <a:lnTo>
                  <a:pt x="9144000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5768B54E-92DB-5ABD-DEFF-404393A8324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700011" y="1503757"/>
            <a:ext cx="7185892" cy="2846412"/>
          </a:xfrm>
        </p:spPr>
        <p:txBody>
          <a:bodyPr anchor="b"/>
          <a:lstStyle>
            <a:lvl1pPr algn="r">
              <a:lnSpc>
                <a:spcPts val="6000"/>
              </a:lnSpc>
              <a:defRPr sz="6000"/>
            </a:lvl1pPr>
          </a:lstStyle>
          <a:p>
            <a:r>
              <a:rPr lang="nl-BE"/>
              <a:t>KLIK OM STIJL TE BEWERKEN</a:t>
            </a:r>
          </a:p>
        </p:txBody>
      </p:sp>
      <p:sp>
        <p:nvSpPr>
          <p:cNvPr id="8" name="Ondertitel 2">
            <a:extLst>
              <a:ext uri="{FF2B5EF4-FFF2-40B4-BE49-F238E27FC236}">
                <a16:creationId xmlns:a16="http://schemas.microsoft.com/office/drawing/2014/main" id="{DDC11C3F-A902-31BB-3513-05E03BC10947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2433485" y="4468969"/>
            <a:ext cx="6452418" cy="404531"/>
          </a:xfrm>
        </p:spPr>
        <p:txBody>
          <a:bodyPr bIns="0" anchor="ctr" anchorCtr="0">
            <a:noAutofit/>
          </a:bodyPr>
          <a:lstStyle>
            <a:lvl1pPr marL="0" indent="0" algn="r">
              <a:lnSpc>
                <a:spcPts val="1760"/>
              </a:lnSpc>
              <a:buNone/>
              <a:defRPr sz="1800">
                <a:solidFill>
                  <a:srgbClr val="F6C547"/>
                </a:solidFill>
                <a:latin typeface="Flanders Art Sans Medium" panose="00000600000000000000" pitchFamily="50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BE"/>
              <a:t>Klik om de stijl te bewerken</a:t>
            </a:r>
          </a:p>
        </p:txBody>
      </p:sp>
    </p:spTree>
    <p:extLst>
      <p:ext uri="{BB962C8B-B14F-4D97-AF65-F5344CB8AC3E}">
        <p14:creationId xmlns:p14="http://schemas.microsoft.com/office/powerpoint/2010/main" val="180739063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dia_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>
            <a:extLst>
              <a:ext uri="{FF2B5EF4-FFF2-40B4-BE49-F238E27FC236}">
                <a16:creationId xmlns:a16="http://schemas.microsoft.com/office/drawing/2014/main" id="{8C6FF42A-E2F5-4FBF-46FB-D313F428BC7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duotone>
              <a:prstClr val="black"/>
              <a:schemeClr val="accent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0" y="2925362"/>
            <a:ext cx="5005250" cy="2225233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A54503D2-A93B-E655-86A6-277D9534B8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2AD3B4-D906-4191-84FB-4FE613E48036}" type="slidenum">
              <a:rPr lang="nl-BE" smtClean="0"/>
              <a:pPr/>
              <a:t>‹nr.›</a:t>
            </a:fld>
            <a:endParaRPr lang="nl-BE"/>
          </a:p>
        </p:txBody>
      </p:sp>
      <p:sp>
        <p:nvSpPr>
          <p:cNvPr id="6" name="Vrije vorm: vorm 5">
            <a:extLst>
              <a:ext uri="{FF2B5EF4-FFF2-40B4-BE49-F238E27FC236}">
                <a16:creationId xmlns:a16="http://schemas.microsoft.com/office/drawing/2014/main" id="{A8541DC9-52B0-35DD-3949-B74DD9F584E2}"/>
              </a:ext>
            </a:extLst>
          </p:cNvPr>
          <p:cNvSpPr/>
          <p:nvPr userDrawn="1"/>
        </p:nvSpPr>
        <p:spPr>
          <a:xfrm>
            <a:off x="0" y="2880000"/>
            <a:ext cx="9144000" cy="2263500"/>
          </a:xfrm>
          <a:custGeom>
            <a:avLst/>
            <a:gdLst>
              <a:gd name="connsiteX0" fmla="*/ 9144000 w 9144000"/>
              <a:gd name="connsiteY0" fmla="*/ 0 h 2263500"/>
              <a:gd name="connsiteX1" fmla="*/ 9144000 w 9144000"/>
              <a:gd name="connsiteY1" fmla="*/ 2263500 h 2263500"/>
              <a:gd name="connsiteX2" fmla="*/ 0 w 9144000"/>
              <a:gd name="connsiteY2" fmla="*/ 2263500 h 2263500"/>
              <a:gd name="connsiteX3" fmla="*/ 0 w 9144000"/>
              <a:gd name="connsiteY3" fmla="*/ 1943617 h 2263500"/>
              <a:gd name="connsiteX4" fmla="*/ 9144000 w 9144000"/>
              <a:gd name="connsiteY4" fmla="*/ 0 h 2263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44000" h="2263500">
                <a:moveTo>
                  <a:pt x="9144000" y="0"/>
                </a:moveTo>
                <a:lnTo>
                  <a:pt x="9144000" y="2263500"/>
                </a:lnTo>
                <a:lnTo>
                  <a:pt x="0" y="2263500"/>
                </a:lnTo>
                <a:lnTo>
                  <a:pt x="0" y="1943617"/>
                </a:lnTo>
                <a:lnTo>
                  <a:pt x="9144000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5768B54E-92DB-5ABD-DEFF-404393A8324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12955" y="1865671"/>
            <a:ext cx="8472948" cy="2452098"/>
          </a:xfrm>
        </p:spPr>
        <p:txBody>
          <a:bodyPr anchor="b"/>
          <a:lstStyle>
            <a:lvl1pPr algn="r">
              <a:lnSpc>
                <a:spcPts val="5400"/>
              </a:lnSpc>
              <a:defRPr sz="5400">
                <a:solidFill>
                  <a:schemeClr val="accent2"/>
                </a:solidFill>
              </a:defRPr>
            </a:lvl1pPr>
          </a:lstStyle>
          <a:p>
            <a:r>
              <a:rPr lang="nl-BE"/>
              <a:t>Klik om stijl te bewerken</a:t>
            </a:r>
          </a:p>
        </p:txBody>
      </p:sp>
      <p:sp>
        <p:nvSpPr>
          <p:cNvPr id="8" name="Ondertitel 2">
            <a:extLst>
              <a:ext uri="{FF2B5EF4-FFF2-40B4-BE49-F238E27FC236}">
                <a16:creationId xmlns:a16="http://schemas.microsoft.com/office/drawing/2014/main" id="{DDC11C3F-A902-31BB-3513-05E03BC10947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2433485" y="4468969"/>
            <a:ext cx="6452418" cy="404531"/>
          </a:xfrm>
        </p:spPr>
        <p:txBody>
          <a:bodyPr bIns="0" anchor="ctr" anchorCtr="0">
            <a:noAutofit/>
          </a:bodyPr>
          <a:lstStyle>
            <a:lvl1pPr marL="0" indent="0" algn="r">
              <a:lnSpc>
                <a:spcPts val="1800"/>
              </a:lnSpc>
              <a:buNone/>
              <a:defRPr sz="1800">
                <a:solidFill>
                  <a:srgbClr val="EEEEE7"/>
                </a:solidFill>
                <a:latin typeface="Flanders Art Sans Medium" panose="00000600000000000000" pitchFamily="50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BE"/>
              <a:t>Klik om de stijl te bewerken</a:t>
            </a:r>
          </a:p>
        </p:txBody>
      </p:sp>
    </p:spTree>
    <p:extLst>
      <p:ext uri="{BB962C8B-B14F-4D97-AF65-F5344CB8AC3E}">
        <p14:creationId xmlns:p14="http://schemas.microsoft.com/office/powerpoint/2010/main" val="55387392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dia_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>
            <a:extLst>
              <a:ext uri="{FF2B5EF4-FFF2-40B4-BE49-F238E27FC236}">
                <a16:creationId xmlns:a16="http://schemas.microsoft.com/office/drawing/2014/main" id="{AEA88566-02A8-1866-F9AE-80524067162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duotone>
              <a:schemeClr val="accent3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0" y="2872905"/>
            <a:ext cx="5005250" cy="2243522"/>
          </a:xfrm>
          <a:prstGeom prst="rect">
            <a:avLst/>
          </a:prstGeom>
        </p:spPr>
      </p:pic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A54503D2-A93B-E655-86A6-277D9534B8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2AD3B4-D906-4191-84FB-4FE613E48036}" type="slidenum">
              <a:rPr lang="nl-BE" smtClean="0"/>
              <a:pPr/>
              <a:t>‹nr.›</a:t>
            </a:fld>
            <a:endParaRPr lang="nl-BE"/>
          </a:p>
        </p:txBody>
      </p:sp>
      <p:sp>
        <p:nvSpPr>
          <p:cNvPr id="6" name="Vrije vorm: vorm 5">
            <a:extLst>
              <a:ext uri="{FF2B5EF4-FFF2-40B4-BE49-F238E27FC236}">
                <a16:creationId xmlns:a16="http://schemas.microsoft.com/office/drawing/2014/main" id="{A8541DC9-52B0-35DD-3949-B74DD9F584E2}"/>
              </a:ext>
            </a:extLst>
          </p:cNvPr>
          <p:cNvSpPr/>
          <p:nvPr userDrawn="1"/>
        </p:nvSpPr>
        <p:spPr>
          <a:xfrm>
            <a:off x="0" y="2880000"/>
            <a:ext cx="9144000" cy="2263500"/>
          </a:xfrm>
          <a:custGeom>
            <a:avLst/>
            <a:gdLst>
              <a:gd name="connsiteX0" fmla="*/ 9144000 w 9144000"/>
              <a:gd name="connsiteY0" fmla="*/ 0 h 2263500"/>
              <a:gd name="connsiteX1" fmla="*/ 9144000 w 9144000"/>
              <a:gd name="connsiteY1" fmla="*/ 2263500 h 2263500"/>
              <a:gd name="connsiteX2" fmla="*/ 0 w 9144000"/>
              <a:gd name="connsiteY2" fmla="*/ 2263500 h 2263500"/>
              <a:gd name="connsiteX3" fmla="*/ 0 w 9144000"/>
              <a:gd name="connsiteY3" fmla="*/ 1943617 h 2263500"/>
              <a:gd name="connsiteX4" fmla="*/ 9144000 w 9144000"/>
              <a:gd name="connsiteY4" fmla="*/ 0 h 2263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44000" h="2263500">
                <a:moveTo>
                  <a:pt x="9144000" y="0"/>
                </a:moveTo>
                <a:lnTo>
                  <a:pt x="9144000" y="2263500"/>
                </a:lnTo>
                <a:lnTo>
                  <a:pt x="0" y="2263500"/>
                </a:lnTo>
                <a:lnTo>
                  <a:pt x="0" y="1943617"/>
                </a:lnTo>
                <a:lnTo>
                  <a:pt x="9144000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5768B54E-92DB-5ABD-DEFF-404393A8324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12955" y="1865671"/>
            <a:ext cx="8472948" cy="2452098"/>
          </a:xfrm>
        </p:spPr>
        <p:txBody>
          <a:bodyPr anchor="b"/>
          <a:lstStyle>
            <a:lvl1pPr algn="r">
              <a:lnSpc>
                <a:spcPts val="5400"/>
              </a:lnSpc>
              <a:defRPr sz="5400">
                <a:solidFill>
                  <a:schemeClr val="accent4"/>
                </a:solidFill>
              </a:defRPr>
            </a:lvl1pPr>
          </a:lstStyle>
          <a:p>
            <a:r>
              <a:rPr lang="nl-BE"/>
              <a:t>KLIK OM STIJL TE BEWERKEN</a:t>
            </a:r>
          </a:p>
        </p:txBody>
      </p:sp>
      <p:sp>
        <p:nvSpPr>
          <p:cNvPr id="8" name="Ondertitel 2">
            <a:extLst>
              <a:ext uri="{FF2B5EF4-FFF2-40B4-BE49-F238E27FC236}">
                <a16:creationId xmlns:a16="http://schemas.microsoft.com/office/drawing/2014/main" id="{DDC11C3F-A902-31BB-3513-05E03BC10947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2433485" y="4468969"/>
            <a:ext cx="6452418" cy="404531"/>
          </a:xfrm>
        </p:spPr>
        <p:txBody>
          <a:bodyPr bIns="0" anchor="ctr" anchorCtr="0">
            <a:noAutofit/>
          </a:bodyPr>
          <a:lstStyle>
            <a:lvl1pPr marL="0" indent="0" algn="r">
              <a:lnSpc>
                <a:spcPts val="1800"/>
              </a:lnSpc>
              <a:buNone/>
              <a:defRPr sz="1800">
                <a:solidFill>
                  <a:srgbClr val="EEEEE7"/>
                </a:solidFill>
                <a:latin typeface="Flanders Art Sans Medium" panose="00000600000000000000" pitchFamily="50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BE"/>
              <a:t>Klik om de stijl te bewerken</a:t>
            </a:r>
          </a:p>
        </p:txBody>
      </p:sp>
    </p:spTree>
    <p:extLst>
      <p:ext uri="{BB962C8B-B14F-4D97-AF65-F5344CB8AC3E}">
        <p14:creationId xmlns:p14="http://schemas.microsoft.com/office/powerpoint/2010/main" val="342874176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dia_10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Vrije vorm: vorm 9">
            <a:extLst>
              <a:ext uri="{FF2B5EF4-FFF2-40B4-BE49-F238E27FC236}">
                <a16:creationId xmlns:a16="http://schemas.microsoft.com/office/drawing/2014/main" id="{96ED9C84-48C4-4B0A-91F2-604AA7086543}"/>
              </a:ext>
            </a:extLst>
          </p:cNvPr>
          <p:cNvSpPr/>
          <p:nvPr userDrawn="1"/>
        </p:nvSpPr>
        <p:spPr>
          <a:xfrm>
            <a:off x="0" y="-217714"/>
            <a:ext cx="9144000" cy="2898866"/>
          </a:xfrm>
          <a:custGeom>
            <a:avLst/>
            <a:gdLst>
              <a:gd name="connsiteX0" fmla="*/ 0 w 9144000"/>
              <a:gd name="connsiteY0" fmla="*/ 0 h 2898866"/>
              <a:gd name="connsiteX1" fmla="*/ 9144000 w 9144000"/>
              <a:gd name="connsiteY1" fmla="*/ 0 h 2898866"/>
              <a:gd name="connsiteX2" fmla="*/ 9144000 w 9144000"/>
              <a:gd name="connsiteY2" fmla="*/ 635366 h 2898866"/>
              <a:gd name="connsiteX3" fmla="*/ 9144000 w 9144000"/>
              <a:gd name="connsiteY3" fmla="*/ 701014 h 2898866"/>
              <a:gd name="connsiteX4" fmla="*/ 9144000 w 9144000"/>
              <a:gd name="connsiteY4" fmla="*/ 955249 h 2898866"/>
              <a:gd name="connsiteX5" fmla="*/ 0 w 9144000"/>
              <a:gd name="connsiteY5" fmla="*/ 2898866 h 2898866"/>
              <a:gd name="connsiteX6" fmla="*/ 0 w 9144000"/>
              <a:gd name="connsiteY6" fmla="*/ 701014 h 2898866"/>
              <a:gd name="connsiteX7" fmla="*/ 0 w 9144000"/>
              <a:gd name="connsiteY7" fmla="*/ 635366 h 28988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9144000" h="2898866">
                <a:moveTo>
                  <a:pt x="0" y="0"/>
                </a:moveTo>
                <a:lnTo>
                  <a:pt x="9144000" y="0"/>
                </a:lnTo>
                <a:lnTo>
                  <a:pt x="9144000" y="635366"/>
                </a:lnTo>
                <a:lnTo>
                  <a:pt x="9144000" y="701014"/>
                </a:lnTo>
                <a:lnTo>
                  <a:pt x="9144000" y="955249"/>
                </a:lnTo>
                <a:lnTo>
                  <a:pt x="0" y="2898866"/>
                </a:lnTo>
                <a:lnTo>
                  <a:pt x="0" y="701014"/>
                </a:lnTo>
                <a:lnTo>
                  <a:pt x="0" y="635366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288000" y="320759"/>
            <a:ext cx="6208830" cy="3693680"/>
          </a:xfrm>
        </p:spPr>
        <p:txBody>
          <a:bodyPr anchor="ctr" anchorCtr="0">
            <a:noAutofit/>
          </a:bodyPr>
          <a:lstStyle>
            <a:lvl1pPr indent="0" algn="l">
              <a:lnSpc>
                <a:spcPts val="8000"/>
              </a:lnSpc>
              <a:defRPr sz="8000" b="0">
                <a:solidFill>
                  <a:schemeClr val="accent4"/>
                </a:solidFill>
                <a:latin typeface="FlandersArtSans-Bold" panose="00000800000000000000" pitchFamily="2" charset="0"/>
              </a:defRPr>
            </a:lvl1pPr>
          </a:lstStyle>
          <a:p>
            <a:r>
              <a:rPr lang="nl-BE"/>
              <a:t>KLIK OM DE STIJL TE BEWERKEN</a:t>
            </a:r>
          </a:p>
        </p:txBody>
      </p:sp>
      <p:sp>
        <p:nvSpPr>
          <p:cNvPr id="3" name="Ondertitel 2"/>
          <p:cNvSpPr>
            <a:spLocks noGrp="1"/>
          </p:cNvSpPr>
          <p:nvPr>
            <p:ph type="subTitle" idx="1" hasCustomPrompt="1"/>
          </p:nvPr>
        </p:nvSpPr>
        <p:spPr>
          <a:xfrm>
            <a:off x="287999" y="4315468"/>
            <a:ext cx="6480000" cy="522000"/>
          </a:xfrm>
          <a:solidFill>
            <a:srgbClr val="EEEEE7"/>
          </a:solidFill>
        </p:spPr>
        <p:txBody>
          <a:bodyPr lIns="144000" tIns="144000" rIns="144000" bIns="144000">
            <a:noAutofit/>
          </a:bodyPr>
          <a:lstStyle>
            <a:lvl1pPr marL="0" indent="0" algn="l">
              <a:lnSpc>
                <a:spcPts val="1760"/>
              </a:lnSpc>
              <a:buNone/>
              <a:defRPr sz="1600">
                <a:solidFill>
                  <a:srgbClr val="646464"/>
                </a:solidFill>
                <a:latin typeface="FlandersArtSans-Regular" panose="00000500000000000000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BE"/>
              <a:t>KLIK OM DE STIJL TE BEWERKEN</a:t>
            </a:r>
          </a:p>
        </p:txBody>
      </p:sp>
      <p:pic>
        <p:nvPicPr>
          <p:cNvPr id="7" name="Afbeelding 6">
            <a:extLst>
              <a:ext uri="{FF2B5EF4-FFF2-40B4-BE49-F238E27FC236}">
                <a16:creationId xmlns:a16="http://schemas.microsoft.com/office/drawing/2014/main" id="{BDCC17B2-9969-E872-175E-CD0C480FBF8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445015" y="320759"/>
            <a:ext cx="1357565" cy="57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366545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dia_1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Rechte verbindingslijn 7">
            <a:extLst>
              <a:ext uri="{FF2B5EF4-FFF2-40B4-BE49-F238E27FC236}">
                <a16:creationId xmlns:a16="http://schemas.microsoft.com/office/drawing/2014/main" id="{37B5AA8A-C77A-52BE-D249-027AC4A77EFD}"/>
              </a:ext>
            </a:extLst>
          </p:cNvPr>
          <p:cNvCxnSpPr>
            <a:cxnSpLocks/>
          </p:cNvCxnSpPr>
          <p:nvPr userDrawn="1"/>
        </p:nvCxnSpPr>
        <p:spPr>
          <a:xfrm flipV="1">
            <a:off x="0" y="0"/>
            <a:ext cx="2318657" cy="1246239"/>
          </a:xfrm>
          <a:prstGeom prst="line">
            <a:avLst/>
          </a:prstGeom>
          <a:ln/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9" name="Rechte verbindingslijn 8">
            <a:extLst>
              <a:ext uri="{FF2B5EF4-FFF2-40B4-BE49-F238E27FC236}">
                <a16:creationId xmlns:a16="http://schemas.microsoft.com/office/drawing/2014/main" id="{B1628706-7DDD-5A78-B25F-696A971396E7}"/>
              </a:ext>
            </a:extLst>
          </p:cNvPr>
          <p:cNvCxnSpPr>
            <a:cxnSpLocks/>
          </p:cNvCxnSpPr>
          <p:nvPr userDrawn="1"/>
        </p:nvCxnSpPr>
        <p:spPr>
          <a:xfrm flipH="1" flipV="1">
            <a:off x="0" y="180056"/>
            <a:ext cx="9144000" cy="2223510"/>
          </a:xfrm>
          <a:prstGeom prst="line">
            <a:avLst/>
          </a:prstGeom>
          <a:ln/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DAA37D5A-9447-38D0-B618-BEC88A9432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2AD3B4-D906-4191-84FB-4FE613E48036}" type="slidenum">
              <a:rPr lang="nl-BE" smtClean="0"/>
              <a:pPr/>
              <a:t>‹nr.›</a:t>
            </a:fld>
            <a:endParaRPr lang="nl-BE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0094A390-0E84-5ACB-4E01-E9F7CA2A16A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8207" y="917013"/>
            <a:ext cx="6341451" cy="3411639"/>
          </a:xfrm>
        </p:spPr>
        <p:txBody>
          <a:bodyPr anchor="ctr"/>
          <a:lstStyle>
            <a:lvl1pPr algn="ctr">
              <a:defRPr sz="6000">
                <a:solidFill>
                  <a:schemeClr val="accent1"/>
                </a:solidFill>
              </a:defRPr>
            </a:lvl1pPr>
          </a:lstStyle>
          <a:p>
            <a:r>
              <a:rPr lang="nl-BE"/>
              <a:t>Klik om stijl te bewerken</a:t>
            </a:r>
          </a:p>
        </p:txBody>
      </p:sp>
      <p:sp>
        <p:nvSpPr>
          <p:cNvPr id="12" name="Vrije vorm: vorm 11">
            <a:extLst>
              <a:ext uri="{FF2B5EF4-FFF2-40B4-BE49-F238E27FC236}">
                <a16:creationId xmlns:a16="http://schemas.microsoft.com/office/drawing/2014/main" id="{DDED5E93-2AB7-8924-E001-1DE2BE0CAEA1}"/>
              </a:ext>
            </a:extLst>
          </p:cNvPr>
          <p:cNvSpPr/>
          <p:nvPr userDrawn="1"/>
        </p:nvSpPr>
        <p:spPr>
          <a:xfrm>
            <a:off x="7376015" y="2"/>
            <a:ext cx="1794174" cy="5151871"/>
          </a:xfrm>
          <a:custGeom>
            <a:avLst/>
            <a:gdLst>
              <a:gd name="connsiteX0" fmla="*/ 0 w 1794174"/>
              <a:gd name="connsiteY0" fmla="*/ 0 h 5151871"/>
              <a:gd name="connsiteX1" fmla="*/ 1794174 w 1794174"/>
              <a:gd name="connsiteY1" fmla="*/ 0 h 5151871"/>
              <a:gd name="connsiteX2" fmla="*/ 1794174 w 1794174"/>
              <a:gd name="connsiteY2" fmla="*/ 5151871 h 5151871"/>
              <a:gd name="connsiteX3" fmla="*/ 1768319 w 1794174"/>
              <a:gd name="connsiteY3" fmla="*/ 5151871 h 5151871"/>
              <a:gd name="connsiteX4" fmla="*/ 0 w 1794174"/>
              <a:gd name="connsiteY4" fmla="*/ 0 h 51518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94174" h="5151871">
                <a:moveTo>
                  <a:pt x="0" y="0"/>
                </a:moveTo>
                <a:lnTo>
                  <a:pt x="1794174" y="0"/>
                </a:lnTo>
                <a:lnTo>
                  <a:pt x="1794174" y="5151871"/>
                </a:lnTo>
                <a:lnTo>
                  <a:pt x="1768319" y="5151871"/>
                </a:lnTo>
                <a:lnTo>
                  <a:pt x="0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pic>
        <p:nvPicPr>
          <p:cNvPr id="11" name="Afbeelding 10">
            <a:extLst>
              <a:ext uri="{FF2B5EF4-FFF2-40B4-BE49-F238E27FC236}">
                <a16:creationId xmlns:a16="http://schemas.microsoft.com/office/drawing/2014/main" id="{4EAB8F66-FBA2-199B-8BB4-0A00504A8F9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064335" y="216000"/>
            <a:ext cx="1795854" cy="7010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994582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dia_1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Vrije vorm: vorm 5">
            <a:extLst>
              <a:ext uri="{FF2B5EF4-FFF2-40B4-BE49-F238E27FC236}">
                <a16:creationId xmlns:a16="http://schemas.microsoft.com/office/drawing/2014/main" id="{2786A6FE-F3DD-813D-09B3-8E7DF523812F}"/>
              </a:ext>
            </a:extLst>
          </p:cNvPr>
          <p:cNvSpPr/>
          <p:nvPr userDrawn="1"/>
        </p:nvSpPr>
        <p:spPr>
          <a:xfrm>
            <a:off x="7376015" y="2"/>
            <a:ext cx="1794174" cy="5151871"/>
          </a:xfrm>
          <a:custGeom>
            <a:avLst/>
            <a:gdLst>
              <a:gd name="connsiteX0" fmla="*/ 0 w 1794174"/>
              <a:gd name="connsiteY0" fmla="*/ 0 h 5151871"/>
              <a:gd name="connsiteX1" fmla="*/ 1794174 w 1794174"/>
              <a:gd name="connsiteY1" fmla="*/ 0 h 5151871"/>
              <a:gd name="connsiteX2" fmla="*/ 1794174 w 1794174"/>
              <a:gd name="connsiteY2" fmla="*/ 5151871 h 5151871"/>
              <a:gd name="connsiteX3" fmla="*/ 1768319 w 1794174"/>
              <a:gd name="connsiteY3" fmla="*/ 5151871 h 5151871"/>
              <a:gd name="connsiteX4" fmla="*/ 0 w 1794174"/>
              <a:gd name="connsiteY4" fmla="*/ 0 h 51518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94174" h="5151871">
                <a:moveTo>
                  <a:pt x="0" y="0"/>
                </a:moveTo>
                <a:lnTo>
                  <a:pt x="1794174" y="0"/>
                </a:lnTo>
                <a:lnTo>
                  <a:pt x="1794174" y="5151871"/>
                </a:lnTo>
                <a:lnTo>
                  <a:pt x="1768319" y="5151871"/>
                </a:lnTo>
                <a:lnTo>
                  <a:pt x="0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2B52A65E-0029-0828-CA28-8F2EFBC5B7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2AD3B4-D906-4191-84FB-4FE613E48036}" type="slidenum">
              <a:rPr lang="nl-BE" smtClean="0"/>
              <a:pPr/>
              <a:t>‹nr.›</a:t>
            </a:fld>
            <a:endParaRPr lang="nl-BE"/>
          </a:p>
        </p:txBody>
      </p:sp>
      <p:sp>
        <p:nvSpPr>
          <p:cNvPr id="8" name="Titel 1">
            <a:extLst>
              <a:ext uri="{FF2B5EF4-FFF2-40B4-BE49-F238E27FC236}">
                <a16:creationId xmlns:a16="http://schemas.microsoft.com/office/drawing/2014/main" id="{3D3D0080-F10D-EE89-E044-50E04FF82189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87999" y="1143000"/>
            <a:ext cx="6440791" cy="3272806"/>
          </a:xfrm>
        </p:spPr>
        <p:txBody>
          <a:bodyPr anchor="b" anchorCtr="0">
            <a:noAutofit/>
          </a:bodyPr>
          <a:lstStyle>
            <a:lvl1pPr indent="0" algn="l">
              <a:lnSpc>
                <a:spcPts val="8400"/>
              </a:lnSpc>
              <a:defRPr sz="7200" b="0">
                <a:solidFill>
                  <a:schemeClr val="tx1"/>
                </a:solidFill>
                <a:latin typeface="FlandersArtSans-Bold" panose="00000800000000000000" pitchFamily="2" charset="0"/>
              </a:defRPr>
            </a:lvl1pPr>
          </a:lstStyle>
          <a:p>
            <a:r>
              <a:rPr lang="nl-BE"/>
              <a:t>KLIK OM DE STIJL TE BEWERKEN</a:t>
            </a:r>
          </a:p>
        </p:txBody>
      </p:sp>
      <p:sp>
        <p:nvSpPr>
          <p:cNvPr id="9" name="Ondertitel 2">
            <a:extLst>
              <a:ext uri="{FF2B5EF4-FFF2-40B4-BE49-F238E27FC236}">
                <a16:creationId xmlns:a16="http://schemas.microsoft.com/office/drawing/2014/main" id="{7FEABEB3-0D57-ACEE-6357-A955D13A36E9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288000" y="4424178"/>
            <a:ext cx="7164000" cy="496080"/>
          </a:xfrm>
          <a:solidFill>
            <a:schemeClr val="accent1"/>
          </a:solidFill>
        </p:spPr>
        <p:txBody>
          <a:bodyPr lIns="144000" tIns="144000" rIns="144000" bIns="144000" anchor="ctr" anchorCtr="0">
            <a:noAutofit/>
          </a:bodyPr>
          <a:lstStyle>
            <a:lvl1pPr marL="0" indent="0" algn="l">
              <a:lnSpc>
                <a:spcPts val="1760"/>
              </a:lnSpc>
              <a:buNone/>
              <a:defRPr sz="1600">
                <a:solidFill>
                  <a:schemeClr val="bg1"/>
                </a:solidFill>
                <a:latin typeface="FlandersArtSans-Regular" panose="00000500000000000000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BE"/>
              <a:t>KLIK OM DE STIJL TE BEWERKEN</a:t>
            </a:r>
          </a:p>
        </p:txBody>
      </p:sp>
      <p:pic>
        <p:nvPicPr>
          <p:cNvPr id="10" name="Afbeelding 9">
            <a:extLst>
              <a:ext uri="{FF2B5EF4-FFF2-40B4-BE49-F238E27FC236}">
                <a16:creationId xmlns:a16="http://schemas.microsoft.com/office/drawing/2014/main" id="{8FE77568-DFAB-3660-4634-26BB7CB2877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064335" y="216000"/>
            <a:ext cx="1795854" cy="7010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35765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296001" y="1517400"/>
            <a:ext cx="3108049" cy="1555200"/>
          </a:xfrm>
        </p:spPr>
        <p:txBody>
          <a:bodyPr anchor="b" anchorCtr="0">
            <a:noAutofit/>
          </a:bodyPr>
          <a:lstStyle>
            <a:lvl1pPr indent="0" algn="l">
              <a:lnSpc>
                <a:spcPts val="4050"/>
              </a:lnSpc>
              <a:defRPr sz="4050" b="0">
                <a:solidFill>
                  <a:schemeClr val="tx1"/>
                </a:solidFill>
                <a:latin typeface="FlandersArtSans-Bold" panose="00000800000000000000" pitchFamily="2" charset="0"/>
              </a:defRPr>
            </a:lvl1pPr>
          </a:lstStyle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296000" y="3115800"/>
            <a:ext cx="7416000" cy="1242000"/>
          </a:xfrm>
        </p:spPr>
        <p:txBody>
          <a:bodyPr bIns="0">
            <a:noAutofit/>
          </a:bodyPr>
          <a:lstStyle>
            <a:lvl1pPr marL="0" indent="0" algn="l">
              <a:lnSpc>
                <a:spcPts val="1320"/>
              </a:lnSpc>
              <a:buNone/>
              <a:defRPr sz="1200">
                <a:solidFill>
                  <a:schemeClr val="tx1"/>
                </a:solidFill>
                <a:latin typeface="FlandersArtSans-Regular" panose="00000500000000000000" pitchFamily="2" charset="0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nl-NL"/>
              <a:t>Klikken om de ondertitelstijl van het model te bewerken</a:t>
            </a:r>
            <a:endParaRPr lang="nl-BE"/>
          </a:p>
        </p:txBody>
      </p:sp>
      <p:sp>
        <p:nvSpPr>
          <p:cNvPr id="15" name="Tijdelijke aanduiding voor tekst 10"/>
          <p:cNvSpPr>
            <a:spLocks noGrp="1"/>
          </p:cNvSpPr>
          <p:nvPr>
            <p:ph type="body" sz="quarter" idx="15" hasCustomPrompt="1"/>
          </p:nvPr>
        </p:nvSpPr>
        <p:spPr>
          <a:xfrm>
            <a:off x="4426123" y="4771202"/>
            <a:ext cx="4435200" cy="264600"/>
          </a:xfrm>
        </p:spPr>
        <p:txBody>
          <a:bodyPr/>
          <a:lstStyle>
            <a:lvl1pPr marL="0" indent="0" algn="r">
              <a:buNone/>
              <a:defRPr sz="1275">
                <a:solidFill>
                  <a:schemeClr val="tx1"/>
                </a:solidFill>
                <a:latin typeface="FlandersArtSans-Regular" panose="00000500000000000000" pitchFamily="2" charset="0"/>
              </a:defRPr>
            </a:lvl1pPr>
          </a:lstStyle>
          <a:p>
            <a:pPr lvl="0"/>
            <a:r>
              <a:rPr lang="nl-NL"/>
              <a:t>KLIK OM DE MODELSTIJLEN TE BEWERKEN</a:t>
            </a:r>
          </a:p>
        </p:txBody>
      </p:sp>
    </p:spTree>
    <p:extLst>
      <p:ext uri="{BB962C8B-B14F-4D97-AF65-F5344CB8AC3E}">
        <p14:creationId xmlns:p14="http://schemas.microsoft.com/office/powerpoint/2010/main" val="6135893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dia_1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Afbeelding 9">
            <a:extLst>
              <a:ext uri="{FF2B5EF4-FFF2-40B4-BE49-F238E27FC236}">
                <a16:creationId xmlns:a16="http://schemas.microsoft.com/office/drawing/2014/main" id="{D7F07178-6607-47F0-BA22-4F7FA361F07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duotone>
              <a:prstClr val="black"/>
              <a:schemeClr val="accent6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0" y="0"/>
            <a:ext cx="2945046" cy="5166000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288001" y="1142999"/>
            <a:ext cx="6460670" cy="3172823"/>
          </a:xfrm>
        </p:spPr>
        <p:txBody>
          <a:bodyPr anchor="b" anchorCtr="0">
            <a:noAutofit/>
          </a:bodyPr>
          <a:lstStyle>
            <a:lvl1pPr indent="0" algn="l">
              <a:lnSpc>
                <a:spcPts val="8400"/>
              </a:lnSpc>
              <a:defRPr sz="7200" b="0">
                <a:solidFill>
                  <a:schemeClr val="tx1"/>
                </a:solidFill>
                <a:latin typeface="FlandersArtSans-Bold" panose="00000800000000000000" pitchFamily="2" charset="0"/>
              </a:defRPr>
            </a:lvl1pPr>
          </a:lstStyle>
          <a:p>
            <a:r>
              <a:rPr lang="nl-BE"/>
              <a:t>KLIK OM DE STIJL TE BEWERKEN</a:t>
            </a:r>
          </a:p>
        </p:txBody>
      </p:sp>
      <p:sp>
        <p:nvSpPr>
          <p:cNvPr id="3" name="Ondertitel 2"/>
          <p:cNvSpPr>
            <a:spLocks noGrp="1"/>
          </p:cNvSpPr>
          <p:nvPr>
            <p:ph type="subTitle" idx="1" hasCustomPrompt="1"/>
          </p:nvPr>
        </p:nvSpPr>
        <p:spPr>
          <a:xfrm>
            <a:off x="287999" y="4315823"/>
            <a:ext cx="7200000" cy="521645"/>
          </a:xfrm>
          <a:solidFill>
            <a:schemeClr val="accent1"/>
          </a:solidFill>
        </p:spPr>
        <p:txBody>
          <a:bodyPr wrap="square" lIns="144000" tIns="144000" rIns="144000" bIns="144000">
            <a:spAutoFit/>
          </a:bodyPr>
          <a:lstStyle>
            <a:lvl1pPr marL="0" indent="0" algn="l">
              <a:lnSpc>
                <a:spcPts val="1760"/>
              </a:lnSpc>
              <a:buNone/>
              <a:defRPr sz="1600">
                <a:solidFill>
                  <a:schemeClr val="bg1"/>
                </a:solidFill>
                <a:latin typeface="FlandersArtSans-Regular" panose="00000500000000000000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BE"/>
              <a:t>KLIK OM DE STIJL TE BEWERKEN</a:t>
            </a:r>
          </a:p>
        </p:txBody>
      </p:sp>
    </p:spTree>
    <p:extLst>
      <p:ext uri="{BB962C8B-B14F-4D97-AF65-F5344CB8AC3E}">
        <p14:creationId xmlns:p14="http://schemas.microsoft.com/office/powerpoint/2010/main" val="382787256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dia_1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Tijdelijke aanduiding voor afbeelding 9" descr="Afbeelding met binnen, hek&#10;&#10;Automatisch gegenereerde beschrijving">
            <a:extLst>
              <a:ext uri="{FF2B5EF4-FFF2-40B4-BE49-F238E27FC236}">
                <a16:creationId xmlns:a16="http://schemas.microsoft.com/office/drawing/2014/main" id="{A8BDEAA0-E0A8-4953-8A4B-43665F34212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10" t="37907" r="1742" b="40958"/>
          <a:stretch/>
        </p:blipFill>
        <p:spPr>
          <a:xfrm>
            <a:off x="0" y="2303463"/>
            <a:ext cx="9159875" cy="2840037"/>
          </a:xfrm>
          <a:custGeom>
            <a:avLst/>
            <a:gdLst>
              <a:gd name="connsiteX0" fmla="*/ 0 w 9144000"/>
              <a:gd name="connsiteY0" fmla="*/ 2839500 h 2839500"/>
              <a:gd name="connsiteX1" fmla="*/ 4572000 w 9144000"/>
              <a:gd name="connsiteY1" fmla="*/ 0 h 2839500"/>
              <a:gd name="connsiteX2" fmla="*/ 9144000 w 9144000"/>
              <a:gd name="connsiteY2" fmla="*/ 2839500 h 2839500"/>
              <a:gd name="connsiteX3" fmla="*/ 0 w 9144000"/>
              <a:gd name="connsiteY3" fmla="*/ 2839500 h 2839500"/>
              <a:gd name="connsiteX0" fmla="*/ 269582 w 9413582"/>
              <a:gd name="connsiteY0" fmla="*/ 2839500 h 2839500"/>
              <a:gd name="connsiteX1" fmla="*/ 301666 w 9413582"/>
              <a:gd name="connsiteY1" fmla="*/ 1273389 h 2839500"/>
              <a:gd name="connsiteX2" fmla="*/ 4841582 w 9413582"/>
              <a:gd name="connsiteY2" fmla="*/ 0 h 2839500"/>
              <a:gd name="connsiteX3" fmla="*/ 9413582 w 9413582"/>
              <a:gd name="connsiteY3" fmla="*/ 2839500 h 2839500"/>
              <a:gd name="connsiteX4" fmla="*/ 269582 w 9413582"/>
              <a:gd name="connsiteY4" fmla="*/ 2839500 h 2839500"/>
              <a:gd name="connsiteX0" fmla="*/ 0 w 9144000"/>
              <a:gd name="connsiteY0" fmla="*/ 2839500 h 2839500"/>
              <a:gd name="connsiteX1" fmla="*/ 32084 w 9144000"/>
              <a:gd name="connsiteY1" fmla="*/ 1273389 h 2839500"/>
              <a:gd name="connsiteX2" fmla="*/ 4572000 w 9144000"/>
              <a:gd name="connsiteY2" fmla="*/ 0 h 2839500"/>
              <a:gd name="connsiteX3" fmla="*/ 9144000 w 9144000"/>
              <a:gd name="connsiteY3" fmla="*/ 2839500 h 2839500"/>
              <a:gd name="connsiteX4" fmla="*/ 0 w 9144000"/>
              <a:gd name="connsiteY4" fmla="*/ 2839500 h 2839500"/>
              <a:gd name="connsiteX0" fmla="*/ 0 w 9144000"/>
              <a:gd name="connsiteY0" fmla="*/ 2839500 h 2839500"/>
              <a:gd name="connsiteX1" fmla="*/ 32084 w 9144000"/>
              <a:gd name="connsiteY1" fmla="*/ 1273389 h 2839500"/>
              <a:gd name="connsiteX2" fmla="*/ 4572000 w 9144000"/>
              <a:gd name="connsiteY2" fmla="*/ 0 h 2839500"/>
              <a:gd name="connsiteX3" fmla="*/ 9144000 w 9144000"/>
              <a:gd name="connsiteY3" fmla="*/ 2839500 h 2839500"/>
              <a:gd name="connsiteX4" fmla="*/ 0 w 9144000"/>
              <a:gd name="connsiteY4" fmla="*/ 2839500 h 2839500"/>
              <a:gd name="connsiteX0" fmla="*/ 112295 w 9256295"/>
              <a:gd name="connsiteY0" fmla="*/ 2839500 h 2839500"/>
              <a:gd name="connsiteX1" fmla="*/ 0 w 9256295"/>
              <a:gd name="connsiteY1" fmla="*/ 150442 h 2839500"/>
              <a:gd name="connsiteX2" fmla="*/ 4684295 w 9256295"/>
              <a:gd name="connsiteY2" fmla="*/ 0 h 2839500"/>
              <a:gd name="connsiteX3" fmla="*/ 9256295 w 9256295"/>
              <a:gd name="connsiteY3" fmla="*/ 2839500 h 2839500"/>
              <a:gd name="connsiteX4" fmla="*/ 112295 w 9256295"/>
              <a:gd name="connsiteY4" fmla="*/ 2839500 h 2839500"/>
              <a:gd name="connsiteX0" fmla="*/ 114534 w 9258534"/>
              <a:gd name="connsiteY0" fmla="*/ 2839500 h 2839500"/>
              <a:gd name="connsiteX1" fmla="*/ 2239 w 9258534"/>
              <a:gd name="connsiteY1" fmla="*/ 150442 h 2839500"/>
              <a:gd name="connsiteX2" fmla="*/ 4686534 w 9258534"/>
              <a:gd name="connsiteY2" fmla="*/ 0 h 2839500"/>
              <a:gd name="connsiteX3" fmla="*/ 9258534 w 9258534"/>
              <a:gd name="connsiteY3" fmla="*/ 2839500 h 2839500"/>
              <a:gd name="connsiteX4" fmla="*/ 114534 w 9258534"/>
              <a:gd name="connsiteY4" fmla="*/ 2839500 h 2839500"/>
              <a:gd name="connsiteX0" fmla="*/ 112295 w 9256295"/>
              <a:gd name="connsiteY0" fmla="*/ 2839500 h 2839500"/>
              <a:gd name="connsiteX1" fmla="*/ 0 w 9256295"/>
              <a:gd name="connsiteY1" fmla="*/ 150442 h 2839500"/>
              <a:gd name="connsiteX2" fmla="*/ 4684295 w 9256295"/>
              <a:gd name="connsiteY2" fmla="*/ 0 h 2839500"/>
              <a:gd name="connsiteX3" fmla="*/ 9256295 w 9256295"/>
              <a:gd name="connsiteY3" fmla="*/ 2839500 h 2839500"/>
              <a:gd name="connsiteX4" fmla="*/ 112295 w 9256295"/>
              <a:gd name="connsiteY4" fmla="*/ 2839500 h 2839500"/>
              <a:gd name="connsiteX0" fmla="*/ 48126 w 9192126"/>
              <a:gd name="connsiteY0" fmla="*/ 2839500 h 2839500"/>
              <a:gd name="connsiteX1" fmla="*/ 0 w 9192126"/>
              <a:gd name="connsiteY1" fmla="*/ 1722568 h 2839500"/>
              <a:gd name="connsiteX2" fmla="*/ 4620126 w 9192126"/>
              <a:gd name="connsiteY2" fmla="*/ 0 h 2839500"/>
              <a:gd name="connsiteX3" fmla="*/ 9192126 w 9192126"/>
              <a:gd name="connsiteY3" fmla="*/ 2839500 h 2839500"/>
              <a:gd name="connsiteX4" fmla="*/ 48126 w 9192126"/>
              <a:gd name="connsiteY4" fmla="*/ 2839500 h 2839500"/>
              <a:gd name="connsiteX0" fmla="*/ 48126 w 9208168"/>
              <a:gd name="connsiteY0" fmla="*/ 2839500 h 2839500"/>
              <a:gd name="connsiteX1" fmla="*/ 0 w 9208168"/>
              <a:gd name="connsiteY1" fmla="*/ 1722568 h 2839500"/>
              <a:gd name="connsiteX2" fmla="*/ 9208168 w 9208168"/>
              <a:gd name="connsiteY2" fmla="*/ 0 h 2839500"/>
              <a:gd name="connsiteX3" fmla="*/ 9192126 w 9208168"/>
              <a:gd name="connsiteY3" fmla="*/ 2839500 h 2839500"/>
              <a:gd name="connsiteX4" fmla="*/ 48126 w 9208168"/>
              <a:gd name="connsiteY4" fmla="*/ 2839500 h 2839500"/>
              <a:gd name="connsiteX0" fmla="*/ 48126 w 9208168"/>
              <a:gd name="connsiteY0" fmla="*/ 2839500 h 2839500"/>
              <a:gd name="connsiteX1" fmla="*/ 0 w 9208168"/>
              <a:gd name="connsiteY1" fmla="*/ 1722568 h 2839500"/>
              <a:gd name="connsiteX2" fmla="*/ 9208168 w 9208168"/>
              <a:gd name="connsiteY2" fmla="*/ 0 h 2839500"/>
              <a:gd name="connsiteX3" fmla="*/ 9192126 w 9208168"/>
              <a:gd name="connsiteY3" fmla="*/ 2839500 h 2839500"/>
              <a:gd name="connsiteX4" fmla="*/ 48126 w 9208168"/>
              <a:gd name="connsiteY4" fmla="*/ 2839500 h 2839500"/>
              <a:gd name="connsiteX0" fmla="*/ 0 w 9160042"/>
              <a:gd name="connsiteY0" fmla="*/ 2839500 h 2839500"/>
              <a:gd name="connsiteX1" fmla="*/ 26302 w 9160042"/>
              <a:gd name="connsiteY1" fmla="*/ 1775731 h 2839500"/>
              <a:gd name="connsiteX2" fmla="*/ 9160042 w 9160042"/>
              <a:gd name="connsiteY2" fmla="*/ 0 h 2839500"/>
              <a:gd name="connsiteX3" fmla="*/ 9144000 w 9160042"/>
              <a:gd name="connsiteY3" fmla="*/ 2839500 h 2839500"/>
              <a:gd name="connsiteX4" fmla="*/ 0 w 9160042"/>
              <a:gd name="connsiteY4" fmla="*/ 2839500 h 2839500"/>
              <a:gd name="connsiteX0" fmla="*/ 11316 w 9171358"/>
              <a:gd name="connsiteY0" fmla="*/ 2839500 h 2839500"/>
              <a:gd name="connsiteX1" fmla="*/ 37618 w 9171358"/>
              <a:gd name="connsiteY1" fmla="*/ 1775731 h 2839500"/>
              <a:gd name="connsiteX2" fmla="*/ 9171358 w 9171358"/>
              <a:gd name="connsiteY2" fmla="*/ 0 h 2839500"/>
              <a:gd name="connsiteX3" fmla="*/ 9155316 w 9171358"/>
              <a:gd name="connsiteY3" fmla="*/ 2839500 h 2839500"/>
              <a:gd name="connsiteX4" fmla="*/ 11316 w 9171358"/>
              <a:gd name="connsiteY4" fmla="*/ 2839500 h 2839500"/>
              <a:gd name="connsiteX0" fmla="*/ 18182 w 9178224"/>
              <a:gd name="connsiteY0" fmla="*/ 2839500 h 2839500"/>
              <a:gd name="connsiteX1" fmla="*/ 33851 w 9178224"/>
              <a:gd name="connsiteY1" fmla="*/ 2381786 h 2839500"/>
              <a:gd name="connsiteX2" fmla="*/ 9178224 w 9178224"/>
              <a:gd name="connsiteY2" fmla="*/ 0 h 2839500"/>
              <a:gd name="connsiteX3" fmla="*/ 9162182 w 9178224"/>
              <a:gd name="connsiteY3" fmla="*/ 2839500 h 2839500"/>
              <a:gd name="connsiteX4" fmla="*/ 18182 w 9178224"/>
              <a:gd name="connsiteY4" fmla="*/ 2839500 h 2839500"/>
              <a:gd name="connsiteX0" fmla="*/ 18182 w 9178224"/>
              <a:gd name="connsiteY0" fmla="*/ 2839500 h 2839500"/>
              <a:gd name="connsiteX1" fmla="*/ 33851 w 9178224"/>
              <a:gd name="connsiteY1" fmla="*/ 1967116 h 2839500"/>
              <a:gd name="connsiteX2" fmla="*/ 9178224 w 9178224"/>
              <a:gd name="connsiteY2" fmla="*/ 0 h 2839500"/>
              <a:gd name="connsiteX3" fmla="*/ 9162182 w 9178224"/>
              <a:gd name="connsiteY3" fmla="*/ 2839500 h 2839500"/>
              <a:gd name="connsiteX4" fmla="*/ 18182 w 9178224"/>
              <a:gd name="connsiteY4" fmla="*/ 2839500 h 2839500"/>
              <a:gd name="connsiteX0" fmla="*/ 8910 w 9168952"/>
              <a:gd name="connsiteY0" fmla="*/ 2839500 h 2839500"/>
              <a:gd name="connsiteX1" fmla="*/ 24579 w 9168952"/>
              <a:gd name="connsiteY1" fmla="*/ 1967116 h 2839500"/>
              <a:gd name="connsiteX2" fmla="*/ 9168952 w 9168952"/>
              <a:gd name="connsiteY2" fmla="*/ 0 h 2839500"/>
              <a:gd name="connsiteX3" fmla="*/ 9152910 w 9168952"/>
              <a:gd name="connsiteY3" fmla="*/ 2839500 h 2839500"/>
              <a:gd name="connsiteX4" fmla="*/ 8910 w 9168952"/>
              <a:gd name="connsiteY4" fmla="*/ 2839500 h 2839500"/>
              <a:gd name="connsiteX0" fmla="*/ 0 w 9160042"/>
              <a:gd name="connsiteY0" fmla="*/ 2839500 h 2839500"/>
              <a:gd name="connsiteX1" fmla="*/ 15669 w 9160042"/>
              <a:gd name="connsiteY1" fmla="*/ 1967116 h 2839500"/>
              <a:gd name="connsiteX2" fmla="*/ 9160042 w 9160042"/>
              <a:gd name="connsiteY2" fmla="*/ 0 h 2839500"/>
              <a:gd name="connsiteX3" fmla="*/ 9144000 w 9160042"/>
              <a:gd name="connsiteY3" fmla="*/ 2839500 h 2839500"/>
              <a:gd name="connsiteX4" fmla="*/ 0 w 9160042"/>
              <a:gd name="connsiteY4" fmla="*/ 2839500 h 2839500"/>
              <a:gd name="connsiteX0" fmla="*/ 0 w 9160042"/>
              <a:gd name="connsiteY0" fmla="*/ 2839500 h 2839500"/>
              <a:gd name="connsiteX1" fmla="*/ 15669 w 9160042"/>
              <a:gd name="connsiteY1" fmla="*/ 1967116 h 2839500"/>
              <a:gd name="connsiteX2" fmla="*/ 9160042 w 9160042"/>
              <a:gd name="connsiteY2" fmla="*/ 0 h 2839500"/>
              <a:gd name="connsiteX3" fmla="*/ 9144000 w 9160042"/>
              <a:gd name="connsiteY3" fmla="*/ 2839500 h 2839500"/>
              <a:gd name="connsiteX4" fmla="*/ 0 w 9160042"/>
              <a:gd name="connsiteY4" fmla="*/ 2839500 h 2839500"/>
              <a:gd name="connsiteX0" fmla="*/ 0 w 9160042"/>
              <a:gd name="connsiteY0" fmla="*/ 2839500 h 2839500"/>
              <a:gd name="connsiteX1" fmla="*/ 15669 w 9160042"/>
              <a:gd name="connsiteY1" fmla="*/ 1967116 h 2839500"/>
              <a:gd name="connsiteX2" fmla="*/ 9160042 w 9160042"/>
              <a:gd name="connsiteY2" fmla="*/ 0 h 2839500"/>
              <a:gd name="connsiteX3" fmla="*/ 9144000 w 9160042"/>
              <a:gd name="connsiteY3" fmla="*/ 2839500 h 2839500"/>
              <a:gd name="connsiteX4" fmla="*/ 0 w 9160042"/>
              <a:gd name="connsiteY4" fmla="*/ 2839500 h 2839500"/>
              <a:gd name="connsiteX0" fmla="*/ 0 w 9160042"/>
              <a:gd name="connsiteY0" fmla="*/ 2839500 h 2839500"/>
              <a:gd name="connsiteX1" fmla="*/ 15669 w 9160042"/>
              <a:gd name="connsiteY1" fmla="*/ 1967116 h 2839500"/>
              <a:gd name="connsiteX2" fmla="*/ 9160042 w 9160042"/>
              <a:gd name="connsiteY2" fmla="*/ 0 h 2839500"/>
              <a:gd name="connsiteX3" fmla="*/ 9144000 w 9160042"/>
              <a:gd name="connsiteY3" fmla="*/ 2839500 h 2839500"/>
              <a:gd name="connsiteX4" fmla="*/ 0 w 9160042"/>
              <a:gd name="connsiteY4" fmla="*/ 2839500 h 2839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60042" h="2839500">
                <a:moveTo>
                  <a:pt x="0" y="2839500"/>
                </a:moveTo>
                <a:cubicBezTo>
                  <a:pt x="5347" y="2237252"/>
                  <a:pt x="2097" y="2655055"/>
                  <a:pt x="15669" y="1967116"/>
                </a:cubicBezTo>
                <a:lnTo>
                  <a:pt x="9160042" y="0"/>
                </a:lnTo>
                <a:cubicBezTo>
                  <a:pt x="9154695" y="946500"/>
                  <a:pt x="9149347" y="1893000"/>
                  <a:pt x="9144000" y="2839500"/>
                </a:cubicBezTo>
                <a:lnTo>
                  <a:pt x="0" y="2839500"/>
                </a:lnTo>
                <a:close/>
              </a:path>
            </a:pathLst>
          </a:custGeom>
        </p:spPr>
      </p:pic>
      <p:sp>
        <p:nvSpPr>
          <p:cNvPr id="8" name="Rechthoek 7">
            <a:extLst>
              <a:ext uri="{FF2B5EF4-FFF2-40B4-BE49-F238E27FC236}">
                <a16:creationId xmlns:a16="http://schemas.microsoft.com/office/drawing/2014/main" id="{DB52F864-33AA-4B58-823E-81D7D836FA3A}"/>
              </a:ext>
            </a:extLst>
          </p:cNvPr>
          <p:cNvSpPr/>
          <p:nvPr userDrawn="1"/>
        </p:nvSpPr>
        <p:spPr>
          <a:xfrm>
            <a:off x="0" y="4507200"/>
            <a:ext cx="9144000" cy="8143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288000" y="917013"/>
            <a:ext cx="6454771" cy="3510897"/>
          </a:xfrm>
        </p:spPr>
        <p:txBody>
          <a:bodyPr anchor="b" anchorCtr="0">
            <a:noAutofit/>
          </a:bodyPr>
          <a:lstStyle>
            <a:lvl1pPr indent="0" algn="l">
              <a:lnSpc>
                <a:spcPts val="8400"/>
              </a:lnSpc>
              <a:defRPr sz="8000" b="0">
                <a:solidFill>
                  <a:schemeClr val="tx1"/>
                </a:solidFill>
                <a:latin typeface="FlandersArtSans-Bold" panose="00000800000000000000" pitchFamily="2" charset="0"/>
              </a:defRPr>
            </a:lvl1pPr>
          </a:lstStyle>
          <a:p>
            <a:r>
              <a:rPr lang="nl-BE"/>
              <a:t>KLIK OM DE STIJL TE BEWERKEN</a:t>
            </a:r>
          </a:p>
        </p:txBody>
      </p:sp>
      <p:sp>
        <p:nvSpPr>
          <p:cNvPr id="3" name="Ondertitel 2"/>
          <p:cNvSpPr>
            <a:spLocks noGrp="1"/>
          </p:cNvSpPr>
          <p:nvPr>
            <p:ph type="subTitle" idx="1" hasCustomPrompt="1"/>
          </p:nvPr>
        </p:nvSpPr>
        <p:spPr>
          <a:xfrm>
            <a:off x="288000" y="4698955"/>
            <a:ext cx="7416000" cy="264489"/>
          </a:xfrm>
        </p:spPr>
        <p:txBody>
          <a:bodyPr bIns="0" anchor="ctr" anchorCtr="0">
            <a:noAutofit/>
          </a:bodyPr>
          <a:lstStyle>
            <a:lvl1pPr marL="0" indent="0" algn="l">
              <a:lnSpc>
                <a:spcPts val="1760"/>
              </a:lnSpc>
              <a:buNone/>
              <a:defRPr sz="1600">
                <a:solidFill>
                  <a:schemeClr val="bg1"/>
                </a:solidFill>
                <a:latin typeface="FlandersArtSans-Regular" panose="00000500000000000000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BE"/>
              <a:t>KLIK OM DE STIJL TE BEWERKEN</a:t>
            </a:r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8EEC85E2-B4E2-993A-33C4-706F8A9540B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064335" y="216000"/>
            <a:ext cx="1795854" cy="7010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322291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dia_1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hthoek 7">
            <a:extLst>
              <a:ext uri="{FF2B5EF4-FFF2-40B4-BE49-F238E27FC236}">
                <a16:creationId xmlns:a16="http://schemas.microsoft.com/office/drawing/2014/main" id="{994DF399-C47F-862E-54B1-4285600808DD}"/>
              </a:ext>
            </a:extLst>
          </p:cNvPr>
          <p:cNvSpPr/>
          <p:nvPr userDrawn="1"/>
        </p:nvSpPr>
        <p:spPr>
          <a:xfrm>
            <a:off x="0" y="3528000"/>
            <a:ext cx="9144000" cy="1615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93F2E83A-F9FF-8A88-4069-65D8BBB0B3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2AD3B4-D906-4191-84FB-4FE613E48036}" type="slidenum">
              <a:rPr lang="nl-BE" smtClean="0"/>
              <a:pPr/>
              <a:t>‹nr.›</a:t>
            </a:fld>
            <a:endParaRPr lang="nl-BE"/>
          </a:p>
        </p:txBody>
      </p:sp>
      <p:sp>
        <p:nvSpPr>
          <p:cNvPr id="6" name="Titel 1">
            <a:extLst>
              <a:ext uri="{FF2B5EF4-FFF2-40B4-BE49-F238E27FC236}">
                <a16:creationId xmlns:a16="http://schemas.microsoft.com/office/drawing/2014/main" id="{8B9EADF2-4577-825B-6CFD-18FA720E7F6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87999" y="1143000"/>
            <a:ext cx="6440791" cy="3416205"/>
          </a:xfrm>
        </p:spPr>
        <p:txBody>
          <a:bodyPr anchor="b" anchorCtr="0">
            <a:noAutofit/>
          </a:bodyPr>
          <a:lstStyle>
            <a:lvl1pPr indent="0" algn="l">
              <a:lnSpc>
                <a:spcPts val="7200"/>
              </a:lnSpc>
              <a:defRPr sz="7200" b="0">
                <a:solidFill>
                  <a:srgbClr val="F6C547"/>
                </a:solidFill>
                <a:latin typeface="FlandersArtSans-Bold" panose="00000800000000000000" pitchFamily="2" charset="0"/>
              </a:defRPr>
            </a:lvl1pPr>
          </a:lstStyle>
          <a:p>
            <a:r>
              <a:rPr lang="nl-BE"/>
              <a:t>KLIK OM DE STIJL TE BEWERKEN</a:t>
            </a:r>
          </a:p>
        </p:txBody>
      </p:sp>
      <p:sp>
        <p:nvSpPr>
          <p:cNvPr id="7" name="Ondertitel 2">
            <a:extLst>
              <a:ext uri="{FF2B5EF4-FFF2-40B4-BE49-F238E27FC236}">
                <a16:creationId xmlns:a16="http://schemas.microsoft.com/office/drawing/2014/main" id="{81772F24-EC2C-6109-EC64-8B1FE425FD0E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288000" y="4644000"/>
            <a:ext cx="7164000" cy="443155"/>
          </a:xfrm>
        </p:spPr>
        <p:txBody>
          <a:bodyPr bIns="0">
            <a:noAutofit/>
          </a:bodyPr>
          <a:lstStyle>
            <a:lvl1pPr marL="0" indent="0" algn="l">
              <a:lnSpc>
                <a:spcPts val="1760"/>
              </a:lnSpc>
              <a:buNone/>
              <a:defRPr sz="1600">
                <a:solidFill>
                  <a:schemeClr val="bg1"/>
                </a:solidFill>
                <a:latin typeface="FlandersArtSans-Regular" panose="00000500000000000000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BE"/>
              <a:t>KLIK OM DE STIJL TE BEWERKEN</a:t>
            </a:r>
          </a:p>
        </p:txBody>
      </p:sp>
    </p:spTree>
    <p:extLst>
      <p:ext uri="{BB962C8B-B14F-4D97-AF65-F5344CB8AC3E}">
        <p14:creationId xmlns:p14="http://schemas.microsoft.com/office/powerpoint/2010/main" val="170856989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ussentitel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Rechte verbindingslijn 4">
            <a:extLst>
              <a:ext uri="{FF2B5EF4-FFF2-40B4-BE49-F238E27FC236}">
                <a16:creationId xmlns:a16="http://schemas.microsoft.com/office/drawing/2014/main" id="{E0B7D0F6-D1F6-4EAD-8062-6F9861DB9943}"/>
              </a:ext>
            </a:extLst>
          </p:cNvPr>
          <p:cNvCxnSpPr/>
          <p:nvPr userDrawn="1"/>
        </p:nvCxnSpPr>
        <p:spPr>
          <a:xfrm flipV="1">
            <a:off x="431074" y="0"/>
            <a:ext cx="1887583" cy="4507200"/>
          </a:xfrm>
          <a:prstGeom prst="line">
            <a:avLst/>
          </a:prstGeom>
          <a:ln w="25400">
            <a:solidFill>
              <a:srgbClr val="80B6E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Rechte verbindingslijn 8">
            <a:extLst>
              <a:ext uri="{FF2B5EF4-FFF2-40B4-BE49-F238E27FC236}">
                <a16:creationId xmlns:a16="http://schemas.microsoft.com/office/drawing/2014/main" id="{29AFA346-EC9A-42F9-B8F5-0AA66845A51D}"/>
              </a:ext>
            </a:extLst>
          </p:cNvPr>
          <p:cNvCxnSpPr>
            <a:cxnSpLocks/>
          </p:cNvCxnSpPr>
          <p:nvPr userDrawn="1"/>
        </p:nvCxnSpPr>
        <p:spPr>
          <a:xfrm flipH="1" flipV="1">
            <a:off x="0" y="180056"/>
            <a:ext cx="9144000" cy="2223510"/>
          </a:xfrm>
          <a:prstGeom prst="line">
            <a:avLst/>
          </a:prstGeom>
          <a:ln w="254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hthoek 7">
            <a:extLst>
              <a:ext uri="{FF2B5EF4-FFF2-40B4-BE49-F238E27FC236}">
                <a16:creationId xmlns:a16="http://schemas.microsoft.com/office/drawing/2014/main" id="{DB52F864-33AA-4B58-823E-81D7D836FA3A}"/>
              </a:ext>
            </a:extLst>
          </p:cNvPr>
          <p:cNvSpPr/>
          <p:nvPr userDrawn="1"/>
        </p:nvSpPr>
        <p:spPr>
          <a:xfrm>
            <a:off x="0" y="4507200"/>
            <a:ext cx="9144000" cy="74874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288000" y="917013"/>
            <a:ext cx="6492524" cy="3431964"/>
          </a:xfrm>
        </p:spPr>
        <p:txBody>
          <a:bodyPr anchor="b" anchorCtr="0">
            <a:noAutofit/>
          </a:bodyPr>
          <a:lstStyle>
            <a:lvl1pPr indent="0" algn="l">
              <a:lnSpc>
                <a:spcPts val="8400"/>
              </a:lnSpc>
              <a:defRPr sz="8000" b="0">
                <a:solidFill>
                  <a:schemeClr val="accent1"/>
                </a:solidFill>
                <a:latin typeface="FlandersArtSans-Bold" panose="00000800000000000000" pitchFamily="2" charset="0"/>
              </a:defRPr>
            </a:lvl1pPr>
          </a:lstStyle>
          <a:p>
            <a:r>
              <a:rPr lang="nl-BE"/>
              <a:t>KLIK OM DE STIJL TE BEWERKEN</a:t>
            </a:r>
          </a:p>
        </p:txBody>
      </p:sp>
      <p:sp>
        <p:nvSpPr>
          <p:cNvPr id="3" name="Ondertitel 2"/>
          <p:cNvSpPr>
            <a:spLocks noGrp="1"/>
          </p:cNvSpPr>
          <p:nvPr>
            <p:ph type="subTitle" idx="1" hasCustomPrompt="1"/>
          </p:nvPr>
        </p:nvSpPr>
        <p:spPr>
          <a:xfrm>
            <a:off x="288000" y="4698955"/>
            <a:ext cx="7416000" cy="264489"/>
          </a:xfrm>
        </p:spPr>
        <p:txBody>
          <a:bodyPr bIns="0" anchor="ctr" anchorCtr="0">
            <a:noAutofit/>
          </a:bodyPr>
          <a:lstStyle>
            <a:lvl1pPr marL="0" indent="0" algn="l">
              <a:lnSpc>
                <a:spcPts val="1760"/>
              </a:lnSpc>
              <a:buNone/>
              <a:defRPr sz="1600">
                <a:solidFill>
                  <a:schemeClr val="bg1"/>
                </a:solidFill>
                <a:latin typeface="FlandersArtSans-Regular" panose="00000500000000000000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BE"/>
              <a:t>KLIK OM DE STIJL TE BEWERKEN</a:t>
            </a:r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4EAB1D71-2759-9AFD-2B70-D69A349E48E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064335" y="216000"/>
            <a:ext cx="1795854" cy="7010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957712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ussentitel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ndertitel 2"/>
          <p:cNvSpPr>
            <a:spLocks noGrp="1"/>
          </p:cNvSpPr>
          <p:nvPr>
            <p:ph type="subTitle" idx="1" hasCustomPrompt="1"/>
          </p:nvPr>
        </p:nvSpPr>
        <p:spPr>
          <a:xfrm>
            <a:off x="288000" y="4315467"/>
            <a:ext cx="6480000" cy="521999"/>
          </a:xfrm>
          <a:solidFill>
            <a:schemeClr val="accent1"/>
          </a:solidFill>
        </p:spPr>
        <p:txBody>
          <a:bodyPr lIns="144000" tIns="144000" rIns="144000" bIns="144000" anchor="ctr" anchorCtr="0">
            <a:noAutofit/>
          </a:bodyPr>
          <a:lstStyle>
            <a:lvl1pPr marL="0" indent="0" algn="l">
              <a:lnSpc>
                <a:spcPts val="1760"/>
              </a:lnSpc>
              <a:buNone/>
              <a:defRPr sz="1600">
                <a:solidFill>
                  <a:schemeClr val="bg1"/>
                </a:solidFill>
                <a:latin typeface="FlandersArtSans-Regular" panose="00000500000000000000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BE"/>
              <a:t>KLIK OM DE STIJL TE BEWERKEN</a:t>
            </a:r>
          </a:p>
        </p:txBody>
      </p:sp>
      <p:cxnSp>
        <p:nvCxnSpPr>
          <p:cNvPr id="5" name="Rechte verbindingslijn 4">
            <a:extLst>
              <a:ext uri="{FF2B5EF4-FFF2-40B4-BE49-F238E27FC236}">
                <a16:creationId xmlns:a16="http://schemas.microsoft.com/office/drawing/2014/main" id="{F682D33A-1F8D-4032-A5A1-BF67461CADDB}"/>
              </a:ext>
            </a:extLst>
          </p:cNvPr>
          <p:cNvCxnSpPr>
            <a:cxnSpLocks/>
          </p:cNvCxnSpPr>
          <p:nvPr userDrawn="1"/>
        </p:nvCxnSpPr>
        <p:spPr>
          <a:xfrm flipV="1">
            <a:off x="-215153" y="2110149"/>
            <a:ext cx="10233212" cy="2205318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288000" y="917014"/>
            <a:ext cx="6454771" cy="3335318"/>
          </a:xfrm>
        </p:spPr>
        <p:txBody>
          <a:bodyPr anchor="b" anchorCtr="0">
            <a:noAutofit/>
          </a:bodyPr>
          <a:lstStyle>
            <a:lvl1pPr indent="0" algn="l">
              <a:lnSpc>
                <a:spcPts val="8400"/>
              </a:lnSpc>
              <a:defRPr sz="8000" b="0">
                <a:solidFill>
                  <a:schemeClr val="tx1"/>
                </a:solidFill>
                <a:latin typeface="FlandersArtSans-Bold" panose="00000800000000000000" pitchFamily="2" charset="0"/>
              </a:defRPr>
            </a:lvl1pPr>
          </a:lstStyle>
          <a:p>
            <a:r>
              <a:rPr lang="nl-BE"/>
              <a:t>KLIK OM DE STIJL TE BEWERKEN</a:t>
            </a:r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1EC55028-969A-4134-7AE3-C1572FB8AEF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064335" y="216000"/>
            <a:ext cx="1795854" cy="7010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237166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ussentitel_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Rechte verbindingslijn 4">
            <a:extLst>
              <a:ext uri="{FF2B5EF4-FFF2-40B4-BE49-F238E27FC236}">
                <a16:creationId xmlns:a16="http://schemas.microsoft.com/office/drawing/2014/main" id="{F682D33A-1F8D-4032-A5A1-BF67461CADDB}"/>
              </a:ext>
            </a:extLst>
          </p:cNvPr>
          <p:cNvCxnSpPr>
            <a:cxnSpLocks/>
          </p:cNvCxnSpPr>
          <p:nvPr userDrawn="1"/>
        </p:nvCxnSpPr>
        <p:spPr>
          <a:xfrm flipV="1">
            <a:off x="-215153" y="2111188"/>
            <a:ext cx="10233212" cy="2205318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288000" y="1122556"/>
            <a:ext cx="6662927" cy="3681870"/>
          </a:xfrm>
        </p:spPr>
        <p:txBody>
          <a:bodyPr anchor="b" anchorCtr="0">
            <a:noAutofit/>
          </a:bodyPr>
          <a:lstStyle>
            <a:lvl1pPr indent="0" algn="l">
              <a:lnSpc>
                <a:spcPts val="6400"/>
              </a:lnSpc>
              <a:defRPr sz="6400" b="0">
                <a:solidFill>
                  <a:schemeClr val="tx1"/>
                </a:solidFill>
                <a:highlight>
                  <a:srgbClr val="EEEEE7"/>
                </a:highlight>
                <a:latin typeface="FlandersArtSans-Bold" panose="00000800000000000000" pitchFamily="2" charset="0"/>
              </a:defRPr>
            </a:lvl1pPr>
          </a:lstStyle>
          <a:p>
            <a:r>
              <a:rPr lang="nl-BE"/>
              <a:t>KLIK OM DE STIJL </a:t>
            </a:r>
            <a:br>
              <a:rPr lang="nl-BE"/>
            </a:br>
            <a:r>
              <a:rPr lang="nl-BE"/>
              <a:t>TE BEWERKEN</a:t>
            </a:r>
          </a:p>
        </p:txBody>
      </p:sp>
      <p:sp>
        <p:nvSpPr>
          <p:cNvPr id="3" name="Ondertitel 2"/>
          <p:cNvSpPr>
            <a:spLocks noGrp="1"/>
          </p:cNvSpPr>
          <p:nvPr>
            <p:ph type="subTitle" idx="1" hasCustomPrompt="1"/>
          </p:nvPr>
        </p:nvSpPr>
        <p:spPr>
          <a:xfrm>
            <a:off x="288000" y="2668911"/>
            <a:ext cx="4483103" cy="264489"/>
          </a:xfrm>
          <a:solidFill>
            <a:schemeClr val="accent1"/>
          </a:solidFill>
        </p:spPr>
        <p:txBody>
          <a:bodyPr lIns="144000" tIns="144000" rIns="144000" bIns="144000" anchor="ctr" anchorCtr="0">
            <a:noAutofit/>
          </a:bodyPr>
          <a:lstStyle>
            <a:lvl1pPr marL="0" indent="0" algn="l">
              <a:lnSpc>
                <a:spcPts val="1760"/>
              </a:lnSpc>
              <a:buNone/>
              <a:defRPr sz="1600">
                <a:solidFill>
                  <a:schemeClr val="bg1"/>
                </a:solidFill>
                <a:latin typeface="FlandersArtSans-Regular" panose="00000500000000000000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BE"/>
              <a:t>KLIK OM DE STIJL TE BEWERKEN</a:t>
            </a:r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F02FC761-6797-928D-9A97-E8C60DDED03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064335" y="216000"/>
            <a:ext cx="1795854" cy="7010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232834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ussentitel_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Vrije vorm: vorm 9">
            <a:extLst>
              <a:ext uri="{FF2B5EF4-FFF2-40B4-BE49-F238E27FC236}">
                <a16:creationId xmlns:a16="http://schemas.microsoft.com/office/drawing/2014/main" id="{96ED9C84-48C4-4B0A-91F2-604AA7086543}"/>
              </a:ext>
            </a:extLst>
          </p:cNvPr>
          <p:cNvSpPr/>
          <p:nvPr userDrawn="1"/>
        </p:nvSpPr>
        <p:spPr>
          <a:xfrm>
            <a:off x="0" y="-217714"/>
            <a:ext cx="9144000" cy="2898866"/>
          </a:xfrm>
          <a:custGeom>
            <a:avLst/>
            <a:gdLst>
              <a:gd name="connsiteX0" fmla="*/ 0 w 9144000"/>
              <a:gd name="connsiteY0" fmla="*/ 0 h 2898866"/>
              <a:gd name="connsiteX1" fmla="*/ 9144000 w 9144000"/>
              <a:gd name="connsiteY1" fmla="*/ 0 h 2898866"/>
              <a:gd name="connsiteX2" fmla="*/ 9144000 w 9144000"/>
              <a:gd name="connsiteY2" fmla="*/ 635366 h 2898866"/>
              <a:gd name="connsiteX3" fmla="*/ 9144000 w 9144000"/>
              <a:gd name="connsiteY3" fmla="*/ 701014 h 2898866"/>
              <a:gd name="connsiteX4" fmla="*/ 9144000 w 9144000"/>
              <a:gd name="connsiteY4" fmla="*/ 955249 h 2898866"/>
              <a:gd name="connsiteX5" fmla="*/ 0 w 9144000"/>
              <a:gd name="connsiteY5" fmla="*/ 2898866 h 2898866"/>
              <a:gd name="connsiteX6" fmla="*/ 0 w 9144000"/>
              <a:gd name="connsiteY6" fmla="*/ 701014 h 2898866"/>
              <a:gd name="connsiteX7" fmla="*/ 0 w 9144000"/>
              <a:gd name="connsiteY7" fmla="*/ 635366 h 28988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9144000" h="2898866">
                <a:moveTo>
                  <a:pt x="0" y="0"/>
                </a:moveTo>
                <a:lnTo>
                  <a:pt x="9144000" y="0"/>
                </a:lnTo>
                <a:lnTo>
                  <a:pt x="9144000" y="635366"/>
                </a:lnTo>
                <a:lnTo>
                  <a:pt x="9144000" y="701014"/>
                </a:lnTo>
                <a:lnTo>
                  <a:pt x="9144000" y="955249"/>
                </a:lnTo>
                <a:lnTo>
                  <a:pt x="0" y="2898866"/>
                </a:lnTo>
                <a:lnTo>
                  <a:pt x="0" y="701014"/>
                </a:lnTo>
                <a:lnTo>
                  <a:pt x="0" y="635366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288000" y="215999"/>
            <a:ext cx="6208830" cy="3783571"/>
          </a:xfrm>
        </p:spPr>
        <p:txBody>
          <a:bodyPr anchor="ctr" anchorCtr="0">
            <a:noAutofit/>
          </a:bodyPr>
          <a:lstStyle>
            <a:lvl1pPr indent="0" algn="l">
              <a:lnSpc>
                <a:spcPts val="8000"/>
              </a:lnSpc>
              <a:defRPr sz="8000" b="0">
                <a:solidFill>
                  <a:schemeClr val="tx1"/>
                </a:solidFill>
                <a:latin typeface="FlandersArtSans-Bold" panose="00000800000000000000" pitchFamily="2" charset="0"/>
              </a:defRPr>
            </a:lvl1pPr>
          </a:lstStyle>
          <a:p>
            <a:r>
              <a:rPr lang="nl-BE"/>
              <a:t>KLIK OM DE STIJL TE BEWERKEN</a:t>
            </a:r>
          </a:p>
        </p:txBody>
      </p:sp>
      <p:sp>
        <p:nvSpPr>
          <p:cNvPr id="3" name="Ondertitel 2"/>
          <p:cNvSpPr>
            <a:spLocks noGrp="1"/>
          </p:cNvSpPr>
          <p:nvPr>
            <p:ph type="subTitle" idx="1" hasCustomPrompt="1"/>
          </p:nvPr>
        </p:nvSpPr>
        <p:spPr>
          <a:xfrm>
            <a:off x="288000" y="4315468"/>
            <a:ext cx="6480000" cy="522000"/>
          </a:xfrm>
          <a:solidFill>
            <a:schemeClr val="accent1"/>
          </a:solidFill>
        </p:spPr>
        <p:txBody>
          <a:bodyPr lIns="144000" tIns="144000" rIns="144000" bIns="144000">
            <a:noAutofit/>
          </a:bodyPr>
          <a:lstStyle>
            <a:lvl1pPr marL="0" indent="0" algn="l">
              <a:lnSpc>
                <a:spcPts val="1760"/>
              </a:lnSpc>
              <a:buNone/>
              <a:defRPr sz="1600">
                <a:solidFill>
                  <a:schemeClr val="bg1"/>
                </a:solidFill>
                <a:latin typeface="FlandersArtSans-Regular" panose="00000500000000000000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BE"/>
              <a:t>KLIK OM DE STIJL TE BEWERKEN</a:t>
            </a:r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93169908-97B4-E123-329C-E3A3BC68D82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064335" y="216000"/>
            <a:ext cx="1795854" cy="7010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473038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ussentitel_5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hthoek 9">
            <a:extLst>
              <a:ext uri="{FF2B5EF4-FFF2-40B4-BE49-F238E27FC236}">
                <a16:creationId xmlns:a16="http://schemas.microsoft.com/office/drawing/2014/main" id="{EA9EE29F-8665-43DB-901B-7C0F9DC944E0}"/>
              </a:ext>
            </a:extLst>
          </p:cNvPr>
          <p:cNvSpPr/>
          <p:nvPr userDrawn="1"/>
        </p:nvSpPr>
        <p:spPr>
          <a:xfrm>
            <a:off x="252000" y="252000"/>
            <a:ext cx="8640000" cy="4644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8" name="Titel 1"/>
          <p:cNvSpPr>
            <a:spLocks noGrp="1"/>
          </p:cNvSpPr>
          <p:nvPr>
            <p:ph type="title" hasCustomPrompt="1"/>
          </p:nvPr>
        </p:nvSpPr>
        <p:spPr>
          <a:xfrm>
            <a:off x="482130" y="446049"/>
            <a:ext cx="8179740" cy="4267200"/>
          </a:xfrm>
        </p:spPr>
        <p:txBody>
          <a:bodyPr anchor="ctr" anchorCtr="0"/>
          <a:lstStyle>
            <a:lvl1pPr algn="l">
              <a:defRPr sz="5400">
                <a:solidFill>
                  <a:schemeClr val="accent1"/>
                </a:solidFill>
                <a:latin typeface="FlandersArtSans-Bold" panose="00000800000000000000" pitchFamily="2" charset="0"/>
              </a:defRPr>
            </a:lvl1pPr>
          </a:lstStyle>
          <a:p>
            <a:r>
              <a:rPr lang="nl-BE"/>
              <a:t>KLIK OM DE STIJL TE BEWERKEN</a:t>
            </a:r>
          </a:p>
        </p:txBody>
      </p:sp>
      <p:pic>
        <p:nvPicPr>
          <p:cNvPr id="9" name="Tijdelijke aanduiding voor afbeelding 17" descr="Afbeelding met binnen, hek&#10;&#10;Automatisch gegenereerde beschrijving">
            <a:extLst>
              <a:ext uri="{FF2B5EF4-FFF2-40B4-BE49-F238E27FC236}">
                <a16:creationId xmlns:a16="http://schemas.microsoft.com/office/drawing/2014/main" id="{30965462-D43A-4FC9-B987-05E1AE56D55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619" t="24309" r="51175" b="63865"/>
          <a:stretch/>
        </p:blipFill>
        <p:spPr>
          <a:xfrm rot="10800000">
            <a:off x="5564187" y="3556757"/>
            <a:ext cx="3579813" cy="1608138"/>
          </a:xfrm>
          <a:custGeom>
            <a:avLst/>
            <a:gdLst>
              <a:gd name="connsiteX0" fmla="*/ 0 w 3563938"/>
              <a:gd name="connsiteY0" fmla="*/ 0 h 1608138"/>
              <a:gd name="connsiteX1" fmla="*/ 3295910 w 3563938"/>
              <a:gd name="connsiteY1" fmla="*/ 0 h 1608138"/>
              <a:gd name="connsiteX2" fmla="*/ 3563938 w 3563938"/>
              <a:gd name="connsiteY2" fmla="*/ 268028 h 1608138"/>
              <a:gd name="connsiteX3" fmla="*/ 3563938 w 3563938"/>
              <a:gd name="connsiteY3" fmla="*/ 1608138 h 1608138"/>
              <a:gd name="connsiteX4" fmla="*/ 0 w 3563938"/>
              <a:gd name="connsiteY4" fmla="*/ 1608138 h 1608138"/>
              <a:gd name="connsiteX5" fmla="*/ 0 w 3563938"/>
              <a:gd name="connsiteY5" fmla="*/ 0 h 1608138"/>
              <a:gd name="connsiteX0" fmla="*/ 0 w 3568755"/>
              <a:gd name="connsiteY0" fmla="*/ 0 h 1608138"/>
              <a:gd name="connsiteX1" fmla="*/ 3568755 w 3568755"/>
              <a:gd name="connsiteY1" fmla="*/ 0 h 1608138"/>
              <a:gd name="connsiteX2" fmla="*/ 3563938 w 3568755"/>
              <a:gd name="connsiteY2" fmla="*/ 268028 h 1608138"/>
              <a:gd name="connsiteX3" fmla="*/ 3563938 w 3568755"/>
              <a:gd name="connsiteY3" fmla="*/ 1608138 h 1608138"/>
              <a:gd name="connsiteX4" fmla="*/ 0 w 3568755"/>
              <a:gd name="connsiteY4" fmla="*/ 1608138 h 1608138"/>
              <a:gd name="connsiteX5" fmla="*/ 0 w 3568755"/>
              <a:gd name="connsiteY5" fmla="*/ 0 h 1608138"/>
              <a:gd name="connsiteX0" fmla="*/ 0 w 4012145"/>
              <a:gd name="connsiteY0" fmla="*/ 0 h 1608138"/>
              <a:gd name="connsiteX1" fmla="*/ 3568755 w 4012145"/>
              <a:gd name="connsiteY1" fmla="*/ 0 h 1608138"/>
              <a:gd name="connsiteX2" fmla="*/ 3563938 w 4012145"/>
              <a:gd name="connsiteY2" fmla="*/ 1608138 h 1608138"/>
              <a:gd name="connsiteX3" fmla="*/ 0 w 4012145"/>
              <a:gd name="connsiteY3" fmla="*/ 1608138 h 1608138"/>
              <a:gd name="connsiteX4" fmla="*/ 0 w 4012145"/>
              <a:gd name="connsiteY4" fmla="*/ 0 h 1608138"/>
              <a:gd name="connsiteX0" fmla="*/ 0 w 3827164"/>
              <a:gd name="connsiteY0" fmla="*/ 0 h 1608138"/>
              <a:gd name="connsiteX1" fmla="*/ 3568755 w 3827164"/>
              <a:gd name="connsiteY1" fmla="*/ 0 h 1608138"/>
              <a:gd name="connsiteX2" fmla="*/ 3563938 w 3827164"/>
              <a:gd name="connsiteY2" fmla="*/ 1608138 h 1608138"/>
              <a:gd name="connsiteX3" fmla="*/ 0 w 3827164"/>
              <a:gd name="connsiteY3" fmla="*/ 1608138 h 1608138"/>
              <a:gd name="connsiteX4" fmla="*/ 0 w 3827164"/>
              <a:gd name="connsiteY4" fmla="*/ 0 h 1608138"/>
              <a:gd name="connsiteX0" fmla="*/ 0 w 3568755"/>
              <a:gd name="connsiteY0" fmla="*/ 0 h 1608138"/>
              <a:gd name="connsiteX1" fmla="*/ 3568755 w 3568755"/>
              <a:gd name="connsiteY1" fmla="*/ 0 h 1608138"/>
              <a:gd name="connsiteX2" fmla="*/ 3563938 w 3568755"/>
              <a:gd name="connsiteY2" fmla="*/ 1608138 h 1608138"/>
              <a:gd name="connsiteX3" fmla="*/ 0 w 3568755"/>
              <a:gd name="connsiteY3" fmla="*/ 1608138 h 1608138"/>
              <a:gd name="connsiteX4" fmla="*/ 0 w 3568755"/>
              <a:gd name="connsiteY4" fmla="*/ 0 h 1608138"/>
              <a:gd name="connsiteX0" fmla="*/ 0 w 3572159"/>
              <a:gd name="connsiteY0" fmla="*/ 0 h 1608138"/>
              <a:gd name="connsiteX1" fmla="*/ 3568755 w 3572159"/>
              <a:gd name="connsiteY1" fmla="*/ 0 h 1608138"/>
              <a:gd name="connsiteX2" fmla="*/ 3571313 w 3572159"/>
              <a:gd name="connsiteY2" fmla="*/ 774854 h 1608138"/>
              <a:gd name="connsiteX3" fmla="*/ 0 w 3572159"/>
              <a:gd name="connsiteY3" fmla="*/ 1608138 h 1608138"/>
              <a:gd name="connsiteX4" fmla="*/ 0 w 3572159"/>
              <a:gd name="connsiteY4" fmla="*/ 0 h 1608138"/>
              <a:gd name="connsiteX0" fmla="*/ 0 w 3568755"/>
              <a:gd name="connsiteY0" fmla="*/ 0 h 1608138"/>
              <a:gd name="connsiteX1" fmla="*/ 3568755 w 3568755"/>
              <a:gd name="connsiteY1" fmla="*/ 0 h 1608138"/>
              <a:gd name="connsiteX2" fmla="*/ 3563939 w 3568755"/>
              <a:gd name="connsiteY2" fmla="*/ 988706 h 1608138"/>
              <a:gd name="connsiteX3" fmla="*/ 0 w 3568755"/>
              <a:gd name="connsiteY3" fmla="*/ 1608138 h 1608138"/>
              <a:gd name="connsiteX4" fmla="*/ 0 w 3568755"/>
              <a:gd name="connsiteY4" fmla="*/ 0 h 1608138"/>
              <a:gd name="connsiteX0" fmla="*/ 0 w 3579309"/>
              <a:gd name="connsiteY0" fmla="*/ 0 h 1608138"/>
              <a:gd name="connsiteX1" fmla="*/ 3568755 w 3579309"/>
              <a:gd name="connsiteY1" fmla="*/ 0 h 1608138"/>
              <a:gd name="connsiteX2" fmla="*/ 3578687 w 3579309"/>
              <a:gd name="connsiteY2" fmla="*/ 693739 h 1608138"/>
              <a:gd name="connsiteX3" fmla="*/ 0 w 3579309"/>
              <a:gd name="connsiteY3" fmla="*/ 1608138 h 1608138"/>
              <a:gd name="connsiteX4" fmla="*/ 0 w 3579309"/>
              <a:gd name="connsiteY4" fmla="*/ 0 h 16081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79309" h="1608138">
                <a:moveTo>
                  <a:pt x="0" y="0"/>
                </a:moveTo>
                <a:lnTo>
                  <a:pt x="3568755" y="0"/>
                </a:lnTo>
                <a:cubicBezTo>
                  <a:pt x="3558061" y="1447894"/>
                  <a:pt x="3583544" y="-717284"/>
                  <a:pt x="3578687" y="693739"/>
                </a:cubicBezTo>
                <a:lnTo>
                  <a:pt x="0" y="1608138"/>
                </a:lnTo>
                <a:lnTo>
                  <a:pt x="0" y="0"/>
                </a:lnTo>
                <a:close/>
              </a:path>
            </a:pathLst>
          </a:custGeom>
          <a:ln>
            <a:noFill/>
          </a:ln>
        </p:spPr>
      </p:pic>
      <p:pic>
        <p:nvPicPr>
          <p:cNvPr id="11" name="Tijdelijke aanduiding voor afbeelding 17" descr="Afbeelding met binnen, hek&#10;&#10;Automatisch gegenereerde beschrijving">
            <a:extLst>
              <a:ext uri="{FF2B5EF4-FFF2-40B4-BE49-F238E27FC236}">
                <a16:creationId xmlns:a16="http://schemas.microsoft.com/office/drawing/2014/main" id="{4BA794C2-5FEC-4778-B64E-BFABC5C3694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619" t="24309" r="51175" b="63865"/>
          <a:stretch/>
        </p:blipFill>
        <p:spPr>
          <a:xfrm>
            <a:off x="0" y="0"/>
            <a:ext cx="3579813" cy="1608138"/>
          </a:xfrm>
          <a:custGeom>
            <a:avLst/>
            <a:gdLst>
              <a:gd name="connsiteX0" fmla="*/ 0 w 3563938"/>
              <a:gd name="connsiteY0" fmla="*/ 0 h 1608138"/>
              <a:gd name="connsiteX1" fmla="*/ 3295910 w 3563938"/>
              <a:gd name="connsiteY1" fmla="*/ 0 h 1608138"/>
              <a:gd name="connsiteX2" fmla="*/ 3563938 w 3563938"/>
              <a:gd name="connsiteY2" fmla="*/ 268028 h 1608138"/>
              <a:gd name="connsiteX3" fmla="*/ 3563938 w 3563938"/>
              <a:gd name="connsiteY3" fmla="*/ 1608138 h 1608138"/>
              <a:gd name="connsiteX4" fmla="*/ 0 w 3563938"/>
              <a:gd name="connsiteY4" fmla="*/ 1608138 h 1608138"/>
              <a:gd name="connsiteX5" fmla="*/ 0 w 3563938"/>
              <a:gd name="connsiteY5" fmla="*/ 0 h 1608138"/>
              <a:gd name="connsiteX0" fmla="*/ 0 w 3568755"/>
              <a:gd name="connsiteY0" fmla="*/ 0 h 1608138"/>
              <a:gd name="connsiteX1" fmla="*/ 3568755 w 3568755"/>
              <a:gd name="connsiteY1" fmla="*/ 0 h 1608138"/>
              <a:gd name="connsiteX2" fmla="*/ 3563938 w 3568755"/>
              <a:gd name="connsiteY2" fmla="*/ 268028 h 1608138"/>
              <a:gd name="connsiteX3" fmla="*/ 3563938 w 3568755"/>
              <a:gd name="connsiteY3" fmla="*/ 1608138 h 1608138"/>
              <a:gd name="connsiteX4" fmla="*/ 0 w 3568755"/>
              <a:gd name="connsiteY4" fmla="*/ 1608138 h 1608138"/>
              <a:gd name="connsiteX5" fmla="*/ 0 w 3568755"/>
              <a:gd name="connsiteY5" fmla="*/ 0 h 1608138"/>
              <a:gd name="connsiteX0" fmla="*/ 0 w 4012145"/>
              <a:gd name="connsiteY0" fmla="*/ 0 h 1608138"/>
              <a:gd name="connsiteX1" fmla="*/ 3568755 w 4012145"/>
              <a:gd name="connsiteY1" fmla="*/ 0 h 1608138"/>
              <a:gd name="connsiteX2" fmla="*/ 3563938 w 4012145"/>
              <a:gd name="connsiteY2" fmla="*/ 1608138 h 1608138"/>
              <a:gd name="connsiteX3" fmla="*/ 0 w 4012145"/>
              <a:gd name="connsiteY3" fmla="*/ 1608138 h 1608138"/>
              <a:gd name="connsiteX4" fmla="*/ 0 w 4012145"/>
              <a:gd name="connsiteY4" fmla="*/ 0 h 1608138"/>
              <a:gd name="connsiteX0" fmla="*/ 0 w 3827164"/>
              <a:gd name="connsiteY0" fmla="*/ 0 h 1608138"/>
              <a:gd name="connsiteX1" fmla="*/ 3568755 w 3827164"/>
              <a:gd name="connsiteY1" fmla="*/ 0 h 1608138"/>
              <a:gd name="connsiteX2" fmla="*/ 3563938 w 3827164"/>
              <a:gd name="connsiteY2" fmla="*/ 1608138 h 1608138"/>
              <a:gd name="connsiteX3" fmla="*/ 0 w 3827164"/>
              <a:gd name="connsiteY3" fmla="*/ 1608138 h 1608138"/>
              <a:gd name="connsiteX4" fmla="*/ 0 w 3827164"/>
              <a:gd name="connsiteY4" fmla="*/ 0 h 1608138"/>
              <a:gd name="connsiteX0" fmla="*/ 0 w 3568755"/>
              <a:gd name="connsiteY0" fmla="*/ 0 h 1608138"/>
              <a:gd name="connsiteX1" fmla="*/ 3568755 w 3568755"/>
              <a:gd name="connsiteY1" fmla="*/ 0 h 1608138"/>
              <a:gd name="connsiteX2" fmla="*/ 3563938 w 3568755"/>
              <a:gd name="connsiteY2" fmla="*/ 1608138 h 1608138"/>
              <a:gd name="connsiteX3" fmla="*/ 0 w 3568755"/>
              <a:gd name="connsiteY3" fmla="*/ 1608138 h 1608138"/>
              <a:gd name="connsiteX4" fmla="*/ 0 w 3568755"/>
              <a:gd name="connsiteY4" fmla="*/ 0 h 1608138"/>
              <a:gd name="connsiteX0" fmla="*/ 0 w 3572159"/>
              <a:gd name="connsiteY0" fmla="*/ 0 h 1608138"/>
              <a:gd name="connsiteX1" fmla="*/ 3568755 w 3572159"/>
              <a:gd name="connsiteY1" fmla="*/ 0 h 1608138"/>
              <a:gd name="connsiteX2" fmla="*/ 3571313 w 3572159"/>
              <a:gd name="connsiteY2" fmla="*/ 774854 h 1608138"/>
              <a:gd name="connsiteX3" fmla="*/ 0 w 3572159"/>
              <a:gd name="connsiteY3" fmla="*/ 1608138 h 1608138"/>
              <a:gd name="connsiteX4" fmla="*/ 0 w 3572159"/>
              <a:gd name="connsiteY4" fmla="*/ 0 h 1608138"/>
              <a:gd name="connsiteX0" fmla="*/ 0 w 3568755"/>
              <a:gd name="connsiteY0" fmla="*/ 0 h 1608138"/>
              <a:gd name="connsiteX1" fmla="*/ 3568755 w 3568755"/>
              <a:gd name="connsiteY1" fmla="*/ 0 h 1608138"/>
              <a:gd name="connsiteX2" fmla="*/ 3563939 w 3568755"/>
              <a:gd name="connsiteY2" fmla="*/ 988706 h 1608138"/>
              <a:gd name="connsiteX3" fmla="*/ 0 w 3568755"/>
              <a:gd name="connsiteY3" fmla="*/ 1608138 h 1608138"/>
              <a:gd name="connsiteX4" fmla="*/ 0 w 3568755"/>
              <a:gd name="connsiteY4" fmla="*/ 0 h 1608138"/>
              <a:gd name="connsiteX0" fmla="*/ 0 w 3579309"/>
              <a:gd name="connsiteY0" fmla="*/ 0 h 1608138"/>
              <a:gd name="connsiteX1" fmla="*/ 3568755 w 3579309"/>
              <a:gd name="connsiteY1" fmla="*/ 0 h 1608138"/>
              <a:gd name="connsiteX2" fmla="*/ 3578687 w 3579309"/>
              <a:gd name="connsiteY2" fmla="*/ 693739 h 1608138"/>
              <a:gd name="connsiteX3" fmla="*/ 0 w 3579309"/>
              <a:gd name="connsiteY3" fmla="*/ 1608138 h 1608138"/>
              <a:gd name="connsiteX4" fmla="*/ 0 w 3579309"/>
              <a:gd name="connsiteY4" fmla="*/ 0 h 16081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79309" h="1608138">
                <a:moveTo>
                  <a:pt x="0" y="0"/>
                </a:moveTo>
                <a:lnTo>
                  <a:pt x="3568755" y="0"/>
                </a:lnTo>
                <a:cubicBezTo>
                  <a:pt x="3558061" y="1447894"/>
                  <a:pt x="3583544" y="-717284"/>
                  <a:pt x="3578687" y="693739"/>
                </a:cubicBezTo>
                <a:lnTo>
                  <a:pt x="0" y="1608138"/>
                </a:lnTo>
                <a:lnTo>
                  <a:pt x="0" y="0"/>
                </a:lnTo>
                <a:close/>
              </a:path>
            </a:pathLst>
          </a:custGeom>
          <a:ln>
            <a:noFill/>
          </a:ln>
        </p:spPr>
      </p:pic>
      <p:pic>
        <p:nvPicPr>
          <p:cNvPr id="3" name="Afbeelding 2">
            <a:extLst>
              <a:ext uri="{FF2B5EF4-FFF2-40B4-BE49-F238E27FC236}">
                <a16:creationId xmlns:a16="http://schemas.microsoft.com/office/drawing/2014/main" id="{BB610557-E1B8-6AFD-3DEA-0358800B5C02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445015" y="320759"/>
            <a:ext cx="1357565" cy="57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799344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ussentitel_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Tijdelijke aanduiding voor afbeelding 17" descr="Afbeelding met binnen, hek&#10;&#10;Automatisch gegenereerde beschrijving">
            <a:extLst>
              <a:ext uri="{FF2B5EF4-FFF2-40B4-BE49-F238E27FC236}">
                <a16:creationId xmlns:a16="http://schemas.microsoft.com/office/drawing/2014/main" id="{0D014F48-9826-43E8-99CE-3699C2B519E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619" t="24309" r="51175" b="63865"/>
          <a:stretch/>
        </p:blipFill>
        <p:spPr>
          <a:xfrm rot="10800000">
            <a:off x="5564187" y="3556757"/>
            <a:ext cx="3579813" cy="1608138"/>
          </a:xfrm>
          <a:custGeom>
            <a:avLst/>
            <a:gdLst>
              <a:gd name="connsiteX0" fmla="*/ 0 w 3563938"/>
              <a:gd name="connsiteY0" fmla="*/ 0 h 1608138"/>
              <a:gd name="connsiteX1" fmla="*/ 3295910 w 3563938"/>
              <a:gd name="connsiteY1" fmla="*/ 0 h 1608138"/>
              <a:gd name="connsiteX2" fmla="*/ 3563938 w 3563938"/>
              <a:gd name="connsiteY2" fmla="*/ 268028 h 1608138"/>
              <a:gd name="connsiteX3" fmla="*/ 3563938 w 3563938"/>
              <a:gd name="connsiteY3" fmla="*/ 1608138 h 1608138"/>
              <a:gd name="connsiteX4" fmla="*/ 0 w 3563938"/>
              <a:gd name="connsiteY4" fmla="*/ 1608138 h 1608138"/>
              <a:gd name="connsiteX5" fmla="*/ 0 w 3563938"/>
              <a:gd name="connsiteY5" fmla="*/ 0 h 1608138"/>
              <a:gd name="connsiteX0" fmla="*/ 0 w 3568755"/>
              <a:gd name="connsiteY0" fmla="*/ 0 h 1608138"/>
              <a:gd name="connsiteX1" fmla="*/ 3568755 w 3568755"/>
              <a:gd name="connsiteY1" fmla="*/ 0 h 1608138"/>
              <a:gd name="connsiteX2" fmla="*/ 3563938 w 3568755"/>
              <a:gd name="connsiteY2" fmla="*/ 268028 h 1608138"/>
              <a:gd name="connsiteX3" fmla="*/ 3563938 w 3568755"/>
              <a:gd name="connsiteY3" fmla="*/ 1608138 h 1608138"/>
              <a:gd name="connsiteX4" fmla="*/ 0 w 3568755"/>
              <a:gd name="connsiteY4" fmla="*/ 1608138 h 1608138"/>
              <a:gd name="connsiteX5" fmla="*/ 0 w 3568755"/>
              <a:gd name="connsiteY5" fmla="*/ 0 h 1608138"/>
              <a:gd name="connsiteX0" fmla="*/ 0 w 4012145"/>
              <a:gd name="connsiteY0" fmla="*/ 0 h 1608138"/>
              <a:gd name="connsiteX1" fmla="*/ 3568755 w 4012145"/>
              <a:gd name="connsiteY1" fmla="*/ 0 h 1608138"/>
              <a:gd name="connsiteX2" fmla="*/ 3563938 w 4012145"/>
              <a:gd name="connsiteY2" fmla="*/ 1608138 h 1608138"/>
              <a:gd name="connsiteX3" fmla="*/ 0 w 4012145"/>
              <a:gd name="connsiteY3" fmla="*/ 1608138 h 1608138"/>
              <a:gd name="connsiteX4" fmla="*/ 0 w 4012145"/>
              <a:gd name="connsiteY4" fmla="*/ 0 h 1608138"/>
              <a:gd name="connsiteX0" fmla="*/ 0 w 3827164"/>
              <a:gd name="connsiteY0" fmla="*/ 0 h 1608138"/>
              <a:gd name="connsiteX1" fmla="*/ 3568755 w 3827164"/>
              <a:gd name="connsiteY1" fmla="*/ 0 h 1608138"/>
              <a:gd name="connsiteX2" fmla="*/ 3563938 w 3827164"/>
              <a:gd name="connsiteY2" fmla="*/ 1608138 h 1608138"/>
              <a:gd name="connsiteX3" fmla="*/ 0 w 3827164"/>
              <a:gd name="connsiteY3" fmla="*/ 1608138 h 1608138"/>
              <a:gd name="connsiteX4" fmla="*/ 0 w 3827164"/>
              <a:gd name="connsiteY4" fmla="*/ 0 h 1608138"/>
              <a:gd name="connsiteX0" fmla="*/ 0 w 3568755"/>
              <a:gd name="connsiteY0" fmla="*/ 0 h 1608138"/>
              <a:gd name="connsiteX1" fmla="*/ 3568755 w 3568755"/>
              <a:gd name="connsiteY1" fmla="*/ 0 h 1608138"/>
              <a:gd name="connsiteX2" fmla="*/ 3563938 w 3568755"/>
              <a:gd name="connsiteY2" fmla="*/ 1608138 h 1608138"/>
              <a:gd name="connsiteX3" fmla="*/ 0 w 3568755"/>
              <a:gd name="connsiteY3" fmla="*/ 1608138 h 1608138"/>
              <a:gd name="connsiteX4" fmla="*/ 0 w 3568755"/>
              <a:gd name="connsiteY4" fmla="*/ 0 h 1608138"/>
              <a:gd name="connsiteX0" fmla="*/ 0 w 3572159"/>
              <a:gd name="connsiteY0" fmla="*/ 0 h 1608138"/>
              <a:gd name="connsiteX1" fmla="*/ 3568755 w 3572159"/>
              <a:gd name="connsiteY1" fmla="*/ 0 h 1608138"/>
              <a:gd name="connsiteX2" fmla="*/ 3571313 w 3572159"/>
              <a:gd name="connsiteY2" fmla="*/ 774854 h 1608138"/>
              <a:gd name="connsiteX3" fmla="*/ 0 w 3572159"/>
              <a:gd name="connsiteY3" fmla="*/ 1608138 h 1608138"/>
              <a:gd name="connsiteX4" fmla="*/ 0 w 3572159"/>
              <a:gd name="connsiteY4" fmla="*/ 0 h 1608138"/>
              <a:gd name="connsiteX0" fmla="*/ 0 w 3568755"/>
              <a:gd name="connsiteY0" fmla="*/ 0 h 1608138"/>
              <a:gd name="connsiteX1" fmla="*/ 3568755 w 3568755"/>
              <a:gd name="connsiteY1" fmla="*/ 0 h 1608138"/>
              <a:gd name="connsiteX2" fmla="*/ 3563939 w 3568755"/>
              <a:gd name="connsiteY2" fmla="*/ 988706 h 1608138"/>
              <a:gd name="connsiteX3" fmla="*/ 0 w 3568755"/>
              <a:gd name="connsiteY3" fmla="*/ 1608138 h 1608138"/>
              <a:gd name="connsiteX4" fmla="*/ 0 w 3568755"/>
              <a:gd name="connsiteY4" fmla="*/ 0 h 1608138"/>
              <a:gd name="connsiteX0" fmla="*/ 0 w 3579309"/>
              <a:gd name="connsiteY0" fmla="*/ 0 h 1608138"/>
              <a:gd name="connsiteX1" fmla="*/ 3568755 w 3579309"/>
              <a:gd name="connsiteY1" fmla="*/ 0 h 1608138"/>
              <a:gd name="connsiteX2" fmla="*/ 3578687 w 3579309"/>
              <a:gd name="connsiteY2" fmla="*/ 693739 h 1608138"/>
              <a:gd name="connsiteX3" fmla="*/ 0 w 3579309"/>
              <a:gd name="connsiteY3" fmla="*/ 1608138 h 1608138"/>
              <a:gd name="connsiteX4" fmla="*/ 0 w 3579309"/>
              <a:gd name="connsiteY4" fmla="*/ 0 h 16081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79309" h="1608138">
                <a:moveTo>
                  <a:pt x="0" y="0"/>
                </a:moveTo>
                <a:lnTo>
                  <a:pt x="3568755" y="0"/>
                </a:lnTo>
                <a:cubicBezTo>
                  <a:pt x="3558061" y="1447894"/>
                  <a:pt x="3583544" y="-717284"/>
                  <a:pt x="3578687" y="693739"/>
                </a:cubicBezTo>
                <a:lnTo>
                  <a:pt x="0" y="1608138"/>
                </a:lnTo>
                <a:lnTo>
                  <a:pt x="0" y="0"/>
                </a:lnTo>
                <a:close/>
              </a:path>
            </a:pathLst>
          </a:custGeom>
          <a:ln>
            <a:noFill/>
          </a:ln>
        </p:spPr>
      </p:pic>
      <p:pic>
        <p:nvPicPr>
          <p:cNvPr id="15" name="Tijdelijke aanduiding voor afbeelding 17" descr="Afbeelding met binnen, hek&#10;&#10;Automatisch gegenereerde beschrijving">
            <a:extLst>
              <a:ext uri="{FF2B5EF4-FFF2-40B4-BE49-F238E27FC236}">
                <a16:creationId xmlns:a16="http://schemas.microsoft.com/office/drawing/2014/main" id="{C2FCCE03-DE5F-4877-AEDD-8807FD45918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619" t="24309" r="51175" b="63865"/>
          <a:stretch/>
        </p:blipFill>
        <p:spPr>
          <a:xfrm>
            <a:off x="0" y="0"/>
            <a:ext cx="3579813" cy="1608138"/>
          </a:xfrm>
          <a:custGeom>
            <a:avLst/>
            <a:gdLst>
              <a:gd name="connsiteX0" fmla="*/ 0 w 3563938"/>
              <a:gd name="connsiteY0" fmla="*/ 0 h 1608138"/>
              <a:gd name="connsiteX1" fmla="*/ 3295910 w 3563938"/>
              <a:gd name="connsiteY1" fmla="*/ 0 h 1608138"/>
              <a:gd name="connsiteX2" fmla="*/ 3563938 w 3563938"/>
              <a:gd name="connsiteY2" fmla="*/ 268028 h 1608138"/>
              <a:gd name="connsiteX3" fmla="*/ 3563938 w 3563938"/>
              <a:gd name="connsiteY3" fmla="*/ 1608138 h 1608138"/>
              <a:gd name="connsiteX4" fmla="*/ 0 w 3563938"/>
              <a:gd name="connsiteY4" fmla="*/ 1608138 h 1608138"/>
              <a:gd name="connsiteX5" fmla="*/ 0 w 3563938"/>
              <a:gd name="connsiteY5" fmla="*/ 0 h 1608138"/>
              <a:gd name="connsiteX0" fmla="*/ 0 w 3568755"/>
              <a:gd name="connsiteY0" fmla="*/ 0 h 1608138"/>
              <a:gd name="connsiteX1" fmla="*/ 3568755 w 3568755"/>
              <a:gd name="connsiteY1" fmla="*/ 0 h 1608138"/>
              <a:gd name="connsiteX2" fmla="*/ 3563938 w 3568755"/>
              <a:gd name="connsiteY2" fmla="*/ 268028 h 1608138"/>
              <a:gd name="connsiteX3" fmla="*/ 3563938 w 3568755"/>
              <a:gd name="connsiteY3" fmla="*/ 1608138 h 1608138"/>
              <a:gd name="connsiteX4" fmla="*/ 0 w 3568755"/>
              <a:gd name="connsiteY4" fmla="*/ 1608138 h 1608138"/>
              <a:gd name="connsiteX5" fmla="*/ 0 w 3568755"/>
              <a:gd name="connsiteY5" fmla="*/ 0 h 1608138"/>
              <a:gd name="connsiteX0" fmla="*/ 0 w 4012145"/>
              <a:gd name="connsiteY0" fmla="*/ 0 h 1608138"/>
              <a:gd name="connsiteX1" fmla="*/ 3568755 w 4012145"/>
              <a:gd name="connsiteY1" fmla="*/ 0 h 1608138"/>
              <a:gd name="connsiteX2" fmla="*/ 3563938 w 4012145"/>
              <a:gd name="connsiteY2" fmla="*/ 1608138 h 1608138"/>
              <a:gd name="connsiteX3" fmla="*/ 0 w 4012145"/>
              <a:gd name="connsiteY3" fmla="*/ 1608138 h 1608138"/>
              <a:gd name="connsiteX4" fmla="*/ 0 w 4012145"/>
              <a:gd name="connsiteY4" fmla="*/ 0 h 1608138"/>
              <a:gd name="connsiteX0" fmla="*/ 0 w 3827164"/>
              <a:gd name="connsiteY0" fmla="*/ 0 h 1608138"/>
              <a:gd name="connsiteX1" fmla="*/ 3568755 w 3827164"/>
              <a:gd name="connsiteY1" fmla="*/ 0 h 1608138"/>
              <a:gd name="connsiteX2" fmla="*/ 3563938 w 3827164"/>
              <a:gd name="connsiteY2" fmla="*/ 1608138 h 1608138"/>
              <a:gd name="connsiteX3" fmla="*/ 0 w 3827164"/>
              <a:gd name="connsiteY3" fmla="*/ 1608138 h 1608138"/>
              <a:gd name="connsiteX4" fmla="*/ 0 w 3827164"/>
              <a:gd name="connsiteY4" fmla="*/ 0 h 1608138"/>
              <a:gd name="connsiteX0" fmla="*/ 0 w 3568755"/>
              <a:gd name="connsiteY0" fmla="*/ 0 h 1608138"/>
              <a:gd name="connsiteX1" fmla="*/ 3568755 w 3568755"/>
              <a:gd name="connsiteY1" fmla="*/ 0 h 1608138"/>
              <a:gd name="connsiteX2" fmla="*/ 3563938 w 3568755"/>
              <a:gd name="connsiteY2" fmla="*/ 1608138 h 1608138"/>
              <a:gd name="connsiteX3" fmla="*/ 0 w 3568755"/>
              <a:gd name="connsiteY3" fmla="*/ 1608138 h 1608138"/>
              <a:gd name="connsiteX4" fmla="*/ 0 w 3568755"/>
              <a:gd name="connsiteY4" fmla="*/ 0 h 1608138"/>
              <a:gd name="connsiteX0" fmla="*/ 0 w 3572159"/>
              <a:gd name="connsiteY0" fmla="*/ 0 h 1608138"/>
              <a:gd name="connsiteX1" fmla="*/ 3568755 w 3572159"/>
              <a:gd name="connsiteY1" fmla="*/ 0 h 1608138"/>
              <a:gd name="connsiteX2" fmla="*/ 3571313 w 3572159"/>
              <a:gd name="connsiteY2" fmla="*/ 774854 h 1608138"/>
              <a:gd name="connsiteX3" fmla="*/ 0 w 3572159"/>
              <a:gd name="connsiteY3" fmla="*/ 1608138 h 1608138"/>
              <a:gd name="connsiteX4" fmla="*/ 0 w 3572159"/>
              <a:gd name="connsiteY4" fmla="*/ 0 h 1608138"/>
              <a:gd name="connsiteX0" fmla="*/ 0 w 3568755"/>
              <a:gd name="connsiteY0" fmla="*/ 0 h 1608138"/>
              <a:gd name="connsiteX1" fmla="*/ 3568755 w 3568755"/>
              <a:gd name="connsiteY1" fmla="*/ 0 h 1608138"/>
              <a:gd name="connsiteX2" fmla="*/ 3563939 w 3568755"/>
              <a:gd name="connsiteY2" fmla="*/ 988706 h 1608138"/>
              <a:gd name="connsiteX3" fmla="*/ 0 w 3568755"/>
              <a:gd name="connsiteY3" fmla="*/ 1608138 h 1608138"/>
              <a:gd name="connsiteX4" fmla="*/ 0 w 3568755"/>
              <a:gd name="connsiteY4" fmla="*/ 0 h 1608138"/>
              <a:gd name="connsiteX0" fmla="*/ 0 w 3579309"/>
              <a:gd name="connsiteY0" fmla="*/ 0 h 1608138"/>
              <a:gd name="connsiteX1" fmla="*/ 3568755 w 3579309"/>
              <a:gd name="connsiteY1" fmla="*/ 0 h 1608138"/>
              <a:gd name="connsiteX2" fmla="*/ 3578687 w 3579309"/>
              <a:gd name="connsiteY2" fmla="*/ 693739 h 1608138"/>
              <a:gd name="connsiteX3" fmla="*/ 0 w 3579309"/>
              <a:gd name="connsiteY3" fmla="*/ 1608138 h 1608138"/>
              <a:gd name="connsiteX4" fmla="*/ 0 w 3579309"/>
              <a:gd name="connsiteY4" fmla="*/ 0 h 16081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79309" h="1608138">
                <a:moveTo>
                  <a:pt x="0" y="0"/>
                </a:moveTo>
                <a:lnTo>
                  <a:pt x="3568755" y="0"/>
                </a:lnTo>
                <a:cubicBezTo>
                  <a:pt x="3558061" y="1447894"/>
                  <a:pt x="3583544" y="-717284"/>
                  <a:pt x="3578687" y="693739"/>
                </a:cubicBezTo>
                <a:lnTo>
                  <a:pt x="0" y="1608138"/>
                </a:lnTo>
                <a:lnTo>
                  <a:pt x="0" y="0"/>
                </a:lnTo>
                <a:close/>
              </a:path>
            </a:pathLst>
          </a:custGeom>
          <a:ln>
            <a:noFill/>
          </a:ln>
        </p:spPr>
      </p:pic>
      <p:sp>
        <p:nvSpPr>
          <p:cNvPr id="3" name="Ondertitel 2"/>
          <p:cNvSpPr>
            <a:spLocks noGrp="1"/>
          </p:cNvSpPr>
          <p:nvPr>
            <p:ph type="subTitle" idx="1" hasCustomPrompt="1"/>
          </p:nvPr>
        </p:nvSpPr>
        <p:spPr>
          <a:xfrm>
            <a:off x="288000" y="4698955"/>
            <a:ext cx="5161529" cy="264489"/>
          </a:xfrm>
          <a:solidFill>
            <a:schemeClr val="accent1"/>
          </a:solidFill>
        </p:spPr>
        <p:txBody>
          <a:bodyPr lIns="144000" tIns="144000" rIns="144000" bIns="144000" anchor="ctr" anchorCtr="0">
            <a:noAutofit/>
          </a:bodyPr>
          <a:lstStyle>
            <a:lvl1pPr marL="0" indent="0" algn="l">
              <a:lnSpc>
                <a:spcPts val="1760"/>
              </a:lnSpc>
              <a:buNone/>
              <a:defRPr sz="1600">
                <a:solidFill>
                  <a:schemeClr val="bg1"/>
                </a:solidFill>
                <a:latin typeface="FlandersArtSans-Regular" panose="00000500000000000000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BE"/>
              <a:t>KLIK OM DE STIJL TE BEWERKEN</a:t>
            </a:r>
          </a:p>
        </p:txBody>
      </p:sp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288000" y="492369"/>
            <a:ext cx="6454771" cy="3935541"/>
          </a:xfrm>
        </p:spPr>
        <p:txBody>
          <a:bodyPr anchor="b" anchorCtr="0">
            <a:noAutofit/>
          </a:bodyPr>
          <a:lstStyle>
            <a:lvl1pPr indent="0" algn="l">
              <a:lnSpc>
                <a:spcPts val="8400"/>
              </a:lnSpc>
              <a:defRPr sz="8000" b="0">
                <a:solidFill>
                  <a:schemeClr val="tx1"/>
                </a:solidFill>
                <a:latin typeface="FlandersArtSans-Bold" panose="00000800000000000000" pitchFamily="2" charset="0"/>
              </a:defRPr>
            </a:lvl1pPr>
          </a:lstStyle>
          <a:p>
            <a:r>
              <a:rPr lang="nl-BE"/>
              <a:t>KLIK OM DE STIJL TE BEWERKEN</a:t>
            </a:r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93A0C6B0-1803-5271-D69A-3122B1484D68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445015" y="320759"/>
            <a:ext cx="1357565" cy="57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89342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ussentitel_7">
    <p:bg>
      <p:bgPr>
        <a:solidFill>
          <a:schemeClr val="tx1">
            <a:alpha val="1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hthoek 9">
            <a:extLst>
              <a:ext uri="{FF2B5EF4-FFF2-40B4-BE49-F238E27FC236}">
                <a16:creationId xmlns:a16="http://schemas.microsoft.com/office/drawing/2014/main" id="{EA9EE29F-8665-43DB-901B-7C0F9DC944E0}"/>
              </a:ext>
            </a:extLst>
          </p:cNvPr>
          <p:cNvSpPr/>
          <p:nvPr userDrawn="1"/>
        </p:nvSpPr>
        <p:spPr>
          <a:xfrm>
            <a:off x="252000" y="252000"/>
            <a:ext cx="8640000" cy="4644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8" name="Titel 1"/>
          <p:cNvSpPr>
            <a:spLocks noGrp="1"/>
          </p:cNvSpPr>
          <p:nvPr>
            <p:ph type="title" hasCustomPrompt="1"/>
          </p:nvPr>
        </p:nvSpPr>
        <p:spPr>
          <a:xfrm>
            <a:off x="482129" y="446049"/>
            <a:ext cx="8179739" cy="4251403"/>
          </a:xfrm>
        </p:spPr>
        <p:txBody>
          <a:bodyPr anchor="ctr" anchorCtr="0"/>
          <a:lstStyle>
            <a:lvl1pPr algn="l">
              <a:defRPr sz="5400">
                <a:solidFill>
                  <a:schemeClr val="accent2"/>
                </a:solidFill>
                <a:latin typeface="FlandersArtSans-Bold" panose="00000800000000000000" pitchFamily="2" charset="0"/>
              </a:defRPr>
            </a:lvl1pPr>
          </a:lstStyle>
          <a:p>
            <a:r>
              <a:rPr lang="nl-BE"/>
              <a:t>KLIK OM DE STIJL TE BEWERKEN</a:t>
            </a:r>
          </a:p>
        </p:txBody>
      </p:sp>
      <p:pic>
        <p:nvPicPr>
          <p:cNvPr id="9" name="Tijdelijke aanduiding voor afbeelding 17" descr="Afbeelding met binnen, hek&#10;&#10;Automatisch gegenereerde beschrijving">
            <a:extLst>
              <a:ext uri="{FF2B5EF4-FFF2-40B4-BE49-F238E27FC236}">
                <a16:creationId xmlns:a16="http://schemas.microsoft.com/office/drawing/2014/main" id="{C822D260-402D-4ED1-9B10-707D6C6E539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619" t="24309" r="51175" b="63865"/>
          <a:stretch/>
        </p:blipFill>
        <p:spPr>
          <a:xfrm rot="10800000">
            <a:off x="5564187" y="3556757"/>
            <a:ext cx="3579813" cy="1608138"/>
          </a:xfrm>
          <a:custGeom>
            <a:avLst/>
            <a:gdLst>
              <a:gd name="connsiteX0" fmla="*/ 0 w 3563938"/>
              <a:gd name="connsiteY0" fmla="*/ 0 h 1608138"/>
              <a:gd name="connsiteX1" fmla="*/ 3295910 w 3563938"/>
              <a:gd name="connsiteY1" fmla="*/ 0 h 1608138"/>
              <a:gd name="connsiteX2" fmla="*/ 3563938 w 3563938"/>
              <a:gd name="connsiteY2" fmla="*/ 268028 h 1608138"/>
              <a:gd name="connsiteX3" fmla="*/ 3563938 w 3563938"/>
              <a:gd name="connsiteY3" fmla="*/ 1608138 h 1608138"/>
              <a:gd name="connsiteX4" fmla="*/ 0 w 3563938"/>
              <a:gd name="connsiteY4" fmla="*/ 1608138 h 1608138"/>
              <a:gd name="connsiteX5" fmla="*/ 0 w 3563938"/>
              <a:gd name="connsiteY5" fmla="*/ 0 h 1608138"/>
              <a:gd name="connsiteX0" fmla="*/ 0 w 3568755"/>
              <a:gd name="connsiteY0" fmla="*/ 0 h 1608138"/>
              <a:gd name="connsiteX1" fmla="*/ 3568755 w 3568755"/>
              <a:gd name="connsiteY1" fmla="*/ 0 h 1608138"/>
              <a:gd name="connsiteX2" fmla="*/ 3563938 w 3568755"/>
              <a:gd name="connsiteY2" fmla="*/ 268028 h 1608138"/>
              <a:gd name="connsiteX3" fmla="*/ 3563938 w 3568755"/>
              <a:gd name="connsiteY3" fmla="*/ 1608138 h 1608138"/>
              <a:gd name="connsiteX4" fmla="*/ 0 w 3568755"/>
              <a:gd name="connsiteY4" fmla="*/ 1608138 h 1608138"/>
              <a:gd name="connsiteX5" fmla="*/ 0 w 3568755"/>
              <a:gd name="connsiteY5" fmla="*/ 0 h 1608138"/>
              <a:gd name="connsiteX0" fmla="*/ 0 w 4012145"/>
              <a:gd name="connsiteY0" fmla="*/ 0 h 1608138"/>
              <a:gd name="connsiteX1" fmla="*/ 3568755 w 4012145"/>
              <a:gd name="connsiteY1" fmla="*/ 0 h 1608138"/>
              <a:gd name="connsiteX2" fmla="*/ 3563938 w 4012145"/>
              <a:gd name="connsiteY2" fmla="*/ 1608138 h 1608138"/>
              <a:gd name="connsiteX3" fmla="*/ 0 w 4012145"/>
              <a:gd name="connsiteY3" fmla="*/ 1608138 h 1608138"/>
              <a:gd name="connsiteX4" fmla="*/ 0 w 4012145"/>
              <a:gd name="connsiteY4" fmla="*/ 0 h 1608138"/>
              <a:gd name="connsiteX0" fmla="*/ 0 w 3827164"/>
              <a:gd name="connsiteY0" fmla="*/ 0 h 1608138"/>
              <a:gd name="connsiteX1" fmla="*/ 3568755 w 3827164"/>
              <a:gd name="connsiteY1" fmla="*/ 0 h 1608138"/>
              <a:gd name="connsiteX2" fmla="*/ 3563938 w 3827164"/>
              <a:gd name="connsiteY2" fmla="*/ 1608138 h 1608138"/>
              <a:gd name="connsiteX3" fmla="*/ 0 w 3827164"/>
              <a:gd name="connsiteY3" fmla="*/ 1608138 h 1608138"/>
              <a:gd name="connsiteX4" fmla="*/ 0 w 3827164"/>
              <a:gd name="connsiteY4" fmla="*/ 0 h 1608138"/>
              <a:gd name="connsiteX0" fmla="*/ 0 w 3568755"/>
              <a:gd name="connsiteY0" fmla="*/ 0 h 1608138"/>
              <a:gd name="connsiteX1" fmla="*/ 3568755 w 3568755"/>
              <a:gd name="connsiteY1" fmla="*/ 0 h 1608138"/>
              <a:gd name="connsiteX2" fmla="*/ 3563938 w 3568755"/>
              <a:gd name="connsiteY2" fmla="*/ 1608138 h 1608138"/>
              <a:gd name="connsiteX3" fmla="*/ 0 w 3568755"/>
              <a:gd name="connsiteY3" fmla="*/ 1608138 h 1608138"/>
              <a:gd name="connsiteX4" fmla="*/ 0 w 3568755"/>
              <a:gd name="connsiteY4" fmla="*/ 0 h 1608138"/>
              <a:gd name="connsiteX0" fmla="*/ 0 w 3572159"/>
              <a:gd name="connsiteY0" fmla="*/ 0 h 1608138"/>
              <a:gd name="connsiteX1" fmla="*/ 3568755 w 3572159"/>
              <a:gd name="connsiteY1" fmla="*/ 0 h 1608138"/>
              <a:gd name="connsiteX2" fmla="*/ 3571313 w 3572159"/>
              <a:gd name="connsiteY2" fmla="*/ 774854 h 1608138"/>
              <a:gd name="connsiteX3" fmla="*/ 0 w 3572159"/>
              <a:gd name="connsiteY3" fmla="*/ 1608138 h 1608138"/>
              <a:gd name="connsiteX4" fmla="*/ 0 w 3572159"/>
              <a:gd name="connsiteY4" fmla="*/ 0 h 1608138"/>
              <a:gd name="connsiteX0" fmla="*/ 0 w 3568755"/>
              <a:gd name="connsiteY0" fmla="*/ 0 h 1608138"/>
              <a:gd name="connsiteX1" fmla="*/ 3568755 w 3568755"/>
              <a:gd name="connsiteY1" fmla="*/ 0 h 1608138"/>
              <a:gd name="connsiteX2" fmla="*/ 3563939 w 3568755"/>
              <a:gd name="connsiteY2" fmla="*/ 988706 h 1608138"/>
              <a:gd name="connsiteX3" fmla="*/ 0 w 3568755"/>
              <a:gd name="connsiteY3" fmla="*/ 1608138 h 1608138"/>
              <a:gd name="connsiteX4" fmla="*/ 0 w 3568755"/>
              <a:gd name="connsiteY4" fmla="*/ 0 h 1608138"/>
              <a:gd name="connsiteX0" fmla="*/ 0 w 3579309"/>
              <a:gd name="connsiteY0" fmla="*/ 0 h 1608138"/>
              <a:gd name="connsiteX1" fmla="*/ 3568755 w 3579309"/>
              <a:gd name="connsiteY1" fmla="*/ 0 h 1608138"/>
              <a:gd name="connsiteX2" fmla="*/ 3578687 w 3579309"/>
              <a:gd name="connsiteY2" fmla="*/ 693739 h 1608138"/>
              <a:gd name="connsiteX3" fmla="*/ 0 w 3579309"/>
              <a:gd name="connsiteY3" fmla="*/ 1608138 h 1608138"/>
              <a:gd name="connsiteX4" fmla="*/ 0 w 3579309"/>
              <a:gd name="connsiteY4" fmla="*/ 0 h 16081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79309" h="1608138">
                <a:moveTo>
                  <a:pt x="0" y="0"/>
                </a:moveTo>
                <a:lnTo>
                  <a:pt x="3568755" y="0"/>
                </a:lnTo>
                <a:cubicBezTo>
                  <a:pt x="3558061" y="1447894"/>
                  <a:pt x="3583544" y="-717284"/>
                  <a:pt x="3578687" y="693739"/>
                </a:cubicBezTo>
                <a:lnTo>
                  <a:pt x="0" y="1608138"/>
                </a:lnTo>
                <a:lnTo>
                  <a:pt x="0" y="0"/>
                </a:lnTo>
                <a:close/>
              </a:path>
            </a:pathLst>
          </a:custGeom>
          <a:ln>
            <a:noFill/>
          </a:ln>
        </p:spPr>
      </p:pic>
      <p:pic>
        <p:nvPicPr>
          <p:cNvPr id="11" name="Tijdelijke aanduiding voor afbeelding 17" descr="Afbeelding met binnen, hek&#10;&#10;Automatisch gegenereerde beschrijving">
            <a:extLst>
              <a:ext uri="{FF2B5EF4-FFF2-40B4-BE49-F238E27FC236}">
                <a16:creationId xmlns:a16="http://schemas.microsoft.com/office/drawing/2014/main" id="{C462D784-9BF2-4945-A357-6598E9B2DC5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619" t="24309" r="51175" b="63865"/>
          <a:stretch/>
        </p:blipFill>
        <p:spPr>
          <a:xfrm>
            <a:off x="0" y="0"/>
            <a:ext cx="3579813" cy="1608138"/>
          </a:xfrm>
          <a:custGeom>
            <a:avLst/>
            <a:gdLst>
              <a:gd name="connsiteX0" fmla="*/ 0 w 3563938"/>
              <a:gd name="connsiteY0" fmla="*/ 0 h 1608138"/>
              <a:gd name="connsiteX1" fmla="*/ 3295910 w 3563938"/>
              <a:gd name="connsiteY1" fmla="*/ 0 h 1608138"/>
              <a:gd name="connsiteX2" fmla="*/ 3563938 w 3563938"/>
              <a:gd name="connsiteY2" fmla="*/ 268028 h 1608138"/>
              <a:gd name="connsiteX3" fmla="*/ 3563938 w 3563938"/>
              <a:gd name="connsiteY3" fmla="*/ 1608138 h 1608138"/>
              <a:gd name="connsiteX4" fmla="*/ 0 w 3563938"/>
              <a:gd name="connsiteY4" fmla="*/ 1608138 h 1608138"/>
              <a:gd name="connsiteX5" fmla="*/ 0 w 3563938"/>
              <a:gd name="connsiteY5" fmla="*/ 0 h 1608138"/>
              <a:gd name="connsiteX0" fmla="*/ 0 w 3568755"/>
              <a:gd name="connsiteY0" fmla="*/ 0 h 1608138"/>
              <a:gd name="connsiteX1" fmla="*/ 3568755 w 3568755"/>
              <a:gd name="connsiteY1" fmla="*/ 0 h 1608138"/>
              <a:gd name="connsiteX2" fmla="*/ 3563938 w 3568755"/>
              <a:gd name="connsiteY2" fmla="*/ 268028 h 1608138"/>
              <a:gd name="connsiteX3" fmla="*/ 3563938 w 3568755"/>
              <a:gd name="connsiteY3" fmla="*/ 1608138 h 1608138"/>
              <a:gd name="connsiteX4" fmla="*/ 0 w 3568755"/>
              <a:gd name="connsiteY4" fmla="*/ 1608138 h 1608138"/>
              <a:gd name="connsiteX5" fmla="*/ 0 w 3568755"/>
              <a:gd name="connsiteY5" fmla="*/ 0 h 1608138"/>
              <a:gd name="connsiteX0" fmla="*/ 0 w 4012145"/>
              <a:gd name="connsiteY0" fmla="*/ 0 h 1608138"/>
              <a:gd name="connsiteX1" fmla="*/ 3568755 w 4012145"/>
              <a:gd name="connsiteY1" fmla="*/ 0 h 1608138"/>
              <a:gd name="connsiteX2" fmla="*/ 3563938 w 4012145"/>
              <a:gd name="connsiteY2" fmla="*/ 1608138 h 1608138"/>
              <a:gd name="connsiteX3" fmla="*/ 0 w 4012145"/>
              <a:gd name="connsiteY3" fmla="*/ 1608138 h 1608138"/>
              <a:gd name="connsiteX4" fmla="*/ 0 w 4012145"/>
              <a:gd name="connsiteY4" fmla="*/ 0 h 1608138"/>
              <a:gd name="connsiteX0" fmla="*/ 0 w 3827164"/>
              <a:gd name="connsiteY0" fmla="*/ 0 h 1608138"/>
              <a:gd name="connsiteX1" fmla="*/ 3568755 w 3827164"/>
              <a:gd name="connsiteY1" fmla="*/ 0 h 1608138"/>
              <a:gd name="connsiteX2" fmla="*/ 3563938 w 3827164"/>
              <a:gd name="connsiteY2" fmla="*/ 1608138 h 1608138"/>
              <a:gd name="connsiteX3" fmla="*/ 0 w 3827164"/>
              <a:gd name="connsiteY3" fmla="*/ 1608138 h 1608138"/>
              <a:gd name="connsiteX4" fmla="*/ 0 w 3827164"/>
              <a:gd name="connsiteY4" fmla="*/ 0 h 1608138"/>
              <a:gd name="connsiteX0" fmla="*/ 0 w 3568755"/>
              <a:gd name="connsiteY0" fmla="*/ 0 h 1608138"/>
              <a:gd name="connsiteX1" fmla="*/ 3568755 w 3568755"/>
              <a:gd name="connsiteY1" fmla="*/ 0 h 1608138"/>
              <a:gd name="connsiteX2" fmla="*/ 3563938 w 3568755"/>
              <a:gd name="connsiteY2" fmla="*/ 1608138 h 1608138"/>
              <a:gd name="connsiteX3" fmla="*/ 0 w 3568755"/>
              <a:gd name="connsiteY3" fmla="*/ 1608138 h 1608138"/>
              <a:gd name="connsiteX4" fmla="*/ 0 w 3568755"/>
              <a:gd name="connsiteY4" fmla="*/ 0 h 1608138"/>
              <a:gd name="connsiteX0" fmla="*/ 0 w 3572159"/>
              <a:gd name="connsiteY0" fmla="*/ 0 h 1608138"/>
              <a:gd name="connsiteX1" fmla="*/ 3568755 w 3572159"/>
              <a:gd name="connsiteY1" fmla="*/ 0 h 1608138"/>
              <a:gd name="connsiteX2" fmla="*/ 3571313 w 3572159"/>
              <a:gd name="connsiteY2" fmla="*/ 774854 h 1608138"/>
              <a:gd name="connsiteX3" fmla="*/ 0 w 3572159"/>
              <a:gd name="connsiteY3" fmla="*/ 1608138 h 1608138"/>
              <a:gd name="connsiteX4" fmla="*/ 0 w 3572159"/>
              <a:gd name="connsiteY4" fmla="*/ 0 h 1608138"/>
              <a:gd name="connsiteX0" fmla="*/ 0 w 3568755"/>
              <a:gd name="connsiteY0" fmla="*/ 0 h 1608138"/>
              <a:gd name="connsiteX1" fmla="*/ 3568755 w 3568755"/>
              <a:gd name="connsiteY1" fmla="*/ 0 h 1608138"/>
              <a:gd name="connsiteX2" fmla="*/ 3563939 w 3568755"/>
              <a:gd name="connsiteY2" fmla="*/ 988706 h 1608138"/>
              <a:gd name="connsiteX3" fmla="*/ 0 w 3568755"/>
              <a:gd name="connsiteY3" fmla="*/ 1608138 h 1608138"/>
              <a:gd name="connsiteX4" fmla="*/ 0 w 3568755"/>
              <a:gd name="connsiteY4" fmla="*/ 0 h 1608138"/>
              <a:gd name="connsiteX0" fmla="*/ 0 w 3579309"/>
              <a:gd name="connsiteY0" fmla="*/ 0 h 1608138"/>
              <a:gd name="connsiteX1" fmla="*/ 3568755 w 3579309"/>
              <a:gd name="connsiteY1" fmla="*/ 0 h 1608138"/>
              <a:gd name="connsiteX2" fmla="*/ 3578687 w 3579309"/>
              <a:gd name="connsiteY2" fmla="*/ 693739 h 1608138"/>
              <a:gd name="connsiteX3" fmla="*/ 0 w 3579309"/>
              <a:gd name="connsiteY3" fmla="*/ 1608138 h 1608138"/>
              <a:gd name="connsiteX4" fmla="*/ 0 w 3579309"/>
              <a:gd name="connsiteY4" fmla="*/ 0 h 16081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79309" h="1608138">
                <a:moveTo>
                  <a:pt x="0" y="0"/>
                </a:moveTo>
                <a:lnTo>
                  <a:pt x="3568755" y="0"/>
                </a:lnTo>
                <a:cubicBezTo>
                  <a:pt x="3558061" y="1447894"/>
                  <a:pt x="3583544" y="-717284"/>
                  <a:pt x="3578687" y="693739"/>
                </a:cubicBezTo>
                <a:lnTo>
                  <a:pt x="0" y="1608138"/>
                </a:lnTo>
                <a:lnTo>
                  <a:pt x="0" y="0"/>
                </a:lnTo>
                <a:close/>
              </a:path>
            </a:pathLst>
          </a:custGeom>
          <a:ln>
            <a:noFill/>
          </a:ln>
        </p:spPr>
      </p:pic>
      <p:pic>
        <p:nvPicPr>
          <p:cNvPr id="5" name="Afbeelding 4">
            <a:extLst>
              <a:ext uri="{FF2B5EF4-FFF2-40B4-BE49-F238E27FC236}">
                <a16:creationId xmlns:a16="http://schemas.microsoft.com/office/drawing/2014/main" id="{DCFBE401-1D63-52E5-FD07-950BC9147EC0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445015" y="320759"/>
            <a:ext cx="1357565" cy="57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72044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296003" y="567000"/>
            <a:ext cx="4400361" cy="1647000"/>
          </a:xfrm>
        </p:spPr>
        <p:txBody>
          <a:bodyPr anchor="t">
            <a:noAutofit/>
          </a:bodyPr>
          <a:lstStyle>
            <a:lvl1pPr indent="0" algn="l">
              <a:lnSpc>
                <a:spcPts val="2850"/>
              </a:lnSpc>
              <a:defRPr sz="2775" b="0" i="0">
                <a:solidFill>
                  <a:schemeClr val="tx1"/>
                </a:solidFill>
                <a:latin typeface="FlandersArtSans-Bold" panose="00000800000000000000" pitchFamily="2" charset="0"/>
                <a:cs typeface="FlandersArtSans-Bold" panose="00000800000000000000" pitchFamily="2" charset="0"/>
              </a:defRPr>
            </a:lvl1pPr>
          </a:lstStyle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8" name="Tijdelijke aanduiding voor dianummer 6"/>
          <p:cNvSpPr>
            <a:spLocks noGrp="1"/>
          </p:cNvSpPr>
          <p:nvPr>
            <p:ph type="sldNum" sz="quarter" idx="12"/>
          </p:nvPr>
        </p:nvSpPr>
        <p:spPr>
          <a:xfrm>
            <a:off x="6876017" y="4752000"/>
            <a:ext cx="2141621" cy="273844"/>
          </a:xfrm>
        </p:spPr>
        <p:txBody>
          <a:bodyPr/>
          <a:lstStyle>
            <a:lvl1pPr>
              <a:defRPr sz="675">
                <a:solidFill>
                  <a:schemeClr val="tx1"/>
                </a:solidFill>
                <a:latin typeface="FlandersArtSans-Regular" panose="00000500000000000000" pitchFamily="2" charset="0"/>
              </a:defRPr>
            </a:lvl1pPr>
          </a:lstStyle>
          <a:p>
            <a:fld id="{7749CDD0-7D77-4D23-9A27-F361E39BA472}" type="datetime1">
              <a:rPr lang="nl-BE" smtClean="0"/>
              <a:pPr/>
              <a:t>27/08/2024</a:t>
            </a:fld>
            <a:r>
              <a:rPr lang="nl-BE"/>
              <a:t> </a:t>
            </a:r>
            <a:r>
              <a:rPr lang="nl-BE" b="1"/>
              <a:t>│</a:t>
            </a:r>
            <a:fld id="{B263F6C6-2226-4286-8995-C42CB1E7C290}" type="slidenum">
              <a:rPr lang="nl-BE" smtClean="0"/>
              <a:pPr/>
              <a:t>‹nr.›</a:t>
            </a:fld>
            <a:endParaRPr lang="nl-BE"/>
          </a:p>
        </p:txBody>
      </p:sp>
      <p:sp>
        <p:nvSpPr>
          <p:cNvPr id="12" name="Ondertitel 2"/>
          <p:cNvSpPr>
            <a:spLocks noGrp="1"/>
          </p:cNvSpPr>
          <p:nvPr>
            <p:ph type="subTitle" idx="1"/>
          </p:nvPr>
        </p:nvSpPr>
        <p:spPr>
          <a:xfrm>
            <a:off x="5176694" y="3143733"/>
            <a:ext cx="3408509" cy="1584679"/>
          </a:xfrm>
        </p:spPr>
        <p:txBody>
          <a:bodyPr lIns="0" tIns="0" rIns="0" bIns="0">
            <a:noAutofit/>
          </a:bodyPr>
          <a:lstStyle>
            <a:lvl1pPr marL="0" indent="0" algn="l">
              <a:lnSpc>
                <a:spcPts val="1875"/>
              </a:lnSpc>
              <a:spcBef>
                <a:spcPts val="0"/>
              </a:spcBef>
              <a:buNone/>
              <a:defRPr sz="1575">
                <a:solidFill>
                  <a:schemeClr val="tx1"/>
                </a:solidFill>
                <a:latin typeface="FlandersArtSans-Regular" panose="00000500000000000000" pitchFamily="2" charset="0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nl-NL"/>
              <a:t>Klikken om de ondertitelstijl van het model te bewerken</a:t>
            </a:r>
            <a:endParaRPr lang="nl-BE"/>
          </a:p>
        </p:txBody>
      </p:sp>
      <p:pic>
        <p:nvPicPr>
          <p:cNvPr id="9" name="Afbeelding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05525" y="4491705"/>
            <a:ext cx="1835485" cy="5364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136611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ussentitel_8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Vrije vorm: vorm 21">
            <a:extLst>
              <a:ext uri="{FF2B5EF4-FFF2-40B4-BE49-F238E27FC236}">
                <a16:creationId xmlns:a16="http://schemas.microsoft.com/office/drawing/2014/main" id="{1404A0EE-B449-4F18-803B-D34317BBAE7B}"/>
              </a:ext>
            </a:extLst>
          </p:cNvPr>
          <p:cNvSpPr/>
          <p:nvPr userDrawn="1"/>
        </p:nvSpPr>
        <p:spPr>
          <a:xfrm>
            <a:off x="0" y="2447808"/>
            <a:ext cx="9144000" cy="2695693"/>
          </a:xfrm>
          <a:custGeom>
            <a:avLst/>
            <a:gdLst>
              <a:gd name="connsiteX0" fmla="*/ 9144000 w 9144000"/>
              <a:gd name="connsiteY0" fmla="*/ 0 h 2695693"/>
              <a:gd name="connsiteX1" fmla="*/ 9144000 w 9144000"/>
              <a:gd name="connsiteY1" fmla="*/ 2695693 h 2695693"/>
              <a:gd name="connsiteX2" fmla="*/ 0 w 9144000"/>
              <a:gd name="connsiteY2" fmla="*/ 2695693 h 2695693"/>
              <a:gd name="connsiteX3" fmla="*/ 0 w 9144000"/>
              <a:gd name="connsiteY3" fmla="*/ 1943617 h 2695693"/>
              <a:gd name="connsiteX4" fmla="*/ 9144000 w 9144000"/>
              <a:gd name="connsiteY4" fmla="*/ 0 h 26956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44000" h="2695693">
                <a:moveTo>
                  <a:pt x="9144000" y="0"/>
                </a:moveTo>
                <a:lnTo>
                  <a:pt x="9144000" y="2695693"/>
                </a:lnTo>
                <a:lnTo>
                  <a:pt x="0" y="2695693"/>
                </a:lnTo>
                <a:lnTo>
                  <a:pt x="0" y="1943617"/>
                </a:lnTo>
                <a:lnTo>
                  <a:pt x="914400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10" name="Rechthoek 9">
            <a:extLst>
              <a:ext uri="{FF2B5EF4-FFF2-40B4-BE49-F238E27FC236}">
                <a16:creationId xmlns:a16="http://schemas.microsoft.com/office/drawing/2014/main" id="{EA9EE29F-8665-43DB-901B-7C0F9DC944E0}"/>
              </a:ext>
            </a:extLst>
          </p:cNvPr>
          <p:cNvSpPr/>
          <p:nvPr userDrawn="1"/>
        </p:nvSpPr>
        <p:spPr>
          <a:xfrm>
            <a:off x="252000" y="252000"/>
            <a:ext cx="8640000" cy="4644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8" name="Titel 1"/>
          <p:cNvSpPr>
            <a:spLocks noGrp="1"/>
          </p:cNvSpPr>
          <p:nvPr>
            <p:ph type="title" hasCustomPrompt="1"/>
          </p:nvPr>
        </p:nvSpPr>
        <p:spPr>
          <a:xfrm>
            <a:off x="482130" y="446049"/>
            <a:ext cx="8163782" cy="4321610"/>
          </a:xfrm>
        </p:spPr>
        <p:txBody>
          <a:bodyPr anchor="ctr" anchorCtr="0"/>
          <a:lstStyle>
            <a:lvl1pPr algn="r">
              <a:defRPr sz="5400">
                <a:solidFill>
                  <a:schemeClr val="accent2"/>
                </a:solidFill>
                <a:latin typeface="FlandersArtSans-Bold" panose="00000800000000000000" pitchFamily="2" charset="0"/>
              </a:defRPr>
            </a:lvl1pPr>
          </a:lstStyle>
          <a:p>
            <a:r>
              <a:rPr lang="nl-BE"/>
              <a:t>Klik om de stijl te bewerken</a:t>
            </a:r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5C9B404D-F23F-EB13-77CE-7F4E2EF5D3B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064335" y="216000"/>
            <a:ext cx="1795854" cy="7010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220010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ussentitel_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Vrije vorm: vorm 9">
            <a:extLst>
              <a:ext uri="{FF2B5EF4-FFF2-40B4-BE49-F238E27FC236}">
                <a16:creationId xmlns:a16="http://schemas.microsoft.com/office/drawing/2014/main" id="{96ED9C84-48C4-4B0A-91F2-604AA7086543}"/>
              </a:ext>
            </a:extLst>
          </p:cNvPr>
          <p:cNvSpPr/>
          <p:nvPr userDrawn="1"/>
        </p:nvSpPr>
        <p:spPr>
          <a:xfrm>
            <a:off x="0" y="-217714"/>
            <a:ext cx="9144000" cy="2898866"/>
          </a:xfrm>
          <a:custGeom>
            <a:avLst/>
            <a:gdLst>
              <a:gd name="connsiteX0" fmla="*/ 0 w 9144000"/>
              <a:gd name="connsiteY0" fmla="*/ 0 h 2898866"/>
              <a:gd name="connsiteX1" fmla="*/ 9144000 w 9144000"/>
              <a:gd name="connsiteY1" fmla="*/ 0 h 2898866"/>
              <a:gd name="connsiteX2" fmla="*/ 9144000 w 9144000"/>
              <a:gd name="connsiteY2" fmla="*/ 635366 h 2898866"/>
              <a:gd name="connsiteX3" fmla="*/ 9144000 w 9144000"/>
              <a:gd name="connsiteY3" fmla="*/ 701014 h 2898866"/>
              <a:gd name="connsiteX4" fmla="*/ 9144000 w 9144000"/>
              <a:gd name="connsiteY4" fmla="*/ 955249 h 2898866"/>
              <a:gd name="connsiteX5" fmla="*/ 0 w 9144000"/>
              <a:gd name="connsiteY5" fmla="*/ 2898866 h 2898866"/>
              <a:gd name="connsiteX6" fmla="*/ 0 w 9144000"/>
              <a:gd name="connsiteY6" fmla="*/ 701014 h 2898866"/>
              <a:gd name="connsiteX7" fmla="*/ 0 w 9144000"/>
              <a:gd name="connsiteY7" fmla="*/ 635366 h 28988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9144000" h="2898866">
                <a:moveTo>
                  <a:pt x="0" y="0"/>
                </a:moveTo>
                <a:lnTo>
                  <a:pt x="9144000" y="0"/>
                </a:lnTo>
                <a:lnTo>
                  <a:pt x="9144000" y="635366"/>
                </a:lnTo>
                <a:lnTo>
                  <a:pt x="9144000" y="701014"/>
                </a:lnTo>
                <a:lnTo>
                  <a:pt x="9144000" y="955249"/>
                </a:lnTo>
                <a:lnTo>
                  <a:pt x="0" y="2898866"/>
                </a:lnTo>
                <a:lnTo>
                  <a:pt x="0" y="701014"/>
                </a:lnTo>
                <a:lnTo>
                  <a:pt x="0" y="635366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3" name="Ondertitel 2"/>
          <p:cNvSpPr>
            <a:spLocks noGrp="1"/>
          </p:cNvSpPr>
          <p:nvPr>
            <p:ph type="subTitle" idx="1" hasCustomPrompt="1"/>
          </p:nvPr>
        </p:nvSpPr>
        <p:spPr>
          <a:xfrm>
            <a:off x="288001" y="4228419"/>
            <a:ext cx="6665250" cy="522000"/>
          </a:xfrm>
          <a:solidFill>
            <a:schemeClr val="bg1"/>
          </a:solidFill>
        </p:spPr>
        <p:txBody>
          <a:bodyPr lIns="144000" tIns="144000" rIns="144000" bIns="144000">
            <a:noAutofit/>
          </a:bodyPr>
          <a:lstStyle>
            <a:lvl1pPr marL="0" indent="0" algn="l">
              <a:lnSpc>
                <a:spcPts val="1760"/>
              </a:lnSpc>
              <a:buNone/>
              <a:defRPr sz="1600">
                <a:solidFill>
                  <a:schemeClr val="tx1"/>
                </a:solidFill>
                <a:latin typeface="FlandersArtSans-Regular" panose="00000500000000000000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BE"/>
              <a:t>KLIK OM DE STIJL TE BEWERKEN</a:t>
            </a:r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956A0E51-FA7A-DA43-D406-89BCBDFCA2F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064335" y="216000"/>
            <a:ext cx="1795854" cy="701013"/>
          </a:xfrm>
          <a:prstGeom prst="rect">
            <a:avLst/>
          </a:prstGeom>
        </p:spPr>
      </p:pic>
      <p:sp>
        <p:nvSpPr>
          <p:cNvPr id="6" name="Tijdelijke aanduiding voor afbeelding 5">
            <a:extLst>
              <a:ext uri="{FF2B5EF4-FFF2-40B4-BE49-F238E27FC236}">
                <a16:creationId xmlns:a16="http://schemas.microsoft.com/office/drawing/2014/main" id="{4A157792-F0F5-99A2-5473-3129912A802E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283810" y="216542"/>
            <a:ext cx="8572189" cy="4533877"/>
          </a:xfrm>
        </p:spPr>
        <p:txBody>
          <a:bodyPr/>
          <a:lstStyle/>
          <a:p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11586845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atste_dia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hthoek 4">
            <a:extLst>
              <a:ext uri="{FF2B5EF4-FFF2-40B4-BE49-F238E27FC236}">
                <a16:creationId xmlns:a16="http://schemas.microsoft.com/office/drawing/2014/main" id="{3225959A-9B2A-4A6A-B962-7836C0EDF767}"/>
              </a:ext>
            </a:extLst>
          </p:cNvPr>
          <p:cNvSpPr/>
          <p:nvPr userDrawn="1"/>
        </p:nvSpPr>
        <p:spPr>
          <a:xfrm>
            <a:off x="0" y="3559500"/>
            <a:ext cx="9144000" cy="1584000"/>
          </a:xfrm>
          <a:prstGeom prst="rect">
            <a:avLst/>
          </a:prstGeom>
          <a:solidFill>
            <a:schemeClr val="tx1">
              <a:alpha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10" name="Rechthoek 9">
            <a:extLst>
              <a:ext uri="{FF2B5EF4-FFF2-40B4-BE49-F238E27FC236}">
                <a16:creationId xmlns:a16="http://schemas.microsoft.com/office/drawing/2014/main" id="{EA9EE29F-8665-43DB-901B-7C0F9DC944E0}"/>
              </a:ext>
            </a:extLst>
          </p:cNvPr>
          <p:cNvSpPr/>
          <p:nvPr userDrawn="1"/>
        </p:nvSpPr>
        <p:spPr>
          <a:xfrm>
            <a:off x="252000" y="252000"/>
            <a:ext cx="8640000" cy="4644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8" name="Titel 1"/>
          <p:cNvSpPr>
            <a:spLocks noGrp="1"/>
          </p:cNvSpPr>
          <p:nvPr>
            <p:ph type="title" hasCustomPrompt="1"/>
          </p:nvPr>
        </p:nvSpPr>
        <p:spPr>
          <a:xfrm>
            <a:off x="482130" y="1128252"/>
            <a:ext cx="8156348" cy="3592432"/>
          </a:xfrm>
        </p:spPr>
        <p:txBody>
          <a:bodyPr anchor="ctr" anchorCtr="0"/>
          <a:lstStyle>
            <a:lvl1pPr algn="r">
              <a:defRPr sz="5400">
                <a:solidFill>
                  <a:schemeClr val="bg1"/>
                </a:solidFill>
                <a:latin typeface="FlandersArtSans-Bold" panose="00000800000000000000" pitchFamily="2" charset="0"/>
              </a:defRPr>
            </a:lvl1pPr>
          </a:lstStyle>
          <a:p>
            <a:r>
              <a:rPr lang="nl-BE"/>
              <a:t>Klik om de stijl te bewerken</a:t>
            </a:r>
          </a:p>
        </p:txBody>
      </p:sp>
      <p:pic>
        <p:nvPicPr>
          <p:cNvPr id="2" name="Afbeelding 1">
            <a:extLst>
              <a:ext uri="{FF2B5EF4-FFF2-40B4-BE49-F238E27FC236}">
                <a16:creationId xmlns:a16="http://schemas.microsoft.com/office/drawing/2014/main" id="{35FE3D76-C444-E558-10B2-D9F23015AAF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52000" y="252000"/>
            <a:ext cx="1621092" cy="7010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816389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oud_8">
    <p:bg>
      <p:bgPr>
        <a:solidFill>
          <a:schemeClr val="tx1">
            <a:alpha val="1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Vrije vorm: vorm 21">
            <a:extLst>
              <a:ext uri="{FF2B5EF4-FFF2-40B4-BE49-F238E27FC236}">
                <a16:creationId xmlns:a16="http://schemas.microsoft.com/office/drawing/2014/main" id="{1404A0EE-B449-4F18-803B-D34317BBAE7B}"/>
              </a:ext>
            </a:extLst>
          </p:cNvPr>
          <p:cNvSpPr/>
          <p:nvPr userDrawn="1"/>
        </p:nvSpPr>
        <p:spPr>
          <a:xfrm>
            <a:off x="0" y="2447808"/>
            <a:ext cx="9144000" cy="2695693"/>
          </a:xfrm>
          <a:custGeom>
            <a:avLst/>
            <a:gdLst>
              <a:gd name="connsiteX0" fmla="*/ 9144000 w 9144000"/>
              <a:gd name="connsiteY0" fmla="*/ 0 h 2695693"/>
              <a:gd name="connsiteX1" fmla="*/ 9144000 w 9144000"/>
              <a:gd name="connsiteY1" fmla="*/ 2695693 h 2695693"/>
              <a:gd name="connsiteX2" fmla="*/ 0 w 9144000"/>
              <a:gd name="connsiteY2" fmla="*/ 2695693 h 2695693"/>
              <a:gd name="connsiteX3" fmla="*/ 0 w 9144000"/>
              <a:gd name="connsiteY3" fmla="*/ 1943617 h 2695693"/>
              <a:gd name="connsiteX4" fmla="*/ 9144000 w 9144000"/>
              <a:gd name="connsiteY4" fmla="*/ 0 h 26956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44000" h="2695693">
                <a:moveTo>
                  <a:pt x="9144000" y="0"/>
                </a:moveTo>
                <a:lnTo>
                  <a:pt x="9144000" y="2695693"/>
                </a:lnTo>
                <a:lnTo>
                  <a:pt x="0" y="2695693"/>
                </a:lnTo>
                <a:lnTo>
                  <a:pt x="0" y="1943617"/>
                </a:lnTo>
                <a:lnTo>
                  <a:pt x="9144000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10" name="Rechthoek 9">
            <a:extLst>
              <a:ext uri="{FF2B5EF4-FFF2-40B4-BE49-F238E27FC236}">
                <a16:creationId xmlns:a16="http://schemas.microsoft.com/office/drawing/2014/main" id="{EA9EE29F-8665-43DB-901B-7C0F9DC944E0}"/>
              </a:ext>
            </a:extLst>
          </p:cNvPr>
          <p:cNvSpPr/>
          <p:nvPr userDrawn="1"/>
        </p:nvSpPr>
        <p:spPr>
          <a:xfrm>
            <a:off x="252000" y="252000"/>
            <a:ext cx="8640000" cy="4644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9" name="Tijdelijke aanduiding voor inhoud 2"/>
          <p:cNvSpPr>
            <a:spLocks noGrp="1"/>
          </p:cNvSpPr>
          <p:nvPr>
            <p:ph sz="half" idx="1" hasCustomPrompt="1"/>
          </p:nvPr>
        </p:nvSpPr>
        <p:spPr>
          <a:xfrm>
            <a:off x="482130" y="1620000"/>
            <a:ext cx="8134820" cy="3115551"/>
          </a:xfrm>
        </p:spPr>
        <p:txBody>
          <a:bodyPr bIns="0"/>
          <a:lstStyle>
            <a:lvl1pPr marL="0" indent="0">
              <a:lnSpc>
                <a:spcPct val="90000"/>
              </a:lnSpc>
              <a:buFontTx/>
              <a:buBlip>
                <a:blip r:embed="rId2"/>
              </a:buBlip>
              <a:defRPr sz="2200">
                <a:latin typeface="FlandersArtSans-Regular" panose="00000500000000000000" pitchFamily="2" charset="0"/>
              </a:defRPr>
            </a:lvl1pPr>
            <a:lvl2pPr>
              <a:lnSpc>
                <a:spcPct val="90000"/>
              </a:lnSpc>
              <a:buSzPct val="75000"/>
              <a:buFontTx/>
              <a:buBlip>
                <a:blip r:embed="rId3"/>
              </a:buBlip>
              <a:defRPr sz="2200">
                <a:solidFill>
                  <a:schemeClr val="bg1">
                    <a:lumMod val="50000"/>
                  </a:schemeClr>
                </a:solidFill>
                <a:latin typeface="FlandersArtSans-Regular" panose="00000500000000000000" pitchFamily="2" charset="0"/>
              </a:defRPr>
            </a:lvl2pPr>
            <a:lvl3pPr>
              <a:lnSpc>
                <a:spcPct val="90000"/>
              </a:lnSpc>
              <a:buSzPct val="85000"/>
              <a:defRPr>
                <a:latin typeface="FlandersArtSans-Regular" panose="00000500000000000000" pitchFamily="2" charset="0"/>
              </a:defRPr>
            </a:lvl3pPr>
            <a:lvl4pPr>
              <a:lnSpc>
                <a:spcPct val="90000"/>
              </a:lnSpc>
              <a:defRPr>
                <a:latin typeface="FlandersArtSans-Regular" panose="00000500000000000000" pitchFamily="2" charset="0"/>
              </a:defRPr>
            </a:lvl4pPr>
            <a:lvl5pPr>
              <a:lnSpc>
                <a:spcPct val="90000"/>
              </a:lnSpc>
              <a:defRPr>
                <a:latin typeface="FlandersArtSans-Regular" panose="00000500000000000000" pitchFamily="2" charset="0"/>
              </a:defRPr>
            </a:lvl5pPr>
          </a:lstStyle>
          <a:p>
            <a:pPr lvl="0"/>
            <a:r>
              <a:rPr lang="nl-BE"/>
              <a:t>Klik om de modelstijlen te bewerken</a:t>
            </a:r>
          </a:p>
          <a:p>
            <a:pPr lvl="1"/>
            <a:r>
              <a:rPr lang="nl-BE"/>
              <a:t>Tweede niveau</a:t>
            </a:r>
          </a:p>
          <a:p>
            <a:pPr lvl="2"/>
            <a:r>
              <a:rPr lang="nl-BE"/>
              <a:t>Derde niveau</a:t>
            </a:r>
          </a:p>
          <a:p>
            <a:pPr lvl="3"/>
            <a:r>
              <a:rPr lang="nl-BE"/>
              <a:t>Vierde niveau</a:t>
            </a:r>
          </a:p>
          <a:p>
            <a:pPr lvl="4"/>
            <a:r>
              <a:rPr lang="nl-BE"/>
              <a:t>Vijfde niveau</a:t>
            </a:r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AE104F60-0CED-5F69-5829-57880CAF63AC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445015" y="320759"/>
            <a:ext cx="1357565" cy="576000"/>
          </a:xfrm>
          <a:prstGeom prst="rect">
            <a:avLst/>
          </a:prstGeom>
        </p:spPr>
      </p:pic>
      <p:sp>
        <p:nvSpPr>
          <p:cNvPr id="4" name="Titel 1">
            <a:extLst>
              <a:ext uri="{FF2B5EF4-FFF2-40B4-BE49-F238E27FC236}">
                <a16:creationId xmlns:a16="http://schemas.microsoft.com/office/drawing/2014/main" id="{81530A83-9165-1561-5217-5C20D2BE362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82130" y="900000"/>
            <a:ext cx="5975820" cy="642109"/>
          </a:xfrm>
        </p:spPr>
        <p:txBody>
          <a:bodyPr anchor="t" anchorCtr="0"/>
          <a:lstStyle>
            <a:lvl1pPr>
              <a:defRPr>
                <a:solidFill>
                  <a:schemeClr val="accent6"/>
                </a:solidFill>
                <a:latin typeface="FlandersArtSans-Bold" panose="00000800000000000000" pitchFamily="2" charset="0"/>
              </a:defRPr>
            </a:lvl1pPr>
          </a:lstStyle>
          <a:p>
            <a:r>
              <a:rPr lang="nl-BE"/>
              <a:t>Klik om de stijl te bewerken</a:t>
            </a:r>
          </a:p>
        </p:txBody>
      </p:sp>
    </p:spTree>
    <p:extLst>
      <p:ext uri="{BB962C8B-B14F-4D97-AF65-F5344CB8AC3E}">
        <p14:creationId xmlns:p14="http://schemas.microsoft.com/office/powerpoint/2010/main" val="4042045066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eldia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hoek 5">
            <a:extLst>
              <a:ext uri="{FF2B5EF4-FFF2-40B4-BE49-F238E27FC236}">
                <a16:creationId xmlns:a16="http://schemas.microsoft.com/office/drawing/2014/main" id="{2C13C002-5926-7F73-848B-64730FFEF735}"/>
              </a:ext>
            </a:extLst>
          </p:cNvPr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grpSp>
        <p:nvGrpSpPr>
          <p:cNvPr id="7" name="Groeperen 11">
            <a:extLst>
              <a:ext uri="{FF2B5EF4-FFF2-40B4-BE49-F238E27FC236}">
                <a16:creationId xmlns:a16="http://schemas.microsoft.com/office/drawing/2014/main" id="{CC39CC98-B4AA-37BB-95C4-471B5D3B2D6C}"/>
              </a:ext>
            </a:extLst>
          </p:cNvPr>
          <p:cNvGrpSpPr/>
          <p:nvPr userDrawn="1"/>
        </p:nvGrpSpPr>
        <p:grpSpPr>
          <a:xfrm>
            <a:off x="252000" y="252000"/>
            <a:ext cx="8553506" cy="4699106"/>
            <a:chOff x="288000" y="288000"/>
            <a:chExt cx="8553506" cy="6265475"/>
          </a:xfrm>
          <a:solidFill>
            <a:schemeClr val="accent1"/>
          </a:solidFill>
        </p:grpSpPr>
        <p:sp>
          <p:nvSpPr>
            <p:cNvPr id="8" name="Rechthoek 7">
              <a:extLst>
                <a:ext uri="{FF2B5EF4-FFF2-40B4-BE49-F238E27FC236}">
                  <a16:creationId xmlns:a16="http://schemas.microsoft.com/office/drawing/2014/main" id="{C7782040-6C1E-F5A3-EE9F-C067795CB005}"/>
                </a:ext>
              </a:extLst>
            </p:cNvPr>
            <p:cNvSpPr>
              <a:spLocks/>
            </p:cNvSpPr>
            <p:nvPr userDrawn="1"/>
          </p:nvSpPr>
          <p:spPr>
            <a:xfrm>
              <a:off x="288000" y="288000"/>
              <a:ext cx="6767999" cy="6265475"/>
            </a:xfrm>
            <a:prstGeom prst="rect">
              <a:avLst/>
            </a:prstGeom>
            <a:grpFill/>
            <a:ln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>
                <a:latin typeface="FlandersArtSans-Regular" panose="00000500000000000000" pitchFamily="2" charset="0"/>
              </a:endParaRPr>
            </a:p>
          </p:txBody>
        </p:sp>
        <p:sp>
          <p:nvSpPr>
            <p:cNvPr id="9" name="Rechthoekige driehoek 8">
              <a:extLst>
                <a:ext uri="{FF2B5EF4-FFF2-40B4-BE49-F238E27FC236}">
                  <a16:creationId xmlns:a16="http://schemas.microsoft.com/office/drawing/2014/main" id="{6BA4D313-0CBE-458E-99A9-92110554F15A}"/>
                </a:ext>
              </a:extLst>
            </p:cNvPr>
            <p:cNvSpPr/>
            <p:nvPr userDrawn="1"/>
          </p:nvSpPr>
          <p:spPr>
            <a:xfrm>
              <a:off x="7056000" y="288000"/>
              <a:ext cx="1785506" cy="6264000"/>
            </a:xfrm>
            <a:prstGeom prst="rtTriangle">
              <a:avLst/>
            </a:prstGeom>
            <a:grpFill/>
            <a:ln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>
                <a:latin typeface="FlandersArtSans-Regular" panose="00000500000000000000" pitchFamily="2" charset="0"/>
              </a:endParaRPr>
            </a:p>
          </p:txBody>
        </p:sp>
      </p:grpSp>
      <p:pic>
        <p:nvPicPr>
          <p:cNvPr id="10" name="Afbeelding 9">
            <a:extLst>
              <a:ext uri="{FF2B5EF4-FFF2-40B4-BE49-F238E27FC236}">
                <a16:creationId xmlns:a16="http://schemas.microsoft.com/office/drawing/2014/main" id="{8EF8DC82-2523-2476-3049-F0D21AECFD7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52000" y="252000"/>
            <a:ext cx="1621092" cy="701013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184A53EA-37F7-E644-A5CB-6416AB87175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69707" y="1883628"/>
            <a:ext cx="6302292" cy="1376243"/>
          </a:xfrm>
        </p:spPr>
        <p:txBody>
          <a:bodyPr/>
          <a:lstStyle>
            <a:lvl1pPr>
              <a:defRPr sz="4800"/>
            </a:lvl1pPr>
          </a:lstStyle>
          <a:p>
            <a:r>
              <a:rPr lang="nl-BE"/>
              <a:t>Klik om stijl te bewerken</a:t>
            </a:r>
          </a:p>
        </p:txBody>
      </p:sp>
      <p:sp>
        <p:nvSpPr>
          <p:cNvPr id="12" name="Ondertitel 2">
            <a:extLst>
              <a:ext uri="{FF2B5EF4-FFF2-40B4-BE49-F238E27FC236}">
                <a16:creationId xmlns:a16="http://schemas.microsoft.com/office/drawing/2014/main" id="{59827CD1-5CB7-C62D-D2E3-BC40F3A0145B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969707" y="3365500"/>
            <a:ext cx="6302292" cy="543238"/>
          </a:xfrm>
        </p:spPr>
        <p:txBody>
          <a:bodyPr bIns="0" anchor="t" anchorCtr="0">
            <a:noAutofit/>
          </a:bodyPr>
          <a:lstStyle>
            <a:lvl1pPr marL="0" indent="0" algn="l">
              <a:lnSpc>
                <a:spcPts val="1760"/>
              </a:lnSpc>
              <a:buNone/>
              <a:defRPr sz="1800">
                <a:solidFill>
                  <a:schemeClr val="bg1"/>
                </a:solidFill>
                <a:latin typeface="FlandersArtSans-Medium" panose="00000600000000000000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BE"/>
              <a:t>Klik om de stijl te bewerken</a:t>
            </a:r>
          </a:p>
        </p:txBody>
      </p:sp>
    </p:spTree>
    <p:extLst>
      <p:ext uri="{BB962C8B-B14F-4D97-AF65-F5344CB8AC3E}">
        <p14:creationId xmlns:p14="http://schemas.microsoft.com/office/powerpoint/2010/main" val="135627328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oud_1">
    <p:bg>
      <p:bgPr>
        <a:solidFill>
          <a:schemeClr val="tx1">
            <a:alpha val="1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hthoek 9">
            <a:extLst>
              <a:ext uri="{FF2B5EF4-FFF2-40B4-BE49-F238E27FC236}">
                <a16:creationId xmlns:a16="http://schemas.microsoft.com/office/drawing/2014/main" id="{EA9EE29F-8665-43DB-901B-7C0F9DC944E0}"/>
              </a:ext>
            </a:extLst>
          </p:cNvPr>
          <p:cNvSpPr/>
          <p:nvPr userDrawn="1"/>
        </p:nvSpPr>
        <p:spPr>
          <a:xfrm>
            <a:off x="252000" y="252000"/>
            <a:ext cx="8640000" cy="4644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9" name="Tijdelijke aanduiding voor inhoud 2"/>
          <p:cNvSpPr>
            <a:spLocks noGrp="1"/>
          </p:cNvSpPr>
          <p:nvPr>
            <p:ph sz="half" idx="1" hasCustomPrompt="1"/>
          </p:nvPr>
        </p:nvSpPr>
        <p:spPr>
          <a:xfrm>
            <a:off x="5410260" y="375840"/>
            <a:ext cx="3330328" cy="4391820"/>
          </a:xfrm>
        </p:spPr>
        <p:txBody>
          <a:bodyPr bIns="0" anchor="ctr" anchorCtr="0"/>
          <a:lstStyle>
            <a:lvl1pPr marL="457200" indent="-457200">
              <a:lnSpc>
                <a:spcPct val="90000"/>
              </a:lnSpc>
              <a:buFont typeface="+mj-lt"/>
              <a:buAutoNum type="arabicPeriod"/>
              <a:defRPr sz="2200" b="1">
                <a:latin typeface="Flanders Art Sans" panose="00000500000000000000" pitchFamily="50" charset="0"/>
              </a:defRPr>
            </a:lvl1pPr>
            <a:lvl2pPr marL="745200" indent="-457200">
              <a:lnSpc>
                <a:spcPct val="90000"/>
              </a:lnSpc>
              <a:buSzPct val="75000"/>
              <a:buFont typeface="+mj-lt"/>
              <a:buAutoNum type="arabicPeriod"/>
              <a:defRPr sz="2200">
                <a:solidFill>
                  <a:schemeClr val="bg1">
                    <a:lumMod val="50000"/>
                  </a:schemeClr>
                </a:solidFill>
                <a:latin typeface="FlandersArtSans-Regular" panose="00000500000000000000" pitchFamily="2" charset="0"/>
              </a:defRPr>
            </a:lvl2pPr>
            <a:lvl3pPr marL="918900" indent="-342900">
              <a:lnSpc>
                <a:spcPct val="90000"/>
              </a:lnSpc>
              <a:buSzPct val="85000"/>
              <a:buFont typeface="+mj-lt"/>
              <a:buAutoNum type="arabicPeriod"/>
              <a:defRPr>
                <a:latin typeface="FlandersArtSans-Regular" panose="00000500000000000000" pitchFamily="2" charset="0"/>
              </a:defRPr>
            </a:lvl3pPr>
            <a:lvl4pPr marL="1206900" indent="-342900">
              <a:lnSpc>
                <a:spcPct val="90000"/>
              </a:lnSpc>
              <a:buFont typeface="+mj-lt"/>
              <a:buAutoNum type="arabicPeriod"/>
              <a:defRPr>
                <a:latin typeface="FlandersArtSans-Regular" panose="00000500000000000000" pitchFamily="2" charset="0"/>
              </a:defRPr>
            </a:lvl4pPr>
            <a:lvl5pPr marL="1494900" indent="-342900">
              <a:lnSpc>
                <a:spcPct val="90000"/>
              </a:lnSpc>
              <a:buFont typeface="+mj-lt"/>
              <a:buAutoNum type="arabicPeriod"/>
              <a:defRPr>
                <a:latin typeface="FlandersArtSans-Regular" panose="00000500000000000000" pitchFamily="2" charset="0"/>
              </a:defRPr>
            </a:lvl5pPr>
          </a:lstStyle>
          <a:p>
            <a:pPr lvl="0"/>
            <a:r>
              <a:rPr lang="nl-BE"/>
              <a:t>Klik om de stijl te bewerken</a:t>
            </a:r>
          </a:p>
          <a:p>
            <a:pPr lvl="1"/>
            <a:r>
              <a:rPr lang="nl-BE"/>
              <a:t>Tweede niveau</a:t>
            </a:r>
          </a:p>
          <a:p>
            <a:pPr lvl="2"/>
            <a:r>
              <a:rPr lang="nl-BE"/>
              <a:t>Derde niveau</a:t>
            </a:r>
          </a:p>
          <a:p>
            <a:pPr lvl="3"/>
            <a:r>
              <a:rPr lang="nl-BE"/>
              <a:t>Vierde niveau</a:t>
            </a:r>
          </a:p>
          <a:p>
            <a:pPr lvl="4"/>
            <a:r>
              <a:rPr lang="nl-BE"/>
              <a:t>Vijfde niveau</a:t>
            </a:r>
          </a:p>
        </p:txBody>
      </p:sp>
      <p:sp>
        <p:nvSpPr>
          <p:cNvPr id="6" name="Vrije vorm: vorm 5">
            <a:extLst>
              <a:ext uri="{FF2B5EF4-FFF2-40B4-BE49-F238E27FC236}">
                <a16:creationId xmlns:a16="http://schemas.microsoft.com/office/drawing/2014/main" id="{3A906FD5-4AAF-4151-90A7-4FDBDD897B5B}"/>
              </a:ext>
            </a:extLst>
          </p:cNvPr>
          <p:cNvSpPr/>
          <p:nvPr userDrawn="1"/>
        </p:nvSpPr>
        <p:spPr>
          <a:xfrm>
            <a:off x="0" y="1"/>
            <a:ext cx="2947497" cy="5151871"/>
          </a:xfrm>
          <a:custGeom>
            <a:avLst/>
            <a:gdLst>
              <a:gd name="connsiteX0" fmla="*/ 0 w 2947497"/>
              <a:gd name="connsiteY0" fmla="*/ 0 h 5151871"/>
              <a:gd name="connsiteX1" fmla="*/ 1179178 w 2947497"/>
              <a:gd name="connsiteY1" fmla="*/ 0 h 5151871"/>
              <a:gd name="connsiteX2" fmla="*/ 2947497 w 2947497"/>
              <a:gd name="connsiteY2" fmla="*/ 5151871 h 5151871"/>
              <a:gd name="connsiteX3" fmla="*/ 0 w 2947497"/>
              <a:gd name="connsiteY3" fmla="*/ 5151871 h 5151871"/>
              <a:gd name="connsiteX4" fmla="*/ 0 w 2947497"/>
              <a:gd name="connsiteY4" fmla="*/ 0 h 51518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947497" h="5151871">
                <a:moveTo>
                  <a:pt x="0" y="0"/>
                </a:moveTo>
                <a:lnTo>
                  <a:pt x="1179178" y="0"/>
                </a:lnTo>
                <a:lnTo>
                  <a:pt x="2947497" y="5151871"/>
                </a:lnTo>
                <a:lnTo>
                  <a:pt x="0" y="5151871"/>
                </a:lnTo>
                <a:lnTo>
                  <a:pt x="0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8" name="Titel 1"/>
          <p:cNvSpPr>
            <a:spLocks noGrp="1"/>
          </p:cNvSpPr>
          <p:nvPr>
            <p:ph type="title" hasCustomPrompt="1"/>
          </p:nvPr>
        </p:nvSpPr>
        <p:spPr>
          <a:xfrm>
            <a:off x="1320390" y="375840"/>
            <a:ext cx="3859740" cy="4391819"/>
          </a:xfrm>
        </p:spPr>
        <p:txBody>
          <a:bodyPr anchor="ctr" anchorCtr="0"/>
          <a:lstStyle>
            <a:lvl1pPr algn="r">
              <a:defRPr sz="5400">
                <a:latin typeface="FlandersArtSans-Bold" panose="00000800000000000000" pitchFamily="2" charset="0"/>
              </a:defRPr>
            </a:lvl1pPr>
          </a:lstStyle>
          <a:p>
            <a:r>
              <a:rPr lang="nl-BE"/>
              <a:t>Klik om de stijl te bewerken</a:t>
            </a:r>
          </a:p>
        </p:txBody>
      </p:sp>
      <p:pic>
        <p:nvPicPr>
          <p:cNvPr id="2" name="Afbeelding 1">
            <a:extLst>
              <a:ext uri="{FF2B5EF4-FFF2-40B4-BE49-F238E27FC236}">
                <a16:creationId xmlns:a16="http://schemas.microsoft.com/office/drawing/2014/main" id="{1E58EA06-F69D-174E-B723-190AAA1BD33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52000" y="4136400"/>
            <a:ext cx="1621092" cy="7010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7383077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oud_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Vrije vorm: vorm 9">
            <a:extLst>
              <a:ext uri="{FF2B5EF4-FFF2-40B4-BE49-F238E27FC236}">
                <a16:creationId xmlns:a16="http://schemas.microsoft.com/office/drawing/2014/main" id="{96ED9C84-48C4-4B0A-91F2-604AA7086543}"/>
              </a:ext>
            </a:extLst>
          </p:cNvPr>
          <p:cNvSpPr/>
          <p:nvPr userDrawn="1"/>
        </p:nvSpPr>
        <p:spPr>
          <a:xfrm>
            <a:off x="0" y="-217714"/>
            <a:ext cx="9144000" cy="2898866"/>
          </a:xfrm>
          <a:custGeom>
            <a:avLst/>
            <a:gdLst>
              <a:gd name="connsiteX0" fmla="*/ 0 w 9144000"/>
              <a:gd name="connsiteY0" fmla="*/ 0 h 2898866"/>
              <a:gd name="connsiteX1" fmla="*/ 9144000 w 9144000"/>
              <a:gd name="connsiteY1" fmla="*/ 0 h 2898866"/>
              <a:gd name="connsiteX2" fmla="*/ 9144000 w 9144000"/>
              <a:gd name="connsiteY2" fmla="*/ 635366 h 2898866"/>
              <a:gd name="connsiteX3" fmla="*/ 9144000 w 9144000"/>
              <a:gd name="connsiteY3" fmla="*/ 701014 h 2898866"/>
              <a:gd name="connsiteX4" fmla="*/ 9144000 w 9144000"/>
              <a:gd name="connsiteY4" fmla="*/ 955249 h 2898866"/>
              <a:gd name="connsiteX5" fmla="*/ 0 w 9144000"/>
              <a:gd name="connsiteY5" fmla="*/ 2898866 h 2898866"/>
              <a:gd name="connsiteX6" fmla="*/ 0 w 9144000"/>
              <a:gd name="connsiteY6" fmla="*/ 701014 h 2898866"/>
              <a:gd name="connsiteX7" fmla="*/ 0 w 9144000"/>
              <a:gd name="connsiteY7" fmla="*/ 635366 h 28988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9144000" h="2898866">
                <a:moveTo>
                  <a:pt x="0" y="0"/>
                </a:moveTo>
                <a:lnTo>
                  <a:pt x="9144000" y="0"/>
                </a:lnTo>
                <a:lnTo>
                  <a:pt x="9144000" y="635366"/>
                </a:lnTo>
                <a:lnTo>
                  <a:pt x="9144000" y="701014"/>
                </a:lnTo>
                <a:lnTo>
                  <a:pt x="9144000" y="955249"/>
                </a:lnTo>
                <a:lnTo>
                  <a:pt x="0" y="2898866"/>
                </a:lnTo>
                <a:lnTo>
                  <a:pt x="0" y="701014"/>
                </a:lnTo>
                <a:lnTo>
                  <a:pt x="0" y="6353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288000" y="306031"/>
            <a:ext cx="3996000" cy="3803983"/>
          </a:xfrm>
        </p:spPr>
        <p:txBody>
          <a:bodyPr anchor="ctr" anchorCtr="0">
            <a:noAutofit/>
          </a:bodyPr>
          <a:lstStyle>
            <a:lvl1pPr indent="0" algn="r">
              <a:lnSpc>
                <a:spcPts val="5400"/>
              </a:lnSpc>
              <a:defRPr sz="5400" b="0">
                <a:solidFill>
                  <a:schemeClr val="accent2"/>
                </a:solidFill>
                <a:latin typeface="FlandersArtSans-Bold" panose="00000800000000000000" pitchFamily="2" charset="0"/>
              </a:defRPr>
            </a:lvl1pPr>
          </a:lstStyle>
          <a:p>
            <a:r>
              <a:rPr lang="nl-BE"/>
              <a:t>KLIK OM DE STIJL TE BEWERKEN</a:t>
            </a:r>
          </a:p>
        </p:txBody>
      </p:sp>
      <p:sp>
        <p:nvSpPr>
          <p:cNvPr id="3" name="Ondertitel 2"/>
          <p:cNvSpPr>
            <a:spLocks noGrp="1"/>
          </p:cNvSpPr>
          <p:nvPr>
            <p:ph type="subTitle" idx="1" hasCustomPrompt="1"/>
          </p:nvPr>
        </p:nvSpPr>
        <p:spPr>
          <a:xfrm>
            <a:off x="287999" y="4315468"/>
            <a:ext cx="6840000" cy="522000"/>
          </a:xfrm>
          <a:solidFill>
            <a:schemeClr val="accent1"/>
          </a:solidFill>
        </p:spPr>
        <p:txBody>
          <a:bodyPr lIns="144000" tIns="144000" rIns="144000" bIns="144000">
            <a:noAutofit/>
          </a:bodyPr>
          <a:lstStyle>
            <a:lvl1pPr marL="0" indent="0" algn="l">
              <a:lnSpc>
                <a:spcPts val="1760"/>
              </a:lnSpc>
              <a:buNone/>
              <a:defRPr sz="1600">
                <a:solidFill>
                  <a:schemeClr val="bg1"/>
                </a:solidFill>
                <a:latin typeface="FlandersArtSans-Regular" panose="00000500000000000000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BE"/>
              <a:t>KLIK OM DE STIJL TE BEWERKEN</a:t>
            </a:r>
          </a:p>
        </p:txBody>
      </p:sp>
      <p:sp>
        <p:nvSpPr>
          <p:cNvPr id="7" name="Tijdelijke aanduiding voor inhoud 2">
            <a:extLst>
              <a:ext uri="{FF2B5EF4-FFF2-40B4-BE49-F238E27FC236}">
                <a16:creationId xmlns:a16="http://schemas.microsoft.com/office/drawing/2014/main" id="{232882F7-547B-47B6-9808-35F98C0B733D}"/>
              </a:ext>
            </a:extLst>
          </p:cNvPr>
          <p:cNvSpPr>
            <a:spLocks noGrp="1"/>
          </p:cNvSpPr>
          <p:nvPr>
            <p:ph sz="half" idx="10" hasCustomPrompt="1"/>
          </p:nvPr>
        </p:nvSpPr>
        <p:spPr>
          <a:xfrm>
            <a:off x="4572000" y="313369"/>
            <a:ext cx="4089870" cy="3796646"/>
          </a:xfrm>
        </p:spPr>
        <p:txBody>
          <a:bodyPr bIns="0" anchor="ctr" anchorCtr="0"/>
          <a:lstStyle>
            <a:lvl1pPr marL="457200" indent="-457200">
              <a:lnSpc>
                <a:spcPct val="90000"/>
              </a:lnSpc>
              <a:buFont typeface="+mj-lt"/>
              <a:buAutoNum type="arabicPeriod"/>
              <a:defRPr sz="2200" b="1">
                <a:latin typeface="Flanders Art Sans" panose="00000500000000000000" pitchFamily="50" charset="0"/>
              </a:defRPr>
            </a:lvl1pPr>
            <a:lvl2pPr marL="745200" indent="-457200">
              <a:lnSpc>
                <a:spcPct val="90000"/>
              </a:lnSpc>
              <a:buSzPct val="75000"/>
              <a:buFont typeface="+mj-lt"/>
              <a:buAutoNum type="arabicPeriod"/>
              <a:defRPr sz="2200">
                <a:solidFill>
                  <a:schemeClr val="bg1">
                    <a:lumMod val="50000"/>
                  </a:schemeClr>
                </a:solidFill>
                <a:latin typeface="FlandersArtSans-Regular" panose="00000500000000000000" pitchFamily="2" charset="0"/>
              </a:defRPr>
            </a:lvl2pPr>
            <a:lvl3pPr marL="918900" indent="-342900">
              <a:lnSpc>
                <a:spcPct val="90000"/>
              </a:lnSpc>
              <a:buSzPct val="85000"/>
              <a:buFont typeface="+mj-lt"/>
              <a:buAutoNum type="arabicPeriod"/>
              <a:defRPr>
                <a:latin typeface="FlandersArtSans-Regular" panose="00000500000000000000" pitchFamily="2" charset="0"/>
              </a:defRPr>
            </a:lvl3pPr>
            <a:lvl4pPr marL="1206900" indent="-342900">
              <a:lnSpc>
                <a:spcPct val="90000"/>
              </a:lnSpc>
              <a:buFont typeface="+mj-lt"/>
              <a:buAutoNum type="arabicPeriod"/>
              <a:defRPr>
                <a:latin typeface="FlandersArtSans-Regular" panose="00000500000000000000" pitchFamily="2" charset="0"/>
              </a:defRPr>
            </a:lvl4pPr>
            <a:lvl5pPr marL="1494900" indent="-342900">
              <a:lnSpc>
                <a:spcPct val="90000"/>
              </a:lnSpc>
              <a:buFont typeface="+mj-lt"/>
              <a:buAutoNum type="arabicPeriod"/>
              <a:defRPr>
                <a:latin typeface="FlandersArtSans-Regular" panose="00000500000000000000" pitchFamily="2" charset="0"/>
              </a:defRPr>
            </a:lvl5pPr>
          </a:lstStyle>
          <a:p>
            <a:pPr lvl="0"/>
            <a:r>
              <a:rPr lang="nl-BE"/>
              <a:t>Klik om de modelstijlen te bewerken</a:t>
            </a:r>
          </a:p>
          <a:p>
            <a:pPr lvl="1"/>
            <a:r>
              <a:rPr lang="nl-BE"/>
              <a:t>Tweede niveau</a:t>
            </a:r>
          </a:p>
          <a:p>
            <a:pPr lvl="2"/>
            <a:r>
              <a:rPr lang="nl-BE"/>
              <a:t>Derde niveau</a:t>
            </a:r>
          </a:p>
          <a:p>
            <a:pPr lvl="3"/>
            <a:r>
              <a:rPr lang="nl-BE"/>
              <a:t>Vierde niveau</a:t>
            </a:r>
          </a:p>
          <a:p>
            <a:pPr lvl="4"/>
            <a:r>
              <a:rPr lang="nl-BE"/>
              <a:t>Vijfde niveau</a:t>
            </a:r>
          </a:p>
        </p:txBody>
      </p:sp>
      <p:pic>
        <p:nvPicPr>
          <p:cNvPr id="8" name="Afbeelding 7">
            <a:extLst>
              <a:ext uri="{FF2B5EF4-FFF2-40B4-BE49-F238E27FC236}">
                <a16:creationId xmlns:a16="http://schemas.microsoft.com/office/drawing/2014/main" id="{7AD3401B-A564-6FDC-111E-FA38A4E45AD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445015" y="4260837"/>
            <a:ext cx="1357565" cy="57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0299084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oud_3">
    <p:bg>
      <p:bgPr>
        <a:solidFill>
          <a:schemeClr val="bg1">
            <a:alpha val="1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hthoek 9">
            <a:extLst>
              <a:ext uri="{FF2B5EF4-FFF2-40B4-BE49-F238E27FC236}">
                <a16:creationId xmlns:a16="http://schemas.microsoft.com/office/drawing/2014/main" id="{EA9EE29F-8665-43DB-901B-7C0F9DC944E0}"/>
              </a:ext>
            </a:extLst>
          </p:cNvPr>
          <p:cNvSpPr/>
          <p:nvPr userDrawn="1"/>
        </p:nvSpPr>
        <p:spPr>
          <a:xfrm>
            <a:off x="252000" y="252000"/>
            <a:ext cx="8640000" cy="4644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8" name="Titel 1"/>
          <p:cNvSpPr>
            <a:spLocks noGrp="1"/>
          </p:cNvSpPr>
          <p:nvPr>
            <p:ph type="title" hasCustomPrompt="1"/>
          </p:nvPr>
        </p:nvSpPr>
        <p:spPr>
          <a:xfrm>
            <a:off x="482130" y="1144260"/>
            <a:ext cx="5975820" cy="625067"/>
          </a:xfrm>
        </p:spPr>
        <p:txBody>
          <a:bodyPr anchor="t" anchorCtr="0"/>
          <a:lstStyle>
            <a:lvl1pPr>
              <a:defRPr>
                <a:solidFill>
                  <a:schemeClr val="accent2"/>
                </a:solidFill>
                <a:latin typeface="FlandersArtSans-Bold" panose="00000800000000000000" pitchFamily="2" charset="0"/>
              </a:defRPr>
            </a:lvl1pPr>
          </a:lstStyle>
          <a:p>
            <a:r>
              <a:rPr lang="nl-BE"/>
              <a:t>Klik om de stijl te bewerken</a:t>
            </a:r>
          </a:p>
        </p:txBody>
      </p:sp>
      <p:sp>
        <p:nvSpPr>
          <p:cNvPr id="9" name="Tijdelijke aanduiding voor inhoud 2"/>
          <p:cNvSpPr>
            <a:spLocks noGrp="1"/>
          </p:cNvSpPr>
          <p:nvPr>
            <p:ph sz="half" idx="1" hasCustomPrompt="1"/>
          </p:nvPr>
        </p:nvSpPr>
        <p:spPr>
          <a:xfrm>
            <a:off x="482130" y="1836000"/>
            <a:ext cx="5975820" cy="2316900"/>
          </a:xfrm>
        </p:spPr>
        <p:txBody>
          <a:bodyPr bIns="0"/>
          <a:lstStyle>
            <a:lvl1pPr marL="0" indent="0">
              <a:lnSpc>
                <a:spcPct val="90000"/>
              </a:lnSpc>
              <a:buFontTx/>
              <a:buBlip>
                <a:blip r:embed="rId2"/>
              </a:buBlip>
              <a:defRPr sz="2200">
                <a:latin typeface="FlandersArtSans-Regular" panose="00000500000000000000" pitchFamily="2" charset="0"/>
              </a:defRPr>
            </a:lvl1pPr>
            <a:lvl2pPr>
              <a:lnSpc>
                <a:spcPct val="90000"/>
              </a:lnSpc>
              <a:buSzPct val="75000"/>
              <a:buFontTx/>
              <a:buBlip>
                <a:blip r:embed="rId3"/>
              </a:buBlip>
              <a:defRPr sz="2200">
                <a:solidFill>
                  <a:schemeClr val="bg1">
                    <a:lumMod val="50000"/>
                  </a:schemeClr>
                </a:solidFill>
                <a:latin typeface="FlandersArtSans-Regular" panose="00000500000000000000" pitchFamily="2" charset="0"/>
              </a:defRPr>
            </a:lvl2pPr>
            <a:lvl3pPr>
              <a:lnSpc>
                <a:spcPct val="90000"/>
              </a:lnSpc>
              <a:buSzPct val="85000"/>
              <a:defRPr>
                <a:latin typeface="FlandersArtSans-Regular" panose="00000500000000000000" pitchFamily="2" charset="0"/>
              </a:defRPr>
            </a:lvl3pPr>
            <a:lvl4pPr>
              <a:lnSpc>
                <a:spcPct val="90000"/>
              </a:lnSpc>
              <a:defRPr>
                <a:latin typeface="FlandersArtSans-Regular" panose="00000500000000000000" pitchFamily="2" charset="0"/>
              </a:defRPr>
            </a:lvl4pPr>
            <a:lvl5pPr>
              <a:lnSpc>
                <a:spcPct val="90000"/>
              </a:lnSpc>
              <a:defRPr>
                <a:latin typeface="FlandersArtSans-Regular" panose="00000500000000000000" pitchFamily="2" charset="0"/>
              </a:defRPr>
            </a:lvl5pPr>
          </a:lstStyle>
          <a:p>
            <a:pPr lvl="0"/>
            <a:r>
              <a:rPr lang="nl-BE"/>
              <a:t>Klik om de modelstijlen te bewerken</a:t>
            </a:r>
          </a:p>
          <a:p>
            <a:pPr lvl="1"/>
            <a:r>
              <a:rPr lang="nl-BE"/>
              <a:t>Tweede niveau</a:t>
            </a:r>
          </a:p>
          <a:p>
            <a:pPr lvl="2"/>
            <a:r>
              <a:rPr lang="nl-BE"/>
              <a:t>Derde niveau</a:t>
            </a:r>
          </a:p>
          <a:p>
            <a:pPr lvl="3"/>
            <a:r>
              <a:rPr lang="nl-BE"/>
              <a:t>Vierde niveau</a:t>
            </a:r>
          </a:p>
          <a:p>
            <a:pPr lvl="4"/>
            <a:r>
              <a:rPr lang="nl-BE"/>
              <a:t>Vijfde niveau</a:t>
            </a:r>
          </a:p>
        </p:txBody>
      </p:sp>
      <p:sp>
        <p:nvSpPr>
          <p:cNvPr id="7" name="Ondertitel 2">
            <a:extLst>
              <a:ext uri="{FF2B5EF4-FFF2-40B4-BE49-F238E27FC236}">
                <a16:creationId xmlns:a16="http://schemas.microsoft.com/office/drawing/2014/main" id="{47BD4282-C216-4A01-9D13-E1DB1FBCD038}"/>
              </a:ext>
            </a:extLst>
          </p:cNvPr>
          <p:cNvSpPr>
            <a:spLocks noGrp="1"/>
          </p:cNvSpPr>
          <p:nvPr>
            <p:ph type="subTitle" idx="15" hasCustomPrompt="1"/>
          </p:nvPr>
        </p:nvSpPr>
        <p:spPr>
          <a:xfrm>
            <a:off x="482130" y="4250910"/>
            <a:ext cx="5975820" cy="522000"/>
          </a:xfrm>
          <a:solidFill>
            <a:schemeClr val="accent1"/>
          </a:solidFill>
        </p:spPr>
        <p:txBody>
          <a:bodyPr lIns="144000" tIns="144000" rIns="144000" bIns="144000">
            <a:noAutofit/>
          </a:bodyPr>
          <a:lstStyle>
            <a:lvl1pPr marL="0" indent="0" algn="l">
              <a:lnSpc>
                <a:spcPts val="1760"/>
              </a:lnSpc>
              <a:buNone/>
              <a:defRPr sz="1600" baseline="0">
                <a:solidFill>
                  <a:schemeClr val="bg1"/>
                </a:solidFill>
                <a:latin typeface="FlandersArtSans-Regular" panose="00000500000000000000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BE"/>
              <a:t>KLIK OM DE STIJL TE BEWERKEN</a:t>
            </a:r>
          </a:p>
        </p:txBody>
      </p:sp>
      <p:sp>
        <p:nvSpPr>
          <p:cNvPr id="14" name="Vrije vorm: vorm 13">
            <a:extLst>
              <a:ext uri="{FF2B5EF4-FFF2-40B4-BE49-F238E27FC236}">
                <a16:creationId xmlns:a16="http://schemas.microsoft.com/office/drawing/2014/main" id="{37552FA2-C7F3-477E-8116-ACABAE08991D}"/>
              </a:ext>
            </a:extLst>
          </p:cNvPr>
          <p:cNvSpPr/>
          <p:nvPr userDrawn="1"/>
        </p:nvSpPr>
        <p:spPr>
          <a:xfrm>
            <a:off x="0" y="-1"/>
            <a:ext cx="3240000" cy="684000"/>
          </a:xfrm>
          <a:custGeom>
            <a:avLst/>
            <a:gdLst>
              <a:gd name="connsiteX0" fmla="*/ 0 w 3166343"/>
              <a:gd name="connsiteY0" fmla="*/ 0 h 684000"/>
              <a:gd name="connsiteX1" fmla="*/ 3166343 w 3166343"/>
              <a:gd name="connsiteY1" fmla="*/ 0 h 684000"/>
              <a:gd name="connsiteX2" fmla="*/ 14829 w 3166343"/>
              <a:gd name="connsiteY2" fmla="*/ 684000 h 684000"/>
              <a:gd name="connsiteX3" fmla="*/ 0 w 3166343"/>
              <a:gd name="connsiteY3" fmla="*/ 684000 h 684000"/>
              <a:gd name="connsiteX4" fmla="*/ 0 w 3166343"/>
              <a:gd name="connsiteY4" fmla="*/ 0 h 684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166343" h="684000">
                <a:moveTo>
                  <a:pt x="0" y="0"/>
                </a:moveTo>
                <a:lnTo>
                  <a:pt x="3166343" y="0"/>
                </a:lnTo>
                <a:lnTo>
                  <a:pt x="14829" y="684000"/>
                </a:lnTo>
                <a:lnTo>
                  <a:pt x="0" y="684000"/>
                </a:lnTo>
                <a:lnTo>
                  <a:pt x="0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2" name="Tijdelijke aanduiding voor afbeelding 2">
            <a:extLst>
              <a:ext uri="{FF2B5EF4-FFF2-40B4-BE49-F238E27FC236}">
                <a16:creationId xmlns:a16="http://schemas.microsoft.com/office/drawing/2014/main" id="{FDD05916-84D8-9B8E-A1DA-4EFE3B1DD716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6570000" y="1144260"/>
            <a:ext cx="2046950" cy="3628650"/>
          </a:xfrm>
        </p:spPr>
        <p:txBody>
          <a:bodyPr/>
          <a:lstStyle/>
          <a:p>
            <a:endParaRPr lang="nl-NL"/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9AC5364F-9E3A-048A-7487-8D2E0A8FAE9B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445015" y="320759"/>
            <a:ext cx="1357565" cy="57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4113204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oud_4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hthoek 9">
            <a:extLst>
              <a:ext uri="{FF2B5EF4-FFF2-40B4-BE49-F238E27FC236}">
                <a16:creationId xmlns:a16="http://schemas.microsoft.com/office/drawing/2014/main" id="{EA9EE29F-8665-43DB-901B-7C0F9DC944E0}"/>
              </a:ext>
            </a:extLst>
          </p:cNvPr>
          <p:cNvSpPr/>
          <p:nvPr userDrawn="1"/>
        </p:nvSpPr>
        <p:spPr>
          <a:xfrm>
            <a:off x="252000" y="252000"/>
            <a:ext cx="8640000" cy="4644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8" name="Titel 1"/>
          <p:cNvSpPr>
            <a:spLocks noGrp="1"/>
          </p:cNvSpPr>
          <p:nvPr>
            <p:ph type="title" hasCustomPrompt="1"/>
          </p:nvPr>
        </p:nvSpPr>
        <p:spPr>
          <a:xfrm>
            <a:off x="482130" y="375840"/>
            <a:ext cx="3859740" cy="4391819"/>
          </a:xfrm>
        </p:spPr>
        <p:txBody>
          <a:bodyPr anchor="ctr" anchorCtr="0"/>
          <a:lstStyle>
            <a:lvl1pPr algn="r">
              <a:defRPr sz="5400">
                <a:latin typeface="FlandersArtSans-Bold" panose="00000800000000000000" pitchFamily="2" charset="0"/>
              </a:defRPr>
            </a:lvl1pPr>
          </a:lstStyle>
          <a:p>
            <a:r>
              <a:rPr lang="nl-BE"/>
              <a:t>Klik om de stijl te bewerken</a:t>
            </a:r>
          </a:p>
        </p:txBody>
      </p:sp>
      <p:sp>
        <p:nvSpPr>
          <p:cNvPr id="9" name="Tijdelijke aanduiding voor inhoud 2"/>
          <p:cNvSpPr>
            <a:spLocks noGrp="1"/>
          </p:cNvSpPr>
          <p:nvPr>
            <p:ph sz="half" idx="1" hasCustomPrompt="1"/>
          </p:nvPr>
        </p:nvSpPr>
        <p:spPr>
          <a:xfrm>
            <a:off x="4572000" y="375840"/>
            <a:ext cx="4089870" cy="4391819"/>
          </a:xfrm>
        </p:spPr>
        <p:txBody>
          <a:bodyPr bIns="0" anchor="ctr" anchorCtr="0"/>
          <a:lstStyle>
            <a:lvl1pPr marL="457200" indent="-457200">
              <a:lnSpc>
                <a:spcPct val="90000"/>
              </a:lnSpc>
              <a:buFont typeface="+mj-lt"/>
              <a:buAutoNum type="arabicPeriod"/>
              <a:defRPr sz="2200" b="1">
                <a:latin typeface="Flanders Art Sans" panose="00000500000000000000" pitchFamily="50" charset="0"/>
              </a:defRPr>
            </a:lvl1pPr>
            <a:lvl2pPr marL="745200" indent="-457200">
              <a:lnSpc>
                <a:spcPct val="90000"/>
              </a:lnSpc>
              <a:buSzPct val="75000"/>
              <a:buFont typeface="+mj-lt"/>
              <a:buAutoNum type="arabicPeriod"/>
              <a:defRPr sz="2200">
                <a:solidFill>
                  <a:schemeClr val="bg1">
                    <a:lumMod val="50000"/>
                  </a:schemeClr>
                </a:solidFill>
                <a:latin typeface="FlandersArtSans-Regular" panose="00000500000000000000" pitchFamily="2" charset="0"/>
              </a:defRPr>
            </a:lvl2pPr>
            <a:lvl3pPr marL="918900" indent="-342900">
              <a:lnSpc>
                <a:spcPct val="90000"/>
              </a:lnSpc>
              <a:buSzPct val="85000"/>
              <a:buFont typeface="+mj-lt"/>
              <a:buAutoNum type="arabicPeriod"/>
              <a:defRPr>
                <a:latin typeface="FlandersArtSans-Regular" panose="00000500000000000000" pitchFamily="2" charset="0"/>
              </a:defRPr>
            </a:lvl3pPr>
            <a:lvl4pPr marL="1206900" indent="-342900">
              <a:lnSpc>
                <a:spcPct val="90000"/>
              </a:lnSpc>
              <a:buFont typeface="+mj-lt"/>
              <a:buAutoNum type="arabicPeriod"/>
              <a:defRPr>
                <a:latin typeface="FlandersArtSans-Regular" panose="00000500000000000000" pitchFamily="2" charset="0"/>
              </a:defRPr>
            </a:lvl4pPr>
            <a:lvl5pPr marL="1494900" indent="-342900">
              <a:lnSpc>
                <a:spcPct val="90000"/>
              </a:lnSpc>
              <a:buFont typeface="+mj-lt"/>
              <a:buAutoNum type="arabicPeriod"/>
              <a:defRPr>
                <a:latin typeface="FlandersArtSans-Regular" panose="00000500000000000000" pitchFamily="2" charset="0"/>
              </a:defRPr>
            </a:lvl5pPr>
          </a:lstStyle>
          <a:p>
            <a:pPr lvl="0"/>
            <a:r>
              <a:rPr lang="nl-BE"/>
              <a:t>Klik om de stijl te bewerken</a:t>
            </a:r>
          </a:p>
          <a:p>
            <a:pPr lvl="1"/>
            <a:r>
              <a:rPr lang="nl-BE"/>
              <a:t>Tweede niveau</a:t>
            </a:r>
          </a:p>
          <a:p>
            <a:pPr lvl="2"/>
            <a:r>
              <a:rPr lang="nl-BE"/>
              <a:t>Derde niveau</a:t>
            </a:r>
          </a:p>
          <a:p>
            <a:pPr lvl="3"/>
            <a:r>
              <a:rPr lang="nl-BE"/>
              <a:t>Vierde niveau</a:t>
            </a:r>
          </a:p>
          <a:p>
            <a:pPr lvl="4"/>
            <a:r>
              <a:rPr lang="nl-BE"/>
              <a:t>Vijfde niveau</a:t>
            </a:r>
          </a:p>
        </p:txBody>
      </p:sp>
      <p:pic>
        <p:nvPicPr>
          <p:cNvPr id="6" name="Tijdelijke aanduiding voor afbeelding 17" descr="Afbeelding met binnen, hek&#10;&#10;Automatisch gegenereerde beschrijving">
            <a:extLst>
              <a:ext uri="{FF2B5EF4-FFF2-40B4-BE49-F238E27FC236}">
                <a16:creationId xmlns:a16="http://schemas.microsoft.com/office/drawing/2014/main" id="{75D083C8-7FF7-41D4-BFBB-C06CCDA80FE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619" t="24309" r="51175" b="63865"/>
          <a:stretch/>
        </p:blipFill>
        <p:spPr>
          <a:xfrm rot="10800000">
            <a:off x="5564187" y="3556757"/>
            <a:ext cx="3579813" cy="1608138"/>
          </a:xfrm>
          <a:custGeom>
            <a:avLst/>
            <a:gdLst>
              <a:gd name="connsiteX0" fmla="*/ 0 w 3563938"/>
              <a:gd name="connsiteY0" fmla="*/ 0 h 1608138"/>
              <a:gd name="connsiteX1" fmla="*/ 3295910 w 3563938"/>
              <a:gd name="connsiteY1" fmla="*/ 0 h 1608138"/>
              <a:gd name="connsiteX2" fmla="*/ 3563938 w 3563938"/>
              <a:gd name="connsiteY2" fmla="*/ 268028 h 1608138"/>
              <a:gd name="connsiteX3" fmla="*/ 3563938 w 3563938"/>
              <a:gd name="connsiteY3" fmla="*/ 1608138 h 1608138"/>
              <a:gd name="connsiteX4" fmla="*/ 0 w 3563938"/>
              <a:gd name="connsiteY4" fmla="*/ 1608138 h 1608138"/>
              <a:gd name="connsiteX5" fmla="*/ 0 w 3563938"/>
              <a:gd name="connsiteY5" fmla="*/ 0 h 1608138"/>
              <a:gd name="connsiteX0" fmla="*/ 0 w 3568755"/>
              <a:gd name="connsiteY0" fmla="*/ 0 h 1608138"/>
              <a:gd name="connsiteX1" fmla="*/ 3568755 w 3568755"/>
              <a:gd name="connsiteY1" fmla="*/ 0 h 1608138"/>
              <a:gd name="connsiteX2" fmla="*/ 3563938 w 3568755"/>
              <a:gd name="connsiteY2" fmla="*/ 268028 h 1608138"/>
              <a:gd name="connsiteX3" fmla="*/ 3563938 w 3568755"/>
              <a:gd name="connsiteY3" fmla="*/ 1608138 h 1608138"/>
              <a:gd name="connsiteX4" fmla="*/ 0 w 3568755"/>
              <a:gd name="connsiteY4" fmla="*/ 1608138 h 1608138"/>
              <a:gd name="connsiteX5" fmla="*/ 0 w 3568755"/>
              <a:gd name="connsiteY5" fmla="*/ 0 h 1608138"/>
              <a:gd name="connsiteX0" fmla="*/ 0 w 4012145"/>
              <a:gd name="connsiteY0" fmla="*/ 0 h 1608138"/>
              <a:gd name="connsiteX1" fmla="*/ 3568755 w 4012145"/>
              <a:gd name="connsiteY1" fmla="*/ 0 h 1608138"/>
              <a:gd name="connsiteX2" fmla="*/ 3563938 w 4012145"/>
              <a:gd name="connsiteY2" fmla="*/ 1608138 h 1608138"/>
              <a:gd name="connsiteX3" fmla="*/ 0 w 4012145"/>
              <a:gd name="connsiteY3" fmla="*/ 1608138 h 1608138"/>
              <a:gd name="connsiteX4" fmla="*/ 0 w 4012145"/>
              <a:gd name="connsiteY4" fmla="*/ 0 h 1608138"/>
              <a:gd name="connsiteX0" fmla="*/ 0 w 3827164"/>
              <a:gd name="connsiteY0" fmla="*/ 0 h 1608138"/>
              <a:gd name="connsiteX1" fmla="*/ 3568755 w 3827164"/>
              <a:gd name="connsiteY1" fmla="*/ 0 h 1608138"/>
              <a:gd name="connsiteX2" fmla="*/ 3563938 w 3827164"/>
              <a:gd name="connsiteY2" fmla="*/ 1608138 h 1608138"/>
              <a:gd name="connsiteX3" fmla="*/ 0 w 3827164"/>
              <a:gd name="connsiteY3" fmla="*/ 1608138 h 1608138"/>
              <a:gd name="connsiteX4" fmla="*/ 0 w 3827164"/>
              <a:gd name="connsiteY4" fmla="*/ 0 h 1608138"/>
              <a:gd name="connsiteX0" fmla="*/ 0 w 3568755"/>
              <a:gd name="connsiteY0" fmla="*/ 0 h 1608138"/>
              <a:gd name="connsiteX1" fmla="*/ 3568755 w 3568755"/>
              <a:gd name="connsiteY1" fmla="*/ 0 h 1608138"/>
              <a:gd name="connsiteX2" fmla="*/ 3563938 w 3568755"/>
              <a:gd name="connsiteY2" fmla="*/ 1608138 h 1608138"/>
              <a:gd name="connsiteX3" fmla="*/ 0 w 3568755"/>
              <a:gd name="connsiteY3" fmla="*/ 1608138 h 1608138"/>
              <a:gd name="connsiteX4" fmla="*/ 0 w 3568755"/>
              <a:gd name="connsiteY4" fmla="*/ 0 h 1608138"/>
              <a:gd name="connsiteX0" fmla="*/ 0 w 3572159"/>
              <a:gd name="connsiteY0" fmla="*/ 0 h 1608138"/>
              <a:gd name="connsiteX1" fmla="*/ 3568755 w 3572159"/>
              <a:gd name="connsiteY1" fmla="*/ 0 h 1608138"/>
              <a:gd name="connsiteX2" fmla="*/ 3571313 w 3572159"/>
              <a:gd name="connsiteY2" fmla="*/ 774854 h 1608138"/>
              <a:gd name="connsiteX3" fmla="*/ 0 w 3572159"/>
              <a:gd name="connsiteY3" fmla="*/ 1608138 h 1608138"/>
              <a:gd name="connsiteX4" fmla="*/ 0 w 3572159"/>
              <a:gd name="connsiteY4" fmla="*/ 0 h 1608138"/>
              <a:gd name="connsiteX0" fmla="*/ 0 w 3568755"/>
              <a:gd name="connsiteY0" fmla="*/ 0 h 1608138"/>
              <a:gd name="connsiteX1" fmla="*/ 3568755 w 3568755"/>
              <a:gd name="connsiteY1" fmla="*/ 0 h 1608138"/>
              <a:gd name="connsiteX2" fmla="*/ 3563939 w 3568755"/>
              <a:gd name="connsiteY2" fmla="*/ 988706 h 1608138"/>
              <a:gd name="connsiteX3" fmla="*/ 0 w 3568755"/>
              <a:gd name="connsiteY3" fmla="*/ 1608138 h 1608138"/>
              <a:gd name="connsiteX4" fmla="*/ 0 w 3568755"/>
              <a:gd name="connsiteY4" fmla="*/ 0 h 1608138"/>
              <a:gd name="connsiteX0" fmla="*/ 0 w 3579309"/>
              <a:gd name="connsiteY0" fmla="*/ 0 h 1608138"/>
              <a:gd name="connsiteX1" fmla="*/ 3568755 w 3579309"/>
              <a:gd name="connsiteY1" fmla="*/ 0 h 1608138"/>
              <a:gd name="connsiteX2" fmla="*/ 3578687 w 3579309"/>
              <a:gd name="connsiteY2" fmla="*/ 693739 h 1608138"/>
              <a:gd name="connsiteX3" fmla="*/ 0 w 3579309"/>
              <a:gd name="connsiteY3" fmla="*/ 1608138 h 1608138"/>
              <a:gd name="connsiteX4" fmla="*/ 0 w 3579309"/>
              <a:gd name="connsiteY4" fmla="*/ 0 h 16081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79309" h="1608138">
                <a:moveTo>
                  <a:pt x="0" y="0"/>
                </a:moveTo>
                <a:lnTo>
                  <a:pt x="3568755" y="0"/>
                </a:lnTo>
                <a:cubicBezTo>
                  <a:pt x="3558061" y="1447894"/>
                  <a:pt x="3583544" y="-717284"/>
                  <a:pt x="3578687" y="693739"/>
                </a:cubicBezTo>
                <a:lnTo>
                  <a:pt x="0" y="1608138"/>
                </a:lnTo>
                <a:lnTo>
                  <a:pt x="0" y="0"/>
                </a:lnTo>
                <a:close/>
              </a:path>
            </a:pathLst>
          </a:custGeom>
          <a:ln>
            <a:noFill/>
          </a:ln>
        </p:spPr>
      </p:pic>
      <p:pic>
        <p:nvPicPr>
          <p:cNvPr id="7" name="Tijdelijke aanduiding voor afbeelding 17" descr="Afbeelding met binnen, hek&#10;&#10;Automatisch gegenereerde beschrijving">
            <a:extLst>
              <a:ext uri="{FF2B5EF4-FFF2-40B4-BE49-F238E27FC236}">
                <a16:creationId xmlns:a16="http://schemas.microsoft.com/office/drawing/2014/main" id="{A33A7E94-DF06-40C3-B8F9-9985A5479C2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619" t="24309" r="51175" b="63865"/>
          <a:stretch/>
        </p:blipFill>
        <p:spPr>
          <a:xfrm>
            <a:off x="0" y="0"/>
            <a:ext cx="3579813" cy="1608138"/>
          </a:xfrm>
          <a:custGeom>
            <a:avLst/>
            <a:gdLst>
              <a:gd name="connsiteX0" fmla="*/ 0 w 3563938"/>
              <a:gd name="connsiteY0" fmla="*/ 0 h 1608138"/>
              <a:gd name="connsiteX1" fmla="*/ 3295910 w 3563938"/>
              <a:gd name="connsiteY1" fmla="*/ 0 h 1608138"/>
              <a:gd name="connsiteX2" fmla="*/ 3563938 w 3563938"/>
              <a:gd name="connsiteY2" fmla="*/ 268028 h 1608138"/>
              <a:gd name="connsiteX3" fmla="*/ 3563938 w 3563938"/>
              <a:gd name="connsiteY3" fmla="*/ 1608138 h 1608138"/>
              <a:gd name="connsiteX4" fmla="*/ 0 w 3563938"/>
              <a:gd name="connsiteY4" fmla="*/ 1608138 h 1608138"/>
              <a:gd name="connsiteX5" fmla="*/ 0 w 3563938"/>
              <a:gd name="connsiteY5" fmla="*/ 0 h 1608138"/>
              <a:gd name="connsiteX0" fmla="*/ 0 w 3568755"/>
              <a:gd name="connsiteY0" fmla="*/ 0 h 1608138"/>
              <a:gd name="connsiteX1" fmla="*/ 3568755 w 3568755"/>
              <a:gd name="connsiteY1" fmla="*/ 0 h 1608138"/>
              <a:gd name="connsiteX2" fmla="*/ 3563938 w 3568755"/>
              <a:gd name="connsiteY2" fmla="*/ 268028 h 1608138"/>
              <a:gd name="connsiteX3" fmla="*/ 3563938 w 3568755"/>
              <a:gd name="connsiteY3" fmla="*/ 1608138 h 1608138"/>
              <a:gd name="connsiteX4" fmla="*/ 0 w 3568755"/>
              <a:gd name="connsiteY4" fmla="*/ 1608138 h 1608138"/>
              <a:gd name="connsiteX5" fmla="*/ 0 w 3568755"/>
              <a:gd name="connsiteY5" fmla="*/ 0 h 1608138"/>
              <a:gd name="connsiteX0" fmla="*/ 0 w 4012145"/>
              <a:gd name="connsiteY0" fmla="*/ 0 h 1608138"/>
              <a:gd name="connsiteX1" fmla="*/ 3568755 w 4012145"/>
              <a:gd name="connsiteY1" fmla="*/ 0 h 1608138"/>
              <a:gd name="connsiteX2" fmla="*/ 3563938 w 4012145"/>
              <a:gd name="connsiteY2" fmla="*/ 1608138 h 1608138"/>
              <a:gd name="connsiteX3" fmla="*/ 0 w 4012145"/>
              <a:gd name="connsiteY3" fmla="*/ 1608138 h 1608138"/>
              <a:gd name="connsiteX4" fmla="*/ 0 w 4012145"/>
              <a:gd name="connsiteY4" fmla="*/ 0 h 1608138"/>
              <a:gd name="connsiteX0" fmla="*/ 0 w 3827164"/>
              <a:gd name="connsiteY0" fmla="*/ 0 h 1608138"/>
              <a:gd name="connsiteX1" fmla="*/ 3568755 w 3827164"/>
              <a:gd name="connsiteY1" fmla="*/ 0 h 1608138"/>
              <a:gd name="connsiteX2" fmla="*/ 3563938 w 3827164"/>
              <a:gd name="connsiteY2" fmla="*/ 1608138 h 1608138"/>
              <a:gd name="connsiteX3" fmla="*/ 0 w 3827164"/>
              <a:gd name="connsiteY3" fmla="*/ 1608138 h 1608138"/>
              <a:gd name="connsiteX4" fmla="*/ 0 w 3827164"/>
              <a:gd name="connsiteY4" fmla="*/ 0 h 1608138"/>
              <a:gd name="connsiteX0" fmla="*/ 0 w 3568755"/>
              <a:gd name="connsiteY0" fmla="*/ 0 h 1608138"/>
              <a:gd name="connsiteX1" fmla="*/ 3568755 w 3568755"/>
              <a:gd name="connsiteY1" fmla="*/ 0 h 1608138"/>
              <a:gd name="connsiteX2" fmla="*/ 3563938 w 3568755"/>
              <a:gd name="connsiteY2" fmla="*/ 1608138 h 1608138"/>
              <a:gd name="connsiteX3" fmla="*/ 0 w 3568755"/>
              <a:gd name="connsiteY3" fmla="*/ 1608138 h 1608138"/>
              <a:gd name="connsiteX4" fmla="*/ 0 w 3568755"/>
              <a:gd name="connsiteY4" fmla="*/ 0 h 1608138"/>
              <a:gd name="connsiteX0" fmla="*/ 0 w 3572159"/>
              <a:gd name="connsiteY0" fmla="*/ 0 h 1608138"/>
              <a:gd name="connsiteX1" fmla="*/ 3568755 w 3572159"/>
              <a:gd name="connsiteY1" fmla="*/ 0 h 1608138"/>
              <a:gd name="connsiteX2" fmla="*/ 3571313 w 3572159"/>
              <a:gd name="connsiteY2" fmla="*/ 774854 h 1608138"/>
              <a:gd name="connsiteX3" fmla="*/ 0 w 3572159"/>
              <a:gd name="connsiteY3" fmla="*/ 1608138 h 1608138"/>
              <a:gd name="connsiteX4" fmla="*/ 0 w 3572159"/>
              <a:gd name="connsiteY4" fmla="*/ 0 h 1608138"/>
              <a:gd name="connsiteX0" fmla="*/ 0 w 3568755"/>
              <a:gd name="connsiteY0" fmla="*/ 0 h 1608138"/>
              <a:gd name="connsiteX1" fmla="*/ 3568755 w 3568755"/>
              <a:gd name="connsiteY1" fmla="*/ 0 h 1608138"/>
              <a:gd name="connsiteX2" fmla="*/ 3563939 w 3568755"/>
              <a:gd name="connsiteY2" fmla="*/ 988706 h 1608138"/>
              <a:gd name="connsiteX3" fmla="*/ 0 w 3568755"/>
              <a:gd name="connsiteY3" fmla="*/ 1608138 h 1608138"/>
              <a:gd name="connsiteX4" fmla="*/ 0 w 3568755"/>
              <a:gd name="connsiteY4" fmla="*/ 0 h 1608138"/>
              <a:gd name="connsiteX0" fmla="*/ 0 w 3579309"/>
              <a:gd name="connsiteY0" fmla="*/ 0 h 1608138"/>
              <a:gd name="connsiteX1" fmla="*/ 3568755 w 3579309"/>
              <a:gd name="connsiteY1" fmla="*/ 0 h 1608138"/>
              <a:gd name="connsiteX2" fmla="*/ 3578687 w 3579309"/>
              <a:gd name="connsiteY2" fmla="*/ 693739 h 1608138"/>
              <a:gd name="connsiteX3" fmla="*/ 0 w 3579309"/>
              <a:gd name="connsiteY3" fmla="*/ 1608138 h 1608138"/>
              <a:gd name="connsiteX4" fmla="*/ 0 w 3579309"/>
              <a:gd name="connsiteY4" fmla="*/ 0 h 16081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79309" h="1608138">
                <a:moveTo>
                  <a:pt x="0" y="0"/>
                </a:moveTo>
                <a:lnTo>
                  <a:pt x="3568755" y="0"/>
                </a:lnTo>
                <a:cubicBezTo>
                  <a:pt x="3558061" y="1447894"/>
                  <a:pt x="3583544" y="-717284"/>
                  <a:pt x="3578687" y="693739"/>
                </a:cubicBezTo>
                <a:lnTo>
                  <a:pt x="0" y="1608138"/>
                </a:lnTo>
                <a:lnTo>
                  <a:pt x="0" y="0"/>
                </a:lnTo>
                <a:close/>
              </a:path>
            </a:pathLst>
          </a:custGeom>
          <a:ln>
            <a:noFill/>
          </a:ln>
        </p:spPr>
      </p:pic>
      <p:pic>
        <p:nvPicPr>
          <p:cNvPr id="3" name="Afbeelding 2">
            <a:extLst>
              <a:ext uri="{FF2B5EF4-FFF2-40B4-BE49-F238E27FC236}">
                <a16:creationId xmlns:a16="http://schemas.microsoft.com/office/drawing/2014/main" id="{A1A23C07-877C-AA54-7E28-9BB719B0D6F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445015" y="320759"/>
            <a:ext cx="1357565" cy="57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2432958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oud_5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hthoek 9">
            <a:extLst>
              <a:ext uri="{FF2B5EF4-FFF2-40B4-BE49-F238E27FC236}">
                <a16:creationId xmlns:a16="http://schemas.microsoft.com/office/drawing/2014/main" id="{EA9EE29F-8665-43DB-901B-7C0F9DC944E0}"/>
              </a:ext>
            </a:extLst>
          </p:cNvPr>
          <p:cNvSpPr/>
          <p:nvPr userDrawn="1"/>
        </p:nvSpPr>
        <p:spPr>
          <a:xfrm>
            <a:off x="252000" y="252000"/>
            <a:ext cx="8640000" cy="4644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9" name="Tijdelijke aanduiding voor inhoud 2"/>
          <p:cNvSpPr>
            <a:spLocks noGrp="1"/>
          </p:cNvSpPr>
          <p:nvPr>
            <p:ph sz="half" idx="1" hasCustomPrompt="1"/>
          </p:nvPr>
        </p:nvSpPr>
        <p:spPr>
          <a:xfrm>
            <a:off x="482130" y="1620000"/>
            <a:ext cx="8156348" cy="3127412"/>
          </a:xfrm>
        </p:spPr>
        <p:txBody>
          <a:bodyPr bIns="0"/>
          <a:lstStyle>
            <a:lvl1pPr marL="0" indent="0">
              <a:lnSpc>
                <a:spcPct val="90000"/>
              </a:lnSpc>
              <a:buFontTx/>
              <a:buBlip>
                <a:blip r:embed="rId2"/>
              </a:buBlip>
              <a:defRPr sz="2200">
                <a:latin typeface="FlandersArtSans-Regular" panose="00000500000000000000" pitchFamily="2" charset="0"/>
              </a:defRPr>
            </a:lvl1pPr>
            <a:lvl2pPr>
              <a:lnSpc>
                <a:spcPct val="90000"/>
              </a:lnSpc>
              <a:buSzPct val="75000"/>
              <a:buFontTx/>
              <a:buBlip>
                <a:blip r:embed="rId3"/>
              </a:buBlip>
              <a:defRPr sz="2200">
                <a:solidFill>
                  <a:schemeClr val="bg1">
                    <a:lumMod val="50000"/>
                  </a:schemeClr>
                </a:solidFill>
                <a:latin typeface="FlandersArtSans-Regular" panose="00000500000000000000" pitchFamily="2" charset="0"/>
              </a:defRPr>
            </a:lvl2pPr>
            <a:lvl3pPr>
              <a:lnSpc>
                <a:spcPct val="90000"/>
              </a:lnSpc>
              <a:buSzPct val="85000"/>
              <a:defRPr>
                <a:latin typeface="FlandersArtSans-Regular" panose="00000500000000000000" pitchFamily="2" charset="0"/>
              </a:defRPr>
            </a:lvl3pPr>
            <a:lvl4pPr>
              <a:lnSpc>
                <a:spcPct val="90000"/>
              </a:lnSpc>
              <a:defRPr>
                <a:latin typeface="FlandersArtSans-Regular" panose="00000500000000000000" pitchFamily="2" charset="0"/>
              </a:defRPr>
            </a:lvl4pPr>
            <a:lvl5pPr>
              <a:lnSpc>
                <a:spcPct val="90000"/>
              </a:lnSpc>
              <a:defRPr>
                <a:latin typeface="FlandersArtSans-Regular" panose="00000500000000000000" pitchFamily="2" charset="0"/>
              </a:defRPr>
            </a:lvl5pPr>
          </a:lstStyle>
          <a:p>
            <a:pPr lvl="0"/>
            <a:r>
              <a:rPr lang="nl-BE"/>
              <a:t>Klik om de modelstijlen te bewerken</a:t>
            </a:r>
          </a:p>
          <a:p>
            <a:pPr lvl="1"/>
            <a:r>
              <a:rPr lang="nl-BE"/>
              <a:t>Tweede niveau</a:t>
            </a:r>
          </a:p>
          <a:p>
            <a:pPr lvl="2"/>
            <a:r>
              <a:rPr lang="nl-BE"/>
              <a:t>Derde niveau</a:t>
            </a:r>
          </a:p>
          <a:p>
            <a:pPr lvl="3"/>
            <a:r>
              <a:rPr lang="nl-BE"/>
              <a:t>Vierde niveau</a:t>
            </a:r>
          </a:p>
          <a:p>
            <a:pPr lvl="4"/>
            <a:r>
              <a:rPr lang="nl-BE"/>
              <a:t>Vijfde niveau</a:t>
            </a:r>
          </a:p>
        </p:txBody>
      </p:sp>
      <p:pic>
        <p:nvPicPr>
          <p:cNvPr id="7" name="Tijdelijke aanduiding voor afbeelding 17" descr="Afbeelding met binnen, hek&#10;&#10;Automatisch gegenereerde beschrijving">
            <a:extLst>
              <a:ext uri="{FF2B5EF4-FFF2-40B4-BE49-F238E27FC236}">
                <a16:creationId xmlns:a16="http://schemas.microsoft.com/office/drawing/2014/main" id="{2F462A5C-14E7-4328-8096-B9D21C12886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print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619" t="24309" r="51175" b="63865"/>
          <a:stretch/>
        </p:blipFill>
        <p:spPr>
          <a:xfrm>
            <a:off x="0" y="0"/>
            <a:ext cx="3579813" cy="1608138"/>
          </a:xfrm>
          <a:custGeom>
            <a:avLst/>
            <a:gdLst>
              <a:gd name="connsiteX0" fmla="*/ 0 w 3563938"/>
              <a:gd name="connsiteY0" fmla="*/ 0 h 1608138"/>
              <a:gd name="connsiteX1" fmla="*/ 3295910 w 3563938"/>
              <a:gd name="connsiteY1" fmla="*/ 0 h 1608138"/>
              <a:gd name="connsiteX2" fmla="*/ 3563938 w 3563938"/>
              <a:gd name="connsiteY2" fmla="*/ 268028 h 1608138"/>
              <a:gd name="connsiteX3" fmla="*/ 3563938 w 3563938"/>
              <a:gd name="connsiteY3" fmla="*/ 1608138 h 1608138"/>
              <a:gd name="connsiteX4" fmla="*/ 0 w 3563938"/>
              <a:gd name="connsiteY4" fmla="*/ 1608138 h 1608138"/>
              <a:gd name="connsiteX5" fmla="*/ 0 w 3563938"/>
              <a:gd name="connsiteY5" fmla="*/ 0 h 1608138"/>
              <a:gd name="connsiteX0" fmla="*/ 0 w 3568755"/>
              <a:gd name="connsiteY0" fmla="*/ 0 h 1608138"/>
              <a:gd name="connsiteX1" fmla="*/ 3568755 w 3568755"/>
              <a:gd name="connsiteY1" fmla="*/ 0 h 1608138"/>
              <a:gd name="connsiteX2" fmla="*/ 3563938 w 3568755"/>
              <a:gd name="connsiteY2" fmla="*/ 268028 h 1608138"/>
              <a:gd name="connsiteX3" fmla="*/ 3563938 w 3568755"/>
              <a:gd name="connsiteY3" fmla="*/ 1608138 h 1608138"/>
              <a:gd name="connsiteX4" fmla="*/ 0 w 3568755"/>
              <a:gd name="connsiteY4" fmla="*/ 1608138 h 1608138"/>
              <a:gd name="connsiteX5" fmla="*/ 0 w 3568755"/>
              <a:gd name="connsiteY5" fmla="*/ 0 h 1608138"/>
              <a:gd name="connsiteX0" fmla="*/ 0 w 4012145"/>
              <a:gd name="connsiteY0" fmla="*/ 0 h 1608138"/>
              <a:gd name="connsiteX1" fmla="*/ 3568755 w 4012145"/>
              <a:gd name="connsiteY1" fmla="*/ 0 h 1608138"/>
              <a:gd name="connsiteX2" fmla="*/ 3563938 w 4012145"/>
              <a:gd name="connsiteY2" fmla="*/ 1608138 h 1608138"/>
              <a:gd name="connsiteX3" fmla="*/ 0 w 4012145"/>
              <a:gd name="connsiteY3" fmla="*/ 1608138 h 1608138"/>
              <a:gd name="connsiteX4" fmla="*/ 0 w 4012145"/>
              <a:gd name="connsiteY4" fmla="*/ 0 h 1608138"/>
              <a:gd name="connsiteX0" fmla="*/ 0 w 3827164"/>
              <a:gd name="connsiteY0" fmla="*/ 0 h 1608138"/>
              <a:gd name="connsiteX1" fmla="*/ 3568755 w 3827164"/>
              <a:gd name="connsiteY1" fmla="*/ 0 h 1608138"/>
              <a:gd name="connsiteX2" fmla="*/ 3563938 w 3827164"/>
              <a:gd name="connsiteY2" fmla="*/ 1608138 h 1608138"/>
              <a:gd name="connsiteX3" fmla="*/ 0 w 3827164"/>
              <a:gd name="connsiteY3" fmla="*/ 1608138 h 1608138"/>
              <a:gd name="connsiteX4" fmla="*/ 0 w 3827164"/>
              <a:gd name="connsiteY4" fmla="*/ 0 h 1608138"/>
              <a:gd name="connsiteX0" fmla="*/ 0 w 3568755"/>
              <a:gd name="connsiteY0" fmla="*/ 0 h 1608138"/>
              <a:gd name="connsiteX1" fmla="*/ 3568755 w 3568755"/>
              <a:gd name="connsiteY1" fmla="*/ 0 h 1608138"/>
              <a:gd name="connsiteX2" fmla="*/ 3563938 w 3568755"/>
              <a:gd name="connsiteY2" fmla="*/ 1608138 h 1608138"/>
              <a:gd name="connsiteX3" fmla="*/ 0 w 3568755"/>
              <a:gd name="connsiteY3" fmla="*/ 1608138 h 1608138"/>
              <a:gd name="connsiteX4" fmla="*/ 0 w 3568755"/>
              <a:gd name="connsiteY4" fmla="*/ 0 h 1608138"/>
              <a:gd name="connsiteX0" fmla="*/ 0 w 3572159"/>
              <a:gd name="connsiteY0" fmla="*/ 0 h 1608138"/>
              <a:gd name="connsiteX1" fmla="*/ 3568755 w 3572159"/>
              <a:gd name="connsiteY1" fmla="*/ 0 h 1608138"/>
              <a:gd name="connsiteX2" fmla="*/ 3571313 w 3572159"/>
              <a:gd name="connsiteY2" fmla="*/ 774854 h 1608138"/>
              <a:gd name="connsiteX3" fmla="*/ 0 w 3572159"/>
              <a:gd name="connsiteY3" fmla="*/ 1608138 h 1608138"/>
              <a:gd name="connsiteX4" fmla="*/ 0 w 3572159"/>
              <a:gd name="connsiteY4" fmla="*/ 0 h 1608138"/>
              <a:gd name="connsiteX0" fmla="*/ 0 w 3568755"/>
              <a:gd name="connsiteY0" fmla="*/ 0 h 1608138"/>
              <a:gd name="connsiteX1" fmla="*/ 3568755 w 3568755"/>
              <a:gd name="connsiteY1" fmla="*/ 0 h 1608138"/>
              <a:gd name="connsiteX2" fmla="*/ 3563939 w 3568755"/>
              <a:gd name="connsiteY2" fmla="*/ 988706 h 1608138"/>
              <a:gd name="connsiteX3" fmla="*/ 0 w 3568755"/>
              <a:gd name="connsiteY3" fmla="*/ 1608138 h 1608138"/>
              <a:gd name="connsiteX4" fmla="*/ 0 w 3568755"/>
              <a:gd name="connsiteY4" fmla="*/ 0 h 1608138"/>
              <a:gd name="connsiteX0" fmla="*/ 0 w 3579309"/>
              <a:gd name="connsiteY0" fmla="*/ 0 h 1608138"/>
              <a:gd name="connsiteX1" fmla="*/ 3568755 w 3579309"/>
              <a:gd name="connsiteY1" fmla="*/ 0 h 1608138"/>
              <a:gd name="connsiteX2" fmla="*/ 3578687 w 3579309"/>
              <a:gd name="connsiteY2" fmla="*/ 693739 h 1608138"/>
              <a:gd name="connsiteX3" fmla="*/ 0 w 3579309"/>
              <a:gd name="connsiteY3" fmla="*/ 1608138 h 1608138"/>
              <a:gd name="connsiteX4" fmla="*/ 0 w 3579309"/>
              <a:gd name="connsiteY4" fmla="*/ 0 h 16081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79309" h="1608138">
                <a:moveTo>
                  <a:pt x="0" y="0"/>
                </a:moveTo>
                <a:lnTo>
                  <a:pt x="3568755" y="0"/>
                </a:lnTo>
                <a:cubicBezTo>
                  <a:pt x="3558061" y="1447894"/>
                  <a:pt x="3583544" y="-717284"/>
                  <a:pt x="3578687" y="693739"/>
                </a:cubicBezTo>
                <a:lnTo>
                  <a:pt x="0" y="1608138"/>
                </a:lnTo>
                <a:lnTo>
                  <a:pt x="0" y="0"/>
                </a:lnTo>
                <a:close/>
              </a:path>
            </a:pathLst>
          </a:custGeom>
          <a:ln>
            <a:noFill/>
          </a:ln>
        </p:spPr>
      </p:pic>
      <p:sp>
        <p:nvSpPr>
          <p:cNvPr id="8" name="Titel 1"/>
          <p:cNvSpPr>
            <a:spLocks noGrp="1"/>
          </p:cNvSpPr>
          <p:nvPr>
            <p:ph type="title" hasCustomPrompt="1"/>
          </p:nvPr>
        </p:nvSpPr>
        <p:spPr>
          <a:xfrm>
            <a:off x="482130" y="900000"/>
            <a:ext cx="6962885" cy="646302"/>
          </a:xfrm>
        </p:spPr>
        <p:txBody>
          <a:bodyPr anchor="t" anchorCtr="0"/>
          <a:lstStyle>
            <a:lvl1pPr>
              <a:defRPr>
                <a:solidFill>
                  <a:schemeClr val="accent2"/>
                </a:solidFill>
                <a:latin typeface="FlandersArtSans-Bold" panose="00000800000000000000" pitchFamily="2" charset="0"/>
              </a:defRPr>
            </a:lvl1pPr>
          </a:lstStyle>
          <a:p>
            <a:r>
              <a:rPr lang="nl-BE"/>
              <a:t>Klik om de stijl te bewerken</a:t>
            </a:r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8725A66B-C416-8DEB-6B8C-20D5465FC6EB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445015" y="320759"/>
            <a:ext cx="1357565" cy="57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90623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296003" y="567000"/>
            <a:ext cx="3686547" cy="1647000"/>
          </a:xfrm>
        </p:spPr>
        <p:txBody>
          <a:bodyPr anchor="t">
            <a:noAutofit/>
          </a:bodyPr>
          <a:lstStyle>
            <a:lvl1pPr indent="0" algn="l">
              <a:lnSpc>
                <a:spcPts val="2850"/>
              </a:lnSpc>
              <a:defRPr sz="2775" b="0" i="0">
                <a:solidFill>
                  <a:schemeClr val="tx1"/>
                </a:solidFill>
                <a:latin typeface="FlandersArtSans-Bold" panose="00000800000000000000" pitchFamily="2" charset="0"/>
                <a:cs typeface="FlandersArtSans-Bold" panose="00000800000000000000" pitchFamily="2" charset="0"/>
              </a:defRPr>
            </a:lvl1pPr>
          </a:lstStyle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8" name="Tijdelijke aanduiding voor dianummer 6"/>
          <p:cNvSpPr>
            <a:spLocks noGrp="1"/>
          </p:cNvSpPr>
          <p:nvPr>
            <p:ph type="sldNum" sz="quarter" idx="12"/>
          </p:nvPr>
        </p:nvSpPr>
        <p:spPr>
          <a:xfrm>
            <a:off x="6876017" y="4752000"/>
            <a:ext cx="2141621" cy="273844"/>
          </a:xfrm>
        </p:spPr>
        <p:txBody>
          <a:bodyPr/>
          <a:lstStyle>
            <a:lvl1pPr>
              <a:defRPr sz="675">
                <a:solidFill>
                  <a:schemeClr val="tx1"/>
                </a:solidFill>
                <a:latin typeface="FlandersArtSans-Regular" panose="00000500000000000000" pitchFamily="2" charset="0"/>
              </a:defRPr>
            </a:lvl1pPr>
          </a:lstStyle>
          <a:p>
            <a:fld id="{7749CDD0-7D77-4D23-9A27-F361E39BA472}" type="datetime1">
              <a:rPr lang="nl-BE" smtClean="0"/>
              <a:pPr/>
              <a:t>27/08/2024</a:t>
            </a:fld>
            <a:r>
              <a:rPr lang="nl-BE"/>
              <a:t> </a:t>
            </a:r>
            <a:r>
              <a:rPr lang="nl-BE" b="1"/>
              <a:t>│</a:t>
            </a:r>
            <a:fld id="{B263F6C6-2226-4286-8995-C42CB1E7C290}" type="slidenum">
              <a:rPr lang="nl-BE" smtClean="0"/>
              <a:pPr/>
              <a:t>‹nr.›</a:t>
            </a:fld>
            <a:endParaRPr lang="nl-BE"/>
          </a:p>
        </p:txBody>
      </p:sp>
      <p:pic>
        <p:nvPicPr>
          <p:cNvPr id="9" name="Afbeelding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92634" y="4495724"/>
            <a:ext cx="1835485" cy="5364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9272538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oud_6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hthoek 9">
            <a:extLst>
              <a:ext uri="{FF2B5EF4-FFF2-40B4-BE49-F238E27FC236}">
                <a16:creationId xmlns:a16="http://schemas.microsoft.com/office/drawing/2014/main" id="{EA9EE29F-8665-43DB-901B-7C0F9DC944E0}"/>
              </a:ext>
            </a:extLst>
          </p:cNvPr>
          <p:cNvSpPr/>
          <p:nvPr userDrawn="1"/>
        </p:nvSpPr>
        <p:spPr>
          <a:xfrm>
            <a:off x="252000" y="252000"/>
            <a:ext cx="8640000" cy="4644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9" name="Tijdelijke aanduiding voor inhoud 2"/>
          <p:cNvSpPr>
            <a:spLocks noGrp="1"/>
          </p:cNvSpPr>
          <p:nvPr>
            <p:ph sz="half" idx="1" hasCustomPrompt="1"/>
          </p:nvPr>
        </p:nvSpPr>
        <p:spPr>
          <a:xfrm>
            <a:off x="482130" y="1620000"/>
            <a:ext cx="5975820" cy="3159522"/>
          </a:xfrm>
        </p:spPr>
        <p:txBody>
          <a:bodyPr bIns="0"/>
          <a:lstStyle>
            <a:lvl1pPr marL="0" indent="0">
              <a:lnSpc>
                <a:spcPct val="90000"/>
              </a:lnSpc>
              <a:buFontTx/>
              <a:buBlip>
                <a:blip r:embed="rId2"/>
              </a:buBlip>
              <a:defRPr sz="2200">
                <a:latin typeface="FlandersArtSans-Regular" panose="00000500000000000000" pitchFamily="2" charset="0"/>
              </a:defRPr>
            </a:lvl1pPr>
            <a:lvl2pPr>
              <a:lnSpc>
                <a:spcPct val="90000"/>
              </a:lnSpc>
              <a:buSzPct val="75000"/>
              <a:buFontTx/>
              <a:buBlip>
                <a:blip r:embed="rId3"/>
              </a:buBlip>
              <a:defRPr sz="2200">
                <a:solidFill>
                  <a:schemeClr val="bg1">
                    <a:lumMod val="50000"/>
                  </a:schemeClr>
                </a:solidFill>
                <a:latin typeface="FlandersArtSans-Regular" panose="00000500000000000000" pitchFamily="2" charset="0"/>
              </a:defRPr>
            </a:lvl2pPr>
            <a:lvl3pPr>
              <a:lnSpc>
                <a:spcPct val="90000"/>
              </a:lnSpc>
              <a:buSzPct val="85000"/>
              <a:defRPr>
                <a:latin typeface="FlandersArtSans-Regular" panose="00000500000000000000" pitchFamily="2" charset="0"/>
              </a:defRPr>
            </a:lvl3pPr>
            <a:lvl4pPr>
              <a:lnSpc>
                <a:spcPct val="90000"/>
              </a:lnSpc>
              <a:defRPr>
                <a:latin typeface="FlandersArtSans-Regular" panose="00000500000000000000" pitchFamily="2" charset="0"/>
              </a:defRPr>
            </a:lvl4pPr>
            <a:lvl5pPr>
              <a:lnSpc>
                <a:spcPct val="90000"/>
              </a:lnSpc>
              <a:defRPr>
                <a:latin typeface="FlandersArtSans-Regular" panose="00000500000000000000" pitchFamily="2" charset="0"/>
              </a:defRPr>
            </a:lvl5pPr>
          </a:lstStyle>
          <a:p>
            <a:pPr lvl="0"/>
            <a:r>
              <a:rPr lang="nl-BE"/>
              <a:t>Klik om de modelstijlen te bewerken</a:t>
            </a:r>
          </a:p>
          <a:p>
            <a:pPr lvl="1"/>
            <a:r>
              <a:rPr lang="nl-BE"/>
              <a:t>Tweede niveau</a:t>
            </a:r>
          </a:p>
          <a:p>
            <a:pPr lvl="2"/>
            <a:r>
              <a:rPr lang="nl-BE"/>
              <a:t>Derde niveau</a:t>
            </a:r>
          </a:p>
          <a:p>
            <a:pPr lvl="3"/>
            <a:r>
              <a:rPr lang="nl-BE"/>
              <a:t>Vierde niveau</a:t>
            </a:r>
          </a:p>
          <a:p>
            <a:pPr lvl="4"/>
            <a:r>
              <a:rPr lang="nl-BE"/>
              <a:t>Vijfde niveau</a:t>
            </a:r>
          </a:p>
        </p:txBody>
      </p:sp>
      <p:sp>
        <p:nvSpPr>
          <p:cNvPr id="3" name="Tijdelijke aanduiding voor afbeelding 2">
            <a:extLst>
              <a:ext uri="{FF2B5EF4-FFF2-40B4-BE49-F238E27FC236}">
                <a16:creationId xmlns:a16="http://schemas.microsoft.com/office/drawing/2014/main" id="{2C56FF63-981C-4B0A-8020-4516BA65DCED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570000" y="1148759"/>
            <a:ext cx="2046950" cy="3618901"/>
          </a:xfrm>
        </p:spPr>
        <p:txBody>
          <a:bodyPr/>
          <a:lstStyle/>
          <a:p>
            <a:endParaRPr lang="nl-NL"/>
          </a:p>
        </p:txBody>
      </p:sp>
      <p:pic>
        <p:nvPicPr>
          <p:cNvPr id="12" name="Tijdelijke aanduiding voor afbeelding 17" descr="Afbeelding met binnen, hek&#10;&#10;Automatisch gegenereerde beschrijving">
            <a:extLst>
              <a:ext uri="{FF2B5EF4-FFF2-40B4-BE49-F238E27FC236}">
                <a16:creationId xmlns:a16="http://schemas.microsoft.com/office/drawing/2014/main" id="{06E2789B-B2D6-41F2-8D19-3329A592CB4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print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619" t="24309" r="51175" b="63865"/>
          <a:stretch/>
        </p:blipFill>
        <p:spPr>
          <a:xfrm>
            <a:off x="0" y="0"/>
            <a:ext cx="3579813" cy="1608138"/>
          </a:xfrm>
          <a:custGeom>
            <a:avLst/>
            <a:gdLst>
              <a:gd name="connsiteX0" fmla="*/ 0 w 3563938"/>
              <a:gd name="connsiteY0" fmla="*/ 0 h 1608138"/>
              <a:gd name="connsiteX1" fmla="*/ 3295910 w 3563938"/>
              <a:gd name="connsiteY1" fmla="*/ 0 h 1608138"/>
              <a:gd name="connsiteX2" fmla="*/ 3563938 w 3563938"/>
              <a:gd name="connsiteY2" fmla="*/ 268028 h 1608138"/>
              <a:gd name="connsiteX3" fmla="*/ 3563938 w 3563938"/>
              <a:gd name="connsiteY3" fmla="*/ 1608138 h 1608138"/>
              <a:gd name="connsiteX4" fmla="*/ 0 w 3563938"/>
              <a:gd name="connsiteY4" fmla="*/ 1608138 h 1608138"/>
              <a:gd name="connsiteX5" fmla="*/ 0 w 3563938"/>
              <a:gd name="connsiteY5" fmla="*/ 0 h 1608138"/>
              <a:gd name="connsiteX0" fmla="*/ 0 w 3568755"/>
              <a:gd name="connsiteY0" fmla="*/ 0 h 1608138"/>
              <a:gd name="connsiteX1" fmla="*/ 3568755 w 3568755"/>
              <a:gd name="connsiteY1" fmla="*/ 0 h 1608138"/>
              <a:gd name="connsiteX2" fmla="*/ 3563938 w 3568755"/>
              <a:gd name="connsiteY2" fmla="*/ 268028 h 1608138"/>
              <a:gd name="connsiteX3" fmla="*/ 3563938 w 3568755"/>
              <a:gd name="connsiteY3" fmla="*/ 1608138 h 1608138"/>
              <a:gd name="connsiteX4" fmla="*/ 0 w 3568755"/>
              <a:gd name="connsiteY4" fmla="*/ 1608138 h 1608138"/>
              <a:gd name="connsiteX5" fmla="*/ 0 w 3568755"/>
              <a:gd name="connsiteY5" fmla="*/ 0 h 1608138"/>
              <a:gd name="connsiteX0" fmla="*/ 0 w 4012145"/>
              <a:gd name="connsiteY0" fmla="*/ 0 h 1608138"/>
              <a:gd name="connsiteX1" fmla="*/ 3568755 w 4012145"/>
              <a:gd name="connsiteY1" fmla="*/ 0 h 1608138"/>
              <a:gd name="connsiteX2" fmla="*/ 3563938 w 4012145"/>
              <a:gd name="connsiteY2" fmla="*/ 1608138 h 1608138"/>
              <a:gd name="connsiteX3" fmla="*/ 0 w 4012145"/>
              <a:gd name="connsiteY3" fmla="*/ 1608138 h 1608138"/>
              <a:gd name="connsiteX4" fmla="*/ 0 w 4012145"/>
              <a:gd name="connsiteY4" fmla="*/ 0 h 1608138"/>
              <a:gd name="connsiteX0" fmla="*/ 0 w 3827164"/>
              <a:gd name="connsiteY0" fmla="*/ 0 h 1608138"/>
              <a:gd name="connsiteX1" fmla="*/ 3568755 w 3827164"/>
              <a:gd name="connsiteY1" fmla="*/ 0 h 1608138"/>
              <a:gd name="connsiteX2" fmla="*/ 3563938 w 3827164"/>
              <a:gd name="connsiteY2" fmla="*/ 1608138 h 1608138"/>
              <a:gd name="connsiteX3" fmla="*/ 0 w 3827164"/>
              <a:gd name="connsiteY3" fmla="*/ 1608138 h 1608138"/>
              <a:gd name="connsiteX4" fmla="*/ 0 w 3827164"/>
              <a:gd name="connsiteY4" fmla="*/ 0 h 1608138"/>
              <a:gd name="connsiteX0" fmla="*/ 0 w 3568755"/>
              <a:gd name="connsiteY0" fmla="*/ 0 h 1608138"/>
              <a:gd name="connsiteX1" fmla="*/ 3568755 w 3568755"/>
              <a:gd name="connsiteY1" fmla="*/ 0 h 1608138"/>
              <a:gd name="connsiteX2" fmla="*/ 3563938 w 3568755"/>
              <a:gd name="connsiteY2" fmla="*/ 1608138 h 1608138"/>
              <a:gd name="connsiteX3" fmla="*/ 0 w 3568755"/>
              <a:gd name="connsiteY3" fmla="*/ 1608138 h 1608138"/>
              <a:gd name="connsiteX4" fmla="*/ 0 w 3568755"/>
              <a:gd name="connsiteY4" fmla="*/ 0 h 1608138"/>
              <a:gd name="connsiteX0" fmla="*/ 0 w 3572159"/>
              <a:gd name="connsiteY0" fmla="*/ 0 h 1608138"/>
              <a:gd name="connsiteX1" fmla="*/ 3568755 w 3572159"/>
              <a:gd name="connsiteY1" fmla="*/ 0 h 1608138"/>
              <a:gd name="connsiteX2" fmla="*/ 3571313 w 3572159"/>
              <a:gd name="connsiteY2" fmla="*/ 774854 h 1608138"/>
              <a:gd name="connsiteX3" fmla="*/ 0 w 3572159"/>
              <a:gd name="connsiteY3" fmla="*/ 1608138 h 1608138"/>
              <a:gd name="connsiteX4" fmla="*/ 0 w 3572159"/>
              <a:gd name="connsiteY4" fmla="*/ 0 h 1608138"/>
              <a:gd name="connsiteX0" fmla="*/ 0 w 3568755"/>
              <a:gd name="connsiteY0" fmla="*/ 0 h 1608138"/>
              <a:gd name="connsiteX1" fmla="*/ 3568755 w 3568755"/>
              <a:gd name="connsiteY1" fmla="*/ 0 h 1608138"/>
              <a:gd name="connsiteX2" fmla="*/ 3563939 w 3568755"/>
              <a:gd name="connsiteY2" fmla="*/ 988706 h 1608138"/>
              <a:gd name="connsiteX3" fmla="*/ 0 w 3568755"/>
              <a:gd name="connsiteY3" fmla="*/ 1608138 h 1608138"/>
              <a:gd name="connsiteX4" fmla="*/ 0 w 3568755"/>
              <a:gd name="connsiteY4" fmla="*/ 0 h 1608138"/>
              <a:gd name="connsiteX0" fmla="*/ 0 w 3579309"/>
              <a:gd name="connsiteY0" fmla="*/ 0 h 1608138"/>
              <a:gd name="connsiteX1" fmla="*/ 3568755 w 3579309"/>
              <a:gd name="connsiteY1" fmla="*/ 0 h 1608138"/>
              <a:gd name="connsiteX2" fmla="*/ 3578687 w 3579309"/>
              <a:gd name="connsiteY2" fmla="*/ 693739 h 1608138"/>
              <a:gd name="connsiteX3" fmla="*/ 0 w 3579309"/>
              <a:gd name="connsiteY3" fmla="*/ 1608138 h 1608138"/>
              <a:gd name="connsiteX4" fmla="*/ 0 w 3579309"/>
              <a:gd name="connsiteY4" fmla="*/ 0 h 16081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79309" h="1608138">
                <a:moveTo>
                  <a:pt x="0" y="0"/>
                </a:moveTo>
                <a:lnTo>
                  <a:pt x="3568755" y="0"/>
                </a:lnTo>
                <a:cubicBezTo>
                  <a:pt x="3558061" y="1447894"/>
                  <a:pt x="3583544" y="-717284"/>
                  <a:pt x="3578687" y="693739"/>
                </a:cubicBezTo>
                <a:lnTo>
                  <a:pt x="0" y="1608138"/>
                </a:lnTo>
                <a:lnTo>
                  <a:pt x="0" y="0"/>
                </a:lnTo>
                <a:close/>
              </a:path>
            </a:pathLst>
          </a:custGeom>
          <a:ln>
            <a:noFill/>
          </a:ln>
        </p:spPr>
      </p:pic>
      <p:sp>
        <p:nvSpPr>
          <p:cNvPr id="8" name="Titel 1"/>
          <p:cNvSpPr>
            <a:spLocks noGrp="1"/>
          </p:cNvSpPr>
          <p:nvPr>
            <p:ph type="title" hasCustomPrompt="1"/>
          </p:nvPr>
        </p:nvSpPr>
        <p:spPr>
          <a:xfrm>
            <a:off x="482130" y="900000"/>
            <a:ext cx="5975820" cy="642109"/>
          </a:xfrm>
        </p:spPr>
        <p:txBody>
          <a:bodyPr anchor="t" anchorCtr="0"/>
          <a:lstStyle>
            <a:lvl1pPr>
              <a:defRPr>
                <a:solidFill>
                  <a:schemeClr val="accent1"/>
                </a:solidFill>
                <a:latin typeface="FlandersArtSans-Bold" panose="00000800000000000000" pitchFamily="2" charset="0"/>
              </a:defRPr>
            </a:lvl1pPr>
          </a:lstStyle>
          <a:p>
            <a:r>
              <a:rPr lang="nl-BE"/>
              <a:t>Klik om de stijl te bewerken</a:t>
            </a:r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2F0E7D23-C54A-AB36-BCED-5414147732FA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445015" y="320759"/>
            <a:ext cx="1357565" cy="57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2689456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oud_7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Vrije vorm: vorm 21">
            <a:extLst>
              <a:ext uri="{FF2B5EF4-FFF2-40B4-BE49-F238E27FC236}">
                <a16:creationId xmlns:a16="http://schemas.microsoft.com/office/drawing/2014/main" id="{1404A0EE-B449-4F18-803B-D34317BBAE7B}"/>
              </a:ext>
            </a:extLst>
          </p:cNvPr>
          <p:cNvSpPr/>
          <p:nvPr userDrawn="1"/>
        </p:nvSpPr>
        <p:spPr>
          <a:xfrm>
            <a:off x="0" y="2447808"/>
            <a:ext cx="9144000" cy="2695693"/>
          </a:xfrm>
          <a:custGeom>
            <a:avLst/>
            <a:gdLst>
              <a:gd name="connsiteX0" fmla="*/ 9144000 w 9144000"/>
              <a:gd name="connsiteY0" fmla="*/ 0 h 2695693"/>
              <a:gd name="connsiteX1" fmla="*/ 9144000 w 9144000"/>
              <a:gd name="connsiteY1" fmla="*/ 2695693 h 2695693"/>
              <a:gd name="connsiteX2" fmla="*/ 0 w 9144000"/>
              <a:gd name="connsiteY2" fmla="*/ 2695693 h 2695693"/>
              <a:gd name="connsiteX3" fmla="*/ 0 w 9144000"/>
              <a:gd name="connsiteY3" fmla="*/ 1943617 h 2695693"/>
              <a:gd name="connsiteX4" fmla="*/ 9144000 w 9144000"/>
              <a:gd name="connsiteY4" fmla="*/ 0 h 26956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44000" h="2695693">
                <a:moveTo>
                  <a:pt x="9144000" y="0"/>
                </a:moveTo>
                <a:lnTo>
                  <a:pt x="9144000" y="2695693"/>
                </a:lnTo>
                <a:lnTo>
                  <a:pt x="0" y="2695693"/>
                </a:lnTo>
                <a:lnTo>
                  <a:pt x="0" y="1943617"/>
                </a:lnTo>
                <a:lnTo>
                  <a:pt x="9144000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10" name="Rechthoek 9">
            <a:extLst>
              <a:ext uri="{FF2B5EF4-FFF2-40B4-BE49-F238E27FC236}">
                <a16:creationId xmlns:a16="http://schemas.microsoft.com/office/drawing/2014/main" id="{EA9EE29F-8665-43DB-901B-7C0F9DC944E0}"/>
              </a:ext>
            </a:extLst>
          </p:cNvPr>
          <p:cNvSpPr/>
          <p:nvPr userDrawn="1"/>
        </p:nvSpPr>
        <p:spPr>
          <a:xfrm>
            <a:off x="252000" y="252000"/>
            <a:ext cx="8640000" cy="4644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8" name="Titel 1"/>
          <p:cNvSpPr>
            <a:spLocks noGrp="1"/>
          </p:cNvSpPr>
          <p:nvPr>
            <p:ph type="title" hasCustomPrompt="1"/>
          </p:nvPr>
        </p:nvSpPr>
        <p:spPr>
          <a:xfrm>
            <a:off x="482130" y="375840"/>
            <a:ext cx="3859740" cy="4391819"/>
          </a:xfrm>
        </p:spPr>
        <p:txBody>
          <a:bodyPr anchor="ctr" anchorCtr="0"/>
          <a:lstStyle>
            <a:lvl1pPr algn="r">
              <a:defRPr sz="5400">
                <a:solidFill>
                  <a:schemeClr val="accent1"/>
                </a:solidFill>
                <a:latin typeface="FlandersArtSans-Bold" panose="00000800000000000000" pitchFamily="2" charset="0"/>
              </a:defRPr>
            </a:lvl1pPr>
          </a:lstStyle>
          <a:p>
            <a:r>
              <a:rPr lang="nl-BE"/>
              <a:t>Klik om de stijl te bewerken</a:t>
            </a:r>
          </a:p>
        </p:txBody>
      </p:sp>
      <p:sp>
        <p:nvSpPr>
          <p:cNvPr id="9" name="Tijdelijke aanduiding voor inhoud 2"/>
          <p:cNvSpPr>
            <a:spLocks noGrp="1"/>
          </p:cNvSpPr>
          <p:nvPr>
            <p:ph sz="half" idx="1" hasCustomPrompt="1"/>
          </p:nvPr>
        </p:nvSpPr>
        <p:spPr>
          <a:xfrm>
            <a:off x="4572000" y="965518"/>
            <a:ext cx="4089870" cy="3732862"/>
          </a:xfrm>
        </p:spPr>
        <p:txBody>
          <a:bodyPr bIns="0" anchor="ctr" anchorCtr="0"/>
          <a:lstStyle>
            <a:lvl1pPr marL="457200" indent="-457200">
              <a:lnSpc>
                <a:spcPct val="90000"/>
              </a:lnSpc>
              <a:buFont typeface="+mj-lt"/>
              <a:buAutoNum type="arabicPeriod"/>
              <a:defRPr sz="2200" b="1">
                <a:latin typeface="Flanders Art Sans" panose="00000500000000000000" pitchFamily="50" charset="0"/>
              </a:defRPr>
            </a:lvl1pPr>
            <a:lvl2pPr marL="745200" indent="-457200">
              <a:lnSpc>
                <a:spcPct val="90000"/>
              </a:lnSpc>
              <a:buSzPct val="75000"/>
              <a:buFont typeface="+mj-lt"/>
              <a:buAutoNum type="arabicPeriod"/>
              <a:defRPr sz="2200">
                <a:solidFill>
                  <a:schemeClr val="bg1">
                    <a:lumMod val="50000"/>
                  </a:schemeClr>
                </a:solidFill>
                <a:latin typeface="FlandersArtSans-Regular" panose="00000500000000000000" pitchFamily="2" charset="0"/>
              </a:defRPr>
            </a:lvl2pPr>
            <a:lvl3pPr marL="918900" indent="-342900">
              <a:lnSpc>
                <a:spcPct val="90000"/>
              </a:lnSpc>
              <a:buSzPct val="85000"/>
              <a:buFont typeface="+mj-lt"/>
              <a:buAutoNum type="arabicPeriod"/>
              <a:defRPr>
                <a:latin typeface="FlandersArtSans-Regular" panose="00000500000000000000" pitchFamily="2" charset="0"/>
              </a:defRPr>
            </a:lvl3pPr>
            <a:lvl4pPr marL="1206900" indent="-342900">
              <a:lnSpc>
                <a:spcPct val="90000"/>
              </a:lnSpc>
              <a:buFont typeface="+mj-lt"/>
              <a:buAutoNum type="arabicPeriod"/>
              <a:defRPr>
                <a:latin typeface="FlandersArtSans-Regular" panose="00000500000000000000" pitchFamily="2" charset="0"/>
              </a:defRPr>
            </a:lvl4pPr>
            <a:lvl5pPr marL="1494900" indent="-342900">
              <a:lnSpc>
                <a:spcPct val="90000"/>
              </a:lnSpc>
              <a:buFont typeface="+mj-lt"/>
              <a:buAutoNum type="arabicPeriod"/>
              <a:defRPr>
                <a:latin typeface="FlandersArtSans-Regular" panose="00000500000000000000" pitchFamily="2" charset="0"/>
              </a:defRPr>
            </a:lvl5pPr>
          </a:lstStyle>
          <a:p>
            <a:pPr lvl="0"/>
            <a:r>
              <a:rPr lang="nl-BE"/>
              <a:t>Klik om de stijl te bewerken</a:t>
            </a:r>
          </a:p>
          <a:p>
            <a:pPr lvl="1"/>
            <a:r>
              <a:rPr lang="nl-BE"/>
              <a:t>Tweede niveau</a:t>
            </a:r>
          </a:p>
          <a:p>
            <a:pPr lvl="2"/>
            <a:r>
              <a:rPr lang="nl-BE"/>
              <a:t>Derde niveau</a:t>
            </a:r>
          </a:p>
          <a:p>
            <a:pPr lvl="3"/>
            <a:r>
              <a:rPr lang="nl-BE"/>
              <a:t>Vierde niveau</a:t>
            </a:r>
          </a:p>
          <a:p>
            <a:pPr lvl="4"/>
            <a:r>
              <a:rPr lang="nl-BE"/>
              <a:t>Vijfde niveau</a:t>
            </a:r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901EA7F3-8F5D-456E-268C-44FA5232578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445015" y="320759"/>
            <a:ext cx="1357565" cy="57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445366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oud_8">
    <p:bg>
      <p:bgPr>
        <a:solidFill>
          <a:schemeClr val="tx1">
            <a:alpha val="1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Vrije vorm: vorm 21">
            <a:extLst>
              <a:ext uri="{FF2B5EF4-FFF2-40B4-BE49-F238E27FC236}">
                <a16:creationId xmlns:a16="http://schemas.microsoft.com/office/drawing/2014/main" id="{1404A0EE-B449-4F18-803B-D34317BBAE7B}"/>
              </a:ext>
            </a:extLst>
          </p:cNvPr>
          <p:cNvSpPr/>
          <p:nvPr userDrawn="1"/>
        </p:nvSpPr>
        <p:spPr>
          <a:xfrm>
            <a:off x="0" y="2447808"/>
            <a:ext cx="9144000" cy="2695693"/>
          </a:xfrm>
          <a:custGeom>
            <a:avLst/>
            <a:gdLst>
              <a:gd name="connsiteX0" fmla="*/ 9144000 w 9144000"/>
              <a:gd name="connsiteY0" fmla="*/ 0 h 2695693"/>
              <a:gd name="connsiteX1" fmla="*/ 9144000 w 9144000"/>
              <a:gd name="connsiteY1" fmla="*/ 2695693 h 2695693"/>
              <a:gd name="connsiteX2" fmla="*/ 0 w 9144000"/>
              <a:gd name="connsiteY2" fmla="*/ 2695693 h 2695693"/>
              <a:gd name="connsiteX3" fmla="*/ 0 w 9144000"/>
              <a:gd name="connsiteY3" fmla="*/ 1943617 h 2695693"/>
              <a:gd name="connsiteX4" fmla="*/ 9144000 w 9144000"/>
              <a:gd name="connsiteY4" fmla="*/ 0 h 26956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44000" h="2695693">
                <a:moveTo>
                  <a:pt x="9144000" y="0"/>
                </a:moveTo>
                <a:lnTo>
                  <a:pt x="9144000" y="2695693"/>
                </a:lnTo>
                <a:lnTo>
                  <a:pt x="0" y="2695693"/>
                </a:lnTo>
                <a:lnTo>
                  <a:pt x="0" y="1943617"/>
                </a:lnTo>
                <a:lnTo>
                  <a:pt x="9144000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10" name="Rechthoek 9">
            <a:extLst>
              <a:ext uri="{FF2B5EF4-FFF2-40B4-BE49-F238E27FC236}">
                <a16:creationId xmlns:a16="http://schemas.microsoft.com/office/drawing/2014/main" id="{EA9EE29F-8665-43DB-901B-7C0F9DC944E0}"/>
              </a:ext>
            </a:extLst>
          </p:cNvPr>
          <p:cNvSpPr/>
          <p:nvPr userDrawn="1"/>
        </p:nvSpPr>
        <p:spPr>
          <a:xfrm>
            <a:off x="252000" y="252000"/>
            <a:ext cx="8640000" cy="4644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9" name="Tijdelijke aanduiding voor inhoud 2"/>
          <p:cNvSpPr>
            <a:spLocks noGrp="1"/>
          </p:cNvSpPr>
          <p:nvPr>
            <p:ph sz="half" idx="1" hasCustomPrompt="1"/>
          </p:nvPr>
        </p:nvSpPr>
        <p:spPr>
          <a:xfrm>
            <a:off x="482130" y="1206007"/>
            <a:ext cx="8134820" cy="3529544"/>
          </a:xfrm>
        </p:spPr>
        <p:txBody>
          <a:bodyPr bIns="0"/>
          <a:lstStyle>
            <a:lvl1pPr marL="0" indent="0">
              <a:lnSpc>
                <a:spcPct val="90000"/>
              </a:lnSpc>
              <a:buFontTx/>
              <a:buBlip>
                <a:blip r:embed="rId2"/>
              </a:buBlip>
              <a:defRPr sz="2200">
                <a:latin typeface="FlandersArtSans-Regular" panose="00000500000000000000" pitchFamily="2" charset="0"/>
              </a:defRPr>
            </a:lvl1pPr>
            <a:lvl2pPr>
              <a:lnSpc>
                <a:spcPct val="90000"/>
              </a:lnSpc>
              <a:buSzPct val="75000"/>
              <a:buFontTx/>
              <a:buBlip>
                <a:blip r:embed="rId3"/>
              </a:buBlip>
              <a:defRPr sz="2200">
                <a:solidFill>
                  <a:schemeClr val="bg1">
                    <a:lumMod val="50000"/>
                  </a:schemeClr>
                </a:solidFill>
                <a:latin typeface="FlandersArtSans-Regular" panose="00000500000000000000" pitchFamily="2" charset="0"/>
              </a:defRPr>
            </a:lvl2pPr>
            <a:lvl3pPr>
              <a:lnSpc>
                <a:spcPct val="90000"/>
              </a:lnSpc>
              <a:buSzPct val="85000"/>
              <a:defRPr>
                <a:latin typeface="FlandersArtSans-Regular" panose="00000500000000000000" pitchFamily="2" charset="0"/>
              </a:defRPr>
            </a:lvl3pPr>
            <a:lvl4pPr>
              <a:lnSpc>
                <a:spcPct val="90000"/>
              </a:lnSpc>
              <a:defRPr>
                <a:latin typeface="FlandersArtSans-Regular" panose="00000500000000000000" pitchFamily="2" charset="0"/>
              </a:defRPr>
            </a:lvl4pPr>
            <a:lvl5pPr>
              <a:lnSpc>
                <a:spcPct val="90000"/>
              </a:lnSpc>
              <a:defRPr>
                <a:latin typeface="FlandersArtSans-Regular" panose="00000500000000000000" pitchFamily="2" charset="0"/>
              </a:defRPr>
            </a:lvl5pPr>
          </a:lstStyle>
          <a:p>
            <a:pPr lvl="0"/>
            <a:r>
              <a:rPr lang="nl-BE"/>
              <a:t>Klik om de modelstijlen te bewerken</a:t>
            </a:r>
          </a:p>
          <a:p>
            <a:pPr lvl="1"/>
            <a:r>
              <a:rPr lang="nl-BE"/>
              <a:t>Tweede niveau</a:t>
            </a:r>
          </a:p>
          <a:p>
            <a:pPr lvl="2"/>
            <a:r>
              <a:rPr lang="nl-BE"/>
              <a:t>Derde niveau</a:t>
            </a:r>
          </a:p>
          <a:p>
            <a:pPr lvl="3"/>
            <a:r>
              <a:rPr lang="nl-BE"/>
              <a:t>Vierde niveau</a:t>
            </a:r>
          </a:p>
          <a:p>
            <a:pPr lvl="4"/>
            <a:r>
              <a:rPr lang="nl-BE"/>
              <a:t>Vijfde niveau</a:t>
            </a:r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AE104F60-0CED-5F69-5829-57880CAF63AC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445015" y="320759"/>
            <a:ext cx="1357565" cy="576000"/>
          </a:xfrm>
          <a:prstGeom prst="rect">
            <a:avLst/>
          </a:prstGeom>
        </p:spPr>
      </p:pic>
      <p:sp>
        <p:nvSpPr>
          <p:cNvPr id="4" name="Titel 1">
            <a:extLst>
              <a:ext uri="{FF2B5EF4-FFF2-40B4-BE49-F238E27FC236}">
                <a16:creationId xmlns:a16="http://schemas.microsoft.com/office/drawing/2014/main" id="{81530A83-9165-1561-5217-5C20D2BE362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82130" y="471619"/>
            <a:ext cx="5975820" cy="642109"/>
          </a:xfrm>
        </p:spPr>
        <p:txBody>
          <a:bodyPr anchor="t" anchorCtr="0"/>
          <a:lstStyle>
            <a:lvl1pPr>
              <a:defRPr>
                <a:solidFill>
                  <a:schemeClr val="accent6"/>
                </a:solidFill>
                <a:latin typeface="FlandersArtSans-Bold" panose="00000800000000000000" pitchFamily="2" charset="0"/>
              </a:defRPr>
            </a:lvl1pPr>
          </a:lstStyle>
          <a:p>
            <a:r>
              <a:rPr lang="nl-BE"/>
              <a:t>Klik om de stijl te bewerken</a:t>
            </a:r>
          </a:p>
        </p:txBody>
      </p:sp>
    </p:spTree>
    <p:extLst>
      <p:ext uri="{BB962C8B-B14F-4D97-AF65-F5344CB8AC3E}">
        <p14:creationId xmlns:p14="http://schemas.microsoft.com/office/powerpoint/2010/main" val="1027924612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oud_9">
    <p:bg>
      <p:bgPr>
        <a:solidFill>
          <a:schemeClr val="tx1">
            <a:alpha val="1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Vrije vorm: vorm 10">
            <a:extLst>
              <a:ext uri="{FF2B5EF4-FFF2-40B4-BE49-F238E27FC236}">
                <a16:creationId xmlns:a16="http://schemas.microsoft.com/office/drawing/2014/main" id="{83AB9E72-2043-4FEB-9D7C-3FB743423195}"/>
              </a:ext>
            </a:extLst>
          </p:cNvPr>
          <p:cNvSpPr/>
          <p:nvPr userDrawn="1"/>
        </p:nvSpPr>
        <p:spPr>
          <a:xfrm>
            <a:off x="0" y="2447808"/>
            <a:ext cx="9144000" cy="2695693"/>
          </a:xfrm>
          <a:custGeom>
            <a:avLst/>
            <a:gdLst>
              <a:gd name="connsiteX0" fmla="*/ 9144000 w 9144000"/>
              <a:gd name="connsiteY0" fmla="*/ 0 h 2695693"/>
              <a:gd name="connsiteX1" fmla="*/ 9144000 w 9144000"/>
              <a:gd name="connsiteY1" fmla="*/ 2695693 h 2695693"/>
              <a:gd name="connsiteX2" fmla="*/ 0 w 9144000"/>
              <a:gd name="connsiteY2" fmla="*/ 2695693 h 2695693"/>
              <a:gd name="connsiteX3" fmla="*/ 0 w 9144000"/>
              <a:gd name="connsiteY3" fmla="*/ 1943617 h 2695693"/>
              <a:gd name="connsiteX4" fmla="*/ 9144000 w 9144000"/>
              <a:gd name="connsiteY4" fmla="*/ 0 h 26956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44000" h="2695693">
                <a:moveTo>
                  <a:pt x="9144000" y="0"/>
                </a:moveTo>
                <a:lnTo>
                  <a:pt x="9144000" y="2695693"/>
                </a:lnTo>
                <a:lnTo>
                  <a:pt x="0" y="2695693"/>
                </a:lnTo>
                <a:lnTo>
                  <a:pt x="0" y="1943617"/>
                </a:lnTo>
                <a:lnTo>
                  <a:pt x="9144000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10" name="Rechthoek 9">
            <a:extLst>
              <a:ext uri="{FF2B5EF4-FFF2-40B4-BE49-F238E27FC236}">
                <a16:creationId xmlns:a16="http://schemas.microsoft.com/office/drawing/2014/main" id="{EA9EE29F-8665-43DB-901B-7C0F9DC944E0}"/>
              </a:ext>
            </a:extLst>
          </p:cNvPr>
          <p:cNvSpPr/>
          <p:nvPr userDrawn="1"/>
        </p:nvSpPr>
        <p:spPr>
          <a:xfrm>
            <a:off x="252000" y="252000"/>
            <a:ext cx="8640000" cy="4644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9" name="Tijdelijke aanduiding voor inhoud 2"/>
          <p:cNvSpPr>
            <a:spLocks noGrp="1"/>
          </p:cNvSpPr>
          <p:nvPr>
            <p:ph sz="half" idx="1" hasCustomPrompt="1"/>
          </p:nvPr>
        </p:nvSpPr>
        <p:spPr>
          <a:xfrm>
            <a:off x="482130" y="1620000"/>
            <a:ext cx="5975820" cy="3147660"/>
          </a:xfrm>
        </p:spPr>
        <p:txBody>
          <a:bodyPr bIns="0"/>
          <a:lstStyle>
            <a:lvl1pPr marL="0" indent="0">
              <a:lnSpc>
                <a:spcPct val="90000"/>
              </a:lnSpc>
              <a:buFontTx/>
              <a:buBlip>
                <a:blip r:embed="rId2"/>
              </a:buBlip>
              <a:defRPr sz="2200">
                <a:latin typeface="FlandersArtSans-Regular" panose="00000500000000000000" pitchFamily="2" charset="0"/>
              </a:defRPr>
            </a:lvl1pPr>
            <a:lvl2pPr>
              <a:lnSpc>
                <a:spcPct val="90000"/>
              </a:lnSpc>
              <a:buSzPct val="75000"/>
              <a:buFontTx/>
              <a:buBlip>
                <a:blip r:embed="rId3"/>
              </a:buBlip>
              <a:defRPr sz="2200">
                <a:solidFill>
                  <a:schemeClr val="bg1">
                    <a:lumMod val="50000"/>
                  </a:schemeClr>
                </a:solidFill>
                <a:latin typeface="FlandersArtSans-Regular" panose="00000500000000000000" pitchFamily="2" charset="0"/>
              </a:defRPr>
            </a:lvl2pPr>
            <a:lvl3pPr>
              <a:lnSpc>
                <a:spcPct val="90000"/>
              </a:lnSpc>
              <a:buSzPct val="85000"/>
              <a:defRPr>
                <a:latin typeface="FlandersArtSans-Regular" panose="00000500000000000000" pitchFamily="2" charset="0"/>
              </a:defRPr>
            </a:lvl3pPr>
            <a:lvl4pPr>
              <a:lnSpc>
                <a:spcPct val="90000"/>
              </a:lnSpc>
              <a:defRPr>
                <a:latin typeface="FlandersArtSans-Regular" panose="00000500000000000000" pitchFamily="2" charset="0"/>
              </a:defRPr>
            </a:lvl4pPr>
            <a:lvl5pPr>
              <a:lnSpc>
                <a:spcPct val="90000"/>
              </a:lnSpc>
              <a:defRPr>
                <a:latin typeface="FlandersArtSans-Regular" panose="00000500000000000000" pitchFamily="2" charset="0"/>
              </a:defRPr>
            </a:lvl5pPr>
          </a:lstStyle>
          <a:p>
            <a:pPr lvl="0"/>
            <a:r>
              <a:rPr lang="nl-BE"/>
              <a:t>Klik om de modelstijlen te bewerken</a:t>
            </a:r>
          </a:p>
          <a:p>
            <a:pPr lvl="1"/>
            <a:r>
              <a:rPr lang="nl-BE"/>
              <a:t>Tweede niveau</a:t>
            </a:r>
          </a:p>
          <a:p>
            <a:pPr lvl="2"/>
            <a:r>
              <a:rPr lang="nl-BE"/>
              <a:t>Derde niveau</a:t>
            </a:r>
          </a:p>
          <a:p>
            <a:pPr lvl="3"/>
            <a:r>
              <a:rPr lang="nl-BE"/>
              <a:t>Vierde niveau</a:t>
            </a:r>
          </a:p>
          <a:p>
            <a:pPr lvl="4"/>
            <a:r>
              <a:rPr lang="nl-BE"/>
              <a:t>Vijfde niveau</a:t>
            </a:r>
          </a:p>
        </p:txBody>
      </p:sp>
      <p:sp>
        <p:nvSpPr>
          <p:cNvPr id="4" name="Tijdelijke aanduiding voor afbeelding 2">
            <a:extLst>
              <a:ext uri="{FF2B5EF4-FFF2-40B4-BE49-F238E27FC236}">
                <a16:creationId xmlns:a16="http://schemas.microsoft.com/office/drawing/2014/main" id="{235A58EA-8620-422C-0F46-92530B823B49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570000" y="1143000"/>
            <a:ext cx="2046950" cy="3624660"/>
          </a:xfrm>
        </p:spPr>
        <p:txBody>
          <a:bodyPr/>
          <a:lstStyle/>
          <a:p>
            <a:endParaRPr lang="nl-NL"/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F44D37EF-8489-5652-6E0B-99080FFEF25F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445015" y="320759"/>
            <a:ext cx="1357565" cy="576000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970CF610-157D-A146-A79B-1DDB9D09B09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82130" y="900000"/>
            <a:ext cx="5975820" cy="642109"/>
          </a:xfrm>
        </p:spPr>
        <p:txBody>
          <a:bodyPr anchor="t" anchorCtr="0"/>
          <a:lstStyle>
            <a:lvl1pPr>
              <a:defRPr>
                <a:solidFill>
                  <a:schemeClr val="accent6"/>
                </a:solidFill>
                <a:latin typeface="FlandersArtSans-Bold" panose="00000800000000000000" pitchFamily="2" charset="0"/>
              </a:defRPr>
            </a:lvl1pPr>
          </a:lstStyle>
          <a:p>
            <a:r>
              <a:rPr lang="nl-BE"/>
              <a:t>Klik om de stijl te bewerken</a:t>
            </a:r>
          </a:p>
        </p:txBody>
      </p:sp>
    </p:spTree>
    <p:extLst>
      <p:ext uri="{BB962C8B-B14F-4D97-AF65-F5344CB8AC3E}">
        <p14:creationId xmlns:p14="http://schemas.microsoft.com/office/powerpoint/2010/main" val="1429850783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oud_10">
    <p:bg>
      <p:bgPr>
        <a:solidFill>
          <a:schemeClr val="tx1">
            <a:alpha val="1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Vrije vorm: vorm 10">
            <a:extLst>
              <a:ext uri="{FF2B5EF4-FFF2-40B4-BE49-F238E27FC236}">
                <a16:creationId xmlns:a16="http://schemas.microsoft.com/office/drawing/2014/main" id="{197C30DE-6761-4575-BF11-0A83FF16F959}"/>
              </a:ext>
            </a:extLst>
          </p:cNvPr>
          <p:cNvSpPr/>
          <p:nvPr userDrawn="1"/>
        </p:nvSpPr>
        <p:spPr>
          <a:xfrm>
            <a:off x="0" y="2447808"/>
            <a:ext cx="9144000" cy="2695693"/>
          </a:xfrm>
          <a:custGeom>
            <a:avLst/>
            <a:gdLst>
              <a:gd name="connsiteX0" fmla="*/ 9144000 w 9144000"/>
              <a:gd name="connsiteY0" fmla="*/ 0 h 2695693"/>
              <a:gd name="connsiteX1" fmla="*/ 9144000 w 9144000"/>
              <a:gd name="connsiteY1" fmla="*/ 2695693 h 2695693"/>
              <a:gd name="connsiteX2" fmla="*/ 0 w 9144000"/>
              <a:gd name="connsiteY2" fmla="*/ 2695693 h 2695693"/>
              <a:gd name="connsiteX3" fmla="*/ 0 w 9144000"/>
              <a:gd name="connsiteY3" fmla="*/ 1943617 h 2695693"/>
              <a:gd name="connsiteX4" fmla="*/ 9144000 w 9144000"/>
              <a:gd name="connsiteY4" fmla="*/ 0 h 26956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44000" h="2695693">
                <a:moveTo>
                  <a:pt x="9144000" y="0"/>
                </a:moveTo>
                <a:lnTo>
                  <a:pt x="9144000" y="2695693"/>
                </a:lnTo>
                <a:lnTo>
                  <a:pt x="0" y="2695693"/>
                </a:lnTo>
                <a:lnTo>
                  <a:pt x="0" y="1943617"/>
                </a:lnTo>
                <a:lnTo>
                  <a:pt x="914400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10" name="Rechthoek 9">
            <a:extLst>
              <a:ext uri="{FF2B5EF4-FFF2-40B4-BE49-F238E27FC236}">
                <a16:creationId xmlns:a16="http://schemas.microsoft.com/office/drawing/2014/main" id="{EA9EE29F-8665-43DB-901B-7C0F9DC944E0}"/>
              </a:ext>
            </a:extLst>
          </p:cNvPr>
          <p:cNvSpPr/>
          <p:nvPr userDrawn="1"/>
        </p:nvSpPr>
        <p:spPr>
          <a:xfrm>
            <a:off x="252000" y="252000"/>
            <a:ext cx="8640000" cy="4644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8" name="Titel 1"/>
          <p:cNvSpPr>
            <a:spLocks noGrp="1"/>
          </p:cNvSpPr>
          <p:nvPr>
            <p:ph type="title" hasCustomPrompt="1"/>
          </p:nvPr>
        </p:nvSpPr>
        <p:spPr>
          <a:xfrm>
            <a:off x="482130" y="900000"/>
            <a:ext cx="4192740" cy="621899"/>
          </a:xfrm>
        </p:spPr>
        <p:txBody>
          <a:bodyPr anchor="t" anchorCtr="0"/>
          <a:lstStyle>
            <a:lvl1pPr>
              <a:defRPr>
                <a:latin typeface="FlandersArtSans-Bold" panose="00000800000000000000" pitchFamily="2" charset="0"/>
              </a:defRPr>
            </a:lvl1pPr>
          </a:lstStyle>
          <a:p>
            <a:r>
              <a:rPr lang="nl-BE"/>
              <a:t>Klik om de stijl te bewerken</a:t>
            </a:r>
          </a:p>
        </p:txBody>
      </p:sp>
      <p:sp>
        <p:nvSpPr>
          <p:cNvPr id="9" name="Tijdelijke aanduiding voor inhoud 2"/>
          <p:cNvSpPr>
            <a:spLocks noGrp="1"/>
          </p:cNvSpPr>
          <p:nvPr>
            <p:ph sz="half" idx="1" hasCustomPrompt="1"/>
          </p:nvPr>
        </p:nvSpPr>
        <p:spPr>
          <a:xfrm>
            <a:off x="482130" y="1620000"/>
            <a:ext cx="4192740" cy="3147660"/>
          </a:xfrm>
        </p:spPr>
        <p:txBody>
          <a:bodyPr bIns="0"/>
          <a:lstStyle>
            <a:lvl1pPr marL="0" indent="0">
              <a:lnSpc>
                <a:spcPct val="90000"/>
              </a:lnSpc>
              <a:buFontTx/>
              <a:buBlip>
                <a:blip r:embed="rId2"/>
              </a:buBlip>
              <a:defRPr sz="2200">
                <a:latin typeface="FlandersArtSans-Regular" panose="00000500000000000000" pitchFamily="2" charset="0"/>
              </a:defRPr>
            </a:lvl1pPr>
            <a:lvl2pPr>
              <a:lnSpc>
                <a:spcPct val="90000"/>
              </a:lnSpc>
              <a:buSzPct val="75000"/>
              <a:buFontTx/>
              <a:buBlip>
                <a:blip r:embed="rId3"/>
              </a:buBlip>
              <a:defRPr sz="2200">
                <a:solidFill>
                  <a:schemeClr val="bg1">
                    <a:lumMod val="50000"/>
                  </a:schemeClr>
                </a:solidFill>
                <a:latin typeface="FlandersArtSans-Regular" panose="00000500000000000000" pitchFamily="2" charset="0"/>
              </a:defRPr>
            </a:lvl2pPr>
            <a:lvl3pPr>
              <a:lnSpc>
                <a:spcPct val="90000"/>
              </a:lnSpc>
              <a:buSzPct val="85000"/>
              <a:defRPr>
                <a:latin typeface="FlandersArtSans-Regular" panose="00000500000000000000" pitchFamily="2" charset="0"/>
              </a:defRPr>
            </a:lvl3pPr>
            <a:lvl4pPr>
              <a:lnSpc>
                <a:spcPct val="90000"/>
              </a:lnSpc>
              <a:defRPr>
                <a:latin typeface="FlandersArtSans-Regular" panose="00000500000000000000" pitchFamily="2" charset="0"/>
              </a:defRPr>
            </a:lvl4pPr>
            <a:lvl5pPr>
              <a:lnSpc>
                <a:spcPct val="90000"/>
              </a:lnSpc>
              <a:defRPr>
                <a:latin typeface="FlandersArtSans-Regular" panose="00000500000000000000" pitchFamily="2" charset="0"/>
              </a:defRPr>
            </a:lvl5pPr>
          </a:lstStyle>
          <a:p>
            <a:pPr lvl="0"/>
            <a:r>
              <a:rPr lang="nl-BE"/>
              <a:t>Klik om de modelstijlen te bewerken</a:t>
            </a:r>
          </a:p>
          <a:p>
            <a:pPr lvl="1"/>
            <a:r>
              <a:rPr lang="nl-BE"/>
              <a:t>Tweede niveau</a:t>
            </a:r>
          </a:p>
          <a:p>
            <a:pPr lvl="2"/>
            <a:r>
              <a:rPr lang="nl-BE"/>
              <a:t>Derde niveau</a:t>
            </a:r>
          </a:p>
          <a:p>
            <a:pPr lvl="3"/>
            <a:r>
              <a:rPr lang="nl-BE"/>
              <a:t>Vierde niveau</a:t>
            </a:r>
          </a:p>
          <a:p>
            <a:pPr lvl="4"/>
            <a:r>
              <a:rPr lang="nl-BE"/>
              <a:t>Vijfde niveau</a:t>
            </a:r>
          </a:p>
        </p:txBody>
      </p:sp>
      <p:sp>
        <p:nvSpPr>
          <p:cNvPr id="3" name="Tijdelijke aanduiding voor afbeelding 2">
            <a:extLst>
              <a:ext uri="{FF2B5EF4-FFF2-40B4-BE49-F238E27FC236}">
                <a16:creationId xmlns:a16="http://schemas.microsoft.com/office/drawing/2014/main" id="{2C56FF63-981C-4B0A-8020-4516BA65DCED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4766310" y="1143000"/>
            <a:ext cx="3895560" cy="3624660"/>
          </a:xfrm>
        </p:spPr>
        <p:txBody>
          <a:bodyPr/>
          <a:lstStyle/>
          <a:p>
            <a:endParaRPr lang="nl-NL"/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CDA30E40-8EA8-EDF0-25FE-9A5BCA63116E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445015" y="320759"/>
            <a:ext cx="1357565" cy="57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1843483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oud_11">
    <p:bg>
      <p:bgPr>
        <a:solidFill>
          <a:schemeClr val="tx1">
            <a:alpha val="1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Vrije vorm: vorm 8">
            <a:extLst>
              <a:ext uri="{FF2B5EF4-FFF2-40B4-BE49-F238E27FC236}">
                <a16:creationId xmlns:a16="http://schemas.microsoft.com/office/drawing/2014/main" id="{5682DA7C-0D42-4113-A1E7-965DFABD1468}"/>
              </a:ext>
            </a:extLst>
          </p:cNvPr>
          <p:cNvSpPr/>
          <p:nvPr userDrawn="1"/>
        </p:nvSpPr>
        <p:spPr>
          <a:xfrm>
            <a:off x="0" y="2447808"/>
            <a:ext cx="9144000" cy="2695693"/>
          </a:xfrm>
          <a:custGeom>
            <a:avLst/>
            <a:gdLst>
              <a:gd name="connsiteX0" fmla="*/ 9144000 w 9144000"/>
              <a:gd name="connsiteY0" fmla="*/ 0 h 2695693"/>
              <a:gd name="connsiteX1" fmla="*/ 9144000 w 9144000"/>
              <a:gd name="connsiteY1" fmla="*/ 2695693 h 2695693"/>
              <a:gd name="connsiteX2" fmla="*/ 0 w 9144000"/>
              <a:gd name="connsiteY2" fmla="*/ 2695693 h 2695693"/>
              <a:gd name="connsiteX3" fmla="*/ 0 w 9144000"/>
              <a:gd name="connsiteY3" fmla="*/ 1943617 h 2695693"/>
              <a:gd name="connsiteX4" fmla="*/ 9144000 w 9144000"/>
              <a:gd name="connsiteY4" fmla="*/ 0 h 26956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44000" h="2695693">
                <a:moveTo>
                  <a:pt x="9144000" y="0"/>
                </a:moveTo>
                <a:lnTo>
                  <a:pt x="9144000" y="2695693"/>
                </a:lnTo>
                <a:lnTo>
                  <a:pt x="0" y="2695693"/>
                </a:lnTo>
                <a:lnTo>
                  <a:pt x="0" y="1943617"/>
                </a:lnTo>
                <a:lnTo>
                  <a:pt x="9144000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8" name="Rechthoek 7">
            <a:extLst>
              <a:ext uri="{FF2B5EF4-FFF2-40B4-BE49-F238E27FC236}">
                <a16:creationId xmlns:a16="http://schemas.microsoft.com/office/drawing/2014/main" id="{A35648C0-1DF2-43FC-B44F-EE7FFBEFD8A0}"/>
              </a:ext>
            </a:extLst>
          </p:cNvPr>
          <p:cNvSpPr/>
          <p:nvPr userDrawn="1"/>
        </p:nvSpPr>
        <p:spPr>
          <a:xfrm>
            <a:off x="252000" y="252000"/>
            <a:ext cx="8640000" cy="4644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482400" y="900000"/>
            <a:ext cx="6962615" cy="654203"/>
          </a:xfrm>
        </p:spPr>
        <p:txBody>
          <a:bodyPr anchor="t" anchorCtr="0"/>
          <a:lstStyle>
            <a:lvl1pPr>
              <a:defRPr b="0" i="0">
                <a:latin typeface="FlandersArtSans-Bold" panose="00000800000000000000" pitchFamily="2" charset="0"/>
                <a:cs typeface="FlandersArtSans-Bold" panose="00000800000000000000" pitchFamily="2" charset="0"/>
              </a:defRPr>
            </a:lvl1pPr>
          </a:lstStyle>
          <a:p>
            <a:r>
              <a:rPr lang="nl-BE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 hasCustomPrompt="1"/>
          </p:nvPr>
        </p:nvSpPr>
        <p:spPr>
          <a:xfrm>
            <a:off x="482400" y="1620000"/>
            <a:ext cx="3960000" cy="3100683"/>
          </a:xfrm>
        </p:spPr>
        <p:txBody>
          <a:bodyPr bIns="0"/>
          <a:lstStyle>
            <a:lvl1pPr>
              <a:spcBef>
                <a:spcPts val="300"/>
              </a:spcBef>
              <a:defRPr sz="2000">
                <a:latin typeface="Flanders Art Sans" panose="00000500000000000000" pitchFamily="50" charset="0"/>
              </a:defRPr>
            </a:lvl1pPr>
            <a:lvl2pPr>
              <a:spcBef>
                <a:spcPts val="300"/>
              </a:spcBef>
              <a:defRPr sz="2000">
                <a:solidFill>
                  <a:schemeClr val="bg1">
                    <a:lumMod val="50000"/>
                  </a:schemeClr>
                </a:solidFill>
                <a:latin typeface="FlandersArtSans-Regular" panose="00000500000000000000" pitchFamily="2" charset="0"/>
              </a:defRPr>
            </a:lvl2pPr>
            <a:lvl3pPr>
              <a:spcBef>
                <a:spcPts val="300"/>
              </a:spcBef>
              <a:defRPr sz="1800">
                <a:latin typeface="FlandersArtSans-Regular" panose="00000500000000000000" pitchFamily="2" charset="0"/>
              </a:defRPr>
            </a:lvl3pPr>
            <a:lvl4pPr>
              <a:spcBef>
                <a:spcPts val="300"/>
              </a:spcBef>
              <a:defRPr sz="1800">
                <a:latin typeface="FlandersArtSans-Regular" panose="00000500000000000000" pitchFamily="2" charset="0"/>
              </a:defRPr>
            </a:lvl4pPr>
            <a:lvl5pPr>
              <a:spcBef>
                <a:spcPts val="300"/>
              </a:spcBef>
              <a:defRPr sz="1800">
                <a:latin typeface="FlandersArtSans-Regular" panose="00000500000000000000" pitchFamily="2" charset="0"/>
              </a:defRPr>
            </a:lvl5pPr>
          </a:lstStyle>
          <a:p>
            <a:pPr lvl="0"/>
            <a:r>
              <a:rPr lang="nl-BE"/>
              <a:t>Klik om de modelstijlen te bewerken</a:t>
            </a:r>
          </a:p>
          <a:p>
            <a:pPr lvl="1"/>
            <a:r>
              <a:rPr lang="nl-BE"/>
              <a:t>Tweede niveau</a:t>
            </a:r>
          </a:p>
          <a:p>
            <a:pPr lvl="2"/>
            <a:r>
              <a:rPr lang="nl-BE"/>
              <a:t>Derde niveau</a:t>
            </a:r>
          </a:p>
          <a:p>
            <a:pPr lvl="3"/>
            <a:r>
              <a:rPr lang="nl-BE"/>
              <a:t>Vierde niveau</a:t>
            </a:r>
          </a:p>
          <a:p>
            <a:pPr lvl="4"/>
            <a:r>
              <a:rPr lang="nl-BE"/>
              <a:t>Vijfde niveau</a:t>
            </a:r>
          </a:p>
        </p:txBody>
      </p:sp>
      <p:sp>
        <p:nvSpPr>
          <p:cNvPr id="10" name="Tijdelijke aanduiding voor inhoud 3"/>
          <p:cNvSpPr>
            <a:spLocks noGrp="1"/>
          </p:cNvSpPr>
          <p:nvPr>
            <p:ph sz="half" idx="13" hasCustomPrompt="1"/>
          </p:nvPr>
        </p:nvSpPr>
        <p:spPr>
          <a:xfrm>
            <a:off x="4676400" y="1620000"/>
            <a:ext cx="3960000" cy="3100683"/>
          </a:xfrm>
        </p:spPr>
        <p:txBody>
          <a:bodyPr bIns="0"/>
          <a:lstStyle>
            <a:lvl1pPr>
              <a:defRPr sz="2000">
                <a:latin typeface="Flanders Art Sans" panose="00000500000000000000" pitchFamily="50" charset="0"/>
              </a:defRPr>
            </a:lvl1pPr>
            <a:lvl2pPr>
              <a:spcBef>
                <a:spcPts val="300"/>
              </a:spcBef>
              <a:defRPr sz="2000">
                <a:solidFill>
                  <a:schemeClr val="bg1">
                    <a:lumMod val="50000"/>
                  </a:schemeClr>
                </a:solidFill>
                <a:latin typeface="FlandersArtSans-Regular" panose="00000500000000000000" pitchFamily="2" charset="0"/>
              </a:defRPr>
            </a:lvl2pPr>
            <a:lvl3pPr>
              <a:spcBef>
                <a:spcPts val="300"/>
              </a:spcBef>
              <a:defRPr sz="1800">
                <a:latin typeface="FlandersArtSans-Regular" panose="00000500000000000000" pitchFamily="2" charset="0"/>
              </a:defRPr>
            </a:lvl3pPr>
            <a:lvl4pPr>
              <a:spcBef>
                <a:spcPts val="300"/>
              </a:spcBef>
              <a:defRPr sz="1800">
                <a:latin typeface="FlandersArtSans-Regular" panose="00000500000000000000" pitchFamily="2" charset="0"/>
              </a:defRPr>
            </a:lvl4pPr>
            <a:lvl5pPr>
              <a:spcBef>
                <a:spcPts val="300"/>
              </a:spcBef>
              <a:defRPr sz="1800">
                <a:latin typeface="FlandersArtSans-Regular" panose="00000500000000000000" pitchFamily="2" charset="0"/>
              </a:defRPr>
            </a:lvl5pPr>
          </a:lstStyle>
          <a:p>
            <a:pPr lvl="0"/>
            <a:r>
              <a:rPr lang="nl-BE"/>
              <a:t>Klik om de modelstijlen te bewerken</a:t>
            </a:r>
          </a:p>
          <a:p>
            <a:pPr lvl="1"/>
            <a:r>
              <a:rPr lang="nl-BE"/>
              <a:t>Tweede niveau</a:t>
            </a:r>
          </a:p>
          <a:p>
            <a:pPr lvl="2"/>
            <a:r>
              <a:rPr lang="nl-BE"/>
              <a:t>Derde niveau</a:t>
            </a:r>
          </a:p>
          <a:p>
            <a:pPr lvl="3"/>
            <a:r>
              <a:rPr lang="nl-BE"/>
              <a:t>Vierde niveau</a:t>
            </a:r>
          </a:p>
          <a:p>
            <a:pPr lvl="4"/>
            <a:r>
              <a:rPr lang="nl-BE"/>
              <a:t>Vijfde niveau</a:t>
            </a:r>
          </a:p>
        </p:txBody>
      </p:sp>
      <p:pic>
        <p:nvPicPr>
          <p:cNvPr id="12" name="Afbeelding 11">
            <a:extLst>
              <a:ext uri="{FF2B5EF4-FFF2-40B4-BE49-F238E27FC236}">
                <a16:creationId xmlns:a16="http://schemas.microsoft.com/office/drawing/2014/main" id="{6C8449D7-6F12-9579-27DF-454C6FBB1BB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445015" y="320759"/>
            <a:ext cx="1357565" cy="57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1858132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oud_12">
    <p:bg>
      <p:bgPr>
        <a:solidFill>
          <a:schemeClr val="tx1">
            <a:alpha val="1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hthoek 9">
            <a:extLst>
              <a:ext uri="{FF2B5EF4-FFF2-40B4-BE49-F238E27FC236}">
                <a16:creationId xmlns:a16="http://schemas.microsoft.com/office/drawing/2014/main" id="{EA9EE29F-8665-43DB-901B-7C0F9DC944E0}"/>
              </a:ext>
            </a:extLst>
          </p:cNvPr>
          <p:cNvSpPr/>
          <p:nvPr userDrawn="1"/>
        </p:nvSpPr>
        <p:spPr>
          <a:xfrm>
            <a:off x="252000" y="252000"/>
            <a:ext cx="8640000" cy="4644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9" name="Tijdelijke aanduiding voor inhoud 2"/>
          <p:cNvSpPr>
            <a:spLocks noGrp="1"/>
          </p:cNvSpPr>
          <p:nvPr>
            <p:ph sz="half" idx="1" hasCustomPrompt="1"/>
          </p:nvPr>
        </p:nvSpPr>
        <p:spPr>
          <a:xfrm>
            <a:off x="482130" y="1619999"/>
            <a:ext cx="5975820" cy="3147661"/>
          </a:xfrm>
        </p:spPr>
        <p:txBody>
          <a:bodyPr bIns="0"/>
          <a:lstStyle>
            <a:lvl1pPr marL="0" indent="0">
              <a:lnSpc>
                <a:spcPct val="90000"/>
              </a:lnSpc>
              <a:buFontTx/>
              <a:buBlip>
                <a:blip r:embed="rId2"/>
              </a:buBlip>
              <a:defRPr sz="2200">
                <a:latin typeface="FlandersArtSans-Regular" panose="00000500000000000000" pitchFamily="2" charset="0"/>
              </a:defRPr>
            </a:lvl1pPr>
            <a:lvl2pPr>
              <a:lnSpc>
                <a:spcPct val="90000"/>
              </a:lnSpc>
              <a:buSzPct val="75000"/>
              <a:buFontTx/>
              <a:buBlip>
                <a:blip r:embed="rId3"/>
              </a:buBlip>
              <a:defRPr sz="2200">
                <a:solidFill>
                  <a:schemeClr val="bg1">
                    <a:lumMod val="50000"/>
                  </a:schemeClr>
                </a:solidFill>
                <a:latin typeface="FlandersArtSans-Regular" panose="00000500000000000000" pitchFamily="2" charset="0"/>
              </a:defRPr>
            </a:lvl2pPr>
            <a:lvl3pPr>
              <a:lnSpc>
                <a:spcPct val="90000"/>
              </a:lnSpc>
              <a:buSzPct val="85000"/>
              <a:defRPr>
                <a:latin typeface="FlandersArtSans-Regular" panose="00000500000000000000" pitchFamily="2" charset="0"/>
              </a:defRPr>
            </a:lvl3pPr>
            <a:lvl4pPr>
              <a:lnSpc>
                <a:spcPct val="90000"/>
              </a:lnSpc>
              <a:defRPr>
                <a:latin typeface="FlandersArtSans-Regular" panose="00000500000000000000" pitchFamily="2" charset="0"/>
              </a:defRPr>
            </a:lvl4pPr>
            <a:lvl5pPr>
              <a:lnSpc>
                <a:spcPct val="90000"/>
              </a:lnSpc>
              <a:defRPr>
                <a:latin typeface="FlandersArtSans-Regular" panose="00000500000000000000" pitchFamily="2" charset="0"/>
              </a:defRPr>
            </a:lvl5pPr>
          </a:lstStyle>
          <a:p>
            <a:pPr lvl="0"/>
            <a:r>
              <a:rPr lang="nl-BE"/>
              <a:t>Klik om de modelstijlen te bewerken</a:t>
            </a:r>
          </a:p>
          <a:p>
            <a:pPr lvl="1"/>
            <a:r>
              <a:rPr lang="nl-BE"/>
              <a:t>Tweede niveau</a:t>
            </a:r>
          </a:p>
          <a:p>
            <a:pPr lvl="2"/>
            <a:r>
              <a:rPr lang="nl-BE"/>
              <a:t>Derde niveau</a:t>
            </a:r>
          </a:p>
          <a:p>
            <a:pPr lvl="3"/>
            <a:r>
              <a:rPr lang="nl-BE"/>
              <a:t>Vierde niveau</a:t>
            </a:r>
          </a:p>
          <a:p>
            <a:pPr lvl="4"/>
            <a:r>
              <a:rPr lang="nl-BE"/>
              <a:t>Vijfde niveau</a:t>
            </a:r>
          </a:p>
        </p:txBody>
      </p:sp>
      <p:pic>
        <p:nvPicPr>
          <p:cNvPr id="12" name="Tijdelijke aanduiding voor afbeelding 17" descr="Afbeelding met binnen, hek&#10;&#10;Automatisch gegenereerde beschrijving">
            <a:extLst>
              <a:ext uri="{FF2B5EF4-FFF2-40B4-BE49-F238E27FC236}">
                <a16:creationId xmlns:a16="http://schemas.microsoft.com/office/drawing/2014/main" id="{06E2789B-B2D6-41F2-8D19-3329A592CB4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print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619" t="24309" r="51175" b="63865"/>
          <a:stretch/>
        </p:blipFill>
        <p:spPr>
          <a:xfrm>
            <a:off x="0" y="0"/>
            <a:ext cx="3579813" cy="1608138"/>
          </a:xfrm>
          <a:custGeom>
            <a:avLst/>
            <a:gdLst>
              <a:gd name="connsiteX0" fmla="*/ 0 w 3563938"/>
              <a:gd name="connsiteY0" fmla="*/ 0 h 1608138"/>
              <a:gd name="connsiteX1" fmla="*/ 3295910 w 3563938"/>
              <a:gd name="connsiteY1" fmla="*/ 0 h 1608138"/>
              <a:gd name="connsiteX2" fmla="*/ 3563938 w 3563938"/>
              <a:gd name="connsiteY2" fmla="*/ 268028 h 1608138"/>
              <a:gd name="connsiteX3" fmla="*/ 3563938 w 3563938"/>
              <a:gd name="connsiteY3" fmla="*/ 1608138 h 1608138"/>
              <a:gd name="connsiteX4" fmla="*/ 0 w 3563938"/>
              <a:gd name="connsiteY4" fmla="*/ 1608138 h 1608138"/>
              <a:gd name="connsiteX5" fmla="*/ 0 w 3563938"/>
              <a:gd name="connsiteY5" fmla="*/ 0 h 1608138"/>
              <a:gd name="connsiteX0" fmla="*/ 0 w 3568755"/>
              <a:gd name="connsiteY0" fmla="*/ 0 h 1608138"/>
              <a:gd name="connsiteX1" fmla="*/ 3568755 w 3568755"/>
              <a:gd name="connsiteY1" fmla="*/ 0 h 1608138"/>
              <a:gd name="connsiteX2" fmla="*/ 3563938 w 3568755"/>
              <a:gd name="connsiteY2" fmla="*/ 268028 h 1608138"/>
              <a:gd name="connsiteX3" fmla="*/ 3563938 w 3568755"/>
              <a:gd name="connsiteY3" fmla="*/ 1608138 h 1608138"/>
              <a:gd name="connsiteX4" fmla="*/ 0 w 3568755"/>
              <a:gd name="connsiteY4" fmla="*/ 1608138 h 1608138"/>
              <a:gd name="connsiteX5" fmla="*/ 0 w 3568755"/>
              <a:gd name="connsiteY5" fmla="*/ 0 h 1608138"/>
              <a:gd name="connsiteX0" fmla="*/ 0 w 4012145"/>
              <a:gd name="connsiteY0" fmla="*/ 0 h 1608138"/>
              <a:gd name="connsiteX1" fmla="*/ 3568755 w 4012145"/>
              <a:gd name="connsiteY1" fmla="*/ 0 h 1608138"/>
              <a:gd name="connsiteX2" fmla="*/ 3563938 w 4012145"/>
              <a:gd name="connsiteY2" fmla="*/ 1608138 h 1608138"/>
              <a:gd name="connsiteX3" fmla="*/ 0 w 4012145"/>
              <a:gd name="connsiteY3" fmla="*/ 1608138 h 1608138"/>
              <a:gd name="connsiteX4" fmla="*/ 0 w 4012145"/>
              <a:gd name="connsiteY4" fmla="*/ 0 h 1608138"/>
              <a:gd name="connsiteX0" fmla="*/ 0 w 3827164"/>
              <a:gd name="connsiteY0" fmla="*/ 0 h 1608138"/>
              <a:gd name="connsiteX1" fmla="*/ 3568755 w 3827164"/>
              <a:gd name="connsiteY1" fmla="*/ 0 h 1608138"/>
              <a:gd name="connsiteX2" fmla="*/ 3563938 w 3827164"/>
              <a:gd name="connsiteY2" fmla="*/ 1608138 h 1608138"/>
              <a:gd name="connsiteX3" fmla="*/ 0 w 3827164"/>
              <a:gd name="connsiteY3" fmla="*/ 1608138 h 1608138"/>
              <a:gd name="connsiteX4" fmla="*/ 0 w 3827164"/>
              <a:gd name="connsiteY4" fmla="*/ 0 h 1608138"/>
              <a:gd name="connsiteX0" fmla="*/ 0 w 3568755"/>
              <a:gd name="connsiteY0" fmla="*/ 0 h 1608138"/>
              <a:gd name="connsiteX1" fmla="*/ 3568755 w 3568755"/>
              <a:gd name="connsiteY1" fmla="*/ 0 h 1608138"/>
              <a:gd name="connsiteX2" fmla="*/ 3563938 w 3568755"/>
              <a:gd name="connsiteY2" fmla="*/ 1608138 h 1608138"/>
              <a:gd name="connsiteX3" fmla="*/ 0 w 3568755"/>
              <a:gd name="connsiteY3" fmla="*/ 1608138 h 1608138"/>
              <a:gd name="connsiteX4" fmla="*/ 0 w 3568755"/>
              <a:gd name="connsiteY4" fmla="*/ 0 h 1608138"/>
              <a:gd name="connsiteX0" fmla="*/ 0 w 3572159"/>
              <a:gd name="connsiteY0" fmla="*/ 0 h 1608138"/>
              <a:gd name="connsiteX1" fmla="*/ 3568755 w 3572159"/>
              <a:gd name="connsiteY1" fmla="*/ 0 h 1608138"/>
              <a:gd name="connsiteX2" fmla="*/ 3571313 w 3572159"/>
              <a:gd name="connsiteY2" fmla="*/ 774854 h 1608138"/>
              <a:gd name="connsiteX3" fmla="*/ 0 w 3572159"/>
              <a:gd name="connsiteY3" fmla="*/ 1608138 h 1608138"/>
              <a:gd name="connsiteX4" fmla="*/ 0 w 3572159"/>
              <a:gd name="connsiteY4" fmla="*/ 0 h 1608138"/>
              <a:gd name="connsiteX0" fmla="*/ 0 w 3568755"/>
              <a:gd name="connsiteY0" fmla="*/ 0 h 1608138"/>
              <a:gd name="connsiteX1" fmla="*/ 3568755 w 3568755"/>
              <a:gd name="connsiteY1" fmla="*/ 0 h 1608138"/>
              <a:gd name="connsiteX2" fmla="*/ 3563939 w 3568755"/>
              <a:gd name="connsiteY2" fmla="*/ 988706 h 1608138"/>
              <a:gd name="connsiteX3" fmla="*/ 0 w 3568755"/>
              <a:gd name="connsiteY3" fmla="*/ 1608138 h 1608138"/>
              <a:gd name="connsiteX4" fmla="*/ 0 w 3568755"/>
              <a:gd name="connsiteY4" fmla="*/ 0 h 1608138"/>
              <a:gd name="connsiteX0" fmla="*/ 0 w 3579309"/>
              <a:gd name="connsiteY0" fmla="*/ 0 h 1608138"/>
              <a:gd name="connsiteX1" fmla="*/ 3568755 w 3579309"/>
              <a:gd name="connsiteY1" fmla="*/ 0 h 1608138"/>
              <a:gd name="connsiteX2" fmla="*/ 3578687 w 3579309"/>
              <a:gd name="connsiteY2" fmla="*/ 693739 h 1608138"/>
              <a:gd name="connsiteX3" fmla="*/ 0 w 3579309"/>
              <a:gd name="connsiteY3" fmla="*/ 1608138 h 1608138"/>
              <a:gd name="connsiteX4" fmla="*/ 0 w 3579309"/>
              <a:gd name="connsiteY4" fmla="*/ 0 h 16081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79309" h="1608138">
                <a:moveTo>
                  <a:pt x="0" y="0"/>
                </a:moveTo>
                <a:lnTo>
                  <a:pt x="3568755" y="0"/>
                </a:lnTo>
                <a:cubicBezTo>
                  <a:pt x="3558061" y="1447894"/>
                  <a:pt x="3583544" y="-717284"/>
                  <a:pt x="3578687" y="693739"/>
                </a:cubicBezTo>
                <a:lnTo>
                  <a:pt x="0" y="1608138"/>
                </a:lnTo>
                <a:lnTo>
                  <a:pt x="0" y="0"/>
                </a:lnTo>
                <a:close/>
              </a:path>
            </a:pathLst>
          </a:custGeom>
          <a:ln>
            <a:noFill/>
          </a:ln>
        </p:spPr>
      </p:pic>
      <p:sp>
        <p:nvSpPr>
          <p:cNvPr id="8" name="Titel 1"/>
          <p:cNvSpPr>
            <a:spLocks noGrp="1"/>
          </p:cNvSpPr>
          <p:nvPr>
            <p:ph type="title" hasCustomPrompt="1"/>
          </p:nvPr>
        </p:nvSpPr>
        <p:spPr>
          <a:xfrm>
            <a:off x="482130" y="900000"/>
            <a:ext cx="5975820" cy="647369"/>
          </a:xfrm>
        </p:spPr>
        <p:txBody>
          <a:bodyPr anchor="t" anchorCtr="0"/>
          <a:lstStyle>
            <a:lvl1pPr>
              <a:defRPr>
                <a:solidFill>
                  <a:schemeClr val="accent1"/>
                </a:solidFill>
                <a:latin typeface="FlandersArtSans-Bold" panose="00000800000000000000" pitchFamily="2" charset="0"/>
              </a:defRPr>
            </a:lvl1pPr>
          </a:lstStyle>
          <a:p>
            <a:r>
              <a:rPr lang="nl-BE"/>
              <a:t>Klik om de stijl te bewerken</a:t>
            </a:r>
          </a:p>
        </p:txBody>
      </p:sp>
      <p:sp>
        <p:nvSpPr>
          <p:cNvPr id="2" name="Tijdelijke aanduiding voor afbeelding 2">
            <a:extLst>
              <a:ext uri="{FF2B5EF4-FFF2-40B4-BE49-F238E27FC236}">
                <a16:creationId xmlns:a16="http://schemas.microsoft.com/office/drawing/2014/main" id="{EE9A1CDE-4E05-BF9E-0E9C-C63617E8911A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570000" y="1143001"/>
            <a:ext cx="2046950" cy="3624660"/>
          </a:xfrm>
        </p:spPr>
        <p:txBody>
          <a:bodyPr/>
          <a:lstStyle/>
          <a:p>
            <a:endParaRPr lang="nl-NL"/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39E5ADDC-5902-3679-2057-1B7FE84BBBB1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445015" y="320759"/>
            <a:ext cx="1357565" cy="57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6951923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oud_13">
    <p:bg>
      <p:bgPr>
        <a:solidFill>
          <a:schemeClr val="bg1">
            <a:alpha val="1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hthoek 9">
            <a:extLst>
              <a:ext uri="{FF2B5EF4-FFF2-40B4-BE49-F238E27FC236}">
                <a16:creationId xmlns:a16="http://schemas.microsoft.com/office/drawing/2014/main" id="{EA9EE29F-8665-43DB-901B-7C0F9DC944E0}"/>
              </a:ext>
            </a:extLst>
          </p:cNvPr>
          <p:cNvSpPr/>
          <p:nvPr userDrawn="1"/>
        </p:nvSpPr>
        <p:spPr>
          <a:xfrm>
            <a:off x="252000" y="252000"/>
            <a:ext cx="8640000" cy="4644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9" name="Tijdelijke aanduiding voor inhoud 2"/>
          <p:cNvSpPr>
            <a:spLocks noGrp="1"/>
          </p:cNvSpPr>
          <p:nvPr>
            <p:ph sz="half" idx="1" hasCustomPrompt="1"/>
          </p:nvPr>
        </p:nvSpPr>
        <p:spPr>
          <a:xfrm>
            <a:off x="482130" y="1620000"/>
            <a:ext cx="5975820" cy="3147660"/>
          </a:xfrm>
        </p:spPr>
        <p:txBody>
          <a:bodyPr bIns="0"/>
          <a:lstStyle>
            <a:lvl1pPr marL="0" indent="0">
              <a:lnSpc>
                <a:spcPct val="90000"/>
              </a:lnSpc>
              <a:buFontTx/>
              <a:buBlip>
                <a:blip r:embed="rId2"/>
              </a:buBlip>
              <a:defRPr sz="2200">
                <a:latin typeface="FlandersArtSans-Regular" panose="00000500000000000000" pitchFamily="2" charset="0"/>
              </a:defRPr>
            </a:lvl1pPr>
            <a:lvl2pPr>
              <a:lnSpc>
                <a:spcPct val="90000"/>
              </a:lnSpc>
              <a:buSzPct val="75000"/>
              <a:buFontTx/>
              <a:buBlip>
                <a:blip r:embed="rId3"/>
              </a:buBlip>
              <a:defRPr sz="2200">
                <a:solidFill>
                  <a:schemeClr val="bg1">
                    <a:lumMod val="50000"/>
                  </a:schemeClr>
                </a:solidFill>
                <a:latin typeface="FlandersArtSans-Regular" panose="00000500000000000000" pitchFamily="2" charset="0"/>
              </a:defRPr>
            </a:lvl2pPr>
            <a:lvl3pPr>
              <a:lnSpc>
                <a:spcPct val="90000"/>
              </a:lnSpc>
              <a:buSzPct val="85000"/>
              <a:defRPr>
                <a:latin typeface="FlandersArtSans-Regular" panose="00000500000000000000" pitchFamily="2" charset="0"/>
              </a:defRPr>
            </a:lvl3pPr>
            <a:lvl4pPr>
              <a:lnSpc>
                <a:spcPct val="90000"/>
              </a:lnSpc>
              <a:defRPr>
                <a:latin typeface="FlandersArtSans-Regular" panose="00000500000000000000" pitchFamily="2" charset="0"/>
              </a:defRPr>
            </a:lvl4pPr>
            <a:lvl5pPr>
              <a:lnSpc>
                <a:spcPct val="90000"/>
              </a:lnSpc>
              <a:defRPr>
                <a:latin typeface="FlandersArtSans-Regular" panose="00000500000000000000" pitchFamily="2" charset="0"/>
              </a:defRPr>
            </a:lvl5pPr>
          </a:lstStyle>
          <a:p>
            <a:pPr lvl="0"/>
            <a:r>
              <a:rPr lang="nl-BE"/>
              <a:t>Klik om de modelstijlen te bewerken</a:t>
            </a:r>
          </a:p>
          <a:p>
            <a:pPr lvl="1"/>
            <a:r>
              <a:rPr lang="nl-BE"/>
              <a:t>Tweede niveau</a:t>
            </a:r>
          </a:p>
          <a:p>
            <a:pPr lvl="2"/>
            <a:r>
              <a:rPr lang="nl-BE"/>
              <a:t>Derde niveau</a:t>
            </a:r>
          </a:p>
          <a:p>
            <a:pPr lvl="3"/>
            <a:r>
              <a:rPr lang="nl-BE"/>
              <a:t>Vierde niveau</a:t>
            </a:r>
          </a:p>
          <a:p>
            <a:pPr lvl="4"/>
            <a:r>
              <a:rPr lang="nl-BE"/>
              <a:t>Vijfde niveau</a:t>
            </a:r>
          </a:p>
        </p:txBody>
      </p:sp>
      <p:cxnSp>
        <p:nvCxnSpPr>
          <p:cNvPr id="7" name="Rechte verbindingslijn 6">
            <a:extLst>
              <a:ext uri="{FF2B5EF4-FFF2-40B4-BE49-F238E27FC236}">
                <a16:creationId xmlns:a16="http://schemas.microsoft.com/office/drawing/2014/main" id="{9B28E1AE-237E-45DC-96FF-19EE64462A8A}"/>
              </a:ext>
            </a:extLst>
          </p:cNvPr>
          <p:cNvCxnSpPr>
            <a:cxnSpLocks/>
          </p:cNvCxnSpPr>
          <p:nvPr userDrawn="1"/>
        </p:nvCxnSpPr>
        <p:spPr>
          <a:xfrm rot="6180000" flipV="1">
            <a:off x="292371" y="3635272"/>
            <a:ext cx="923110" cy="1779274"/>
          </a:xfrm>
          <a:prstGeom prst="line">
            <a:avLst/>
          </a:prstGeom>
          <a:ln w="254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Rechte verbindingslijn 10">
            <a:extLst>
              <a:ext uri="{FF2B5EF4-FFF2-40B4-BE49-F238E27FC236}">
                <a16:creationId xmlns:a16="http://schemas.microsoft.com/office/drawing/2014/main" id="{3F1AB217-37DB-484A-9699-517B16BE2F92}"/>
              </a:ext>
            </a:extLst>
          </p:cNvPr>
          <p:cNvCxnSpPr>
            <a:cxnSpLocks/>
          </p:cNvCxnSpPr>
          <p:nvPr userDrawn="1"/>
        </p:nvCxnSpPr>
        <p:spPr>
          <a:xfrm flipH="1">
            <a:off x="0" y="2916695"/>
            <a:ext cx="9144000" cy="2223510"/>
          </a:xfrm>
          <a:prstGeom prst="line">
            <a:avLst/>
          </a:prstGeom>
          <a:ln w="254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jdelijke aanduiding voor afbeelding 2">
            <a:extLst>
              <a:ext uri="{FF2B5EF4-FFF2-40B4-BE49-F238E27FC236}">
                <a16:creationId xmlns:a16="http://schemas.microsoft.com/office/drawing/2014/main" id="{6E2213DE-398D-0C63-3C76-B17D8980ED26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570000" y="1143000"/>
            <a:ext cx="2046950" cy="3624660"/>
          </a:xfrm>
        </p:spPr>
        <p:txBody>
          <a:bodyPr/>
          <a:lstStyle/>
          <a:p>
            <a:endParaRPr lang="nl-NL"/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F06FCE89-63F0-E8C2-5BF3-DABFFFD88EB9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445015" y="320759"/>
            <a:ext cx="1357565" cy="576000"/>
          </a:xfrm>
          <a:prstGeom prst="rect">
            <a:avLst/>
          </a:prstGeom>
        </p:spPr>
      </p:pic>
      <p:sp>
        <p:nvSpPr>
          <p:cNvPr id="3" name="Titel 1">
            <a:extLst>
              <a:ext uri="{FF2B5EF4-FFF2-40B4-BE49-F238E27FC236}">
                <a16:creationId xmlns:a16="http://schemas.microsoft.com/office/drawing/2014/main" id="{B001DDF1-DA3E-C373-4D9B-644FBD9DB95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82130" y="900000"/>
            <a:ext cx="5975820" cy="642109"/>
          </a:xfrm>
        </p:spPr>
        <p:txBody>
          <a:bodyPr anchor="t" anchorCtr="0"/>
          <a:lstStyle>
            <a:lvl1pPr>
              <a:defRPr>
                <a:solidFill>
                  <a:schemeClr val="accent6"/>
                </a:solidFill>
                <a:latin typeface="FlandersArtSans-Bold" panose="00000800000000000000" pitchFamily="2" charset="0"/>
              </a:defRPr>
            </a:lvl1pPr>
          </a:lstStyle>
          <a:p>
            <a:r>
              <a:rPr lang="nl-BE"/>
              <a:t>Klik om de stijl te bewerken</a:t>
            </a:r>
          </a:p>
        </p:txBody>
      </p:sp>
    </p:spTree>
    <p:extLst>
      <p:ext uri="{BB962C8B-B14F-4D97-AF65-F5344CB8AC3E}">
        <p14:creationId xmlns:p14="http://schemas.microsoft.com/office/powerpoint/2010/main" val="1696384095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jdelijke aanduiding voor dianummer 6"/>
          <p:cNvSpPr>
            <a:spLocks noGrp="1"/>
          </p:cNvSpPr>
          <p:nvPr>
            <p:ph type="sldNum" sz="quarter" idx="12"/>
          </p:nvPr>
        </p:nvSpPr>
        <p:spPr>
          <a:xfrm>
            <a:off x="6876017" y="4752000"/>
            <a:ext cx="2141621" cy="273844"/>
          </a:xfrm>
        </p:spPr>
        <p:txBody>
          <a:bodyPr/>
          <a:lstStyle>
            <a:lvl1pPr>
              <a:defRPr sz="675">
                <a:latin typeface="FlandersArtSans-Regular" panose="00000500000000000000" pitchFamily="2" charset="0"/>
              </a:defRPr>
            </a:lvl1pPr>
          </a:lstStyle>
          <a:p>
            <a:fld id="{7749CDD0-7D77-4D23-9A27-F361E39BA472}" type="datetime1">
              <a:rPr lang="nl-BE" smtClean="0"/>
              <a:pPr/>
              <a:t>27/08/2024</a:t>
            </a:fld>
            <a:r>
              <a:rPr lang="nl-BE"/>
              <a:t> </a:t>
            </a:r>
            <a:r>
              <a:rPr lang="nl-BE" b="1"/>
              <a:t>│</a:t>
            </a:r>
            <a:fld id="{B263F6C6-2226-4286-8995-C42CB1E7C290}" type="slidenum">
              <a:rPr lang="nl-BE" smtClean="0"/>
              <a:pPr/>
              <a:t>‹nr.›</a:t>
            </a:fld>
            <a:endParaRPr lang="nl-BE"/>
          </a:p>
        </p:txBody>
      </p:sp>
      <p:sp>
        <p:nvSpPr>
          <p:cNvPr id="8" name="Titel 1"/>
          <p:cNvSpPr>
            <a:spLocks noGrp="1"/>
          </p:cNvSpPr>
          <p:nvPr>
            <p:ph type="title" hasCustomPrompt="1"/>
          </p:nvPr>
        </p:nvSpPr>
        <p:spPr>
          <a:xfrm>
            <a:off x="1296000" y="567000"/>
            <a:ext cx="7416000" cy="837000"/>
          </a:xfrm>
        </p:spPr>
        <p:txBody>
          <a:bodyPr anchor="t" anchorCtr="0"/>
          <a:lstStyle>
            <a:lvl1pPr>
              <a:defRPr>
                <a:latin typeface="FlandersArtSans-Bold" panose="00000800000000000000" pitchFamily="2" charset="0"/>
              </a:defRPr>
            </a:lvl1pPr>
          </a:lstStyle>
          <a:p>
            <a:r>
              <a:rPr lang="nl-BE"/>
              <a:t>Klik om stijl te bewerken</a:t>
            </a:r>
          </a:p>
        </p:txBody>
      </p:sp>
      <p:sp>
        <p:nvSpPr>
          <p:cNvPr id="9" name="Tijdelijke aanduiding voor inhoud 2"/>
          <p:cNvSpPr>
            <a:spLocks noGrp="1"/>
          </p:cNvSpPr>
          <p:nvPr>
            <p:ph sz="half" idx="1" hasCustomPrompt="1"/>
          </p:nvPr>
        </p:nvSpPr>
        <p:spPr>
          <a:xfrm>
            <a:off x="1296000" y="1436400"/>
            <a:ext cx="7416000" cy="2754000"/>
          </a:xfrm>
        </p:spPr>
        <p:txBody>
          <a:bodyPr bIns="0"/>
          <a:lstStyle>
            <a:lvl1pPr marL="0" indent="0">
              <a:lnSpc>
                <a:spcPct val="90000"/>
              </a:lnSpc>
              <a:buFontTx/>
              <a:buBlip>
                <a:blip r:embed="rId2"/>
              </a:buBlip>
              <a:defRPr sz="1650">
                <a:latin typeface="FlandersArtSans-Regular" panose="00000500000000000000" pitchFamily="2" charset="0"/>
              </a:defRPr>
            </a:lvl1pPr>
            <a:lvl2pPr>
              <a:lnSpc>
                <a:spcPct val="90000"/>
              </a:lnSpc>
              <a:buSzPct val="75000"/>
              <a:buFontTx/>
              <a:buBlip>
                <a:blip r:embed="rId3"/>
              </a:buBlip>
              <a:defRPr sz="1650">
                <a:solidFill>
                  <a:schemeClr val="bg1">
                    <a:lumMod val="50000"/>
                  </a:schemeClr>
                </a:solidFill>
                <a:latin typeface="FlandersArtSans-Regular" panose="00000500000000000000" pitchFamily="2" charset="0"/>
              </a:defRPr>
            </a:lvl2pPr>
            <a:lvl3pPr>
              <a:lnSpc>
                <a:spcPct val="90000"/>
              </a:lnSpc>
              <a:buSzPct val="85000"/>
              <a:defRPr>
                <a:latin typeface="FlandersArtSans-Regular" panose="00000500000000000000" pitchFamily="2" charset="0"/>
              </a:defRPr>
            </a:lvl3pPr>
            <a:lvl4pPr>
              <a:lnSpc>
                <a:spcPct val="90000"/>
              </a:lnSpc>
              <a:defRPr>
                <a:latin typeface="FlandersArtSans-Regular" panose="00000500000000000000" pitchFamily="2" charset="0"/>
              </a:defRPr>
            </a:lvl4pPr>
            <a:lvl5pPr>
              <a:lnSpc>
                <a:spcPct val="90000"/>
              </a:lnSpc>
              <a:defRPr>
                <a:latin typeface="FlandersArtSans-Regular" panose="00000500000000000000" pitchFamily="2" charset="0"/>
              </a:defRPr>
            </a:lvl5pPr>
          </a:lstStyle>
          <a:p>
            <a:pPr lvl="0"/>
            <a:r>
              <a:rPr lang="nl-BE"/>
              <a:t>Klikken om de tekststijl van het model te bewerken</a:t>
            </a:r>
          </a:p>
          <a:p>
            <a:pPr lvl="1"/>
            <a:r>
              <a:rPr lang="nl-BE"/>
              <a:t>Tweede niveau</a:t>
            </a:r>
          </a:p>
          <a:p>
            <a:pPr lvl="2"/>
            <a:r>
              <a:rPr lang="nl-BE"/>
              <a:t>Derde niveau</a:t>
            </a:r>
          </a:p>
          <a:p>
            <a:pPr lvl="3"/>
            <a:r>
              <a:rPr lang="nl-BE"/>
              <a:t>Vierde niveau</a:t>
            </a:r>
          </a:p>
          <a:p>
            <a:pPr lvl="4"/>
            <a:r>
              <a:rPr lang="nl-BE"/>
              <a:t>Vijfde niveau</a:t>
            </a:r>
          </a:p>
        </p:txBody>
      </p:sp>
    </p:spTree>
    <p:extLst>
      <p:ext uri="{BB962C8B-B14F-4D97-AF65-F5344CB8AC3E}">
        <p14:creationId xmlns:p14="http://schemas.microsoft.com/office/powerpoint/2010/main" val="638275443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713144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296000" y="567000"/>
            <a:ext cx="7416000" cy="837000"/>
          </a:xfrm>
        </p:spPr>
        <p:txBody>
          <a:bodyPr anchor="t" anchorCtr="0"/>
          <a:lstStyle>
            <a:lvl1pPr>
              <a:defRPr b="0" i="0">
                <a:latin typeface="FlandersArtSans-Bold" panose="00000800000000000000" pitchFamily="2" charset="0"/>
                <a:cs typeface="FlandersArtSans-Bold" panose="00000800000000000000" pitchFamily="2" charset="0"/>
              </a:defRPr>
            </a:lvl1pPr>
          </a:lstStyle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5320146" y="1431000"/>
            <a:ext cx="3391854" cy="2835000"/>
          </a:xfrm>
        </p:spPr>
        <p:txBody>
          <a:bodyPr bIns="0"/>
          <a:lstStyle>
            <a:lvl1pPr>
              <a:spcBef>
                <a:spcPts val="225"/>
              </a:spcBef>
              <a:defRPr sz="1500"/>
            </a:lvl1pPr>
            <a:lvl2pPr>
              <a:spcBef>
                <a:spcPts val="225"/>
              </a:spcBef>
              <a:defRPr sz="1500">
                <a:solidFill>
                  <a:schemeClr val="bg1">
                    <a:lumMod val="50000"/>
                  </a:schemeClr>
                </a:solidFill>
              </a:defRPr>
            </a:lvl2pPr>
            <a:lvl3pPr>
              <a:spcBef>
                <a:spcPts val="225"/>
              </a:spcBef>
              <a:defRPr sz="1200"/>
            </a:lvl3pPr>
            <a:lvl4pPr>
              <a:spcBef>
                <a:spcPts val="225"/>
              </a:spcBef>
              <a:defRPr sz="1200"/>
            </a:lvl4pPr>
            <a:lvl5pPr>
              <a:spcBef>
                <a:spcPts val="225"/>
              </a:spcBef>
              <a:defRPr sz="1200"/>
            </a:lvl5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12" name="Tijdelijke aanduiding voor dianummer 6"/>
          <p:cNvSpPr>
            <a:spLocks noGrp="1"/>
          </p:cNvSpPr>
          <p:nvPr>
            <p:ph type="sldNum" sz="quarter" idx="12"/>
          </p:nvPr>
        </p:nvSpPr>
        <p:spPr>
          <a:xfrm>
            <a:off x="6876017" y="4752000"/>
            <a:ext cx="2141621" cy="273844"/>
          </a:xfrm>
        </p:spPr>
        <p:txBody>
          <a:bodyPr/>
          <a:lstStyle>
            <a:lvl1pPr>
              <a:defRPr sz="675">
                <a:latin typeface="FlandersArtSans-Regular" panose="00000500000000000000" pitchFamily="2" charset="0"/>
              </a:defRPr>
            </a:lvl1pPr>
          </a:lstStyle>
          <a:p>
            <a:fld id="{7749CDD0-7D77-4D23-9A27-F361E39BA472}" type="datetime1">
              <a:rPr lang="nl-BE" smtClean="0"/>
              <a:pPr/>
              <a:t>27/08/2024</a:t>
            </a:fld>
            <a:r>
              <a:rPr lang="nl-BE"/>
              <a:t> </a:t>
            </a:r>
            <a:r>
              <a:rPr lang="nl-BE" b="1"/>
              <a:t>│</a:t>
            </a:r>
            <a:fld id="{B263F6C6-2226-4286-8995-C42CB1E7C290}" type="slidenum">
              <a:rPr lang="nl-BE" smtClean="0"/>
              <a:pPr/>
              <a:t>‹nr.›</a:t>
            </a:fld>
            <a:endParaRPr lang="nl-BE"/>
          </a:p>
        </p:txBody>
      </p:sp>
      <p:sp>
        <p:nvSpPr>
          <p:cNvPr id="5" name="Tijdelijke aanduiding voor afbeelding 4"/>
          <p:cNvSpPr>
            <a:spLocks noGrp="1"/>
          </p:cNvSpPr>
          <p:nvPr>
            <p:ph type="pic" sz="quarter" idx="13"/>
          </p:nvPr>
        </p:nvSpPr>
        <p:spPr>
          <a:xfrm>
            <a:off x="1294228" y="1431000"/>
            <a:ext cx="3708000" cy="2835000"/>
          </a:xfrm>
        </p:spPr>
        <p:txBody>
          <a:bodyPr anchor="ctr"/>
          <a:lstStyle>
            <a:lvl1pPr algn="ctr">
              <a:buNone/>
              <a:defRPr>
                <a:solidFill>
                  <a:srgbClr val="FF0000"/>
                </a:solidFill>
              </a:defRPr>
            </a:lvl1pPr>
          </a:lstStyle>
          <a:p>
            <a:r>
              <a:rPr lang="nl-NL"/>
              <a:t>Klik op het pictogram als u een afbeelding wilt toevoegen</a:t>
            </a:r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4195912980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_Custom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object 6">
            <a:extLst>
              <a:ext uri="{FF2B5EF4-FFF2-40B4-BE49-F238E27FC236}">
                <a16:creationId xmlns:a16="http://schemas.microsoft.com/office/drawing/2014/main" id="{636D807B-C72B-4D84-B2C3-B798CB53A8D7}"/>
              </a:ext>
            </a:extLst>
          </p:cNvPr>
          <p:cNvSpPr txBox="1">
            <a:spLocks noGrp="1"/>
          </p:cNvSpPr>
          <p:nvPr>
            <p:ph type="ftr" sz="quarter" idx="3"/>
          </p:nvPr>
        </p:nvSpPr>
        <p:spPr>
          <a:xfrm>
            <a:off x="512999" y="4740344"/>
            <a:ext cx="3510000" cy="1242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lang="en-US"/>
            </a:defPPr>
            <a:lvl1pPr marL="0" algn="l" defTabSz="685800" rtl="0" eaLnBrk="1" latinLnBrk="0" hangingPunct="1">
              <a:defRPr sz="413" b="0" i="0" kern="1200" spc="0">
                <a:solidFill>
                  <a:schemeClr val="bg1">
                    <a:lumMod val="50000"/>
                  </a:schemeClr>
                </a:solidFill>
                <a:latin typeface="Univers for KPMG Light"/>
                <a:ea typeface="+mn-ea"/>
                <a:cs typeface="Univers for KPMG Light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9525" marR="3810">
              <a:lnSpc>
                <a:spcPts val="450"/>
              </a:lnSpc>
              <a:spcBef>
                <a:spcPts val="11"/>
              </a:spcBef>
            </a:pPr>
            <a:r>
              <a:rPr lang="nl-BE"/>
              <a:t>© 2022 KPMG Deal Advisory, a Belgian BV/SRL and a member firm of the KPMG global organization of independent member firms affiliated with  KPMG International Limited, a private English company limited by guarantee. All rights reserved. Printed in Belgium.</a:t>
            </a:r>
          </a:p>
        </p:txBody>
      </p:sp>
      <p:sp>
        <p:nvSpPr>
          <p:cNvPr id="9" name="Shape 8">
            <a:extLst>
              <a:ext uri="{FF2B5EF4-FFF2-40B4-BE49-F238E27FC236}">
                <a16:creationId xmlns:a16="http://schemas.microsoft.com/office/drawing/2014/main" id="{E982D15E-B3B7-4B1E-9ED3-7A523D912F4B}"/>
              </a:ext>
            </a:extLst>
          </p:cNvPr>
          <p:cNvSpPr txBox="1">
            <a:spLocks/>
          </p:cNvSpPr>
          <p:nvPr userDrawn="1"/>
        </p:nvSpPr>
        <p:spPr>
          <a:xfrm>
            <a:off x="8209955" y="4700248"/>
            <a:ext cx="181865" cy="112059"/>
          </a:xfrm>
          <a:prstGeom prst="rect">
            <a:avLst/>
          </a:prstGeom>
        </p:spPr>
        <p:txBody>
          <a:bodyPr lIns="0" tIns="0" rIns="0" bIns="0" anchor="b" anchorCtr="0"/>
          <a:lstStyle>
            <a:defPPr>
              <a:defRPr lang="en-US"/>
            </a:defPPr>
            <a:lvl1pPr marL="0" algn="l" defTabSz="457200" rtl="0" eaLnBrk="1" latinLnBrk="0" hangingPunct="1">
              <a:defRPr sz="1000" kern="1200">
                <a:solidFill>
                  <a:srgbClr val="0061A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86CB4B4D-7CA3-9044-876B-883B54F8677D}" type="slidenum">
              <a:rPr lang="nl-BE" sz="750" smtClean="0">
                <a:solidFill>
                  <a:schemeClr val="accent2"/>
                </a:solidFill>
                <a:latin typeface="+mn-lt"/>
                <a:ea typeface="Arial"/>
                <a:cs typeface="Arial" panose="020B0604020202020204" pitchFamily="34" charset="0"/>
              </a:rPr>
              <a:pPr algn="r"/>
              <a:t>‹nr.›</a:t>
            </a:fld>
            <a:endParaRPr lang="nl-BE" sz="750">
              <a:solidFill>
                <a:schemeClr val="accent2"/>
              </a:solidFill>
              <a:latin typeface="+mn-lt"/>
              <a:ea typeface="Arial"/>
              <a:cs typeface="Arial" panose="020B0604020202020204" pitchFamily="34" charset="0"/>
            </a:endParaRP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DB0E58D0-3A68-46A7-A053-AB9A28BA0707}"/>
              </a:ext>
            </a:extLst>
          </p:cNvPr>
          <p:cNvCxnSpPr/>
          <p:nvPr userDrawn="1"/>
        </p:nvCxnSpPr>
        <p:spPr>
          <a:xfrm>
            <a:off x="8196411" y="4700248"/>
            <a:ext cx="0" cy="112059"/>
          </a:xfrm>
          <a:prstGeom prst="line">
            <a:avLst/>
          </a:prstGeom>
          <a:ln w="63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itle 10">
            <a:extLst>
              <a:ext uri="{FF2B5EF4-FFF2-40B4-BE49-F238E27FC236}">
                <a16:creationId xmlns:a16="http://schemas.microsoft.com/office/drawing/2014/main" id="{83DD5EAC-218A-6425-E366-F35411BF5C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703396377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eldia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hoek 5">
            <a:extLst>
              <a:ext uri="{FF2B5EF4-FFF2-40B4-BE49-F238E27FC236}">
                <a16:creationId xmlns:a16="http://schemas.microsoft.com/office/drawing/2014/main" id="{2C13C002-5926-7F73-848B-64730FFEF735}"/>
              </a:ext>
            </a:extLst>
          </p:cNvPr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grpSp>
        <p:nvGrpSpPr>
          <p:cNvPr id="7" name="Groeperen 11">
            <a:extLst>
              <a:ext uri="{FF2B5EF4-FFF2-40B4-BE49-F238E27FC236}">
                <a16:creationId xmlns:a16="http://schemas.microsoft.com/office/drawing/2014/main" id="{CC39CC98-B4AA-37BB-95C4-471B5D3B2D6C}"/>
              </a:ext>
            </a:extLst>
          </p:cNvPr>
          <p:cNvGrpSpPr/>
          <p:nvPr userDrawn="1"/>
        </p:nvGrpSpPr>
        <p:grpSpPr>
          <a:xfrm>
            <a:off x="252000" y="252000"/>
            <a:ext cx="8553506" cy="4699106"/>
            <a:chOff x="288000" y="288000"/>
            <a:chExt cx="8553506" cy="6265475"/>
          </a:xfrm>
          <a:solidFill>
            <a:schemeClr val="accent1"/>
          </a:solidFill>
        </p:grpSpPr>
        <p:sp>
          <p:nvSpPr>
            <p:cNvPr id="8" name="Rechthoek 7">
              <a:extLst>
                <a:ext uri="{FF2B5EF4-FFF2-40B4-BE49-F238E27FC236}">
                  <a16:creationId xmlns:a16="http://schemas.microsoft.com/office/drawing/2014/main" id="{C7782040-6C1E-F5A3-EE9F-C067795CB005}"/>
                </a:ext>
              </a:extLst>
            </p:cNvPr>
            <p:cNvSpPr>
              <a:spLocks/>
            </p:cNvSpPr>
            <p:nvPr userDrawn="1"/>
          </p:nvSpPr>
          <p:spPr>
            <a:xfrm>
              <a:off x="288000" y="288000"/>
              <a:ext cx="6767999" cy="6265475"/>
            </a:xfrm>
            <a:prstGeom prst="rect">
              <a:avLst/>
            </a:prstGeom>
            <a:grpFill/>
            <a:ln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>
                <a:latin typeface="FlandersArtSans-Regular" panose="00000500000000000000" pitchFamily="2" charset="0"/>
              </a:endParaRPr>
            </a:p>
          </p:txBody>
        </p:sp>
        <p:sp>
          <p:nvSpPr>
            <p:cNvPr id="9" name="Rechthoekige driehoek 8">
              <a:extLst>
                <a:ext uri="{FF2B5EF4-FFF2-40B4-BE49-F238E27FC236}">
                  <a16:creationId xmlns:a16="http://schemas.microsoft.com/office/drawing/2014/main" id="{6BA4D313-0CBE-458E-99A9-92110554F15A}"/>
                </a:ext>
              </a:extLst>
            </p:cNvPr>
            <p:cNvSpPr/>
            <p:nvPr userDrawn="1"/>
          </p:nvSpPr>
          <p:spPr>
            <a:xfrm>
              <a:off x="7056000" y="288000"/>
              <a:ext cx="1785506" cy="6264000"/>
            </a:xfrm>
            <a:prstGeom prst="rtTriangle">
              <a:avLst/>
            </a:prstGeom>
            <a:grpFill/>
            <a:ln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>
                <a:latin typeface="FlandersArtSans-Regular" panose="00000500000000000000" pitchFamily="2" charset="0"/>
              </a:endParaRPr>
            </a:p>
          </p:txBody>
        </p:sp>
      </p:grpSp>
      <p:pic>
        <p:nvPicPr>
          <p:cNvPr id="10" name="Afbeelding 9">
            <a:extLst>
              <a:ext uri="{FF2B5EF4-FFF2-40B4-BE49-F238E27FC236}">
                <a16:creationId xmlns:a16="http://schemas.microsoft.com/office/drawing/2014/main" id="{8EF8DC82-2523-2476-3049-F0D21AECFD7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52000" y="252000"/>
            <a:ext cx="1621092" cy="701013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184A53EA-37F7-E644-A5CB-6416AB87175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69707" y="1883628"/>
            <a:ext cx="6302292" cy="1376243"/>
          </a:xfrm>
        </p:spPr>
        <p:txBody>
          <a:bodyPr/>
          <a:lstStyle>
            <a:lvl1pPr>
              <a:defRPr sz="4800"/>
            </a:lvl1pPr>
          </a:lstStyle>
          <a:p>
            <a:r>
              <a:rPr lang="nl-BE"/>
              <a:t>Klik om stijl te bewerken</a:t>
            </a:r>
          </a:p>
        </p:txBody>
      </p:sp>
      <p:sp>
        <p:nvSpPr>
          <p:cNvPr id="12" name="Ondertitel 2">
            <a:extLst>
              <a:ext uri="{FF2B5EF4-FFF2-40B4-BE49-F238E27FC236}">
                <a16:creationId xmlns:a16="http://schemas.microsoft.com/office/drawing/2014/main" id="{59827CD1-5CB7-C62D-D2E3-BC40F3A0145B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969707" y="3365500"/>
            <a:ext cx="6302292" cy="543238"/>
          </a:xfrm>
        </p:spPr>
        <p:txBody>
          <a:bodyPr bIns="0" anchor="t" anchorCtr="0">
            <a:noAutofit/>
          </a:bodyPr>
          <a:lstStyle>
            <a:lvl1pPr marL="0" indent="0" algn="l">
              <a:lnSpc>
                <a:spcPts val="1760"/>
              </a:lnSpc>
              <a:buNone/>
              <a:defRPr sz="1800">
                <a:solidFill>
                  <a:schemeClr val="bg1"/>
                </a:solidFill>
                <a:latin typeface="FlandersArtSans-Medium" panose="00000600000000000000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BE"/>
              <a:t>Klik om de stijl te bewerken</a:t>
            </a:r>
          </a:p>
        </p:txBody>
      </p:sp>
    </p:spTree>
    <p:extLst>
      <p:ext uri="{BB962C8B-B14F-4D97-AF65-F5344CB8AC3E}">
        <p14:creationId xmlns:p14="http://schemas.microsoft.com/office/powerpoint/2010/main" val="130947927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dia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eperen 15"/>
          <p:cNvGrpSpPr/>
          <p:nvPr userDrawn="1"/>
        </p:nvGrpSpPr>
        <p:grpSpPr>
          <a:xfrm>
            <a:off x="288003" y="216001"/>
            <a:ext cx="6033505" cy="4699106"/>
            <a:chOff x="288001" y="288000"/>
            <a:chExt cx="6033505" cy="6265475"/>
          </a:xfrm>
          <a:solidFill>
            <a:schemeClr val="accent1"/>
          </a:solidFill>
        </p:grpSpPr>
        <p:sp>
          <p:nvSpPr>
            <p:cNvPr id="12" name="Rechthoek 11"/>
            <p:cNvSpPr>
              <a:spLocks/>
            </p:cNvSpPr>
            <p:nvPr userDrawn="1"/>
          </p:nvSpPr>
          <p:spPr>
            <a:xfrm>
              <a:off x="288001" y="288000"/>
              <a:ext cx="4248000" cy="6265475"/>
            </a:xfrm>
            <a:prstGeom prst="rect">
              <a:avLst/>
            </a:prstGeom>
            <a:grpFill/>
            <a:ln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sz="1350">
                <a:latin typeface="FlandersArtSans-Regular" panose="00000500000000000000" pitchFamily="2" charset="0"/>
              </a:endParaRPr>
            </a:p>
          </p:txBody>
        </p:sp>
        <p:sp>
          <p:nvSpPr>
            <p:cNvPr id="13" name="Rechthoekige driehoek 12"/>
            <p:cNvSpPr/>
            <p:nvPr userDrawn="1"/>
          </p:nvSpPr>
          <p:spPr>
            <a:xfrm>
              <a:off x="4536000" y="288000"/>
              <a:ext cx="1785506" cy="6264000"/>
            </a:xfrm>
            <a:prstGeom prst="rtTriangle">
              <a:avLst/>
            </a:prstGeom>
            <a:grpFill/>
            <a:ln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sz="1350">
                <a:latin typeface="FlandersArtSans-Regular" panose="00000500000000000000" pitchFamily="2" charset="0"/>
              </a:endParaRPr>
            </a:p>
          </p:txBody>
        </p:sp>
      </p:grpSp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980902" y="1917001"/>
            <a:ext cx="4167098" cy="1457999"/>
          </a:xfrm>
        </p:spPr>
        <p:txBody>
          <a:bodyPr wrap="square" anchor="t" anchorCtr="0">
            <a:noAutofit/>
          </a:bodyPr>
          <a:lstStyle>
            <a:lvl1pPr algn="l">
              <a:lnSpc>
                <a:spcPts val="3900"/>
              </a:lnSpc>
              <a:defRPr sz="3600" b="1" i="0">
                <a:solidFill>
                  <a:schemeClr val="bg1"/>
                </a:solidFill>
                <a:latin typeface="+mn-lt"/>
                <a:cs typeface="FlandersArtSans-Bold" panose="00000800000000000000" pitchFamily="2" charset="0"/>
              </a:defRPr>
            </a:lvl1pPr>
          </a:lstStyle>
          <a:p>
            <a:r>
              <a:rPr lang="nl-BE"/>
              <a:t>Klik om de stijl te bewerken</a:t>
            </a:r>
          </a:p>
        </p:txBody>
      </p:sp>
      <p:sp>
        <p:nvSpPr>
          <p:cNvPr id="3" name="Ondertitel 2"/>
          <p:cNvSpPr>
            <a:spLocks noGrp="1"/>
          </p:cNvSpPr>
          <p:nvPr>
            <p:ph type="subTitle" idx="1" hasCustomPrompt="1"/>
          </p:nvPr>
        </p:nvSpPr>
        <p:spPr>
          <a:xfrm>
            <a:off x="980903" y="3488229"/>
            <a:ext cx="4168675" cy="918000"/>
          </a:xfrm>
          <a:prstGeom prst="rect">
            <a:avLst/>
          </a:prstGeom>
        </p:spPr>
        <p:txBody>
          <a:bodyPr bIns="0">
            <a:noAutofit/>
          </a:bodyPr>
          <a:lstStyle>
            <a:lvl1pPr marL="0" indent="0" algn="l">
              <a:lnSpc>
                <a:spcPts val="1320"/>
              </a:lnSpc>
              <a:buNone/>
              <a:defRPr sz="1185">
                <a:solidFill>
                  <a:schemeClr val="bg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nl-BE"/>
              <a:t>Klik om de ondertitelstijl van het model te bewerken</a:t>
            </a:r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931E2443-051A-806B-59EE-D88378839F9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060144" y="216001"/>
            <a:ext cx="1795854" cy="525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1794664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dia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eperen 11"/>
          <p:cNvGrpSpPr/>
          <p:nvPr userDrawn="1"/>
        </p:nvGrpSpPr>
        <p:grpSpPr>
          <a:xfrm>
            <a:off x="288000" y="214894"/>
            <a:ext cx="8553506" cy="4699106"/>
            <a:chOff x="288000" y="288000"/>
            <a:chExt cx="8553506" cy="6265475"/>
          </a:xfrm>
          <a:solidFill>
            <a:schemeClr val="accent1"/>
          </a:solidFill>
        </p:grpSpPr>
        <p:sp>
          <p:nvSpPr>
            <p:cNvPr id="10" name="Rechthoek 9"/>
            <p:cNvSpPr>
              <a:spLocks/>
            </p:cNvSpPr>
            <p:nvPr userDrawn="1"/>
          </p:nvSpPr>
          <p:spPr>
            <a:xfrm>
              <a:off x="288000" y="288000"/>
              <a:ext cx="6767999" cy="6265475"/>
            </a:xfrm>
            <a:prstGeom prst="rect">
              <a:avLst/>
            </a:prstGeom>
            <a:grpFill/>
            <a:ln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sz="1350">
                <a:latin typeface="FlandersArtSans-Regular" panose="00000500000000000000" pitchFamily="2" charset="0"/>
              </a:endParaRPr>
            </a:p>
          </p:txBody>
        </p:sp>
        <p:sp>
          <p:nvSpPr>
            <p:cNvPr id="11" name="Rechthoekige driehoek 10"/>
            <p:cNvSpPr/>
            <p:nvPr userDrawn="1"/>
          </p:nvSpPr>
          <p:spPr>
            <a:xfrm>
              <a:off x="7056000" y="288000"/>
              <a:ext cx="1785506" cy="6264000"/>
            </a:xfrm>
            <a:prstGeom prst="rtTriangle">
              <a:avLst/>
            </a:prstGeom>
            <a:grpFill/>
            <a:ln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sz="1350">
                <a:latin typeface="FlandersArtSans-Regular" panose="00000500000000000000" pitchFamily="2" charset="0"/>
              </a:endParaRPr>
            </a:p>
          </p:txBody>
        </p:sp>
      </p:grpSp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1256598" y="1890002"/>
            <a:ext cx="5342082" cy="1184783"/>
          </a:xfrm>
        </p:spPr>
        <p:txBody>
          <a:bodyPr anchor="b" anchorCtr="0">
            <a:noAutofit/>
          </a:bodyPr>
          <a:lstStyle>
            <a:lvl1pPr algn="l">
              <a:lnSpc>
                <a:spcPts val="4050"/>
              </a:lnSpc>
              <a:defRPr sz="3600" b="1" i="0">
                <a:solidFill>
                  <a:schemeClr val="accent6"/>
                </a:solidFill>
                <a:latin typeface="+mn-lt"/>
                <a:cs typeface="FlandersArtSans-Bold" panose="00000800000000000000" pitchFamily="2" charset="0"/>
              </a:defRPr>
            </a:lvl1pPr>
          </a:lstStyle>
          <a:p>
            <a:r>
              <a:rPr lang="nl-BE"/>
              <a:t>Klik om de stijl te bewerken</a:t>
            </a:r>
          </a:p>
        </p:txBody>
      </p:sp>
      <p:sp>
        <p:nvSpPr>
          <p:cNvPr id="3" name="Ondertitel 2"/>
          <p:cNvSpPr>
            <a:spLocks noGrp="1"/>
          </p:cNvSpPr>
          <p:nvPr>
            <p:ph type="subTitle" idx="1" hasCustomPrompt="1"/>
          </p:nvPr>
        </p:nvSpPr>
        <p:spPr>
          <a:xfrm>
            <a:off x="1256598" y="3143497"/>
            <a:ext cx="5354606" cy="790281"/>
          </a:xfrm>
          <a:prstGeom prst="rect">
            <a:avLst/>
          </a:prstGeom>
        </p:spPr>
        <p:txBody>
          <a:bodyPr bIns="0">
            <a:noAutofit/>
          </a:bodyPr>
          <a:lstStyle>
            <a:lvl1pPr marL="0" indent="0" algn="l">
              <a:lnSpc>
                <a:spcPts val="1320"/>
              </a:lnSpc>
              <a:buNone/>
              <a:defRPr sz="1350">
                <a:solidFill>
                  <a:schemeClr val="bg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nl-BE"/>
              <a:t>Klik om de ondertitelstijl van het model te bewerken</a:t>
            </a:r>
          </a:p>
        </p:txBody>
      </p:sp>
    </p:spTree>
    <p:extLst>
      <p:ext uri="{BB962C8B-B14F-4D97-AF65-F5344CB8AC3E}">
        <p14:creationId xmlns:p14="http://schemas.microsoft.com/office/powerpoint/2010/main" val="2058592229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dia_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hthoek 9"/>
          <p:cNvSpPr>
            <a:spLocks/>
          </p:cNvSpPr>
          <p:nvPr userDrawn="1"/>
        </p:nvSpPr>
        <p:spPr>
          <a:xfrm>
            <a:off x="282011" y="214894"/>
            <a:ext cx="6107414" cy="4699106"/>
          </a:xfrm>
          <a:prstGeom prst="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1350">
              <a:latin typeface="FlandersArtSans-Regular" panose="00000500000000000000" pitchFamily="2" charset="0"/>
            </a:endParaRPr>
          </a:p>
        </p:txBody>
      </p:sp>
      <p:sp>
        <p:nvSpPr>
          <p:cNvPr id="11" name="Rechthoekige driehoek 10"/>
          <p:cNvSpPr/>
          <p:nvPr userDrawn="1"/>
        </p:nvSpPr>
        <p:spPr>
          <a:xfrm>
            <a:off x="6389426" y="214894"/>
            <a:ext cx="1785506" cy="4698000"/>
          </a:xfrm>
          <a:prstGeom prst="rtTriangle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1350">
              <a:latin typeface="FlandersArtSans-Regular" panose="00000500000000000000" pitchFamily="2" charset="0"/>
            </a:endParaRPr>
          </a:p>
        </p:txBody>
      </p:sp>
      <p:sp>
        <p:nvSpPr>
          <p:cNvPr id="4" name="Rechthoek 3">
            <a:extLst>
              <a:ext uri="{FF2B5EF4-FFF2-40B4-BE49-F238E27FC236}">
                <a16:creationId xmlns:a16="http://schemas.microsoft.com/office/drawing/2014/main" id="{07665A5A-64EB-469D-8D2D-B1EEDD8FAA24}"/>
              </a:ext>
            </a:extLst>
          </p:cNvPr>
          <p:cNvSpPr/>
          <p:nvPr userDrawn="1"/>
        </p:nvSpPr>
        <p:spPr>
          <a:xfrm>
            <a:off x="256375" y="3845608"/>
            <a:ext cx="8605615" cy="109540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1350"/>
          </a:p>
        </p:txBody>
      </p:sp>
      <p:sp>
        <p:nvSpPr>
          <p:cNvPr id="2" name="Titel 1"/>
          <p:cNvSpPr>
            <a:spLocks noGrp="1"/>
          </p:cNvSpPr>
          <p:nvPr userDrawn="1">
            <p:ph type="ctrTitle" hasCustomPrompt="1"/>
          </p:nvPr>
        </p:nvSpPr>
        <p:spPr>
          <a:xfrm>
            <a:off x="675119" y="1050375"/>
            <a:ext cx="5868555" cy="1184783"/>
          </a:xfrm>
        </p:spPr>
        <p:txBody>
          <a:bodyPr anchor="t" anchorCtr="0">
            <a:noAutofit/>
          </a:bodyPr>
          <a:lstStyle>
            <a:lvl1pPr algn="l">
              <a:lnSpc>
                <a:spcPct val="100000"/>
              </a:lnSpc>
              <a:defRPr sz="3000" b="0" i="0" cap="all" baseline="0">
                <a:solidFill>
                  <a:schemeClr val="bg1"/>
                </a:solidFill>
                <a:latin typeface="+mn-lt"/>
                <a:cs typeface="FlandersArtSans-Bold" panose="00000800000000000000" pitchFamily="2" charset="0"/>
              </a:defRPr>
            </a:lvl1pPr>
          </a:lstStyle>
          <a:p>
            <a:r>
              <a:rPr lang="nl-BE"/>
              <a:t>KLIK OM DE STIJL TE BEWERKEN</a:t>
            </a:r>
          </a:p>
        </p:txBody>
      </p:sp>
      <p:sp>
        <p:nvSpPr>
          <p:cNvPr id="3" name="Ondertitel 2"/>
          <p:cNvSpPr>
            <a:spLocks noGrp="1"/>
          </p:cNvSpPr>
          <p:nvPr userDrawn="1">
            <p:ph type="subTitle" idx="1" hasCustomPrompt="1"/>
          </p:nvPr>
        </p:nvSpPr>
        <p:spPr>
          <a:xfrm>
            <a:off x="675119" y="2999575"/>
            <a:ext cx="5881079" cy="575628"/>
          </a:xfrm>
          <a:prstGeom prst="rect">
            <a:avLst/>
          </a:prstGeom>
        </p:spPr>
        <p:txBody>
          <a:bodyPr bIns="0" anchor="b" anchorCtr="0">
            <a:noAutofit/>
          </a:bodyPr>
          <a:lstStyle>
            <a:lvl1pPr marL="0" indent="0" algn="l">
              <a:lnSpc>
                <a:spcPct val="100000"/>
              </a:lnSpc>
              <a:buNone/>
              <a:defRPr sz="2100" cap="all" baseline="0">
                <a:solidFill>
                  <a:schemeClr val="bg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nl-BE"/>
              <a:t>KLIK OM DE ONDERTITELSTIJL VAN HET MODEL TE BEWERKEN</a:t>
            </a:r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C1E3B721-0467-64FD-118E-1291C2D9512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060144" y="216001"/>
            <a:ext cx="1795854" cy="525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0786713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dia_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eperen 3"/>
          <p:cNvGrpSpPr/>
          <p:nvPr userDrawn="1"/>
        </p:nvGrpSpPr>
        <p:grpSpPr>
          <a:xfrm>
            <a:off x="1476003" y="214895"/>
            <a:ext cx="7379999" cy="4699106"/>
            <a:chOff x="1476000" y="288000"/>
            <a:chExt cx="7379999" cy="6265475"/>
          </a:xfrm>
          <a:solidFill>
            <a:schemeClr val="accent1"/>
          </a:solidFill>
        </p:grpSpPr>
        <p:sp>
          <p:nvSpPr>
            <p:cNvPr id="8" name="Rechthoek 7"/>
            <p:cNvSpPr>
              <a:spLocks/>
            </p:cNvSpPr>
            <p:nvPr userDrawn="1"/>
          </p:nvSpPr>
          <p:spPr>
            <a:xfrm>
              <a:off x="3277896" y="288000"/>
              <a:ext cx="5578103" cy="6265475"/>
            </a:xfrm>
            <a:prstGeom prst="rect">
              <a:avLst/>
            </a:prstGeom>
            <a:grpFill/>
            <a:ln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sz="1350">
                <a:latin typeface="FlandersArtSans-Regular" panose="00000500000000000000" pitchFamily="2" charset="0"/>
              </a:endParaRPr>
            </a:p>
          </p:txBody>
        </p:sp>
        <p:sp>
          <p:nvSpPr>
            <p:cNvPr id="10" name="Rechthoekige driehoek 9"/>
            <p:cNvSpPr/>
            <p:nvPr userDrawn="1"/>
          </p:nvSpPr>
          <p:spPr>
            <a:xfrm flipH="1">
              <a:off x="1476000" y="288000"/>
              <a:ext cx="1800000" cy="6264000"/>
            </a:xfrm>
            <a:prstGeom prst="rtTriangle">
              <a:avLst/>
            </a:prstGeom>
            <a:grpFill/>
            <a:ln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sz="1350">
                <a:latin typeface="FlandersArtSans-Regular" panose="00000500000000000000" pitchFamily="2" charset="0"/>
              </a:endParaRPr>
            </a:p>
          </p:txBody>
        </p:sp>
      </p:grpSp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3276002" y="1578431"/>
            <a:ext cx="4779031" cy="1863000"/>
          </a:xfrm>
        </p:spPr>
        <p:txBody>
          <a:bodyPr anchor="t" anchorCtr="0">
            <a:noAutofit/>
          </a:bodyPr>
          <a:lstStyle>
            <a:lvl1pPr algn="l">
              <a:lnSpc>
                <a:spcPts val="4050"/>
              </a:lnSpc>
              <a:defRPr sz="3600" b="1">
                <a:solidFill>
                  <a:schemeClr val="accent4"/>
                </a:solidFill>
              </a:defRPr>
            </a:lvl1pPr>
          </a:lstStyle>
          <a:p>
            <a:r>
              <a:rPr lang="nl-BE"/>
              <a:t>Klik om de stijl te bewerken</a:t>
            </a:r>
          </a:p>
        </p:txBody>
      </p:sp>
      <p:sp>
        <p:nvSpPr>
          <p:cNvPr id="3" name="Ondertitel 2"/>
          <p:cNvSpPr>
            <a:spLocks noGrp="1"/>
          </p:cNvSpPr>
          <p:nvPr>
            <p:ph type="subTitle" idx="1" hasCustomPrompt="1"/>
          </p:nvPr>
        </p:nvSpPr>
        <p:spPr>
          <a:xfrm>
            <a:off x="3276002" y="3473717"/>
            <a:ext cx="4779031" cy="918000"/>
          </a:xfrm>
          <a:prstGeom prst="rect">
            <a:avLst/>
          </a:prstGeom>
        </p:spPr>
        <p:txBody>
          <a:bodyPr bIns="0">
            <a:noAutofit/>
          </a:bodyPr>
          <a:lstStyle>
            <a:lvl1pPr marL="0" indent="0" algn="l">
              <a:lnSpc>
                <a:spcPts val="1320"/>
              </a:lnSpc>
              <a:spcBef>
                <a:spcPts val="0"/>
              </a:spcBef>
              <a:buNone/>
              <a:defRPr sz="1350">
                <a:solidFill>
                  <a:schemeClr val="bg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nl-BE"/>
              <a:t>Klik om de ondertitelstijl van het model te bewerken</a:t>
            </a:r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58E59ED9-E019-1899-4644-267072CF0A7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87999" y="229500"/>
            <a:ext cx="1795854" cy="525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2447118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dia_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ep 10"/>
          <p:cNvGrpSpPr/>
          <p:nvPr userDrawn="1"/>
        </p:nvGrpSpPr>
        <p:grpSpPr>
          <a:xfrm>
            <a:off x="-1" y="0"/>
            <a:ext cx="6228000" cy="5143500"/>
            <a:chOff x="288001" y="288000"/>
            <a:chExt cx="6033505" cy="6265475"/>
          </a:xfrm>
          <a:solidFill>
            <a:schemeClr val="accent1"/>
          </a:solidFill>
        </p:grpSpPr>
        <p:sp>
          <p:nvSpPr>
            <p:cNvPr id="9" name="Rechthoek 8"/>
            <p:cNvSpPr>
              <a:spLocks/>
            </p:cNvSpPr>
            <p:nvPr userDrawn="1"/>
          </p:nvSpPr>
          <p:spPr>
            <a:xfrm flipV="1">
              <a:off x="288001" y="288000"/>
              <a:ext cx="4248000" cy="6265475"/>
            </a:xfrm>
            <a:prstGeom prst="rect">
              <a:avLst/>
            </a:prstGeom>
            <a:grpFill/>
            <a:ln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sz="1350"/>
            </a:p>
          </p:txBody>
        </p:sp>
        <p:sp>
          <p:nvSpPr>
            <p:cNvPr id="10" name="Rechthoekige driehoek 9"/>
            <p:cNvSpPr/>
            <p:nvPr userDrawn="1"/>
          </p:nvSpPr>
          <p:spPr>
            <a:xfrm flipV="1">
              <a:off x="4536000" y="288000"/>
              <a:ext cx="1785506" cy="6264000"/>
            </a:xfrm>
            <a:prstGeom prst="rtTriangle">
              <a:avLst/>
            </a:prstGeom>
            <a:grpFill/>
            <a:ln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sz="1350"/>
            </a:p>
          </p:txBody>
        </p:sp>
      </p:grpSp>
      <p:sp>
        <p:nvSpPr>
          <p:cNvPr id="8" name="Titel 1"/>
          <p:cNvSpPr>
            <a:spLocks noGrp="1"/>
          </p:cNvSpPr>
          <p:nvPr>
            <p:ph type="ctrTitle" hasCustomPrompt="1"/>
          </p:nvPr>
        </p:nvSpPr>
        <p:spPr>
          <a:xfrm>
            <a:off x="681645" y="567636"/>
            <a:ext cx="4106489" cy="1215445"/>
          </a:xfrm>
        </p:spPr>
        <p:txBody>
          <a:bodyPr anchor="b" anchorCtr="0">
            <a:noAutofit/>
          </a:bodyPr>
          <a:lstStyle>
            <a:lvl1pPr algn="l">
              <a:lnSpc>
                <a:spcPts val="2850"/>
              </a:lnSpc>
              <a:defRPr sz="2700" b="1" i="0">
                <a:solidFill>
                  <a:schemeClr val="bg1"/>
                </a:solidFill>
                <a:latin typeface="+mn-lt"/>
                <a:cs typeface="FlandersArtSans-Bold" panose="00000800000000000000" pitchFamily="2" charset="0"/>
              </a:defRPr>
            </a:lvl1pPr>
          </a:lstStyle>
          <a:p>
            <a:r>
              <a:rPr lang="nl-BE"/>
              <a:t>Klik om de stijl te bewerken</a:t>
            </a:r>
          </a:p>
        </p:txBody>
      </p:sp>
      <p:sp>
        <p:nvSpPr>
          <p:cNvPr id="5" name="Tijdelijke aanduiding voor inhoud 4"/>
          <p:cNvSpPr>
            <a:spLocks noGrp="1"/>
          </p:cNvSpPr>
          <p:nvPr>
            <p:ph sz="quarter" idx="13" hasCustomPrompt="1"/>
          </p:nvPr>
        </p:nvSpPr>
        <p:spPr>
          <a:xfrm>
            <a:off x="681644" y="1982586"/>
            <a:ext cx="3763034" cy="2335575"/>
          </a:xfrm>
        </p:spPr>
        <p:txBody>
          <a:bodyPr/>
          <a:lstStyle>
            <a:lvl1pPr marL="0" indent="0">
              <a:lnSpc>
                <a:spcPts val="1875"/>
              </a:lnSpc>
              <a:spcBef>
                <a:spcPts val="0"/>
              </a:spcBef>
              <a:buFontTx/>
              <a:buNone/>
              <a:defRPr sz="1575">
                <a:solidFill>
                  <a:schemeClr val="bg1"/>
                </a:solidFill>
                <a:latin typeface="+mn-lt"/>
              </a:defRPr>
            </a:lvl1pPr>
            <a:lvl2pPr>
              <a:defRPr sz="1350">
                <a:solidFill>
                  <a:schemeClr val="bg1"/>
                </a:solidFill>
                <a:latin typeface="+mn-lt"/>
              </a:defRPr>
            </a:lvl2pPr>
            <a:lvl3pPr>
              <a:defRPr sz="1350">
                <a:solidFill>
                  <a:schemeClr val="bg1"/>
                </a:solidFill>
                <a:latin typeface="+mn-lt"/>
              </a:defRPr>
            </a:lvl3pPr>
            <a:lvl4pPr>
              <a:defRPr sz="1350">
                <a:solidFill>
                  <a:schemeClr val="bg1"/>
                </a:solidFill>
                <a:latin typeface="+mn-lt"/>
              </a:defRPr>
            </a:lvl4pPr>
            <a:lvl5pPr>
              <a:defRPr sz="1350">
                <a:solidFill>
                  <a:schemeClr val="bg1"/>
                </a:solidFill>
                <a:latin typeface="+mn-lt"/>
              </a:defRPr>
            </a:lvl5pPr>
          </a:lstStyle>
          <a:p>
            <a:pPr lvl="0"/>
            <a:r>
              <a:rPr lang="nl-BE"/>
              <a:t>Klik om de modelstijlen te bewerken</a:t>
            </a:r>
          </a:p>
          <a:p>
            <a:pPr lvl="1"/>
            <a:r>
              <a:rPr lang="nl-BE"/>
              <a:t>Tweede niveau</a:t>
            </a:r>
          </a:p>
          <a:p>
            <a:pPr lvl="2"/>
            <a:r>
              <a:rPr lang="nl-BE"/>
              <a:t>Derde niveau</a:t>
            </a:r>
          </a:p>
          <a:p>
            <a:pPr lvl="3"/>
            <a:r>
              <a:rPr lang="nl-BE"/>
              <a:t>Vierde niveau</a:t>
            </a:r>
          </a:p>
          <a:p>
            <a:pPr lvl="4"/>
            <a:r>
              <a:rPr lang="nl-BE"/>
              <a:t>Vijfde niveau</a:t>
            </a:r>
          </a:p>
        </p:txBody>
      </p:sp>
      <p:pic>
        <p:nvPicPr>
          <p:cNvPr id="2" name="Afbeelding 1">
            <a:extLst>
              <a:ext uri="{FF2B5EF4-FFF2-40B4-BE49-F238E27FC236}">
                <a16:creationId xmlns:a16="http://schemas.microsoft.com/office/drawing/2014/main" id="{98394F23-8122-94CB-7755-798A25FE876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060144" y="216001"/>
            <a:ext cx="1795854" cy="525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0777418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ot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hthoek 4">
            <a:extLst>
              <a:ext uri="{FF2B5EF4-FFF2-40B4-BE49-F238E27FC236}">
                <a16:creationId xmlns:a16="http://schemas.microsoft.com/office/drawing/2014/main" id="{97DA1BDA-6638-42F6-2516-0CCA7722A3E1}"/>
              </a:ext>
            </a:extLst>
          </p:cNvPr>
          <p:cNvSpPr/>
          <p:nvPr userDrawn="1"/>
        </p:nvSpPr>
        <p:spPr>
          <a:xfrm>
            <a:off x="0" y="3965025"/>
            <a:ext cx="9144000" cy="1188000"/>
          </a:xfrm>
          <a:prstGeom prst="rect">
            <a:avLst/>
          </a:prstGeom>
          <a:solidFill>
            <a:srgbClr val="373636">
              <a:alpha val="1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6858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BE" sz="135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landers Art Sans"/>
              <a:ea typeface="+mn-ea"/>
              <a:cs typeface="+mn-cs"/>
            </a:endParaRPr>
          </a:p>
        </p:txBody>
      </p:sp>
      <p:sp>
        <p:nvSpPr>
          <p:cNvPr id="6" name="Rechthoek 5">
            <a:extLst>
              <a:ext uri="{FF2B5EF4-FFF2-40B4-BE49-F238E27FC236}">
                <a16:creationId xmlns:a16="http://schemas.microsoft.com/office/drawing/2014/main" id="{23D717F6-8878-BFE4-83A6-A348B6D96D3B}"/>
              </a:ext>
            </a:extLst>
          </p:cNvPr>
          <p:cNvSpPr/>
          <p:nvPr userDrawn="1"/>
        </p:nvSpPr>
        <p:spPr>
          <a:xfrm>
            <a:off x="263696" y="189000"/>
            <a:ext cx="8640000" cy="4765500"/>
          </a:xfrm>
          <a:prstGeom prst="rect">
            <a:avLst/>
          </a:prstGeom>
          <a:solidFill>
            <a:srgbClr val="0F4C81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6858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BE" sz="135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landers Art Sans"/>
              <a:ea typeface="+mn-ea"/>
              <a:cs typeface="+mn-cs"/>
            </a:endParaRPr>
          </a:p>
        </p:txBody>
      </p:sp>
      <p:pic>
        <p:nvPicPr>
          <p:cNvPr id="11" name="Afbeelding 10" descr="Afbeelding met tekst, Lettertype, Graphics, grafische vormgeving&#10;&#10;Automatisch gegenereerde beschrijving">
            <a:extLst>
              <a:ext uri="{FF2B5EF4-FFF2-40B4-BE49-F238E27FC236}">
                <a16:creationId xmlns:a16="http://schemas.microsoft.com/office/drawing/2014/main" id="{374B864D-A1E9-26B7-2EC2-972541198AB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697" y="189000"/>
            <a:ext cx="1623375" cy="526500"/>
          </a:xfrm>
          <a:prstGeom prst="rect">
            <a:avLst/>
          </a:prstGeom>
        </p:spPr>
      </p:pic>
      <p:sp>
        <p:nvSpPr>
          <p:cNvPr id="13" name="Titel 1">
            <a:extLst>
              <a:ext uri="{FF2B5EF4-FFF2-40B4-BE49-F238E27FC236}">
                <a16:creationId xmlns:a16="http://schemas.microsoft.com/office/drawing/2014/main" id="{58037957-35EA-0E0B-BE15-C7877337965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93826" y="1224588"/>
            <a:ext cx="8156348" cy="3266937"/>
          </a:xfrm>
        </p:spPr>
        <p:txBody>
          <a:bodyPr anchor="ctr"/>
          <a:lstStyle>
            <a:lvl1pPr algn="r">
              <a:lnSpc>
                <a:spcPts val="5100"/>
              </a:lnSpc>
              <a:defRPr sz="4050" b="1">
                <a:solidFill>
                  <a:schemeClr val="bg1"/>
                </a:solidFill>
              </a:defRPr>
            </a:lvl1pPr>
          </a:lstStyle>
          <a:p>
            <a:r>
              <a:rPr lang="nl-BE"/>
              <a:t>Klik om de stijl te bewerken</a:t>
            </a:r>
          </a:p>
        </p:txBody>
      </p:sp>
    </p:spTree>
    <p:extLst>
      <p:ext uri="{BB962C8B-B14F-4D97-AF65-F5344CB8AC3E}">
        <p14:creationId xmlns:p14="http://schemas.microsoft.com/office/powerpoint/2010/main" val="182430357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1296001" y="1517400"/>
            <a:ext cx="3108049" cy="1555200"/>
          </a:xfrm>
        </p:spPr>
        <p:txBody>
          <a:bodyPr anchor="b" anchorCtr="0">
            <a:noAutofit/>
          </a:bodyPr>
          <a:lstStyle>
            <a:lvl1pPr indent="0" algn="l">
              <a:lnSpc>
                <a:spcPts val="4050"/>
              </a:lnSpc>
              <a:defRPr sz="4050" b="0">
                <a:solidFill>
                  <a:schemeClr val="tx1"/>
                </a:solidFill>
                <a:latin typeface="FlandersArtSans-Bold" panose="00000800000000000000" pitchFamily="2" charset="0"/>
              </a:defRPr>
            </a:lvl1pPr>
          </a:lstStyle>
          <a:p>
            <a:r>
              <a:rPr lang="nl-BE"/>
              <a:t>Klik om stijl te bewerken</a:t>
            </a:r>
          </a:p>
        </p:txBody>
      </p:sp>
      <p:sp>
        <p:nvSpPr>
          <p:cNvPr id="3" name="Ondertitel 2"/>
          <p:cNvSpPr>
            <a:spLocks noGrp="1"/>
          </p:cNvSpPr>
          <p:nvPr>
            <p:ph type="subTitle" idx="1" hasCustomPrompt="1"/>
          </p:nvPr>
        </p:nvSpPr>
        <p:spPr>
          <a:xfrm>
            <a:off x="1296000" y="3115800"/>
            <a:ext cx="7416000" cy="1242000"/>
          </a:xfrm>
        </p:spPr>
        <p:txBody>
          <a:bodyPr bIns="0">
            <a:noAutofit/>
          </a:bodyPr>
          <a:lstStyle>
            <a:lvl1pPr marL="0" indent="0" algn="l">
              <a:lnSpc>
                <a:spcPts val="1320"/>
              </a:lnSpc>
              <a:buNone/>
              <a:defRPr sz="1200">
                <a:solidFill>
                  <a:schemeClr val="tx1"/>
                </a:solidFill>
                <a:latin typeface="FlandersArtSans-Regular" panose="00000500000000000000" pitchFamily="2" charset="0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nl-BE"/>
              <a:t>Klikken om de ondertitelstijl van het model te bewerken</a:t>
            </a:r>
          </a:p>
        </p:txBody>
      </p:sp>
      <p:sp>
        <p:nvSpPr>
          <p:cNvPr id="15" name="Tijdelijke aanduiding voor tekst 10"/>
          <p:cNvSpPr>
            <a:spLocks noGrp="1"/>
          </p:cNvSpPr>
          <p:nvPr>
            <p:ph type="body" sz="quarter" idx="15" hasCustomPrompt="1"/>
          </p:nvPr>
        </p:nvSpPr>
        <p:spPr>
          <a:xfrm>
            <a:off x="4426123" y="4771202"/>
            <a:ext cx="4435200" cy="264600"/>
          </a:xfrm>
        </p:spPr>
        <p:txBody>
          <a:bodyPr/>
          <a:lstStyle>
            <a:lvl1pPr marL="0" indent="0" algn="r">
              <a:buNone/>
              <a:defRPr sz="1275">
                <a:solidFill>
                  <a:schemeClr val="tx1"/>
                </a:solidFill>
                <a:latin typeface="FlandersArtSans-Regular" panose="00000500000000000000" pitchFamily="2" charset="0"/>
              </a:defRPr>
            </a:lvl1pPr>
          </a:lstStyle>
          <a:p>
            <a:pPr lvl="0"/>
            <a:r>
              <a:rPr lang="nl-BE"/>
              <a:t>KLIK OM DE MODELSTIJLEN TE BEWERKEN</a:t>
            </a:r>
          </a:p>
        </p:txBody>
      </p:sp>
    </p:spTree>
    <p:extLst>
      <p:ext uri="{BB962C8B-B14F-4D97-AF65-F5344CB8AC3E}">
        <p14:creationId xmlns:p14="http://schemas.microsoft.com/office/powerpoint/2010/main" val="37186775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296000" y="567000"/>
            <a:ext cx="7416000" cy="837000"/>
          </a:xfrm>
        </p:spPr>
        <p:txBody>
          <a:bodyPr anchor="t" anchorCtr="0"/>
          <a:lstStyle>
            <a:lvl1pPr>
              <a:defRPr b="0" i="0">
                <a:latin typeface="FlandersArtSans-Bold" panose="00000800000000000000" pitchFamily="2" charset="0"/>
                <a:cs typeface="FlandersArtSans-Bold" panose="00000800000000000000" pitchFamily="2" charset="0"/>
              </a:defRPr>
            </a:lvl1pPr>
          </a:lstStyle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1296000" y="1431000"/>
            <a:ext cx="3708000" cy="2835000"/>
          </a:xfrm>
        </p:spPr>
        <p:txBody>
          <a:bodyPr bIns="0"/>
          <a:lstStyle>
            <a:lvl1pPr>
              <a:spcBef>
                <a:spcPts val="225"/>
              </a:spcBef>
              <a:defRPr sz="1500">
                <a:latin typeface="FlandersArtSans-Bold" panose="00000800000000000000" pitchFamily="2" charset="0"/>
              </a:defRPr>
            </a:lvl1pPr>
            <a:lvl2pPr>
              <a:spcBef>
                <a:spcPts val="225"/>
              </a:spcBef>
              <a:defRPr sz="1500">
                <a:solidFill>
                  <a:schemeClr val="bg1">
                    <a:lumMod val="50000"/>
                  </a:schemeClr>
                </a:solidFill>
                <a:latin typeface="FlandersArtSans-Regular" panose="00000500000000000000" pitchFamily="2" charset="0"/>
              </a:defRPr>
            </a:lvl2pPr>
            <a:lvl3pPr>
              <a:spcBef>
                <a:spcPts val="225"/>
              </a:spcBef>
              <a:defRPr sz="1350">
                <a:latin typeface="FlandersArtSans-Regular" panose="00000500000000000000" pitchFamily="2" charset="0"/>
              </a:defRPr>
            </a:lvl3pPr>
            <a:lvl4pPr>
              <a:spcBef>
                <a:spcPts val="225"/>
              </a:spcBef>
              <a:defRPr sz="1350">
                <a:latin typeface="FlandersArtSans-Regular" panose="00000500000000000000" pitchFamily="2" charset="0"/>
              </a:defRPr>
            </a:lvl4pPr>
            <a:lvl5pPr>
              <a:spcBef>
                <a:spcPts val="225"/>
              </a:spcBef>
              <a:defRPr sz="1350">
                <a:latin typeface="FlandersArtSans-Regular" panose="00000500000000000000" pitchFamily="2" charset="0"/>
              </a:defRPr>
            </a:lvl5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>
          <a:xfrm>
            <a:off x="6876017" y="4752000"/>
            <a:ext cx="2141621" cy="273844"/>
          </a:xfrm>
        </p:spPr>
        <p:txBody>
          <a:bodyPr/>
          <a:lstStyle>
            <a:lvl1pPr>
              <a:defRPr sz="675">
                <a:latin typeface="FlandersArtSans-Regular" panose="00000500000000000000" pitchFamily="2" charset="0"/>
              </a:defRPr>
            </a:lvl1pPr>
          </a:lstStyle>
          <a:p>
            <a:fld id="{7749CDD0-7D77-4D23-9A27-F361E39BA472}" type="datetime1">
              <a:rPr lang="nl-BE" smtClean="0"/>
              <a:pPr/>
              <a:t>27/08/2024</a:t>
            </a:fld>
            <a:r>
              <a:rPr lang="nl-BE"/>
              <a:t> </a:t>
            </a:r>
            <a:r>
              <a:rPr lang="nl-BE" b="1"/>
              <a:t>│</a:t>
            </a:r>
            <a:fld id="{B263F6C6-2226-4286-8995-C42CB1E7C290}" type="slidenum">
              <a:rPr lang="nl-BE" smtClean="0"/>
              <a:pPr/>
              <a:t>‹nr.›</a:t>
            </a:fld>
            <a:endParaRPr lang="nl-BE"/>
          </a:p>
        </p:txBody>
      </p:sp>
      <p:sp>
        <p:nvSpPr>
          <p:cNvPr id="10" name="Tijdelijke aanduiding voor inhoud 3"/>
          <p:cNvSpPr>
            <a:spLocks noGrp="1"/>
          </p:cNvSpPr>
          <p:nvPr>
            <p:ph sz="half" idx="13"/>
          </p:nvPr>
        </p:nvSpPr>
        <p:spPr>
          <a:xfrm>
            <a:off x="5040000" y="1431000"/>
            <a:ext cx="3672000" cy="2835000"/>
          </a:xfrm>
        </p:spPr>
        <p:txBody>
          <a:bodyPr bIns="0"/>
          <a:lstStyle>
            <a:lvl1pPr>
              <a:defRPr sz="1500">
                <a:latin typeface="FlandersArtSans-Bold" panose="00000800000000000000" pitchFamily="2" charset="0"/>
              </a:defRPr>
            </a:lvl1pPr>
            <a:lvl2pPr>
              <a:spcBef>
                <a:spcPts val="225"/>
              </a:spcBef>
              <a:defRPr sz="1500">
                <a:solidFill>
                  <a:schemeClr val="bg1">
                    <a:lumMod val="50000"/>
                  </a:schemeClr>
                </a:solidFill>
                <a:latin typeface="FlandersArtSans-Regular" panose="00000500000000000000" pitchFamily="2" charset="0"/>
              </a:defRPr>
            </a:lvl2pPr>
            <a:lvl3pPr>
              <a:spcBef>
                <a:spcPts val="225"/>
              </a:spcBef>
              <a:defRPr sz="1350">
                <a:latin typeface="FlandersArtSans-Regular" panose="00000500000000000000" pitchFamily="2" charset="0"/>
              </a:defRPr>
            </a:lvl3pPr>
            <a:lvl4pPr>
              <a:spcBef>
                <a:spcPts val="225"/>
              </a:spcBef>
              <a:defRPr sz="1350">
                <a:latin typeface="FlandersArtSans-Regular" panose="00000500000000000000" pitchFamily="2" charset="0"/>
              </a:defRPr>
            </a:lvl4pPr>
            <a:lvl5pPr>
              <a:spcBef>
                <a:spcPts val="225"/>
              </a:spcBef>
              <a:defRPr sz="1350">
                <a:latin typeface="FlandersArtSans-Regular" panose="00000500000000000000" pitchFamily="2" charset="0"/>
              </a:defRPr>
            </a:lvl5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3291443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jdelijke aanduiding voor dianummer 6"/>
          <p:cNvSpPr>
            <a:spLocks noGrp="1"/>
          </p:cNvSpPr>
          <p:nvPr>
            <p:ph type="sldNum" sz="quarter" idx="12"/>
          </p:nvPr>
        </p:nvSpPr>
        <p:spPr>
          <a:xfrm>
            <a:off x="6876017" y="4752000"/>
            <a:ext cx="2141621" cy="273844"/>
          </a:xfrm>
        </p:spPr>
        <p:txBody>
          <a:bodyPr/>
          <a:lstStyle>
            <a:lvl1pPr>
              <a:defRPr sz="675">
                <a:latin typeface="FlandersArtSans-Regular" panose="00000500000000000000" pitchFamily="2" charset="0"/>
              </a:defRPr>
            </a:lvl1pPr>
          </a:lstStyle>
          <a:p>
            <a:fld id="{7749CDD0-7D77-4D23-9A27-F361E39BA472}" type="datetime1">
              <a:rPr lang="nl-BE" smtClean="0"/>
              <a:pPr/>
              <a:t>27/08/2024</a:t>
            </a:fld>
            <a:r>
              <a:rPr lang="nl-BE"/>
              <a:t> </a:t>
            </a:r>
            <a:r>
              <a:rPr lang="nl-BE" b="1"/>
              <a:t>│</a:t>
            </a:r>
            <a:fld id="{B263F6C6-2226-4286-8995-C42CB1E7C290}" type="slidenum">
              <a:rPr lang="nl-BE" smtClean="0"/>
              <a:pPr/>
              <a:t>‹nr.›</a:t>
            </a:fld>
            <a:endParaRPr lang="nl-BE"/>
          </a:p>
        </p:txBody>
      </p:sp>
      <p:sp>
        <p:nvSpPr>
          <p:cNvPr id="8" name="Titel 1"/>
          <p:cNvSpPr>
            <a:spLocks noGrp="1"/>
          </p:cNvSpPr>
          <p:nvPr>
            <p:ph type="title"/>
          </p:nvPr>
        </p:nvSpPr>
        <p:spPr>
          <a:xfrm>
            <a:off x="1296000" y="567000"/>
            <a:ext cx="7416000" cy="837000"/>
          </a:xfrm>
        </p:spPr>
        <p:txBody>
          <a:bodyPr anchor="t" anchorCtr="0"/>
          <a:lstStyle>
            <a:lvl1pPr>
              <a:defRPr>
                <a:latin typeface="FlandersArtSans-Bold" panose="00000800000000000000" pitchFamily="2" charset="0"/>
              </a:defRPr>
            </a:lvl1pPr>
          </a:lstStyle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9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1296000" y="1436400"/>
            <a:ext cx="7416000" cy="2754000"/>
          </a:xfrm>
        </p:spPr>
        <p:txBody>
          <a:bodyPr bIns="0"/>
          <a:lstStyle>
            <a:lvl1pPr marL="0" indent="0">
              <a:lnSpc>
                <a:spcPct val="90000"/>
              </a:lnSpc>
              <a:buFontTx/>
              <a:buBlip>
                <a:blip r:embed="rId2"/>
              </a:buBlip>
              <a:defRPr sz="1650">
                <a:latin typeface="FlandersArtSans-Regular" panose="00000500000000000000" pitchFamily="2" charset="0"/>
              </a:defRPr>
            </a:lvl1pPr>
            <a:lvl2pPr>
              <a:lnSpc>
                <a:spcPct val="90000"/>
              </a:lnSpc>
              <a:buSzPct val="75000"/>
              <a:buFontTx/>
              <a:buBlip>
                <a:blip r:embed="rId3"/>
              </a:buBlip>
              <a:defRPr sz="1650">
                <a:solidFill>
                  <a:schemeClr val="bg1">
                    <a:lumMod val="50000"/>
                  </a:schemeClr>
                </a:solidFill>
                <a:latin typeface="FlandersArtSans-Regular" panose="00000500000000000000" pitchFamily="2" charset="0"/>
              </a:defRPr>
            </a:lvl2pPr>
            <a:lvl3pPr>
              <a:lnSpc>
                <a:spcPct val="90000"/>
              </a:lnSpc>
              <a:buSzPct val="85000"/>
              <a:defRPr>
                <a:latin typeface="FlandersArtSans-Regular" panose="00000500000000000000" pitchFamily="2" charset="0"/>
              </a:defRPr>
            </a:lvl3pPr>
            <a:lvl4pPr>
              <a:lnSpc>
                <a:spcPct val="90000"/>
              </a:lnSpc>
              <a:defRPr>
                <a:latin typeface="FlandersArtSans-Regular" panose="00000500000000000000" pitchFamily="2" charset="0"/>
              </a:defRPr>
            </a:lvl4pPr>
            <a:lvl5pPr>
              <a:lnSpc>
                <a:spcPct val="90000"/>
              </a:lnSpc>
              <a:defRPr>
                <a:latin typeface="FlandersArtSans-Regular" panose="00000500000000000000" pitchFamily="2" charset="0"/>
              </a:defRPr>
            </a:lvl5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4128248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dia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hoek 5">
            <a:extLst>
              <a:ext uri="{FF2B5EF4-FFF2-40B4-BE49-F238E27FC236}">
                <a16:creationId xmlns:a16="http://schemas.microsoft.com/office/drawing/2014/main" id="{2C13C002-5926-7F73-848B-64730FFEF735}"/>
              </a:ext>
            </a:extLst>
          </p:cNvPr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grpSp>
        <p:nvGrpSpPr>
          <p:cNvPr id="7" name="Groeperen 11">
            <a:extLst>
              <a:ext uri="{FF2B5EF4-FFF2-40B4-BE49-F238E27FC236}">
                <a16:creationId xmlns:a16="http://schemas.microsoft.com/office/drawing/2014/main" id="{CC39CC98-B4AA-37BB-95C4-471B5D3B2D6C}"/>
              </a:ext>
            </a:extLst>
          </p:cNvPr>
          <p:cNvGrpSpPr/>
          <p:nvPr userDrawn="1"/>
        </p:nvGrpSpPr>
        <p:grpSpPr>
          <a:xfrm>
            <a:off x="252000" y="252000"/>
            <a:ext cx="8553506" cy="4699106"/>
            <a:chOff x="288000" y="288000"/>
            <a:chExt cx="8553506" cy="6265475"/>
          </a:xfrm>
          <a:solidFill>
            <a:schemeClr val="accent1"/>
          </a:solidFill>
        </p:grpSpPr>
        <p:sp>
          <p:nvSpPr>
            <p:cNvPr id="8" name="Rechthoek 7">
              <a:extLst>
                <a:ext uri="{FF2B5EF4-FFF2-40B4-BE49-F238E27FC236}">
                  <a16:creationId xmlns:a16="http://schemas.microsoft.com/office/drawing/2014/main" id="{C7782040-6C1E-F5A3-EE9F-C067795CB005}"/>
                </a:ext>
              </a:extLst>
            </p:cNvPr>
            <p:cNvSpPr>
              <a:spLocks/>
            </p:cNvSpPr>
            <p:nvPr userDrawn="1"/>
          </p:nvSpPr>
          <p:spPr>
            <a:xfrm>
              <a:off x="288000" y="288000"/>
              <a:ext cx="6767999" cy="6265475"/>
            </a:xfrm>
            <a:prstGeom prst="rect">
              <a:avLst/>
            </a:prstGeom>
            <a:grpFill/>
            <a:ln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>
                <a:latin typeface="FlandersArtSans-Regular" panose="00000500000000000000" pitchFamily="2" charset="0"/>
              </a:endParaRPr>
            </a:p>
          </p:txBody>
        </p:sp>
        <p:sp>
          <p:nvSpPr>
            <p:cNvPr id="9" name="Rechthoekige driehoek 8">
              <a:extLst>
                <a:ext uri="{FF2B5EF4-FFF2-40B4-BE49-F238E27FC236}">
                  <a16:creationId xmlns:a16="http://schemas.microsoft.com/office/drawing/2014/main" id="{6BA4D313-0CBE-458E-99A9-92110554F15A}"/>
                </a:ext>
              </a:extLst>
            </p:cNvPr>
            <p:cNvSpPr/>
            <p:nvPr userDrawn="1"/>
          </p:nvSpPr>
          <p:spPr>
            <a:xfrm>
              <a:off x="7056000" y="288000"/>
              <a:ext cx="1785506" cy="6264000"/>
            </a:xfrm>
            <a:prstGeom prst="rtTriangle">
              <a:avLst/>
            </a:prstGeom>
            <a:grpFill/>
            <a:ln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>
                <a:latin typeface="FlandersArtSans-Regular" panose="00000500000000000000" pitchFamily="2" charset="0"/>
              </a:endParaRPr>
            </a:p>
          </p:txBody>
        </p:sp>
      </p:grpSp>
      <p:pic>
        <p:nvPicPr>
          <p:cNvPr id="10" name="Afbeelding 9">
            <a:extLst>
              <a:ext uri="{FF2B5EF4-FFF2-40B4-BE49-F238E27FC236}">
                <a16:creationId xmlns:a16="http://schemas.microsoft.com/office/drawing/2014/main" id="{8EF8DC82-2523-2476-3049-F0D21AECFD7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52000" y="252000"/>
            <a:ext cx="1621092" cy="701013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184A53EA-37F7-E644-A5CB-6416AB87175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69707" y="1883628"/>
            <a:ext cx="6302292" cy="1376243"/>
          </a:xfrm>
        </p:spPr>
        <p:txBody>
          <a:bodyPr/>
          <a:lstStyle>
            <a:lvl1pPr>
              <a:defRPr sz="4800"/>
            </a:lvl1pPr>
          </a:lstStyle>
          <a:p>
            <a:r>
              <a:rPr lang="nl-BE"/>
              <a:t>Klik om stijl te bewerken</a:t>
            </a:r>
          </a:p>
        </p:txBody>
      </p:sp>
      <p:sp>
        <p:nvSpPr>
          <p:cNvPr id="12" name="Ondertitel 2">
            <a:extLst>
              <a:ext uri="{FF2B5EF4-FFF2-40B4-BE49-F238E27FC236}">
                <a16:creationId xmlns:a16="http://schemas.microsoft.com/office/drawing/2014/main" id="{59827CD1-5CB7-C62D-D2E3-BC40F3A0145B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969707" y="3365500"/>
            <a:ext cx="6302292" cy="543238"/>
          </a:xfrm>
        </p:spPr>
        <p:txBody>
          <a:bodyPr bIns="0" anchor="t" anchorCtr="0">
            <a:noAutofit/>
          </a:bodyPr>
          <a:lstStyle>
            <a:lvl1pPr marL="0" indent="0" algn="l">
              <a:lnSpc>
                <a:spcPts val="1760"/>
              </a:lnSpc>
              <a:buNone/>
              <a:defRPr sz="1800">
                <a:solidFill>
                  <a:schemeClr val="bg1"/>
                </a:solidFill>
                <a:latin typeface="FlandersArtSans-Medium" panose="00000600000000000000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BE"/>
              <a:t>Klik om de stijl te bewerken</a:t>
            </a:r>
          </a:p>
        </p:txBody>
      </p:sp>
    </p:spTree>
    <p:extLst>
      <p:ext uri="{BB962C8B-B14F-4D97-AF65-F5344CB8AC3E}">
        <p14:creationId xmlns:p14="http://schemas.microsoft.com/office/powerpoint/2010/main" val="17382177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dia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eperen 15"/>
          <p:cNvGrpSpPr/>
          <p:nvPr userDrawn="1"/>
        </p:nvGrpSpPr>
        <p:grpSpPr>
          <a:xfrm>
            <a:off x="289171" y="222197"/>
            <a:ext cx="6033505" cy="4699106"/>
            <a:chOff x="288001" y="288000"/>
            <a:chExt cx="6033505" cy="6265475"/>
          </a:xfrm>
          <a:solidFill>
            <a:schemeClr val="accent1"/>
          </a:solidFill>
        </p:grpSpPr>
        <p:sp>
          <p:nvSpPr>
            <p:cNvPr id="12" name="Rechthoek 11"/>
            <p:cNvSpPr>
              <a:spLocks/>
            </p:cNvSpPr>
            <p:nvPr userDrawn="1"/>
          </p:nvSpPr>
          <p:spPr>
            <a:xfrm>
              <a:off x="288001" y="288000"/>
              <a:ext cx="4248000" cy="6265475"/>
            </a:xfrm>
            <a:prstGeom prst="rect">
              <a:avLst/>
            </a:prstGeom>
            <a:grpFill/>
            <a:ln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>
                <a:latin typeface="FlandersArtSans-Regular" panose="00000500000000000000" pitchFamily="2" charset="0"/>
              </a:endParaRPr>
            </a:p>
          </p:txBody>
        </p:sp>
        <p:sp>
          <p:nvSpPr>
            <p:cNvPr id="13" name="Rechthoekige driehoek 12"/>
            <p:cNvSpPr/>
            <p:nvPr userDrawn="1"/>
          </p:nvSpPr>
          <p:spPr>
            <a:xfrm>
              <a:off x="4536000" y="288000"/>
              <a:ext cx="1785506" cy="6264000"/>
            </a:xfrm>
            <a:prstGeom prst="rtTriangle">
              <a:avLst/>
            </a:prstGeom>
            <a:grpFill/>
            <a:ln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>
                <a:latin typeface="FlandersArtSans-Regular" panose="00000500000000000000" pitchFamily="2" charset="0"/>
              </a:endParaRPr>
            </a:p>
          </p:txBody>
        </p:sp>
      </p:grpSp>
      <p:sp>
        <p:nvSpPr>
          <p:cNvPr id="5" name="Titel 1">
            <a:extLst>
              <a:ext uri="{FF2B5EF4-FFF2-40B4-BE49-F238E27FC236}">
                <a16:creationId xmlns:a16="http://schemas.microsoft.com/office/drawing/2014/main" id="{8D8E21A2-B4E8-EAFE-68CC-A7251984282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2300" y="1409699"/>
            <a:ext cx="4292600" cy="2794377"/>
          </a:xfrm>
        </p:spPr>
        <p:txBody>
          <a:bodyPr anchor="ctr"/>
          <a:lstStyle>
            <a:lvl1pPr>
              <a:defRPr>
                <a:solidFill>
                  <a:srgbClr val="EEEEE7"/>
                </a:solidFill>
              </a:defRPr>
            </a:lvl1pPr>
          </a:lstStyle>
          <a:p>
            <a:r>
              <a:rPr lang="nl-BE"/>
              <a:t>Klik om de stijl te bewerken</a:t>
            </a:r>
          </a:p>
        </p:txBody>
      </p:sp>
      <p:sp>
        <p:nvSpPr>
          <p:cNvPr id="6" name="Ondertitel 2">
            <a:extLst>
              <a:ext uri="{FF2B5EF4-FFF2-40B4-BE49-F238E27FC236}">
                <a16:creationId xmlns:a16="http://schemas.microsoft.com/office/drawing/2014/main" id="{C23BED59-030C-0FDB-0E1D-5E30D85D5298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22300" y="4401101"/>
            <a:ext cx="4667250" cy="323178"/>
          </a:xfrm>
          <a:prstGeom prst="rect">
            <a:avLst/>
          </a:prstGeom>
        </p:spPr>
        <p:txBody>
          <a:bodyPr bIns="0" anchor="b" anchorCtr="0">
            <a:noAutofit/>
          </a:bodyPr>
          <a:lstStyle>
            <a:lvl1pPr marL="0" indent="0" algn="l">
              <a:lnSpc>
                <a:spcPts val="1760"/>
              </a:lnSpc>
              <a:buNone/>
              <a:defRPr sz="1800">
                <a:solidFill>
                  <a:schemeClr val="accent2">
                    <a:lumMod val="60000"/>
                    <a:lumOff val="40000"/>
                  </a:schemeClr>
                </a:solidFill>
                <a:latin typeface="Flanders Art Sans Medium" panose="00000600000000000000" pitchFamily="50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BE"/>
              <a:t>KLIK OM STIJL TE BEWERKEN</a:t>
            </a:r>
          </a:p>
        </p:txBody>
      </p:sp>
    </p:spTree>
    <p:extLst>
      <p:ext uri="{BB962C8B-B14F-4D97-AF65-F5344CB8AC3E}">
        <p14:creationId xmlns:p14="http://schemas.microsoft.com/office/powerpoint/2010/main" val="12735134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13" Type="http://schemas.openxmlformats.org/officeDocument/2006/relationships/image" Target="../media/image5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3.png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.xml"/><Relationship Id="rId13" Type="http://schemas.openxmlformats.org/officeDocument/2006/relationships/slideLayout" Target="../slideLayouts/slideLayout20.xml"/><Relationship Id="rId18" Type="http://schemas.openxmlformats.org/officeDocument/2006/relationships/image" Target="../media/image2.png"/><Relationship Id="rId3" Type="http://schemas.openxmlformats.org/officeDocument/2006/relationships/slideLayout" Target="../slideLayouts/slideLayout10.xml"/><Relationship Id="rId21" Type="http://schemas.openxmlformats.org/officeDocument/2006/relationships/image" Target="../media/image5.png"/><Relationship Id="rId7" Type="http://schemas.openxmlformats.org/officeDocument/2006/relationships/slideLayout" Target="../slideLayouts/slideLayout14.xml"/><Relationship Id="rId12" Type="http://schemas.openxmlformats.org/officeDocument/2006/relationships/slideLayout" Target="../slideLayouts/slideLayout19.xml"/><Relationship Id="rId17" Type="http://schemas.openxmlformats.org/officeDocument/2006/relationships/image" Target="../media/image6.png"/><Relationship Id="rId2" Type="http://schemas.openxmlformats.org/officeDocument/2006/relationships/slideLayout" Target="../slideLayouts/slideLayout9.xml"/><Relationship Id="rId16" Type="http://schemas.openxmlformats.org/officeDocument/2006/relationships/theme" Target="../theme/theme2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8.xml"/><Relationship Id="rId6" Type="http://schemas.openxmlformats.org/officeDocument/2006/relationships/slideLayout" Target="../slideLayouts/slideLayout13.xml"/><Relationship Id="rId11" Type="http://schemas.openxmlformats.org/officeDocument/2006/relationships/slideLayout" Target="../slideLayouts/slideLayout18.xml"/><Relationship Id="rId5" Type="http://schemas.openxmlformats.org/officeDocument/2006/relationships/slideLayout" Target="../slideLayouts/slideLayout12.xml"/><Relationship Id="rId15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17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11.xml"/><Relationship Id="rId9" Type="http://schemas.openxmlformats.org/officeDocument/2006/relationships/slideLayout" Target="../slideLayouts/slideLayout16.xml"/><Relationship Id="rId14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slideLayout" Target="../slideLayouts/slideLayout34.xml"/><Relationship Id="rId17" Type="http://schemas.openxmlformats.org/officeDocument/2006/relationships/image" Target="../media/image5.png"/><Relationship Id="rId2" Type="http://schemas.openxmlformats.org/officeDocument/2006/relationships/slideLayout" Target="../slideLayouts/slideLayout24.xml"/><Relationship Id="rId16" Type="http://schemas.openxmlformats.org/officeDocument/2006/relationships/image" Target="../media/image4.png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image" Target="../media/image2.pn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2.xml"/><Relationship Id="rId13" Type="http://schemas.openxmlformats.org/officeDocument/2006/relationships/slideLayout" Target="../slideLayouts/slideLayout47.xml"/><Relationship Id="rId18" Type="http://schemas.openxmlformats.org/officeDocument/2006/relationships/theme" Target="../theme/theme4.xml"/><Relationship Id="rId3" Type="http://schemas.openxmlformats.org/officeDocument/2006/relationships/slideLayout" Target="../slideLayouts/slideLayout37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41.xml"/><Relationship Id="rId12" Type="http://schemas.openxmlformats.org/officeDocument/2006/relationships/slideLayout" Target="../slideLayouts/slideLayout46.xml"/><Relationship Id="rId17" Type="http://schemas.openxmlformats.org/officeDocument/2006/relationships/slideLayout" Target="../slideLayouts/slideLayout51.xml"/><Relationship Id="rId2" Type="http://schemas.openxmlformats.org/officeDocument/2006/relationships/slideLayout" Target="../slideLayouts/slideLayout36.xml"/><Relationship Id="rId16" Type="http://schemas.openxmlformats.org/officeDocument/2006/relationships/slideLayout" Target="../slideLayouts/slideLayout50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35.xml"/><Relationship Id="rId6" Type="http://schemas.openxmlformats.org/officeDocument/2006/relationships/slideLayout" Target="../slideLayouts/slideLayout40.xml"/><Relationship Id="rId11" Type="http://schemas.openxmlformats.org/officeDocument/2006/relationships/slideLayout" Target="../slideLayouts/slideLayout45.xml"/><Relationship Id="rId5" Type="http://schemas.openxmlformats.org/officeDocument/2006/relationships/slideLayout" Target="../slideLayouts/slideLayout39.xml"/><Relationship Id="rId1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44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38.xml"/><Relationship Id="rId9" Type="http://schemas.openxmlformats.org/officeDocument/2006/relationships/slideLayout" Target="../slideLayouts/slideLayout43.xml"/><Relationship Id="rId14" Type="http://schemas.openxmlformats.org/officeDocument/2006/relationships/slideLayout" Target="../slideLayouts/slideLayout48.xml"/><Relationship Id="rId22" Type="http://schemas.openxmlformats.org/officeDocument/2006/relationships/image" Target="../media/image5.png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theme" Target="../theme/theme5.xml"/><Relationship Id="rId3" Type="http://schemas.openxmlformats.org/officeDocument/2006/relationships/slideLayout" Target="../slideLayouts/slideLayout54.xml"/><Relationship Id="rId7" Type="http://schemas.openxmlformats.org/officeDocument/2006/relationships/slideLayout" Target="../slideLayouts/slideLayout58.xml"/><Relationship Id="rId12" Type="http://schemas.openxmlformats.org/officeDocument/2006/relationships/image" Target="../media/image5.png"/><Relationship Id="rId2" Type="http://schemas.openxmlformats.org/officeDocument/2006/relationships/slideLayout" Target="../slideLayouts/slideLayout53.xml"/><Relationship Id="rId1" Type="http://schemas.openxmlformats.org/officeDocument/2006/relationships/slideLayout" Target="../slideLayouts/slideLayout52.xml"/><Relationship Id="rId6" Type="http://schemas.openxmlformats.org/officeDocument/2006/relationships/slideLayout" Target="../slideLayouts/slideLayout57.xml"/><Relationship Id="rId11" Type="http://schemas.openxmlformats.org/officeDocument/2006/relationships/image" Target="../media/image4.png"/><Relationship Id="rId5" Type="http://schemas.openxmlformats.org/officeDocument/2006/relationships/slideLayout" Target="../slideLayouts/slideLayout56.xml"/><Relationship Id="rId10" Type="http://schemas.openxmlformats.org/officeDocument/2006/relationships/image" Target="../media/image3.png"/><Relationship Id="rId4" Type="http://schemas.openxmlformats.org/officeDocument/2006/relationships/slideLayout" Target="../slideLayouts/slideLayout55.xml"/><Relationship Id="rId9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1296000" y="567000"/>
            <a:ext cx="7416000" cy="837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nl-NL"/>
              <a:t>Klik om de stijl te bewerken</a:t>
            </a:r>
            <a:endParaRPr lang="nl-BE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1296000" y="1437105"/>
            <a:ext cx="7416000" cy="2754000"/>
          </a:xfrm>
          <a:prstGeom prst="rect">
            <a:avLst/>
          </a:prstGeom>
        </p:spPr>
        <p:txBody>
          <a:bodyPr vert="horz" lIns="0" tIns="0" rIns="0" bIns="45720" rtlCol="0">
            <a:noAutofit/>
          </a:bodyPr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 </a:t>
            </a:r>
            <a:endParaRPr lang="nl-BE"/>
          </a:p>
          <a:p>
            <a:pPr lvl="4"/>
            <a:endParaRPr lang="nl-B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3050875" y="4752000"/>
            <a:ext cx="900000" cy="270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675">
                <a:solidFill>
                  <a:schemeClr val="bg1">
                    <a:lumMod val="50000"/>
                  </a:schemeClr>
                </a:solidFill>
                <a:latin typeface="FlandersArtSans-Regular" panose="00000500000000000000" pitchFamily="2" charset="0"/>
              </a:defRPr>
            </a:lvl1pPr>
          </a:lstStyle>
          <a:p>
            <a:fld id="{FD6BEBD5-99F3-4C1B-B5AF-C9279F4847C2}" type="datetimeFigureOut">
              <a:rPr lang="nl-BE" smtClean="0"/>
              <a:pPr/>
              <a:t>27/08/2024</a:t>
            </a:fld>
            <a:endParaRPr lang="nl-B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3993393" y="4752000"/>
            <a:ext cx="1890000" cy="270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75">
                <a:solidFill>
                  <a:schemeClr val="bg1">
                    <a:lumMod val="50000"/>
                  </a:schemeClr>
                </a:solidFill>
                <a:latin typeface="FlandersArtSans-Regular" panose="00000500000000000000" pitchFamily="2" charset="0"/>
              </a:defRPr>
            </a:lvl1pPr>
          </a:lstStyle>
          <a:p>
            <a:endParaRPr lang="nl-B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5944611" y="4752000"/>
            <a:ext cx="540000" cy="270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75">
                <a:solidFill>
                  <a:schemeClr val="bg1">
                    <a:lumMod val="50000"/>
                  </a:schemeClr>
                </a:solidFill>
                <a:latin typeface="FlandersArtSans-Regular" panose="00000500000000000000" pitchFamily="2" charset="0"/>
              </a:defRPr>
            </a:lvl1pPr>
          </a:lstStyle>
          <a:p>
            <a:fld id="{492AD3B4-D906-4191-84FB-4FE613E48036}" type="slidenum">
              <a:rPr lang="nl-BE" smtClean="0"/>
              <a:pPr/>
              <a:t>‹nr.›</a:t>
            </a:fld>
            <a:endParaRPr lang="nl-BE"/>
          </a:p>
        </p:txBody>
      </p:sp>
      <p:sp>
        <p:nvSpPr>
          <p:cNvPr id="7" name="Rechthoek 6"/>
          <p:cNvSpPr/>
          <p:nvPr userDrawn="1"/>
        </p:nvSpPr>
        <p:spPr>
          <a:xfrm>
            <a:off x="1" y="0"/>
            <a:ext cx="288000" cy="5143500"/>
          </a:xfrm>
          <a:prstGeom prst="rect">
            <a:avLst/>
          </a:prstGeom>
          <a:solidFill>
            <a:srgbClr val="0F4C81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1350"/>
          </a:p>
        </p:txBody>
      </p:sp>
      <p:pic>
        <p:nvPicPr>
          <p:cNvPr id="8" name="Afbeelding 7"/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92634" y="4494580"/>
            <a:ext cx="1835482" cy="5364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71216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</p:sldLayoutIdLst>
  <p:txStyles>
    <p:titleStyle>
      <a:lvl1pPr algn="l" defTabSz="685800" rtl="0" eaLnBrk="1" latinLnBrk="0" hangingPunct="1">
        <a:lnSpc>
          <a:spcPts val="2850"/>
        </a:lnSpc>
        <a:spcBef>
          <a:spcPts val="0"/>
        </a:spcBef>
        <a:buNone/>
        <a:defRPr sz="2775" b="0" i="0" kern="1200">
          <a:solidFill>
            <a:schemeClr val="tx1"/>
          </a:solidFill>
          <a:latin typeface="FlandersArtSans-Bold" panose="00000800000000000000" pitchFamily="2" charset="0"/>
          <a:ea typeface="+mj-ea"/>
          <a:cs typeface="FlandersArtSans-Bold" panose="00000800000000000000" pitchFamily="2" charset="0"/>
        </a:defRPr>
      </a:lvl1pPr>
    </p:titleStyle>
    <p:bodyStyle>
      <a:lvl1pPr marL="216000" indent="-216000" algn="l" defTabSz="685800" rtl="0" eaLnBrk="1" latinLnBrk="0" hangingPunct="1">
        <a:lnSpc>
          <a:spcPct val="90000"/>
        </a:lnSpc>
        <a:spcBef>
          <a:spcPts val="225"/>
        </a:spcBef>
        <a:buSzPct val="90000"/>
        <a:buFontTx/>
        <a:buBlip>
          <a:blip r:embed="rId10"/>
        </a:buBlip>
        <a:defRPr sz="1650" kern="1200" spc="0">
          <a:solidFill>
            <a:schemeClr val="tx1"/>
          </a:solidFill>
          <a:latin typeface="FlandersArtSans-Bold" panose="00000800000000000000" pitchFamily="2" charset="0"/>
          <a:ea typeface="+mn-ea"/>
          <a:cs typeface="+mn-cs"/>
        </a:defRPr>
      </a:lvl1pPr>
      <a:lvl2pPr marL="432000" indent="-216000" algn="l" defTabSz="685800" rtl="0" eaLnBrk="1" latinLnBrk="0" hangingPunct="1">
        <a:lnSpc>
          <a:spcPct val="90000"/>
        </a:lnSpc>
        <a:spcBef>
          <a:spcPts val="225"/>
        </a:spcBef>
        <a:buSzPct val="70000"/>
        <a:buFontTx/>
        <a:buBlip>
          <a:blip r:embed="rId11"/>
        </a:buBlip>
        <a:defRPr sz="1650" kern="1200" spc="0">
          <a:solidFill>
            <a:schemeClr val="bg1">
              <a:lumMod val="50000"/>
            </a:schemeClr>
          </a:solidFill>
          <a:latin typeface="FlandersArtSans-Regular" panose="00000500000000000000" pitchFamily="2" charset="0"/>
          <a:ea typeface="+mn-ea"/>
          <a:cs typeface="+mn-cs"/>
        </a:defRPr>
      </a:lvl2pPr>
      <a:lvl3pPr marL="648000" indent="-216000" algn="l" defTabSz="685800" rtl="0" eaLnBrk="1" latinLnBrk="0" hangingPunct="1">
        <a:lnSpc>
          <a:spcPct val="90000"/>
        </a:lnSpc>
        <a:spcBef>
          <a:spcPts val="225"/>
        </a:spcBef>
        <a:buSzPct val="90000"/>
        <a:buFontTx/>
        <a:buBlip>
          <a:blip r:embed="rId12"/>
        </a:buBlip>
        <a:defRPr sz="1500" kern="1200" spc="0">
          <a:solidFill>
            <a:schemeClr val="tx1"/>
          </a:solidFill>
          <a:latin typeface="FlandersArtSans-Regular" panose="00000500000000000000" pitchFamily="2" charset="0"/>
          <a:ea typeface="+mn-ea"/>
          <a:cs typeface="+mn-cs"/>
        </a:defRPr>
      </a:lvl3pPr>
      <a:lvl4pPr marL="864000" indent="-216000" algn="l" defTabSz="685800" rtl="0" eaLnBrk="1" latinLnBrk="0" hangingPunct="1">
        <a:lnSpc>
          <a:spcPct val="90000"/>
        </a:lnSpc>
        <a:spcBef>
          <a:spcPts val="225"/>
        </a:spcBef>
        <a:buSzPct val="75000"/>
        <a:buFontTx/>
        <a:buBlip>
          <a:blip r:embed="rId13"/>
        </a:buBlip>
        <a:defRPr sz="1500" kern="1200" spc="0">
          <a:solidFill>
            <a:schemeClr val="tx1"/>
          </a:solidFill>
          <a:latin typeface="FlandersArtSans-Regular" panose="00000500000000000000" pitchFamily="2" charset="0"/>
          <a:ea typeface="+mn-ea"/>
          <a:cs typeface="+mn-cs"/>
        </a:defRPr>
      </a:lvl4pPr>
      <a:lvl5pPr marL="1080000" indent="-216000" algn="l" defTabSz="685800" rtl="0" eaLnBrk="1" latinLnBrk="0" hangingPunct="1">
        <a:lnSpc>
          <a:spcPct val="90000"/>
        </a:lnSpc>
        <a:spcBef>
          <a:spcPts val="225"/>
        </a:spcBef>
        <a:buSzPct val="90000"/>
        <a:buFontTx/>
        <a:buBlip>
          <a:blip r:embed="rId10"/>
        </a:buBlip>
        <a:defRPr sz="1500" kern="1200" spc="0" baseline="0">
          <a:solidFill>
            <a:schemeClr val="tx1"/>
          </a:solidFill>
          <a:latin typeface="FlandersArtSans-Regular" panose="00000500000000000000" pitchFamily="2" charset="0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BE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398207" y="442799"/>
            <a:ext cx="5626509" cy="1376243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nl-BE"/>
              <a:t>Klik om de stijl te bewerken</a:t>
            </a:r>
          </a:p>
        </p:txBody>
      </p:sp>
      <p:sp>
        <p:nvSpPr>
          <p:cNvPr id="7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398207" y="4754700"/>
            <a:ext cx="900000" cy="270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FlandersArtSans-Regular" panose="00000500000000000000" pitchFamily="2" charset="0"/>
              </a:defRPr>
            </a:lvl1pPr>
          </a:lstStyle>
          <a:p>
            <a:endParaRPr lang="nl-BE"/>
          </a:p>
        </p:txBody>
      </p:sp>
      <p:sp>
        <p:nvSpPr>
          <p:cNvPr id="8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1637071" y="4754700"/>
            <a:ext cx="6260689" cy="270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FlandersArtSans-Regular" panose="00000500000000000000" pitchFamily="2" charset="0"/>
              </a:defRPr>
            </a:lvl1pPr>
          </a:lstStyle>
          <a:p>
            <a:endParaRPr lang="nl-BE"/>
          </a:p>
        </p:txBody>
      </p:sp>
      <p:sp>
        <p:nvSpPr>
          <p:cNvPr id="9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8200801" y="4754700"/>
            <a:ext cx="540000" cy="270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tint val="75000"/>
                  </a:schemeClr>
                </a:solidFill>
                <a:latin typeface="FlandersArtSans-Regular" panose="00000500000000000000" pitchFamily="2" charset="0"/>
              </a:defRPr>
            </a:lvl1pPr>
          </a:lstStyle>
          <a:p>
            <a:fld id="{492AD3B4-D906-4191-84FB-4FE613E48036}" type="slidenum">
              <a:rPr lang="nl-BE" smtClean="0"/>
              <a:pPr/>
              <a:t>‹nr.›</a:t>
            </a:fld>
            <a:endParaRPr lang="nl-BE"/>
          </a:p>
        </p:txBody>
      </p:sp>
      <p:sp>
        <p:nvSpPr>
          <p:cNvPr id="10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398207" y="1873044"/>
            <a:ext cx="8342594" cy="2827655"/>
          </a:xfrm>
          <a:prstGeom prst="rect">
            <a:avLst/>
          </a:prstGeom>
        </p:spPr>
        <p:txBody>
          <a:bodyPr vert="horz" lIns="0" tIns="0" rIns="0" bIns="45720" rtlCol="0">
            <a:noAutofit/>
          </a:bodyPr>
          <a:lstStyle/>
          <a:p>
            <a:pPr lvl="0"/>
            <a:r>
              <a:rPr lang="nl-BE"/>
              <a:t>KLIK OM DE MODELSTIJLEN TE BEWERKEN</a:t>
            </a:r>
          </a:p>
          <a:p>
            <a:pPr lvl="1"/>
            <a:r>
              <a:rPr lang="nl-BE"/>
              <a:t>Tweede niveau</a:t>
            </a:r>
          </a:p>
          <a:p>
            <a:pPr lvl="2"/>
            <a:r>
              <a:rPr lang="nl-BE"/>
              <a:t>Derde niveau</a:t>
            </a:r>
          </a:p>
          <a:p>
            <a:pPr lvl="3"/>
            <a:r>
              <a:rPr lang="nl-BE"/>
              <a:t>Vierde niveau</a:t>
            </a:r>
          </a:p>
          <a:p>
            <a:pPr lvl="4"/>
            <a:r>
              <a:rPr lang="nl-BE"/>
              <a:t>Vijfde niveau </a:t>
            </a:r>
          </a:p>
          <a:p>
            <a:pPr lvl="4"/>
            <a:endParaRPr lang="nl-BE"/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1505C551-D18D-DF83-01AB-03EF535C2A9C}"/>
              </a:ext>
            </a:extLst>
          </p:cNvPr>
          <p:cNvPicPr>
            <a:picLocks noChangeAspect="1"/>
          </p:cNvPicPr>
          <p:nvPr userDrawn="1"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064335" y="216000"/>
            <a:ext cx="1795854" cy="7010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15482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4" r:id="rId1"/>
    <p:sldLayoutId id="2147483661" r:id="rId2"/>
    <p:sldLayoutId id="2147483732" r:id="rId3"/>
    <p:sldLayoutId id="2147483733" r:id="rId4"/>
    <p:sldLayoutId id="2147483735" r:id="rId5"/>
    <p:sldLayoutId id="2147483677" r:id="rId6"/>
    <p:sldLayoutId id="2147483734" r:id="rId7"/>
    <p:sldLayoutId id="2147483736" r:id="rId8"/>
    <p:sldLayoutId id="2147483737" r:id="rId9"/>
    <p:sldLayoutId id="2147483772" r:id="rId10"/>
    <p:sldLayoutId id="2147483738" r:id="rId11"/>
    <p:sldLayoutId id="2147483770" r:id="rId12"/>
    <p:sldLayoutId id="2147483771" r:id="rId13"/>
    <p:sldLayoutId id="2147483773" r:id="rId14"/>
    <p:sldLayoutId id="2147483769" r:id="rId15"/>
  </p:sldLayoutIdLst>
  <p:hf hdr="0" ftr="0" dt="0"/>
  <p:txStyles>
    <p:titleStyle>
      <a:lvl1pPr algn="l" defTabSz="914400" rtl="0" eaLnBrk="1" latinLnBrk="0" hangingPunct="1">
        <a:lnSpc>
          <a:spcPts val="5400"/>
        </a:lnSpc>
        <a:spcBef>
          <a:spcPct val="0"/>
        </a:spcBef>
        <a:buNone/>
        <a:defRPr sz="5400" kern="1200">
          <a:solidFill>
            <a:srgbClr val="80B6E4"/>
          </a:solidFill>
          <a:latin typeface="FlandersArtSans-Bold" panose="00000800000000000000" pitchFamily="2" charset="0"/>
          <a:ea typeface="+mj-ea"/>
          <a:cs typeface="+mj-cs"/>
        </a:defRPr>
      </a:lvl1pPr>
    </p:titleStyle>
    <p:bodyStyle>
      <a:lvl1pPr marL="288000" marR="0" indent="-288000" algn="l" defTabSz="914400" rtl="0" eaLnBrk="1" fontAlgn="auto" latinLnBrk="0" hangingPunct="1">
        <a:lnSpc>
          <a:spcPct val="90000"/>
        </a:lnSpc>
        <a:spcBef>
          <a:spcPts val="300"/>
        </a:spcBef>
        <a:spcAft>
          <a:spcPts val="0"/>
        </a:spcAft>
        <a:buClrTx/>
        <a:buSzPct val="90000"/>
        <a:buFontTx/>
        <a:buBlip>
          <a:blip r:embed="rId18"/>
        </a:buBlip>
        <a:tabLst/>
        <a:defRPr sz="2200" kern="1200" spc="0" baseline="0">
          <a:solidFill>
            <a:schemeClr val="tx1"/>
          </a:solidFill>
          <a:latin typeface="FlandersArtSans-Bold" panose="00000800000000000000" pitchFamily="2" charset="0"/>
          <a:ea typeface="+mn-ea"/>
          <a:cs typeface="+mn-cs"/>
        </a:defRPr>
      </a:lvl1pPr>
      <a:lvl2pPr marL="576000" marR="0" indent="-288000" algn="l" defTabSz="914400" rtl="0" eaLnBrk="1" fontAlgn="auto" latinLnBrk="0" hangingPunct="1">
        <a:lnSpc>
          <a:spcPct val="90000"/>
        </a:lnSpc>
        <a:spcBef>
          <a:spcPts val="300"/>
        </a:spcBef>
        <a:spcAft>
          <a:spcPts val="0"/>
        </a:spcAft>
        <a:buClrTx/>
        <a:buSzPct val="75000"/>
        <a:buFontTx/>
        <a:buBlip>
          <a:blip r:embed="rId19"/>
        </a:buBlip>
        <a:tabLst/>
        <a:defRPr sz="2200" kern="1200" spc="0" baseline="0">
          <a:solidFill>
            <a:srgbClr val="9B9B9B"/>
          </a:solidFill>
          <a:latin typeface="FlandersArtSans-Regular" panose="00000500000000000000" pitchFamily="2" charset="0"/>
          <a:ea typeface="+mn-ea"/>
          <a:cs typeface="+mn-cs"/>
        </a:defRPr>
      </a:lvl2pPr>
      <a:lvl3pPr marL="864000" marR="0" indent="-288000" algn="l" defTabSz="914400" rtl="0" eaLnBrk="1" fontAlgn="auto" latinLnBrk="0" hangingPunct="1">
        <a:lnSpc>
          <a:spcPct val="90000"/>
        </a:lnSpc>
        <a:spcBef>
          <a:spcPts val="300"/>
        </a:spcBef>
        <a:spcAft>
          <a:spcPts val="0"/>
        </a:spcAft>
        <a:buClrTx/>
        <a:buSzPct val="85000"/>
        <a:buFontTx/>
        <a:buBlip>
          <a:blip r:embed="rId20"/>
        </a:buBlip>
        <a:tabLst/>
        <a:defRPr sz="2000" kern="1200" spc="0" baseline="0">
          <a:solidFill>
            <a:schemeClr val="tx1"/>
          </a:solidFill>
          <a:latin typeface="FlandersArtSans-Regular" panose="00000500000000000000" pitchFamily="2" charset="0"/>
          <a:ea typeface="+mn-ea"/>
          <a:cs typeface="+mn-cs"/>
        </a:defRPr>
      </a:lvl3pPr>
      <a:lvl4pPr marL="1152000" marR="0" indent="-288000" algn="l" defTabSz="914400" rtl="0" eaLnBrk="1" fontAlgn="auto" latinLnBrk="0" hangingPunct="1">
        <a:lnSpc>
          <a:spcPct val="90000"/>
        </a:lnSpc>
        <a:spcBef>
          <a:spcPts val="300"/>
        </a:spcBef>
        <a:spcAft>
          <a:spcPts val="0"/>
        </a:spcAft>
        <a:buClrTx/>
        <a:buSzPct val="75000"/>
        <a:buFontTx/>
        <a:buBlip>
          <a:blip r:embed="rId21"/>
        </a:buBlip>
        <a:tabLst/>
        <a:defRPr sz="2000" kern="1200" spc="0" baseline="0">
          <a:solidFill>
            <a:schemeClr val="tx1"/>
          </a:solidFill>
          <a:latin typeface="FlandersArtSans-Regular" panose="00000500000000000000" pitchFamily="2" charset="0"/>
          <a:ea typeface="+mn-ea"/>
          <a:cs typeface="+mn-cs"/>
        </a:defRPr>
      </a:lvl4pPr>
      <a:lvl5pPr marL="1440000" marR="0" indent="-288000" algn="l" defTabSz="914400" rtl="0" eaLnBrk="1" fontAlgn="auto" latinLnBrk="0" hangingPunct="1">
        <a:lnSpc>
          <a:spcPct val="90000"/>
        </a:lnSpc>
        <a:spcBef>
          <a:spcPts val="300"/>
        </a:spcBef>
        <a:spcAft>
          <a:spcPts val="0"/>
        </a:spcAft>
        <a:buClrTx/>
        <a:buSzPct val="90000"/>
        <a:buFontTx/>
        <a:buBlip>
          <a:blip r:embed="rId18"/>
        </a:buBlip>
        <a:tabLst/>
        <a:defRPr sz="2000" kern="1200" spc="0" baseline="0">
          <a:solidFill>
            <a:schemeClr val="tx1"/>
          </a:solidFill>
          <a:latin typeface="FlandersArtSans-Regular" panose="00000500000000000000" pitchFamily="2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B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468000" y="1080000"/>
            <a:ext cx="8208000" cy="837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nl-BE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68000" y="1908000"/>
            <a:ext cx="8208000" cy="2754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lvl="0"/>
            <a:r>
              <a:rPr lang="nl-BE"/>
              <a:t>Klik om de stijl te bewerken</a:t>
            </a:r>
          </a:p>
          <a:p>
            <a:pPr lvl="1"/>
            <a:r>
              <a:rPr lang="nl-BE"/>
              <a:t>Tweede niveau</a:t>
            </a:r>
          </a:p>
          <a:p>
            <a:pPr lvl="2"/>
            <a:r>
              <a:rPr lang="nl-BE"/>
              <a:t>Derde niveau</a:t>
            </a:r>
          </a:p>
          <a:p>
            <a:pPr lvl="3"/>
            <a:r>
              <a:rPr lang="nl-BE"/>
              <a:t>Vierde niveau</a:t>
            </a:r>
          </a:p>
          <a:p>
            <a:pPr lvl="4"/>
            <a:r>
              <a:rPr lang="nl-BE"/>
              <a:t>Vijfde niveau </a:t>
            </a:r>
          </a:p>
          <a:p>
            <a:pPr lvl="4"/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6749180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3" r:id="rId1"/>
    <p:sldLayoutId id="2147483707" r:id="rId2"/>
    <p:sldLayoutId id="2147483708" r:id="rId3"/>
    <p:sldLayoutId id="2147483704" r:id="rId4"/>
    <p:sldLayoutId id="2147483722" r:id="rId5"/>
    <p:sldLayoutId id="2147483720" r:id="rId6"/>
    <p:sldLayoutId id="2147483723" r:id="rId7"/>
    <p:sldLayoutId id="2147483710" r:id="rId8"/>
    <p:sldLayoutId id="2147483705" r:id="rId9"/>
    <p:sldLayoutId id="2147483712" r:id="rId10"/>
    <p:sldLayoutId id="2147483724" r:id="rId11"/>
    <p:sldLayoutId id="2147483812" r:id="rId12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ts val="0"/>
        </a:spcBef>
        <a:buNone/>
        <a:defRPr sz="2500" b="0" i="0" kern="1200">
          <a:solidFill>
            <a:schemeClr val="accent6"/>
          </a:solidFill>
          <a:latin typeface="FlandersArtSans-Bold" panose="00000800000000000000" pitchFamily="2" charset="0"/>
          <a:ea typeface="+mj-ea"/>
          <a:cs typeface="FlandersArtSans-Bold" panose="00000800000000000000" pitchFamily="2" charset="0"/>
        </a:defRPr>
      </a:lvl1pPr>
    </p:titleStyle>
    <p:bodyStyle>
      <a:lvl1pPr marL="288000" indent="-288000" algn="l" defTabSz="914400" rtl="0" eaLnBrk="1" latinLnBrk="0" hangingPunct="1">
        <a:lnSpc>
          <a:spcPct val="90000"/>
        </a:lnSpc>
        <a:spcBef>
          <a:spcPts val="300"/>
        </a:spcBef>
        <a:buSzPct val="90000"/>
        <a:buFontTx/>
        <a:buBlip>
          <a:blip r:embed="rId14"/>
        </a:buBlip>
        <a:defRPr sz="1400" kern="1200" spc="0">
          <a:solidFill>
            <a:schemeClr val="tx1"/>
          </a:solidFill>
          <a:latin typeface="FlandersArtSans-Bold" panose="00000800000000000000" pitchFamily="2" charset="0"/>
          <a:ea typeface="+mn-ea"/>
          <a:cs typeface="+mn-cs"/>
        </a:defRPr>
      </a:lvl1pPr>
      <a:lvl2pPr marL="576000" indent="-288000" algn="l" defTabSz="914400" rtl="0" eaLnBrk="1" latinLnBrk="0" hangingPunct="1">
        <a:lnSpc>
          <a:spcPct val="90000"/>
        </a:lnSpc>
        <a:spcBef>
          <a:spcPts val="300"/>
        </a:spcBef>
        <a:buSzPct val="70000"/>
        <a:buFontTx/>
        <a:buBlip>
          <a:blip r:embed="rId15"/>
        </a:buBlip>
        <a:defRPr sz="1400" kern="1200" spc="0">
          <a:solidFill>
            <a:schemeClr val="bg1">
              <a:lumMod val="50000"/>
            </a:schemeClr>
          </a:solidFill>
          <a:latin typeface="FlandersArtSans-Regular" panose="00000500000000000000" pitchFamily="2" charset="0"/>
          <a:ea typeface="+mn-ea"/>
          <a:cs typeface="+mn-cs"/>
        </a:defRPr>
      </a:lvl2pPr>
      <a:lvl3pPr marL="864000" indent="-288000" algn="l" defTabSz="914400" rtl="0" eaLnBrk="1" latinLnBrk="0" hangingPunct="1">
        <a:lnSpc>
          <a:spcPct val="90000"/>
        </a:lnSpc>
        <a:spcBef>
          <a:spcPts val="300"/>
        </a:spcBef>
        <a:buSzPct val="90000"/>
        <a:buFontTx/>
        <a:buBlip>
          <a:blip r:embed="rId16"/>
        </a:buBlip>
        <a:defRPr sz="1400" kern="1200" spc="0">
          <a:solidFill>
            <a:schemeClr val="tx1"/>
          </a:solidFill>
          <a:latin typeface="FlandersArtSans-Regular" panose="00000500000000000000" pitchFamily="2" charset="0"/>
          <a:ea typeface="+mn-ea"/>
          <a:cs typeface="+mn-cs"/>
        </a:defRPr>
      </a:lvl3pPr>
      <a:lvl4pPr marL="1152000" indent="-288000" algn="l" defTabSz="914400" rtl="0" eaLnBrk="1" latinLnBrk="0" hangingPunct="1">
        <a:lnSpc>
          <a:spcPct val="90000"/>
        </a:lnSpc>
        <a:spcBef>
          <a:spcPts val="300"/>
        </a:spcBef>
        <a:buSzPct val="75000"/>
        <a:buFontTx/>
        <a:buBlip>
          <a:blip r:embed="rId17"/>
        </a:buBlip>
        <a:defRPr sz="1400" kern="1200" spc="0">
          <a:solidFill>
            <a:schemeClr val="tx1"/>
          </a:solidFill>
          <a:latin typeface="FlandersArtSans-Regular" panose="00000500000000000000" pitchFamily="2" charset="0"/>
          <a:ea typeface="+mn-ea"/>
          <a:cs typeface="+mn-cs"/>
        </a:defRPr>
      </a:lvl4pPr>
      <a:lvl5pPr marL="1440000" indent="-288000" algn="l" defTabSz="914400" rtl="0" eaLnBrk="1" latinLnBrk="0" hangingPunct="1">
        <a:lnSpc>
          <a:spcPct val="90000"/>
        </a:lnSpc>
        <a:spcBef>
          <a:spcPts val="300"/>
        </a:spcBef>
        <a:buSzPct val="90000"/>
        <a:buFontTx/>
        <a:buBlip>
          <a:blip r:embed="rId14"/>
        </a:buBlip>
        <a:defRPr sz="1400" kern="1200" spc="0" baseline="0">
          <a:solidFill>
            <a:schemeClr val="tx1"/>
          </a:solidFill>
          <a:latin typeface="FlandersArtSans-Regular" panose="00000500000000000000" pitchFamily="2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B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468000" y="521200"/>
            <a:ext cx="8208000" cy="837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nl-BE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68000" y="1441450"/>
            <a:ext cx="8208000" cy="322055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lvl="0"/>
            <a:r>
              <a:rPr lang="nl-BE"/>
              <a:t>Klik om de stijl te bewerken</a:t>
            </a:r>
          </a:p>
          <a:p>
            <a:pPr lvl="1"/>
            <a:r>
              <a:rPr lang="nl-BE"/>
              <a:t>Tweede niveau</a:t>
            </a:r>
          </a:p>
          <a:p>
            <a:pPr lvl="2"/>
            <a:r>
              <a:rPr lang="nl-BE"/>
              <a:t>Derde niveau</a:t>
            </a:r>
          </a:p>
          <a:p>
            <a:pPr lvl="3"/>
            <a:r>
              <a:rPr lang="nl-BE"/>
              <a:t>Vierde niveau</a:t>
            </a:r>
          </a:p>
          <a:p>
            <a:pPr lvl="4"/>
            <a:r>
              <a:rPr lang="nl-BE"/>
              <a:t>Vijfde niveau </a:t>
            </a:r>
          </a:p>
          <a:p>
            <a:pPr lvl="4"/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4172520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4" r:id="rId1"/>
    <p:sldLayoutId id="2147483756" r:id="rId2"/>
    <p:sldLayoutId id="2147483766" r:id="rId3"/>
    <p:sldLayoutId id="2147483759" r:id="rId4"/>
    <p:sldLayoutId id="2147483763" r:id="rId5"/>
    <p:sldLayoutId id="2147483764" r:id="rId6"/>
    <p:sldLayoutId id="2147483751" r:id="rId7"/>
    <p:sldLayoutId id="2147483760" r:id="rId8"/>
    <p:sldLayoutId id="2147483761" r:id="rId9"/>
    <p:sldLayoutId id="2147483762" r:id="rId10"/>
    <p:sldLayoutId id="2147483768" r:id="rId11"/>
    <p:sldLayoutId id="2147483765" r:id="rId12"/>
    <p:sldLayoutId id="2147483767" r:id="rId13"/>
    <p:sldLayoutId id="2147483801" r:id="rId14"/>
    <p:sldLayoutId id="2147483802" r:id="rId15"/>
    <p:sldLayoutId id="2147483803" r:id="rId16"/>
    <p:sldLayoutId id="2147483800" r:id="rId17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ts val="0"/>
        </a:spcBef>
        <a:buNone/>
        <a:defRPr sz="2500" b="0" i="0" kern="1200">
          <a:solidFill>
            <a:schemeClr val="accent6"/>
          </a:solidFill>
          <a:latin typeface="FlandersArtSans-Bold" panose="00000800000000000000" pitchFamily="2" charset="0"/>
          <a:ea typeface="+mj-ea"/>
          <a:cs typeface="FlandersArtSans-Bold" panose="00000800000000000000" pitchFamily="2" charset="0"/>
        </a:defRPr>
      </a:lvl1pPr>
    </p:titleStyle>
    <p:bodyStyle>
      <a:lvl1pPr marL="288000" indent="-288000" algn="l" defTabSz="914400" rtl="0" eaLnBrk="1" latinLnBrk="0" hangingPunct="1">
        <a:lnSpc>
          <a:spcPct val="90000"/>
        </a:lnSpc>
        <a:spcBef>
          <a:spcPts val="300"/>
        </a:spcBef>
        <a:buSzPct val="90000"/>
        <a:buFontTx/>
        <a:buBlip>
          <a:blip r:embed="rId19"/>
        </a:buBlip>
        <a:defRPr sz="1400" kern="1200" spc="0">
          <a:solidFill>
            <a:schemeClr val="tx1"/>
          </a:solidFill>
          <a:latin typeface="FlandersArtSans-Bold" panose="00000800000000000000" pitchFamily="2" charset="0"/>
          <a:ea typeface="+mn-ea"/>
          <a:cs typeface="+mn-cs"/>
        </a:defRPr>
      </a:lvl1pPr>
      <a:lvl2pPr marL="576000" indent="-288000" algn="l" defTabSz="914400" rtl="0" eaLnBrk="1" latinLnBrk="0" hangingPunct="1">
        <a:lnSpc>
          <a:spcPct val="90000"/>
        </a:lnSpc>
        <a:spcBef>
          <a:spcPts val="300"/>
        </a:spcBef>
        <a:buSzPct val="70000"/>
        <a:buFontTx/>
        <a:buBlip>
          <a:blip r:embed="rId20"/>
        </a:buBlip>
        <a:defRPr sz="1400" kern="1200" spc="0">
          <a:solidFill>
            <a:schemeClr val="bg1">
              <a:lumMod val="50000"/>
            </a:schemeClr>
          </a:solidFill>
          <a:latin typeface="FlandersArtSans-Regular" panose="00000500000000000000" pitchFamily="2" charset="0"/>
          <a:ea typeface="+mn-ea"/>
          <a:cs typeface="+mn-cs"/>
        </a:defRPr>
      </a:lvl2pPr>
      <a:lvl3pPr marL="864000" indent="-288000" algn="l" defTabSz="914400" rtl="0" eaLnBrk="1" latinLnBrk="0" hangingPunct="1">
        <a:lnSpc>
          <a:spcPct val="90000"/>
        </a:lnSpc>
        <a:spcBef>
          <a:spcPts val="300"/>
        </a:spcBef>
        <a:buSzPct val="90000"/>
        <a:buFontTx/>
        <a:buBlip>
          <a:blip r:embed="rId21"/>
        </a:buBlip>
        <a:defRPr sz="1400" kern="1200" spc="0">
          <a:solidFill>
            <a:schemeClr val="tx1"/>
          </a:solidFill>
          <a:latin typeface="FlandersArtSans-Regular" panose="00000500000000000000" pitchFamily="2" charset="0"/>
          <a:ea typeface="+mn-ea"/>
          <a:cs typeface="+mn-cs"/>
        </a:defRPr>
      </a:lvl3pPr>
      <a:lvl4pPr marL="1152000" indent="-288000" algn="l" defTabSz="914400" rtl="0" eaLnBrk="1" latinLnBrk="0" hangingPunct="1">
        <a:lnSpc>
          <a:spcPct val="90000"/>
        </a:lnSpc>
        <a:spcBef>
          <a:spcPts val="300"/>
        </a:spcBef>
        <a:buSzPct val="75000"/>
        <a:buFontTx/>
        <a:buBlip>
          <a:blip r:embed="rId22"/>
        </a:buBlip>
        <a:defRPr sz="1400" kern="1200" spc="0">
          <a:solidFill>
            <a:schemeClr val="tx1"/>
          </a:solidFill>
          <a:latin typeface="FlandersArtSans-Regular" panose="00000500000000000000" pitchFamily="2" charset="0"/>
          <a:ea typeface="+mn-ea"/>
          <a:cs typeface="+mn-cs"/>
        </a:defRPr>
      </a:lvl4pPr>
      <a:lvl5pPr marL="1440000" indent="-288000" algn="l" defTabSz="914400" rtl="0" eaLnBrk="1" latinLnBrk="0" hangingPunct="1">
        <a:lnSpc>
          <a:spcPct val="90000"/>
        </a:lnSpc>
        <a:spcBef>
          <a:spcPts val="300"/>
        </a:spcBef>
        <a:buSzPct val="90000"/>
        <a:buFontTx/>
        <a:buBlip>
          <a:blip r:embed="rId19"/>
        </a:buBlip>
        <a:defRPr sz="1400" kern="1200" spc="0" baseline="0">
          <a:solidFill>
            <a:schemeClr val="tx1"/>
          </a:solidFill>
          <a:latin typeface="FlandersArtSans-Regular" panose="00000500000000000000" pitchFamily="2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B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465514" y="567000"/>
            <a:ext cx="8271163" cy="837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nl-BE" noProof="0"/>
              <a:t>Klik om de stijl te bewerken</a:t>
            </a:r>
          </a:p>
        </p:txBody>
      </p:sp>
      <p:sp>
        <p:nvSpPr>
          <p:cNvPr id="8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3993393" y="4754700"/>
            <a:ext cx="1890000" cy="270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  <a:latin typeface="FlandersArtSans-Regular" panose="00000500000000000000" pitchFamily="2" charset="0"/>
              </a:defRPr>
            </a:lvl1pPr>
          </a:lstStyle>
          <a:p>
            <a:endParaRPr lang="nl-BE"/>
          </a:p>
        </p:txBody>
      </p:sp>
      <p:sp>
        <p:nvSpPr>
          <p:cNvPr id="9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5944611" y="4754700"/>
            <a:ext cx="540000" cy="270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25">
                <a:solidFill>
                  <a:schemeClr val="tx1">
                    <a:tint val="75000"/>
                  </a:schemeClr>
                </a:solidFill>
                <a:latin typeface="FlandersArtSans-Regular" panose="00000500000000000000" pitchFamily="2" charset="0"/>
              </a:defRPr>
            </a:lvl1pPr>
          </a:lstStyle>
          <a:p>
            <a:fld id="{492AD3B4-D906-4191-84FB-4FE613E48036}" type="slidenum">
              <a:rPr lang="nl-BE" smtClean="0"/>
              <a:pPr/>
              <a:t>‹nr.›</a:t>
            </a:fld>
            <a:endParaRPr lang="nl-BE"/>
          </a:p>
        </p:txBody>
      </p:sp>
      <p:sp>
        <p:nvSpPr>
          <p:cNvPr id="10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65514" y="1436400"/>
            <a:ext cx="8275287" cy="3140100"/>
          </a:xfrm>
          <a:prstGeom prst="rect">
            <a:avLst/>
          </a:prstGeom>
        </p:spPr>
        <p:txBody>
          <a:bodyPr vert="horz" lIns="0" tIns="0" rIns="0" bIns="45720" rtlCol="0">
            <a:noAutofit/>
          </a:bodyPr>
          <a:lstStyle/>
          <a:p>
            <a:pPr lvl="0"/>
            <a:r>
              <a:rPr lang="nl-BE"/>
              <a:t>KLIK OM DE MODELSTIJLEN TE BEWERKEN</a:t>
            </a:r>
          </a:p>
          <a:p>
            <a:pPr lvl="1"/>
            <a:r>
              <a:rPr lang="nl-BE"/>
              <a:t>Tweede niveau</a:t>
            </a:r>
          </a:p>
          <a:p>
            <a:pPr lvl="2"/>
            <a:r>
              <a:rPr lang="nl-BE"/>
              <a:t>Derde niveau</a:t>
            </a:r>
          </a:p>
          <a:p>
            <a:pPr lvl="3"/>
            <a:r>
              <a:rPr lang="nl-BE"/>
              <a:t>Vierde niveau</a:t>
            </a:r>
          </a:p>
          <a:p>
            <a:pPr lvl="4"/>
            <a:r>
              <a:rPr lang="nl-BE"/>
              <a:t>Vijfde niveau </a:t>
            </a:r>
          </a:p>
          <a:p>
            <a:pPr lvl="4"/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2831991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2" r:id="rId1"/>
    <p:sldLayoutId id="2147483783" r:id="rId2"/>
    <p:sldLayoutId id="2147483784" r:id="rId3"/>
    <p:sldLayoutId id="2147483785" r:id="rId4"/>
    <p:sldLayoutId id="2147483786" r:id="rId5"/>
    <p:sldLayoutId id="2147483787" r:id="rId6"/>
    <p:sldLayoutId id="2147483799" r:id="rId7"/>
  </p:sldLayoutIdLst>
  <p:txStyles>
    <p:titleStyle>
      <a:lvl1pPr algn="l" defTabSz="685800" rtl="0" eaLnBrk="1" latinLnBrk="0" hangingPunct="1">
        <a:lnSpc>
          <a:spcPts val="2850"/>
        </a:lnSpc>
        <a:spcBef>
          <a:spcPct val="0"/>
        </a:spcBef>
        <a:buNone/>
        <a:defRPr sz="2400" kern="1200">
          <a:solidFill>
            <a:schemeClr val="accent1"/>
          </a:solidFill>
          <a:latin typeface="+mn-lt"/>
          <a:ea typeface="+mj-ea"/>
          <a:cs typeface="+mj-cs"/>
        </a:defRPr>
      </a:lvl1pPr>
    </p:titleStyle>
    <p:bodyStyle>
      <a:lvl1pPr marL="216000" marR="0" indent="-216000" algn="l" defTabSz="685800" rtl="0" eaLnBrk="1" fontAlgn="auto" latinLnBrk="0" hangingPunct="1">
        <a:lnSpc>
          <a:spcPct val="90000"/>
        </a:lnSpc>
        <a:spcBef>
          <a:spcPts val="225"/>
        </a:spcBef>
        <a:spcAft>
          <a:spcPts val="0"/>
        </a:spcAft>
        <a:buClrTx/>
        <a:buSzPct val="90000"/>
        <a:buFontTx/>
        <a:buBlip>
          <a:blip r:embed="rId9"/>
        </a:buBlip>
        <a:tabLst/>
        <a:defRPr sz="1650" kern="1200" spc="0" baseline="0">
          <a:solidFill>
            <a:schemeClr val="tx1"/>
          </a:solidFill>
          <a:latin typeface="+mn-lt"/>
          <a:ea typeface="+mn-ea"/>
          <a:cs typeface="+mn-cs"/>
        </a:defRPr>
      </a:lvl1pPr>
      <a:lvl2pPr marL="432000" marR="0" indent="-216000" algn="l" defTabSz="685800" rtl="0" eaLnBrk="1" fontAlgn="auto" latinLnBrk="0" hangingPunct="1">
        <a:lnSpc>
          <a:spcPct val="90000"/>
        </a:lnSpc>
        <a:spcBef>
          <a:spcPts val="225"/>
        </a:spcBef>
        <a:spcAft>
          <a:spcPts val="0"/>
        </a:spcAft>
        <a:buClrTx/>
        <a:buSzPct val="75000"/>
        <a:buFontTx/>
        <a:buBlip>
          <a:blip r:embed="rId10"/>
        </a:buBlip>
        <a:tabLst/>
        <a:defRPr sz="1650" kern="1200" spc="0" baseline="0">
          <a:solidFill>
            <a:srgbClr val="9B9B9B"/>
          </a:solidFill>
          <a:latin typeface="FlandersArtSans-Regular" panose="00000500000000000000" pitchFamily="2" charset="0"/>
          <a:ea typeface="+mn-ea"/>
          <a:cs typeface="+mn-cs"/>
        </a:defRPr>
      </a:lvl2pPr>
      <a:lvl3pPr marL="648000" marR="0" indent="-216000" algn="l" defTabSz="685800" rtl="0" eaLnBrk="1" fontAlgn="auto" latinLnBrk="0" hangingPunct="1">
        <a:lnSpc>
          <a:spcPct val="90000"/>
        </a:lnSpc>
        <a:spcBef>
          <a:spcPts val="225"/>
        </a:spcBef>
        <a:spcAft>
          <a:spcPts val="0"/>
        </a:spcAft>
        <a:buClrTx/>
        <a:buSzPct val="85000"/>
        <a:buFontTx/>
        <a:buBlip>
          <a:blip r:embed="rId11"/>
        </a:buBlip>
        <a:tabLst/>
        <a:defRPr sz="1500" kern="1200" spc="0" baseline="0">
          <a:solidFill>
            <a:schemeClr val="tx1"/>
          </a:solidFill>
          <a:latin typeface="FlandersArtSans-Regular" panose="00000500000000000000" pitchFamily="2" charset="0"/>
          <a:ea typeface="+mn-ea"/>
          <a:cs typeface="+mn-cs"/>
        </a:defRPr>
      </a:lvl3pPr>
      <a:lvl4pPr marL="864000" marR="0" indent="-216000" algn="l" defTabSz="685800" rtl="0" eaLnBrk="1" fontAlgn="auto" latinLnBrk="0" hangingPunct="1">
        <a:lnSpc>
          <a:spcPct val="90000"/>
        </a:lnSpc>
        <a:spcBef>
          <a:spcPts val="225"/>
        </a:spcBef>
        <a:spcAft>
          <a:spcPts val="0"/>
        </a:spcAft>
        <a:buClrTx/>
        <a:buSzPct val="75000"/>
        <a:buFontTx/>
        <a:buBlip>
          <a:blip r:embed="rId12"/>
        </a:buBlip>
        <a:tabLst/>
        <a:defRPr sz="1500" kern="1200" spc="0" baseline="0">
          <a:solidFill>
            <a:schemeClr val="tx1"/>
          </a:solidFill>
          <a:latin typeface="FlandersArtSans-Regular" panose="00000500000000000000" pitchFamily="2" charset="0"/>
          <a:ea typeface="+mn-ea"/>
          <a:cs typeface="+mn-cs"/>
        </a:defRPr>
      </a:lvl4pPr>
      <a:lvl5pPr marL="1080000" marR="0" indent="-216000" algn="l" defTabSz="685800" rtl="0" eaLnBrk="1" fontAlgn="auto" latinLnBrk="0" hangingPunct="1">
        <a:lnSpc>
          <a:spcPct val="90000"/>
        </a:lnSpc>
        <a:spcBef>
          <a:spcPts val="225"/>
        </a:spcBef>
        <a:spcAft>
          <a:spcPts val="0"/>
        </a:spcAft>
        <a:buClrTx/>
        <a:buSzPct val="90000"/>
        <a:buFontTx/>
        <a:buBlip>
          <a:blip r:embed="rId9"/>
        </a:buBlip>
        <a:tabLst/>
        <a:defRPr sz="1500" kern="1200" spc="0" baseline="0">
          <a:solidFill>
            <a:schemeClr val="tx1"/>
          </a:solidFill>
          <a:latin typeface="FlandersArtSans-Regular" panose="00000500000000000000" pitchFamily="2" charset="0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BE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4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2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44.xml"/><Relationship Id="rId4" Type="http://schemas.openxmlformats.org/officeDocument/2006/relationships/image" Target="../media/image29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4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42.xml"/><Relationship Id="rId4" Type="http://schemas.openxmlformats.org/officeDocument/2006/relationships/image" Target="../media/image31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4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5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4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4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4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4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2.xml"/><Relationship Id="rId2" Type="http://schemas.openxmlformats.org/officeDocument/2006/relationships/customXml" Target="../../customXml/item5.xml"/><Relationship Id="rId1" Type="http://schemas.openxmlformats.org/officeDocument/2006/relationships/customXml" Target="../../customXml/item1.xml"/><Relationship Id="rId4" Type="http://schemas.openxmlformats.org/officeDocument/2006/relationships/notesSlide" Target="../notesSlides/notesSlide2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33.xml"/><Relationship Id="rId1" Type="http://schemas.openxmlformats.org/officeDocument/2006/relationships/tags" Target="../tags/tag1.xml"/><Relationship Id="rId4" Type="http://schemas.openxmlformats.org/officeDocument/2006/relationships/image" Target="../media/image20.jpe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4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5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4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emf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4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51.xml"/></Relationships>
</file>

<file path=ppt/slides/_rels/slide36.xml.rels><?xml version="1.0" encoding="UTF-8" standalone="yes"?>
<Relationships xmlns="http://schemas.openxmlformats.org/package/2006/relationships"><Relationship Id="rId3" Type="http://schemas.microsoft.com/office/2018/10/relationships/comments" Target="../comments/modernComment_7F995345_3A02D87E.xml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4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3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4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3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7" Type="http://schemas.openxmlformats.org/officeDocument/2006/relationships/image" Target="../media/image2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2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42.xml"/><Relationship Id="rId1" Type="http://schemas.openxmlformats.org/officeDocument/2006/relationships/tags" Target="../tags/tag2.xml"/><Relationship Id="rId4" Type="http://schemas.openxmlformats.org/officeDocument/2006/relationships/image" Target="../media/image26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E2D5C7-94AA-FC05-041D-638D41703A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9706" y="1644143"/>
            <a:ext cx="6964925" cy="2038624"/>
          </a:xfrm>
        </p:spPr>
        <p:txBody>
          <a:bodyPr/>
          <a:lstStyle/>
          <a:p>
            <a:r>
              <a:rPr lang="nl-BE" sz="3200">
                <a:latin typeface="FlandersArtSans-Bold"/>
              </a:rPr>
              <a:t>Vlaamse projecten om de toegang tot de huisartsgeneeskunde te verbeteren </a:t>
            </a:r>
            <a:endParaRPr lang="nl-BE" sz="320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C4F17D0-63CD-DDAC-EE0E-7936C2F83AA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69707" y="3917043"/>
            <a:ext cx="6302292" cy="543238"/>
          </a:xfrm>
        </p:spPr>
        <p:txBody>
          <a:bodyPr/>
          <a:lstStyle/>
          <a:p>
            <a:r>
              <a:rPr lang="nl-BE"/>
              <a:t>Webinar </a:t>
            </a:r>
          </a:p>
          <a:p>
            <a:r>
              <a:rPr lang="nl-BE"/>
              <a:t>30 april 2024 </a:t>
            </a:r>
          </a:p>
        </p:txBody>
      </p:sp>
    </p:spTree>
    <p:extLst>
      <p:ext uri="{BB962C8B-B14F-4D97-AF65-F5344CB8AC3E}">
        <p14:creationId xmlns:p14="http://schemas.microsoft.com/office/powerpoint/2010/main" val="80850063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8401D4A-243D-410D-660D-AF18C9E03D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/>
              <a:t>	</a:t>
            </a:r>
          </a:p>
        </p:txBody>
      </p:sp>
      <p:sp>
        <p:nvSpPr>
          <p:cNvPr id="17" name="Title 2">
            <a:extLst>
              <a:ext uri="{FF2B5EF4-FFF2-40B4-BE49-F238E27FC236}">
                <a16:creationId xmlns:a16="http://schemas.microsoft.com/office/drawing/2014/main" id="{992530A6-5666-A3D9-9AF8-C45B2D199760}"/>
              </a:ext>
            </a:extLst>
          </p:cNvPr>
          <p:cNvSpPr txBox="1">
            <a:spLocks/>
          </p:cNvSpPr>
          <p:nvPr/>
        </p:nvSpPr>
        <p:spPr>
          <a:xfrm>
            <a:off x="482130" y="471619"/>
            <a:ext cx="5975820" cy="642109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ts val="0"/>
              </a:spcBef>
              <a:buNone/>
              <a:defRPr sz="2500" b="0" i="0" kern="1200">
                <a:solidFill>
                  <a:schemeClr val="accent6"/>
                </a:solidFill>
                <a:latin typeface="FlandersArtSans-Bold" panose="00000800000000000000" pitchFamily="2" charset="0"/>
                <a:ea typeface="+mj-ea"/>
                <a:cs typeface="FlandersArtSans-Bold" panose="00000800000000000000" pitchFamily="2" charset="0"/>
              </a:defRPr>
            </a:lvl1pPr>
          </a:lstStyle>
          <a:p>
            <a:r>
              <a:rPr lang="nl-BE"/>
              <a:t>Hoe deze uitdaging benaderen?</a:t>
            </a:r>
          </a:p>
        </p:txBody>
      </p:sp>
      <p:sp>
        <p:nvSpPr>
          <p:cNvPr id="4" name="Ovaal 3">
            <a:extLst>
              <a:ext uri="{FF2B5EF4-FFF2-40B4-BE49-F238E27FC236}">
                <a16:creationId xmlns:a16="http://schemas.microsoft.com/office/drawing/2014/main" id="{8733D0E1-D4BB-59FB-984F-3245D368C860}"/>
              </a:ext>
            </a:extLst>
          </p:cNvPr>
          <p:cNvSpPr/>
          <p:nvPr/>
        </p:nvSpPr>
        <p:spPr>
          <a:xfrm>
            <a:off x="5100135" y="3860309"/>
            <a:ext cx="2257444" cy="627750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685800">
              <a:defRPr/>
            </a:pPr>
            <a:r>
              <a:rPr lang="nl-BE" sz="1050" kern="0">
                <a:solidFill>
                  <a:prstClr val="white"/>
                </a:solidFill>
                <a:latin typeface="FlandersArtSerif-Regular"/>
              </a:rPr>
              <a:t>Oplossingen op maat</a:t>
            </a:r>
          </a:p>
        </p:txBody>
      </p:sp>
      <p:sp>
        <p:nvSpPr>
          <p:cNvPr id="5" name="Ovaal 4">
            <a:extLst>
              <a:ext uri="{FF2B5EF4-FFF2-40B4-BE49-F238E27FC236}">
                <a16:creationId xmlns:a16="http://schemas.microsoft.com/office/drawing/2014/main" id="{BE0E7D39-924A-4624-6C8A-E7B169992A12}"/>
              </a:ext>
            </a:extLst>
          </p:cNvPr>
          <p:cNvSpPr/>
          <p:nvPr/>
        </p:nvSpPr>
        <p:spPr>
          <a:xfrm>
            <a:off x="5100135" y="1759581"/>
            <a:ext cx="2257444" cy="627750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685800">
              <a:defRPr/>
            </a:pPr>
            <a:r>
              <a:rPr lang="nl-BE" sz="1050" kern="0">
                <a:solidFill>
                  <a:prstClr val="white"/>
                </a:solidFill>
                <a:latin typeface="FlandersArtSerif-Regular"/>
              </a:rPr>
              <a:t>Multifactoriële aanpak</a:t>
            </a:r>
          </a:p>
        </p:txBody>
      </p:sp>
      <p:sp>
        <p:nvSpPr>
          <p:cNvPr id="14" name="Ovaal 13">
            <a:extLst>
              <a:ext uri="{FF2B5EF4-FFF2-40B4-BE49-F238E27FC236}">
                <a16:creationId xmlns:a16="http://schemas.microsoft.com/office/drawing/2014/main" id="{27410CDA-0410-0E6A-A748-5304B59C24B7}"/>
              </a:ext>
            </a:extLst>
          </p:cNvPr>
          <p:cNvSpPr/>
          <p:nvPr/>
        </p:nvSpPr>
        <p:spPr>
          <a:xfrm>
            <a:off x="5100135" y="2818552"/>
            <a:ext cx="2257444" cy="627750"/>
          </a:xfrm>
          <a:prstGeom prst="ellipse">
            <a:avLst/>
          </a:prstGeom>
          <a:solidFill>
            <a:schemeClr val="accent5">
              <a:lumMod val="40000"/>
              <a:lumOff val="6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685800">
              <a:defRPr/>
            </a:pPr>
            <a:r>
              <a:rPr lang="nl-BE" sz="1050" kern="0">
                <a:solidFill>
                  <a:prstClr val="white"/>
                </a:solidFill>
                <a:latin typeface="FlandersArtSerif-Regular"/>
              </a:rPr>
              <a:t>Multilevel implementatie</a:t>
            </a:r>
          </a:p>
        </p:txBody>
      </p:sp>
      <p:sp>
        <p:nvSpPr>
          <p:cNvPr id="9" name="Pijl: rechts 8">
            <a:extLst>
              <a:ext uri="{FF2B5EF4-FFF2-40B4-BE49-F238E27FC236}">
                <a16:creationId xmlns:a16="http://schemas.microsoft.com/office/drawing/2014/main" id="{F124344C-6E9A-03B0-9B55-A90EFB9D6569}"/>
              </a:ext>
            </a:extLst>
          </p:cNvPr>
          <p:cNvSpPr/>
          <p:nvPr/>
        </p:nvSpPr>
        <p:spPr>
          <a:xfrm>
            <a:off x="4572002" y="1954097"/>
            <a:ext cx="236253" cy="17426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nl-BE" sz="1350">
              <a:solidFill>
                <a:prstClr val="white"/>
              </a:solidFill>
              <a:latin typeface="FlandersArtSerif-Regular"/>
            </a:endParaRPr>
          </a:p>
        </p:txBody>
      </p:sp>
      <p:sp>
        <p:nvSpPr>
          <p:cNvPr id="10" name="Pijl: rechts 9">
            <a:extLst>
              <a:ext uri="{FF2B5EF4-FFF2-40B4-BE49-F238E27FC236}">
                <a16:creationId xmlns:a16="http://schemas.microsoft.com/office/drawing/2014/main" id="{E925C98E-208A-CF99-2D40-6E59C5A55CFB}"/>
              </a:ext>
            </a:extLst>
          </p:cNvPr>
          <p:cNvSpPr/>
          <p:nvPr/>
        </p:nvSpPr>
        <p:spPr>
          <a:xfrm>
            <a:off x="4572002" y="4087054"/>
            <a:ext cx="236253" cy="17426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nl-BE" sz="1350">
              <a:solidFill>
                <a:prstClr val="white"/>
              </a:solidFill>
              <a:latin typeface="FlandersArtSerif-Regular"/>
            </a:endParaRPr>
          </a:p>
        </p:txBody>
      </p:sp>
      <p:sp>
        <p:nvSpPr>
          <p:cNvPr id="11" name="Pijl: rechts 10">
            <a:extLst>
              <a:ext uri="{FF2B5EF4-FFF2-40B4-BE49-F238E27FC236}">
                <a16:creationId xmlns:a16="http://schemas.microsoft.com/office/drawing/2014/main" id="{6D076A0C-D540-B38C-2874-E37095319BF1}"/>
              </a:ext>
            </a:extLst>
          </p:cNvPr>
          <p:cNvSpPr/>
          <p:nvPr/>
        </p:nvSpPr>
        <p:spPr>
          <a:xfrm>
            <a:off x="4572001" y="3015817"/>
            <a:ext cx="236253" cy="17426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nl-BE" sz="1350">
              <a:solidFill>
                <a:prstClr val="white"/>
              </a:solidFill>
              <a:latin typeface="FlandersArtSerif-Regular"/>
            </a:endParaRPr>
          </a:p>
        </p:txBody>
      </p:sp>
      <p:sp>
        <p:nvSpPr>
          <p:cNvPr id="12" name="Rechthoek: afgeronde hoeken 11">
            <a:extLst>
              <a:ext uri="{FF2B5EF4-FFF2-40B4-BE49-F238E27FC236}">
                <a16:creationId xmlns:a16="http://schemas.microsoft.com/office/drawing/2014/main" id="{BD01CBD3-DF75-6552-6764-04376F091F9E}"/>
              </a:ext>
            </a:extLst>
          </p:cNvPr>
          <p:cNvSpPr/>
          <p:nvPr/>
        </p:nvSpPr>
        <p:spPr>
          <a:xfrm>
            <a:off x="1872319" y="1642209"/>
            <a:ext cx="2409991" cy="856720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nl-BE" sz="1050" kern="0">
              <a:solidFill>
                <a:prstClr val="white"/>
              </a:solidFill>
              <a:latin typeface="FlandersArtSerif-Regular"/>
            </a:endParaRPr>
          </a:p>
          <a:p>
            <a:pPr algn="ctr" defTabSz="685800"/>
            <a:r>
              <a:rPr lang="nl-BE" sz="1050" kern="0">
                <a:solidFill>
                  <a:prstClr val="white"/>
                </a:solidFill>
                <a:latin typeface="FlandersArtSerif-Regular"/>
              </a:rPr>
              <a:t>Complex multifactorieel probleem</a:t>
            </a:r>
          </a:p>
          <a:p>
            <a:pPr algn="ctr" defTabSz="685800"/>
            <a:endParaRPr lang="nl-BE" sz="1350">
              <a:solidFill>
                <a:prstClr val="white"/>
              </a:solidFill>
              <a:latin typeface="FlandersArtSerif-Regular"/>
            </a:endParaRPr>
          </a:p>
        </p:txBody>
      </p:sp>
      <p:sp>
        <p:nvSpPr>
          <p:cNvPr id="13" name="Rechthoek: afgeronde hoeken 12">
            <a:extLst>
              <a:ext uri="{FF2B5EF4-FFF2-40B4-BE49-F238E27FC236}">
                <a16:creationId xmlns:a16="http://schemas.microsoft.com/office/drawing/2014/main" id="{31553B35-A853-5324-0F2E-43AEE3F4E584}"/>
              </a:ext>
            </a:extLst>
          </p:cNvPr>
          <p:cNvSpPr/>
          <p:nvPr/>
        </p:nvSpPr>
        <p:spPr>
          <a:xfrm>
            <a:off x="1872319" y="3745824"/>
            <a:ext cx="2409991" cy="856720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nl-BE" sz="1050" kern="0">
              <a:solidFill>
                <a:prstClr val="white"/>
              </a:solidFill>
              <a:latin typeface="FlandersArtSerif-Regular"/>
            </a:endParaRPr>
          </a:p>
          <a:p>
            <a:pPr algn="ctr" defTabSz="685800">
              <a:defRPr/>
            </a:pPr>
            <a:r>
              <a:rPr lang="nl-BE" sz="1050" kern="0">
                <a:solidFill>
                  <a:prstClr val="white"/>
                </a:solidFill>
                <a:latin typeface="FlandersArtSerif-Regular"/>
              </a:rPr>
              <a:t>Lokale verschillen (populatie/ zorgaanbod/ zorgorganisatie)</a:t>
            </a:r>
          </a:p>
          <a:p>
            <a:pPr algn="ctr" defTabSz="685800"/>
            <a:endParaRPr lang="nl-BE" sz="1350">
              <a:solidFill>
                <a:prstClr val="white"/>
              </a:solidFill>
              <a:latin typeface="FlandersArtSerif-Regular"/>
            </a:endParaRPr>
          </a:p>
        </p:txBody>
      </p:sp>
      <p:sp>
        <p:nvSpPr>
          <p:cNvPr id="15" name="Rechthoek: afgeronde hoeken 14">
            <a:extLst>
              <a:ext uri="{FF2B5EF4-FFF2-40B4-BE49-F238E27FC236}">
                <a16:creationId xmlns:a16="http://schemas.microsoft.com/office/drawing/2014/main" id="{5CE9A10E-E026-A09D-F000-81A2690B2D3C}"/>
              </a:ext>
            </a:extLst>
          </p:cNvPr>
          <p:cNvSpPr/>
          <p:nvPr/>
        </p:nvSpPr>
        <p:spPr>
          <a:xfrm>
            <a:off x="1872319" y="2694017"/>
            <a:ext cx="2409991" cy="856719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nl-BE" sz="1050" kern="0">
              <a:solidFill>
                <a:prstClr val="white"/>
              </a:solidFill>
              <a:latin typeface="FlandersArtSerif-Regular"/>
            </a:endParaRPr>
          </a:p>
          <a:p>
            <a:pPr algn="ctr" defTabSz="685800">
              <a:defRPr/>
            </a:pPr>
            <a:r>
              <a:rPr lang="nl-BE" sz="1050" kern="0">
                <a:solidFill>
                  <a:prstClr val="white"/>
                </a:solidFill>
                <a:latin typeface="FlandersArtSerif-Regular"/>
              </a:rPr>
              <a:t>Niveau van zorgorganisatie (micro/</a:t>
            </a:r>
            <a:r>
              <a:rPr lang="nl-BE" sz="1050" kern="0" err="1">
                <a:solidFill>
                  <a:prstClr val="white"/>
                </a:solidFill>
                <a:latin typeface="FlandersArtSerif-Regular"/>
              </a:rPr>
              <a:t>meso</a:t>
            </a:r>
            <a:r>
              <a:rPr lang="nl-BE" sz="1050" kern="0">
                <a:solidFill>
                  <a:prstClr val="white"/>
                </a:solidFill>
                <a:latin typeface="FlandersArtSerif-Regular"/>
              </a:rPr>
              <a:t>/ macro)</a:t>
            </a:r>
          </a:p>
          <a:p>
            <a:pPr algn="ctr" defTabSz="685800"/>
            <a:endParaRPr lang="nl-BE" sz="1350">
              <a:solidFill>
                <a:prstClr val="white"/>
              </a:solidFill>
              <a:latin typeface="FlandersArtSerif-Regular"/>
            </a:endParaRPr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E1317C87-4C5D-88B1-DACA-E7DD2EF79235}"/>
              </a:ext>
            </a:extLst>
          </p:cNvPr>
          <p:cNvSpPr>
            <a:spLocks/>
          </p:cNvSpPr>
          <p:nvPr/>
        </p:nvSpPr>
        <p:spPr>
          <a:xfrm>
            <a:off x="861061" y="1568460"/>
            <a:ext cx="7421879" cy="988932"/>
          </a:xfrm>
          <a:prstGeom prst="round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A61F0B94-5C73-641E-579F-B7BAF4CCA361}"/>
              </a:ext>
            </a:extLst>
          </p:cNvPr>
          <p:cNvSpPr>
            <a:spLocks/>
          </p:cNvSpPr>
          <p:nvPr/>
        </p:nvSpPr>
        <p:spPr>
          <a:xfrm>
            <a:off x="861061" y="2625704"/>
            <a:ext cx="7421879" cy="988932"/>
          </a:xfrm>
          <a:prstGeom prst="round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id="{C5E359B1-D7FD-10E7-1C2A-4386CE3151D0}"/>
              </a:ext>
            </a:extLst>
          </p:cNvPr>
          <p:cNvSpPr>
            <a:spLocks/>
          </p:cNvSpPr>
          <p:nvPr/>
        </p:nvSpPr>
        <p:spPr>
          <a:xfrm>
            <a:off x="861061" y="3682949"/>
            <a:ext cx="7421879" cy="988932"/>
          </a:xfrm>
          <a:prstGeom prst="round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9B607650-D1F6-7AF9-88F3-581AF1AAB62A}"/>
              </a:ext>
            </a:extLst>
          </p:cNvPr>
          <p:cNvSpPr txBox="1"/>
          <p:nvPr/>
        </p:nvSpPr>
        <p:spPr>
          <a:xfrm>
            <a:off x="693420" y="1113728"/>
            <a:ext cx="37566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b="1"/>
              <a:t>Een aangepaste benadering:</a:t>
            </a:r>
          </a:p>
        </p:txBody>
      </p:sp>
    </p:spTree>
    <p:extLst>
      <p:ext uri="{BB962C8B-B14F-4D97-AF65-F5344CB8AC3E}">
        <p14:creationId xmlns:p14="http://schemas.microsoft.com/office/powerpoint/2010/main" val="407497055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6309ADAF-4647-F3A1-A6D6-CFD3E1CEAE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/>
              <a:t>Ondersteuning in de vorm van concrete projecten </a:t>
            </a:r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4082786A-8081-A57A-B28D-CAC74241A63A}"/>
              </a:ext>
            </a:extLst>
          </p:cNvPr>
          <p:cNvSpPr>
            <a:spLocks/>
          </p:cNvSpPr>
          <p:nvPr/>
        </p:nvSpPr>
        <p:spPr>
          <a:xfrm>
            <a:off x="508899" y="1300977"/>
            <a:ext cx="8099841" cy="3486613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>
              <a:solidFill>
                <a:schemeClr val="bg1"/>
              </a:solidFill>
            </a:endParaRP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5010CFCF-46DC-5166-DB7A-BD215EF48C20}"/>
              </a:ext>
            </a:extLst>
          </p:cNvPr>
          <p:cNvSpPr>
            <a:spLocks/>
          </p:cNvSpPr>
          <p:nvPr/>
        </p:nvSpPr>
        <p:spPr>
          <a:xfrm>
            <a:off x="1117554" y="2371493"/>
            <a:ext cx="1410988" cy="2300388"/>
          </a:xfrm>
          <a:prstGeom prst="round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nl-BE" sz="1400"/>
              <a:t>Data-inventarisatie huisartsen</a:t>
            </a:r>
          </a:p>
          <a:p>
            <a:pPr algn="ctr"/>
            <a:endParaRPr lang="nl-BE"/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88A988FF-9FE8-EADA-7DC1-5002C1D9C6F6}"/>
              </a:ext>
            </a:extLst>
          </p:cNvPr>
          <p:cNvSpPr>
            <a:spLocks/>
          </p:cNvSpPr>
          <p:nvPr/>
        </p:nvSpPr>
        <p:spPr>
          <a:xfrm>
            <a:off x="3023851" y="2371493"/>
            <a:ext cx="1410988" cy="2300388"/>
          </a:xfrm>
          <a:prstGeom prst="round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nl-BE" sz="1400"/>
              <a:t>Innovatief project toegankelijkheid </a:t>
            </a:r>
            <a:r>
              <a:rPr lang="nl-BE" sz="1400" err="1"/>
              <a:t>huisartsen-geneeskunde</a:t>
            </a:r>
            <a:endParaRPr lang="nl-BE" sz="1400"/>
          </a:p>
          <a:p>
            <a:pPr algn="ctr"/>
            <a:endParaRPr lang="nl-BE"/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10EEEA6D-A102-B8CB-A5A6-7FF711D8E8EF}"/>
              </a:ext>
            </a:extLst>
          </p:cNvPr>
          <p:cNvSpPr>
            <a:spLocks/>
          </p:cNvSpPr>
          <p:nvPr/>
        </p:nvSpPr>
        <p:spPr>
          <a:xfrm>
            <a:off x="4930149" y="2371493"/>
            <a:ext cx="1410988" cy="2300388"/>
          </a:xfrm>
          <a:prstGeom prst="round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nl-BE" sz="1400"/>
              <a:t>Pilootprojecten brede eerstelijns-praktijken</a:t>
            </a:r>
          </a:p>
          <a:p>
            <a:pPr algn="ctr"/>
            <a:endParaRPr lang="nl-BE"/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C10025B6-0B54-082F-264D-83FD46DB753F}"/>
              </a:ext>
            </a:extLst>
          </p:cNvPr>
          <p:cNvSpPr>
            <a:spLocks/>
          </p:cNvSpPr>
          <p:nvPr/>
        </p:nvSpPr>
        <p:spPr>
          <a:xfrm>
            <a:off x="6836446" y="2371493"/>
            <a:ext cx="1410988" cy="2300388"/>
          </a:xfrm>
          <a:prstGeom prst="round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nl-BE" sz="1400"/>
              <a:t>Ondersteuning eerstelijnszorg-aanbieders en  interdisciplinaire samenwerking in de praktijkvoering (impulsfonds)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792C94A0-6EBB-3470-7C78-1369FD28DDEA}"/>
              </a:ext>
            </a:extLst>
          </p:cNvPr>
          <p:cNvSpPr>
            <a:spLocks/>
          </p:cNvSpPr>
          <p:nvPr/>
        </p:nvSpPr>
        <p:spPr>
          <a:xfrm>
            <a:off x="2503174" y="1284385"/>
            <a:ext cx="4358640" cy="37170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 sz="1200" b="1"/>
              <a:t>Vier concrete projecten vanuit Departement Zorg</a:t>
            </a:r>
          </a:p>
        </p:txBody>
      </p:sp>
      <p:cxnSp>
        <p:nvCxnSpPr>
          <p:cNvPr id="23" name="Connector: Elbow 22">
            <a:extLst>
              <a:ext uri="{FF2B5EF4-FFF2-40B4-BE49-F238E27FC236}">
                <a16:creationId xmlns:a16="http://schemas.microsoft.com/office/drawing/2014/main" id="{57DB6E3A-1232-EAD6-B0AF-584C0979012B}"/>
              </a:ext>
            </a:extLst>
          </p:cNvPr>
          <p:cNvCxnSpPr>
            <a:cxnSpLocks/>
            <a:stCxn id="9" idx="2"/>
          </p:cNvCxnSpPr>
          <p:nvPr/>
        </p:nvCxnSpPr>
        <p:spPr>
          <a:xfrm rot="5400000">
            <a:off x="3090216" y="388924"/>
            <a:ext cx="325111" cy="2859446"/>
          </a:xfrm>
          <a:prstGeom prst="bentConnector2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Connector: Elbow 25">
            <a:extLst>
              <a:ext uri="{FF2B5EF4-FFF2-40B4-BE49-F238E27FC236}">
                <a16:creationId xmlns:a16="http://schemas.microsoft.com/office/drawing/2014/main" id="{53D7D4FB-F5BB-89C7-B001-FEFC853D0F81}"/>
              </a:ext>
            </a:extLst>
          </p:cNvPr>
          <p:cNvCxnSpPr>
            <a:cxnSpLocks/>
            <a:stCxn id="9" idx="2"/>
          </p:cNvCxnSpPr>
          <p:nvPr/>
        </p:nvCxnSpPr>
        <p:spPr>
          <a:xfrm rot="16200000" flipH="1">
            <a:off x="5949662" y="388924"/>
            <a:ext cx="325110" cy="2859446"/>
          </a:xfrm>
          <a:prstGeom prst="bentConnector2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Connector: Elbow 29">
            <a:extLst>
              <a:ext uri="{FF2B5EF4-FFF2-40B4-BE49-F238E27FC236}">
                <a16:creationId xmlns:a16="http://schemas.microsoft.com/office/drawing/2014/main" id="{C4A495A2-453B-2CA0-BF87-970C1EA1DE86}"/>
              </a:ext>
            </a:extLst>
          </p:cNvPr>
          <p:cNvCxnSpPr>
            <a:cxnSpLocks/>
            <a:endCxn id="5" idx="0"/>
          </p:cNvCxnSpPr>
          <p:nvPr/>
        </p:nvCxnSpPr>
        <p:spPr>
          <a:xfrm rot="5400000">
            <a:off x="1627904" y="2176348"/>
            <a:ext cx="390290" cy="1"/>
          </a:xfrm>
          <a:prstGeom prst="bentConnector3">
            <a:avLst>
              <a:gd name="adj1" fmla="val 50000"/>
            </a:avLst>
          </a:prstGeom>
          <a:ln w="6350" cap="flat" cmpd="sng" algn="ctr">
            <a:solidFill>
              <a:schemeClr val="accent1">
                <a:lumMod val="100000"/>
              </a:schemeClr>
            </a:solidFill>
            <a:prstDash val="solid"/>
            <a:miter lim="800000"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3B314637-02D3-615D-3379-3AF4163DE3B2}"/>
              </a:ext>
            </a:extLst>
          </p:cNvPr>
          <p:cNvCxnSpPr>
            <a:cxnSpLocks/>
            <a:stCxn id="8" idx="0"/>
          </p:cNvCxnSpPr>
          <p:nvPr/>
        </p:nvCxnSpPr>
        <p:spPr>
          <a:xfrm flipV="1">
            <a:off x="7541940" y="1981201"/>
            <a:ext cx="0" cy="390292"/>
          </a:xfrm>
          <a:prstGeom prst="line">
            <a:avLst/>
          </a:prstGeom>
          <a:ln w="6350" cap="flat" cmpd="sng" algn="ctr">
            <a:solidFill>
              <a:schemeClr val="accent1">
                <a:lumMod val="100000"/>
              </a:schemeClr>
            </a:solidFill>
            <a:prstDash val="solid"/>
            <a:miter lim="800000"/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Connector: Elbow 36">
            <a:extLst>
              <a:ext uri="{FF2B5EF4-FFF2-40B4-BE49-F238E27FC236}">
                <a16:creationId xmlns:a16="http://schemas.microsoft.com/office/drawing/2014/main" id="{A9F37E10-B43A-A81A-F782-C7364249F0CB}"/>
              </a:ext>
            </a:extLst>
          </p:cNvPr>
          <p:cNvCxnSpPr>
            <a:cxnSpLocks/>
            <a:endCxn id="7" idx="0"/>
          </p:cNvCxnSpPr>
          <p:nvPr/>
        </p:nvCxnSpPr>
        <p:spPr>
          <a:xfrm>
            <a:off x="4682494" y="1981201"/>
            <a:ext cx="953149" cy="390292"/>
          </a:xfrm>
          <a:prstGeom prst="bentConnector2">
            <a:avLst/>
          </a:prstGeom>
          <a:ln w="6350" cap="flat" cmpd="sng" algn="ctr">
            <a:solidFill>
              <a:schemeClr val="accent1">
                <a:lumMod val="100000"/>
              </a:schemeClr>
            </a:solidFill>
            <a:prstDash val="solid"/>
            <a:miter lim="800000"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Connector: Elbow 40">
            <a:extLst>
              <a:ext uri="{FF2B5EF4-FFF2-40B4-BE49-F238E27FC236}">
                <a16:creationId xmlns:a16="http://schemas.microsoft.com/office/drawing/2014/main" id="{A78D120B-9E10-B135-494A-3BDAC804CB8F}"/>
              </a:ext>
            </a:extLst>
          </p:cNvPr>
          <p:cNvCxnSpPr>
            <a:cxnSpLocks/>
            <a:endCxn id="6" idx="0"/>
          </p:cNvCxnSpPr>
          <p:nvPr/>
        </p:nvCxnSpPr>
        <p:spPr>
          <a:xfrm rot="10800000" flipV="1">
            <a:off x="3729346" y="1981201"/>
            <a:ext cx="953151" cy="390292"/>
          </a:xfrm>
          <a:prstGeom prst="bentConnector2">
            <a:avLst/>
          </a:prstGeom>
          <a:ln w="6350" cap="flat" cmpd="sng" algn="ctr">
            <a:solidFill>
              <a:schemeClr val="accent1">
                <a:lumMod val="100000"/>
              </a:schemeClr>
            </a:solidFill>
            <a:prstDash val="solid"/>
            <a:miter lim="800000"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1582054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DEB7AA-9CF6-6634-F950-3B41B6D4F3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>
                <a:latin typeface="FlandersArtSans-Bold"/>
              </a:rPr>
              <a:t>Voorstelling van de projecten</a:t>
            </a:r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1731107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D81A69F-7362-B61E-E65A-147D07FFC5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/>
              <a:t>Project data-inventarisatie huisartsen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A44A7C40-EEB5-8B34-140C-BAABB2F53C7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69707" y="4014932"/>
            <a:ext cx="6302292" cy="543238"/>
          </a:xfrm>
        </p:spPr>
        <p:txBody>
          <a:bodyPr/>
          <a:lstStyle/>
          <a:p>
            <a:endParaRPr lang="nl-BE">
              <a:latin typeface="FlandersArtSans-Regular"/>
            </a:endParaRPr>
          </a:p>
          <a:p>
            <a:endParaRPr lang="nl-BE">
              <a:latin typeface="FlandersArtSans-Regular"/>
            </a:endParaRPr>
          </a:p>
          <a:p>
            <a:r>
              <a:rPr lang="nl-BE">
                <a:latin typeface="FlandersArtSans-Regular"/>
              </a:rPr>
              <a:t>Elke Wijnants</a:t>
            </a:r>
          </a:p>
        </p:txBody>
      </p:sp>
    </p:spTree>
    <p:extLst>
      <p:ext uri="{BB962C8B-B14F-4D97-AF65-F5344CB8AC3E}">
        <p14:creationId xmlns:p14="http://schemas.microsoft.com/office/powerpoint/2010/main" val="66557628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4EF46FD3-669C-BEAB-06A3-89A0A92BE3AD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>
              <a:buNone/>
            </a:pPr>
            <a:endParaRPr lang="en-US">
              <a:solidFill>
                <a:srgbClr val="373636"/>
              </a:solidFill>
              <a:latin typeface="FlandersArtSans-Regular"/>
            </a:endParaRPr>
          </a:p>
          <a:p>
            <a:r>
              <a:rPr lang="en-US" err="1">
                <a:latin typeface="FlandersArtSans-Regular"/>
              </a:rPr>
              <a:t>Momenteel</a:t>
            </a:r>
            <a:r>
              <a:rPr lang="en-US">
                <a:latin typeface="FlandersArtSans-Regular"/>
              </a:rPr>
              <a:t> </a:t>
            </a:r>
            <a:r>
              <a:rPr lang="en-US" err="1">
                <a:latin typeface="FlandersArtSans-Regular"/>
              </a:rPr>
              <a:t>geen</a:t>
            </a:r>
            <a:r>
              <a:rPr lang="en-US">
                <a:latin typeface="FlandersArtSans-Regular"/>
              </a:rPr>
              <a:t> </a:t>
            </a:r>
            <a:r>
              <a:rPr lang="en-US" err="1">
                <a:latin typeface="FlandersArtSans-Regular"/>
              </a:rPr>
              <a:t>zicht</a:t>
            </a:r>
            <a:r>
              <a:rPr lang="en-US">
                <a:latin typeface="FlandersArtSans-Regular"/>
              </a:rPr>
              <a:t> op het </a:t>
            </a:r>
            <a:r>
              <a:rPr lang="en-US" err="1">
                <a:latin typeface="FlandersArtSans-Regular"/>
              </a:rPr>
              <a:t>aanwezige</a:t>
            </a:r>
            <a:r>
              <a:rPr lang="en-US">
                <a:latin typeface="FlandersArtSans-Regular"/>
              </a:rPr>
              <a:t> </a:t>
            </a:r>
            <a:r>
              <a:rPr lang="en-US" err="1">
                <a:latin typeface="FlandersArtSans-Regular"/>
              </a:rPr>
              <a:t>zorgaanbod</a:t>
            </a:r>
            <a:endParaRPr lang="en-US">
              <a:latin typeface="FlandersArtSans-Regular"/>
            </a:endParaRPr>
          </a:p>
          <a:p>
            <a:pPr marL="575945" lvl="1" indent="-342900">
              <a:buFont typeface="Courier New"/>
              <a:buChar char="o"/>
            </a:pPr>
            <a:r>
              <a:rPr lang="en-US">
                <a:solidFill>
                  <a:srgbClr val="373636"/>
                </a:solidFill>
                <a:latin typeface="FlandersArtSans-Regular"/>
              </a:rPr>
              <a:t>"Koppen </a:t>
            </a:r>
            <a:r>
              <a:rPr lang="en-US" err="1">
                <a:solidFill>
                  <a:srgbClr val="373636"/>
                </a:solidFill>
                <a:latin typeface="FlandersArtSans-Regular"/>
              </a:rPr>
              <a:t>tellen</a:t>
            </a:r>
            <a:r>
              <a:rPr lang="en-US">
                <a:solidFill>
                  <a:srgbClr val="373636"/>
                </a:solidFill>
                <a:latin typeface="FlandersArtSans-Regular"/>
              </a:rPr>
              <a:t>" is </a:t>
            </a:r>
            <a:r>
              <a:rPr lang="en-US" err="1">
                <a:solidFill>
                  <a:srgbClr val="373636"/>
                </a:solidFill>
                <a:latin typeface="FlandersArtSans-Regular"/>
              </a:rPr>
              <a:t>niet</a:t>
            </a:r>
            <a:r>
              <a:rPr lang="en-US">
                <a:solidFill>
                  <a:srgbClr val="373636"/>
                </a:solidFill>
                <a:latin typeface="FlandersArtSans-Regular"/>
              </a:rPr>
              <a:t> </a:t>
            </a:r>
            <a:r>
              <a:rPr lang="en-US" err="1">
                <a:solidFill>
                  <a:srgbClr val="373636"/>
                </a:solidFill>
                <a:latin typeface="FlandersArtSans-Regular"/>
              </a:rPr>
              <a:t>voldoende</a:t>
            </a:r>
            <a:endParaRPr lang="en-US">
              <a:solidFill>
                <a:srgbClr val="373636"/>
              </a:solidFill>
              <a:latin typeface="FlandersArtSans-Regular"/>
            </a:endParaRPr>
          </a:p>
          <a:p>
            <a:pPr marL="575945" lvl="2" indent="-287655">
              <a:buNone/>
            </a:pPr>
            <a:endParaRPr lang="en-US">
              <a:latin typeface="FlandersArtSans-Regular"/>
            </a:endParaRPr>
          </a:p>
          <a:p>
            <a:r>
              <a:rPr lang="en-US" err="1">
                <a:latin typeface="FlandersArtSans-Regular"/>
              </a:rPr>
              <a:t>Gesprek</a:t>
            </a:r>
            <a:r>
              <a:rPr lang="en-US">
                <a:latin typeface="FlandersArtSans-Regular"/>
              </a:rPr>
              <a:t> </a:t>
            </a:r>
            <a:r>
              <a:rPr lang="en-US" err="1">
                <a:latin typeface="FlandersArtSans-Regular"/>
              </a:rPr>
              <a:t>wordt</a:t>
            </a:r>
            <a:r>
              <a:rPr lang="en-US">
                <a:latin typeface="FlandersArtSans-Regular"/>
              </a:rPr>
              <a:t> </a:t>
            </a:r>
            <a:r>
              <a:rPr lang="en-US" err="1">
                <a:latin typeface="FlandersArtSans-Regular"/>
              </a:rPr>
              <a:t>bemoeilijkt</a:t>
            </a:r>
            <a:r>
              <a:rPr lang="en-US">
                <a:latin typeface="FlandersArtSans-Regular"/>
              </a:rPr>
              <a:t> door</a:t>
            </a:r>
            <a:endParaRPr lang="en-US"/>
          </a:p>
          <a:p>
            <a:pPr marL="575945" lvl="1" indent="-342900">
              <a:buFont typeface="Courier New"/>
              <a:buChar char="o"/>
            </a:pPr>
            <a:r>
              <a:rPr lang="en-US">
                <a:solidFill>
                  <a:srgbClr val="373636"/>
                </a:solidFill>
                <a:latin typeface="FlandersArtSans-Regular"/>
              </a:rPr>
              <a:t>Oude </a:t>
            </a:r>
            <a:r>
              <a:rPr lang="en-US" err="1">
                <a:solidFill>
                  <a:srgbClr val="373636"/>
                </a:solidFill>
                <a:latin typeface="FlandersArtSans-Regular"/>
              </a:rPr>
              <a:t>cijfergegevens</a:t>
            </a:r>
          </a:p>
          <a:p>
            <a:pPr marL="575945" lvl="1" indent="-342900">
              <a:buFont typeface="Courier New"/>
              <a:buChar char="o"/>
            </a:pPr>
            <a:r>
              <a:rPr lang="en-US" err="1">
                <a:solidFill>
                  <a:srgbClr val="373636"/>
                </a:solidFill>
                <a:latin typeface="FlandersArtSans-Regular"/>
              </a:rPr>
              <a:t>Niet</a:t>
            </a:r>
            <a:r>
              <a:rPr lang="en-US">
                <a:solidFill>
                  <a:srgbClr val="373636"/>
                </a:solidFill>
                <a:latin typeface="FlandersArtSans-Regular"/>
              </a:rPr>
              <a:t> </a:t>
            </a:r>
            <a:r>
              <a:rPr lang="en-US" err="1">
                <a:solidFill>
                  <a:srgbClr val="373636"/>
                </a:solidFill>
                <a:latin typeface="FlandersArtSans-Regular"/>
              </a:rPr>
              <a:t>onderbouwde</a:t>
            </a:r>
            <a:r>
              <a:rPr lang="en-US">
                <a:solidFill>
                  <a:srgbClr val="373636"/>
                </a:solidFill>
                <a:latin typeface="FlandersArtSans-Regular"/>
              </a:rPr>
              <a:t> </a:t>
            </a:r>
            <a:r>
              <a:rPr lang="en-US" err="1">
                <a:solidFill>
                  <a:srgbClr val="373636"/>
                </a:solidFill>
                <a:latin typeface="FlandersArtSans-Regular"/>
              </a:rPr>
              <a:t>drempels</a:t>
            </a:r>
            <a:endParaRPr lang="en-US">
              <a:solidFill>
                <a:srgbClr val="373636"/>
              </a:solidFill>
              <a:latin typeface="FlandersArtSans-Regular"/>
            </a:endParaRPr>
          </a:p>
          <a:p>
            <a:pPr marL="288290" lvl="1" indent="-287655">
              <a:buNone/>
            </a:pPr>
            <a:endParaRPr lang="en-US">
              <a:solidFill>
                <a:srgbClr val="7F7F7F"/>
              </a:solidFill>
              <a:latin typeface="FlandersArtSans-Regular"/>
            </a:endParaRPr>
          </a:p>
          <a:p>
            <a:r>
              <a:rPr lang="en-US">
                <a:latin typeface="FlandersArtSans-Regular"/>
              </a:rPr>
              <a:t>Op </a:t>
            </a:r>
            <a:r>
              <a:rPr lang="en-US" err="1">
                <a:latin typeface="FlandersArtSans-Regular"/>
              </a:rPr>
              <a:t>weg</a:t>
            </a:r>
            <a:r>
              <a:rPr lang="en-US">
                <a:latin typeface="FlandersArtSans-Regular"/>
              </a:rPr>
              <a:t> </a:t>
            </a:r>
            <a:r>
              <a:rPr lang="en-US" err="1">
                <a:latin typeface="FlandersArtSans-Regular"/>
              </a:rPr>
              <a:t>naar</a:t>
            </a:r>
            <a:r>
              <a:rPr lang="en-US">
                <a:latin typeface="FlandersArtSans-Regular"/>
              </a:rPr>
              <a:t> </a:t>
            </a:r>
            <a:r>
              <a:rPr lang="en-US" err="1">
                <a:latin typeface="FlandersArtSans-Regular"/>
              </a:rPr>
              <a:t>een</a:t>
            </a:r>
            <a:r>
              <a:rPr lang="en-US">
                <a:latin typeface="FlandersArtSans-Regular"/>
              </a:rPr>
              <a:t> register</a:t>
            </a:r>
            <a:endParaRPr lang="en-US"/>
          </a:p>
          <a:p>
            <a:pPr marL="575945" lvl="1" indent="-287655">
              <a:buFont typeface="Courier New"/>
              <a:buChar char="o"/>
            </a:pPr>
            <a:r>
              <a:rPr lang="en-US">
                <a:solidFill>
                  <a:srgbClr val="373636"/>
                </a:solidFill>
                <a:latin typeface="FlandersArtSans-Regular"/>
              </a:rPr>
              <a:t>Ook in </a:t>
            </a:r>
            <a:r>
              <a:rPr lang="en-US" err="1">
                <a:solidFill>
                  <a:srgbClr val="373636"/>
                </a:solidFill>
                <a:latin typeface="FlandersArtSans-Regular"/>
              </a:rPr>
              <a:t>dialoog</a:t>
            </a:r>
            <a:r>
              <a:rPr lang="en-US">
                <a:solidFill>
                  <a:srgbClr val="373636"/>
                </a:solidFill>
                <a:latin typeface="FlandersArtSans-Regular"/>
              </a:rPr>
              <a:t> met de </a:t>
            </a:r>
            <a:r>
              <a:rPr lang="en-US" err="1">
                <a:solidFill>
                  <a:srgbClr val="373636"/>
                </a:solidFill>
                <a:latin typeface="FlandersArtSans-Regular"/>
              </a:rPr>
              <a:t>federale</a:t>
            </a:r>
            <a:r>
              <a:rPr lang="en-US">
                <a:solidFill>
                  <a:srgbClr val="373636"/>
                </a:solidFill>
                <a:latin typeface="FlandersArtSans-Regular"/>
              </a:rPr>
              <a:t> </a:t>
            </a:r>
            <a:r>
              <a:rPr lang="en-US" err="1">
                <a:solidFill>
                  <a:srgbClr val="373636"/>
                </a:solidFill>
                <a:latin typeface="FlandersArtSans-Regular"/>
              </a:rPr>
              <a:t>overheid</a:t>
            </a:r>
            <a:endParaRPr lang="en-US">
              <a:solidFill>
                <a:srgbClr val="373636"/>
              </a:solidFill>
              <a:latin typeface="FlandersArtSans-Regular"/>
            </a:endParaRPr>
          </a:p>
          <a:p>
            <a:endParaRPr lang="en-US">
              <a:solidFill>
                <a:srgbClr val="373636"/>
              </a:solidFill>
              <a:latin typeface="FlandersArtSans-Regular"/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066698AE-FE87-7B3A-29F6-D7814B803A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err="1">
                <a:latin typeface="FlandersArtSans-Bold"/>
              </a:rPr>
              <a:t>Waarom</a:t>
            </a:r>
            <a:r>
              <a:rPr lang="en-US">
                <a:latin typeface="FlandersArtSans-Bold"/>
              </a:rPr>
              <a:t> </a:t>
            </a:r>
            <a:r>
              <a:rPr lang="en-US" err="1">
                <a:latin typeface="FlandersArtSans-Bold"/>
              </a:rPr>
              <a:t>dit</a:t>
            </a:r>
            <a:r>
              <a:rPr lang="en-US">
                <a:latin typeface="FlandersArtSans-Bold"/>
              </a:rPr>
              <a:t> project?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12141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0ED392C-F98C-047B-CE19-4666D3B5A40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>
            <a:extLst>
              <a:ext uri="{FF2B5EF4-FFF2-40B4-BE49-F238E27FC236}">
                <a16:creationId xmlns:a16="http://schemas.microsoft.com/office/drawing/2014/main" id="{78AB75F3-71CD-B8D8-883B-1D23C18D1C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/>
              <a:t>Tijdslijn</a:t>
            </a:r>
          </a:p>
        </p:txBody>
      </p:sp>
      <p:sp>
        <p:nvSpPr>
          <p:cNvPr id="4" name="Pijl: vijfhoek 3">
            <a:extLst>
              <a:ext uri="{FF2B5EF4-FFF2-40B4-BE49-F238E27FC236}">
                <a16:creationId xmlns:a16="http://schemas.microsoft.com/office/drawing/2014/main" id="{08A3CA52-409A-962C-CF2B-A9AAD218E81C}"/>
              </a:ext>
            </a:extLst>
          </p:cNvPr>
          <p:cNvSpPr/>
          <p:nvPr/>
        </p:nvSpPr>
        <p:spPr>
          <a:xfrm>
            <a:off x="471743" y="1842164"/>
            <a:ext cx="8373001" cy="311084"/>
          </a:xfrm>
          <a:prstGeom prst="homePlate">
            <a:avLst/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nl-BE" sz="1350">
              <a:solidFill>
                <a:prstClr val="white"/>
              </a:solidFill>
              <a:latin typeface="Calibri"/>
            </a:endParaRPr>
          </a:p>
          <a:p>
            <a:pPr defTabSz="685800"/>
            <a:r>
              <a:rPr lang="nl-BE" sz="1350">
                <a:solidFill>
                  <a:prstClr val="white"/>
                </a:solidFill>
                <a:latin typeface="Calibri"/>
              </a:rPr>
              <a:t>   FASE 1                       FASE 2                      FASE 3a                     FASE 3b</a:t>
            </a:r>
            <a:r>
              <a:rPr lang="nl-BE" sz="1000">
                <a:solidFill>
                  <a:prstClr val="white"/>
                </a:solidFill>
                <a:latin typeface="Calibri"/>
              </a:rPr>
              <a:t>                                 </a:t>
            </a:r>
            <a:r>
              <a:rPr lang="nl-BE" sz="1350">
                <a:solidFill>
                  <a:prstClr val="white"/>
                </a:solidFill>
                <a:latin typeface="Calibri"/>
              </a:rPr>
              <a:t>FASE 4                              FASE 5         </a:t>
            </a:r>
          </a:p>
          <a:p>
            <a:pPr algn="ctr" defTabSz="685800"/>
            <a:endParaRPr lang="nl-BE" sz="135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5" name="Pijl: vijfhoek 4">
            <a:extLst>
              <a:ext uri="{FF2B5EF4-FFF2-40B4-BE49-F238E27FC236}">
                <a16:creationId xmlns:a16="http://schemas.microsoft.com/office/drawing/2014/main" id="{D3A761FC-936B-55FA-9D03-3E1E84A17CB3}"/>
              </a:ext>
            </a:extLst>
          </p:cNvPr>
          <p:cNvSpPr/>
          <p:nvPr/>
        </p:nvSpPr>
        <p:spPr>
          <a:xfrm>
            <a:off x="471744" y="2306214"/>
            <a:ext cx="1549759" cy="890833"/>
          </a:xfrm>
          <a:prstGeom prst="homePlat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r>
              <a:rPr lang="nl-BE" sz="1350">
                <a:solidFill>
                  <a:prstClr val="white"/>
                </a:solidFill>
                <a:latin typeface="Calibri"/>
              </a:rPr>
              <a:t>Ontwikkeling indicatoren en methodiek</a:t>
            </a:r>
          </a:p>
        </p:txBody>
      </p:sp>
      <p:sp>
        <p:nvSpPr>
          <p:cNvPr id="6" name="Pijl: punthaak 5">
            <a:extLst>
              <a:ext uri="{FF2B5EF4-FFF2-40B4-BE49-F238E27FC236}">
                <a16:creationId xmlns:a16="http://schemas.microsoft.com/office/drawing/2014/main" id="{F00BBC6E-50C1-96ED-0FA7-5CA5FA7E8633}"/>
              </a:ext>
            </a:extLst>
          </p:cNvPr>
          <p:cNvSpPr/>
          <p:nvPr/>
        </p:nvSpPr>
        <p:spPr>
          <a:xfrm>
            <a:off x="1518607" y="2306212"/>
            <a:ext cx="1742369" cy="890834"/>
          </a:xfrm>
          <a:prstGeom prst="chevron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r>
              <a:rPr lang="nl-BE" sz="1350">
                <a:solidFill>
                  <a:prstClr val="white"/>
                </a:solidFill>
                <a:latin typeface="Calibri"/>
              </a:rPr>
              <a:t>Validatie indicatoren</a:t>
            </a:r>
          </a:p>
        </p:txBody>
      </p:sp>
      <p:sp>
        <p:nvSpPr>
          <p:cNvPr id="7" name="Pijl: punthaak 6">
            <a:extLst>
              <a:ext uri="{FF2B5EF4-FFF2-40B4-BE49-F238E27FC236}">
                <a16:creationId xmlns:a16="http://schemas.microsoft.com/office/drawing/2014/main" id="{DFFD33E8-C7B0-E13F-5CF4-9990B999F8BA}"/>
              </a:ext>
            </a:extLst>
          </p:cNvPr>
          <p:cNvSpPr/>
          <p:nvPr/>
        </p:nvSpPr>
        <p:spPr>
          <a:xfrm>
            <a:off x="4082411" y="2306214"/>
            <a:ext cx="2108991" cy="882738"/>
          </a:xfrm>
          <a:prstGeom prst="chevron">
            <a:avLst/>
          </a:prstGeom>
          <a:solidFill>
            <a:schemeClr val="accent1">
              <a:lumMod val="60000"/>
              <a:lumOff val="40000"/>
              <a:alpha val="14902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r>
              <a:rPr lang="nl-BE" sz="1350">
                <a:solidFill>
                  <a:schemeClr val="tx1"/>
                </a:solidFill>
                <a:latin typeface="Calibri"/>
              </a:rPr>
              <a:t>Voorbereiding brede uitrol</a:t>
            </a:r>
          </a:p>
        </p:txBody>
      </p:sp>
      <p:sp>
        <p:nvSpPr>
          <p:cNvPr id="8" name="Pijl: punthaak 7">
            <a:extLst>
              <a:ext uri="{FF2B5EF4-FFF2-40B4-BE49-F238E27FC236}">
                <a16:creationId xmlns:a16="http://schemas.microsoft.com/office/drawing/2014/main" id="{042932D5-7AFA-B73B-73D1-681105BC9C0C}"/>
              </a:ext>
            </a:extLst>
          </p:cNvPr>
          <p:cNvSpPr/>
          <p:nvPr/>
        </p:nvSpPr>
        <p:spPr>
          <a:xfrm>
            <a:off x="5598720" y="2301511"/>
            <a:ext cx="1919354" cy="890833"/>
          </a:xfrm>
          <a:prstGeom prst="chevron">
            <a:avLst/>
          </a:prstGeom>
          <a:solidFill>
            <a:schemeClr val="accent6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r>
              <a:rPr lang="nl-BE" sz="1350">
                <a:solidFill>
                  <a:prstClr val="white"/>
                </a:solidFill>
                <a:latin typeface="Calibri"/>
              </a:rPr>
              <a:t>Brede uitrol in Vlaanderen</a:t>
            </a:r>
          </a:p>
        </p:txBody>
      </p:sp>
      <p:sp>
        <p:nvSpPr>
          <p:cNvPr id="9" name="Pijl: punthaak 8">
            <a:extLst>
              <a:ext uri="{FF2B5EF4-FFF2-40B4-BE49-F238E27FC236}">
                <a16:creationId xmlns:a16="http://schemas.microsoft.com/office/drawing/2014/main" id="{9FF86FD3-7A72-D469-2D44-C15592B4ED8A}"/>
              </a:ext>
            </a:extLst>
          </p:cNvPr>
          <p:cNvSpPr/>
          <p:nvPr/>
        </p:nvSpPr>
        <p:spPr>
          <a:xfrm>
            <a:off x="2738433" y="2306213"/>
            <a:ext cx="1864430" cy="890834"/>
          </a:xfrm>
          <a:prstGeom prst="chevron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r>
              <a:rPr lang="nl-BE" sz="1350">
                <a:solidFill>
                  <a:prstClr val="white"/>
                </a:solidFill>
                <a:latin typeface="Calibri"/>
              </a:rPr>
              <a:t>Dry run in 3 regio’s</a:t>
            </a:r>
          </a:p>
        </p:txBody>
      </p:sp>
      <p:sp>
        <p:nvSpPr>
          <p:cNvPr id="10" name="Rechthoek 9">
            <a:extLst>
              <a:ext uri="{FF2B5EF4-FFF2-40B4-BE49-F238E27FC236}">
                <a16:creationId xmlns:a16="http://schemas.microsoft.com/office/drawing/2014/main" id="{FDF17C84-8AF7-1D79-81C2-D346D6C31A36}"/>
              </a:ext>
            </a:extLst>
          </p:cNvPr>
          <p:cNvSpPr/>
          <p:nvPr/>
        </p:nvSpPr>
        <p:spPr>
          <a:xfrm>
            <a:off x="471744" y="3280188"/>
            <a:ext cx="1224354" cy="897904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685800"/>
            <a:r>
              <a:rPr lang="nl-BE" sz="1125">
                <a:solidFill>
                  <a:srgbClr val="2F2F2F"/>
                </a:solidFill>
                <a:latin typeface="Calibri"/>
              </a:rPr>
              <a:t>Indicatoren-set en methodiek voor dataverzameling</a:t>
            </a:r>
          </a:p>
        </p:txBody>
      </p:sp>
      <p:sp>
        <p:nvSpPr>
          <p:cNvPr id="11" name="Rechthoek 10">
            <a:extLst>
              <a:ext uri="{FF2B5EF4-FFF2-40B4-BE49-F238E27FC236}">
                <a16:creationId xmlns:a16="http://schemas.microsoft.com/office/drawing/2014/main" id="{AE726DA9-DF46-CA3A-2EE4-4DD0990EC326}"/>
              </a:ext>
            </a:extLst>
          </p:cNvPr>
          <p:cNvSpPr/>
          <p:nvPr/>
        </p:nvSpPr>
        <p:spPr>
          <a:xfrm>
            <a:off x="1772692" y="3265022"/>
            <a:ext cx="1224355" cy="897904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685800"/>
            <a:r>
              <a:rPr lang="nl-BE" sz="1125">
                <a:solidFill>
                  <a:srgbClr val="2F2F2F"/>
                </a:solidFill>
                <a:latin typeface="Calibri"/>
              </a:rPr>
              <a:t>Validatie indicatoren (kwaliteit, draagvlak bij doelgroep, GDPR)</a:t>
            </a:r>
          </a:p>
        </p:txBody>
      </p:sp>
      <p:sp>
        <p:nvSpPr>
          <p:cNvPr id="12" name="Rechthoek 11">
            <a:extLst>
              <a:ext uri="{FF2B5EF4-FFF2-40B4-BE49-F238E27FC236}">
                <a16:creationId xmlns:a16="http://schemas.microsoft.com/office/drawing/2014/main" id="{7D45C98D-97C0-3010-673E-74B5EEA1726A}"/>
              </a:ext>
            </a:extLst>
          </p:cNvPr>
          <p:cNvSpPr/>
          <p:nvPr/>
        </p:nvSpPr>
        <p:spPr>
          <a:xfrm>
            <a:off x="3113655" y="3279162"/>
            <a:ext cx="1224356" cy="87566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685800"/>
            <a:r>
              <a:rPr lang="nl-BE" sz="1125">
                <a:solidFill>
                  <a:srgbClr val="2F2F2F"/>
                </a:solidFill>
                <a:latin typeface="Calibri"/>
              </a:rPr>
              <a:t>Test methodiek voor dataverzameling met volledige indicatoren-set</a:t>
            </a:r>
          </a:p>
        </p:txBody>
      </p:sp>
      <p:sp>
        <p:nvSpPr>
          <p:cNvPr id="13" name="Rechthoek 12">
            <a:extLst>
              <a:ext uri="{FF2B5EF4-FFF2-40B4-BE49-F238E27FC236}">
                <a16:creationId xmlns:a16="http://schemas.microsoft.com/office/drawing/2014/main" id="{20EC7E07-7FE6-4E87-44AE-126836DBD944}"/>
              </a:ext>
            </a:extLst>
          </p:cNvPr>
          <p:cNvSpPr/>
          <p:nvPr/>
        </p:nvSpPr>
        <p:spPr>
          <a:xfrm>
            <a:off x="4410403" y="3286300"/>
            <a:ext cx="1045095" cy="875668"/>
          </a:xfrm>
          <a:prstGeom prst="rect">
            <a:avLst/>
          </a:prstGeom>
          <a:solidFill>
            <a:srgbClr val="E4E4E4">
              <a:alpha val="1490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685800"/>
            <a:r>
              <a:rPr lang="nl-BE" sz="1000">
                <a:solidFill>
                  <a:srgbClr val="2F2F2F"/>
                </a:solidFill>
                <a:latin typeface="Calibri"/>
              </a:rPr>
              <a:t>Voorstelling project + voorbereiding</a:t>
            </a:r>
          </a:p>
        </p:txBody>
      </p:sp>
      <p:sp>
        <p:nvSpPr>
          <p:cNvPr id="14" name="Rechthoek 13">
            <a:extLst>
              <a:ext uri="{FF2B5EF4-FFF2-40B4-BE49-F238E27FC236}">
                <a16:creationId xmlns:a16="http://schemas.microsoft.com/office/drawing/2014/main" id="{60281EB8-6860-4E26-4668-FC033EBF6EDE}"/>
              </a:ext>
            </a:extLst>
          </p:cNvPr>
          <p:cNvSpPr/>
          <p:nvPr/>
        </p:nvSpPr>
        <p:spPr>
          <a:xfrm>
            <a:off x="5503901" y="3286300"/>
            <a:ext cx="1541375" cy="87566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685800"/>
            <a:r>
              <a:rPr lang="nl-BE" sz="1125" u="sng">
                <a:solidFill>
                  <a:srgbClr val="2F2F2F"/>
                </a:solidFill>
                <a:latin typeface="Calibri"/>
              </a:rPr>
              <a:t>Volledige</a:t>
            </a:r>
            <a:r>
              <a:rPr lang="nl-BE" sz="1125">
                <a:solidFill>
                  <a:srgbClr val="2F2F2F"/>
                </a:solidFill>
                <a:latin typeface="Calibri"/>
              </a:rPr>
              <a:t> </a:t>
            </a:r>
            <a:r>
              <a:rPr lang="nl-BE" sz="1125" err="1">
                <a:solidFill>
                  <a:srgbClr val="2F2F2F"/>
                </a:solidFill>
                <a:latin typeface="Calibri"/>
              </a:rPr>
              <a:t>indicatorenset</a:t>
            </a:r>
            <a:r>
              <a:rPr lang="nl-BE" sz="1125">
                <a:solidFill>
                  <a:srgbClr val="2F2F2F"/>
                </a:solidFill>
                <a:latin typeface="Calibri"/>
              </a:rPr>
              <a:t> met decretale basis </a:t>
            </a:r>
          </a:p>
        </p:txBody>
      </p:sp>
      <p:sp>
        <p:nvSpPr>
          <p:cNvPr id="15" name="Pijl: vijfhoek 14">
            <a:extLst>
              <a:ext uri="{FF2B5EF4-FFF2-40B4-BE49-F238E27FC236}">
                <a16:creationId xmlns:a16="http://schemas.microsoft.com/office/drawing/2014/main" id="{5B505D1E-5377-A8FE-9C59-06F5FBB85E6F}"/>
              </a:ext>
            </a:extLst>
          </p:cNvPr>
          <p:cNvSpPr/>
          <p:nvPr/>
        </p:nvSpPr>
        <p:spPr>
          <a:xfrm>
            <a:off x="482130" y="4307863"/>
            <a:ext cx="8364617" cy="311084"/>
          </a:xfrm>
          <a:prstGeom prst="homePlate">
            <a:avLst/>
          </a:prstGeom>
          <a:solidFill>
            <a:schemeClr val="tx1">
              <a:lumMod val="25000"/>
              <a:lumOff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685800"/>
            <a:r>
              <a:rPr lang="nl-BE" sz="1350">
                <a:solidFill>
                  <a:prstClr val="white"/>
                </a:solidFill>
                <a:latin typeface="Calibri"/>
              </a:rPr>
              <a:t>        </a:t>
            </a:r>
            <a:r>
              <a:rPr lang="nl-BE" sz="1200">
                <a:solidFill>
                  <a:schemeClr val="tx1"/>
                </a:solidFill>
                <a:latin typeface="Calibri"/>
              </a:rPr>
              <a:t>Eind 2021 – zomer 2023                            </a:t>
            </a:r>
            <a:r>
              <a:rPr lang="nl-BE" sz="1200">
                <a:solidFill>
                  <a:srgbClr val="2F2F2F"/>
                </a:solidFill>
                <a:latin typeface="Calibri"/>
              </a:rPr>
              <a:t>Najaar 2023              Voorjaar 2024          Najaar  2024                      </a:t>
            </a:r>
          </a:p>
        </p:txBody>
      </p:sp>
      <p:sp>
        <p:nvSpPr>
          <p:cNvPr id="16" name="Pijl: punthaak 15">
            <a:extLst>
              <a:ext uri="{FF2B5EF4-FFF2-40B4-BE49-F238E27FC236}">
                <a16:creationId xmlns:a16="http://schemas.microsoft.com/office/drawing/2014/main" id="{2E8EECEC-4933-62A2-B418-C6EA42000198}"/>
              </a:ext>
            </a:extLst>
          </p:cNvPr>
          <p:cNvSpPr/>
          <p:nvPr/>
        </p:nvSpPr>
        <p:spPr>
          <a:xfrm>
            <a:off x="6925391" y="2302608"/>
            <a:ext cx="1919354" cy="889736"/>
          </a:xfrm>
          <a:prstGeom prst="chevron">
            <a:avLst/>
          </a:prstGeom>
          <a:solidFill>
            <a:schemeClr val="accent6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r>
              <a:rPr lang="nl-BE" sz="1350">
                <a:solidFill>
                  <a:prstClr val="white"/>
                </a:solidFill>
                <a:latin typeface="Calibri"/>
              </a:rPr>
              <a:t>Verwerking en visualisatie data</a:t>
            </a:r>
          </a:p>
        </p:txBody>
      </p:sp>
      <p:sp>
        <p:nvSpPr>
          <p:cNvPr id="17" name="Rechthoek 16">
            <a:extLst>
              <a:ext uri="{FF2B5EF4-FFF2-40B4-BE49-F238E27FC236}">
                <a16:creationId xmlns:a16="http://schemas.microsoft.com/office/drawing/2014/main" id="{801D10DC-1C70-D97D-5A65-46DD28A39E3F}"/>
              </a:ext>
            </a:extLst>
          </p:cNvPr>
          <p:cNvSpPr/>
          <p:nvPr/>
        </p:nvSpPr>
        <p:spPr>
          <a:xfrm>
            <a:off x="7171646" y="3283723"/>
            <a:ext cx="1541375" cy="890833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685800"/>
            <a:r>
              <a:rPr lang="nl-BE" sz="1125">
                <a:solidFill>
                  <a:srgbClr val="2F2F2F"/>
                </a:solidFill>
                <a:latin typeface="Calibri"/>
              </a:rPr>
              <a:t>Visualisatie </a:t>
            </a:r>
            <a:r>
              <a:rPr lang="nl-BE" sz="1125" err="1">
                <a:solidFill>
                  <a:srgbClr val="2F2F2F"/>
                </a:solidFill>
                <a:latin typeface="Calibri"/>
              </a:rPr>
              <a:t>ZorgAtlas</a:t>
            </a:r>
            <a:endParaRPr lang="nl-BE" sz="1125">
              <a:solidFill>
                <a:srgbClr val="2F2F2F"/>
              </a:solidFill>
              <a:latin typeface="Calibri"/>
            </a:endParaRPr>
          </a:p>
        </p:txBody>
      </p:sp>
      <p:sp>
        <p:nvSpPr>
          <p:cNvPr id="18" name="Pijl: omlaag 17">
            <a:extLst>
              <a:ext uri="{FF2B5EF4-FFF2-40B4-BE49-F238E27FC236}">
                <a16:creationId xmlns:a16="http://schemas.microsoft.com/office/drawing/2014/main" id="{ECB47C63-233C-048C-3AF8-2F2FE2895868}"/>
              </a:ext>
            </a:extLst>
          </p:cNvPr>
          <p:cNvSpPr/>
          <p:nvPr/>
        </p:nvSpPr>
        <p:spPr>
          <a:xfrm>
            <a:off x="4661175" y="1205504"/>
            <a:ext cx="346435" cy="530258"/>
          </a:xfrm>
          <a:prstGeom prst="down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nl-BE" sz="1350">
              <a:solidFill>
                <a:prstClr val="white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61465209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inhoud 1">
            <a:extLst>
              <a:ext uri="{FF2B5EF4-FFF2-40B4-BE49-F238E27FC236}">
                <a16:creationId xmlns:a16="http://schemas.microsoft.com/office/drawing/2014/main" id="{43420EC4-290B-2E73-7A86-026C66F7A11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82130" y="1206007"/>
            <a:ext cx="6040114" cy="3529544"/>
          </a:xfrm>
        </p:spPr>
        <p:txBody>
          <a:bodyPr/>
          <a:lstStyle/>
          <a:p>
            <a:r>
              <a:rPr lang="nl-BE"/>
              <a:t>Wetenschappelijke onderbouwing</a:t>
            </a:r>
          </a:p>
          <a:p>
            <a:pPr lvl="1"/>
            <a:r>
              <a:rPr lang="nl-BE"/>
              <a:t>Opstellen indicatoren om capaciteit te meten</a:t>
            </a:r>
          </a:p>
          <a:p>
            <a:pPr lvl="1"/>
            <a:r>
              <a:rPr lang="nl-BE"/>
              <a:t>Eerste pilootprojecten rond haalbaarheid en relevantie/ validiteit indicatoren</a:t>
            </a:r>
          </a:p>
          <a:p>
            <a:pPr>
              <a:buNone/>
            </a:pPr>
            <a:endParaRPr lang="nl-BE"/>
          </a:p>
          <a:p>
            <a:pPr>
              <a:buNone/>
            </a:pPr>
            <a:endParaRPr lang="nl-BE"/>
          </a:p>
          <a:p>
            <a:r>
              <a:rPr lang="nl-BE"/>
              <a:t>Dry run</a:t>
            </a:r>
          </a:p>
          <a:p>
            <a:pPr lvl="1"/>
            <a:r>
              <a:rPr lang="nl-BE"/>
              <a:t>Technische test met drie huisartsenkringen</a:t>
            </a:r>
          </a:p>
          <a:p>
            <a:pPr>
              <a:buNone/>
            </a:pPr>
            <a:endParaRPr lang="nl-BE"/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28292243-1C15-4583-1340-43FEA513D0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2130" y="471619"/>
            <a:ext cx="5975820" cy="642109"/>
          </a:xfrm>
        </p:spPr>
        <p:txBody>
          <a:bodyPr/>
          <a:lstStyle/>
          <a:p>
            <a:r>
              <a:rPr lang="nl-BE"/>
              <a:t>Afgeronde fases</a:t>
            </a:r>
          </a:p>
        </p:txBody>
      </p:sp>
      <p:sp>
        <p:nvSpPr>
          <p:cNvPr id="4" name="Rechthoek: afgeronde hoeken 3">
            <a:extLst>
              <a:ext uri="{FF2B5EF4-FFF2-40B4-BE49-F238E27FC236}">
                <a16:creationId xmlns:a16="http://schemas.microsoft.com/office/drawing/2014/main" id="{6F59BDD5-7BE7-3882-7AD3-79B37BF6BB4E}"/>
              </a:ext>
            </a:extLst>
          </p:cNvPr>
          <p:cNvSpPr/>
          <p:nvPr/>
        </p:nvSpPr>
        <p:spPr>
          <a:xfrm>
            <a:off x="6766014" y="1542109"/>
            <a:ext cx="1895856" cy="568957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/>
              <a:t>Eind 2021 - zomer 2023</a:t>
            </a:r>
          </a:p>
        </p:txBody>
      </p:sp>
      <p:sp>
        <p:nvSpPr>
          <p:cNvPr id="5" name="Rechthoek: afgeronde hoeken 4">
            <a:extLst>
              <a:ext uri="{FF2B5EF4-FFF2-40B4-BE49-F238E27FC236}">
                <a16:creationId xmlns:a16="http://schemas.microsoft.com/office/drawing/2014/main" id="{49B94416-6D20-0C4B-2D9C-7C01538E3D92}"/>
              </a:ext>
            </a:extLst>
          </p:cNvPr>
          <p:cNvSpPr/>
          <p:nvPr/>
        </p:nvSpPr>
        <p:spPr>
          <a:xfrm>
            <a:off x="6766014" y="3844249"/>
            <a:ext cx="1850936" cy="568957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/>
              <a:t>Najaar 2023</a:t>
            </a:r>
          </a:p>
        </p:txBody>
      </p:sp>
      <p:pic>
        <p:nvPicPr>
          <p:cNvPr id="7" name="Afbeelding 6">
            <a:extLst>
              <a:ext uri="{FF2B5EF4-FFF2-40B4-BE49-F238E27FC236}">
                <a16:creationId xmlns:a16="http://schemas.microsoft.com/office/drawing/2014/main" id="{60EA6247-5D09-C47D-4860-AB37831A800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35559" y="2658351"/>
            <a:ext cx="3536156" cy="8635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433393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inhoud 1">
            <a:extLst>
              <a:ext uri="{FF2B5EF4-FFF2-40B4-BE49-F238E27FC236}">
                <a16:creationId xmlns:a16="http://schemas.microsoft.com/office/drawing/2014/main" id="{473FC731-9089-B4ED-97F8-475E7C8BB663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E3B632C2-B53C-D449-F878-838A121185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2129" y="407949"/>
            <a:ext cx="6899977" cy="642109"/>
          </a:xfrm>
        </p:spPr>
        <p:txBody>
          <a:bodyPr/>
          <a:lstStyle/>
          <a:p>
            <a:r>
              <a:rPr lang="nl-BE"/>
              <a:t>Vier doelstellingen</a:t>
            </a:r>
          </a:p>
        </p:txBody>
      </p:sp>
      <p:sp>
        <p:nvSpPr>
          <p:cNvPr id="4" name="Rechthoek: afgeronde hoeken 3">
            <a:extLst>
              <a:ext uri="{FF2B5EF4-FFF2-40B4-BE49-F238E27FC236}">
                <a16:creationId xmlns:a16="http://schemas.microsoft.com/office/drawing/2014/main" id="{88027222-8158-79A9-D8D3-0D4AF8D3F5F0}"/>
              </a:ext>
            </a:extLst>
          </p:cNvPr>
          <p:cNvSpPr/>
          <p:nvPr/>
        </p:nvSpPr>
        <p:spPr>
          <a:xfrm>
            <a:off x="587142" y="1244782"/>
            <a:ext cx="3962398" cy="1321791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nl-BE">
                <a:solidFill>
                  <a:schemeClr val="bg1"/>
                </a:solidFill>
              </a:rPr>
              <a:t>In kaart brengen van de huidige zorgcapaciteit (Vlaams + lokaal)</a:t>
            </a:r>
          </a:p>
        </p:txBody>
      </p:sp>
      <p:sp>
        <p:nvSpPr>
          <p:cNvPr id="5" name="Rechthoek: afgeronde hoeken 4">
            <a:extLst>
              <a:ext uri="{FF2B5EF4-FFF2-40B4-BE49-F238E27FC236}">
                <a16:creationId xmlns:a16="http://schemas.microsoft.com/office/drawing/2014/main" id="{147B9244-F653-5700-1434-94EF2B9D3368}"/>
              </a:ext>
            </a:extLst>
          </p:cNvPr>
          <p:cNvSpPr/>
          <p:nvPr/>
        </p:nvSpPr>
        <p:spPr>
          <a:xfrm>
            <a:off x="4751452" y="2941791"/>
            <a:ext cx="4091178" cy="1793760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nl-BE">
                <a:solidFill>
                  <a:schemeClr val="bg1"/>
                </a:solidFill>
              </a:rPr>
              <a:t>Data-gedreven het gesprek stimuleren over de lokale organisatie van zorg en de basis vormen voor mogelijke ondersteuning vanuit de Vlaamse overheid </a:t>
            </a:r>
          </a:p>
        </p:txBody>
      </p:sp>
      <p:sp>
        <p:nvSpPr>
          <p:cNvPr id="6" name="Rechthoek: afgeronde hoeken 5">
            <a:extLst>
              <a:ext uri="{FF2B5EF4-FFF2-40B4-BE49-F238E27FC236}">
                <a16:creationId xmlns:a16="http://schemas.microsoft.com/office/drawing/2014/main" id="{0199EE1B-5D92-8FA3-ED52-10F3A8F87AA3}"/>
              </a:ext>
            </a:extLst>
          </p:cNvPr>
          <p:cNvSpPr/>
          <p:nvPr/>
        </p:nvSpPr>
        <p:spPr>
          <a:xfrm>
            <a:off x="587142" y="3003568"/>
            <a:ext cx="3962398" cy="1731983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nl-BE">
                <a:solidFill>
                  <a:schemeClr val="bg1"/>
                </a:solidFill>
              </a:rPr>
              <a:t>Data-analyse: objectieve relaties vinden tussen problemen (tekort aan capaciteit, toegankelijkheid, werkdruk) en mogelijke oplossingen</a:t>
            </a:r>
          </a:p>
        </p:txBody>
      </p:sp>
      <p:sp>
        <p:nvSpPr>
          <p:cNvPr id="7" name="Rechthoek: afgeronde hoeken 6">
            <a:extLst>
              <a:ext uri="{FF2B5EF4-FFF2-40B4-BE49-F238E27FC236}">
                <a16:creationId xmlns:a16="http://schemas.microsoft.com/office/drawing/2014/main" id="{4B4B8D1A-8040-3B3C-E869-98FC3862DEB5}"/>
              </a:ext>
            </a:extLst>
          </p:cNvPr>
          <p:cNvSpPr/>
          <p:nvPr/>
        </p:nvSpPr>
        <p:spPr>
          <a:xfrm>
            <a:off x="4751452" y="1237767"/>
            <a:ext cx="4091178" cy="1321791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nl-BE">
                <a:solidFill>
                  <a:schemeClr val="bg1"/>
                </a:solidFill>
              </a:rPr>
              <a:t>In kaart brengen van de zorgnoden en het zorgaanbod en kijken waar er een mismatch bestaat (lokaal)</a:t>
            </a:r>
          </a:p>
        </p:txBody>
      </p:sp>
      <p:sp>
        <p:nvSpPr>
          <p:cNvPr id="10" name="Rechthoek: afgeronde hoeken 9">
            <a:extLst>
              <a:ext uri="{FF2B5EF4-FFF2-40B4-BE49-F238E27FC236}">
                <a16:creationId xmlns:a16="http://schemas.microsoft.com/office/drawing/2014/main" id="{15C8FD21-FEE3-BBDE-D039-D557B400814B}"/>
              </a:ext>
            </a:extLst>
          </p:cNvPr>
          <p:cNvSpPr/>
          <p:nvPr/>
        </p:nvSpPr>
        <p:spPr>
          <a:xfrm>
            <a:off x="2064306" y="914864"/>
            <a:ext cx="827617" cy="437864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/>
              <a:t>1</a:t>
            </a:r>
          </a:p>
        </p:txBody>
      </p:sp>
      <p:sp>
        <p:nvSpPr>
          <p:cNvPr id="11" name="Rechthoek: afgeronde hoeken 10">
            <a:extLst>
              <a:ext uri="{FF2B5EF4-FFF2-40B4-BE49-F238E27FC236}">
                <a16:creationId xmlns:a16="http://schemas.microsoft.com/office/drawing/2014/main" id="{E92C6A49-631A-1FB1-5B35-1C4E09DD2005}"/>
              </a:ext>
            </a:extLst>
          </p:cNvPr>
          <p:cNvSpPr/>
          <p:nvPr/>
        </p:nvSpPr>
        <p:spPr>
          <a:xfrm>
            <a:off x="2064307" y="2722859"/>
            <a:ext cx="827617" cy="437864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/>
              <a:t>3</a:t>
            </a:r>
          </a:p>
        </p:txBody>
      </p:sp>
      <p:sp>
        <p:nvSpPr>
          <p:cNvPr id="12" name="Rechthoek: afgeronde hoeken 11">
            <a:extLst>
              <a:ext uri="{FF2B5EF4-FFF2-40B4-BE49-F238E27FC236}">
                <a16:creationId xmlns:a16="http://schemas.microsoft.com/office/drawing/2014/main" id="{325C5404-6E56-C920-3C72-8BE7F8405873}"/>
              </a:ext>
            </a:extLst>
          </p:cNvPr>
          <p:cNvSpPr/>
          <p:nvPr/>
        </p:nvSpPr>
        <p:spPr>
          <a:xfrm>
            <a:off x="6252076" y="2650394"/>
            <a:ext cx="827617" cy="437864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/>
              <a:t>4</a:t>
            </a:r>
          </a:p>
        </p:txBody>
      </p:sp>
      <p:sp>
        <p:nvSpPr>
          <p:cNvPr id="13" name="Rechthoek: afgeronde hoeken 12">
            <a:extLst>
              <a:ext uri="{FF2B5EF4-FFF2-40B4-BE49-F238E27FC236}">
                <a16:creationId xmlns:a16="http://schemas.microsoft.com/office/drawing/2014/main" id="{7699642D-9066-2225-B29C-77AF90769615}"/>
              </a:ext>
            </a:extLst>
          </p:cNvPr>
          <p:cNvSpPr/>
          <p:nvPr/>
        </p:nvSpPr>
        <p:spPr>
          <a:xfrm>
            <a:off x="6258100" y="912341"/>
            <a:ext cx="827617" cy="437864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/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342454369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inhoud 1">
            <a:extLst>
              <a:ext uri="{FF2B5EF4-FFF2-40B4-BE49-F238E27FC236}">
                <a16:creationId xmlns:a16="http://schemas.microsoft.com/office/drawing/2014/main" id="{76750618-0769-161D-2239-44B534C857B2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>
              <a:buNone/>
            </a:pPr>
            <a:endParaRPr lang="nl-BE"/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FBE16AA4-213C-3619-9129-2087B5871A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/>
              <a:t>Wat?</a:t>
            </a:r>
          </a:p>
        </p:txBody>
      </p:sp>
      <p:sp>
        <p:nvSpPr>
          <p:cNvPr id="4" name="Rechthoek: afgeronde hoeken 3">
            <a:extLst>
              <a:ext uri="{FF2B5EF4-FFF2-40B4-BE49-F238E27FC236}">
                <a16:creationId xmlns:a16="http://schemas.microsoft.com/office/drawing/2014/main" id="{CE0B31B1-F749-22A8-3A6C-2327AF7CF713}"/>
              </a:ext>
            </a:extLst>
          </p:cNvPr>
          <p:cNvSpPr/>
          <p:nvPr/>
        </p:nvSpPr>
        <p:spPr>
          <a:xfrm>
            <a:off x="482130" y="1469813"/>
            <a:ext cx="2118830" cy="548640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/>
              <a:t>Huisartsenkringen</a:t>
            </a:r>
          </a:p>
        </p:txBody>
      </p:sp>
      <p:sp>
        <p:nvSpPr>
          <p:cNvPr id="5" name="Rechthoek: afgeronde hoeken 4">
            <a:extLst>
              <a:ext uri="{FF2B5EF4-FFF2-40B4-BE49-F238E27FC236}">
                <a16:creationId xmlns:a16="http://schemas.microsoft.com/office/drawing/2014/main" id="{CA447A9E-DF67-930B-6752-87274E77FB02}"/>
              </a:ext>
            </a:extLst>
          </p:cNvPr>
          <p:cNvSpPr/>
          <p:nvPr/>
        </p:nvSpPr>
        <p:spPr>
          <a:xfrm>
            <a:off x="3140664" y="1469813"/>
            <a:ext cx="1990137" cy="548640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/>
              <a:t>Huisartsen (in opleiding)</a:t>
            </a:r>
          </a:p>
        </p:txBody>
      </p:sp>
      <p:sp>
        <p:nvSpPr>
          <p:cNvPr id="6" name="Rechthoek: afgeronde hoeken 5">
            <a:extLst>
              <a:ext uri="{FF2B5EF4-FFF2-40B4-BE49-F238E27FC236}">
                <a16:creationId xmlns:a16="http://schemas.microsoft.com/office/drawing/2014/main" id="{54DFAC72-5838-303B-F574-D105DF352245}"/>
              </a:ext>
            </a:extLst>
          </p:cNvPr>
          <p:cNvSpPr/>
          <p:nvPr/>
        </p:nvSpPr>
        <p:spPr>
          <a:xfrm>
            <a:off x="6002585" y="1454055"/>
            <a:ext cx="2172828" cy="548640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/>
              <a:t>Departement Zorg</a:t>
            </a:r>
          </a:p>
        </p:txBody>
      </p:sp>
      <p:sp>
        <p:nvSpPr>
          <p:cNvPr id="7" name="Rechthoek: afgeronde hoeken 6">
            <a:extLst>
              <a:ext uri="{FF2B5EF4-FFF2-40B4-BE49-F238E27FC236}">
                <a16:creationId xmlns:a16="http://schemas.microsoft.com/office/drawing/2014/main" id="{F8D5D985-4D95-864D-E854-31205D63F225}"/>
              </a:ext>
            </a:extLst>
          </p:cNvPr>
          <p:cNvSpPr/>
          <p:nvPr/>
        </p:nvSpPr>
        <p:spPr>
          <a:xfrm>
            <a:off x="482130" y="2350347"/>
            <a:ext cx="2096348" cy="833120"/>
          </a:xfrm>
          <a:prstGeom prst="roundRect">
            <a:avLst/>
          </a:prstGeom>
          <a:solidFill>
            <a:schemeClr val="accent6">
              <a:lumMod val="5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/>
              <a:t>Contactgegevens doorgeven via e-loket</a:t>
            </a:r>
          </a:p>
        </p:txBody>
      </p:sp>
      <p:sp>
        <p:nvSpPr>
          <p:cNvPr id="8" name="Rechthoek: afgeronde hoeken 7">
            <a:extLst>
              <a:ext uri="{FF2B5EF4-FFF2-40B4-BE49-F238E27FC236}">
                <a16:creationId xmlns:a16="http://schemas.microsoft.com/office/drawing/2014/main" id="{6C262D90-6C7D-2B40-85B3-38E11CDFDFBF}"/>
              </a:ext>
            </a:extLst>
          </p:cNvPr>
          <p:cNvSpPr/>
          <p:nvPr/>
        </p:nvSpPr>
        <p:spPr>
          <a:xfrm>
            <a:off x="3140664" y="2350347"/>
            <a:ext cx="1990137" cy="833120"/>
          </a:xfrm>
          <a:prstGeom prst="roundRect">
            <a:avLst/>
          </a:prstGeom>
          <a:solidFill>
            <a:schemeClr val="accent6">
              <a:lumMod val="5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/>
              <a:t>Vragenlijst invullen</a:t>
            </a:r>
          </a:p>
        </p:txBody>
      </p:sp>
      <p:sp>
        <p:nvSpPr>
          <p:cNvPr id="9" name="Rechthoek: afgeronde hoeken 8">
            <a:extLst>
              <a:ext uri="{FF2B5EF4-FFF2-40B4-BE49-F238E27FC236}">
                <a16:creationId xmlns:a16="http://schemas.microsoft.com/office/drawing/2014/main" id="{81B014BC-E1F3-8ADE-5ABE-19CC08DAF717}"/>
              </a:ext>
            </a:extLst>
          </p:cNvPr>
          <p:cNvSpPr/>
          <p:nvPr/>
        </p:nvSpPr>
        <p:spPr>
          <a:xfrm>
            <a:off x="6070319" y="3826940"/>
            <a:ext cx="2105094" cy="833120"/>
          </a:xfrm>
          <a:prstGeom prst="roundRect">
            <a:avLst/>
          </a:prstGeom>
          <a:solidFill>
            <a:srgbClr val="C0E119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/>
              <a:t>Zorgnood in kaart brengen</a:t>
            </a:r>
          </a:p>
        </p:txBody>
      </p:sp>
      <p:sp>
        <p:nvSpPr>
          <p:cNvPr id="10" name="Pijl: rechts 9">
            <a:extLst>
              <a:ext uri="{FF2B5EF4-FFF2-40B4-BE49-F238E27FC236}">
                <a16:creationId xmlns:a16="http://schemas.microsoft.com/office/drawing/2014/main" id="{42F3584A-9636-9B06-7999-51C68E16295E}"/>
              </a:ext>
            </a:extLst>
          </p:cNvPr>
          <p:cNvSpPr/>
          <p:nvPr/>
        </p:nvSpPr>
        <p:spPr>
          <a:xfrm>
            <a:off x="2619118" y="2661920"/>
            <a:ext cx="480906" cy="138853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11" name="Pijl: rechts 10">
            <a:extLst>
              <a:ext uri="{FF2B5EF4-FFF2-40B4-BE49-F238E27FC236}">
                <a16:creationId xmlns:a16="http://schemas.microsoft.com/office/drawing/2014/main" id="{753D2CEB-2BD1-3B36-A40A-427FAD5248B7}"/>
              </a:ext>
            </a:extLst>
          </p:cNvPr>
          <p:cNvSpPr/>
          <p:nvPr/>
        </p:nvSpPr>
        <p:spPr>
          <a:xfrm>
            <a:off x="5279815" y="2661920"/>
            <a:ext cx="504612" cy="138853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12" name="Rechthoek: afgeronde hoeken 11">
            <a:extLst>
              <a:ext uri="{FF2B5EF4-FFF2-40B4-BE49-F238E27FC236}">
                <a16:creationId xmlns:a16="http://schemas.microsoft.com/office/drawing/2014/main" id="{35B7D05A-CFA9-F080-9A3E-31F83E225C15}"/>
              </a:ext>
            </a:extLst>
          </p:cNvPr>
          <p:cNvSpPr/>
          <p:nvPr/>
        </p:nvSpPr>
        <p:spPr>
          <a:xfrm>
            <a:off x="6070319" y="2350347"/>
            <a:ext cx="2105094" cy="881121"/>
          </a:xfrm>
          <a:prstGeom prst="roundRec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/>
              <a:t>Data visualiseren in dashboards en kaarten</a:t>
            </a:r>
          </a:p>
        </p:txBody>
      </p:sp>
      <p:sp>
        <p:nvSpPr>
          <p:cNvPr id="13" name="Pijl: omhoog 12">
            <a:extLst>
              <a:ext uri="{FF2B5EF4-FFF2-40B4-BE49-F238E27FC236}">
                <a16:creationId xmlns:a16="http://schemas.microsoft.com/office/drawing/2014/main" id="{B512439F-8117-94DB-87D3-73105B5DA703}"/>
              </a:ext>
            </a:extLst>
          </p:cNvPr>
          <p:cNvSpPr/>
          <p:nvPr/>
        </p:nvSpPr>
        <p:spPr>
          <a:xfrm>
            <a:off x="6987400" y="3349610"/>
            <a:ext cx="131373" cy="359188"/>
          </a:xfrm>
          <a:prstGeom prst="up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14" name="Ovaal 13">
            <a:extLst>
              <a:ext uri="{FF2B5EF4-FFF2-40B4-BE49-F238E27FC236}">
                <a16:creationId xmlns:a16="http://schemas.microsoft.com/office/drawing/2014/main" id="{3F02E761-4F77-92D5-C560-67ECA190712A}"/>
              </a:ext>
            </a:extLst>
          </p:cNvPr>
          <p:cNvSpPr/>
          <p:nvPr/>
        </p:nvSpPr>
        <p:spPr>
          <a:xfrm>
            <a:off x="367877" y="2238711"/>
            <a:ext cx="318346" cy="301217"/>
          </a:xfrm>
          <a:prstGeom prst="ellipse">
            <a:avLst/>
          </a:prstGeom>
          <a:solidFill>
            <a:schemeClr val="accent6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/>
              <a:t>1</a:t>
            </a:r>
          </a:p>
        </p:txBody>
      </p:sp>
      <p:sp>
        <p:nvSpPr>
          <p:cNvPr id="16" name="Ovaal 15">
            <a:extLst>
              <a:ext uri="{FF2B5EF4-FFF2-40B4-BE49-F238E27FC236}">
                <a16:creationId xmlns:a16="http://schemas.microsoft.com/office/drawing/2014/main" id="{4BD7F9A1-A3AE-2B15-33CA-8F10DB405614}"/>
              </a:ext>
            </a:extLst>
          </p:cNvPr>
          <p:cNvSpPr/>
          <p:nvPr/>
        </p:nvSpPr>
        <p:spPr>
          <a:xfrm>
            <a:off x="3040477" y="2238711"/>
            <a:ext cx="318346" cy="301217"/>
          </a:xfrm>
          <a:prstGeom prst="ellipse">
            <a:avLst/>
          </a:prstGeom>
          <a:solidFill>
            <a:schemeClr val="accent6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/>
              <a:t>2</a:t>
            </a:r>
          </a:p>
        </p:txBody>
      </p:sp>
      <p:sp>
        <p:nvSpPr>
          <p:cNvPr id="17" name="Ovaal 16">
            <a:extLst>
              <a:ext uri="{FF2B5EF4-FFF2-40B4-BE49-F238E27FC236}">
                <a16:creationId xmlns:a16="http://schemas.microsoft.com/office/drawing/2014/main" id="{6FD541BF-C2F6-AA12-9D2E-1AAB11961805}"/>
              </a:ext>
            </a:extLst>
          </p:cNvPr>
          <p:cNvSpPr/>
          <p:nvPr/>
        </p:nvSpPr>
        <p:spPr>
          <a:xfrm>
            <a:off x="5994403" y="3751449"/>
            <a:ext cx="318346" cy="301217"/>
          </a:xfrm>
          <a:prstGeom prst="ellipse">
            <a:avLst/>
          </a:prstGeom>
          <a:solidFill>
            <a:schemeClr val="accent6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/>
              <a:t>3</a:t>
            </a:r>
          </a:p>
        </p:txBody>
      </p:sp>
      <p:sp>
        <p:nvSpPr>
          <p:cNvPr id="18" name="Ovaal 17">
            <a:extLst>
              <a:ext uri="{FF2B5EF4-FFF2-40B4-BE49-F238E27FC236}">
                <a16:creationId xmlns:a16="http://schemas.microsoft.com/office/drawing/2014/main" id="{31F4580E-8530-80DE-85FC-8CF3614573E9}"/>
              </a:ext>
            </a:extLst>
          </p:cNvPr>
          <p:cNvSpPr/>
          <p:nvPr/>
        </p:nvSpPr>
        <p:spPr>
          <a:xfrm>
            <a:off x="5911146" y="2238712"/>
            <a:ext cx="318346" cy="301217"/>
          </a:xfrm>
          <a:prstGeom prst="ellipse">
            <a:avLst/>
          </a:prstGeom>
          <a:solidFill>
            <a:schemeClr val="accent6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/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358872710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inhoud 1">
            <a:extLst>
              <a:ext uri="{FF2B5EF4-FFF2-40B4-BE49-F238E27FC236}">
                <a16:creationId xmlns:a16="http://schemas.microsoft.com/office/drawing/2014/main" id="{0E7BAB67-9FE6-0116-A3D1-5FF7D4812786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nl-BE"/>
              <a:t>Zorgaanbod in kaart brengen</a:t>
            </a:r>
          </a:p>
          <a:p>
            <a:pPr marL="288000" lvl="1" indent="0">
              <a:buNone/>
            </a:pPr>
            <a:endParaRPr lang="nl-BE"/>
          </a:p>
          <a:p>
            <a:pPr marL="288000" lvl="1" indent="0">
              <a:buNone/>
            </a:pPr>
            <a:endParaRPr lang="nl-BE"/>
          </a:p>
          <a:p>
            <a:pPr marL="288000" lvl="1" indent="0">
              <a:buNone/>
            </a:pPr>
            <a:endParaRPr lang="nl-BE"/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93826CA0-5AC0-F38C-5CCF-E7D0DA46A3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>
                <a:latin typeface="FlandersArtSans-Bold"/>
              </a:rPr>
              <a:t>Proces data-inventarisatie: vragenlijsten</a:t>
            </a:r>
          </a:p>
        </p:txBody>
      </p:sp>
      <p:sp>
        <p:nvSpPr>
          <p:cNvPr id="4" name="Rechthoek: afgeronde hoeken 3">
            <a:extLst>
              <a:ext uri="{FF2B5EF4-FFF2-40B4-BE49-F238E27FC236}">
                <a16:creationId xmlns:a16="http://schemas.microsoft.com/office/drawing/2014/main" id="{0E84E1DA-B473-CB31-3DE8-685B53923145}"/>
              </a:ext>
            </a:extLst>
          </p:cNvPr>
          <p:cNvSpPr/>
          <p:nvPr/>
        </p:nvSpPr>
        <p:spPr>
          <a:xfrm>
            <a:off x="597735" y="2072640"/>
            <a:ext cx="2493264" cy="847344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/>
              <a:t>Huisartsenvragenlijst</a:t>
            </a:r>
          </a:p>
        </p:txBody>
      </p:sp>
      <p:sp>
        <p:nvSpPr>
          <p:cNvPr id="5" name="Rechthoek: afgeronde hoeken 4">
            <a:extLst>
              <a:ext uri="{FF2B5EF4-FFF2-40B4-BE49-F238E27FC236}">
                <a16:creationId xmlns:a16="http://schemas.microsoft.com/office/drawing/2014/main" id="{55B04919-E7EA-E354-F46E-04830CBA0E55}"/>
              </a:ext>
            </a:extLst>
          </p:cNvPr>
          <p:cNvSpPr/>
          <p:nvPr/>
        </p:nvSpPr>
        <p:spPr>
          <a:xfrm>
            <a:off x="5998172" y="2072640"/>
            <a:ext cx="2493264" cy="847344"/>
          </a:xfrm>
          <a:prstGeom prst="roundRect">
            <a:avLst/>
          </a:prstGeom>
          <a:solidFill>
            <a:schemeClr val="accent2">
              <a:lumMod val="5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/>
              <a:t>Praktijkvragenlijst</a:t>
            </a:r>
          </a:p>
        </p:txBody>
      </p:sp>
      <p:sp>
        <p:nvSpPr>
          <p:cNvPr id="6" name="Rechthoek: afgeronde hoeken 5">
            <a:extLst>
              <a:ext uri="{FF2B5EF4-FFF2-40B4-BE49-F238E27FC236}">
                <a16:creationId xmlns:a16="http://schemas.microsoft.com/office/drawing/2014/main" id="{5738B2DA-2EA8-0CDB-5165-8E01002AAEBF}"/>
              </a:ext>
            </a:extLst>
          </p:cNvPr>
          <p:cNvSpPr/>
          <p:nvPr/>
        </p:nvSpPr>
        <p:spPr>
          <a:xfrm>
            <a:off x="386116" y="3089849"/>
            <a:ext cx="2913888" cy="847344"/>
          </a:xfrm>
          <a:prstGeom prst="round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/>
              <a:t>In te vullen door iedere huisarts (in opleiding)</a:t>
            </a:r>
          </a:p>
        </p:txBody>
      </p:sp>
      <p:sp>
        <p:nvSpPr>
          <p:cNvPr id="7" name="Rechthoek: afgeronde hoeken 6">
            <a:extLst>
              <a:ext uri="{FF2B5EF4-FFF2-40B4-BE49-F238E27FC236}">
                <a16:creationId xmlns:a16="http://schemas.microsoft.com/office/drawing/2014/main" id="{7EFBD7D2-1A94-B193-DE66-477E0EF5C7E5}"/>
              </a:ext>
            </a:extLst>
          </p:cNvPr>
          <p:cNvSpPr/>
          <p:nvPr/>
        </p:nvSpPr>
        <p:spPr>
          <a:xfrm>
            <a:off x="386116" y="4027041"/>
            <a:ext cx="2913888" cy="847344"/>
          </a:xfrm>
          <a:prstGeom prst="round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/>
              <a:t>Beperkt aantal vragen, gemiddeld 5 minuten werk</a:t>
            </a:r>
          </a:p>
        </p:txBody>
      </p:sp>
      <p:sp>
        <p:nvSpPr>
          <p:cNvPr id="8" name="Rechthoek: afgeronde hoeken 7">
            <a:extLst>
              <a:ext uri="{FF2B5EF4-FFF2-40B4-BE49-F238E27FC236}">
                <a16:creationId xmlns:a16="http://schemas.microsoft.com/office/drawing/2014/main" id="{BA950FEE-1F4B-3C9C-2F3B-499C47700B74}"/>
              </a:ext>
            </a:extLst>
          </p:cNvPr>
          <p:cNvSpPr/>
          <p:nvPr/>
        </p:nvSpPr>
        <p:spPr>
          <a:xfrm>
            <a:off x="5786491" y="3089849"/>
            <a:ext cx="3046349" cy="847344"/>
          </a:xfrm>
          <a:prstGeom prst="roundRec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/>
              <a:t>In te vullen door iedere praktijk (moet geen arts zijn)</a:t>
            </a:r>
          </a:p>
        </p:txBody>
      </p:sp>
      <p:sp>
        <p:nvSpPr>
          <p:cNvPr id="9" name="Rechthoek: afgeronde hoeken 8">
            <a:extLst>
              <a:ext uri="{FF2B5EF4-FFF2-40B4-BE49-F238E27FC236}">
                <a16:creationId xmlns:a16="http://schemas.microsoft.com/office/drawing/2014/main" id="{111E1814-C375-7EF9-0D68-60E7FC9E9933}"/>
              </a:ext>
            </a:extLst>
          </p:cNvPr>
          <p:cNvSpPr/>
          <p:nvPr/>
        </p:nvSpPr>
        <p:spPr>
          <a:xfrm>
            <a:off x="5786491" y="4027041"/>
            <a:ext cx="3046348" cy="847344"/>
          </a:xfrm>
          <a:prstGeom prst="roundRec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/>
              <a:t>Meer uitgebreide vragen, gemiddeld 20 minuten werk</a:t>
            </a:r>
          </a:p>
        </p:txBody>
      </p:sp>
      <p:sp>
        <p:nvSpPr>
          <p:cNvPr id="11" name="Rechthoek 10">
            <a:extLst>
              <a:ext uri="{FF2B5EF4-FFF2-40B4-BE49-F238E27FC236}">
                <a16:creationId xmlns:a16="http://schemas.microsoft.com/office/drawing/2014/main" id="{FD0A25A4-EDDB-20CD-C8C5-7C6826187F7B}"/>
              </a:ext>
            </a:extLst>
          </p:cNvPr>
          <p:cNvSpPr/>
          <p:nvPr/>
        </p:nvSpPr>
        <p:spPr>
          <a:xfrm>
            <a:off x="3541365" y="2568206"/>
            <a:ext cx="2018454" cy="893029"/>
          </a:xfrm>
          <a:prstGeom prst="rect">
            <a:avLst/>
          </a:prstGeom>
        </p:spPr>
        <p:style>
          <a:lnRef idx="2">
            <a:schemeClr val="accent5">
              <a:shade val="15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nl-BE" sz="2000" b="1"/>
              <a:t>Belang hoge responsgraad</a:t>
            </a:r>
          </a:p>
        </p:txBody>
      </p:sp>
    </p:spTree>
    <p:extLst>
      <p:ext uri="{BB962C8B-B14F-4D97-AF65-F5344CB8AC3E}">
        <p14:creationId xmlns:p14="http://schemas.microsoft.com/office/powerpoint/2010/main" val="342758896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UGent style guide">
            <a:extLst>
              <a:ext uri="{FF2B5EF4-FFF2-40B4-BE49-F238E27FC236}">
                <a16:creationId xmlns:a16="http://schemas.microsoft.com/office/drawing/2014/main" id="{1DDFC89C-5A2A-ECEE-47EF-B6D06452670D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7271" y="1574630"/>
            <a:ext cx="2200910" cy="17607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>
            <a:extLst>
              <a:ext uri="{FF2B5EF4-FFF2-40B4-BE49-F238E27FC236}">
                <a16:creationId xmlns:a16="http://schemas.microsoft.com/office/drawing/2014/main" id="{552E7AF8-A2C5-6DE4-1271-09768CF590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57967" y="1821291"/>
            <a:ext cx="1448762" cy="15009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Leer- en deelplatform van VIVEL">
            <a:extLst>
              <a:ext uri="{FF2B5EF4-FFF2-40B4-BE49-F238E27FC236}">
                <a16:creationId xmlns:a16="http://schemas.microsoft.com/office/drawing/2014/main" id="{B28EA220-ADCD-A988-0FB0-881907E0F44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0251" y="3380485"/>
            <a:ext cx="2200910" cy="10270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0" name="Picture 16" descr="Opleiding tot huisarts · ACHG">
            <a:extLst>
              <a:ext uri="{FF2B5EF4-FFF2-40B4-BE49-F238E27FC236}">
                <a16:creationId xmlns:a16="http://schemas.microsoft.com/office/drawing/2014/main" id="{18F7C64D-653D-6BD5-BC1B-27DB784BD18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66996" y="3556634"/>
            <a:ext cx="2924175" cy="885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2" name="Picture 18" descr="VVSG | Brussels">
            <a:extLst>
              <a:ext uri="{FF2B5EF4-FFF2-40B4-BE49-F238E27FC236}">
                <a16:creationId xmlns:a16="http://schemas.microsoft.com/office/drawing/2014/main" id="{866CC259-D2B2-A93D-DC8B-D3EBBB0B28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92774" y="1408155"/>
            <a:ext cx="2143125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DAAD7904-DE88-E72F-674E-AA4A082EF0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2130" y="407949"/>
            <a:ext cx="7000218" cy="642109"/>
          </a:xfrm>
        </p:spPr>
        <p:txBody>
          <a:bodyPr/>
          <a:lstStyle/>
          <a:p>
            <a:r>
              <a:rPr lang="nl-BE"/>
              <a:t>Een hartelijk welkom namens onze partners!</a:t>
            </a:r>
          </a:p>
        </p:txBody>
      </p:sp>
    </p:spTree>
    <p:extLst>
      <p:ext uri="{BB962C8B-B14F-4D97-AF65-F5344CB8AC3E}">
        <p14:creationId xmlns:p14="http://schemas.microsoft.com/office/powerpoint/2010/main" val="227297967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A35F6E0-16E8-1E80-A3D4-77E4FABCAC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2130" y="900000"/>
            <a:ext cx="4192740" cy="621899"/>
          </a:xfrm>
        </p:spPr>
        <p:txBody>
          <a:bodyPr anchor="t">
            <a:normAutofit/>
          </a:bodyPr>
          <a:lstStyle/>
          <a:p>
            <a:r>
              <a:rPr lang="nl-BE" sz="2100"/>
              <a:t>Voorbeeld: vragen uit de vragenlijst</a:t>
            </a:r>
          </a:p>
        </p:txBody>
      </p:sp>
      <p:pic>
        <p:nvPicPr>
          <p:cNvPr id="6" name="Afbeelding 5" descr="Afbeelding met tekst, schermopname, Lettertype&#10;&#10;Automatisch gegenereerde beschrijving">
            <a:extLst>
              <a:ext uri="{FF2B5EF4-FFF2-40B4-BE49-F238E27FC236}">
                <a16:creationId xmlns:a16="http://schemas.microsoft.com/office/drawing/2014/main" id="{48A9C3E0-CE4D-1EC5-40BE-41C8C7093D7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3766" b="4"/>
          <a:stretch/>
        </p:blipFill>
        <p:spPr>
          <a:xfrm>
            <a:off x="482130" y="1620000"/>
            <a:ext cx="4192740" cy="3147660"/>
          </a:xfrm>
          <a:prstGeom prst="rect">
            <a:avLst/>
          </a:prstGeom>
          <a:noFill/>
        </p:spPr>
      </p:pic>
      <p:pic>
        <p:nvPicPr>
          <p:cNvPr id="10" name="Afbeelding 9">
            <a:extLst>
              <a:ext uri="{FF2B5EF4-FFF2-40B4-BE49-F238E27FC236}">
                <a16:creationId xmlns:a16="http://schemas.microsoft.com/office/drawing/2014/main" id="{9B88C5E0-85FC-B0BD-102E-7B8D19DBB95F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-3" b="7184"/>
          <a:stretch/>
        </p:blipFill>
        <p:spPr>
          <a:xfrm>
            <a:off x="4766310" y="1143000"/>
            <a:ext cx="3895560" cy="362466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53073767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E0AB87B-57E3-2E7F-497D-B65686BD89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2129" y="900000"/>
            <a:ext cx="4367577" cy="621899"/>
          </a:xfrm>
        </p:spPr>
        <p:txBody>
          <a:bodyPr/>
          <a:lstStyle/>
          <a:p>
            <a:r>
              <a:rPr lang="nl-BE" sz="2100"/>
              <a:t>Proces data-inventarisatie: zorgnood</a:t>
            </a:r>
            <a:br>
              <a:rPr lang="nl-BE" sz="2100"/>
            </a:br>
            <a:br>
              <a:rPr lang="nl-BE" sz="2100"/>
            </a:br>
            <a:endParaRPr lang="nl-BE" sz="210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5C20A1A9-201F-D95E-4BCC-57F711DFE7F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82130" y="1823200"/>
            <a:ext cx="4192740" cy="3147660"/>
          </a:xfrm>
        </p:spPr>
        <p:txBody>
          <a:bodyPr/>
          <a:lstStyle/>
          <a:p>
            <a:r>
              <a:rPr lang="nl-BE"/>
              <a:t>Zorgnood in kaart brengen</a:t>
            </a:r>
          </a:p>
          <a:p>
            <a:pPr lvl="1"/>
            <a:r>
              <a:rPr lang="nl-BE"/>
              <a:t>Indicatoren + bevolkingsdichtheid</a:t>
            </a:r>
          </a:p>
          <a:p>
            <a:pPr lvl="1"/>
            <a:r>
              <a:rPr lang="nl-BE"/>
              <a:t>Openbare databases</a:t>
            </a:r>
          </a:p>
          <a:p>
            <a:pPr lvl="1"/>
            <a:r>
              <a:rPr lang="nl-BE"/>
              <a:t>Data op zo laag mogelijk niveau</a:t>
            </a:r>
          </a:p>
          <a:p>
            <a:endParaRPr lang="nl-BE"/>
          </a:p>
        </p:txBody>
      </p:sp>
      <p:graphicFrame>
        <p:nvGraphicFramePr>
          <p:cNvPr id="5" name="Tijdelijke aanduiding voor afbeelding 4">
            <a:extLst>
              <a:ext uri="{FF2B5EF4-FFF2-40B4-BE49-F238E27FC236}">
                <a16:creationId xmlns:a16="http://schemas.microsoft.com/office/drawing/2014/main" id="{89D97004-E7DB-F4ED-4C1D-C3154BBE6EE0}"/>
              </a:ext>
            </a:extLst>
          </p:cNvPr>
          <p:cNvGraphicFramePr>
            <a:graphicFrameLocks noGrp="1"/>
          </p:cNvGraphicFramePr>
          <p:nvPr>
            <p:ph type="pic" sz="quarter" idx="14"/>
            <p:extLst>
              <p:ext uri="{D42A27DB-BD31-4B8C-83A1-F6EECF244321}">
                <p14:modId xmlns:p14="http://schemas.microsoft.com/office/powerpoint/2010/main" val="2382733086"/>
              </p:ext>
            </p:extLst>
          </p:nvPr>
        </p:nvGraphicFramePr>
        <p:xfrm>
          <a:off x="4765675" y="1143000"/>
          <a:ext cx="4067429" cy="362567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67429">
                  <a:extLst>
                    <a:ext uri="{9D8B030D-6E8A-4147-A177-3AD203B41FA5}">
                      <a16:colId xmlns:a16="http://schemas.microsoft.com/office/drawing/2014/main" val="2804123516"/>
                    </a:ext>
                  </a:extLst>
                </a:gridCol>
              </a:tblGrid>
              <a:tr h="394695">
                <a:tc>
                  <a:txBody>
                    <a:bodyPr/>
                    <a:lstStyle/>
                    <a:p>
                      <a:pPr algn="ctr"/>
                      <a:r>
                        <a:rPr lang="nl-BE" sz="1600"/>
                        <a:t>Kwetsbaarheidsindicatoren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22485629"/>
                  </a:ext>
                </a:extLst>
              </a:tr>
              <a:tr h="524718">
                <a:tc>
                  <a:txBody>
                    <a:bodyPr/>
                    <a:lstStyle/>
                    <a:p>
                      <a:pPr marL="0" marR="0" lvl="0" indent="0" algn="l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nl-BE" sz="1200">
                          <a:effectLst/>
                          <a:latin typeface="FlandersArtSans-Regular"/>
                          <a:ea typeface="Calibri"/>
                          <a:cs typeface="Times New Roman"/>
                        </a:rPr>
                        <a:t>Het  aantal kredietnemers met minstens één uitstaand achterstallig contract ten opzichte van het totale aantal inwoners van achttien jaar of ouder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61440392"/>
                  </a:ext>
                </a:extLst>
              </a:tr>
              <a:tr h="325268">
                <a:tc>
                  <a:txBody>
                    <a:bodyPr/>
                    <a:lstStyle/>
                    <a:p>
                      <a:r>
                        <a:rPr lang="nl-BE" sz="1200" kern="1200">
                          <a:solidFill>
                            <a:schemeClr val="dk1"/>
                          </a:solidFill>
                          <a:effectLst/>
                          <a:latin typeface="FlandersArtSans-Regular"/>
                          <a:ea typeface="+mn-ea"/>
                          <a:cs typeface="+mn-cs"/>
                        </a:rPr>
                        <a:t>het percentage rechthebbenden met het statuut chronische aandoening</a:t>
                      </a:r>
                      <a:endParaRPr lang="nl-BE" sz="1200">
                        <a:latin typeface="FlandersArtSans-Regular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18806756"/>
                  </a:ext>
                </a:extLst>
              </a:tr>
              <a:tr h="524718">
                <a:tc>
                  <a:txBody>
                    <a:bodyPr/>
                    <a:lstStyle/>
                    <a:p>
                      <a:r>
                        <a:rPr lang="nl-BE" sz="1200" kern="1200">
                          <a:solidFill>
                            <a:schemeClr val="dk1"/>
                          </a:solidFill>
                          <a:effectLst/>
                          <a:latin typeface="FlandersArtSans-Regular"/>
                          <a:ea typeface="+mn-ea"/>
                          <a:cs typeface="+mn-cs"/>
                        </a:rPr>
                        <a:t>het aantal personen in een gezin met een zeer lage werkintensiteit ten opzichte van het totale aantal inwoners. </a:t>
                      </a:r>
                      <a:endParaRPr lang="nl-BE" sz="1200">
                        <a:latin typeface="FlandersArtSans-Regular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61652325"/>
                  </a:ext>
                </a:extLst>
              </a:tr>
              <a:tr h="524718">
                <a:tc>
                  <a:txBody>
                    <a:bodyPr/>
                    <a:lstStyle/>
                    <a:p>
                      <a:pPr marL="0" marR="0" lvl="0" indent="0" algn="l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nl-BE" sz="1200">
                          <a:effectLst/>
                          <a:latin typeface="FlandersArtSans-Regular"/>
                          <a:ea typeface="Calibri"/>
                          <a:cs typeface="Times New Roman"/>
                        </a:rPr>
                        <a:t>Huishoudens met kind(eren) bij een alleenstaande ouder ten opzichte van het totale aantal huishoudens 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30186203"/>
                  </a:ext>
                </a:extLst>
              </a:tr>
              <a:tr h="524718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BE" sz="1200">
                          <a:effectLst/>
                          <a:latin typeface="FlandersArtSans-Regular"/>
                          <a:ea typeface="Calibri"/>
                          <a:cs typeface="Times New Roman"/>
                        </a:rPr>
                        <a:t>De verhouding van het aantal alleenstaande inwoners van 75 jaar of ouder ten opzichte van het totale aantal inwoners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5360671"/>
                  </a:ext>
                </a:extLst>
              </a:tr>
              <a:tr h="328824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BE" sz="1200">
                          <a:effectLst/>
                          <a:latin typeface="FlandersArtSans-Regular"/>
                          <a:ea typeface="Calibri"/>
                          <a:cs typeface="Times New Roman"/>
                        </a:rPr>
                        <a:t>Gemiddeld netto belastbaar inkomen per inwoner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5947253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3798091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inhoud 1">
            <a:extLst>
              <a:ext uri="{FF2B5EF4-FFF2-40B4-BE49-F238E27FC236}">
                <a16:creationId xmlns:a16="http://schemas.microsoft.com/office/drawing/2014/main" id="{D30476B0-C89C-50AA-46DD-0FB021D269B4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nl-BE"/>
              <a:t>Resultaten van de bevraging op Vlaams niveau</a:t>
            </a:r>
          </a:p>
          <a:p>
            <a:r>
              <a:rPr lang="nl-BE"/>
              <a:t>Data op het niveau van de eigen huisartsenkring/ eerstelijnszone</a:t>
            </a:r>
          </a:p>
          <a:p>
            <a:pPr marL="575945" lvl="1" indent="-287655"/>
            <a:r>
              <a:rPr lang="nl-BE">
                <a:latin typeface="FlandersArtSans-Regular"/>
              </a:rPr>
              <a:t>Kaarten waarop (sommige) gegevens per praktijk worden</a:t>
            </a:r>
          </a:p>
          <a:p>
            <a:pPr marL="575945" lvl="1" indent="-287655"/>
            <a:r>
              <a:rPr lang="nl-BE">
                <a:latin typeface="FlandersArtSans-Regular"/>
              </a:rPr>
              <a:t>Dashboards </a:t>
            </a:r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2D86A0BE-00C6-F55A-50CC-B365D2689E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>
                <a:latin typeface="FlandersArtSans-Bold"/>
              </a:rPr>
              <a:t>Project output </a:t>
            </a:r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5B83CEEB-19E5-08FE-C4BC-462A645ABFB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29212" y="2461904"/>
            <a:ext cx="2669939" cy="2284852"/>
          </a:xfrm>
          <a:prstGeom prst="rect">
            <a:avLst/>
          </a:prstGeom>
        </p:spPr>
      </p:pic>
      <p:pic>
        <p:nvPicPr>
          <p:cNvPr id="7" name="Afbeelding 6">
            <a:extLst>
              <a:ext uri="{FF2B5EF4-FFF2-40B4-BE49-F238E27FC236}">
                <a16:creationId xmlns:a16="http://schemas.microsoft.com/office/drawing/2014/main" id="{F04ABD19-4CC9-9AF4-6466-2F6FABF4CA4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25490" y="2652619"/>
            <a:ext cx="2589299" cy="21752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572775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inhoud 1">
            <a:extLst>
              <a:ext uri="{FF2B5EF4-FFF2-40B4-BE49-F238E27FC236}">
                <a16:creationId xmlns:a16="http://schemas.microsoft.com/office/drawing/2014/main" id="{A60E407B-E140-F9F6-78F3-7F81177E3041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>
              <a:buNone/>
            </a:pPr>
            <a:endParaRPr lang="nl-BE"/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9C88183C-B3AD-217A-248E-E006935B4B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>
                <a:latin typeface="FlandersArtSans-Bold"/>
              </a:rPr>
              <a:t>Volgende stappen</a:t>
            </a:r>
          </a:p>
        </p:txBody>
      </p:sp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E3D10230-03D2-41A3-BFC0-320F3F287CF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679015050"/>
              </p:ext>
            </p:extLst>
          </p:nvPr>
        </p:nvGraphicFramePr>
        <p:xfrm>
          <a:off x="223520" y="-375463"/>
          <a:ext cx="8696960" cy="427514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Pijl: omlaag 4">
            <a:extLst>
              <a:ext uri="{FF2B5EF4-FFF2-40B4-BE49-F238E27FC236}">
                <a16:creationId xmlns:a16="http://schemas.microsoft.com/office/drawing/2014/main" id="{A8E14ABC-F745-BBD1-E0AF-6B1DF2466C46}"/>
              </a:ext>
            </a:extLst>
          </p:cNvPr>
          <p:cNvSpPr/>
          <p:nvPr/>
        </p:nvSpPr>
        <p:spPr>
          <a:xfrm>
            <a:off x="1162708" y="2467907"/>
            <a:ext cx="196426" cy="574652"/>
          </a:xfrm>
          <a:prstGeom prst="down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6" name="Pijl: omlaag 5">
            <a:extLst>
              <a:ext uri="{FF2B5EF4-FFF2-40B4-BE49-F238E27FC236}">
                <a16:creationId xmlns:a16="http://schemas.microsoft.com/office/drawing/2014/main" id="{3FF140E4-7471-EA50-199D-63927C605713}"/>
              </a:ext>
            </a:extLst>
          </p:cNvPr>
          <p:cNvSpPr/>
          <p:nvPr/>
        </p:nvSpPr>
        <p:spPr>
          <a:xfrm>
            <a:off x="3422842" y="2465101"/>
            <a:ext cx="196426" cy="574652"/>
          </a:xfrm>
          <a:prstGeom prst="down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7" name="Pijl: omlaag 6">
            <a:extLst>
              <a:ext uri="{FF2B5EF4-FFF2-40B4-BE49-F238E27FC236}">
                <a16:creationId xmlns:a16="http://schemas.microsoft.com/office/drawing/2014/main" id="{E184F500-08AF-97E3-222B-1116DF85CF89}"/>
              </a:ext>
            </a:extLst>
          </p:cNvPr>
          <p:cNvSpPr/>
          <p:nvPr/>
        </p:nvSpPr>
        <p:spPr>
          <a:xfrm>
            <a:off x="5524734" y="2442538"/>
            <a:ext cx="196426" cy="574652"/>
          </a:xfrm>
          <a:prstGeom prst="down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8" name="Tekstvak 7">
            <a:extLst>
              <a:ext uri="{FF2B5EF4-FFF2-40B4-BE49-F238E27FC236}">
                <a16:creationId xmlns:a16="http://schemas.microsoft.com/office/drawing/2014/main" id="{C1AF5BC3-5CD4-2637-BEF5-5D0C424DF1C4}"/>
              </a:ext>
            </a:extLst>
          </p:cNvPr>
          <p:cNvSpPr txBox="1"/>
          <p:nvPr/>
        </p:nvSpPr>
        <p:spPr>
          <a:xfrm>
            <a:off x="4742413" y="3428861"/>
            <a:ext cx="195749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1600"/>
              <a:t>Start uploaden contactgegevens via het e-loket</a:t>
            </a:r>
          </a:p>
        </p:txBody>
      </p:sp>
      <p:sp>
        <p:nvSpPr>
          <p:cNvPr id="9" name="Tekstvak 8">
            <a:extLst>
              <a:ext uri="{FF2B5EF4-FFF2-40B4-BE49-F238E27FC236}">
                <a16:creationId xmlns:a16="http://schemas.microsoft.com/office/drawing/2014/main" id="{72FD579B-5E0B-DD23-17A8-E849FA41856E}"/>
              </a:ext>
            </a:extLst>
          </p:cNvPr>
          <p:cNvSpPr txBox="1"/>
          <p:nvPr/>
        </p:nvSpPr>
        <p:spPr>
          <a:xfrm>
            <a:off x="437210" y="3351857"/>
            <a:ext cx="201984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1600"/>
              <a:t>Webinar met technische uitleg voor huisartsenkringen</a:t>
            </a:r>
          </a:p>
        </p:txBody>
      </p:sp>
      <p:sp>
        <p:nvSpPr>
          <p:cNvPr id="12" name="Tekstvak 11">
            <a:extLst>
              <a:ext uri="{FF2B5EF4-FFF2-40B4-BE49-F238E27FC236}">
                <a16:creationId xmlns:a16="http://schemas.microsoft.com/office/drawing/2014/main" id="{C815C851-B7D4-8E98-F4B5-8F20BEE2F79B}"/>
              </a:ext>
            </a:extLst>
          </p:cNvPr>
          <p:cNvSpPr txBox="1"/>
          <p:nvPr/>
        </p:nvSpPr>
        <p:spPr>
          <a:xfrm>
            <a:off x="2526309" y="3428860"/>
            <a:ext cx="1957494" cy="830997"/>
          </a:xfrm>
          <a:prstGeom prst="rect">
            <a:avLst/>
          </a:prstGeom>
          <a:noFill/>
          <a:ln w="38100">
            <a:solidFill>
              <a:schemeClr val="accent5"/>
            </a:solidFill>
          </a:ln>
        </p:spPr>
        <p:txBody>
          <a:bodyPr wrap="square" rtlCol="0">
            <a:spAutoFit/>
          </a:bodyPr>
          <a:lstStyle/>
          <a:p>
            <a:r>
              <a:rPr lang="nl-BE" sz="1600"/>
              <a:t>Deadline: alle kringen in het e-loket</a:t>
            </a:r>
          </a:p>
        </p:txBody>
      </p:sp>
      <p:sp>
        <p:nvSpPr>
          <p:cNvPr id="10" name="Tekstvak 9">
            <a:extLst>
              <a:ext uri="{FF2B5EF4-FFF2-40B4-BE49-F238E27FC236}">
                <a16:creationId xmlns:a16="http://schemas.microsoft.com/office/drawing/2014/main" id="{3844FB91-F321-ED61-82E8-400168856BF1}"/>
              </a:ext>
            </a:extLst>
          </p:cNvPr>
          <p:cNvSpPr txBox="1"/>
          <p:nvPr/>
        </p:nvSpPr>
        <p:spPr>
          <a:xfrm>
            <a:off x="6508638" y="3165891"/>
            <a:ext cx="2153232" cy="1569660"/>
          </a:xfrm>
          <a:prstGeom prst="rect">
            <a:avLst/>
          </a:prstGeom>
          <a:noFill/>
          <a:ln w="38100">
            <a:solidFill>
              <a:schemeClr val="accent5"/>
            </a:solidFill>
          </a:ln>
        </p:spPr>
        <p:txBody>
          <a:bodyPr wrap="square" rtlCol="0">
            <a:spAutoFit/>
          </a:bodyPr>
          <a:lstStyle/>
          <a:p>
            <a:r>
              <a:rPr lang="nl-BE" sz="1600"/>
              <a:t>Hoe sneller de vragenlijst wordt ingevuld, hoe sneller de resultaten ter beschikking kunnen worden gesteld</a:t>
            </a:r>
          </a:p>
        </p:txBody>
      </p:sp>
      <p:sp>
        <p:nvSpPr>
          <p:cNvPr id="13" name="Pijl: omlaag 12">
            <a:extLst>
              <a:ext uri="{FF2B5EF4-FFF2-40B4-BE49-F238E27FC236}">
                <a16:creationId xmlns:a16="http://schemas.microsoft.com/office/drawing/2014/main" id="{5FBD3657-71BF-4695-8455-B848D0900FD4}"/>
              </a:ext>
            </a:extLst>
          </p:cNvPr>
          <p:cNvSpPr/>
          <p:nvPr/>
        </p:nvSpPr>
        <p:spPr>
          <a:xfrm>
            <a:off x="7487041" y="2457783"/>
            <a:ext cx="196426" cy="574652"/>
          </a:xfrm>
          <a:prstGeom prst="down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16189599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D81A69F-7362-B61E-E65A-147D07FFC5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/>
              <a:t>Innovatief project toegankelijkheid huisartsgeneeskunde 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A44A7C40-EEB5-8B34-140C-BAABB2F53C7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69707" y="3893038"/>
            <a:ext cx="6302292" cy="543238"/>
          </a:xfrm>
        </p:spPr>
        <p:txBody>
          <a:bodyPr/>
          <a:lstStyle/>
          <a:p>
            <a:r>
              <a:rPr lang="nl-BE"/>
              <a:t>Met ondersteuning van de zorgstroomcoach</a:t>
            </a:r>
          </a:p>
          <a:p>
            <a:endParaRPr lang="nl-BE"/>
          </a:p>
          <a:p>
            <a:r>
              <a:rPr lang="nl-BE"/>
              <a:t>Helena Broekaert </a:t>
            </a:r>
          </a:p>
        </p:txBody>
      </p:sp>
    </p:spTree>
    <p:extLst>
      <p:ext uri="{BB962C8B-B14F-4D97-AF65-F5344CB8AC3E}">
        <p14:creationId xmlns:p14="http://schemas.microsoft.com/office/powerpoint/2010/main" val="407855281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7CE730EB-A22F-3E3C-3429-5F48E19186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/>
              <a:t>Doelstellingen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811EA11E-038E-CB2B-718E-ED829CFA1A7E}"/>
              </a:ext>
            </a:extLst>
          </p:cNvPr>
          <p:cNvSpPr>
            <a:spLocks/>
          </p:cNvSpPr>
          <p:nvPr/>
        </p:nvSpPr>
        <p:spPr>
          <a:xfrm>
            <a:off x="3571829" y="1238145"/>
            <a:ext cx="2241559" cy="657542"/>
          </a:xfrm>
          <a:prstGeom prst="rect">
            <a:avLst/>
          </a:prstGeom>
          <a:solidFill>
            <a:schemeClr val="accent6"/>
          </a:solidFill>
          <a:ln w="2857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lvl="1" algn="ctr">
              <a:spcAft>
                <a:spcPts val="450"/>
              </a:spcAft>
            </a:pPr>
            <a:r>
              <a:rPr lang="nl-BE" sz="1350" b="1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Wat zal er gebeuren?</a:t>
            </a: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FAB404F3-A0B8-D700-EFC8-B69EBBDD7A29}"/>
              </a:ext>
            </a:extLst>
          </p:cNvPr>
          <p:cNvGrpSpPr>
            <a:grpSpLocks/>
          </p:cNvGrpSpPr>
          <p:nvPr/>
        </p:nvGrpSpPr>
        <p:grpSpPr>
          <a:xfrm>
            <a:off x="3572129" y="1105810"/>
            <a:ext cx="289782" cy="264194"/>
            <a:chOff x="1426546" y="5425182"/>
            <a:chExt cx="842010" cy="872807"/>
          </a:xfrm>
        </p:grpSpPr>
        <p:sp>
          <p:nvSpPr>
            <p:cNvPr id="15" name="Oval 28">
              <a:extLst>
                <a:ext uri="{FF2B5EF4-FFF2-40B4-BE49-F238E27FC236}">
                  <a16:creationId xmlns:a16="http://schemas.microsoft.com/office/drawing/2014/main" id="{778F14C9-C9DE-4A44-95C7-1BDE45E85A8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26546" y="5425182"/>
              <a:ext cx="842010" cy="872807"/>
            </a:xfrm>
            <a:prstGeom prst="ellipse">
              <a:avLst/>
            </a:prstGeom>
            <a:solidFill>
              <a:schemeClr val="bg1"/>
            </a:solidFill>
            <a:ln w="57150">
              <a:solidFill>
                <a:schemeClr val="bg2"/>
              </a:solidFill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IN" sz="975">
                <a:cs typeface="Arial" panose="020B0604020202020204" pitchFamily="34" charset="0"/>
              </a:endParaRPr>
            </a:p>
          </p:txBody>
        </p:sp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id="{21920018-3C70-6206-F72B-63BD066CB030}"/>
                </a:ext>
              </a:extLst>
            </p:cNvPr>
            <p:cNvGrpSpPr/>
            <p:nvPr/>
          </p:nvGrpSpPr>
          <p:grpSpPr>
            <a:xfrm>
              <a:off x="1572956" y="5590211"/>
              <a:ext cx="515292" cy="517259"/>
              <a:chOff x="6828458" y="537042"/>
              <a:chExt cx="515292" cy="517259"/>
            </a:xfrm>
          </p:grpSpPr>
          <p:sp>
            <p:nvSpPr>
              <p:cNvPr id="17" name="Freeform 490">
                <a:extLst>
                  <a:ext uri="{FF2B5EF4-FFF2-40B4-BE49-F238E27FC236}">
                    <a16:creationId xmlns:a16="http://schemas.microsoft.com/office/drawing/2014/main" id="{7B8F3930-E1CD-83CB-826D-6D47E7916284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6884183" y="594734"/>
                <a:ext cx="417610" cy="418265"/>
              </a:xfrm>
              <a:custGeom>
                <a:avLst/>
                <a:gdLst/>
                <a:ahLst/>
                <a:cxnLst>
                  <a:cxn ang="0">
                    <a:pos x="247" y="113"/>
                  </a:cxn>
                  <a:cxn ang="0">
                    <a:pos x="256" y="88"/>
                  </a:cxn>
                  <a:cxn ang="0">
                    <a:pos x="244" y="54"/>
                  </a:cxn>
                  <a:cxn ang="0">
                    <a:pos x="220" y="60"/>
                  </a:cxn>
                  <a:cxn ang="0">
                    <a:pos x="216" y="34"/>
                  </a:cxn>
                  <a:cxn ang="0">
                    <a:pos x="189" y="10"/>
                  </a:cxn>
                  <a:cxn ang="0">
                    <a:pos x="172" y="27"/>
                  </a:cxn>
                  <a:cxn ang="0">
                    <a:pos x="155" y="7"/>
                  </a:cxn>
                  <a:cxn ang="0">
                    <a:pos x="120" y="0"/>
                  </a:cxn>
                  <a:cxn ang="0">
                    <a:pos x="113" y="24"/>
                  </a:cxn>
                  <a:cxn ang="0">
                    <a:pos x="88" y="15"/>
                  </a:cxn>
                  <a:cxn ang="0">
                    <a:pos x="54" y="26"/>
                  </a:cxn>
                  <a:cxn ang="0">
                    <a:pos x="60" y="50"/>
                  </a:cxn>
                  <a:cxn ang="0">
                    <a:pos x="34" y="54"/>
                  </a:cxn>
                  <a:cxn ang="0">
                    <a:pos x="11" y="81"/>
                  </a:cxn>
                  <a:cxn ang="0">
                    <a:pos x="28" y="99"/>
                  </a:cxn>
                  <a:cxn ang="0">
                    <a:pos x="7" y="116"/>
                  </a:cxn>
                  <a:cxn ang="0">
                    <a:pos x="0" y="150"/>
                  </a:cxn>
                  <a:cxn ang="0">
                    <a:pos x="24" y="157"/>
                  </a:cxn>
                  <a:cxn ang="0">
                    <a:pos x="15" y="182"/>
                  </a:cxn>
                  <a:cxn ang="0">
                    <a:pos x="26" y="216"/>
                  </a:cxn>
                  <a:cxn ang="0">
                    <a:pos x="50" y="210"/>
                  </a:cxn>
                  <a:cxn ang="0">
                    <a:pos x="55" y="236"/>
                  </a:cxn>
                  <a:cxn ang="0">
                    <a:pos x="81" y="259"/>
                  </a:cxn>
                  <a:cxn ang="0">
                    <a:pos x="99" y="242"/>
                  </a:cxn>
                  <a:cxn ang="0">
                    <a:pos x="116" y="263"/>
                  </a:cxn>
                  <a:cxn ang="0">
                    <a:pos x="151" y="270"/>
                  </a:cxn>
                  <a:cxn ang="0">
                    <a:pos x="158" y="246"/>
                  </a:cxn>
                  <a:cxn ang="0">
                    <a:pos x="183" y="255"/>
                  </a:cxn>
                  <a:cxn ang="0">
                    <a:pos x="216" y="244"/>
                  </a:cxn>
                  <a:cxn ang="0">
                    <a:pos x="210" y="220"/>
                  </a:cxn>
                  <a:cxn ang="0">
                    <a:pos x="236" y="216"/>
                  </a:cxn>
                  <a:cxn ang="0">
                    <a:pos x="260" y="189"/>
                  </a:cxn>
                  <a:cxn ang="0">
                    <a:pos x="243" y="171"/>
                  </a:cxn>
                  <a:cxn ang="0">
                    <a:pos x="263" y="154"/>
                  </a:cxn>
                  <a:cxn ang="0">
                    <a:pos x="270" y="120"/>
                  </a:cxn>
                  <a:cxn ang="0">
                    <a:pos x="135" y="207"/>
                  </a:cxn>
                  <a:cxn ang="0">
                    <a:pos x="135" y="63"/>
                  </a:cxn>
                  <a:cxn ang="0">
                    <a:pos x="135" y="207"/>
                  </a:cxn>
                </a:cxnLst>
                <a:rect l="0" t="0" r="r" b="b"/>
                <a:pathLst>
                  <a:path w="270" h="270">
                    <a:moveTo>
                      <a:pt x="263" y="113"/>
                    </a:moveTo>
                    <a:cubicBezTo>
                      <a:pt x="247" y="113"/>
                      <a:pt x="247" y="113"/>
                      <a:pt x="247" y="113"/>
                    </a:cubicBezTo>
                    <a:cubicBezTo>
                      <a:pt x="245" y="107"/>
                      <a:pt x="244" y="101"/>
                      <a:pt x="242" y="96"/>
                    </a:cubicBezTo>
                    <a:cubicBezTo>
                      <a:pt x="256" y="88"/>
                      <a:pt x="256" y="88"/>
                      <a:pt x="256" y="88"/>
                    </a:cubicBezTo>
                    <a:cubicBezTo>
                      <a:pt x="259" y="86"/>
                      <a:pt x="260" y="81"/>
                      <a:pt x="258" y="78"/>
                    </a:cubicBezTo>
                    <a:cubicBezTo>
                      <a:pt x="244" y="54"/>
                      <a:pt x="244" y="54"/>
                      <a:pt x="244" y="54"/>
                    </a:cubicBezTo>
                    <a:cubicBezTo>
                      <a:pt x="242" y="51"/>
                      <a:pt x="238" y="50"/>
                      <a:pt x="235" y="52"/>
                    </a:cubicBezTo>
                    <a:cubicBezTo>
                      <a:pt x="220" y="60"/>
                      <a:pt x="220" y="60"/>
                      <a:pt x="220" y="60"/>
                    </a:cubicBezTo>
                    <a:cubicBezTo>
                      <a:pt x="217" y="56"/>
                      <a:pt x="212" y="51"/>
                      <a:pt x="208" y="48"/>
                    </a:cubicBezTo>
                    <a:cubicBezTo>
                      <a:pt x="216" y="34"/>
                      <a:pt x="216" y="34"/>
                      <a:pt x="216" y="34"/>
                    </a:cubicBezTo>
                    <a:cubicBezTo>
                      <a:pt x="218" y="30"/>
                      <a:pt x="217" y="26"/>
                      <a:pt x="213" y="24"/>
                    </a:cubicBezTo>
                    <a:cubicBezTo>
                      <a:pt x="189" y="10"/>
                      <a:pt x="189" y="10"/>
                      <a:pt x="189" y="10"/>
                    </a:cubicBezTo>
                    <a:cubicBezTo>
                      <a:pt x="186" y="9"/>
                      <a:pt x="182" y="10"/>
                      <a:pt x="180" y="13"/>
                    </a:cubicBezTo>
                    <a:cubicBezTo>
                      <a:pt x="172" y="27"/>
                      <a:pt x="172" y="27"/>
                      <a:pt x="172" y="27"/>
                    </a:cubicBezTo>
                    <a:cubicBezTo>
                      <a:pt x="166" y="25"/>
                      <a:pt x="160" y="24"/>
                      <a:pt x="155" y="23"/>
                    </a:cubicBezTo>
                    <a:cubicBezTo>
                      <a:pt x="155" y="7"/>
                      <a:pt x="155" y="7"/>
                      <a:pt x="155" y="7"/>
                    </a:cubicBezTo>
                    <a:cubicBezTo>
                      <a:pt x="155" y="3"/>
                      <a:pt x="151" y="0"/>
                      <a:pt x="148" y="0"/>
                    </a:cubicBezTo>
                    <a:cubicBezTo>
                      <a:pt x="120" y="0"/>
                      <a:pt x="120" y="0"/>
                      <a:pt x="120" y="0"/>
                    </a:cubicBezTo>
                    <a:cubicBezTo>
                      <a:pt x="116" y="0"/>
                      <a:pt x="113" y="3"/>
                      <a:pt x="113" y="7"/>
                    </a:cubicBezTo>
                    <a:cubicBezTo>
                      <a:pt x="113" y="24"/>
                      <a:pt x="113" y="24"/>
                      <a:pt x="113" y="24"/>
                    </a:cubicBezTo>
                    <a:cubicBezTo>
                      <a:pt x="107" y="25"/>
                      <a:pt x="101" y="26"/>
                      <a:pt x="96" y="28"/>
                    </a:cubicBezTo>
                    <a:cubicBezTo>
                      <a:pt x="88" y="15"/>
                      <a:pt x="88" y="15"/>
                      <a:pt x="88" y="15"/>
                    </a:cubicBezTo>
                    <a:cubicBezTo>
                      <a:pt x="86" y="11"/>
                      <a:pt x="82" y="10"/>
                      <a:pt x="78" y="12"/>
                    </a:cubicBezTo>
                    <a:cubicBezTo>
                      <a:pt x="54" y="26"/>
                      <a:pt x="54" y="26"/>
                      <a:pt x="54" y="26"/>
                    </a:cubicBezTo>
                    <a:cubicBezTo>
                      <a:pt x="51" y="28"/>
                      <a:pt x="50" y="32"/>
                      <a:pt x="52" y="35"/>
                    </a:cubicBezTo>
                    <a:cubicBezTo>
                      <a:pt x="60" y="50"/>
                      <a:pt x="60" y="50"/>
                      <a:pt x="60" y="50"/>
                    </a:cubicBezTo>
                    <a:cubicBezTo>
                      <a:pt x="56" y="54"/>
                      <a:pt x="52" y="58"/>
                      <a:pt x="48" y="62"/>
                    </a:cubicBezTo>
                    <a:cubicBezTo>
                      <a:pt x="34" y="54"/>
                      <a:pt x="34" y="54"/>
                      <a:pt x="34" y="54"/>
                    </a:cubicBezTo>
                    <a:cubicBezTo>
                      <a:pt x="31" y="52"/>
                      <a:pt x="27" y="54"/>
                      <a:pt x="25" y="57"/>
                    </a:cubicBezTo>
                    <a:cubicBezTo>
                      <a:pt x="11" y="81"/>
                      <a:pt x="11" y="81"/>
                      <a:pt x="11" y="81"/>
                    </a:cubicBezTo>
                    <a:cubicBezTo>
                      <a:pt x="9" y="84"/>
                      <a:pt x="10" y="88"/>
                      <a:pt x="13" y="90"/>
                    </a:cubicBezTo>
                    <a:cubicBezTo>
                      <a:pt x="28" y="99"/>
                      <a:pt x="28" y="99"/>
                      <a:pt x="28" y="99"/>
                    </a:cubicBezTo>
                    <a:cubicBezTo>
                      <a:pt x="26" y="104"/>
                      <a:pt x="24" y="110"/>
                      <a:pt x="23" y="116"/>
                    </a:cubicBezTo>
                    <a:cubicBezTo>
                      <a:pt x="7" y="116"/>
                      <a:pt x="7" y="116"/>
                      <a:pt x="7" y="116"/>
                    </a:cubicBezTo>
                    <a:cubicBezTo>
                      <a:pt x="4" y="116"/>
                      <a:pt x="0" y="119"/>
                      <a:pt x="0" y="123"/>
                    </a:cubicBezTo>
                    <a:cubicBezTo>
                      <a:pt x="0" y="150"/>
                      <a:pt x="0" y="150"/>
                      <a:pt x="0" y="150"/>
                    </a:cubicBezTo>
                    <a:cubicBezTo>
                      <a:pt x="0" y="154"/>
                      <a:pt x="4" y="157"/>
                      <a:pt x="7" y="157"/>
                    </a:cubicBezTo>
                    <a:cubicBezTo>
                      <a:pt x="24" y="157"/>
                      <a:pt x="24" y="157"/>
                      <a:pt x="24" y="157"/>
                    </a:cubicBezTo>
                    <a:cubicBezTo>
                      <a:pt x="25" y="163"/>
                      <a:pt x="27" y="169"/>
                      <a:pt x="29" y="174"/>
                    </a:cubicBezTo>
                    <a:cubicBezTo>
                      <a:pt x="15" y="182"/>
                      <a:pt x="15" y="182"/>
                      <a:pt x="15" y="182"/>
                    </a:cubicBezTo>
                    <a:cubicBezTo>
                      <a:pt x="12" y="184"/>
                      <a:pt x="10" y="188"/>
                      <a:pt x="12" y="192"/>
                    </a:cubicBezTo>
                    <a:cubicBezTo>
                      <a:pt x="26" y="216"/>
                      <a:pt x="26" y="216"/>
                      <a:pt x="26" y="216"/>
                    </a:cubicBezTo>
                    <a:cubicBezTo>
                      <a:pt x="28" y="219"/>
                      <a:pt x="32" y="220"/>
                      <a:pt x="36" y="218"/>
                    </a:cubicBezTo>
                    <a:cubicBezTo>
                      <a:pt x="50" y="210"/>
                      <a:pt x="50" y="210"/>
                      <a:pt x="50" y="210"/>
                    </a:cubicBezTo>
                    <a:cubicBezTo>
                      <a:pt x="54" y="214"/>
                      <a:pt x="58" y="218"/>
                      <a:pt x="63" y="222"/>
                    </a:cubicBezTo>
                    <a:cubicBezTo>
                      <a:pt x="55" y="236"/>
                      <a:pt x="55" y="236"/>
                      <a:pt x="55" y="236"/>
                    </a:cubicBezTo>
                    <a:cubicBezTo>
                      <a:pt x="53" y="239"/>
                      <a:pt x="54" y="244"/>
                      <a:pt x="57" y="245"/>
                    </a:cubicBezTo>
                    <a:cubicBezTo>
                      <a:pt x="81" y="259"/>
                      <a:pt x="81" y="259"/>
                      <a:pt x="81" y="259"/>
                    </a:cubicBezTo>
                    <a:cubicBezTo>
                      <a:pt x="85" y="261"/>
                      <a:pt x="89" y="260"/>
                      <a:pt x="91" y="257"/>
                    </a:cubicBezTo>
                    <a:cubicBezTo>
                      <a:pt x="99" y="242"/>
                      <a:pt x="99" y="242"/>
                      <a:pt x="99" y="242"/>
                    </a:cubicBezTo>
                    <a:cubicBezTo>
                      <a:pt x="104" y="244"/>
                      <a:pt x="110" y="246"/>
                      <a:pt x="116" y="247"/>
                    </a:cubicBezTo>
                    <a:cubicBezTo>
                      <a:pt x="116" y="263"/>
                      <a:pt x="116" y="263"/>
                      <a:pt x="116" y="263"/>
                    </a:cubicBezTo>
                    <a:cubicBezTo>
                      <a:pt x="116" y="267"/>
                      <a:pt x="119" y="270"/>
                      <a:pt x="123" y="270"/>
                    </a:cubicBezTo>
                    <a:cubicBezTo>
                      <a:pt x="151" y="270"/>
                      <a:pt x="151" y="270"/>
                      <a:pt x="151" y="270"/>
                    </a:cubicBezTo>
                    <a:cubicBezTo>
                      <a:pt x="154" y="270"/>
                      <a:pt x="158" y="267"/>
                      <a:pt x="158" y="263"/>
                    </a:cubicBezTo>
                    <a:cubicBezTo>
                      <a:pt x="158" y="246"/>
                      <a:pt x="158" y="246"/>
                      <a:pt x="158" y="246"/>
                    </a:cubicBezTo>
                    <a:cubicBezTo>
                      <a:pt x="163" y="245"/>
                      <a:pt x="169" y="243"/>
                      <a:pt x="175" y="241"/>
                    </a:cubicBezTo>
                    <a:cubicBezTo>
                      <a:pt x="183" y="255"/>
                      <a:pt x="183" y="255"/>
                      <a:pt x="183" y="255"/>
                    </a:cubicBezTo>
                    <a:cubicBezTo>
                      <a:pt x="184" y="259"/>
                      <a:pt x="189" y="260"/>
                      <a:pt x="192" y="258"/>
                    </a:cubicBezTo>
                    <a:cubicBezTo>
                      <a:pt x="216" y="244"/>
                      <a:pt x="216" y="244"/>
                      <a:pt x="216" y="244"/>
                    </a:cubicBezTo>
                    <a:cubicBezTo>
                      <a:pt x="219" y="242"/>
                      <a:pt x="220" y="238"/>
                      <a:pt x="219" y="234"/>
                    </a:cubicBezTo>
                    <a:cubicBezTo>
                      <a:pt x="210" y="220"/>
                      <a:pt x="210" y="220"/>
                      <a:pt x="210" y="220"/>
                    </a:cubicBezTo>
                    <a:cubicBezTo>
                      <a:pt x="215" y="216"/>
                      <a:pt x="219" y="212"/>
                      <a:pt x="223" y="208"/>
                    </a:cubicBezTo>
                    <a:cubicBezTo>
                      <a:pt x="236" y="216"/>
                      <a:pt x="236" y="216"/>
                      <a:pt x="236" y="216"/>
                    </a:cubicBezTo>
                    <a:cubicBezTo>
                      <a:pt x="240" y="217"/>
                      <a:pt x="244" y="216"/>
                      <a:pt x="246" y="213"/>
                    </a:cubicBezTo>
                    <a:cubicBezTo>
                      <a:pt x="260" y="189"/>
                      <a:pt x="260" y="189"/>
                      <a:pt x="260" y="189"/>
                    </a:cubicBezTo>
                    <a:cubicBezTo>
                      <a:pt x="262" y="186"/>
                      <a:pt x="260" y="181"/>
                      <a:pt x="257" y="179"/>
                    </a:cubicBezTo>
                    <a:cubicBezTo>
                      <a:pt x="243" y="171"/>
                      <a:pt x="243" y="171"/>
                      <a:pt x="243" y="171"/>
                    </a:cubicBezTo>
                    <a:cubicBezTo>
                      <a:pt x="245" y="166"/>
                      <a:pt x="246" y="160"/>
                      <a:pt x="247" y="154"/>
                    </a:cubicBezTo>
                    <a:cubicBezTo>
                      <a:pt x="263" y="154"/>
                      <a:pt x="263" y="154"/>
                      <a:pt x="263" y="154"/>
                    </a:cubicBezTo>
                    <a:cubicBezTo>
                      <a:pt x="267" y="154"/>
                      <a:pt x="270" y="151"/>
                      <a:pt x="270" y="147"/>
                    </a:cubicBezTo>
                    <a:cubicBezTo>
                      <a:pt x="270" y="120"/>
                      <a:pt x="270" y="120"/>
                      <a:pt x="270" y="120"/>
                    </a:cubicBezTo>
                    <a:cubicBezTo>
                      <a:pt x="270" y="116"/>
                      <a:pt x="267" y="113"/>
                      <a:pt x="263" y="113"/>
                    </a:cubicBezTo>
                    <a:close/>
                    <a:moveTo>
                      <a:pt x="135" y="207"/>
                    </a:moveTo>
                    <a:cubicBezTo>
                      <a:pt x="96" y="207"/>
                      <a:pt x="63" y="175"/>
                      <a:pt x="63" y="135"/>
                    </a:cubicBezTo>
                    <a:cubicBezTo>
                      <a:pt x="63" y="95"/>
                      <a:pt x="96" y="63"/>
                      <a:pt x="135" y="63"/>
                    </a:cubicBezTo>
                    <a:cubicBezTo>
                      <a:pt x="175" y="63"/>
                      <a:pt x="207" y="95"/>
                      <a:pt x="207" y="135"/>
                    </a:cubicBezTo>
                    <a:cubicBezTo>
                      <a:pt x="207" y="175"/>
                      <a:pt x="175" y="207"/>
                      <a:pt x="135" y="207"/>
                    </a:cubicBezTo>
                    <a:close/>
                  </a:path>
                </a:pathLst>
              </a:custGeom>
              <a:solidFill>
                <a:srgbClr val="1695A4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 sz="975">
                  <a:cs typeface="Arial" panose="020B0604020202020204" pitchFamily="34" charset="0"/>
                </a:endParaRPr>
              </a:p>
            </p:txBody>
          </p:sp>
          <p:sp>
            <p:nvSpPr>
              <p:cNvPr id="18" name="Freeform 491">
                <a:extLst>
                  <a:ext uri="{FF2B5EF4-FFF2-40B4-BE49-F238E27FC236}">
                    <a16:creationId xmlns:a16="http://schemas.microsoft.com/office/drawing/2014/main" id="{51B9BDEF-72F4-8EB1-FA4C-B60DD813FC3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884183" y="594734"/>
                <a:ext cx="205855" cy="418265"/>
              </a:xfrm>
              <a:custGeom>
                <a:avLst/>
                <a:gdLst/>
                <a:ahLst/>
                <a:cxnLst>
                  <a:cxn ang="0">
                    <a:pos x="133" y="207"/>
                  </a:cxn>
                  <a:cxn ang="0">
                    <a:pos x="63" y="135"/>
                  </a:cxn>
                  <a:cxn ang="0">
                    <a:pos x="133" y="63"/>
                  </a:cxn>
                  <a:cxn ang="0">
                    <a:pos x="133" y="0"/>
                  </a:cxn>
                  <a:cxn ang="0">
                    <a:pos x="120" y="0"/>
                  </a:cxn>
                  <a:cxn ang="0">
                    <a:pos x="113" y="7"/>
                  </a:cxn>
                  <a:cxn ang="0">
                    <a:pos x="113" y="24"/>
                  </a:cxn>
                  <a:cxn ang="0">
                    <a:pos x="96" y="28"/>
                  </a:cxn>
                  <a:cxn ang="0">
                    <a:pos x="88" y="15"/>
                  </a:cxn>
                  <a:cxn ang="0">
                    <a:pos x="78" y="12"/>
                  </a:cxn>
                  <a:cxn ang="0">
                    <a:pos x="54" y="26"/>
                  </a:cxn>
                  <a:cxn ang="0">
                    <a:pos x="52" y="35"/>
                  </a:cxn>
                  <a:cxn ang="0">
                    <a:pos x="60" y="50"/>
                  </a:cxn>
                  <a:cxn ang="0">
                    <a:pos x="48" y="62"/>
                  </a:cxn>
                  <a:cxn ang="0">
                    <a:pos x="34" y="54"/>
                  </a:cxn>
                  <a:cxn ang="0">
                    <a:pos x="25" y="57"/>
                  </a:cxn>
                  <a:cxn ang="0">
                    <a:pos x="11" y="81"/>
                  </a:cxn>
                  <a:cxn ang="0">
                    <a:pos x="13" y="90"/>
                  </a:cxn>
                  <a:cxn ang="0">
                    <a:pos x="28" y="99"/>
                  </a:cxn>
                  <a:cxn ang="0">
                    <a:pos x="23" y="116"/>
                  </a:cxn>
                  <a:cxn ang="0">
                    <a:pos x="7" y="116"/>
                  </a:cxn>
                  <a:cxn ang="0">
                    <a:pos x="0" y="123"/>
                  </a:cxn>
                  <a:cxn ang="0">
                    <a:pos x="0" y="150"/>
                  </a:cxn>
                  <a:cxn ang="0">
                    <a:pos x="7" y="157"/>
                  </a:cxn>
                  <a:cxn ang="0">
                    <a:pos x="24" y="157"/>
                  </a:cxn>
                  <a:cxn ang="0">
                    <a:pos x="29" y="174"/>
                  </a:cxn>
                  <a:cxn ang="0">
                    <a:pos x="15" y="182"/>
                  </a:cxn>
                  <a:cxn ang="0">
                    <a:pos x="12" y="192"/>
                  </a:cxn>
                  <a:cxn ang="0">
                    <a:pos x="26" y="216"/>
                  </a:cxn>
                  <a:cxn ang="0">
                    <a:pos x="36" y="218"/>
                  </a:cxn>
                  <a:cxn ang="0">
                    <a:pos x="50" y="210"/>
                  </a:cxn>
                  <a:cxn ang="0">
                    <a:pos x="63" y="222"/>
                  </a:cxn>
                  <a:cxn ang="0">
                    <a:pos x="55" y="236"/>
                  </a:cxn>
                  <a:cxn ang="0">
                    <a:pos x="57" y="245"/>
                  </a:cxn>
                  <a:cxn ang="0">
                    <a:pos x="81" y="259"/>
                  </a:cxn>
                  <a:cxn ang="0">
                    <a:pos x="91" y="257"/>
                  </a:cxn>
                  <a:cxn ang="0">
                    <a:pos x="99" y="242"/>
                  </a:cxn>
                  <a:cxn ang="0">
                    <a:pos x="116" y="247"/>
                  </a:cxn>
                  <a:cxn ang="0">
                    <a:pos x="116" y="263"/>
                  </a:cxn>
                  <a:cxn ang="0">
                    <a:pos x="123" y="270"/>
                  </a:cxn>
                  <a:cxn ang="0">
                    <a:pos x="133" y="270"/>
                  </a:cxn>
                  <a:cxn ang="0">
                    <a:pos x="133" y="207"/>
                  </a:cxn>
                </a:cxnLst>
                <a:rect l="0" t="0" r="r" b="b"/>
                <a:pathLst>
                  <a:path w="133" h="270">
                    <a:moveTo>
                      <a:pt x="133" y="207"/>
                    </a:moveTo>
                    <a:cubicBezTo>
                      <a:pt x="94" y="206"/>
                      <a:pt x="63" y="174"/>
                      <a:pt x="63" y="135"/>
                    </a:cubicBezTo>
                    <a:cubicBezTo>
                      <a:pt x="63" y="96"/>
                      <a:pt x="94" y="64"/>
                      <a:pt x="133" y="63"/>
                    </a:cubicBezTo>
                    <a:cubicBezTo>
                      <a:pt x="133" y="0"/>
                      <a:pt x="133" y="0"/>
                      <a:pt x="133" y="0"/>
                    </a:cubicBezTo>
                    <a:cubicBezTo>
                      <a:pt x="120" y="0"/>
                      <a:pt x="120" y="0"/>
                      <a:pt x="120" y="0"/>
                    </a:cubicBezTo>
                    <a:cubicBezTo>
                      <a:pt x="116" y="0"/>
                      <a:pt x="113" y="3"/>
                      <a:pt x="113" y="7"/>
                    </a:cubicBezTo>
                    <a:cubicBezTo>
                      <a:pt x="113" y="24"/>
                      <a:pt x="113" y="24"/>
                      <a:pt x="113" y="24"/>
                    </a:cubicBezTo>
                    <a:cubicBezTo>
                      <a:pt x="107" y="25"/>
                      <a:pt x="101" y="26"/>
                      <a:pt x="96" y="28"/>
                    </a:cubicBezTo>
                    <a:cubicBezTo>
                      <a:pt x="88" y="15"/>
                      <a:pt x="88" y="15"/>
                      <a:pt x="88" y="15"/>
                    </a:cubicBezTo>
                    <a:cubicBezTo>
                      <a:pt x="86" y="11"/>
                      <a:pt x="82" y="10"/>
                      <a:pt x="78" y="12"/>
                    </a:cubicBezTo>
                    <a:cubicBezTo>
                      <a:pt x="54" y="26"/>
                      <a:pt x="54" y="26"/>
                      <a:pt x="54" y="26"/>
                    </a:cubicBezTo>
                    <a:cubicBezTo>
                      <a:pt x="51" y="28"/>
                      <a:pt x="50" y="32"/>
                      <a:pt x="52" y="35"/>
                    </a:cubicBezTo>
                    <a:cubicBezTo>
                      <a:pt x="60" y="50"/>
                      <a:pt x="60" y="50"/>
                      <a:pt x="60" y="50"/>
                    </a:cubicBezTo>
                    <a:cubicBezTo>
                      <a:pt x="56" y="54"/>
                      <a:pt x="52" y="58"/>
                      <a:pt x="48" y="62"/>
                    </a:cubicBezTo>
                    <a:cubicBezTo>
                      <a:pt x="34" y="54"/>
                      <a:pt x="34" y="54"/>
                      <a:pt x="34" y="54"/>
                    </a:cubicBezTo>
                    <a:cubicBezTo>
                      <a:pt x="31" y="52"/>
                      <a:pt x="27" y="54"/>
                      <a:pt x="25" y="57"/>
                    </a:cubicBezTo>
                    <a:cubicBezTo>
                      <a:pt x="11" y="81"/>
                      <a:pt x="11" y="81"/>
                      <a:pt x="11" y="81"/>
                    </a:cubicBezTo>
                    <a:cubicBezTo>
                      <a:pt x="9" y="84"/>
                      <a:pt x="10" y="88"/>
                      <a:pt x="13" y="90"/>
                    </a:cubicBezTo>
                    <a:cubicBezTo>
                      <a:pt x="28" y="99"/>
                      <a:pt x="28" y="99"/>
                      <a:pt x="28" y="99"/>
                    </a:cubicBezTo>
                    <a:cubicBezTo>
                      <a:pt x="26" y="104"/>
                      <a:pt x="24" y="110"/>
                      <a:pt x="23" y="116"/>
                    </a:cubicBezTo>
                    <a:cubicBezTo>
                      <a:pt x="7" y="116"/>
                      <a:pt x="7" y="116"/>
                      <a:pt x="7" y="116"/>
                    </a:cubicBezTo>
                    <a:cubicBezTo>
                      <a:pt x="4" y="116"/>
                      <a:pt x="0" y="119"/>
                      <a:pt x="0" y="123"/>
                    </a:cubicBezTo>
                    <a:cubicBezTo>
                      <a:pt x="0" y="150"/>
                      <a:pt x="0" y="150"/>
                      <a:pt x="0" y="150"/>
                    </a:cubicBezTo>
                    <a:cubicBezTo>
                      <a:pt x="0" y="154"/>
                      <a:pt x="4" y="157"/>
                      <a:pt x="7" y="157"/>
                    </a:cubicBezTo>
                    <a:cubicBezTo>
                      <a:pt x="24" y="157"/>
                      <a:pt x="24" y="157"/>
                      <a:pt x="24" y="157"/>
                    </a:cubicBezTo>
                    <a:cubicBezTo>
                      <a:pt x="25" y="163"/>
                      <a:pt x="27" y="169"/>
                      <a:pt x="29" y="174"/>
                    </a:cubicBezTo>
                    <a:cubicBezTo>
                      <a:pt x="15" y="182"/>
                      <a:pt x="15" y="182"/>
                      <a:pt x="15" y="182"/>
                    </a:cubicBezTo>
                    <a:cubicBezTo>
                      <a:pt x="12" y="184"/>
                      <a:pt x="10" y="188"/>
                      <a:pt x="12" y="192"/>
                    </a:cubicBezTo>
                    <a:cubicBezTo>
                      <a:pt x="26" y="216"/>
                      <a:pt x="26" y="216"/>
                      <a:pt x="26" y="216"/>
                    </a:cubicBezTo>
                    <a:cubicBezTo>
                      <a:pt x="28" y="219"/>
                      <a:pt x="32" y="220"/>
                      <a:pt x="36" y="218"/>
                    </a:cubicBezTo>
                    <a:cubicBezTo>
                      <a:pt x="50" y="210"/>
                      <a:pt x="50" y="210"/>
                      <a:pt x="50" y="210"/>
                    </a:cubicBezTo>
                    <a:cubicBezTo>
                      <a:pt x="54" y="214"/>
                      <a:pt x="58" y="218"/>
                      <a:pt x="63" y="222"/>
                    </a:cubicBezTo>
                    <a:cubicBezTo>
                      <a:pt x="55" y="236"/>
                      <a:pt x="55" y="236"/>
                      <a:pt x="55" y="236"/>
                    </a:cubicBezTo>
                    <a:cubicBezTo>
                      <a:pt x="53" y="239"/>
                      <a:pt x="54" y="244"/>
                      <a:pt x="57" y="245"/>
                    </a:cubicBezTo>
                    <a:cubicBezTo>
                      <a:pt x="81" y="259"/>
                      <a:pt x="81" y="259"/>
                      <a:pt x="81" y="259"/>
                    </a:cubicBezTo>
                    <a:cubicBezTo>
                      <a:pt x="85" y="261"/>
                      <a:pt x="89" y="260"/>
                      <a:pt x="91" y="257"/>
                    </a:cubicBezTo>
                    <a:cubicBezTo>
                      <a:pt x="99" y="242"/>
                      <a:pt x="99" y="242"/>
                      <a:pt x="99" y="242"/>
                    </a:cubicBezTo>
                    <a:cubicBezTo>
                      <a:pt x="104" y="244"/>
                      <a:pt x="110" y="246"/>
                      <a:pt x="116" y="247"/>
                    </a:cubicBezTo>
                    <a:cubicBezTo>
                      <a:pt x="116" y="263"/>
                      <a:pt x="116" y="263"/>
                      <a:pt x="116" y="263"/>
                    </a:cubicBezTo>
                    <a:cubicBezTo>
                      <a:pt x="116" y="267"/>
                      <a:pt x="119" y="270"/>
                      <a:pt x="123" y="270"/>
                    </a:cubicBezTo>
                    <a:cubicBezTo>
                      <a:pt x="133" y="270"/>
                      <a:pt x="133" y="270"/>
                      <a:pt x="133" y="270"/>
                    </a:cubicBezTo>
                    <a:lnTo>
                      <a:pt x="133" y="207"/>
                    </a:lnTo>
                    <a:close/>
                  </a:path>
                </a:pathLst>
              </a:custGeom>
              <a:solidFill>
                <a:srgbClr val="15B0B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 sz="975">
                  <a:cs typeface="Arial" panose="020B0604020202020204" pitchFamily="34" charset="0"/>
                </a:endParaRPr>
              </a:p>
            </p:txBody>
          </p:sp>
          <p:sp>
            <p:nvSpPr>
              <p:cNvPr id="19" name="Freeform 492">
                <a:extLst>
                  <a:ext uri="{FF2B5EF4-FFF2-40B4-BE49-F238E27FC236}">
                    <a16:creationId xmlns:a16="http://schemas.microsoft.com/office/drawing/2014/main" id="{A22B48C7-713D-94D5-A8B8-6CBDC24DF375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6958264" y="667504"/>
                <a:ext cx="270758" cy="272725"/>
              </a:xfrm>
              <a:custGeom>
                <a:avLst/>
                <a:gdLst/>
                <a:ahLst/>
                <a:cxnLst>
                  <a:cxn ang="0">
                    <a:pos x="87" y="0"/>
                  </a:cxn>
                  <a:cxn ang="0">
                    <a:pos x="0" y="88"/>
                  </a:cxn>
                  <a:cxn ang="0">
                    <a:pos x="87" y="176"/>
                  </a:cxn>
                  <a:cxn ang="0">
                    <a:pos x="175" y="88"/>
                  </a:cxn>
                  <a:cxn ang="0">
                    <a:pos x="87" y="0"/>
                  </a:cxn>
                  <a:cxn ang="0">
                    <a:pos x="87" y="160"/>
                  </a:cxn>
                  <a:cxn ang="0">
                    <a:pos x="15" y="88"/>
                  </a:cxn>
                  <a:cxn ang="0">
                    <a:pos x="87" y="16"/>
                  </a:cxn>
                  <a:cxn ang="0">
                    <a:pos x="159" y="88"/>
                  </a:cxn>
                  <a:cxn ang="0">
                    <a:pos x="87" y="160"/>
                  </a:cxn>
                </a:cxnLst>
                <a:rect l="0" t="0" r="r" b="b"/>
                <a:pathLst>
                  <a:path w="175" h="176">
                    <a:moveTo>
                      <a:pt x="87" y="0"/>
                    </a:moveTo>
                    <a:cubicBezTo>
                      <a:pt x="39" y="0"/>
                      <a:pt x="0" y="40"/>
                      <a:pt x="0" y="88"/>
                    </a:cubicBezTo>
                    <a:cubicBezTo>
                      <a:pt x="0" y="136"/>
                      <a:pt x="39" y="176"/>
                      <a:pt x="87" y="176"/>
                    </a:cubicBezTo>
                    <a:cubicBezTo>
                      <a:pt x="136" y="176"/>
                      <a:pt x="175" y="136"/>
                      <a:pt x="175" y="88"/>
                    </a:cubicBezTo>
                    <a:cubicBezTo>
                      <a:pt x="175" y="40"/>
                      <a:pt x="136" y="0"/>
                      <a:pt x="87" y="0"/>
                    </a:cubicBezTo>
                    <a:close/>
                    <a:moveTo>
                      <a:pt x="87" y="160"/>
                    </a:moveTo>
                    <a:cubicBezTo>
                      <a:pt x="48" y="160"/>
                      <a:pt x="15" y="128"/>
                      <a:pt x="15" y="88"/>
                    </a:cubicBezTo>
                    <a:cubicBezTo>
                      <a:pt x="15" y="48"/>
                      <a:pt x="48" y="16"/>
                      <a:pt x="87" y="16"/>
                    </a:cubicBezTo>
                    <a:cubicBezTo>
                      <a:pt x="127" y="16"/>
                      <a:pt x="159" y="48"/>
                      <a:pt x="159" y="88"/>
                    </a:cubicBezTo>
                    <a:cubicBezTo>
                      <a:pt x="159" y="128"/>
                      <a:pt x="127" y="160"/>
                      <a:pt x="87" y="160"/>
                    </a:cubicBezTo>
                    <a:close/>
                  </a:path>
                </a:pathLst>
              </a:custGeom>
              <a:solidFill>
                <a:srgbClr val="1695A4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 sz="975">
                  <a:cs typeface="Arial" panose="020B0604020202020204" pitchFamily="34" charset="0"/>
                </a:endParaRPr>
              </a:p>
            </p:txBody>
          </p:sp>
          <p:sp>
            <p:nvSpPr>
              <p:cNvPr id="20" name="Freeform 493">
                <a:extLst>
                  <a:ext uri="{FF2B5EF4-FFF2-40B4-BE49-F238E27FC236}">
                    <a16:creationId xmlns:a16="http://schemas.microsoft.com/office/drawing/2014/main" id="{C9EE6267-EA1D-3580-36CD-909EAA41664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090037" y="667504"/>
                <a:ext cx="138985" cy="272725"/>
              </a:xfrm>
              <a:custGeom>
                <a:avLst/>
                <a:gdLst/>
                <a:ahLst/>
                <a:cxnLst>
                  <a:cxn ang="0">
                    <a:pos x="2" y="0"/>
                  </a:cxn>
                  <a:cxn ang="0">
                    <a:pos x="0" y="0"/>
                  </a:cxn>
                  <a:cxn ang="0">
                    <a:pos x="0" y="16"/>
                  </a:cxn>
                  <a:cxn ang="0">
                    <a:pos x="2" y="16"/>
                  </a:cxn>
                  <a:cxn ang="0">
                    <a:pos x="74" y="88"/>
                  </a:cxn>
                  <a:cxn ang="0">
                    <a:pos x="2" y="160"/>
                  </a:cxn>
                  <a:cxn ang="0">
                    <a:pos x="0" y="160"/>
                  </a:cxn>
                  <a:cxn ang="0">
                    <a:pos x="0" y="175"/>
                  </a:cxn>
                  <a:cxn ang="0">
                    <a:pos x="2" y="176"/>
                  </a:cxn>
                  <a:cxn ang="0">
                    <a:pos x="90" y="88"/>
                  </a:cxn>
                  <a:cxn ang="0">
                    <a:pos x="2" y="0"/>
                  </a:cxn>
                </a:cxnLst>
                <a:rect l="0" t="0" r="r" b="b"/>
                <a:pathLst>
                  <a:path w="90" h="176">
                    <a:moveTo>
                      <a:pt x="2" y="0"/>
                    </a:moveTo>
                    <a:cubicBezTo>
                      <a:pt x="1" y="0"/>
                      <a:pt x="1" y="0"/>
                      <a:pt x="0" y="0"/>
                    </a:cubicBezTo>
                    <a:cubicBezTo>
                      <a:pt x="0" y="16"/>
                      <a:pt x="0" y="16"/>
                      <a:pt x="0" y="16"/>
                    </a:cubicBezTo>
                    <a:cubicBezTo>
                      <a:pt x="1" y="16"/>
                      <a:pt x="1" y="16"/>
                      <a:pt x="2" y="16"/>
                    </a:cubicBezTo>
                    <a:cubicBezTo>
                      <a:pt x="42" y="16"/>
                      <a:pt x="74" y="48"/>
                      <a:pt x="74" y="88"/>
                    </a:cubicBezTo>
                    <a:cubicBezTo>
                      <a:pt x="74" y="128"/>
                      <a:pt x="42" y="160"/>
                      <a:pt x="2" y="160"/>
                    </a:cubicBezTo>
                    <a:cubicBezTo>
                      <a:pt x="1" y="160"/>
                      <a:pt x="1" y="160"/>
                      <a:pt x="0" y="160"/>
                    </a:cubicBezTo>
                    <a:cubicBezTo>
                      <a:pt x="0" y="175"/>
                      <a:pt x="0" y="175"/>
                      <a:pt x="0" y="175"/>
                    </a:cubicBezTo>
                    <a:cubicBezTo>
                      <a:pt x="1" y="175"/>
                      <a:pt x="1" y="176"/>
                      <a:pt x="2" y="176"/>
                    </a:cubicBezTo>
                    <a:cubicBezTo>
                      <a:pt x="51" y="176"/>
                      <a:pt x="90" y="136"/>
                      <a:pt x="90" y="88"/>
                    </a:cubicBezTo>
                    <a:cubicBezTo>
                      <a:pt x="90" y="40"/>
                      <a:pt x="51" y="0"/>
                      <a:pt x="2" y="0"/>
                    </a:cubicBezTo>
                    <a:close/>
                  </a:path>
                </a:pathLst>
              </a:custGeom>
              <a:solidFill>
                <a:srgbClr val="15B0B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 sz="975">
                  <a:cs typeface="Arial" panose="020B0604020202020204" pitchFamily="34" charset="0"/>
                </a:endParaRPr>
              </a:p>
            </p:txBody>
          </p:sp>
          <p:sp>
            <p:nvSpPr>
              <p:cNvPr id="21" name="Freeform 494">
                <a:extLst>
                  <a:ext uri="{FF2B5EF4-FFF2-40B4-BE49-F238E27FC236}">
                    <a16:creationId xmlns:a16="http://schemas.microsoft.com/office/drawing/2014/main" id="{BE95C043-1C16-835B-17F9-276B56696E4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117572" y="828123"/>
                <a:ext cx="226178" cy="226178"/>
              </a:xfrm>
              <a:custGeom>
                <a:avLst/>
                <a:gdLst/>
                <a:ahLst/>
                <a:cxnLst>
                  <a:cxn ang="0">
                    <a:pos x="135" y="135"/>
                  </a:cxn>
                  <a:cxn ang="0">
                    <a:pos x="135" y="135"/>
                  </a:cxn>
                  <a:cxn ang="0">
                    <a:pos x="95" y="135"/>
                  </a:cxn>
                  <a:cxn ang="0">
                    <a:pos x="10" y="50"/>
                  </a:cxn>
                  <a:cxn ang="0">
                    <a:pos x="10" y="10"/>
                  </a:cxn>
                  <a:cxn ang="0">
                    <a:pos x="10" y="10"/>
                  </a:cxn>
                  <a:cxn ang="0">
                    <a:pos x="50" y="11"/>
                  </a:cxn>
                  <a:cxn ang="0">
                    <a:pos x="135" y="96"/>
                  </a:cxn>
                  <a:cxn ang="0">
                    <a:pos x="135" y="135"/>
                  </a:cxn>
                </a:cxnLst>
                <a:rect l="0" t="0" r="r" b="b"/>
                <a:pathLst>
                  <a:path w="146" h="146">
                    <a:moveTo>
                      <a:pt x="135" y="135"/>
                    </a:moveTo>
                    <a:cubicBezTo>
                      <a:pt x="135" y="135"/>
                      <a:pt x="135" y="135"/>
                      <a:pt x="135" y="135"/>
                    </a:cubicBezTo>
                    <a:cubicBezTo>
                      <a:pt x="124" y="146"/>
                      <a:pt x="106" y="146"/>
                      <a:pt x="95" y="135"/>
                    </a:cubicBezTo>
                    <a:cubicBezTo>
                      <a:pt x="10" y="50"/>
                      <a:pt x="10" y="50"/>
                      <a:pt x="10" y="50"/>
                    </a:cubicBezTo>
                    <a:cubicBezTo>
                      <a:pt x="0" y="39"/>
                      <a:pt x="0" y="21"/>
                      <a:pt x="10" y="10"/>
                    </a:cubicBezTo>
                    <a:cubicBezTo>
                      <a:pt x="10" y="10"/>
                      <a:pt x="10" y="10"/>
                      <a:pt x="10" y="10"/>
                    </a:cubicBezTo>
                    <a:cubicBezTo>
                      <a:pt x="21" y="0"/>
                      <a:pt x="39" y="0"/>
                      <a:pt x="50" y="11"/>
                    </a:cubicBezTo>
                    <a:cubicBezTo>
                      <a:pt x="135" y="96"/>
                      <a:pt x="135" y="96"/>
                      <a:pt x="135" y="96"/>
                    </a:cubicBezTo>
                    <a:cubicBezTo>
                      <a:pt x="146" y="107"/>
                      <a:pt x="146" y="124"/>
                      <a:pt x="135" y="135"/>
                    </a:cubicBezTo>
                    <a:close/>
                  </a:path>
                </a:pathLst>
              </a:custGeom>
              <a:solidFill>
                <a:srgbClr val="F99B1C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 sz="975">
                  <a:cs typeface="Arial" panose="020B0604020202020204" pitchFamily="34" charset="0"/>
                </a:endParaRPr>
              </a:p>
            </p:txBody>
          </p:sp>
          <p:sp>
            <p:nvSpPr>
              <p:cNvPr id="22" name="Freeform 495">
                <a:extLst>
                  <a:ext uri="{FF2B5EF4-FFF2-40B4-BE49-F238E27FC236}">
                    <a16:creationId xmlns:a16="http://schemas.microsoft.com/office/drawing/2014/main" id="{BA10A56D-69C9-C4D1-E625-A13761350BD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145762" y="874670"/>
                <a:ext cx="168486" cy="169142"/>
              </a:xfrm>
              <a:custGeom>
                <a:avLst/>
                <a:gdLst/>
                <a:ahLst/>
                <a:cxnLst>
                  <a:cxn ang="0">
                    <a:pos x="105" y="105"/>
                  </a:cxn>
                  <a:cxn ang="0">
                    <a:pos x="89" y="105"/>
                  </a:cxn>
                  <a:cxn ang="0">
                    <a:pos x="4" y="19"/>
                  </a:cxn>
                  <a:cxn ang="0">
                    <a:pos x="4" y="4"/>
                  </a:cxn>
                  <a:cxn ang="0">
                    <a:pos x="20" y="4"/>
                  </a:cxn>
                  <a:cxn ang="0">
                    <a:pos x="105" y="89"/>
                  </a:cxn>
                  <a:cxn ang="0">
                    <a:pos x="105" y="105"/>
                  </a:cxn>
                </a:cxnLst>
                <a:rect l="0" t="0" r="r" b="b"/>
                <a:pathLst>
                  <a:path w="109" h="109">
                    <a:moveTo>
                      <a:pt x="105" y="105"/>
                    </a:moveTo>
                    <a:cubicBezTo>
                      <a:pt x="100" y="109"/>
                      <a:pt x="94" y="109"/>
                      <a:pt x="89" y="105"/>
                    </a:cubicBezTo>
                    <a:cubicBezTo>
                      <a:pt x="4" y="19"/>
                      <a:pt x="4" y="19"/>
                      <a:pt x="4" y="19"/>
                    </a:cubicBezTo>
                    <a:cubicBezTo>
                      <a:pt x="0" y="15"/>
                      <a:pt x="0" y="8"/>
                      <a:pt x="4" y="4"/>
                    </a:cubicBezTo>
                    <a:cubicBezTo>
                      <a:pt x="9" y="0"/>
                      <a:pt x="16" y="0"/>
                      <a:pt x="20" y="4"/>
                    </a:cubicBezTo>
                    <a:cubicBezTo>
                      <a:pt x="105" y="89"/>
                      <a:pt x="105" y="89"/>
                      <a:pt x="105" y="89"/>
                    </a:cubicBezTo>
                    <a:cubicBezTo>
                      <a:pt x="109" y="94"/>
                      <a:pt x="109" y="100"/>
                      <a:pt x="105" y="105"/>
                    </a:cubicBezTo>
                    <a:close/>
                  </a:path>
                </a:pathLst>
              </a:custGeom>
              <a:solidFill>
                <a:srgbClr val="FEC00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 sz="975">
                  <a:cs typeface="Arial" panose="020B0604020202020204" pitchFamily="34" charset="0"/>
                </a:endParaRPr>
              </a:p>
            </p:txBody>
          </p:sp>
          <p:sp>
            <p:nvSpPr>
              <p:cNvPr id="23" name="Freeform 496">
                <a:extLst>
                  <a:ext uri="{FF2B5EF4-FFF2-40B4-BE49-F238E27FC236}">
                    <a16:creationId xmlns:a16="http://schemas.microsoft.com/office/drawing/2014/main" id="{3C944581-8BEC-5C52-1BF4-26D0823ABB5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828458" y="537042"/>
                <a:ext cx="337628" cy="337628"/>
              </a:xfrm>
              <a:custGeom>
                <a:avLst/>
                <a:gdLst/>
                <a:ahLst/>
                <a:cxnLst>
                  <a:cxn ang="0">
                    <a:pos x="32" y="32"/>
                  </a:cxn>
                  <a:cxn ang="0">
                    <a:pos x="32" y="32"/>
                  </a:cxn>
                  <a:cxn ang="0">
                    <a:pos x="109" y="0"/>
                  </a:cxn>
                  <a:cxn ang="0">
                    <a:pos x="218" y="110"/>
                  </a:cxn>
                  <a:cxn ang="0">
                    <a:pos x="186" y="186"/>
                  </a:cxn>
                  <a:cxn ang="0">
                    <a:pos x="108" y="218"/>
                  </a:cxn>
                  <a:cxn ang="0">
                    <a:pos x="32" y="186"/>
                  </a:cxn>
                  <a:cxn ang="0">
                    <a:pos x="0" y="109"/>
                  </a:cxn>
                  <a:cxn ang="0">
                    <a:pos x="32" y="32"/>
                  </a:cxn>
                </a:cxnLst>
                <a:rect l="0" t="0" r="r" b="b"/>
                <a:pathLst>
                  <a:path w="218" h="218">
                    <a:moveTo>
                      <a:pt x="32" y="32"/>
                    </a:moveTo>
                    <a:cubicBezTo>
                      <a:pt x="32" y="32"/>
                      <a:pt x="32" y="32"/>
                      <a:pt x="32" y="32"/>
                    </a:cubicBezTo>
                    <a:cubicBezTo>
                      <a:pt x="52" y="12"/>
                      <a:pt x="80" y="0"/>
                      <a:pt x="109" y="0"/>
                    </a:cubicBezTo>
                    <a:cubicBezTo>
                      <a:pt x="169" y="1"/>
                      <a:pt x="218" y="49"/>
                      <a:pt x="218" y="110"/>
                    </a:cubicBezTo>
                    <a:cubicBezTo>
                      <a:pt x="218" y="138"/>
                      <a:pt x="206" y="166"/>
                      <a:pt x="186" y="186"/>
                    </a:cubicBezTo>
                    <a:cubicBezTo>
                      <a:pt x="165" y="207"/>
                      <a:pt x="138" y="218"/>
                      <a:pt x="108" y="218"/>
                    </a:cubicBezTo>
                    <a:cubicBezTo>
                      <a:pt x="79" y="218"/>
                      <a:pt x="52" y="207"/>
                      <a:pt x="32" y="186"/>
                    </a:cubicBezTo>
                    <a:cubicBezTo>
                      <a:pt x="11" y="166"/>
                      <a:pt x="0" y="138"/>
                      <a:pt x="0" y="109"/>
                    </a:cubicBezTo>
                    <a:cubicBezTo>
                      <a:pt x="0" y="80"/>
                      <a:pt x="11" y="53"/>
                      <a:pt x="32" y="32"/>
                    </a:cubicBezTo>
                    <a:close/>
                  </a:path>
                </a:pathLst>
              </a:custGeom>
              <a:solidFill>
                <a:srgbClr val="0E303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 sz="975">
                  <a:cs typeface="Arial" panose="020B0604020202020204" pitchFamily="34" charset="0"/>
                </a:endParaRPr>
              </a:p>
            </p:txBody>
          </p:sp>
          <p:sp>
            <p:nvSpPr>
              <p:cNvPr id="24" name="Freeform 497">
                <a:extLst>
                  <a:ext uri="{FF2B5EF4-FFF2-40B4-BE49-F238E27FC236}">
                    <a16:creationId xmlns:a16="http://schemas.microsoft.com/office/drawing/2014/main" id="{AB37FD8B-60F8-402B-1656-F2ED4313746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871727" y="580966"/>
                <a:ext cx="250435" cy="250435"/>
              </a:xfrm>
              <a:custGeom>
                <a:avLst/>
                <a:gdLst/>
                <a:ahLst/>
                <a:cxnLst>
                  <a:cxn ang="0">
                    <a:pos x="23" y="24"/>
                  </a:cxn>
                  <a:cxn ang="0">
                    <a:pos x="0" y="81"/>
                  </a:cxn>
                  <a:cxn ang="0">
                    <a:pos x="80" y="162"/>
                  </a:cxn>
                  <a:cxn ang="0">
                    <a:pos x="138" y="139"/>
                  </a:cxn>
                  <a:cxn ang="0">
                    <a:pos x="138" y="139"/>
                  </a:cxn>
                  <a:cxn ang="0">
                    <a:pos x="162" y="81"/>
                  </a:cxn>
                  <a:cxn ang="0">
                    <a:pos x="138" y="24"/>
                  </a:cxn>
                  <a:cxn ang="0">
                    <a:pos x="81" y="0"/>
                  </a:cxn>
                  <a:cxn ang="0">
                    <a:pos x="23" y="24"/>
                  </a:cxn>
                </a:cxnLst>
                <a:rect l="0" t="0" r="r" b="b"/>
                <a:pathLst>
                  <a:path w="162" h="162">
                    <a:moveTo>
                      <a:pt x="23" y="24"/>
                    </a:moveTo>
                    <a:cubicBezTo>
                      <a:pt x="8" y="39"/>
                      <a:pt x="0" y="60"/>
                      <a:pt x="0" y="81"/>
                    </a:cubicBezTo>
                    <a:cubicBezTo>
                      <a:pt x="0" y="126"/>
                      <a:pt x="36" y="162"/>
                      <a:pt x="80" y="162"/>
                    </a:cubicBezTo>
                    <a:cubicBezTo>
                      <a:pt x="102" y="162"/>
                      <a:pt x="123" y="154"/>
                      <a:pt x="138" y="139"/>
                    </a:cubicBezTo>
                    <a:cubicBezTo>
                      <a:pt x="138" y="139"/>
                      <a:pt x="138" y="139"/>
                      <a:pt x="138" y="139"/>
                    </a:cubicBezTo>
                    <a:cubicBezTo>
                      <a:pt x="153" y="123"/>
                      <a:pt x="162" y="103"/>
                      <a:pt x="162" y="81"/>
                    </a:cubicBezTo>
                    <a:cubicBezTo>
                      <a:pt x="162" y="60"/>
                      <a:pt x="153" y="40"/>
                      <a:pt x="138" y="24"/>
                    </a:cubicBezTo>
                    <a:cubicBezTo>
                      <a:pt x="123" y="9"/>
                      <a:pt x="102" y="0"/>
                      <a:pt x="81" y="0"/>
                    </a:cubicBezTo>
                    <a:cubicBezTo>
                      <a:pt x="59" y="0"/>
                      <a:pt x="39" y="9"/>
                      <a:pt x="23" y="24"/>
                    </a:cubicBezTo>
                    <a:close/>
                  </a:path>
                </a:pathLst>
              </a:custGeom>
              <a:solidFill>
                <a:srgbClr val="D1ECFB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 sz="975">
                  <a:cs typeface="Arial" panose="020B0604020202020204" pitchFamily="34" charset="0"/>
                </a:endParaRPr>
              </a:p>
            </p:txBody>
          </p:sp>
          <p:sp>
            <p:nvSpPr>
              <p:cNvPr id="25" name="Freeform 498">
                <a:extLst>
                  <a:ext uri="{FF2B5EF4-FFF2-40B4-BE49-F238E27FC236}">
                    <a16:creationId xmlns:a16="http://schemas.microsoft.com/office/drawing/2014/main" id="{26B2E21B-0024-35D4-F0C7-91A38BFC2DA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894672" y="580966"/>
                <a:ext cx="227489" cy="242568"/>
              </a:xfrm>
              <a:custGeom>
                <a:avLst/>
                <a:gdLst/>
                <a:ahLst/>
                <a:cxnLst>
                  <a:cxn ang="0">
                    <a:pos x="123" y="24"/>
                  </a:cxn>
                  <a:cxn ang="0">
                    <a:pos x="66" y="0"/>
                  </a:cxn>
                  <a:cxn ang="0">
                    <a:pos x="48" y="2"/>
                  </a:cxn>
                  <a:cxn ang="0">
                    <a:pos x="24" y="19"/>
                  </a:cxn>
                  <a:cxn ang="0">
                    <a:pos x="0" y="76"/>
                  </a:cxn>
                  <a:cxn ang="0">
                    <a:pos x="81" y="157"/>
                  </a:cxn>
                  <a:cxn ang="0">
                    <a:pos x="99" y="155"/>
                  </a:cxn>
                  <a:cxn ang="0">
                    <a:pos x="123" y="139"/>
                  </a:cxn>
                  <a:cxn ang="0">
                    <a:pos x="123" y="139"/>
                  </a:cxn>
                  <a:cxn ang="0">
                    <a:pos x="147" y="81"/>
                  </a:cxn>
                  <a:cxn ang="0">
                    <a:pos x="123" y="24"/>
                  </a:cxn>
                </a:cxnLst>
                <a:rect l="0" t="0" r="r" b="b"/>
                <a:pathLst>
                  <a:path w="147" h="157">
                    <a:moveTo>
                      <a:pt x="123" y="24"/>
                    </a:moveTo>
                    <a:cubicBezTo>
                      <a:pt x="108" y="9"/>
                      <a:pt x="87" y="0"/>
                      <a:pt x="66" y="0"/>
                    </a:cubicBezTo>
                    <a:cubicBezTo>
                      <a:pt x="60" y="0"/>
                      <a:pt x="54" y="1"/>
                      <a:pt x="48" y="2"/>
                    </a:cubicBezTo>
                    <a:cubicBezTo>
                      <a:pt x="39" y="6"/>
                      <a:pt x="31" y="12"/>
                      <a:pt x="24" y="19"/>
                    </a:cubicBezTo>
                    <a:cubicBezTo>
                      <a:pt x="9" y="34"/>
                      <a:pt x="0" y="54"/>
                      <a:pt x="0" y="76"/>
                    </a:cubicBezTo>
                    <a:cubicBezTo>
                      <a:pt x="0" y="121"/>
                      <a:pt x="36" y="157"/>
                      <a:pt x="81" y="157"/>
                    </a:cubicBezTo>
                    <a:cubicBezTo>
                      <a:pt x="87" y="157"/>
                      <a:pt x="93" y="157"/>
                      <a:pt x="99" y="155"/>
                    </a:cubicBezTo>
                    <a:cubicBezTo>
                      <a:pt x="108" y="151"/>
                      <a:pt x="116" y="146"/>
                      <a:pt x="123" y="139"/>
                    </a:cubicBezTo>
                    <a:cubicBezTo>
                      <a:pt x="123" y="139"/>
                      <a:pt x="123" y="139"/>
                      <a:pt x="123" y="139"/>
                    </a:cubicBezTo>
                    <a:cubicBezTo>
                      <a:pt x="138" y="123"/>
                      <a:pt x="147" y="103"/>
                      <a:pt x="147" y="81"/>
                    </a:cubicBezTo>
                    <a:cubicBezTo>
                      <a:pt x="147" y="60"/>
                      <a:pt x="138" y="40"/>
                      <a:pt x="123" y="24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 sz="975">
                  <a:cs typeface="Arial" panose="020B0604020202020204" pitchFamily="34" charset="0"/>
                </a:endParaRPr>
              </a:p>
            </p:txBody>
          </p:sp>
          <p:sp>
            <p:nvSpPr>
              <p:cNvPr id="26" name="Freeform 499">
                <a:extLst>
                  <a:ext uri="{FF2B5EF4-FFF2-40B4-BE49-F238E27FC236}">
                    <a16:creationId xmlns:a16="http://schemas.microsoft.com/office/drawing/2014/main" id="{2A57206A-FB3D-F4E2-AA1E-4F1796F976D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085448" y="795999"/>
                <a:ext cx="74081" cy="74081"/>
              </a:xfrm>
              <a:custGeom>
                <a:avLst/>
                <a:gdLst/>
                <a:ahLst/>
                <a:cxnLst>
                  <a:cxn ang="0">
                    <a:pos x="42" y="43"/>
                  </a:cxn>
                  <a:cxn ang="0">
                    <a:pos x="23" y="43"/>
                  </a:cxn>
                  <a:cxn ang="0">
                    <a:pos x="5" y="25"/>
                  </a:cxn>
                  <a:cxn ang="0">
                    <a:pos x="5" y="5"/>
                  </a:cxn>
                  <a:cxn ang="0">
                    <a:pos x="5" y="5"/>
                  </a:cxn>
                  <a:cxn ang="0">
                    <a:pos x="25" y="5"/>
                  </a:cxn>
                  <a:cxn ang="0">
                    <a:pos x="42" y="23"/>
                  </a:cxn>
                  <a:cxn ang="0">
                    <a:pos x="42" y="43"/>
                  </a:cxn>
                  <a:cxn ang="0">
                    <a:pos x="42" y="43"/>
                  </a:cxn>
                </a:cxnLst>
                <a:rect l="0" t="0" r="r" b="b"/>
                <a:pathLst>
                  <a:path w="48" h="48">
                    <a:moveTo>
                      <a:pt x="42" y="43"/>
                    </a:moveTo>
                    <a:cubicBezTo>
                      <a:pt x="37" y="48"/>
                      <a:pt x="28" y="48"/>
                      <a:pt x="23" y="43"/>
                    </a:cubicBezTo>
                    <a:cubicBezTo>
                      <a:pt x="5" y="25"/>
                      <a:pt x="5" y="25"/>
                      <a:pt x="5" y="25"/>
                    </a:cubicBezTo>
                    <a:cubicBezTo>
                      <a:pt x="0" y="19"/>
                      <a:pt x="0" y="11"/>
                      <a:pt x="5" y="5"/>
                    </a:cubicBezTo>
                    <a:cubicBezTo>
                      <a:pt x="5" y="5"/>
                      <a:pt x="5" y="5"/>
                      <a:pt x="5" y="5"/>
                    </a:cubicBezTo>
                    <a:cubicBezTo>
                      <a:pt x="11" y="0"/>
                      <a:pt x="20" y="0"/>
                      <a:pt x="25" y="5"/>
                    </a:cubicBezTo>
                    <a:cubicBezTo>
                      <a:pt x="42" y="23"/>
                      <a:pt x="42" y="23"/>
                      <a:pt x="42" y="23"/>
                    </a:cubicBezTo>
                    <a:cubicBezTo>
                      <a:pt x="48" y="29"/>
                      <a:pt x="48" y="37"/>
                      <a:pt x="42" y="43"/>
                    </a:cubicBezTo>
                    <a:cubicBezTo>
                      <a:pt x="42" y="43"/>
                      <a:pt x="42" y="43"/>
                      <a:pt x="42" y="43"/>
                    </a:cubicBezTo>
                    <a:close/>
                  </a:path>
                </a:pathLst>
              </a:custGeom>
              <a:solidFill>
                <a:srgbClr val="0E303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 sz="975">
                  <a:cs typeface="Arial" panose="020B0604020202020204" pitchFamily="34" charset="0"/>
                </a:endParaRPr>
              </a:p>
            </p:txBody>
          </p:sp>
          <p:sp>
            <p:nvSpPr>
              <p:cNvPr id="27" name="Freeform 500">
                <a:extLst>
                  <a:ext uri="{FF2B5EF4-FFF2-40B4-BE49-F238E27FC236}">
                    <a16:creationId xmlns:a16="http://schemas.microsoft.com/office/drawing/2014/main" id="{E649F60E-4357-EEA5-84D4-9D52DDE11C0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995633" y="548187"/>
                <a:ext cx="159308" cy="317305"/>
              </a:xfrm>
              <a:custGeom>
                <a:avLst/>
                <a:gdLst/>
                <a:ahLst/>
                <a:cxnLst>
                  <a:cxn ang="0">
                    <a:pos x="1" y="0"/>
                  </a:cxn>
                  <a:cxn ang="0">
                    <a:pos x="103" y="102"/>
                  </a:cxn>
                  <a:cxn ang="0">
                    <a:pos x="73" y="175"/>
                  </a:cxn>
                  <a:cxn ang="0">
                    <a:pos x="1" y="205"/>
                  </a:cxn>
                  <a:cxn ang="0">
                    <a:pos x="0" y="205"/>
                  </a:cxn>
                  <a:cxn ang="0">
                    <a:pos x="1" y="191"/>
                  </a:cxn>
                  <a:cxn ang="0">
                    <a:pos x="1" y="191"/>
                  </a:cxn>
                  <a:cxn ang="0">
                    <a:pos x="64" y="165"/>
                  </a:cxn>
                  <a:cxn ang="0">
                    <a:pos x="90" y="102"/>
                  </a:cxn>
                  <a:cxn ang="0">
                    <a:pos x="1" y="13"/>
                  </a:cxn>
                  <a:cxn ang="0">
                    <a:pos x="1" y="0"/>
                  </a:cxn>
                </a:cxnLst>
                <a:rect l="0" t="0" r="r" b="b"/>
                <a:pathLst>
                  <a:path w="103" h="205">
                    <a:moveTo>
                      <a:pt x="1" y="0"/>
                    </a:moveTo>
                    <a:cubicBezTo>
                      <a:pt x="57" y="0"/>
                      <a:pt x="103" y="46"/>
                      <a:pt x="103" y="102"/>
                    </a:cubicBezTo>
                    <a:cubicBezTo>
                      <a:pt x="103" y="130"/>
                      <a:pt x="93" y="156"/>
                      <a:pt x="73" y="175"/>
                    </a:cubicBezTo>
                    <a:cubicBezTo>
                      <a:pt x="54" y="194"/>
                      <a:pt x="28" y="205"/>
                      <a:pt x="1" y="205"/>
                    </a:cubicBezTo>
                    <a:cubicBezTo>
                      <a:pt x="1" y="205"/>
                      <a:pt x="1" y="205"/>
                      <a:pt x="0" y="205"/>
                    </a:cubicBezTo>
                    <a:cubicBezTo>
                      <a:pt x="1" y="191"/>
                      <a:pt x="1" y="191"/>
                      <a:pt x="1" y="191"/>
                    </a:cubicBezTo>
                    <a:cubicBezTo>
                      <a:pt x="1" y="191"/>
                      <a:pt x="1" y="191"/>
                      <a:pt x="1" y="191"/>
                    </a:cubicBezTo>
                    <a:cubicBezTo>
                      <a:pt x="24" y="191"/>
                      <a:pt x="47" y="182"/>
                      <a:pt x="64" y="165"/>
                    </a:cubicBezTo>
                    <a:cubicBezTo>
                      <a:pt x="80" y="148"/>
                      <a:pt x="90" y="126"/>
                      <a:pt x="90" y="102"/>
                    </a:cubicBezTo>
                    <a:cubicBezTo>
                      <a:pt x="90" y="53"/>
                      <a:pt x="50" y="13"/>
                      <a:pt x="1" y="13"/>
                    </a:cubicBezTo>
                    <a:cubicBezTo>
                      <a:pt x="1" y="0"/>
                      <a:pt x="1" y="0"/>
                      <a:pt x="1" y="0"/>
                    </a:cubicBezTo>
                    <a:close/>
                  </a:path>
                </a:pathLst>
              </a:custGeom>
              <a:solidFill>
                <a:srgbClr val="2C5871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 sz="975">
                  <a:cs typeface="Arial" panose="020B0604020202020204" pitchFamily="34" charset="0"/>
                </a:endParaRPr>
              </a:p>
            </p:txBody>
          </p:sp>
          <p:sp>
            <p:nvSpPr>
              <p:cNvPr id="28" name="Freeform 501">
                <a:extLst>
                  <a:ext uri="{FF2B5EF4-FFF2-40B4-BE49-F238E27FC236}">
                    <a16:creationId xmlns:a16="http://schemas.microsoft.com/office/drawing/2014/main" id="{25EFD8FD-F514-0CB3-B36A-282E128747E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891394" y="599323"/>
                <a:ext cx="229456" cy="232078"/>
              </a:xfrm>
              <a:custGeom>
                <a:avLst/>
                <a:gdLst/>
                <a:ahLst/>
                <a:cxnLst>
                  <a:cxn ang="0">
                    <a:pos x="58" y="132"/>
                  </a:cxn>
                  <a:cxn ang="0">
                    <a:pos x="130" y="60"/>
                  </a:cxn>
                  <a:cxn ang="0">
                    <a:pos x="148" y="62"/>
                  </a:cxn>
                  <a:cxn ang="0">
                    <a:pos x="125" y="12"/>
                  </a:cxn>
                  <a:cxn ang="0">
                    <a:pos x="109" y="0"/>
                  </a:cxn>
                  <a:cxn ang="0">
                    <a:pos x="108" y="4"/>
                  </a:cxn>
                  <a:cxn ang="0">
                    <a:pos x="108" y="21"/>
                  </a:cxn>
                  <a:cxn ang="0">
                    <a:pos x="91" y="25"/>
                  </a:cxn>
                  <a:cxn ang="0">
                    <a:pos x="83" y="12"/>
                  </a:cxn>
                  <a:cxn ang="0">
                    <a:pos x="73" y="9"/>
                  </a:cxn>
                  <a:cxn ang="0">
                    <a:pos x="49" y="23"/>
                  </a:cxn>
                  <a:cxn ang="0">
                    <a:pos x="47" y="32"/>
                  </a:cxn>
                  <a:cxn ang="0">
                    <a:pos x="55" y="47"/>
                  </a:cxn>
                  <a:cxn ang="0">
                    <a:pos x="43" y="59"/>
                  </a:cxn>
                  <a:cxn ang="0">
                    <a:pos x="29" y="51"/>
                  </a:cxn>
                  <a:cxn ang="0">
                    <a:pos x="20" y="54"/>
                  </a:cxn>
                  <a:cxn ang="0">
                    <a:pos x="6" y="78"/>
                  </a:cxn>
                  <a:cxn ang="0">
                    <a:pos x="8" y="87"/>
                  </a:cxn>
                  <a:cxn ang="0">
                    <a:pos x="23" y="96"/>
                  </a:cxn>
                  <a:cxn ang="0">
                    <a:pos x="18" y="113"/>
                  </a:cxn>
                  <a:cxn ang="0">
                    <a:pos x="2" y="113"/>
                  </a:cxn>
                  <a:cxn ang="0">
                    <a:pos x="0" y="113"/>
                  </a:cxn>
                  <a:cxn ang="0">
                    <a:pos x="61" y="150"/>
                  </a:cxn>
                  <a:cxn ang="0">
                    <a:pos x="58" y="132"/>
                  </a:cxn>
                </a:cxnLst>
                <a:rect l="0" t="0" r="r" b="b"/>
                <a:pathLst>
                  <a:path w="148" h="150">
                    <a:moveTo>
                      <a:pt x="58" y="132"/>
                    </a:moveTo>
                    <a:cubicBezTo>
                      <a:pt x="58" y="92"/>
                      <a:pt x="91" y="60"/>
                      <a:pt x="130" y="60"/>
                    </a:cubicBezTo>
                    <a:cubicBezTo>
                      <a:pt x="137" y="60"/>
                      <a:pt x="143" y="61"/>
                      <a:pt x="148" y="62"/>
                    </a:cubicBezTo>
                    <a:cubicBezTo>
                      <a:pt x="147" y="43"/>
                      <a:pt x="139" y="26"/>
                      <a:pt x="125" y="12"/>
                    </a:cubicBezTo>
                    <a:cubicBezTo>
                      <a:pt x="120" y="7"/>
                      <a:pt x="115" y="3"/>
                      <a:pt x="109" y="0"/>
                    </a:cubicBezTo>
                    <a:cubicBezTo>
                      <a:pt x="108" y="1"/>
                      <a:pt x="108" y="2"/>
                      <a:pt x="108" y="4"/>
                    </a:cubicBezTo>
                    <a:cubicBezTo>
                      <a:pt x="108" y="21"/>
                      <a:pt x="108" y="21"/>
                      <a:pt x="108" y="21"/>
                    </a:cubicBezTo>
                    <a:cubicBezTo>
                      <a:pt x="102" y="22"/>
                      <a:pt x="96" y="23"/>
                      <a:pt x="91" y="25"/>
                    </a:cubicBezTo>
                    <a:cubicBezTo>
                      <a:pt x="83" y="12"/>
                      <a:pt x="83" y="12"/>
                      <a:pt x="83" y="12"/>
                    </a:cubicBezTo>
                    <a:cubicBezTo>
                      <a:pt x="81" y="8"/>
                      <a:pt x="77" y="7"/>
                      <a:pt x="73" y="9"/>
                    </a:cubicBezTo>
                    <a:cubicBezTo>
                      <a:pt x="49" y="23"/>
                      <a:pt x="49" y="23"/>
                      <a:pt x="49" y="23"/>
                    </a:cubicBezTo>
                    <a:cubicBezTo>
                      <a:pt x="46" y="25"/>
                      <a:pt x="45" y="29"/>
                      <a:pt x="47" y="32"/>
                    </a:cubicBezTo>
                    <a:cubicBezTo>
                      <a:pt x="55" y="47"/>
                      <a:pt x="55" y="47"/>
                      <a:pt x="55" y="47"/>
                    </a:cubicBezTo>
                    <a:cubicBezTo>
                      <a:pt x="51" y="51"/>
                      <a:pt x="47" y="55"/>
                      <a:pt x="43" y="59"/>
                    </a:cubicBezTo>
                    <a:cubicBezTo>
                      <a:pt x="29" y="51"/>
                      <a:pt x="29" y="51"/>
                      <a:pt x="29" y="51"/>
                    </a:cubicBezTo>
                    <a:cubicBezTo>
                      <a:pt x="26" y="49"/>
                      <a:pt x="22" y="51"/>
                      <a:pt x="20" y="54"/>
                    </a:cubicBezTo>
                    <a:cubicBezTo>
                      <a:pt x="6" y="78"/>
                      <a:pt x="6" y="78"/>
                      <a:pt x="6" y="78"/>
                    </a:cubicBezTo>
                    <a:cubicBezTo>
                      <a:pt x="4" y="81"/>
                      <a:pt x="5" y="85"/>
                      <a:pt x="8" y="87"/>
                    </a:cubicBezTo>
                    <a:cubicBezTo>
                      <a:pt x="23" y="96"/>
                      <a:pt x="23" y="96"/>
                      <a:pt x="23" y="96"/>
                    </a:cubicBezTo>
                    <a:cubicBezTo>
                      <a:pt x="21" y="101"/>
                      <a:pt x="19" y="107"/>
                      <a:pt x="18" y="113"/>
                    </a:cubicBezTo>
                    <a:cubicBezTo>
                      <a:pt x="2" y="113"/>
                      <a:pt x="2" y="113"/>
                      <a:pt x="2" y="113"/>
                    </a:cubicBezTo>
                    <a:cubicBezTo>
                      <a:pt x="1" y="113"/>
                      <a:pt x="0" y="113"/>
                      <a:pt x="0" y="113"/>
                    </a:cubicBezTo>
                    <a:cubicBezTo>
                      <a:pt x="13" y="134"/>
                      <a:pt x="35" y="148"/>
                      <a:pt x="61" y="150"/>
                    </a:cubicBezTo>
                    <a:cubicBezTo>
                      <a:pt x="59" y="144"/>
                      <a:pt x="58" y="138"/>
                      <a:pt x="58" y="132"/>
                    </a:cubicBezTo>
                    <a:close/>
                  </a:path>
                </a:pathLst>
              </a:custGeom>
              <a:solidFill>
                <a:srgbClr val="A6DAE9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 sz="975">
                  <a:cs typeface="Arial" panose="020B0604020202020204" pitchFamily="34" charset="0"/>
                </a:endParaRPr>
              </a:p>
            </p:txBody>
          </p:sp>
          <p:sp>
            <p:nvSpPr>
              <p:cNvPr id="29" name="Freeform 502">
                <a:extLst>
                  <a:ext uri="{FF2B5EF4-FFF2-40B4-BE49-F238E27FC236}">
                    <a16:creationId xmlns:a16="http://schemas.microsoft.com/office/drawing/2014/main" id="{7F0C714F-AD56-4C6D-3FBE-63D74C65523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891394" y="774365"/>
                <a:ext cx="95060" cy="57036"/>
              </a:xfrm>
              <a:custGeom>
                <a:avLst/>
                <a:gdLst/>
                <a:ahLst/>
                <a:cxnLst>
                  <a:cxn ang="0">
                    <a:pos x="18" y="0"/>
                  </a:cxn>
                  <a:cxn ang="0">
                    <a:pos x="18" y="0"/>
                  </a:cxn>
                  <a:cxn ang="0">
                    <a:pos x="2" y="0"/>
                  </a:cxn>
                  <a:cxn ang="0">
                    <a:pos x="0" y="0"/>
                  </a:cxn>
                  <a:cxn ang="0">
                    <a:pos x="2" y="3"/>
                  </a:cxn>
                  <a:cxn ang="0">
                    <a:pos x="3" y="5"/>
                  </a:cxn>
                  <a:cxn ang="0">
                    <a:pos x="7" y="10"/>
                  </a:cxn>
                  <a:cxn ang="0">
                    <a:pos x="9" y="12"/>
                  </a:cxn>
                  <a:cxn ang="0">
                    <a:pos x="12" y="15"/>
                  </a:cxn>
                  <a:cxn ang="0">
                    <a:pos x="15" y="18"/>
                  </a:cxn>
                  <a:cxn ang="0">
                    <a:pos x="18" y="20"/>
                  </a:cxn>
                  <a:cxn ang="0">
                    <a:pos x="20" y="22"/>
                  </a:cxn>
                  <a:cxn ang="0">
                    <a:pos x="24" y="25"/>
                  </a:cxn>
                  <a:cxn ang="0">
                    <a:pos x="27" y="26"/>
                  </a:cxn>
                  <a:cxn ang="0">
                    <a:pos x="32" y="29"/>
                  </a:cxn>
                  <a:cxn ang="0">
                    <a:pos x="34" y="30"/>
                  </a:cxn>
                  <a:cxn ang="0">
                    <a:pos x="38" y="32"/>
                  </a:cxn>
                  <a:cxn ang="0">
                    <a:pos x="41" y="33"/>
                  </a:cxn>
                  <a:cxn ang="0">
                    <a:pos x="46" y="34"/>
                  </a:cxn>
                  <a:cxn ang="0">
                    <a:pos x="48" y="35"/>
                  </a:cxn>
                  <a:cxn ang="0">
                    <a:pos x="54" y="36"/>
                  </a:cxn>
                  <a:cxn ang="0">
                    <a:pos x="57" y="37"/>
                  </a:cxn>
                  <a:cxn ang="0">
                    <a:pos x="61" y="37"/>
                  </a:cxn>
                  <a:cxn ang="0">
                    <a:pos x="59" y="28"/>
                  </a:cxn>
                  <a:cxn ang="0">
                    <a:pos x="18" y="0"/>
                  </a:cxn>
                </a:cxnLst>
                <a:rect l="0" t="0" r="r" b="b"/>
                <a:pathLst>
                  <a:path w="61" h="37">
                    <a:moveTo>
                      <a:pt x="18" y="0"/>
                    </a:moveTo>
                    <a:cubicBezTo>
                      <a:pt x="18" y="0"/>
                      <a:pt x="18" y="0"/>
                      <a:pt x="18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0" y="0"/>
                      <a:pt x="0" y="0"/>
                    </a:cubicBezTo>
                    <a:cubicBezTo>
                      <a:pt x="0" y="1"/>
                      <a:pt x="1" y="2"/>
                      <a:pt x="2" y="3"/>
                    </a:cubicBezTo>
                    <a:cubicBezTo>
                      <a:pt x="2" y="4"/>
                      <a:pt x="3" y="5"/>
                      <a:pt x="3" y="5"/>
                    </a:cubicBezTo>
                    <a:cubicBezTo>
                      <a:pt x="4" y="7"/>
                      <a:pt x="6" y="8"/>
                      <a:pt x="7" y="10"/>
                    </a:cubicBezTo>
                    <a:cubicBezTo>
                      <a:pt x="8" y="10"/>
                      <a:pt x="8" y="11"/>
                      <a:pt x="9" y="12"/>
                    </a:cubicBezTo>
                    <a:cubicBezTo>
                      <a:pt x="10" y="13"/>
                      <a:pt x="11" y="14"/>
                      <a:pt x="12" y="15"/>
                    </a:cubicBezTo>
                    <a:cubicBezTo>
                      <a:pt x="13" y="16"/>
                      <a:pt x="14" y="17"/>
                      <a:pt x="15" y="18"/>
                    </a:cubicBezTo>
                    <a:cubicBezTo>
                      <a:pt x="16" y="18"/>
                      <a:pt x="17" y="19"/>
                      <a:pt x="18" y="20"/>
                    </a:cubicBezTo>
                    <a:cubicBezTo>
                      <a:pt x="18" y="20"/>
                      <a:pt x="19" y="21"/>
                      <a:pt x="20" y="22"/>
                    </a:cubicBezTo>
                    <a:cubicBezTo>
                      <a:pt x="21" y="23"/>
                      <a:pt x="23" y="24"/>
                      <a:pt x="24" y="25"/>
                    </a:cubicBezTo>
                    <a:cubicBezTo>
                      <a:pt x="25" y="25"/>
                      <a:pt x="26" y="26"/>
                      <a:pt x="27" y="26"/>
                    </a:cubicBezTo>
                    <a:cubicBezTo>
                      <a:pt x="28" y="27"/>
                      <a:pt x="30" y="28"/>
                      <a:pt x="32" y="29"/>
                    </a:cubicBezTo>
                    <a:cubicBezTo>
                      <a:pt x="32" y="29"/>
                      <a:pt x="33" y="30"/>
                      <a:pt x="34" y="30"/>
                    </a:cubicBezTo>
                    <a:cubicBezTo>
                      <a:pt x="35" y="31"/>
                      <a:pt x="36" y="31"/>
                      <a:pt x="38" y="32"/>
                    </a:cubicBezTo>
                    <a:cubicBezTo>
                      <a:pt x="39" y="32"/>
                      <a:pt x="40" y="32"/>
                      <a:pt x="41" y="33"/>
                    </a:cubicBezTo>
                    <a:cubicBezTo>
                      <a:pt x="42" y="33"/>
                      <a:pt x="44" y="34"/>
                      <a:pt x="46" y="34"/>
                    </a:cubicBezTo>
                    <a:cubicBezTo>
                      <a:pt x="47" y="34"/>
                      <a:pt x="47" y="35"/>
                      <a:pt x="48" y="35"/>
                    </a:cubicBezTo>
                    <a:cubicBezTo>
                      <a:pt x="50" y="35"/>
                      <a:pt x="52" y="36"/>
                      <a:pt x="54" y="36"/>
                    </a:cubicBezTo>
                    <a:cubicBezTo>
                      <a:pt x="55" y="36"/>
                      <a:pt x="56" y="36"/>
                      <a:pt x="57" y="37"/>
                    </a:cubicBezTo>
                    <a:cubicBezTo>
                      <a:pt x="58" y="37"/>
                      <a:pt x="59" y="37"/>
                      <a:pt x="61" y="37"/>
                    </a:cubicBezTo>
                    <a:cubicBezTo>
                      <a:pt x="60" y="34"/>
                      <a:pt x="59" y="31"/>
                      <a:pt x="59" y="28"/>
                    </a:cubicBezTo>
                    <a:cubicBezTo>
                      <a:pt x="43" y="23"/>
                      <a:pt x="28" y="13"/>
                      <a:pt x="18" y="0"/>
                    </a:cubicBezTo>
                    <a:close/>
                  </a:path>
                </a:pathLst>
              </a:custGeom>
              <a:solidFill>
                <a:srgbClr val="8FC4D7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 sz="975">
                  <a:cs typeface="Arial" panose="020B0604020202020204" pitchFamily="34" charset="0"/>
                </a:endParaRPr>
              </a:p>
            </p:txBody>
          </p:sp>
        </p:grpSp>
      </p:grpSp>
      <p:sp>
        <p:nvSpPr>
          <p:cNvPr id="2" name="Rectangle 1">
            <a:extLst>
              <a:ext uri="{FF2B5EF4-FFF2-40B4-BE49-F238E27FC236}">
                <a16:creationId xmlns:a16="http://schemas.microsoft.com/office/drawing/2014/main" id="{A4491A02-C43C-06D3-C5E9-B9E6F80083AC}"/>
              </a:ext>
            </a:extLst>
          </p:cNvPr>
          <p:cNvSpPr>
            <a:spLocks/>
          </p:cNvSpPr>
          <p:nvPr/>
        </p:nvSpPr>
        <p:spPr>
          <a:xfrm>
            <a:off x="722618" y="1238145"/>
            <a:ext cx="2241559" cy="657542"/>
          </a:xfrm>
          <a:prstGeom prst="rect">
            <a:avLst/>
          </a:prstGeom>
          <a:solidFill>
            <a:srgbClr val="0F4C81"/>
          </a:solidFill>
          <a:ln w="28575">
            <a:solidFill>
              <a:srgbClr val="0F4C8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lvl="1" algn="ctr">
              <a:spcAft>
                <a:spcPts val="450"/>
              </a:spcAft>
            </a:pPr>
            <a:r>
              <a:rPr lang="nl-BE" sz="1350" b="1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Waarom dit project?</a:t>
            </a:r>
          </a:p>
        </p:txBody>
      </p:sp>
      <p:grpSp>
        <p:nvGrpSpPr>
          <p:cNvPr id="30" name="Group 29">
            <a:extLst>
              <a:ext uri="{FF2B5EF4-FFF2-40B4-BE49-F238E27FC236}">
                <a16:creationId xmlns:a16="http://schemas.microsoft.com/office/drawing/2014/main" id="{55213F44-673E-3D12-AA1A-38DB8BF6B992}"/>
              </a:ext>
            </a:extLst>
          </p:cNvPr>
          <p:cNvGrpSpPr>
            <a:grpSpLocks/>
          </p:cNvGrpSpPr>
          <p:nvPr/>
        </p:nvGrpSpPr>
        <p:grpSpPr>
          <a:xfrm>
            <a:off x="723813" y="1105810"/>
            <a:ext cx="289782" cy="264194"/>
            <a:chOff x="1352815" y="5000277"/>
            <a:chExt cx="842010" cy="872807"/>
          </a:xfrm>
        </p:grpSpPr>
        <p:sp>
          <p:nvSpPr>
            <p:cNvPr id="31" name="Oval 28">
              <a:extLst>
                <a:ext uri="{FF2B5EF4-FFF2-40B4-BE49-F238E27FC236}">
                  <a16:creationId xmlns:a16="http://schemas.microsoft.com/office/drawing/2014/main" id="{533EE73B-9F64-C5F0-8DD4-8A69A5A2EF8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52815" y="5000277"/>
              <a:ext cx="842010" cy="872807"/>
            </a:xfrm>
            <a:prstGeom prst="ellipse">
              <a:avLst/>
            </a:prstGeom>
            <a:solidFill>
              <a:schemeClr val="bg1"/>
            </a:solidFill>
            <a:ln w="57150">
              <a:solidFill>
                <a:schemeClr val="bg2"/>
              </a:solidFill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IN" sz="975">
                <a:cs typeface="Arial" panose="020B0604020202020204" pitchFamily="34" charset="0"/>
              </a:endParaRPr>
            </a:p>
          </p:txBody>
        </p:sp>
        <p:grpSp>
          <p:nvGrpSpPr>
            <p:cNvPr id="32" name="Group 31">
              <a:extLst>
                <a:ext uri="{FF2B5EF4-FFF2-40B4-BE49-F238E27FC236}">
                  <a16:creationId xmlns:a16="http://schemas.microsoft.com/office/drawing/2014/main" id="{59ACCE8E-F454-5CFD-79E1-7879EC6C95A1}"/>
                </a:ext>
              </a:extLst>
            </p:cNvPr>
            <p:cNvGrpSpPr/>
            <p:nvPr/>
          </p:nvGrpSpPr>
          <p:grpSpPr>
            <a:xfrm>
              <a:off x="1512501" y="5205736"/>
              <a:ext cx="527648" cy="537748"/>
              <a:chOff x="9071099" y="4046539"/>
              <a:chExt cx="392113" cy="419100"/>
            </a:xfrm>
          </p:grpSpPr>
          <p:sp>
            <p:nvSpPr>
              <p:cNvPr id="33" name="Freeform 186">
                <a:extLst>
                  <a:ext uri="{FF2B5EF4-FFF2-40B4-BE49-F238E27FC236}">
                    <a16:creationId xmlns:a16="http://schemas.microsoft.com/office/drawing/2014/main" id="{BE34ECF2-C180-1A5A-1EE4-A93CBB13F17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267949" y="4046539"/>
                <a:ext cx="195263" cy="419100"/>
              </a:xfrm>
              <a:custGeom>
                <a:avLst/>
                <a:gdLst>
                  <a:gd name="T0" fmla="*/ 0 w 223"/>
                  <a:gd name="T1" fmla="*/ 0 h 477"/>
                  <a:gd name="T2" fmla="*/ 0 w 223"/>
                  <a:gd name="T3" fmla="*/ 215 h 477"/>
                  <a:gd name="T4" fmla="*/ 0 w 223"/>
                  <a:gd name="T5" fmla="*/ 477 h 477"/>
                  <a:gd name="T6" fmla="*/ 7 w 223"/>
                  <a:gd name="T7" fmla="*/ 474 h 477"/>
                  <a:gd name="T8" fmla="*/ 65 w 223"/>
                  <a:gd name="T9" fmla="*/ 445 h 477"/>
                  <a:gd name="T10" fmla="*/ 216 w 223"/>
                  <a:gd name="T11" fmla="*/ 300 h 477"/>
                  <a:gd name="T12" fmla="*/ 223 w 223"/>
                  <a:gd name="T13" fmla="*/ 0 h 477"/>
                  <a:gd name="T14" fmla="*/ 0 w 223"/>
                  <a:gd name="T15" fmla="*/ 0 h 4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23" h="477">
                    <a:moveTo>
                      <a:pt x="0" y="0"/>
                    </a:moveTo>
                    <a:cubicBezTo>
                      <a:pt x="0" y="215"/>
                      <a:pt x="0" y="215"/>
                      <a:pt x="0" y="215"/>
                    </a:cubicBezTo>
                    <a:cubicBezTo>
                      <a:pt x="0" y="477"/>
                      <a:pt x="0" y="477"/>
                      <a:pt x="0" y="477"/>
                    </a:cubicBezTo>
                    <a:cubicBezTo>
                      <a:pt x="2" y="476"/>
                      <a:pt x="5" y="475"/>
                      <a:pt x="7" y="474"/>
                    </a:cubicBezTo>
                    <a:cubicBezTo>
                      <a:pt x="24" y="464"/>
                      <a:pt x="44" y="455"/>
                      <a:pt x="65" y="445"/>
                    </a:cubicBezTo>
                    <a:cubicBezTo>
                      <a:pt x="151" y="407"/>
                      <a:pt x="216" y="372"/>
                      <a:pt x="216" y="300"/>
                    </a:cubicBezTo>
                    <a:cubicBezTo>
                      <a:pt x="223" y="0"/>
                      <a:pt x="223" y="0"/>
                      <a:pt x="223" y="0"/>
                    </a:cubicBezTo>
                    <a:cubicBezTo>
                      <a:pt x="0" y="0"/>
                      <a:pt x="0" y="0"/>
                      <a:pt x="0" y="0"/>
                    </a:cubicBezTo>
                  </a:path>
                </a:pathLst>
              </a:custGeom>
              <a:solidFill>
                <a:srgbClr val="E6605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975">
                  <a:cs typeface="Arial" panose="020B0604020202020204" pitchFamily="34" charset="0"/>
                </a:endParaRPr>
              </a:p>
            </p:txBody>
          </p:sp>
          <p:sp>
            <p:nvSpPr>
              <p:cNvPr id="34" name="Freeform 187">
                <a:extLst>
                  <a:ext uri="{FF2B5EF4-FFF2-40B4-BE49-F238E27FC236}">
                    <a16:creationId xmlns:a16="http://schemas.microsoft.com/office/drawing/2014/main" id="{81BF3C8C-3A80-8A0A-26A0-50A5D7607A2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071099" y="4046539"/>
                <a:ext cx="196850" cy="419100"/>
              </a:xfrm>
              <a:custGeom>
                <a:avLst/>
                <a:gdLst>
                  <a:gd name="T0" fmla="*/ 0 w 223"/>
                  <a:gd name="T1" fmla="*/ 0 h 477"/>
                  <a:gd name="T2" fmla="*/ 7 w 223"/>
                  <a:gd name="T3" fmla="*/ 300 h 477"/>
                  <a:gd name="T4" fmla="*/ 158 w 223"/>
                  <a:gd name="T5" fmla="*/ 445 h 477"/>
                  <a:gd name="T6" fmla="*/ 216 w 223"/>
                  <a:gd name="T7" fmla="*/ 474 h 477"/>
                  <a:gd name="T8" fmla="*/ 223 w 223"/>
                  <a:gd name="T9" fmla="*/ 477 h 477"/>
                  <a:gd name="T10" fmla="*/ 223 w 223"/>
                  <a:gd name="T11" fmla="*/ 215 h 477"/>
                  <a:gd name="T12" fmla="*/ 223 w 223"/>
                  <a:gd name="T13" fmla="*/ 0 h 477"/>
                  <a:gd name="T14" fmla="*/ 0 w 223"/>
                  <a:gd name="T15" fmla="*/ 0 h 4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23" h="477">
                    <a:moveTo>
                      <a:pt x="0" y="0"/>
                    </a:moveTo>
                    <a:cubicBezTo>
                      <a:pt x="7" y="300"/>
                      <a:pt x="7" y="300"/>
                      <a:pt x="7" y="300"/>
                    </a:cubicBezTo>
                    <a:cubicBezTo>
                      <a:pt x="7" y="372"/>
                      <a:pt x="72" y="407"/>
                      <a:pt x="158" y="445"/>
                    </a:cubicBezTo>
                    <a:cubicBezTo>
                      <a:pt x="179" y="455"/>
                      <a:pt x="199" y="464"/>
                      <a:pt x="216" y="474"/>
                    </a:cubicBezTo>
                    <a:cubicBezTo>
                      <a:pt x="218" y="475"/>
                      <a:pt x="221" y="476"/>
                      <a:pt x="223" y="477"/>
                    </a:cubicBezTo>
                    <a:cubicBezTo>
                      <a:pt x="223" y="215"/>
                      <a:pt x="223" y="215"/>
                      <a:pt x="223" y="215"/>
                    </a:cubicBezTo>
                    <a:cubicBezTo>
                      <a:pt x="223" y="0"/>
                      <a:pt x="223" y="0"/>
                      <a:pt x="223" y="0"/>
                    </a:cubicBezTo>
                    <a:cubicBezTo>
                      <a:pt x="0" y="0"/>
                      <a:pt x="0" y="0"/>
                      <a:pt x="0" y="0"/>
                    </a:cubicBezTo>
                  </a:path>
                </a:pathLst>
              </a:custGeom>
              <a:solidFill>
                <a:srgbClr val="0F4C8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975">
                  <a:cs typeface="Arial" panose="020B0604020202020204" pitchFamily="34" charset="0"/>
                </a:endParaRPr>
              </a:p>
            </p:txBody>
          </p:sp>
          <p:sp>
            <p:nvSpPr>
              <p:cNvPr id="35" name="Freeform 188">
                <a:extLst>
                  <a:ext uri="{FF2B5EF4-FFF2-40B4-BE49-F238E27FC236}">
                    <a16:creationId xmlns:a16="http://schemas.microsoft.com/office/drawing/2014/main" id="{7CFC7EE6-340E-247C-D363-D2D79035B80B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9193337" y="4114802"/>
                <a:ext cx="147638" cy="212725"/>
              </a:xfrm>
              <a:custGeom>
                <a:avLst/>
                <a:gdLst>
                  <a:gd name="T0" fmla="*/ 159 w 168"/>
                  <a:gd name="T1" fmla="*/ 110 h 243"/>
                  <a:gd name="T2" fmla="*/ 148 w 168"/>
                  <a:gd name="T3" fmla="*/ 110 h 243"/>
                  <a:gd name="T4" fmla="*/ 148 w 168"/>
                  <a:gd name="T5" fmla="*/ 59 h 243"/>
                  <a:gd name="T6" fmla="*/ 89 w 168"/>
                  <a:gd name="T7" fmla="*/ 0 h 243"/>
                  <a:gd name="T8" fmla="*/ 79 w 168"/>
                  <a:gd name="T9" fmla="*/ 0 h 243"/>
                  <a:gd name="T10" fmla="*/ 20 w 168"/>
                  <a:gd name="T11" fmla="*/ 59 h 243"/>
                  <a:gd name="T12" fmla="*/ 20 w 168"/>
                  <a:gd name="T13" fmla="*/ 110 h 243"/>
                  <a:gd name="T14" fmla="*/ 9 w 168"/>
                  <a:gd name="T15" fmla="*/ 110 h 243"/>
                  <a:gd name="T16" fmla="*/ 0 w 168"/>
                  <a:gd name="T17" fmla="*/ 119 h 243"/>
                  <a:gd name="T18" fmla="*/ 0 w 168"/>
                  <a:gd name="T19" fmla="*/ 120 h 243"/>
                  <a:gd name="T20" fmla="*/ 0 w 168"/>
                  <a:gd name="T21" fmla="*/ 149 h 243"/>
                  <a:gd name="T22" fmla="*/ 0 w 168"/>
                  <a:gd name="T23" fmla="*/ 209 h 243"/>
                  <a:gd name="T24" fmla="*/ 0 w 168"/>
                  <a:gd name="T25" fmla="*/ 227 h 243"/>
                  <a:gd name="T26" fmla="*/ 2 w 168"/>
                  <a:gd name="T27" fmla="*/ 235 h 243"/>
                  <a:gd name="T28" fmla="*/ 16 w 168"/>
                  <a:gd name="T29" fmla="*/ 243 h 243"/>
                  <a:gd name="T30" fmla="*/ 152 w 168"/>
                  <a:gd name="T31" fmla="*/ 243 h 243"/>
                  <a:gd name="T32" fmla="*/ 167 w 168"/>
                  <a:gd name="T33" fmla="*/ 233 h 243"/>
                  <a:gd name="T34" fmla="*/ 167 w 168"/>
                  <a:gd name="T35" fmla="*/ 233 h 243"/>
                  <a:gd name="T36" fmla="*/ 167 w 168"/>
                  <a:gd name="T37" fmla="*/ 232 h 243"/>
                  <a:gd name="T38" fmla="*/ 167 w 168"/>
                  <a:gd name="T39" fmla="*/ 231 h 243"/>
                  <a:gd name="T40" fmla="*/ 168 w 168"/>
                  <a:gd name="T41" fmla="*/ 230 h 243"/>
                  <a:gd name="T42" fmla="*/ 168 w 168"/>
                  <a:gd name="T43" fmla="*/ 229 h 243"/>
                  <a:gd name="T44" fmla="*/ 168 w 168"/>
                  <a:gd name="T45" fmla="*/ 227 h 243"/>
                  <a:gd name="T46" fmla="*/ 168 w 168"/>
                  <a:gd name="T47" fmla="*/ 209 h 243"/>
                  <a:gd name="T48" fmla="*/ 168 w 168"/>
                  <a:gd name="T49" fmla="*/ 149 h 243"/>
                  <a:gd name="T50" fmla="*/ 168 w 168"/>
                  <a:gd name="T51" fmla="*/ 120 h 243"/>
                  <a:gd name="T52" fmla="*/ 168 w 168"/>
                  <a:gd name="T53" fmla="*/ 119 h 243"/>
                  <a:gd name="T54" fmla="*/ 159 w 168"/>
                  <a:gd name="T55" fmla="*/ 110 h 243"/>
                  <a:gd name="T56" fmla="*/ 92 w 168"/>
                  <a:gd name="T57" fmla="*/ 179 h 243"/>
                  <a:gd name="T58" fmla="*/ 92 w 168"/>
                  <a:gd name="T59" fmla="*/ 194 h 243"/>
                  <a:gd name="T60" fmla="*/ 84 w 168"/>
                  <a:gd name="T61" fmla="*/ 201 h 243"/>
                  <a:gd name="T62" fmla="*/ 84 w 168"/>
                  <a:gd name="T63" fmla="*/ 201 h 243"/>
                  <a:gd name="T64" fmla="*/ 76 w 168"/>
                  <a:gd name="T65" fmla="*/ 194 h 243"/>
                  <a:gd name="T66" fmla="*/ 76 w 168"/>
                  <a:gd name="T67" fmla="*/ 179 h 243"/>
                  <a:gd name="T68" fmla="*/ 70 w 168"/>
                  <a:gd name="T69" fmla="*/ 168 h 243"/>
                  <a:gd name="T70" fmla="*/ 84 w 168"/>
                  <a:gd name="T71" fmla="*/ 154 h 243"/>
                  <a:gd name="T72" fmla="*/ 98 w 168"/>
                  <a:gd name="T73" fmla="*/ 168 h 243"/>
                  <a:gd name="T74" fmla="*/ 92 w 168"/>
                  <a:gd name="T75" fmla="*/ 179 h 243"/>
                  <a:gd name="T76" fmla="*/ 134 w 168"/>
                  <a:gd name="T77" fmla="*/ 110 h 243"/>
                  <a:gd name="T78" fmla="*/ 34 w 168"/>
                  <a:gd name="T79" fmla="*/ 110 h 243"/>
                  <a:gd name="T80" fmla="*/ 34 w 168"/>
                  <a:gd name="T81" fmla="*/ 59 h 243"/>
                  <a:gd name="T82" fmla="*/ 79 w 168"/>
                  <a:gd name="T83" fmla="*/ 14 h 243"/>
                  <a:gd name="T84" fmla="*/ 89 w 168"/>
                  <a:gd name="T85" fmla="*/ 14 h 243"/>
                  <a:gd name="T86" fmla="*/ 134 w 168"/>
                  <a:gd name="T87" fmla="*/ 59 h 243"/>
                  <a:gd name="T88" fmla="*/ 134 w 168"/>
                  <a:gd name="T89" fmla="*/ 110 h 2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</a:cxnLst>
                <a:rect l="0" t="0" r="r" b="b"/>
                <a:pathLst>
                  <a:path w="168" h="243">
                    <a:moveTo>
                      <a:pt x="159" y="110"/>
                    </a:moveTo>
                    <a:cubicBezTo>
                      <a:pt x="148" y="110"/>
                      <a:pt x="148" y="110"/>
                      <a:pt x="148" y="110"/>
                    </a:cubicBezTo>
                    <a:cubicBezTo>
                      <a:pt x="148" y="59"/>
                      <a:pt x="148" y="59"/>
                      <a:pt x="148" y="59"/>
                    </a:cubicBezTo>
                    <a:cubicBezTo>
                      <a:pt x="148" y="27"/>
                      <a:pt x="121" y="0"/>
                      <a:pt x="89" y="0"/>
                    </a:cubicBezTo>
                    <a:cubicBezTo>
                      <a:pt x="79" y="0"/>
                      <a:pt x="79" y="0"/>
                      <a:pt x="79" y="0"/>
                    </a:cubicBezTo>
                    <a:cubicBezTo>
                      <a:pt x="47" y="0"/>
                      <a:pt x="20" y="27"/>
                      <a:pt x="20" y="59"/>
                    </a:cubicBezTo>
                    <a:cubicBezTo>
                      <a:pt x="20" y="110"/>
                      <a:pt x="20" y="110"/>
                      <a:pt x="20" y="110"/>
                    </a:cubicBezTo>
                    <a:cubicBezTo>
                      <a:pt x="9" y="110"/>
                      <a:pt x="9" y="110"/>
                      <a:pt x="9" y="110"/>
                    </a:cubicBezTo>
                    <a:cubicBezTo>
                      <a:pt x="4" y="110"/>
                      <a:pt x="0" y="114"/>
                      <a:pt x="0" y="119"/>
                    </a:cubicBezTo>
                    <a:cubicBezTo>
                      <a:pt x="0" y="120"/>
                      <a:pt x="0" y="120"/>
                      <a:pt x="0" y="120"/>
                    </a:cubicBezTo>
                    <a:cubicBezTo>
                      <a:pt x="0" y="149"/>
                      <a:pt x="0" y="149"/>
                      <a:pt x="0" y="149"/>
                    </a:cubicBezTo>
                    <a:cubicBezTo>
                      <a:pt x="0" y="209"/>
                      <a:pt x="0" y="209"/>
                      <a:pt x="0" y="209"/>
                    </a:cubicBezTo>
                    <a:cubicBezTo>
                      <a:pt x="0" y="227"/>
                      <a:pt x="0" y="227"/>
                      <a:pt x="0" y="227"/>
                    </a:cubicBezTo>
                    <a:cubicBezTo>
                      <a:pt x="0" y="230"/>
                      <a:pt x="1" y="233"/>
                      <a:pt x="2" y="235"/>
                    </a:cubicBezTo>
                    <a:cubicBezTo>
                      <a:pt x="5" y="240"/>
                      <a:pt x="10" y="243"/>
                      <a:pt x="16" y="243"/>
                    </a:cubicBezTo>
                    <a:cubicBezTo>
                      <a:pt x="152" y="243"/>
                      <a:pt x="152" y="243"/>
                      <a:pt x="152" y="243"/>
                    </a:cubicBezTo>
                    <a:cubicBezTo>
                      <a:pt x="159" y="243"/>
                      <a:pt x="164" y="239"/>
                      <a:pt x="167" y="233"/>
                    </a:cubicBezTo>
                    <a:cubicBezTo>
                      <a:pt x="167" y="233"/>
                      <a:pt x="167" y="233"/>
                      <a:pt x="167" y="233"/>
                    </a:cubicBezTo>
                    <a:cubicBezTo>
                      <a:pt x="167" y="233"/>
                      <a:pt x="167" y="232"/>
                      <a:pt x="167" y="232"/>
                    </a:cubicBezTo>
                    <a:cubicBezTo>
                      <a:pt x="167" y="231"/>
                      <a:pt x="167" y="231"/>
                      <a:pt x="167" y="231"/>
                    </a:cubicBezTo>
                    <a:cubicBezTo>
                      <a:pt x="167" y="231"/>
                      <a:pt x="168" y="230"/>
                      <a:pt x="168" y="230"/>
                    </a:cubicBezTo>
                    <a:cubicBezTo>
                      <a:pt x="168" y="229"/>
                      <a:pt x="168" y="229"/>
                      <a:pt x="168" y="229"/>
                    </a:cubicBezTo>
                    <a:cubicBezTo>
                      <a:pt x="168" y="229"/>
                      <a:pt x="168" y="228"/>
                      <a:pt x="168" y="227"/>
                    </a:cubicBezTo>
                    <a:cubicBezTo>
                      <a:pt x="168" y="209"/>
                      <a:pt x="168" y="209"/>
                      <a:pt x="168" y="209"/>
                    </a:cubicBezTo>
                    <a:cubicBezTo>
                      <a:pt x="168" y="149"/>
                      <a:pt x="168" y="149"/>
                      <a:pt x="168" y="149"/>
                    </a:cubicBezTo>
                    <a:cubicBezTo>
                      <a:pt x="168" y="120"/>
                      <a:pt x="168" y="120"/>
                      <a:pt x="168" y="120"/>
                    </a:cubicBezTo>
                    <a:cubicBezTo>
                      <a:pt x="168" y="119"/>
                      <a:pt x="168" y="119"/>
                      <a:pt x="168" y="119"/>
                    </a:cubicBezTo>
                    <a:cubicBezTo>
                      <a:pt x="168" y="114"/>
                      <a:pt x="164" y="110"/>
                      <a:pt x="159" y="110"/>
                    </a:cubicBezTo>
                    <a:moveTo>
                      <a:pt x="92" y="179"/>
                    </a:moveTo>
                    <a:cubicBezTo>
                      <a:pt x="92" y="194"/>
                      <a:pt x="92" y="194"/>
                      <a:pt x="92" y="194"/>
                    </a:cubicBezTo>
                    <a:cubicBezTo>
                      <a:pt x="92" y="198"/>
                      <a:pt x="88" y="201"/>
                      <a:pt x="84" y="201"/>
                    </a:cubicBezTo>
                    <a:cubicBezTo>
                      <a:pt x="84" y="201"/>
                      <a:pt x="84" y="201"/>
                      <a:pt x="84" y="201"/>
                    </a:cubicBezTo>
                    <a:cubicBezTo>
                      <a:pt x="80" y="201"/>
                      <a:pt x="76" y="198"/>
                      <a:pt x="76" y="194"/>
                    </a:cubicBezTo>
                    <a:cubicBezTo>
                      <a:pt x="76" y="179"/>
                      <a:pt x="76" y="179"/>
                      <a:pt x="76" y="179"/>
                    </a:cubicBezTo>
                    <a:cubicBezTo>
                      <a:pt x="73" y="177"/>
                      <a:pt x="70" y="172"/>
                      <a:pt x="70" y="168"/>
                    </a:cubicBezTo>
                    <a:cubicBezTo>
                      <a:pt x="70" y="160"/>
                      <a:pt x="76" y="154"/>
                      <a:pt x="84" y="154"/>
                    </a:cubicBezTo>
                    <a:cubicBezTo>
                      <a:pt x="92" y="154"/>
                      <a:pt x="98" y="160"/>
                      <a:pt x="98" y="168"/>
                    </a:cubicBezTo>
                    <a:cubicBezTo>
                      <a:pt x="98" y="172"/>
                      <a:pt x="95" y="177"/>
                      <a:pt x="92" y="179"/>
                    </a:cubicBezTo>
                    <a:moveTo>
                      <a:pt x="134" y="110"/>
                    </a:moveTo>
                    <a:cubicBezTo>
                      <a:pt x="34" y="110"/>
                      <a:pt x="34" y="110"/>
                      <a:pt x="34" y="110"/>
                    </a:cubicBezTo>
                    <a:cubicBezTo>
                      <a:pt x="34" y="59"/>
                      <a:pt x="34" y="59"/>
                      <a:pt x="34" y="59"/>
                    </a:cubicBezTo>
                    <a:cubicBezTo>
                      <a:pt x="34" y="34"/>
                      <a:pt x="54" y="14"/>
                      <a:pt x="79" y="14"/>
                    </a:cubicBezTo>
                    <a:cubicBezTo>
                      <a:pt x="89" y="14"/>
                      <a:pt x="89" y="14"/>
                      <a:pt x="89" y="14"/>
                    </a:cubicBezTo>
                    <a:cubicBezTo>
                      <a:pt x="114" y="14"/>
                      <a:pt x="134" y="34"/>
                      <a:pt x="134" y="59"/>
                    </a:cubicBezTo>
                    <a:cubicBezTo>
                      <a:pt x="134" y="110"/>
                      <a:pt x="134" y="110"/>
                      <a:pt x="134" y="110"/>
                    </a:cubicBezTo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975">
                  <a:cs typeface="Arial" panose="020B0604020202020204" pitchFamily="34" charset="0"/>
                </a:endParaRPr>
              </a:p>
            </p:txBody>
          </p:sp>
          <p:sp>
            <p:nvSpPr>
              <p:cNvPr id="36" name="Freeform 189">
                <a:extLst>
                  <a:ext uri="{FF2B5EF4-FFF2-40B4-BE49-F238E27FC236}">
                    <a16:creationId xmlns:a16="http://schemas.microsoft.com/office/drawing/2014/main" id="{472B30D2-24BB-B097-4227-8CAAE717BA65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9267949" y="4046539"/>
                <a:ext cx="195263" cy="419100"/>
              </a:xfrm>
              <a:custGeom>
                <a:avLst/>
                <a:gdLst>
                  <a:gd name="T0" fmla="*/ 0 w 223"/>
                  <a:gd name="T1" fmla="*/ 232 h 477"/>
                  <a:gd name="T2" fmla="*/ 0 w 223"/>
                  <a:gd name="T3" fmla="*/ 279 h 477"/>
                  <a:gd name="T4" fmla="*/ 0 w 223"/>
                  <a:gd name="T5" fmla="*/ 279 h 477"/>
                  <a:gd name="T6" fmla="*/ 8 w 223"/>
                  <a:gd name="T7" fmla="*/ 272 h 477"/>
                  <a:gd name="T8" fmla="*/ 8 w 223"/>
                  <a:gd name="T9" fmla="*/ 257 h 477"/>
                  <a:gd name="T10" fmla="*/ 14 w 223"/>
                  <a:gd name="T11" fmla="*/ 246 h 477"/>
                  <a:gd name="T12" fmla="*/ 0 w 223"/>
                  <a:gd name="T13" fmla="*/ 232 h 477"/>
                  <a:gd name="T14" fmla="*/ 5 w 223"/>
                  <a:gd name="T15" fmla="*/ 92 h 477"/>
                  <a:gd name="T16" fmla="*/ 0 w 223"/>
                  <a:gd name="T17" fmla="*/ 92 h 477"/>
                  <a:gd name="T18" fmla="*/ 0 w 223"/>
                  <a:gd name="T19" fmla="*/ 188 h 477"/>
                  <a:gd name="T20" fmla="*/ 50 w 223"/>
                  <a:gd name="T21" fmla="*/ 188 h 477"/>
                  <a:gd name="T22" fmla="*/ 50 w 223"/>
                  <a:gd name="T23" fmla="*/ 137 h 477"/>
                  <a:gd name="T24" fmla="*/ 5 w 223"/>
                  <a:gd name="T25" fmla="*/ 92 h 477"/>
                  <a:gd name="T26" fmla="*/ 223 w 223"/>
                  <a:gd name="T27" fmla="*/ 0 h 477"/>
                  <a:gd name="T28" fmla="*/ 0 w 223"/>
                  <a:gd name="T29" fmla="*/ 0 h 477"/>
                  <a:gd name="T30" fmla="*/ 0 w 223"/>
                  <a:gd name="T31" fmla="*/ 78 h 477"/>
                  <a:gd name="T32" fmla="*/ 5 w 223"/>
                  <a:gd name="T33" fmla="*/ 78 h 477"/>
                  <a:gd name="T34" fmla="*/ 64 w 223"/>
                  <a:gd name="T35" fmla="*/ 137 h 477"/>
                  <a:gd name="T36" fmla="*/ 64 w 223"/>
                  <a:gd name="T37" fmla="*/ 188 h 477"/>
                  <a:gd name="T38" fmla="*/ 75 w 223"/>
                  <a:gd name="T39" fmla="*/ 188 h 477"/>
                  <a:gd name="T40" fmla="*/ 84 w 223"/>
                  <a:gd name="T41" fmla="*/ 197 h 477"/>
                  <a:gd name="T42" fmla="*/ 84 w 223"/>
                  <a:gd name="T43" fmla="*/ 198 h 477"/>
                  <a:gd name="T44" fmla="*/ 84 w 223"/>
                  <a:gd name="T45" fmla="*/ 227 h 477"/>
                  <a:gd name="T46" fmla="*/ 84 w 223"/>
                  <a:gd name="T47" fmla="*/ 287 h 477"/>
                  <a:gd name="T48" fmla="*/ 84 w 223"/>
                  <a:gd name="T49" fmla="*/ 305 h 477"/>
                  <a:gd name="T50" fmla="*/ 84 w 223"/>
                  <a:gd name="T51" fmla="*/ 307 h 477"/>
                  <a:gd name="T52" fmla="*/ 84 w 223"/>
                  <a:gd name="T53" fmla="*/ 308 h 477"/>
                  <a:gd name="T54" fmla="*/ 83 w 223"/>
                  <a:gd name="T55" fmla="*/ 309 h 477"/>
                  <a:gd name="T56" fmla="*/ 83 w 223"/>
                  <a:gd name="T57" fmla="*/ 310 h 477"/>
                  <a:gd name="T58" fmla="*/ 83 w 223"/>
                  <a:gd name="T59" fmla="*/ 311 h 477"/>
                  <a:gd name="T60" fmla="*/ 83 w 223"/>
                  <a:gd name="T61" fmla="*/ 311 h 477"/>
                  <a:gd name="T62" fmla="*/ 68 w 223"/>
                  <a:gd name="T63" fmla="*/ 321 h 477"/>
                  <a:gd name="T64" fmla="*/ 0 w 223"/>
                  <a:gd name="T65" fmla="*/ 321 h 477"/>
                  <a:gd name="T66" fmla="*/ 0 w 223"/>
                  <a:gd name="T67" fmla="*/ 477 h 477"/>
                  <a:gd name="T68" fmla="*/ 7 w 223"/>
                  <a:gd name="T69" fmla="*/ 474 h 477"/>
                  <a:gd name="T70" fmla="*/ 65 w 223"/>
                  <a:gd name="T71" fmla="*/ 445 h 477"/>
                  <a:gd name="T72" fmla="*/ 216 w 223"/>
                  <a:gd name="T73" fmla="*/ 300 h 477"/>
                  <a:gd name="T74" fmla="*/ 223 w 223"/>
                  <a:gd name="T75" fmla="*/ 0 h 4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223" h="477">
                    <a:moveTo>
                      <a:pt x="0" y="232"/>
                    </a:moveTo>
                    <a:cubicBezTo>
                      <a:pt x="0" y="279"/>
                      <a:pt x="0" y="279"/>
                      <a:pt x="0" y="279"/>
                    </a:cubicBezTo>
                    <a:cubicBezTo>
                      <a:pt x="0" y="279"/>
                      <a:pt x="0" y="279"/>
                      <a:pt x="0" y="279"/>
                    </a:cubicBezTo>
                    <a:cubicBezTo>
                      <a:pt x="4" y="279"/>
                      <a:pt x="8" y="276"/>
                      <a:pt x="8" y="272"/>
                    </a:cubicBezTo>
                    <a:cubicBezTo>
                      <a:pt x="8" y="257"/>
                      <a:pt x="8" y="257"/>
                      <a:pt x="8" y="257"/>
                    </a:cubicBezTo>
                    <a:cubicBezTo>
                      <a:pt x="11" y="255"/>
                      <a:pt x="14" y="250"/>
                      <a:pt x="14" y="246"/>
                    </a:cubicBezTo>
                    <a:cubicBezTo>
                      <a:pt x="14" y="238"/>
                      <a:pt x="8" y="232"/>
                      <a:pt x="0" y="232"/>
                    </a:cubicBezTo>
                    <a:moveTo>
                      <a:pt x="5" y="92"/>
                    </a:moveTo>
                    <a:cubicBezTo>
                      <a:pt x="0" y="92"/>
                      <a:pt x="0" y="92"/>
                      <a:pt x="0" y="92"/>
                    </a:cubicBezTo>
                    <a:cubicBezTo>
                      <a:pt x="0" y="188"/>
                      <a:pt x="0" y="188"/>
                      <a:pt x="0" y="188"/>
                    </a:cubicBezTo>
                    <a:cubicBezTo>
                      <a:pt x="50" y="188"/>
                      <a:pt x="50" y="188"/>
                      <a:pt x="50" y="188"/>
                    </a:cubicBezTo>
                    <a:cubicBezTo>
                      <a:pt x="50" y="137"/>
                      <a:pt x="50" y="137"/>
                      <a:pt x="50" y="137"/>
                    </a:cubicBezTo>
                    <a:cubicBezTo>
                      <a:pt x="50" y="112"/>
                      <a:pt x="30" y="92"/>
                      <a:pt x="5" y="92"/>
                    </a:cubicBezTo>
                    <a:moveTo>
                      <a:pt x="223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78"/>
                      <a:pt x="0" y="78"/>
                      <a:pt x="0" y="78"/>
                    </a:cubicBezTo>
                    <a:cubicBezTo>
                      <a:pt x="5" y="78"/>
                      <a:pt x="5" y="78"/>
                      <a:pt x="5" y="78"/>
                    </a:cubicBezTo>
                    <a:cubicBezTo>
                      <a:pt x="37" y="78"/>
                      <a:pt x="64" y="105"/>
                      <a:pt x="64" y="137"/>
                    </a:cubicBezTo>
                    <a:cubicBezTo>
                      <a:pt x="64" y="188"/>
                      <a:pt x="64" y="188"/>
                      <a:pt x="64" y="188"/>
                    </a:cubicBezTo>
                    <a:cubicBezTo>
                      <a:pt x="75" y="188"/>
                      <a:pt x="75" y="188"/>
                      <a:pt x="75" y="188"/>
                    </a:cubicBezTo>
                    <a:cubicBezTo>
                      <a:pt x="80" y="188"/>
                      <a:pt x="84" y="192"/>
                      <a:pt x="84" y="197"/>
                    </a:cubicBezTo>
                    <a:cubicBezTo>
                      <a:pt x="84" y="198"/>
                      <a:pt x="84" y="198"/>
                      <a:pt x="84" y="198"/>
                    </a:cubicBezTo>
                    <a:cubicBezTo>
                      <a:pt x="84" y="227"/>
                      <a:pt x="84" y="227"/>
                      <a:pt x="84" y="227"/>
                    </a:cubicBezTo>
                    <a:cubicBezTo>
                      <a:pt x="84" y="287"/>
                      <a:pt x="84" y="287"/>
                      <a:pt x="84" y="287"/>
                    </a:cubicBezTo>
                    <a:cubicBezTo>
                      <a:pt x="84" y="305"/>
                      <a:pt x="84" y="305"/>
                      <a:pt x="84" y="305"/>
                    </a:cubicBezTo>
                    <a:cubicBezTo>
                      <a:pt x="84" y="306"/>
                      <a:pt x="84" y="307"/>
                      <a:pt x="84" y="307"/>
                    </a:cubicBezTo>
                    <a:cubicBezTo>
                      <a:pt x="84" y="308"/>
                      <a:pt x="84" y="308"/>
                      <a:pt x="84" y="308"/>
                    </a:cubicBezTo>
                    <a:cubicBezTo>
                      <a:pt x="84" y="308"/>
                      <a:pt x="83" y="309"/>
                      <a:pt x="83" y="309"/>
                    </a:cubicBezTo>
                    <a:cubicBezTo>
                      <a:pt x="83" y="310"/>
                      <a:pt x="83" y="310"/>
                      <a:pt x="83" y="310"/>
                    </a:cubicBezTo>
                    <a:cubicBezTo>
                      <a:pt x="83" y="310"/>
                      <a:pt x="83" y="311"/>
                      <a:pt x="83" y="311"/>
                    </a:cubicBezTo>
                    <a:cubicBezTo>
                      <a:pt x="83" y="311"/>
                      <a:pt x="83" y="311"/>
                      <a:pt x="83" y="311"/>
                    </a:cubicBezTo>
                    <a:cubicBezTo>
                      <a:pt x="80" y="317"/>
                      <a:pt x="75" y="321"/>
                      <a:pt x="68" y="321"/>
                    </a:cubicBezTo>
                    <a:cubicBezTo>
                      <a:pt x="0" y="321"/>
                      <a:pt x="0" y="321"/>
                      <a:pt x="0" y="321"/>
                    </a:cubicBezTo>
                    <a:cubicBezTo>
                      <a:pt x="0" y="477"/>
                      <a:pt x="0" y="477"/>
                      <a:pt x="0" y="477"/>
                    </a:cubicBezTo>
                    <a:cubicBezTo>
                      <a:pt x="2" y="476"/>
                      <a:pt x="5" y="475"/>
                      <a:pt x="7" y="474"/>
                    </a:cubicBezTo>
                    <a:cubicBezTo>
                      <a:pt x="24" y="464"/>
                      <a:pt x="44" y="455"/>
                      <a:pt x="65" y="445"/>
                    </a:cubicBezTo>
                    <a:cubicBezTo>
                      <a:pt x="151" y="407"/>
                      <a:pt x="216" y="372"/>
                      <a:pt x="216" y="300"/>
                    </a:cubicBezTo>
                    <a:cubicBezTo>
                      <a:pt x="223" y="0"/>
                      <a:pt x="223" y="0"/>
                      <a:pt x="223" y="0"/>
                    </a:cubicBezTo>
                  </a:path>
                </a:pathLst>
              </a:custGeom>
              <a:solidFill>
                <a:srgbClr val="0F4C8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975">
                  <a:cs typeface="Arial" panose="020B0604020202020204" pitchFamily="34" charset="0"/>
                </a:endParaRPr>
              </a:p>
            </p:txBody>
          </p:sp>
          <p:sp>
            <p:nvSpPr>
              <p:cNvPr id="37" name="Freeform 190">
                <a:extLst>
                  <a:ext uri="{FF2B5EF4-FFF2-40B4-BE49-F238E27FC236}">
                    <a16:creationId xmlns:a16="http://schemas.microsoft.com/office/drawing/2014/main" id="{2B18BB16-23A8-D2A1-0DDE-E1F842D028E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267949" y="4114802"/>
                <a:ext cx="73025" cy="212725"/>
              </a:xfrm>
              <a:custGeom>
                <a:avLst/>
                <a:gdLst>
                  <a:gd name="T0" fmla="*/ 5 w 84"/>
                  <a:gd name="T1" fmla="*/ 0 h 243"/>
                  <a:gd name="T2" fmla="*/ 0 w 84"/>
                  <a:gd name="T3" fmla="*/ 0 h 243"/>
                  <a:gd name="T4" fmla="*/ 0 w 84"/>
                  <a:gd name="T5" fmla="*/ 14 h 243"/>
                  <a:gd name="T6" fmla="*/ 5 w 84"/>
                  <a:gd name="T7" fmla="*/ 14 h 243"/>
                  <a:gd name="T8" fmla="*/ 50 w 84"/>
                  <a:gd name="T9" fmla="*/ 59 h 243"/>
                  <a:gd name="T10" fmla="*/ 50 w 84"/>
                  <a:gd name="T11" fmla="*/ 110 h 243"/>
                  <a:gd name="T12" fmla="*/ 0 w 84"/>
                  <a:gd name="T13" fmla="*/ 110 h 243"/>
                  <a:gd name="T14" fmla="*/ 0 w 84"/>
                  <a:gd name="T15" fmla="*/ 154 h 243"/>
                  <a:gd name="T16" fmla="*/ 14 w 84"/>
                  <a:gd name="T17" fmla="*/ 168 h 243"/>
                  <a:gd name="T18" fmla="*/ 8 w 84"/>
                  <a:gd name="T19" fmla="*/ 179 h 243"/>
                  <a:gd name="T20" fmla="*/ 8 w 84"/>
                  <a:gd name="T21" fmla="*/ 194 h 243"/>
                  <a:gd name="T22" fmla="*/ 0 w 84"/>
                  <a:gd name="T23" fmla="*/ 201 h 243"/>
                  <a:gd name="T24" fmla="*/ 0 w 84"/>
                  <a:gd name="T25" fmla="*/ 201 h 243"/>
                  <a:gd name="T26" fmla="*/ 0 w 84"/>
                  <a:gd name="T27" fmla="*/ 243 h 243"/>
                  <a:gd name="T28" fmla="*/ 68 w 84"/>
                  <a:gd name="T29" fmla="*/ 243 h 243"/>
                  <a:gd name="T30" fmla="*/ 83 w 84"/>
                  <a:gd name="T31" fmla="*/ 233 h 243"/>
                  <a:gd name="T32" fmla="*/ 83 w 84"/>
                  <a:gd name="T33" fmla="*/ 233 h 243"/>
                  <a:gd name="T34" fmla="*/ 83 w 84"/>
                  <a:gd name="T35" fmla="*/ 232 h 243"/>
                  <a:gd name="T36" fmla="*/ 83 w 84"/>
                  <a:gd name="T37" fmla="*/ 231 h 243"/>
                  <a:gd name="T38" fmla="*/ 84 w 84"/>
                  <a:gd name="T39" fmla="*/ 230 h 243"/>
                  <a:gd name="T40" fmla="*/ 84 w 84"/>
                  <a:gd name="T41" fmla="*/ 229 h 243"/>
                  <a:gd name="T42" fmla="*/ 84 w 84"/>
                  <a:gd name="T43" fmla="*/ 227 h 243"/>
                  <a:gd name="T44" fmla="*/ 84 w 84"/>
                  <a:gd name="T45" fmla="*/ 209 h 243"/>
                  <a:gd name="T46" fmla="*/ 84 w 84"/>
                  <a:gd name="T47" fmla="*/ 149 h 243"/>
                  <a:gd name="T48" fmla="*/ 84 w 84"/>
                  <a:gd name="T49" fmla="*/ 120 h 243"/>
                  <a:gd name="T50" fmla="*/ 84 w 84"/>
                  <a:gd name="T51" fmla="*/ 119 h 243"/>
                  <a:gd name="T52" fmla="*/ 75 w 84"/>
                  <a:gd name="T53" fmla="*/ 110 h 243"/>
                  <a:gd name="T54" fmla="*/ 64 w 84"/>
                  <a:gd name="T55" fmla="*/ 110 h 243"/>
                  <a:gd name="T56" fmla="*/ 64 w 84"/>
                  <a:gd name="T57" fmla="*/ 59 h 243"/>
                  <a:gd name="T58" fmla="*/ 5 w 84"/>
                  <a:gd name="T59" fmla="*/ 0 h 2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84" h="243">
                    <a:moveTo>
                      <a:pt x="5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4"/>
                      <a:pt x="0" y="14"/>
                      <a:pt x="0" y="14"/>
                    </a:cubicBezTo>
                    <a:cubicBezTo>
                      <a:pt x="5" y="14"/>
                      <a:pt x="5" y="14"/>
                      <a:pt x="5" y="14"/>
                    </a:cubicBezTo>
                    <a:cubicBezTo>
                      <a:pt x="30" y="14"/>
                      <a:pt x="50" y="34"/>
                      <a:pt x="50" y="59"/>
                    </a:cubicBezTo>
                    <a:cubicBezTo>
                      <a:pt x="50" y="110"/>
                      <a:pt x="50" y="110"/>
                      <a:pt x="50" y="110"/>
                    </a:cubicBezTo>
                    <a:cubicBezTo>
                      <a:pt x="0" y="110"/>
                      <a:pt x="0" y="110"/>
                      <a:pt x="0" y="110"/>
                    </a:cubicBezTo>
                    <a:cubicBezTo>
                      <a:pt x="0" y="154"/>
                      <a:pt x="0" y="154"/>
                      <a:pt x="0" y="154"/>
                    </a:cubicBezTo>
                    <a:cubicBezTo>
                      <a:pt x="8" y="154"/>
                      <a:pt x="14" y="160"/>
                      <a:pt x="14" y="168"/>
                    </a:cubicBezTo>
                    <a:cubicBezTo>
                      <a:pt x="14" y="172"/>
                      <a:pt x="11" y="177"/>
                      <a:pt x="8" y="179"/>
                    </a:cubicBezTo>
                    <a:cubicBezTo>
                      <a:pt x="8" y="194"/>
                      <a:pt x="8" y="194"/>
                      <a:pt x="8" y="194"/>
                    </a:cubicBezTo>
                    <a:cubicBezTo>
                      <a:pt x="8" y="198"/>
                      <a:pt x="4" y="201"/>
                      <a:pt x="0" y="201"/>
                    </a:cubicBezTo>
                    <a:cubicBezTo>
                      <a:pt x="0" y="201"/>
                      <a:pt x="0" y="201"/>
                      <a:pt x="0" y="201"/>
                    </a:cubicBezTo>
                    <a:cubicBezTo>
                      <a:pt x="0" y="243"/>
                      <a:pt x="0" y="243"/>
                      <a:pt x="0" y="243"/>
                    </a:cubicBezTo>
                    <a:cubicBezTo>
                      <a:pt x="68" y="243"/>
                      <a:pt x="68" y="243"/>
                      <a:pt x="68" y="243"/>
                    </a:cubicBezTo>
                    <a:cubicBezTo>
                      <a:pt x="75" y="243"/>
                      <a:pt x="80" y="239"/>
                      <a:pt x="83" y="233"/>
                    </a:cubicBezTo>
                    <a:cubicBezTo>
                      <a:pt x="83" y="233"/>
                      <a:pt x="83" y="233"/>
                      <a:pt x="83" y="233"/>
                    </a:cubicBezTo>
                    <a:cubicBezTo>
                      <a:pt x="83" y="233"/>
                      <a:pt x="83" y="232"/>
                      <a:pt x="83" y="232"/>
                    </a:cubicBezTo>
                    <a:cubicBezTo>
                      <a:pt x="83" y="231"/>
                      <a:pt x="83" y="231"/>
                      <a:pt x="83" y="231"/>
                    </a:cubicBezTo>
                    <a:cubicBezTo>
                      <a:pt x="83" y="231"/>
                      <a:pt x="84" y="230"/>
                      <a:pt x="84" y="230"/>
                    </a:cubicBezTo>
                    <a:cubicBezTo>
                      <a:pt x="84" y="229"/>
                      <a:pt x="84" y="229"/>
                      <a:pt x="84" y="229"/>
                    </a:cubicBezTo>
                    <a:cubicBezTo>
                      <a:pt x="84" y="229"/>
                      <a:pt x="84" y="228"/>
                      <a:pt x="84" y="227"/>
                    </a:cubicBezTo>
                    <a:cubicBezTo>
                      <a:pt x="84" y="209"/>
                      <a:pt x="84" y="209"/>
                      <a:pt x="84" y="209"/>
                    </a:cubicBezTo>
                    <a:cubicBezTo>
                      <a:pt x="84" y="149"/>
                      <a:pt x="84" y="149"/>
                      <a:pt x="84" y="149"/>
                    </a:cubicBezTo>
                    <a:cubicBezTo>
                      <a:pt x="84" y="120"/>
                      <a:pt x="84" y="120"/>
                      <a:pt x="84" y="120"/>
                    </a:cubicBezTo>
                    <a:cubicBezTo>
                      <a:pt x="84" y="119"/>
                      <a:pt x="84" y="119"/>
                      <a:pt x="84" y="119"/>
                    </a:cubicBezTo>
                    <a:cubicBezTo>
                      <a:pt x="84" y="114"/>
                      <a:pt x="80" y="110"/>
                      <a:pt x="75" y="110"/>
                    </a:cubicBezTo>
                    <a:cubicBezTo>
                      <a:pt x="64" y="110"/>
                      <a:pt x="64" y="110"/>
                      <a:pt x="64" y="110"/>
                    </a:cubicBezTo>
                    <a:cubicBezTo>
                      <a:pt x="64" y="59"/>
                      <a:pt x="64" y="59"/>
                      <a:pt x="64" y="59"/>
                    </a:cubicBezTo>
                    <a:cubicBezTo>
                      <a:pt x="64" y="27"/>
                      <a:pt x="37" y="0"/>
                      <a:pt x="5" y="0"/>
                    </a:cubicBezTo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975">
                  <a:cs typeface="Arial" panose="020B0604020202020204" pitchFamily="34" charset="0"/>
                </a:endParaRPr>
              </a:p>
            </p:txBody>
          </p:sp>
        </p:grpSp>
      </p:grpSp>
      <p:sp>
        <p:nvSpPr>
          <p:cNvPr id="10" name="Rectangle 9">
            <a:extLst>
              <a:ext uri="{FF2B5EF4-FFF2-40B4-BE49-F238E27FC236}">
                <a16:creationId xmlns:a16="http://schemas.microsoft.com/office/drawing/2014/main" id="{700F5AAA-93E3-5877-BB65-B44918376930}"/>
              </a:ext>
            </a:extLst>
          </p:cNvPr>
          <p:cNvSpPr/>
          <p:nvPr/>
        </p:nvSpPr>
        <p:spPr>
          <a:xfrm>
            <a:off x="6437124" y="1238145"/>
            <a:ext cx="2241559" cy="657542"/>
          </a:xfrm>
          <a:prstGeom prst="rect">
            <a:avLst/>
          </a:prstGeom>
          <a:solidFill>
            <a:schemeClr val="tx2"/>
          </a:solidFill>
          <a:ln w="2857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lvl="1" algn="ctr">
              <a:spcAft>
                <a:spcPts val="450"/>
              </a:spcAft>
            </a:pPr>
            <a:r>
              <a:rPr lang="nl-BE" sz="1350" b="1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  Hoe</a:t>
            </a:r>
            <a:br>
              <a:rPr lang="nl-BE" sz="1350" b="1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</a:br>
            <a:r>
              <a:rPr lang="nl-BE" sz="1350" b="1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 zullen we dit doen?</a:t>
            </a:r>
          </a:p>
        </p:txBody>
      </p:sp>
      <p:grpSp>
        <p:nvGrpSpPr>
          <p:cNvPr id="38" name="Group 37">
            <a:extLst>
              <a:ext uri="{FF2B5EF4-FFF2-40B4-BE49-F238E27FC236}">
                <a16:creationId xmlns:a16="http://schemas.microsoft.com/office/drawing/2014/main" id="{AADAE296-9EDD-AD56-7FC4-09BD88C051EF}"/>
              </a:ext>
            </a:extLst>
          </p:cNvPr>
          <p:cNvGrpSpPr>
            <a:grpSpLocks/>
          </p:cNvGrpSpPr>
          <p:nvPr/>
        </p:nvGrpSpPr>
        <p:grpSpPr>
          <a:xfrm>
            <a:off x="6457836" y="1105810"/>
            <a:ext cx="289782" cy="264194"/>
            <a:chOff x="5598774" y="5044034"/>
            <a:chExt cx="881111" cy="881111"/>
          </a:xfrm>
        </p:grpSpPr>
        <p:sp>
          <p:nvSpPr>
            <p:cNvPr id="39" name="Oval 28">
              <a:extLst>
                <a:ext uri="{FF2B5EF4-FFF2-40B4-BE49-F238E27FC236}">
                  <a16:creationId xmlns:a16="http://schemas.microsoft.com/office/drawing/2014/main" id="{5C6E245E-4C44-8270-EFCB-33C431362F8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598774" y="5044034"/>
              <a:ext cx="881111" cy="881111"/>
            </a:xfrm>
            <a:prstGeom prst="ellipse">
              <a:avLst/>
            </a:prstGeom>
            <a:solidFill>
              <a:schemeClr val="bg1"/>
            </a:solidFill>
            <a:ln w="57150">
              <a:solidFill>
                <a:schemeClr val="bg2"/>
              </a:solidFill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IN" sz="975">
                <a:cs typeface="Arial" panose="020B0604020202020204" pitchFamily="34" charset="0"/>
              </a:endParaRPr>
            </a:p>
          </p:txBody>
        </p:sp>
        <p:sp>
          <p:nvSpPr>
            <p:cNvPr id="40" name="Freeform 602">
              <a:extLst>
                <a:ext uri="{FF2B5EF4-FFF2-40B4-BE49-F238E27FC236}">
                  <a16:creationId xmlns:a16="http://schemas.microsoft.com/office/drawing/2014/main" id="{4A227D44-F772-B19F-3AB5-452CDB4E94B7}"/>
                </a:ext>
              </a:extLst>
            </p:cNvPr>
            <p:cNvSpPr>
              <a:spLocks/>
            </p:cNvSpPr>
            <p:nvPr/>
          </p:nvSpPr>
          <p:spPr bwMode="auto">
            <a:xfrm>
              <a:off x="6020317" y="5285947"/>
              <a:ext cx="287803" cy="327794"/>
            </a:xfrm>
            <a:custGeom>
              <a:avLst/>
              <a:gdLst/>
              <a:ahLst/>
              <a:cxnLst>
                <a:cxn ang="0">
                  <a:pos x="175" y="146"/>
                </a:cxn>
                <a:cxn ang="0">
                  <a:pos x="121" y="128"/>
                </a:cxn>
                <a:cxn ang="0">
                  <a:pos x="124" y="113"/>
                </a:cxn>
                <a:cxn ang="0">
                  <a:pos x="132" y="102"/>
                </a:cxn>
                <a:cxn ang="0">
                  <a:pos x="134" y="87"/>
                </a:cxn>
                <a:cxn ang="0">
                  <a:pos x="136" y="89"/>
                </a:cxn>
                <a:cxn ang="0">
                  <a:pos x="141" y="85"/>
                </a:cxn>
                <a:cxn ang="0">
                  <a:pos x="143" y="63"/>
                </a:cxn>
                <a:cxn ang="0">
                  <a:pos x="139" y="59"/>
                </a:cxn>
                <a:cxn ang="0">
                  <a:pos x="137" y="59"/>
                </a:cxn>
                <a:cxn ang="0">
                  <a:pos x="138" y="46"/>
                </a:cxn>
                <a:cxn ang="0">
                  <a:pos x="131" y="16"/>
                </a:cxn>
                <a:cxn ang="0">
                  <a:pos x="64" y="16"/>
                </a:cxn>
                <a:cxn ang="0">
                  <a:pos x="56" y="46"/>
                </a:cxn>
                <a:cxn ang="0">
                  <a:pos x="57" y="59"/>
                </a:cxn>
                <a:cxn ang="0">
                  <a:pos x="55" y="59"/>
                </a:cxn>
                <a:cxn ang="0">
                  <a:pos x="51" y="63"/>
                </a:cxn>
                <a:cxn ang="0">
                  <a:pos x="53" y="85"/>
                </a:cxn>
                <a:cxn ang="0">
                  <a:pos x="58" y="89"/>
                </a:cxn>
                <a:cxn ang="0">
                  <a:pos x="61" y="87"/>
                </a:cxn>
                <a:cxn ang="0">
                  <a:pos x="62" y="102"/>
                </a:cxn>
                <a:cxn ang="0">
                  <a:pos x="71" y="113"/>
                </a:cxn>
                <a:cxn ang="0">
                  <a:pos x="73" y="128"/>
                </a:cxn>
                <a:cxn ang="0">
                  <a:pos x="10" y="146"/>
                </a:cxn>
                <a:cxn ang="0">
                  <a:pos x="0" y="165"/>
                </a:cxn>
                <a:cxn ang="0">
                  <a:pos x="3" y="188"/>
                </a:cxn>
                <a:cxn ang="0">
                  <a:pos x="15" y="203"/>
                </a:cxn>
                <a:cxn ang="0">
                  <a:pos x="170" y="203"/>
                </a:cxn>
                <a:cxn ang="0">
                  <a:pos x="183" y="188"/>
                </a:cxn>
                <a:cxn ang="0">
                  <a:pos x="186" y="165"/>
                </a:cxn>
                <a:cxn ang="0">
                  <a:pos x="175" y="146"/>
                </a:cxn>
              </a:cxnLst>
              <a:rect l="0" t="0" r="r" b="b"/>
              <a:pathLst>
                <a:path w="186" h="212">
                  <a:moveTo>
                    <a:pt x="175" y="146"/>
                  </a:moveTo>
                  <a:cubicBezTo>
                    <a:pt x="156" y="137"/>
                    <a:pt x="145" y="134"/>
                    <a:pt x="121" y="128"/>
                  </a:cubicBezTo>
                  <a:cubicBezTo>
                    <a:pt x="122" y="123"/>
                    <a:pt x="123" y="118"/>
                    <a:pt x="124" y="113"/>
                  </a:cubicBezTo>
                  <a:cubicBezTo>
                    <a:pt x="128" y="110"/>
                    <a:pt x="132" y="105"/>
                    <a:pt x="132" y="102"/>
                  </a:cubicBezTo>
                  <a:cubicBezTo>
                    <a:pt x="133" y="97"/>
                    <a:pt x="133" y="92"/>
                    <a:pt x="134" y="87"/>
                  </a:cubicBezTo>
                  <a:cubicBezTo>
                    <a:pt x="134" y="88"/>
                    <a:pt x="135" y="89"/>
                    <a:pt x="136" y="89"/>
                  </a:cubicBezTo>
                  <a:cubicBezTo>
                    <a:pt x="139" y="89"/>
                    <a:pt x="141" y="87"/>
                    <a:pt x="141" y="85"/>
                  </a:cubicBezTo>
                  <a:cubicBezTo>
                    <a:pt x="143" y="63"/>
                    <a:pt x="143" y="63"/>
                    <a:pt x="143" y="63"/>
                  </a:cubicBezTo>
                  <a:cubicBezTo>
                    <a:pt x="143" y="61"/>
                    <a:pt x="142" y="59"/>
                    <a:pt x="139" y="59"/>
                  </a:cubicBezTo>
                  <a:cubicBezTo>
                    <a:pt x="139" y="58"/>
                    <a:pt x="138" y="59"/>
                    <a:pt x="137" y="59"/>
                  </a:cubicBezTo>
                  <a:cubicBezTo>
                    <a:pt x="138" y="55"/>
                    <a:pt x="138" y="51"/>
                    <a:pt x="138" y="46"/>
                  </a:cubicBezTo>
                  <a:cubicBezTo>
                    <a:pt x="139" y="41"/>
                    <a:pt x="142" y="25"/>
                    <a:pt x="131" y="16"/>
                  </a:cubicBezTo>
                  <a:cubicBezTo>
                    <a:pt x="115" y="0"/>
                    <a:pt x="80" y="0"/>
                    <a:pt x="64" y="16"/>
                  </a:cubicBezTo>
                  <a:cubicBezTo>
                    <a:pt x="53" y="25"/>
                    <a:pt x="55" y="41"/>
                    <a:pt x="56" y="46"/>
                  </a:cubicBezTo>
                  <a:cubicBezTo>
                    <a:pt x="56" y="51"/>
                    <a:pt x="57" y="55"/>
                    <a:pt x="57" y="59"/>
                  </a:cubicBezTo>
                  <a:cubicBezTo>
                    <a:pt x="57" y="59"/>
                    <a:pt x="56" y="58"/>
                    <a:pt x="55" y="59"/>
                  </a:cubicBezTo>
                  <a:cubicBezTo>
                    <a:pt x="53" y="59"/>
                    <a:pt x="51" y="61"/>
                    <a:pt x="51" y="63"/>
                  </a:cubicBezTo>
                  <a:cubicBezTo>
                    <a:pt x="53" y="85"/>
                    <a:pt x="53" y="85"/>
                    <a:pt x="53" y="85"/>
                  </a:cubicBezTo>
                  <a:cubicBezTo>
                    <a:pt x="54" y="87"/>
                    <a:pt x="56" y="89"/>
                    <a:pt x="58" y="89"/>
                  </a:cubicBezTo>
                  <a:cubicBezTo>
                    <a:pt x="59" y="89"/>
                    <a:pt x="60" y="88"/>
                    <a:pt x="61" y="87"/>
                  </a:cubicBezTo>
                  <a:cubicBezTo>
                    <a:pt x="61" y="92"/>
                    <a:pt x="62" y="97"/>
                    <a:pt x="62" y="102"/>
                  </a:cubicBezTo>
                  <a:cubicBezTo>
                    <a:pt x="63" y="105"/>
                    <a:pt x="66" y="110"/>
                    <a:pt x="71" y="113"/>
                  </a:cubicBezTo>
                  <a:cubicBezTo>
                    <a:pt x="72" y="118"/>
                    <a:pt x="72" y="123"/>
                    <a:pt x="73" y="128"/>
                  </a:cubicBezTo>
                  <a:cubicBezTo>
                    <a:pt x="51" y="131"/>
                    <a:pt x="30" y="137"/>
                    <a:pt x="10" y="146"/>
                  </a:cubicBezTo>
                  <a:cubicBezTo>
                    <a:pt x="4" y="150"/>
                    <a:pt x="0" y="158"/>
                    <a:pt x="0" y="165"/>
                  </a:cubicBezTo>
                  <a:cubicBezTo>
                    <a:pt x="1" y="173"/>
                    <a:pt x="2" y="181"/>
                    <a:pt x="3" y="188"/>
                  </a:cubicBezTo>
                  <a:cubicBezTo>
                    <a:pt x="3" y="195"/>
                    <a:pt x="9" y="202"/>
                    <a:pt x="15" y="203"/>
                  </a:cubicBezTo>
                  <a:cubicBezTo>
                    <a:pt x="70" y="212"/>
                    <a:pt x="116" y="212"/>
                    <a:pt x="170" y="203"/>
                  </a:cubicBezTo>
                  <a:cubicBezTo>
                    <a:pt x="177" y="202"/>
                    <a:pt x="183" y="195"/>
                    <a:pt x="183" y="188"/>
                  </a:cubicBezTo>
                  <a:cubicBezTo>
                    <a:pt x="184" y="181"/>
                    <a:pt x="185" y="173"/>
                    <a:pt x="186" y="165"/>
                  </a:cubicBezTo>
                  <a:cubicBezTo>
                    <a:pt x="186" y="158"/>
                    <a:pt x="182" y="150"/>
                    <a:pt x="175" y="146"/>
                  </a:cubicBezTo>
                  <a:close/>
                </a:path>
              </a:pathLst>
            </a:custGeom>
            <a:solidFill>
              <a:srgbClr val="1695A4"/>
            </a:solidFill>
            <a:ln w="9525">
              <a:noFill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IN" sz="975">
                <a:cs typeface="Arial" panose="020B0604020202020204" pitchFamily="34" charset="0"/>
              </a:endParaRPr>
            </a:p>
          </p:txBody>
        </p:sp>
        <p:sp>
          <p:nvSpPr>
            <p:cNvPr id="41" name="Freeform 603">
              <a:extLst>
                <a:ext uri="{FF2B5EF4-FFF2-40B4-BE49-F238E27FC236}">
                  <a16:creationId xmlns:a16="http://schemas.microsoft.com/office/drawing/2014/main" id="{D8213A71-64F2-CFFE-336D-1A46212CE265}"/>
                </a:ext>
              </a:extLst>
            </p:cNvPr>
            <p:cNvSpPr>
              <a:spLocks/>
            </p:cNvSpPr>
            <p:nvPr/>
          </p:nvSpPr>
          <p:spPr bwMode="auto">
            <a:xfrm>
              <a:off x="6020317" y="5291847"/>
              <a:ext cx="146852" cy="317305"/>
            </a:xfrm>
            <a:custGeom>
              <a:avLst/>
              <a:gdLst/>
              <a:ahLst/>
              <a:cxnLst>
                <a:cxn ang="0">
                  <a:pos x="95" y="0"/>
                </a:cxn>
                <a:cxn ang="0">
                  <a:pos x="64" y="12"/>
                </a:cxn>
                <a:cxn ang="0">
                  <a:pos x="56" y="42"/>
                </a:cxn>
                <a:cxn ang="0">
                  <a:pos x="57" y="55"/>
                </a:cxn>
                <a:cxn ang="0">
                  <a:pos x="55" y="55"/>
                </a:cxn>
                <a:cxn ang="0">
                  <a:pos x="51" y="59"/>
                </a:cxn>
                <a:cxn ang="0">
                  <a:pos x="53" y="81"/>
                </a:cxn>
                <a:cxn ang="0">
                  <a:pos x="58" y="85"/>
                </a:cxn>
                <a:cxn ang="0">
                  <a:pos x="61" y="83"/>
                </a:cxn>
                <a:cxn ang="0">
                  <a:pos x="62" y="98"/>
                </a:cxn>
                <a:cxn ang="0">
                  <a:pos x="71" y="109"/>
                </a:cxn>
                <a:cxn ang="0">
                  <a:pos x="73" y="124"/>
                </a:cxn>
                <a:cxn ang="0">
                  <a:pos x="10" y="142"/>
                </a:cxn>
                <a:cxn ang="0">
                  <a:pos x="0" y="161"/>
                </a:cxn>
                <a:cxn ang="0">
                  <a:pos x="3" y="184"/>
                </a:cxn>
                <a:cxn ang="0">
                  <a:pos x="15" y="199"/>
                </a:cxn>
                <a:cxn ang="0">
                  <a:pos x="95" y="205"/>
                </a:cxn>
                <a:cxn ang="0">
                  <a:pos x="95" y="0"/>
                </a:cxn>
              </a:cxnLst>
              <a:rect l="0" t="0" r="r" b="b"/>
              <a:pathLst>
                <a:path w="95" h="205">
                  <a:moveTo>
                    <a:pt x="95" y="0"/>
                  </a:moveTo>
                  <a:cubicBezTo>
                    <a:pt x="83" y="0"/>
                    <a:pt x="71" y="4"/>
                    <a:pt x="64" y="12"/>
                  </a:cubicBezTo>
                  <a:cubicBezTo>
                    <a:pt x="53" y="21"/>
                    <a:pt x="55" y="37"/>
                    <a:pt x="56" y="42"/>
                  </a:cubicBezTo>
                  <a:cubicBezTo>
                    <a:pt x="56" y="47"/>
                    <a:pt x="57" y="51"/>
                    <a:pt x="57" y="55"/>
                  </a:cubicBezTo>
                  <a:cubicBezTo>
                    <a:pt x="57" y="55"/>
                    <a:pt x="56" y="54"/>
                    <a:pt x="55" y="55"/>
                  </a:cubicBezTo>
                  <a:cubicBezTo>
                    <a:pt x="53" y="55"/>
                    <a:pt x="51" y="57"/>
                    <a:pt x="51" y="59"/>
                  </a:cubicBezTo>
                  <a:cubicBezTo>
                    <a:pt x="53" y="81"/>
                    <a:pt x="53" y="81"/>
                    <a:pt x="53" y="81"/>
                  </a:cubicBezTo>
                  <a:cubicBezTo>
                    <a:pt x="54" y="83"/>
                    <a:pt x="56" y="85"/>
                    <a:pt x="58" y="85"/>
                  </a:cubicBezTo>
                  <a:cubicBezTo>
                    <a:pt x="59" y="85"/>
                    <a:pt x="60" y="84"/>
                    <a:pt x="61" y="83"/>
                  </a:cubicBezTo>
                  <a:cubicBezTo>
                    <a:pt x="61" y="88"/>
                    <a:pt x="62" y="93"/>
                    <a:pt x="62" y="98"/>
                  </a:cubicBezTo>
                  <a:cubicBezTo>
                    <a:pt x="63" y="101"/>
                    <a:pt x="66" y="106"/>
                    <a:pt x="71" y="109"/>
                  </a:cubicBezTo>
                  <a:cubicBezTo>
                    <a:pt x="72" y="114"/>
                    <a:pt x="72" y="119"/>
                    <a:pt x="73" y="124"/>
                  </a:cubicBezTo>
                  <a:cubicBezTo>
                    <a:pt x="51" y="127"/>
                    <a:pt x="30" y="133"/>
                    <a:pt x="10" y="142"/>
                  </a:cubicBezTo>
                  <a:cubicBezTo>
                    <a:pt x="4" y="146"/>
                    <a:pt x="0" y="154"/>
                    <a:pt x="0" y="161"/>
                  </a:cubicBezTo>
                  <a:cubicBezTo>
                    <a:pt x="1" y="169"/>
                    <a:pt x="2" y="177"/>
                    <a:pt x="3" y="184"/>
                  </a:cubicBezTo>
                  <a:cubicBezTo>
                    <a:pt x="3" y="191"/>
                    <a:pt x="9" y="198"/>
                    <a:pt x="15" y="199"/>
                  </a:cubicBezTo>
                  <a:cubicBezTo>
                    <a:pt x="42" y="203"/>
                    <a:pt x="68" y="205"/>
                    <a:pt x="95" y="205"/>
                  </a:cubicBezTo>
                  <a:lnTo>
                    <a:pt x="95" y="0"/>
                  </a:lnTo>
                  <a:close/>
                </a:path>
              </a:pathLst>
            </a:custGeom>
            <a:solidFill>
              <a:srgbClr val="15B0B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IN" sz="975">
                <a:cs typeface="Arial" panose="020B0604020202020204" pitchFamily="34" charset="0"/>
              </a:endParaRPr>
            </a:p>
          </p:txBody>
        </p:sp>
        <p:sp>
          <p:nvSpPr>
            <p:cNvPr id="42" name="Freeform 604">
              <a:extLst>
                <a:ext uri="{FF2B5EF4-FFF2-40B4-BE49-F238E27FC236}">
                  <a16:creationId xmlns:a16="http://schemas.microsoft.com/office/drawing/2014/main" id="{BB84D19E-38B4-3824-7001-978796C176A6}"/>
                </a:ext>
              </a:extLst>
            </p:cNvPr>
            <p:cNvSpPr>
              <a:spLocks/>
            </p:cNvSpPr>
            <p:nvPr/>
          </p:nvSpPr>
          <p:spPr bwMode="auto">
            <a:xfrm>
              <a:off x="5769227" y="5243989"/>
              <a:ext cx="385486" cy="419577"/>
            </a:xfrm>
            <a:custGeom>
              <a:avLst/>
              <a:gdLst/>
              <a:ahLst/>
              <a:cxnLst>
                <a:cxn ang="0">
                  <a:pos x="236" y="187"/>
                </a:cxn>
                <a:cxn ang="0">
                  <a:pos x="155" y="164"/>
                </a:cxn>
                <a:cxn ang="0">
                  <a:pos x="158" y="145"/>
                </a:cxn>
                <a:cxn ang="0">
                  <a:pos x="169" y="130"/>
                </a:cxn>
                <a:cxn ang="0">
                  <a:pos x="171" y="112"/>
                </a:cxn>
                <a:cxn ang="0">
                  <a:pos x="175" y="114"/>
                </a:cxn>
                <a:cxn ang="0">
                  <a:pos x="180" y="109"/>
                </a:cxn>
                <a:cxn ang="0">
                  <a:pos x="183" y="81"/>
                </a:cxn>
                <a:cxn ang="0">
                  <a:pos x="179" y="75"/>
                </a:cxn>
                <a:cxn ang="0">
                  <a:pos x="176" y="76"/>
                </a:cxn>
                <a:cxn ang="0">
                  <a:pos x="177" y="60"/>
                </a:cxn>
                <a:cxn ang="0">
                  <a:pos x="167" y="20"/>
                </a:cxn>
                <a:cxn ang="0">
                  <a:pos x="82" y="20"/>
                </a:cxn>
                <a:cxn ang="0">
                  <a:pos x="72" y="60"/>
                </a:cxn>
                <a:cxn ang="0">
                  <a:pos x="74" y="76"/>
                </a:cxn>
                <a:cxn ang="0">
                  <a:pos x="70" y="75"/>
                </a:cxn>
                <a:cxn ang="0">
                  <a:pos x="66" y="81"/>
                </a:cxn>
                <a:cxn ang="0">
                  <a:pos x="69" y="109"/>
                </a:cxn>
                <a:cxn ang="0">
                  <a:pos x="74" y="114"/>
                </a:cxn>
                <a:cxn ang="0">
                  <a:pos x="78" y="112"/>
                </a:cxn>
                <a:cxn ang="0">
                  <a:pos x="80" y="130"/>
                </a:cxn>
                <a:cxn ang="0">
                  <a:pos x="91" y="145"/>
                </a:cxn>
                <a:cxn ang="0">
                  <a:pos x="94" y="164"/>
                </a:cxn>
                <a:cxn ang="0">
                  <a:pos x="14" y="187"/>
                </a:cxn>
                <a:cxn ang="0">
                  <a:pos x="1" y="211"/>
                </a:cxn>
                <a:cxn ang="0">
                  <a:pos x="4" y="241"/>
                </a:cxn>
                <a:cxn ang="0">
                  <a:pos x="20" y="260"/>
                </a:cxn>
                <a:cxn ang="0">
                  <a:pos x="229" y="260"/>
                </a:cxn>
                <a:cxn ang="0">
                  <a:pos x="246" y="241"/>
                </a:cxn>
                <a:cxn ang="0">
                  <a:pos x="249" y="211"/>
                </a:cxn>
                <a:cxn ang="0">
                  <a:pos x="236" y="187"/>
                </a:cxn>
              </a:cxnLst>
              <a:rect l="0" t="0" r="r" b="b"/>
              <a:pathLst>
                <a:path w="249" h="271">
                  <a:moveTo>
                    <a:pt x="236" y="187"/>
                  </a:moveTo>
                  <a:cubicBezTo>
                    <a:pt x="210" y="175"/>
                    <a:pt x="183" y="168"/>
                    <a:pt x="155" y="164"/>
                  </a:cubicBezTo>
                  <a:cubicBezTo>
                    <a:pt x="156" y="158"/>
                    <a:pt x="157" y="151"/>
                    <a:pt x="158" y="145"/>
                  </a:cubicBezTo>
                  <a:cubicBezTo>
                    <a:pt x="164" y="141"/>
                    <a:pt x="169" y="135"/>
                    <a:pt x="169" y="130"/>
                  </a:cubicBezTo>
                  <a:cubicBezTo>
                    <a:pt x="170" y="124"/>
                    <a:pt x="171" y="118"/>
                    <a:pt x="171" y="112"/>
                  </a:cubicBezTo>
                  <a:cubicBezTo>
                    <a:pt x="172" y="113"/>
                    <a:pt x="173" y="113"/>
                    <a:pt x="175" y="114"/>
                  </a:cubicBezTo>
                  <a:cubicBezTo>
                    <a:pt x="178" y="114"/>
                    <a:pt x="180" y="112"/>
                    <a:pt x="180" y="109"/>
                  </a:cubicBezTo>
                  <a:cubicBezTo>
                    <a:pt x="183" y="81"/>
                    <a:pt x="183" y="81"/>
                    <a:pt x="183" y="81"/>
                  </a:cubicBezTo>
                  <a:cubicBezTo>
                    <a:pt x="184" y="78"/>
                    <a:pt x="182" y="75"/>
                    <a:pt x="179" y="75"/>
                  </a:cubicBezTo>
                  <a:cubicBezTo>
                    <a:pt x="178" y="75"/>
                    <a:pt x="176" y="75"/>
                    <a:pt x="176" y="76"/>
                  </a:cubicBezTo>
                  <a:cubicBezTo>
                    <a:pt x="176" y="70"/>
                    <a:pt x="177" y="65"/>
                    <a:pt x="177" y="60"/>
                  </a:cubicBezTo>
                  <a:cubicBezTo>
                    <a:pt x="178" y="52"/>
                    <a:pt x="182" y="33"/>
                    <a:pt x="167" y="20"/>
                  </a:cubicBezTo>
                  <a:cubicBezTo>
                    <a:pt x="147" y="0"/>
                    <a:pt x="102" y="0"/>
                    <a:pt x="82" y="20"/>
                  </a:cubicBezTo>
                  <a:cubicBezTo>
                    <a:pt x="68" y="33"/>
                    <a:pt x="71" y="52"/>
                    <a:pt x="72" y="60"/>
                  </a:cubicBezTo>
                  <a:cubicBezTo>
                    <a:pt x="72" y="65"/>
                    <a:pt x="73" y="70"/>
                    <a:pt x="74" y="76"/>
                  </a:cubicBezTo>
                  <a:cubicBezTo>
                    <a:pt x="73" y="75"/>
                    <a:pt x="72" y="75"/>
                    <a:pt x="70" y="75"/>
                  </a:cubicBezTo>
                  <a:cubicBezTo>
                    <a:pt x="68" y="75"/>
                    <a:pt x="65" y="78"/>
                    <a:pt x="66" y="81"/>
                  </a:cubicBezTo>
                  <a:cubicBezTo>
                    <a:pt x="69" y="109"/>
                    <a:pt x="69" y="109"/>
                    <a:pt x="69" y="109"/>
                  </a:cubicBezTo>
                  <a:cubicBezTo>
                    <a:pt x="69" y="112"/>
                    <a:pt x="72" y="114"/>
                    <a:pt x="74" y="114"/>
                  </a:cubicBezTo>
                  <a:cubicBezTo>
                    <a:pt x="76" y="113"/>
                    <a:pt x="77" y="113"/>
                    <a:pt x="78" y="112"/>
                  </a:cubicBezTo>
                  <a:cubicBezTo>
                    <a:pt x="78" y="118"/>
                    <a:pt x="79" y="124"/>
                    <a:pt x="80" y="130"/>
                  </a:cubicBezTo>
                  <a:cubicBezTo>
                    <a:pt x="80" y="135"/>
                    <a:pt x="85" y="141"/>
                    <a:pt x="91" y="145"/>
                  </a:cubicBezTo>
                  <a:cubicBezTo>
                    <a:pt x="92" y="151"/>
                    <a:pt x="93" y="158"/>
                    <a:pt x="94" y="164"/>
                  </a:cubicBezTo>
                  <a:cubicBezTo>
                    <a:pt x="66" y="168"/>
                    <a:pt x="39" y="175"/>
                    <a:pt x="14" y="187"/>
                  </a:cubicBezTo>
                  <a:cubicBezTo>
                    <a:pt x="5" y="192"/>
                    <a:pt x="0" y="203"/>
                    <a:pt x="1" y="211"/>
                  </a:cubicBezTo>
                  <a:cubicBezTo>
                    <a:pt x="2" y="221"/>
                    <a:pt x="3" y="231"/>
                    <a:pt x="4" y="241"/>
                  </a:cubicBezTo>
                  <a:cubicBezTo>
                    <a:pt x="4" y="250"/>
                    <a:pt x="12" y="258"/>
                    <a:pt x="20" y="260"/>
                  </a:cubicBezTo>
                  <a:cubicBezTo>
                    <a:pt x="89" y="271"/>
                    <a:pt x="160" y="271"/>
                    <a:pt x="229" y="260"/>
                  </a:cubicBezTo>
                  <a:cubicBezTo>
                    <a:pt x="237" y="258"/>
                    <a:pt x="245" y="250"/>
                    <a:pt x="246" y="241"/>
                  </a:cubicBezTo>
                  <a:cubicBezTo>
                    <a:pt x="247" y="231"/>
                    <a:pt x="248" y="221"/>
                    <a:pt x="249" y="211"/>
                  </a:cubicBezTo>
                  <a:cubicBezTo>
                    <a:pt x="249" y="203"/>
                    <a:pt x="244" y="192"/>
                    <a:pt x="236" y="187"/>
                  </a:cubicBez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IN" sz="975">
                <a:cs typeface="Arial" panose="020B0604020202020204" pitchFamily="34" charset="0"/>
              </a:endParaRPr>
            </a:p>
          </p:txBody>
        </p:sp>
        <p:sp>
          <p:nvSpPr>
            <p:cNvPr id="43" name="Freeform 605">
              <a:extLst>
                <a:ext uri="{FF2B5EF4-FFF2-40B4-BE49-F238E27FC236}">
                  <a16:creationId xmlns:a16="http://schemas.microsoft.com/office/drawing/2014/main" id="{43FC913D-A783-874F-540E-7B04C3B82B77}"/>
                </a:ext>
              </a:extLst>
            </p:cNvPr>
            <p:cNvSpPr>
              <a:spLocks/>
            </p:cNvSpPr>
            <p:nvPr/>
          </p:nvSpPr>
          <p:spPr bwMode="auto">
            <a:xfrm>
              <a:off x="5769227" y="5251857"/>
              <a:ext cx="188809" cy="407120"/>
            </a:xfrm>
            <a:custGeom>
              <a:avLst/>
              <a:gdLst/>
              <a:ahLst/>
              <a:cxnLst>
                <a:cxn ang="0">
                  <a:pos x="122" y="0"/>
                </a:cxn>
                <a:cxn ang="0">
                  <a:pos x="82" y="15"/>
                </a:cxn>
                <a:cxn ang="0">
                  <a:pos x="72" y="55"/>
                </a:cxn>
                <a:cxn ang="0">
                  <a:pos x="74" y="71"/>
                </a:cxn>
                <a:cxn ang="0">
                  <a:pos x="70" y="70"/>
                </a:cxn>
                <a:cxn ang="0">
                  <a:pos x="66" y="76"/>
                </a:cxn>
                <a:cxn ang="0">
                  <a:pos x="69" y="104"/>
                </a:cxn>
                <a:cxn ang="0">
                  <a:pos x="74" y="109"/>
                </a:cxn>
                <a:cxn ang="0">
                  <a:pos x="78" y="107"/>
                </a:cxn>
                <a:cxn ang="0">
                  <a:pos x="80" y="125"/>
                </a:cxn>
                <a:cxn ang="0">
                  <a:pos x="91" y="140"/>
                </a:cxn>
                <a:cxn ang="0">
                  <a:pos x="94" y="159"/>
                </a:cxn>
                <a:cxn ang="0">
                  <a:pos x="14" y="182"/>
                </a:cxn>
                <a:cxn ang="0">
                  <a:pos x="1" y="206"/>
                </a:cxn>
                <a:cxn ang="0">
                  <a:pos x="4" y="236"/>
                </a:cxn>
                <a:cxn ang="0">
                  <a:pos x="20" y="255"/>
                </a:cxn>
                <a:cxn ang="0">
                  <a:pos x="122" y="263"/>
                </a:cxn>
                <a:cxn ang="0">
                  <a:pos x="122" y="0"/>
                </a:cxn>
              </a:cxnLst>
              <a:rect l="0" t="0" r="r" b="b"/>
              <a:pathLst>
                <a:path w="122" h="263">
                  <a:moveTo>
                    <a:pt x="122" y="0"/>
                  </a:moveTo>
                  <a:cubicBezTo>
                    <a:pt x="106" y="1"/>
                    <a:pt x="91" y="6"/>
                    <a:pt x="82" y="15"/>
                  </a:cubicBezTo>
                  <a:cubicBezTo>
                    <a:pt x="68" y="28"/>
                    <a:pt x="71" y="47"/>
                    <a:pt x="72" y="55"/>
                  </a:cubicBezTo>
                  <a:cubicBezTo>
                    <a:pt x="72" y="60"/>
                    <a:pt x="73" y="65"/>
                    <a:pt x="74" y="71"/>
                  </a:cubicBezTo>
                  <a:cubicBezTo>
                    <a:pt x="73" y="70"/>
                    <a:pt x="72" y="70"/>
                    <a:pt x="70" y="70"/>
                  </a:cubicBezTo>
                  <a:cubicBezTo>
                    <a:pt x="68" y="70"/>
                    <a:pt x="65" y="73"/>
                    <a:pt x="66" y="76"/>
                  </a:cubicBezTo>
                  <a:cubicBezTo>
                    <a:pt x="69" y="104"/>
                    <a:pt x="69" y="104"/>
                    <a:pt x="69" y="104"/>
                  </a:cubicBezTo>
                  <a:cubicBezTo>
                    <a:pt x="69" y="107"/>
                    <a:pt x="72" y="109"/>
                    <a:pt x="74" y="109"/>
                  </a:cubicBezTo>
                  <a:cubicBezTo>
                    <a:pt x="76" y="108"/>
                    <a:pt x="77" y="108"/>
                    <a:pt x="78" y="107"/>
                  </a:cubicBezTo>
                  <a:cubicBezTo>
                    <a:pt x="78" y="113"/>
                    <a:pt x="79" y="119"/>
                    <a:pt x="80" y="125"/>
                  </a:cubicBezTo>
                  <a:cubicBezTo>
                    <a:pt x="80" y="130"/>
                    <a:pt x="85" y="136"/>
                    <a:pt x="91" y="140"/>
                  </a:cubicBezTo>
                  <a:cubicBezTo>
                    <a:pt x="92" y="146"/>
                    <a:pt x="93" y="153"/>
                    <a:pt x="94" y="159"/>
                  </a:cubicBezTo>
                  <a:cubicBezTo>
                    <a:pt x="66" y="163"/>
                    <a:pt x="39" y="170"/>
                    <a:pt x="14" y="182"/>
                  </a:cubicBezTo>
                  <a:cubicBezTo>
                    <a:pt x="5" y="187"/>
                    <a:pt x="0" y="198"/>
                    <a:pt x="1" y="206"/>
                  </a:cubicBezTo>
                  <a:cubicBezTo>
                    <a:pt x="2" y="216"/>
                    <a:pt x="3" y="226"/>
                    <a:pt x="4" y="236"/>
                  </a:cubicBezTo>
                  <a:cubicBezTo>
                    <a:pt x="4" y="245"/>
                    <a:pt x="12" y="253"/>
                    <a:pt x="20" y="255"/>
                  </a:cubicBezTo>
                  <a:cubicBezTo>
                    <a:pt x="54" y="260"/>
                    <a:pt x="88" y="263"/>
                    <a:pt x="122" y="263"/>
                  </a:cubicBezTo>
                  <a:lnTo>
                    <a:pt x="122" y="0"/>
                  </a:ln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IN" sz="975">
                <a:cs typeface="Arial" panose="020B0604020202020204" pitchFamily="34" charset="0"/>
              </a:endParaRPr>
            </a:p>
          </p:txBody>
        </p:sp>
      </p:grpSp>
      <p:sp>
        <p:nvSpPr>
          <p:cNvPr id="47" name="TextBox 46">
            <a:extLst>
              <a:ext uri="{FF2B5EF4-FFF2-40B4-BE49-F238E27FC236}">
                <a16:creationId xmlns:a16="http://schemas.microsoft.com/office/drawing/2014/main" id="{05C28EB3-6A88-2082-6034-B114F5934556}"/>
              </a:ext>
            </a:extLst>
          </p:cNvPr>
          <p:cNvSpPr txBox="1">
            <a:spLocks/>
          </p:cNvSpPr>
          <p:nvPr/>
        </p:nvSpPr>
        <p:spPr>
          <a:xfrm>
            <a:off x="706535" y="2922261"/>
            <a:ext cx="2449151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Wingdings" panose="05000000000000000000" pitchFamily="2" charset="2"/>
              <a:buChar char="Ø"/>
            </a:pPr>
            <a:r>
              <a:rPr lang="nl-BE" sz="1000">
                <a:cs typeface="Arial" panose="020B0604020202020204" pitchFamily="34" charset="0"/>
              </a:rPr>
              <a:t>Groeiende uitdaging om een huisarts te vinden</a:t>
            </a:r>
          </a:p>
          <a:p>
            <a:pPr marL="171450" indent="-171450">
              <a:buFont typeface="Wingdings" panose="05000000000000000000" pitchFamily="2" charset="2"/>
              <a:buChar char="Ø"/>
            </a:pPr>
            <a:r>
              <a:rPr lang="nl-BE" sz="1000">
                <a:cs typeface="Arial" panose="020B0604020202020204" pitchFamily="34" charset="0"/>
              </a:rPr>
              <a:t>Verschillende factoren (o.a. vergrijzing en veranderende zorgbehoeften) leiden tot toenemend aantal patiënten per huisarts</a:t>
            </a:r>
          </a:p>
          <a:p>
            <a:pPr marL="171450" indent="-171450">
              <a:buFont typeface="Wingdings" panose="05000000000000000000" pitchFamily="2" charset="2"/>
              <a:buChar char="Ø"/>
            </a:pPr>
            <a:r>
              <a:rPr lang="nl-BE" sz="1000">
                <a:cs typeface="Arial" panose="020B0604020202020204" pitchFamily="34" charset="0"/>
              </a:rPr>
              <a:t>Toegankelijkheid van de gezondheidszorg staat onder druk</a:t>
            </a:r>
          </a:p>
          <a:p>
            <a:pPr marL="171450" indent="-171450">
              <a:buFont typeface="Wingdings" panose="05000000000000000000" pitchFamily="2" charset="2"/>
              <a:buChar char="Ø"/>
            </a:pPr>
            <a:r>
              <a:rPr lang="nl-BE" sz="1000">
                <a:cs typeface="Arial" panose="020B0604020202020204" pitchFamily="34" charset="0"/>
              </a:rPr>
              <a:t>Vereist een strategische aanpak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74E47681-CDB6-3A52-851F-45E5C1477DF1}"/>
              </a:ext>
            </a:extLst>
          </p:cNvPr>
          <p:cNvSpPr txBox="1">
            <a:spLocks/>
          </p:cNvSpPr>
          <p:nvPr/>
        </p:nvSpPr>
        <p:spPr>
          <a:xfrm>
            <a:off x="3571829" y="3185160"/>
            <a:ext cx="2000341" cy="1477328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171450" indent="-171450">
              <a:buFont typeface="Wingdings" panose="05000000000000000000" pitchFamily="2" charset="2"/>
              <a:buChar char="Ø"/>
            </a:pPr>
            <a:r>
              <a:rPr lang="nl-BE" sz="1000">
                <a:cs typeface="Arial" panose="020B0604020202020204" pitchFamily="34" charset="0"/>
              </a:rPr>
              <a:t>Formuleren en implementeren van concrete oplossingen die de toegankelijkheid van de huisartsgeneeskunde waarborgen en versterken.</a:t>
            </a:r>
          </a:p>
          <a:p>
            <a:pPr marL="171450" indent="-171450">
              <a:buFont typeface="Wingdings" panose="05000000000000000000" pitchFamily="2" charset="2"/>
              <a:buChar char="Ø"/>
            </a:pPr>
            <a:r>
              <a:rPr lang="nl-BE" sz="1000">
                <a:cs typeface="Arial" panose="020B0604020202020204" pitchFamily="34" charset="0"/>
              </a:rPr>
              <a:t>Oplossingen die komen vanuit de praktijk en niet van boven worden opgelegd. 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66C45ACF-7C08-F0B4-B5DC-5F71C3C9B1CA}"/>
              </a:ext>
            </a:extLst>
          </p:cNvPr>
          <p:cNvSpPr txBox="1"/>
          <p:nvPr/>
        </p:nvSpPr>
        <p:spPr>
          <a:xfrm>
            <a:off x="6457949" y="2922261"/>
            <a:ext cx="1952491" cy="193899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171450" indent="-171450">
              <a:buFont typeface="Wingdings" panose="05000000000000000000" pitchFamily="2" charset="2"/>
              <a:buChar char="Ø"/>
            </a:pPr>
            <a:r>
              <a:rPr lang="nl-BE" sz="1000">
                <a:cs typeface="Arial"/>
              </a:rPr>
              <a:t>Door 6 à 10 projecten te selecteren kan er een basis gelegd worden voor delen van geleerde lessen en beste praktijken. </a:t>
            </a:r>
            <a:endParaRPr lang="nl-BE" sz="1000">
              <a:cs typeface="Arial" panose="020B0604020202020204" pitchFamily="34" charset="0"/>
            </a:endParaRPr>
          </a:p>
          <a:p>
            <a:pPr marL="171450" indent="-171450">
              <a:buFont typeface="Wingdings" panose="05000000000000000000" pitchFamily="2" charset="2"/>
              <a:buChar char="Ø"/>
            </a:pPr>
            <a:r>
              <a:rPr lang="nl-BE" sz="1000">
                <a:cs typeface="Arial"/>
              </a:rPr>
              <a:t>De pilootprojecten ontvangen een projectsubsidie. </a:t>
            </a:r>
            <a:endParaRPr lang="nl-BE" sz="1000">
              <a:cs typeface="Arial" panose="020B0604020202020204" pitchFamily="34" charset="0"/>
            </a:endParaRPr>
          </a:p>
          <a:p>
            <a:pPr marL="171450" indent="-171450">
              <a:buFont typeface="Wingdings" panose="05000000000000000000" pitchFamily="2" charset="2"/>
              <a:buChar char="Ø"/>
            </a:pPr>
            <a:r>
              <a:rPr lang="nl-BE" sz="1000">
                <a:cs typeface="Arial"/>
              </a:rPr>
              <a:t>Afhankelijk van de tussentijdse evaluatie kan een tweede projectoproep volgen. </a:t>
            </a:r>
            <a:endParaRPr lang="nl-BE" sz="1000">
              <a:cs typeface="Arial" panose="020B0604020202020204" pitchFamily="34" charset="0"/>
            </a:endParaRP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15D7815A-EA15-0593-0965-8B61D095FE8F}"/>
              </a:ext>
            </a:extLst>
          </p:cNvPr>
          <p:cNvCxnSpPr>
            <a:cxnSpLocks/>
          </p:cNvCxnSpPr>
          <p:nvPr/>
        </p:nvCxnSpPr>
        <p:spPr>
          <a:xfrm>
            <a:off x="3139352" y="1172641"/>
            <a:ext cx="0" cy="349924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>
            <a:extLst>
              <a:ext uri="{FF2B5EF4-FFF2-40B4-BE49-F238E27FC236}">
                <a16:creationId xmlns:a16="http://schemas.microsoft.com/office/drawing/2014/main" id="{B04E7FF7-2C42-9E22-38D0-F59F03098020}"/>
              </a:ext>
            </a:extLst>
          </p:cNvPr>
          <p:cNvCxnSpPr>
            <a:cxnSpLocks/>
          </p:cNvCxnSpPr>
          <p:nvPr/>
        </p:nvCxnSpPr>
        <p:spPr>
          <a:xfrm>
            <a:off x="6004647" y="1172641"/>
            <a:ext cx="0" cy="349924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Rectangle 50">
            <a:extLst>
              <a:ext uri="{FF2B5EF4-FFF2-40B4-BE49-F238E27FC236}">
                <a16:creationId xmlns:a16="http://schemas.microsoft.com/office/drawing/2014/main" id="{DE283AB5-36EC-D934-27B1-039808B286F6}"/>
              </a:ext>
            </a:extLst>
          </p:cNvPr>
          <p:cNvSpPr/>
          <p:nvPr/>
        </p:nvSpPr>
        <p:spPr>
          <a:xfrm>
            <a:off x="722618" y="2052370"/>
            <a:ext cx="2241561" cy="713690"/>
          </a:xfrm>
          <a:prstGeom prst="rect">
            <a:avLst/>
          </a:prstGeom>
          <a:solidFill>
            <a:schemeClr val="tx1">
              <a:lumMod val="20000"/>
              <a:lumOff val="8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nl-BE" sz="1050" i="1">
                <a:solidFill>
                  <a:schemeClr val="tx1"/>
                </a:solidFill>
                <a:cs typeface="Arial" panose="020B0604020202020204" pitchFamily="34" charset="0"/>
              </a:rPr>
              <a:t>De nood komt voort uit het </a:t>
            </a:r>
            <a:r>
              <a:rPr lang="nl-BE" sz="1050" i="1">
                <a:solidFill>
                  <a:schemeClr val="tx1"/>
                </a:solidFill>
              </a:rPr>
              <a:t>globale plan om de toegang tot de huisartsenzorg te verhogen. </a:t>
            </a:r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661B10D0-47A9-2D32-D97E-F7FD0BADBEC5}"/>
              </a:ext>
            </a:extLst>
          </p:cNvPr>
          <p:cNvSpPr>
            <a:spLocks/>
          </p:cNvSpPr>
          <p:nvPr/>
        </p:nvSpPr>
        <p:spPr>
          <a:xfrm>
            <a:off x="3569296" y="2020104"/>
            <a:ext cx="2241559" cy="1129133"/>
          </a:xfrm>
          <a:prstGeom prst="rect">
            <a:avLst/>
          </a:prstGeom>
          <a:solidFill>
            <a:schemeClr val="tx1">
              <a:lumMod val="20000"/>
              <a:lumOff val="8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r>
              <a:rPr lang="nl-BE" sz="1050" i="1">
                <a:solidFill>
                  <a:schemeClr val="tx1"/>
                </a:solidFill>
                <a:cs typeface="Arial"/>
              </a:rPr>
              <a:t>Ondersteuning van de implementatie van organisatieprincipes, werkmethoden, praktijkervaringen en verandermanagement voor efficiëntere organisatie van de huisartsenpraktijk</a:t>
            </a:r>
          </a:p>
        </p:txBody>
      </p:sp>
      <p:sp>
        <p:nvSpPr>
          <p:cNvPr id="53" name="Rectangle 52">
            <a:extLst>
              <a:ext uri="{FF2B5EF4-FFF2-40B4-BE49-F238E27FC236}">
                <a16:creationId xmlns:a16="http://schemas.microsoft.com/office/drawing/2014/main" id="{4756AB5F-3B99-64B7-F204-B0D27845CD57}"/>
              </a:ext>
            </a:extLst>
          </p:cNvPr>
          <p:cNvSpPr>
            <a:spLocks/>
          </p:cNvSpPr>
          <p:nvPr/>
        </p:nvSpPr>
        <p:spPr>
          <a:xfrm>
            <a:off x="6420653" y="2023711"/>
            <a:ext cx="2241559" cy="742349"/>
          </a:xfrm>
          <a:prstGeom prst="rect">
            <a:avLst/>
          </a:prstGeom>
          <a:solidFill>
            <a:schemeClr val="tx1">
              <a:lumMod val="20000"/>
              <a:lumOff val="8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nl-BE" sz="1050" i="1">
                <a:solidFill>
                  <a:schemeClr val="tx1"/>
                </a:solidFill>
                <a:cs typeface="Arial"/>
              </a:rPr>
              <a:t>Door middelen effectief in te zetten en samen te werken </a:t>
            </a:r>
            <a:endParaRPr lang="nl-BE" sz="1050" i="1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518213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BDC3321B-0425-2732-6489-8E4EEBB38C9D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nl-BE" sz="2000">
                <a:latin typeface="FlandersArtSans-Regular"/>
              </a:rPr>
              <a:t>Innovatief projectvoorstel om de toegankelijkheid van de huisartsgeneeskunde te verbeteren en te implementeren in de eigen regio </a:t>
            </a:r>
          </a:p>
          <a:p>
            <a:pPr marL="575945" lvl="1" indent="-287655"/>
            <a:r>
              <a:rPr lang="nl-BE" sz="1800">
                <a:latin typeface="FlandersArtSans-Regular"/>
              </a:rPr>
              <a:t>Op basis van nauwkeurige analyse van de uitdagingen in de regio</a:t>
            </a:r>
          </a:p>
          <a:p>
            <a:pPr marL="575945" lvl="1" indent="-287655"/>
            <a:r>
              <a:rPr lang="nl-BE" sz="1800">
                <a:latin typeface="FlandersArtSans-Regular"/>
              </a:rPr>
              <a:t>Oplossing met duidelijke doelstellingen, scope en doelgroep</a:t>
            </a:r>
          </a:p>
          <a:p>
            <a:pPr marL="575945" lvl="1" indent="-287655"/>
            <a:r>
              <a:rPr lang="nl-BE" sz="1800">
                <a:latin typeface="FlandersArtSans-Regular"/>
              </a:rPr>
              <a:t>Looptijd van 24 maanden   </a:t>
            </a:r>
            <a:endParaRPr lang="nl-BE" sz="1800"/>
          </a:p>
          <a:p>
            <a:pPr marL="575945" lvl="1" indent="-287655"/>
            <a:endParaRPr lang="nl-BE" sz="2000"/>
          </a:p>
          <a:p>
            <a:r>
              <a:rPr lang="nl-BE" sz="2000">
                <a:latin typeface="FlandersArtSans-Regular"/>
              </a:rPr>
              <a:t>Inzichten delen onder de projecten onderling, met de zorgstroomcoach en het Departement Zorg zodat goede praktijken verspreid worden en basis vormen voor toekomstig beleid</a:t>
            </a:r>
          </a:p>
          <a:p>
            <a:pPr marL="575945" lvl="1" indent="-287655"/>
            <a:r>
              <a:rPr lang="nl-BE" sz="1800">
                <a:latin typeface="FlandersArtSans-Regular"/>
              </a:rPr>
              <a:t>periodieke voortgangsrapportage, een tussentijdse en eindevaluatie, een tevredenheidsenquête over het traject en uitwisseling van geleerde lessen in leer- en netwerkmomenten. 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112FC322-908A-65E7-05A5-B1C80779B9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/>
              <a:t>Wat zijn de verwachtingen? </a:t>
            </a:r>
          </a:p>
        </p:txBody>
      </p:sp>
    </p:spTree>
    <p:extLst>
      <p:ext uri="{BB962C8B-B14F-4D97-AF65-F5344CB8AC3E}">
        <p14:creationId xmlns:p14="http://schemas.microsoft.com/office/powerpoint/2010/main" val="230126944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706D2588-372F-B300-3933-4EEDAE012BC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118360" y="1401950"/>
            <a:ext cx="6560075" cy="3115551"/>
          </a:xfrm>
        </p:spPr>
        <p:txBody>
          <a:bodyPr/>
          <a:lstStyle/>
          <a:p>
            <a:pPr>
              <a:spcAft>
                <a:spcPts val="600"/>
              </a:spcAft>
            </a:pPr>
            <a:r>
              <a:rPr lang="nl-BE" sz="1800" dirty="0">
                <a:latin typeface="FlandersArtSans-Regular"/>
              </a:rPr>
              <a:t>Jaarlijkse projectsubsidie voornamelijk in te zetten voor personeelskosten (0,5 VTE)</a:t>
            </a:r>
            <a:endParaRPr lang="nl-BE" sz="1800" dirty="0"/>
          </a:p>
          <a:p>
            <a:r>
              <a:rPr lang="nl-BE" sz="1800" dirty="0">
                <a:latin typeface="FlandersArtSans-Regular"/>
              </a:rPr>
              <a:t>Ondersteuning door de zorgstroomcoach van </a:t>
            </a:r>
            <a:r>
              <a:rPr lang="nl-BE" sz="1800" dirty="0" err="1">
                <a:latin typeface="FlandersArtSans-Regular"/>
              </a:rPr>
              <a:t>Domus</a:t>
            </a:r>
            <a:r>
              <a:rPr lang="nl-BE" sz="1800" dirty="0">
                <a:latin typeface="FlandersArtSans-Regular"/>
              </a:rPr>
              <a:t> </a:t>
            </a:r>
            <a:r>
              <a:rPr lang="nl-BE" sz="1800" dirty="0" err="1">
                <a:latin typeface="FlandersArtSans-Regular"/>
              </a:rPr>
              <a:t>Medica</a:t>
            </a:r>
            <a:r>
              <a:rPr lang="nl-BE" sz="1800" dirty="0">
                <a:latin typeface="FlandersArtSans-Regular"/>
              </a:rPr>
              <a:t> </a:t>
            </a:r>
            <a:endParaRPr lang="nl-BE" sz="1800" dirty="0"/>
          </a:p>
          <a:p>
            <a:pPr marL="575945" lvl="1" indent="-287655"/>
            <a:r>
              <a:rPr lang="nl-BE" sz="1600" dirty="0">
                <a:latin typeface="FlandersArtSans-Regular"/>
              </a:rPr>
              <a:t>één op één begeleiding bij verfijnen en uitvoeren implementatieplan</a:t>
            </a:r>
          </a:p>
          <a:p>
            <a:pPr marL="575945" lvl="1" indent="-287655">
              <a:spcAft>
                <a:spcPts val="600"/>
              </a:spcAft>
            </a:pPr>
            <a:r>
              <a:rPr lang="nl-BE" sz="1600" dirty="0">
                <a:latin typeface="FlandersArtSans-Regular"/>
              </a:rPr>
              <a:t>collectieve ondersteuning in de vorm van intervisies </a:t>
            </a:r>
            <a:endParaRPr lang="nl-BE" sz="1600" dirty="0"/>
          </a:p>
          <a:p>
            <a:pPr>
              <a:spcAft>
                <a:spcPts val="600"/>
              </a:spcAft>
            </a:pPr>
            <a:r>
              <a:rPr lang="nl-BE" sz="1800" dirty="0">
                <a:latin typeface="FlandersArtSans-Regular"/>
                <a:cs typeface="Segoe UI"/>
              </a:rPr>
              <a:t>Via de Zorgstroomcoach wordt advies en feedback ontvangen van experts van VIVEL, ICHO, </a:t>
            </a:r>
            <a:r>
              <a:rPr lang="nl-BE" sz="1800" dirty="0" err="1">
                <a:latin typeface="FlandersArtSans-Regular"/>
                <a:cs typeface="Segoe UI"/>
              </a:rPr>
              <a:t>Domus</a:t>
            </a:r>
            <a:r>
              <a:rPr lang="nl-BE" sz="1800" dirty="0">
                <a:latin typeface="FlandersArtSans-Regular"/>
                <a:cs typeface="Segoe UI"/>
              </a:rPr>
              <a:t> </a:t>
            </a:r>
            <a:r>
              <a:rPr lang="nl-BE" sz="1800" dirty="0" err="1">
                <a:latin typeface="FlandersArtSans-Regular"/>
                <a:cs typeface="Segoe UI"/>
              </a:rPr>
              <a:t>Medica</a:t>
            </a:r>
            <a:r>
              <a:rPr lang="nl-BE" sz="1800" dirty="0">
                <a:latin typeface="FlandersArtSans-Regular"/>
                <a:cs typeface="Segoe UI"/>
              </a:rPr>
              <a:t> en VVSG (begeleidingsgroep)</a:t>
            </a:r>
            <a:endParaRPr lang="nl-BE" sz="1800" dirty="0"/>
          </a:p>
          <a:p>
            <a:r>
              <a:rPr lang="nl-BE" sz="1800" dirty="0">
                <a:latin typeface="FlandersArtSans-Regular"/>
              </a:rPr>
              <a:t>Opvolging door het Departement Zorg en de verandermanager </a:t>
            </a:r>
            <a:endParaRPr lang="nl-BE" sz="1800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BD69DA67-0886-5652-9053-6F8F475504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/>
              <a:t>Welke ondersteuning ontvangen de projecten? </a:t>
            </a:r>
          </a:p>
        </p:txBody>
      </p:sp>
      <p:sp>
        <p:nvSpPr>
          <p:cNvPr id="4" name="object 47">
            <a:extLst>
              <a:ext uri="{FF2B5EF4-FFF2-40B4-BE49-F238E27FC236}">
                <a16:creationId xmlns:a16="http://schemas.microsoft.com/office/drawing/2014/main" id="{323694C9-1B3D-3393-E271-5ED38C0568E2}"/>
              </a:ext>
            </a:extLst>
          </p:cNvPr>
          <p:cNvSpPr>
            <a:spLocks/>
          </p:cNvSpPr>
          <p:nvPr/>
        </p:nvSpPr>
        <p:spPr>
          <a:xfrm>
            <a:off x="701532" y="1327660"/>
            <a:ext cx="764070" cy="64211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lang="nl-BE"/>
          </a:p>
        </p:txBody>
      </p:sp>
      <p:sp>
        <p:nvSpPr>
          <p:cNvPr id="5" name="Left Brace 4">
            <a:extLst>
              <a:ext uri="{FF2B5EF4-FFF2-40B4-BE49-F238E27FC236}">
                <a16:creationId xmlns:a16="http://schemas.microsoft.com/office/drawing/2014/main" id="{C48610EE-75FD-E881-C653-C35C9CED6902}"/>
              </a:ext>
            </a:extLst>
          </p:cNvPr>
          <p:cNvSpPr/>
          <p:nvPr/>
        </p:nvSpPr>
        <p:spPr>
          <a:xfrm>
            <a:off x="1798320" y="2095500"/>
            <a:ext cx="167640" cy="1920240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C0FA3B9A-E738-1705-F23C-814A5827548F}"/>
              </a:ext>
            </a:extLst>
          </p:cNvPr>
          <p:cNvGrpSpPr>
            <a:grpSpLocks/>
          </p:cNvGrpSpPr>
          <p:nvPr/>
        </p:nvGrpSpPr>
        <p:grpSpPr>
          <a:xfrm>
            <a:off x="553979" y="2154492"/>
            <a:ext cx="1059181" cy="1802249"/>
            <a:chOff x="4722299" y="1196753"/>
            <a:chExt cx="2901627" cy="4899079"/>
          </a:xfrm>
        </p:grpSpPr>
        <p:sp>
          <p:nvSpPr>
            <p:cNvPr id="7" name="Rounded Rectangle 1">
              <a:extLst>
                <a:ext uri="{FF2B5EF4-FFF2-40B4-BE49-F238E27FC236}">
                  <a16:creationId xmlns:a16="http://schemas.microsoft.com/office/drawing/2014/main" id="{6FF87251-876F-E047-4617-2DD0D71C754B}"/>
                </a:ext>
              </a:extLst>
            </p:cNvPr>
            <p:cNvSpPr/>
            <p:nvPr/>
          </p:nvSpPr>
          <p:spPr>
            <a:xfrm>
              <a:off x="5447687" y="5226156"/>
              <a:ext cx="957313" cy="149086"/>
            </a:xfrm>
            <a:prstGeom prst="roundRect">
              <a:avLst>
                <a:gd name="adj" fmla="val 50000"/>
              </a:avLst>
            </a:prstGeom>
            <a:solidFill>
              <a:srgbClr val="7F7F7F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8" name="Rounded Rectangle 5">
              <a:extLst>
                <a:ext uri="{FF2B5EF4-FFF2-40B4-BE49-F238E27FC236}">
                  <a16:creationId xmlns:a16="http://schemas.microsoft.com/office/drawing/2014/main" id="{BB8093AA-C505-E71B-EA4D-711670DADCC2}"/>
                </a:ext>
              </a:extLst>
            </p:cNvPr>
            <p:cNvSpPr/>
            <p:nvPr/>
          </p:nvSpPr>
          <p:spPr>
            <a:xfrm>
              <a:off x="5465042" y="5406301"/>
              <a:ext cx="922600" cy="149086"/>
            </a:xfrm>
            <a:prstGeom prst="roundRect">
              <a:avLst>
                <a:gd name="adj" fmla="val 50000"/>
              </a:avLst>
            </a:prstGeom>
            <a:solidFill>
              <a:srgbClr val="7F7F7F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9" name="Rounded Rectangle 6">
              <a:extLst>
                <a:ext uri="{FF2B5EF4-FFF2-40B4-BE49-F238E27FC236}">
                  <a16:creationId xmlns:a16="http://schemas.microsoft.com/office/drawing/2014/main" id="{C2568572-7684-9F81-33B6-1FC1B611764E}"/>
                </a:ext>
              </a:extLst>
            </p:cNvPr>
            <p:cNvSpPr/>
            <p:nvPr/>
          </p:nvSpPr>
          <p:spPr>
            <a:xfrm>
              <a:off x="5475365" y="5586447"/>
              <a:ext cx="901955" cy="149086"/>
            </a:xfrm>
            <a:prstGeom prst="roundRect">
              <a:avLst>
                <a:gd name="adj" fmla="val 50000"/>
              </a:avLst>
            </a:prstGeom>
            <a:solidFill>
              <a:srgbClr val="7F7F7F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0" name="Rounded Rectangle 7">
              <a:extLst>
                <a:ext uri="{FF2B5EF4-FFF2-40B4-BE49-F238E27FC236}">
                  <a16:creationId xmlns:a16="http://schemas.microsoft.com/office/drawing/2014/main" id="{59B503DB-1379-66D7-84D5-D3BF3C8CEC0D}"/>
                </a:ext>
              </a:extLst>
            </p:cNvPr>
            <p:cNvSpPr/>
            <p:nvPr/>
          </p:nvSpPr>
          <p:spPr>
            <a:xfrm>
              <a:off x="5518018" y="5766595"/>
              <a:ext cx="816648" cy="149086"/>
            </a:xfrm>
            <a:prstGeom prst="roundRect">
              <a:avLst>
                <a:gd name="adj" fmla="val 50000"/>
              </a:avLst>
            </a:prstGeom>
            <a:solidFill>
              <a:srgbClr val="7F7F7F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1" name="Trapezoid 10">
              <a:extLst>
                <a:ext uri="{FF2B5EF4-FFF2-40B4-BE49-F238E27FC236}">
                  <a16:creationId xmlns:a16="http://schemas.microsoft.com/office/drawing/2014/main" id="{6ABB21AB-9C53-1A2F-9130-044FF85EBBB5}"/>
                </a:ext>
              </a:extLst>
            </p:cNvPr>
            <p:cNvSpPr/>
            <p:nvPr/>
          </p:nvSpPr>
          <p:spPr>
            <a:xfrm rot="10800000">
              <a:off x="5661673" y="5946745"/>
              <a:ext cx="529341" cy="149087"/>
            </a:xfrm>
            <a:prstGeom prst="trapezoid">
              <a:avLst>
                <a:gd name="adj" fmla="val 112037"/>
              </a:avLst>
            </a:prstGeom>
            <a:solidFill>
              <a:srgbClr val="595959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2" name="Freeform 86">
              <a:extLst>
                <a:ext uri="{FF2B5EF4-FFF2-40B4-BE49-F238E27FC236}">
                  <a16:creationId xmlns:a16="http://schemas.microsoft.com/office/drawing/2014/main" id="{BFFAE625-F532-7567-93DB-E25A9E80FFFB}"/>
                </a:ext>
              </a:extLst>
            </p:cNvPr>
            <p:cNvSpPr/>
            <p:nvPr/>
          </p:nvSpPr>
          <p:spPr>
            <a:xfrm>
              <a:off x="4806262" y="2488447"/>
              <a:ext cx="1387029" cy="1368661"/>
            </a:xfrm>
            <a:custGeom>
              <a:avLst/>
              <a:gdLst>
                <a:gd name="connsiteX0" fmla="*/ 1736017 w 2184794"/>
                <a:gd name="connsiteY0" fmla="*/ 0 h 2198626"/>
                <a:gd name="connsiteX1" fmla="*/ 1736017 w 2184794"/>
                <a:gd name="connsiteY1" fmla="*/ 1005466 h 2198626"/>
                <a:gd name="connsiteX2" fmla="*/ 1741718 w 2184794"/>
                <a:gd name="connsiteY2" fmla="*/ 1004954 h 2198626"/>
                <a:gd name="connsiteX3" fmla="*/ 1762883 w 2184794"/>
                <a:gd name="connsiteY3" fmla="*/ 1003980 h 2198626"/>
                <a:gd name="connsiteX4" fmla="*/ 2146793 w 2184794"/>
                <a:gd name="connsiteY4" fmla="*/ 972227 h 2198626"/>
                <a:gd name="connsiteX5" fmla="*/ 2184316 w 2184794"/>
                <a:gd name="connsiteY5" fmla="*/ 1104610 h 2198626"/>
                <a:gd name="connsiteX6" fmla="*/ 2132841 w 2184794"/>
                <a:gd name="connsiteY6" fmla="*/ 1230792 h 2198626"/>
                <a:gd name="connsiteX7" fmla="*/ 1763907 w 2184794"/>
                <a:gd name="connsiteY7" fmla="*/ 1175222 h 2198626"/>
                <a:gd name="connsiteX8" fmla="*/ 1741310 w 2184794"/>
                <a:gd name="connsiteY8" fmla="*/ 1173158 h 2198626"/>
                <a:gd name="connsiteX9" fmla="*/ 1736017 w 2184794"/>
                <a:gd name="connsiteY9" fmla="*/ 1172594 h 2198626"/>
                <a:gd name="connsiteX10" fmla="*/ 1736017 w 2184794"/>
                <a:gd name="connsiteY10" fmla="*/ 2198626 h 2198626"/>
                <a:gd name="connsiteX11" fmla="*/ 962174 w 2184794"/>
                <a:gd name="connsiteY11" fmla="*/ 1751848 h 2198626"/>
                <a:gd name="connsiteX12" fmla="*/ 1002503 w 2184794"/>
                <a:gd name="connsiteY12" fmla="*/ 1729157 h 2198626"/>
                <a:gd name="connsiteX13" fmla="*/ 1189825 w 2184794"/>
                <a:gd name="connsiteY13" fmla="*/ 1445807 h 2198626"/>
                <a:gd name="connsiteX14" fmla="*/ 1090629 w 2184794"/>
                <a:gd name="connsiteY14" fmla="*/ 1317958 h 2198626"/>
                <a:gd name="connsiteX15" fmla="*/ 932216 w 2184794"/>
                <a:gd name="connsiteY15" fmla="*/ 1277946 h 2198626"/>
                <a:gd name="connsiteX16" fmla="*/ 752309 w 2184794"/>
                <a:gd name="connsiteY16" fmla="*/ 1596067 h 2198626"/>
                <a:gd name="connsiteX17" fmla="*/ 751608 w 2184794"/>
                <a:gd name="connsiteY17" fmla="*/ 1630277 h 2198626"/>
                <a:gd name="connsiteX18" fmla="*/ 0 w 2184794"/>
                <a:gd name="connsiteY18" fmla="*/ 1196336 h 2198626"/>
                <a:gd name="connsiteX19" fmla="*/ 15283 w 2184794"/>
                <a:gd name="connsiteY19" fmla="*/ 1154578 h 2198626"/>
                <a:gd name="connsiteX20" fmla="*/ 1565400 w 2184794"/>
                <a:gd name="connsiteY20" fmla="*/ 8616 h 2198626"/>
                <a:gd name="connsiteX0" fmla="*/ 1736017 w 2184794"/>
                <a:gd name="connsiteY0" fmla="*/ 0 h 2198626"/>
                <a:gd name="connsiteX1" fmla="*/ 1736017 w 2184794"/>
                <a:gd name="connsiteY1" fmla="*/ 1005466 h 2198626"/>
                <a:gd name="connsiteX2" fmla="*/ 1741718 w 2184794"/>
                <a:gd name="connsiteY2" fmla="*/ 1004954 h 2198626"/>
                <a:gd name="connsiteX3" fmla="*/ 1762883 w 2184794"/>
                <a:gd name="connsiteY3" fmla="*/ 1003980 h 2198626"/>
                <a:gd name="connsiteX4" fmla="*/ 2146793 w 2184794"/>
                <a:gd name="connsiteY4" fmla="*/ 972227 h 2198626"/>
                <a:gd name="connsiteX5" fmla="*/ 2184316 w 2184794"/>
                <a:gd name="connsiteY5" fmla="*/ 1104610 h 2198626"/>
                <a:gd name="connsiteX6" fmla="*/ 2132841 w 2184794"/>
                <a:gd name="connsiteY6" fmla="*/ 1230792 h 2198626"/>
                <a:gd name="connsiteX7" fmla="*/ 1763907 w 2184794"/>
                <a:gd name="connsiteY7" fmla="*/ 1175222 h 2198626"/>
                <a:gd name="connsiteX8" fmla="*/ 1741310 w 2184794"/>
                <a:gd name="connsiteY8" fmla="*/ 1173158 h 2198626"/>
                <a:gd name="connsiteX9" fmla="*/ 1736017 w 2184794"/>
                <a:gd name="connsiteY9" fmla="*/ 1172594 h 2198626"/>
                <a:gd name="connsiteX10" fmla="*/ 1736017 w 2184794"/>
                <a:gd name="connsiteY10" fmla="*/ 2198626 h 2198626"/>
                <a:gd name="connsiteX11" fmla="*/ 962174 w 2184794"/>
                <a:gd name="connsiteY11" fmla="*/ 1751848 h 2198626"/>
                <a:gd name="connsiteX12" fmla="*/ 1002503 w 2184794"/>
                <a:gd name="connsiteY12" fmla="*/ 1729157 h 2198626"/>
                <a:gd name="connsiteX13" fmla="*/ 1189825 w 2184794"/>
                <a:gd name="connsiteY13" fmla="*/ 1445807 h 2198626"/>
                <a:gd name="connsiteX14" fmla="*/ 1090629 w 2184794"/>
                <a:gd name="connsiteY14" fmla="*/ 1317958 h 2198626"/>
                <a:gd name="connsiteX15" fmla="*/ 932216 w 2184794"/>
                <a:gd name="connsiteY15" fmla="*/ 1277946 h 2198626"/>
                <a:gd name="connsiteX16" fmla="*/ 752309 w 2184794"/>
                <a:gd name="connsiteY16" fmla="*/ 1596067 h 2198626"/>
                <a:gd name="connsiteX17" fmla="*/ 751608 w 2184794"/>
                <a:gd name="connsiteY17" fmla="*/ 1630277 h 2198626"/>
                <a:gd name="connsiteX18" fmla="*/ 0 w 2184794"/>
                <a:gd name="connsiteY18" fmla="*/ 1196336 h 2198626"/>
                <a:gd name="connsiteX19" fmla="*/ 15283 w 2184794"/>
                <a:gd name="connsiteY19" fmla="*/ 1154578 h 2198626"/>
                <a:gd name="connsiteX20" fmla="*/ 1565400 w 2184794"/>
                <a:gd name="connsiteY20" fmla="*/ 8616 h 2198626"/>
                <a:gd name="connsiteX21" fmla="*/ 1736017 w 2184794"/>
                <a:gd name="connsiteY21" fmla="*/ 0 h 2198626"/>
                <a:gd name="connsiteX0" fmla="*/ 1736017 w 2184794"/>
                <a:gd name="connsiteY0" fmla="*/ 0 h 2198626"/>
                <a:gd name="connsiteX1" fmla="*/ 1736017 w 2184794"/>
                <a:gd name="connsiteY1" fmla="*/ 1005466 h 2198626"/>
                <a:gd name="connsiteX2" fmla="*/ 1741718 w 2184794"/>
                <a:gd name="connsiteY2" fmla="*/ 1004954 h 2198626"/>
                <a:gd name="connsiteX3" fmla="*/ 1762883 w 2184794"/>
                <a:gd name="connsiteY3" fmla="*/ 1003980 h 2198626"/>
                <a:gd name="connsiteX4" fmla="*/ 2146793 w 2184794"/>
                <a:gd name="connsiteY4" fmla="*/ 972227 h 2198626"/>
                <a:gd name="connsiteX5" fmla="*/ 2184316 w 2184794"/>
                <a:gd name="connsiteY5" fmla="*/ 1104610 h 2198626"/>
                <a:gd name="connsiteX6" fmla="*/ 2132841 w 2184794"/>
                <a:gd name="connsiteY6" fmla="*/ 1230792 h 2198626"/>
                <a:gd name="connsiteX7" fmla="*/ 1763907 w 2184794"/>
                <a:gd name="connsiteY7" fmla="*/ 1175222 h 2198626"/>
                <a:gd name="connsiteX8" fmla="*/ 1741310 w 2184794"/>
                <a:gd name="connsiteY8" fmla="*/ 1173158 h 2198626"/>
                <a:gd name="connsiteX9" fmla="*/ 1736017 w 2184794"/>
                <a:gd name="connsiteY9" fmla="*/ 1172594 h 2198626"/>
                <a:gd name="connsiteX10" fmla="*/ 1736017 w 2184794"/>
                <a:gd name="connsiteY10" fmla="*/ 2198626 h 2198626"/>
                <a:gd name="connsiteX11" fmla="*/ 962174 w 2184794"/>
                <a:gd name="connsiteY11" fmla="*/ 1751848 h 2198626"/>
                <a:gd name="connsiteX12" fmla="*/ 1002503 w 2184794"/>
                <a:gd name="connsiteY12" fmla="*/ 1729157 h 2198626"/>
                <a:gd name="connsiteX13" fmla="*/ 1189825 w 2184794"/>
                <a:gd name="connsiteY13" fmla="*/ 1445807 h 2198626"/>
                <a:gd name="connsiteX14" fmla="*/ 1090629 w 2184794"/>
                <a:gd name="connsiteY14" fmla="*/ 1317958 h 2198626"/>
                <a:gd name="connsiteX15" fmla="*/ 932216 w 2184794"/>
                <a:gd name="connsiteY15" fmla="*/ 1277946 h 2198626"/>
                <a:gd name="connsiteX16" fmla="*/ 752309 w 2184794"/>
                <a:gd name="connsiteY16" fmla="*/ 1596067 h 2198626"/>
                <a:gd name="connsiteX17" fmla="*/ 751608 w 2184794"/>
                <a:gd name="connsiteY17" fmla="*/ 1630277 h 2198626"/>
                <a:gd name="connsiteX18" fmla="*/ 0 w 2184794"/>
                <a:gd name="connsiteY18" fmla="*/ 1196336 h 2198626"/>
                <a:gd name="connsiteX19" fmla="*/ 15283 w 2184794"/>
                <a:gd name="connsiteY19" fmla="*/ 1154578 h 2198626"/>
                <a:gd name="connsiteX20" fmla="*/ 1565400 w 2184794"/>
                <a:gd name="connsiteY20" fmla="*/ 8616 h 2198626"/>
                <a:gd name="connsiteX21" fmla="*/ 1736017 w 2184794"/>
                <a:gd name="connsiteY21" fmla="*/ 0 h 2198626"/>
                <a:gd name="connsiteX0" fmla="*/ 1736017 w 2184794"/>
                <a:gd name="connsiteY0" fmla="*/ 0 h 2198626"/>
                <a:gd name="connsiteX1" fmla="*/ 1736017 w 2184794"/>
                <a:gd name="connsiteY1" fmla="*/ 1005466 h 2198626"/>
                <a:gd name="connsiteX2" fmla="*/ 1741718 w 2184794"/>
                <a:gd name="connsiteY2" fmla="*/ 1004954 h 2198626"/>
                <a:gd name="connsiteX3" fmla="*/ 1762883 w 2184794"/>
                <a:gd name="connsiteY3" fmla="*/ 1003980 h 2198626"/>
                <a:gd name="connsiteX4" fmla="*/ 2146793 w 2184794"/>
                <a:gd name="connsiteY4" fmla="*/ 972227 h 2198626"/>
                <a:gd name="connsiteX5" fmla="*/ 2184316 w 2184794"/>
                <a:gd name="connsiteY5" fmla="*/ 1104610 h 2198626"/>
                <a:gd name="connsiteX6" fmla="*/ 2132841 w 2184794"/>
                <a:gd name="connsiteY6" fmla="*/ 1230792 h 2198626"/>
                <a:gd name="connsiteX7" fmla="*/ 1763907 w 2184794"/>
                <a:gd name="connsiteY7" fmla="*/ 1175222 h 2198626"/>
                <a:gd name="connsiteX8" fmla="*/ 1741310 w 2184794"/>
                <a:gd name="connsiteY8" fmla="*/ 1173158 h 2198626"/>
                <a:gd name="connsiteX9" fmla="*/ 1736017 w 2184794"/>
                <a:gd name="connsiteY9" fmla="*/ 1172594 h 2198626"/>
                <a:gd name="connsiteX10" fmla="*/ 1736017 w 2184794"/>
                <a:gd name="connsiteY10" fmla="*/ 2198626 h 2198626"/>
                <a:gd name="connsiteX11" fmla="*/ 962174 w 2184794"/>
                <a:gd name="connsiteY11" fmla="*/ 1751848 h 2198626"/>
                <a:gd name="connsiteX12" fmla="*/ 1002503 w 2184794"/>
                <a:gd name="connsiteY12" fmla="*/ 1729157 h 2198626"/>
                <a:gd name="connsiteX13" fmla="*/ 1189825 w 2184794"/>
                <a:gd name="connsiteY13" fmla="*/ 1445807 h 2198626"/>
                <a:gd name="connsiteX14" fmla="*/ 1090629 w 2184794"/>
                <a:gd name="connsiteY14" fmla="*/ 1317958 h 2198626"/>
                <a:gd name="connsiteX15" fmla="*/ 932216 w 2184794"/>
                <a:gd name="connsiteY15" fmla="*/ 1277946 h 2198626"/>
                <a:gd name="connsiteX16" fmla="*/ 752309 w 2184794"/>
                <a:gd name="connsiteY16" fmla="*/ 1596067 h 2198626"/>
                <a:gd name="connsiteX17" fmla="*/ 751608 w 2184794"/>
                <a:gd name="connsiteY17" fmla="*/ 1630277 h 2198626"/>
                <a:gd name="connsiteX18" fmla="*/ 0 w 2184794"/>
                <a:gd name="connsiteY18" fmla="*/ 1196336 h 2198626"/>
                <a:gd name="connsiteX19" fmla="*/ 15283 w 2184794"/>
                <a:gd name="connsiteY19" fmla="*/ 1154578 h 2198626"/>
                <a:gd name="connsiteX20" fmla="*/ 1565400 w 2184794"/>
                <a:gd name="connsiteY20" fmla="*/ 8616 h 2198626"/>
                <a:gd name="connsiteX21" fmla="*/ 1736017 w 2184794"/>
                <a:gd name="connsiteY21" fmla="*/ 0 h 2198626"/>
                <a:gd name="connsiteX0" fmla="*/ 1736017 w 2184794"/>
                <a:gd name="connsiteY0" fmla="*/ 0 h 2198626"/>
                <a:gd name="connsiteX1" fmla="*/ 1736017 w 2184794"/>
                <a:gd name="connsiteY1" fmla="*/ 1005466 h 2198626"/>
                <a:gd name="connsiteX2" fmla="*/ 1741718 w 2184794"/>
                <a:gd name="connsiteY2" fmla="*/ 1004954 h 2198626"/>
                <a:gd name="connsiteX3" fmla="*/ 1762883 w 2184794"/>
                <a:gd name="connsiteY3" fmla="*/ 1003980 h 2198626"/>
                <a:gd name="connsiteX4" fmla="*/ 2146793 w 2184794"/>
                <a:gd name="connsiteY4" fmla="*/ 972227 h 2198626"/>
                <a:gd name="connsiteX5" fmla="*/ 2184316 w 2184794"/>
                <a:gd name="connsiteY5" fmla="*/ 1104610 h 2198626"/>
                <a:gd name="connsiteX6" fmla="*/ 2132841 w 2184794"/>
                <a:gd name="connsiteY6" fmla="*/ 1230792 h 2198626"/>
                <a:gd name="connsiteX7" fmla="*/ 1763907 w 2184794"/>
                <a:gd name="connsiteY7" fmla="*/ 1175222 h 2198626"/>
                <a:gd name="connsiteX8" fmla="*/ 1741310 w 2184794"/>
                <a:gd name="connsiteY8" fmla="*/ 1173158 h 2198626"/>
                <a:gd name="connsiteX9" fmla="*/ 1736017 w 2184794"/>
                <a:gd name="connsiteY9" fmla="*/ 1172594 h 2198626"/>
                <a:gd name="connsiteX10" fmla="*/ 1736017 w 2184794"/>
                <a:gd name="connsiteY10" fmla="*/ 2198626 h 2198626"/>
                <a:gd name="connsiteX11" fmla="*/ 962174 w 2184794"/>
                <a:gd name="connsiteY11" fmla="*/ 1751848 h 2198626"/>
                <a:gd name="connsiteX12" fmla="*/ 1002503 w 2184794"/>
                <a:gd name="connsiteY12" fmla="*/ 1729157 h 2198626"/>
                <a:gd name="connsiteX13" fmla="*/ 1189825 w 2184794"/>
                <a:gd name="connsiteY13" fmla="*/ 1445807 h 2198626"/>
                <a:gd name="connsiteX14" fmla="*/ 1090629 w 2184794"/>
                <a:gd name="connsiteY14" fmla="*/ 1317958 h 2198626"/>
                <a:gd name="connsiteX15" fmla="*/ 932216 w 2184794"/>
                <a:gd name="connsiteY15" fmla="*/ 1277946 h 2198626"/>
                <a:gd name="connsiteX16" fmla="*/ 752309 w 2184794"/>
                <a:gd name="connsiteY16" fmla="*/ 1596067 h 2198626"/>
                <a:gd name="connsiteX17" fmla="*/ 751608 w 2184794"/>
                <a:gd name="connsiteY17" fmla="*/ 1630277 h 2198626"/>
                <a:gd name="connsiteX18" fmla="*/ 0 w 2184794"/>
                <a:gd name="connsiteY18" fmla="*/ 1196336 h 2198626"/>
                <a:gd name="connsiteX19" fmla="*/ 15283 w 2184794"/>
                <a:gd name="connsiteY19" fmla="*/ 1154578 h 2198626"/>
                <a:gd name="connsiteX20" fmla="*/ 1565400 w 2184794"/>
                <a:gd name="connsiteY20" fmla="*/ 8616 h 2198626"/>
                <a:gd name="connsiteX21" fmla="*/ 1736017 w 2184794"/>
                <a:gd name="connsiteY21" fmla="*/ 0 h 2198626"/>
                <a:gd name="connsiteX0" fmla="*/ 1736017 w 2184794"/>
                <a:gd name="connsiteY0" fmla="*/ 0 h 2198626"/>
                <a:gd name="connsiteX1" fmla="*/ 1736017 w 2184794"/>
                <a:gd name="connsiteY1" fmla="*/ 1005466 h 2198626"/>
                <a:gd name="connsiteX2" fmla="*/ 1741718 w 2184794"/>
                <a:gd name="connsiteY2" fmla="*/ 1004954 h 2198626"/>
                <a:gd name="connsiteX3" fmla="*/ 1762883 w 2184794"/>
                <a:gd name="connsiteY3" fmla="*/ 1003980 h 2198626"/>
                <a:gd name="connsiteX4" fmla="*/ 2146793 w 2184794"/>
                <a:gd name="connsiteY4" fmla="*/ 972227 h 2198626"/>
                <a:gd name="connsiteX5" fmla="*/ 2184316 w 2184794"/>
                <a:gd name="connsiteY5" fmla="*/ 1104610 h 2198626"/>
                <a:gd name="connsiteX6" fmla="*/ 2132841 w 2184794"/>
                <a:gd name="connsiteY6" fmla="*/ 1230792 h 2198626"/>
                <a:gd name="connsiteX7" fmla="*/ 1763907 w 2184794"/>
                <a:gd name="connsiteY7" fmla="*/ 1175222 h 2198626"/>
                <a:gd name="connsiteX8" fmla="*/ 1741310 w 2184794"/>
                <a:gd name="connsiteY8" fmla="*/ 1173158 h 2198626"/>
                <a:gd name="connsiteX9" fmla="*/ 1736017 w 2184794"/>
                <a:gd name="connsiteY9" fmla="*/ 1172594 h 2198626"/>
                <a:gd name="connsiteX10" fmla="*/ 1736017 w 2184794"/>
                <a:gd name="connsiteY10" fmla="*/ 2198626 h 2198626"/>
                <a:gd name="connsiteX11" fmla="*/ 962174 w 2184794"/>
                <a:gd name="connsiteY11" fmla="*/ 1751848 h 2198626"/>
                <a:gd name="connsiteX12" fmla="*/ 1002503 w 2184794"/>
                <a:gd name="connsiteY12" fmla="*/ 1729157 h 2198626"/>
                <a:gd name="connsiteX13" fmla="*/ 1189825 w 2184794"/>
                <a:gd name="connsiteY13" fmla="*/ 1445807 h 2198626"/>
                <a:gd name="connsiteX14" fmla="*/ 1090629 w 2184794"/>
                <a:gd name="connsiteY14" fmla="*/ 1317958 h 2198626"/>
                <a:gd name="connsiteX15" fmla="*/ 932216 w 2184794"/>
                <a:gd name="connsiteY15" fmla="*/ 1277946 h 2198626"/>
                <a:gd name="connsiteX16" fmla="*/ 752309 w 2184794"/>
                <a:gd name="connsiteY16" fmla="*/ 1596067 h 2198626"/>
                <a:gd name="connsiteX17" fmla="*/ 751608 w 2184794"/>
                <a:gd name="connsiteY17" fmla="*/ 1630277 h 2198626"/>
                <a:gd name="connsiteX18" fmla="*/ 0 w 2184794"/>
                <a:gd name="connsiteY18" fmla="*/ 1196336 h 2198626"/>
                <a:gd name="connsiteX19" fmla="*/ 15283 w 2184794"/>
                <a:gd name="connsiteY19" fmla="*/ 1154578 h 2198626"/>
                <a:gd name="connsiteX20" fmla="*/ 1565400 w 2184794"/>
                <a:gd name="connsiteY20" fmla="*/ 8616 h 2198626"/>
                <a:gd name="connsiteX21" fmla="*/ 1736017 w 2184794"/>
                <a:gd name="connsiteY21" fmla="*/ 0 h 2198626"/>
                <a:gd name="connsiteX0" fmla="*/ 1736017 w 2184794"/>
                <a:gd name="connsiteY0" fmla="*/ 0 h 2198626"/>
                <a:gd name="connsiteX1" fmla="*/ 1736017 w 2184794"/>
                <a:gd name="connsiteY1" fmla="*/ 1005466 h 2198626"/>
                <a:gd name="connsiteX2" fmla="*/ 1741718 w 2184794"/>
                <a:gd name="connsiteY2" fmla="*/ 1004954 h 2198626"/>
                <a:gd name="connsiteX3" fmla="*/ 1762883 w 2184794"/>
                <a:gd name="connsiteY3" fmla="*/ 1003980 h 2198626"/>
                <a:gd name="connsiteX4" fmla="*/ 2146793 w 2184794"/>
                <a:gd name="connsiteY4" fmla="*/ 972227 h 2198626"/>
                <a:gd name="connsiteX5" fmla="*/ 2184316 w 2184794"/>
                <a:gd name="connsiteY5" fmla="*/ 1104610 h 2198626"/>
                <a:gd name="connsiteX6" fmla="*/ 2132841 w 2184794"/>
                <a:gd name="connsiteY6" fmla="*/ 1230792 h 2198626"/>
                <a:gd name="connsiteX7" fmla="*/ 1763907 w 2184794"/>
                <a:gd name="connsiteY7" fmla="*/ 1175222 h 2198626"/>
                <a:gd name="connsiteX8" fmla="*/ 1741310 w 2184794"/>
                <a:gd name="connsiteY8" fmla="*/ 1173158 h 2198626"/>
                <a:gd name="connsiteX9" fmla="*/ 1736017 w 2184794"/>
                <a:gd name="connsiteY9" fmla="*/ 1172594 h 2198626"/>
                <a:gd name="connsiteX10" fmla="*/ 1736017 w 2184794"/>
                <a:gd name="connsiteY10" fmla="*/ 2198626 h 2198626"/>
                <a:gd name="connsiteX11" fmla="*/ 962174 w 2184794"/>
                <a:gd name="connsiteY11" fmla="*/ 1751848 h 2198626"/>
                <a:gd name="connsiteX12" fmla="*/ 1002503 w 2184794"/>
                <a:gd name="connsiteY12" fmla="*/ 1729157 h 2198626"/>
                <a:gd name="connsiteX13" fmla="*/ 1189825 w 2184794"/>
                <a:gd name="connsiteY13" fmla="*/ 1445807 h 2198626"/>
                <a:gd name="connsiteX14" fmla="*/ 1090629 w 2184794"/>
                <a:gd name="connsiteY14" fmla="*/ 1317958 h 2198626"/>
                <a:gd name="connsiteX15" fmla="*/ 932216 w 2184794"/>
                <a:gd name="connsiteY15" fmla="*/ 1277946 h 2198626"/>
                <a:gd name="connsiteX16" fmla="*/ 752309 w 2184794"/>
                <a:gd name="connsiteY16" fmla="*/ 1596067 h 2198626"/>
                <a:gd name="connsiteX17" fmla="*/ 751608 w 2184794"/>
                <a:gd name="connsiteY17" fmla="*/ 1630277 h 2198626"/>
                <a:gd name="connsiteX18" fmla="*/ 0 w 2184794"/>
                <a:gd name="connsiteY18" fmla="*/ 1196336 h 2198626"/>
                <a:gd name="connsiteX19" fmla="*/ 15283 w 2184794"/>
                <a:gd name="connsiteY19" fmla="*/ 1154578 h 2198626"/>
                <a:gd name="connsiteX20" fmla="*/ 1565400 w 2184794"/>
                <a:gd name="connsiteY20" fmla="*/ 8616 h 2198626"/>
                <a:gd name="connsiteX21" fmla="*/ 1736017 w 2184794"/>
                <a:gd name="connsiteY21" fmla="*/ 0 h 21986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2184794" h="2198626">
                  <a:moveTo>
                    <a:pt x="1736017" y="0"/>
                  </a:moveTo>
                  <a:lnTo>
                    <a:pt x="1736017" y="1005466"/>
                  </a:lnTo>
                  <a:lnTo>
                    <a:pt x="1741718" y="1004954"/>
                  </a:lnTo>
                  <a:cubicBezTo>
                    <a:pt x="1751013" y="1004014"/>
                    <a:pt x="1760489" y="1002671"/>
                    <a:pt x="1762883" y="1003980"/>
                  </a:cubicBezTo>
                  <a:cubicBezTo>
                    <a:pt x="1821293" y="1035915"/>
                    <a:pt x="2002881" y="768075"/>
                    <a:pt x="2146793" y="972227"/>
                  </a:cubicBezTo>
                  <a:cubicBezTo>
                    <a:pt x="2175655" y="1017107"/>
                    <a:pt x="2187402" y="1061375"/>
                    <a:pt x="2184316" y="1104610"/>
                  </a:cubicBezTo>
                  <a:cubicBezTo>
                    <a:pt x="2181229" y="1147844"/>
                    <a:pt x="2163310" y="1190046"/>
                    <a:pt x="2132841" y="1230792"/>
                  </a:cubicBezTo>
                  <a:cubicBezTo>
                    <a:pt x="1984740" y="1396903"/>
                    <a:pt x="1874324" y="1178359"/>
                    <a:pt x="1763907" y="1175222"/>
                  </a:cubicBezTo>
                  <a:cubicBezTo>
                    <a:pt x="1759865" y="1175208"/>
                    <a:pt x="1750588" y="1174183"/>
                    <a:pt x="1741310" y="1173158"/>
                  </a:cubicBezTo>
                  <a:lnTo>
                    <a:pt x="1736017" y="1172594"/>
                  </a:lnTo>
                  <a:lnTo>
                    <a:pt x="1736017" y="2198626"/>
                  </a:lnTo>
                  <a:lnTo>
                    <a:pt x="962174" y="1751848"/>
                  </a:lnTo>
                  <a:lnTo>
                    <a:pt x="1002503" y="1729157"/>
                  </a:lnTo>
                  <a:cubicBezTo>
                    <a:pt x="1110958" y="1685091"/>
                    <a:pt x="1251992" y="1630902"/>
                    <a:pt x="1189825" y="1445807"/>
                  </a:cubicBezTo>
                  <a:cubicBezTo>
                    <a:pt x="1166014" y="1390283"/>
                    <a:pt x="1133255" y="1346801"/>
                    <a:pt x="1090629" y="1317958"/>
                  </a:cubicBezTo>
                  <a:cubicBezTo>
                    <a:pt x="1048001" y="1289115"/>
                    <a:pt x="995504" y="1274912"/>
                    <a:pt x="932216" y="1277946"/>
                  </a:cubicBezTo>
                  <a:cubicBezTo>
                    <a:pt x="710681" y="1298033"/>
                    <a:pt x="746801" y="1452788"/>
                    <a:pt x="752309" y="1596067"/>
                  </a:cubicBezTo>
                  <a:cubicBezTo>
                    <a:pt x="752075" y="1607470"/>
                    <a:pt x="751842" y="1618874"/>
                    <a:pt x="751608" y="1630277"/>
                  </a:cubicBezTo>
                  <a:lnTo>
                    <a:pt x="0" y="1196336"/>
                  </a:lnTo>
                  <a:lnTo>
                    <a:pt x="15283" y="1154578"/>
                  </a:lnTo>
                  <a:cubicBezTo>
                    <a:pt x="278611" y="532001"/>
                    <a:pt x="865651" y="79679"/>
                    <a:pt x="1565400" y="8616"/>
                  </a:cubicBezTo>
                  <a:lnTo>
                    <a:pt x="1736017" y="0"/>
                  </a:lnTo>
                  <a:close/>
                </a:path>
              </a:pathLst>
            </a:custGeom>
            <a:solidFill>
              <a:srgbClr val="6D2077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3" name="Freeform 83">
              <a:extLst>
                <a:ext uri="{FF2B5EF4-FFF2-40B4-BE49-F238E27FC236}">
                  <a16:creationId xmlns:a16="http://schemas.microsoft.com/office/drawing/2014/main" id="{695DAD4C-5C26-3898-06C7-8EAE95A792ED}"/>
                </a:ext>
              </a:extLst>
            </p:cNvPr>
            <p:cNvSpPr/>
            <p:nvPr/>
          </p:nvSpPr>
          <p:spPr>
            <a:xfrm>
              <a:off x="6218222" y="1989533"/>
              <a:ext cx="1102119" cy="1368662"/>
            </a:xfrm>
            <a:custGeom>
              <a:avLst/>
              <a:gdLst>
                <a:gd name="connsiteX0" fmla="*/ 0 w 1736018"/>
                <a:gd name="connsiteY0" fmla="*/ 0 h 2198626"/>
                <a:gd name="connsiteX1" fmla="*/ 170617 w 1736018"/>
                <a:gd name="connsiteY1" fmla="*/ 8616 h 2198626"/>
                <a:gd name="connsiteX2" fmla="*/ 1720735 w 1736018"/>
                <a:gd name="connsiteY2" fmla="*/ 1154578 h 2198626"/>
                <a:gd name="connsiteX3" fmla="*/ 1736018 w 1736018"/>
                <a:gd name="connsiteY3" fmla="*/ 1196335 h 2198626"/>
                <a:gd name="connsiteX4" fmla="*/ 991271 w 1736018"/>
                <a:gd name="connsiteY4" fmla="*/ 1626316 h 2198626"/>
                <a:gd name="connsiteX5" fmla="*/ 993135 w 1736018"/>
                <a:gd name="connsiteY5" fmla="*/ 1629228 h 2198626"/>
                <a:gd name="connsiteX6" fmla="*/ 1004561 w 1736018"/>
                <a:gd name="connsiteY6" fmla="*/ 1647071 h 2198626"/>
                <a:gd name="connsiteX7" fmla="*/ 1224015 w 1736018"/>
                <a:gd name="connsiteY7" fmla="*/ 1963671 h 2198626"/>
                <a:gd name="connsiteX8" fmla="*/ 1128129 w 1736018"/>
                <a:gd name="connsiteY8" fmla="*/ 2062357 h 2198626"/>
                <a:gd name="connsiteX9" fmla="*/ 993116 w 1736018"/>
                <a:gd name="connsiteY9" fmla="*/ 2080870 h 2198626"/>
                <a:gd name="connsiteX10" fmla="*/ 856773 w 1736018"/>
                <a:gd name="connsiteY10" fmla="*/ 1733579 h 2198626"/>
                <a:gd name="connsiteX11" fmla="*/ 847263 w 1736018"/>
                <a:gd name="connsiteY11" fmla="*/ 1712977 h 2198626"/>
                <a:gd name="connsiteX12" fmla="*/ 845980 w 1736018"/>
                <a:gd name="connsiteY12" fmla="*/ 1710199 h 2198626"/>
                <a:gd name="connsiteX13" fmla="*/ 0 w 1736018"/>
                <a:gd name="connsiteY13" fmla="*/ 2198626 h 2198626"/>
                <a:gd name="connsiteX14" fmla="*/ 0 w 1736018"/>
                <a:gd name="connsiteY14" fmla="*/ 1211522 h 2198626"/>
                <a:gd name="connsiteX15" fmla="*/ 41446 w 1736018"/>
                <a:gd name="connsiteY15" fmla="*/ 1236069 h 2198626"/>
                <a:gd name="connsiteX16" fmla="*/ 380495 w 1736018"/>
                <a:gd name="connsiteY16" fmla="*/ 1256620 h 2198626"/>
                <a:gd name="connsiteX17" fmla="*/ 441617 w 1736018"/>
                <a:gd name="connsiteY17" fmla="*/ 1106789 h 2198626"/>
                <a:gd name="connsiteX18" fmla="*/ 397062 w 1736018"/>
                <a:gd name="connsiteY18" fmla="*/ 949593 h 2198626"/>
                <a:gd name="connsiteX19" fmla="*/ 31609 w 1736018"/>
                <a:gd name="connsiteY19" fmla="*/ 952849 h 2198626"/>
                <a:gd name="connsiteX20" fmla="*/ 0 w 1736018"/>
                <a:gd name="connsiteY20" fmla="*/ 970246 h 2198626"/>
                <a:gd name="connsiteX21" fmla="*/ 0 w 1736018"/>
                <a:gd name="connsiteY21" fmla="*/ 0 h 2198626"/>
                <a:gd name="connsiteX0" fmla="*/ 0 w 1736018"/>
                <a:gd name="connsiteY0" fmla="*/ 0 h 2198626"/>
                <a:gd name="connsiteX1" fmla="*/ 170617 w 1736018"/>
                <a:gd name="connsiteY1" fmla="*/ 8616 h 2198626"/>
                <a:gd name="connsiteX2" fmla="*/ 1720735 w 1736018"/>
                <a:gd name="connsiteY2" fmla="*/ 1154578 h 2198626"/>
                <a:gd name="connsiteX3" fmla="*/ 1736018 w 1736018"/>
                <a:gd name="connsiteY3" fmla="*/ 1196335 h 2198626"/>
                <a:gd name="connsiteX4" fmla="*/ 991271 w 1736018"/>
                <a:gd name="connsiteY4" fmla="*/ 1626316 h 2198626"/>
                <a:gd name="connsiteX5" fmla="*/ 993135 w 1736018"/>
                <a:gd name="connsiteY5" fmla="*/ 1629228 h 2198626"/>
                <a:gd name="connsiteX6" fmla="*/ 1004561 w 1736018"/>
                <a:gd name="connsiteY6" fmla="*/ 1647071 h 2198626"/>
                <a:gd name="connsiteX7" fmla="*/ 1224015 w 1736018"/>
                <a:gd name="connsiteY7" fmla="*/ 1963671 h 2198626"/>
                <a:gd name="connsiteX8" fmla="*/ 1128129 w 1736018"/>
                <a:gd name="connsiteY8" fmla="*/ 2062357 h 2198626"/>
                <a:gd name="connsiteX9" fmla="*/ 993116 w 1736018"/>
                <a:gd name="connsiteY9" fmla="*/ 2080870 h 2198626"/>
                <a:gd name="connsiteX10" fmla="*/ 856773 w 1736018"/>
                <a:gd name="connsiteY10" fmla="*/ 1733579 h 2198626"/>
                <a:gd name="connsiteX11" fmla="*/ 847263 w 1736018"/>
                <a:gd name="connsiteY11" fmla="*/ 1712977 h 2198626"/>
                <a:gd name="connsiteX12" fmla="*/ 845980 w 1736018"/>
                <a:gd name="connsiteY12" fmla="*/ 1710199 h 2198626"/>
                <a:gd name="connsiteX13" fmla="*/ 0 w 1736018"/>
                <a:gd name="connsiteY13" fmla="*/ 2198626 h 2198626"/>
                <a:gd name="connsiteX14" fmla="*/ 0 w 1736018"/>
                <a:gd name="connsiteY14" fmla="*/ 1211522 h 2198626"/>
                <a:gd name="connsiteX15" fmla="*/ 41446 w 1736018"/>
                <a:gd name="connsiteY15" fmla="*/ 1236069 h 2198626"/>
                <a:gd name="connsiteX16" fmla="*/ 380495 w 1736018"/>
                <a:gd name="connsiteY16" fmla="*/ 1256620 h 2198626"/>
                <a:gd name="connsiteX17" fmla="*/ 441617 w 1736018"/>
                <a:gd name="connsiteY17" fmla="*/ 1106789 h 2198626"/>
                <a:gd name="connsiteX18" fmla="*/ 397062 w 1736018"/>
                <a:gd name="connsiteY18" fmla="*/ 949593 h 2198626"/>
                <a:gd name="connsiteX19" fmla="*/ 31609 w 1736018"/>
                <a:gd name="connsiteY19" fmla="*/ 952849 h 2198626"/>
                <a:gd name="connsiteX20" fmla="*/ 0 w 1736018"/>
                <a:gd name="connsiteY20" fmla="*/ 970246 h 2198626"/>
                <a:gd name="connsiteX21" fmla="*/ 0 w 1736018"/>
                <a:gd name="connsiteY21" fmla="*/ 0 h 21986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736018" h="2198626">
                  <a:moveTo>
                    <a:pt x="0" y="0"/>
                  </a:moveTo>
                  <a:lnTo>
                    <a:pt x="170617" y="8616"/>
                  </a:lnTo>
                  <a:cubicBezTo>
                    <a:pt x="870367" y="79679"/>
                    <a:pt x="1457407" y="532001"/>
                    <a:pt x="1720735" y="1154578"/>
                  </a:cubicBezTo>
                  <a:lnTo>
                    <a:pt x="1736018" y="1196335"/>
                  </a:lnTo>
                  <a:lnTo>
                    <a:pt x="991271" y="1626316"/>
                  </a:lnTo>
                  <a:lnTo>
                    <a:pt x="993135" y="1629228"/>
                  </a:lnTo>
                  <a:cubicBezTo>
                    <a:pt x="998596" y="1636809"/>
                    <a:pt x="1004057" y="1644389"/>
                    <a:pt x="1004561" y="1647071"/>
                  </a:cubicBezTo>
                  <a:cubicBezTo>
                    <a:pt x="1038130" y="1727301"/>
                    <a:pt x="1328860" y="1736963"/>
                    <a:pt x="1224015" y="1963671"/>
                  </a:cubicBezTo>
                  <a:cubicBezTo>
                    <a:pt x="1199579" y="2011106"/>
                    <a:pt x="1167115" y="2043413"/>
                    <a:pt x="1128129" y="2062357"/>
                  </a:cubicBezTo>
                  <a:cubicBezTo>
                    <a:pt x="1089144" y="2081301"/>
                    <a:pt x="1043637" y="2086884"/>
                    <a:pt x="993116" y="2080870"/>
                  </a:cubicBezTo>
                  <a:cubicBezTo>
                    <a:pt x="775209" y="2035666"/>
                    <a:pt x="913141" y="1834254"/>
                    <a:pt x="856773" y="1733579"/>
                  </a:cubicBezTo>
                  <a:cubicBezTo>
                    <a:pt x="854764" y="1730072"/>
                    <a:pt x="851013" y="1721524"/>
                    <a:pt x="847263" y="1712977"/>
                  </a:cubicBezTo>
                  <a:lnTo>
                    <a:pt x="845980" y="1710199"/>
                  </a:lnTo>
                  <a:lnTo>
                    <a:pt x="0" y="2198626"/>
                  </a:lnTo>
                  <a:lnTo>
                    <a:pt x="0" y="1211522"/>
                  </a:lnTo>
                  <a:lnTo>
                    <a:pt x="41446" y="1236069"/>
                  </a:lnTo>
                  <a:cubicBezTo>
                    <a:pt x="141877" y="1303318"/>
                    <a:pt x="248601" y="1404553"/>
                    <a:pt x="380495" y="1256620"/>
                  </a:cubicBezTo>
                  <a:cubicBezTo>
                    <a:pt x="416675" y="1208237"/>
                    <a:pt x="437952" y="1158126"/>
                    <a:pt x="441617" y="1106789"/>
                  </a:cubicBezTo>
                  <a:cubicBezTo>
                    <a:pt x="445282" y="1055450"/>
                    <a:pt x="431334" y="1002885"/>
                    <a:pt x="397062" y="949593"/>
                  </a:cubicBezTo>
                  <a:cubicBezTo>
                    <a:pt x="268899" y="767782"/>
                    <a:pt x="134175" y="887273"/>
                    <a:pt x="31609" y="952849"/>
                  </a:cubicBezTo>
                  <a:lnTo>
                    <a:pt x="0" y="97024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83698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4" name="Freeform 97">
              <a:extLst>
                <a:ext uri="{FF2B5EF4-FFF2-40B4-BE49-F238E27FC236}">
                  <a16:creationId xmlns:a16="http://schemas.microsoft.com/office/drawing/2014/main" id="{14DAB834-951A-DD67-94CB-162A2A97CC13}"/>
                </a:ext>
              </a:extLst>
            </p:cNvPr>
            <p:cNvSpPr/>
            <p:nvPr/>
          </p:nvSpPr>
          <p:spPr>
            <a:xfrm rot="12125671" flipH="1">
              <a:off x="6749848" y="1665330"/>
              <a:ext cx="513307" cy="868505"/>
            </a:xfrm>
            <a:custGeom>
              <a:avLst/>
              <a:gdLst>
                <a:gd name="connsiteX0" fmla="*/ 480323 w 1259015"/>
                <a:gd name="connsiteY0" fmla="*/ 39779 h 2172479"/>
                <a:gd name="connsiteX1" fmla="*/ 519353 w 1259015"/>
                <a:gd name="connsiteY1" fmla="*/ 146880 h 2172479"/>
                <a:gd name="connsiteX2" fmla="*/ 489243 w 1259015"/>
                <a:gd name="connsiteY2" fmla="*/ 1092287 h 2172479"/>
                <a:gd name="connsiteX3" fmla="*/ 695059 w 1259015"/>
                <a:gd name="connsiteY3" fmla="*/ 1013274 h 2172479"/>
                <a:gd name="connsiteX4" fmla="*/ 696784 w 1259015"/>
                <a:gd name="connsiteY4" fmla="*/ 1009485 h 2172479"/>
                <a:gd name="connsiteX5" fmla="*/ 1169483 w 1259015"/>
                <a:gd name="connsiteY5" fmla="*/ 1009485 h 2172479"/>
                <a:gd name="connsiteX6" fmla="*/ 1220505 w 1259015"/>
                <a:gd name="connsiteY6" fmla="*/ 1104342 h 2172479"/>
                <a:gd name="connsiteX7" fmla="*/ 1206825 w 1259015"/>
                <a:gd name="connsiteY7" fmla="*/ 1334565 h 2172479"/>
                <a:gd name="connsiteX8" fmla="*/ 766162 w 1259015"/>
                <a:gd name="connsiteY8" fmla="*/ 1977320 h 2172479"/>
                <a:gd name="connsiteX9" fmla="*/ 776679 w 1259015"/>
                <a:gd name="connsiteY9" fmla="*/ 2130544 h 2172479"/>
                <a:gd name="connsiteX10" fmla="*/ 117909 w 1259015"/>
                <a:gd name="connsiteY10" fmla="*/ 2172479 h 2172479"/>
                <a:gd name="connsiteX11" fmla="*/ 102022 w 1259015"/>
                <a:gd name="connsiteY11" fmla="*/ 1941014 h 2172479"/>
                <a:gd name="connsiteX12" fmla="*/ 0 w 1259015"/>
                <a:gd name="connsiteY12" fmla="*/ 1456687 h 2172479"/>
                <a:gd name="connsiteX13" fmla="*/ 222681 w 1259015"/>
                <a:gd name="connsiteY13" fmla="*/ 167241 h 2172479"/>
                <a:gd name="connsiteX14" fmla="*/ 480323 w 1259015"/>
                <a:gd name="connsiteY14" fmla="*/ 39779 h 21724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259015" h="2172479">
                  <a:moveTo>
                    <a:pt x="480323" y="39779"/>
                  </a:moveTo>
                  <a:cubicBezTo>
                    <a:pt x="505194" y="64873"/>
                    <a:pt x="520857" y="101193"/>
                    <a:pt x="519353" y="146880"/>
                  </a:cubicBezTo>
                  <a:lnTo>
                    <a:pt x="489243" y="1092287"/>
                  </a:lnTo>
                  <a:cubicBezTo>
                    <a:pt x="560595" y="1074017"/>
                    <a:pt x="651305" y="1082002"/>
                    <a:pt x="695059" y="1013274"/>
                  </a:cubicBezTo>
                  <a:lnTo>
                    <a:pt x="696784" y="1009485"/>
                  </a:lnTo>
                  <a:lnTo>
                    <a:pt x="1169483" y="1009485"/>
                  </a:lnTo>
                  <a:lnTo>
                    <a:pt x="1220505" y="1104342"/>
                  </a:lnTo>
                  <a:cubicBezTo>
                    <a:pt x="1284310" y="1238628"/>
                    <a:pt x="1261149" y="1251133"/>
                    <a:pt x="1206825" y="1334565"/>
                  </a:cubicBezTo>
                  <a:lnTo>
                    <a:pt x="766162" y="1977320"/>
                  </a:lnTo>
                  <a:lnTo>
                    <a:pt x="776679" y="2130544"/>
                  </a:lnTo>
                  <a:cubicBezTo>
                    <a:pt x="558101" y="2143362"/>
                    <a:pt x="336485" y="2159662"/>
                    <a:pt x="117909" y="2172479"/>
                  </a:cubicBezTo>
                  <a:lnTo>
                    <a:pt x="102022" y="1941014"/>
                  </a:lnTo>
                  <a:cubicBezTo>
                    <a:pt x="71541" y="1823005"/>
                    <a:pt x="1971" y="1779735"/>
                    <a:pt x="0" y="1456687"/>
                  </a:cubicBezTo>
                  <a:cubicBezTo>
                    <a:pt x="22640" y="1158154"/>
                    <a:pt x="158379" y="447340"/>
                    <a:pt x="222681" y="167241"/>
                  </a:cubicBezTo>
                  <a:cubicBezTo>
                    <a:pt x="248203" y="-9749"/>
                    <a:pt x="405705" y="-35503"/>
                    <a:pt x="480323" y="39779"/>
                  </a:cubicBezTo>
                  <a:close/>
                </a:path>
              </a:pathLst>
            </a:custGeom>
            <a:solidFill>
              <a:srgbClr val="F1CAA5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endParaRPr>
            </a:p>
          </p:txBody>
        </p:sp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id="{E4D35141-5A9D-1D1E-4CD4-A4137475A62B}"/>
                </a:ext>
              </a:extLst>
            </p:cNvPr>
            <p:cNvGrpSpPr/>
            <p:nvPr/>
          </p:nvGrpSpPr>
          <p:grpSpPr>
            <a:xfrm>
              <a:off x="6889050" y="1196753"/>
              <a:ext cx="734876" cy="1281603"/>
              <a:chOff x="6106090" y="1196752"/>
              <a:chExt cx="734876" cy="1281603"/>
            </a:xfrm>
          </p:grpSpPr>
          <p:sp>
            <p:nvSpPr>
              <p:cNvPr id="20" name="Freeform 96">
                <a:extLst>
                  <a:ext uri="{FF2B5EF4-FFF2-40B4-BE49-F238E27FC236}">
                    <a16:creationId xmlns:a16="http://schemas.microsoft.com/office/drawing/2014/main" id="{767DA73C-7D8E-28F5-C164-EF44E8544B00}"/>
                  </a:ext>
                </a:extLst>
              </p:cNvPr>
              <p:cNvSpPr/>
              <p:nvPr/>
            </p:nvSpPr>
            <p:spPr>
              <a:xfrm rot="12125671" flipH="1">
                <a:off x="6126955" y="2152503"/>
                <a:ext cx="237102" cy="325852"/>
              </a:xfrm>
              <a:custGeom>
                <a:avLst/>
                <a:gdLst>
                  <a:gd name="connsiteX0" fmla="*/ 148159 w 581553"/>
                  <a:gd name="connsiteY0" fmla="*/ 16041 h 807929"/>
                  <a:gd name="connsiteX1" fmla="*/ 167016 w 581553"/>
                  <a:gd name="connsiteY1" fmla="*/ 37246 h 807929"/>
                  <a:gd name="connsiteX2" fmla="*/ 581553 w 581553"/>
                  <a:gd name="connsiteY2" fmla="*/ 807929 h 807929"/>
                  <a:gd name="connsiteX3" fmla="*/ 108854 w 581553"/>
                  <a:gd name="connsiteY3" fmla="*/ 807929 h 807929"/>
                  <a:gd name="connsiteX4" fmla="*/ 122812 w 581553"/>
                  <a:gd name="connsiteY4" fmla="*/ 777267 h 807929"/>
                  <a:gd name="connsiteX5" fmla="*/ 1386 w 581553"/>
                  <a:gd name="connsiteY5" fmla="*/ 153428 h 807929"/>
                  <a:gd name="connsiteX6" fmla="*/ 148159 w 581553"/>
                  <a:gd name="connsiteY6" fmla="*/ 16041 h 8079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581553" h="807929">
                    <a:moveTo>
                      <a:pt x="148159" y="16041"/>
                    </a:moveTo>
                    <a:cubicBezTo>
                      <a:pt x="155749" y="21728"/>
                      <a:pt x="162208" y="28842"/>
                      <a:pt x="167016" y="37246"/>
                    </a:cubicBezTo>
                    <a:lnTo>
                      <a:pt x="581553" y="807929"/>
                    </a:lnTo>
                    <a:lnTo>
                      <a:pt x="108854" y="807929"/>
                    </a:lnTo>
                    <a:lnTo>
                      <a:pt x="122812" y="777267"/>
                    </a:lnTo>
                    <a:lnTo>
                      <a:pt x="1386" y="153428"/>
                    </a:lnTo>
                    <a:cubicBezTo>
                      <a:pt x="-13483" y="6367"/>
                      <a:pt x="95032" y="-23766"/>
                      <a:pt x="148159" y="16041"/>
                    </a:cubicBezTo>
                    <a:close/>
                  </a:path>
                </a:pathLst>
              </a:custGeom>
              <a:solidFill>
                <a:srgbClr val="F1CAA5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21" name="Freeform 102">
                <a:extLst>
                  <a:ext uri="{FF2B5EF4-FFF2-40B4-BE49-F238E27FC236}">
                    <a16:creationId xmlns:a16="http://schemas.microsoft.com/office/drawing/2014/main" id="{95CD314C-E3DC-48F0-4D88-CD38B99E6FBA}"/>
                  </a:ext>
                </a:extLst>
              </p:cNvPr>
              <p:cNvSpPr/>
              <p:nvPr/>
            </p:nvSpPr>
            <p:spPr>
              <a:xfrm rot="5400000">
                <a:off x="6210618" y="1092224"/>
                <a:ext cx="525819" cy="734876"/>
              </a:xfrm>
              <a:custGeom>
                <a:avLst/>
                <a:gdLst>
                  <a:gd name="connsiteX0" fmla="*/ 0 w 1399182"/>
                  <a:gd name="connsiteY0" fmla="*/ 810580 h 1361012"/>
                  <a:gd name="connsiteX1" fmla="*/ 0 w 1399182"/>
                  <a:gd name="connsiteY1" fmla="*/ 0 h 1361012"/>
                  <a:gd name="connsiteX2" fmla="*/ 1399182 w 1399182"/>
                  <a:gd name="connsiteY2" fmla="*/ 725062 h 1361012"/>
                  <a:gd name="connsiteX3" fmla="*/ 1086702 w 1399182"/>
                  <a:gd name="connsiteY3" fmla="*/ 1361012 h 1361012"/>
                  <a:gd name="connsiteX4" fmla="*/ 0 w 1399182"/>
                  <a:gd name="connsiteY4" fmla="*/ 810580 h 1361012"/>
                  <a:gd name="connsiteX0" fmla="*/ 681037 w 1399182"/>
                  <a:gd name="connsiteY0" fmla="*/ 1153480 h 1361012"/>
                  <a:gd name="connsiteX1" fmla="*/ 0 w 1399182"/>
                  <a:gd name="connsiteY1" fmla="*/ 0 h 1361012"/>
                  <a:gd name="connsiteX2" fmla="*/ 1399182 w 1399182"/>
                  <a:gd name="connsiteY2" fmla="*/ 725062 h 1361012"/>
                  <a:gd name="connsiteX3" fmla="*/ 1086702 w 1399182"/>
                  <a:gd name="connsiteY3" fmla="*/ 1361012 h 1361012"/>
                  <a:gd name="connsiteX4" fmla="*/ 681037 w 1399182"/>
                  <a:gd name="connsiteY4" fmla="*/ 1153480 h 1361012"/>
                  <a:gd name="connsiteX0" fmla="*/ 4762 w 722907"/>
                  <a:gd name="connsiteY0" fmla="*/ 782005 h 989537"/>
                  <a:gd name="connsiteX1" fmla="*/ 0 w 722907"/>
                  <a:gd name="connsiteY1" fmla="*/ 0 h 989537"/>
                  <a:gd name="connsiteX2" fmla="*/ 722907 w 722907"/>
                  <a:gd name="connsiteY2" fmla="*/ 353587 h 989537"/>
                  <a:gd name="connsiteX3" fmla="*/ 410427 w 722907"/>
                  <a:gd name="connsiteY3" fmla="*/ 989537 h 989537"/>
                  <a:gd name="connsiteX4" fmla="*/ 4762 w 722907"/>
                  <a:gd name="connsiteY4" fmla="*/ 782005 h 989537"/>
                  <a:gd name="connsiteX0" fmla="*/ 459 w 718604"/>
                  <a:gd name="connsiteY0" fmla="*/ 777243 h 984775"/>
                  <a:gd name="connsiteX1" fmla="*/ 460 w 718604"/>
                  <a:gd name="connsiteY1" fmla="*/ 0 h 984775"/>
                  <a:gd name="connsiteX2" fmla="*/ 718604 w 718604"/>
                  <a:gd name="connsiteY2" fmla="*/ 348825 h 984775"/>
                  <a:gd name="connsiteX3" fmla="*/ 406124 w 718604"/>
                  <a:gd name="connsiteY3" fmla="*/ 984775 h 984775"/>
                  <a:gd name="connsiteX4" fmla="*/ 459 w 718604"/>
                  <a:gd name="connsiteY4" fmla="*/ 777243 h 9847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18604" h="984775">
                    <a:moveTo>
                      <a:pt x="459" y="777243"/>
                    </a:moveTo>
                    <a:cubicBezTo>
                      <a:pt x="-1128" y="516575"/>
                      <a:pt x="2047" y="260668"/>
                      <a:pt x="460" y="0"/>
                    </a:cubicBezTo>
                    <a:lnTo>
                      <a:pt x="718604" y="348825"/>
                    </a:lnTo>
                    <a:cubicBezTo>
                      <a:pt x="608629" y="573764"/>
                      <a:pt x="511106" y="773895"/>
                      <a:pt x="406124" y="984775"/>
                    </a:cubicBezTo>
                    <a:lnTo>
                      <a:pt x="459" y="777243"/>
                    </a:ln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22" name="Rectangle 99">
                <a:extLst>
                  <a:ext uri="{FF2B5EF4-FFF2-40B4-BE49-F238E27FC236}">
                    <a16:creationId xmlns:a16="http://schemas.microsoft.com/office/drawing/2014/main" id="{B75E3947-7722-D686-AE2A-C138C8E114E2}"/>
                  </a:ext>
                </a:extLst>
              </p:cNvPr>
              <p:cNvSpPr/>
              <p:nvPr/>
            </p:nvSpPr>
            <p:spPr>
              <a:xfrm rot="6961222" flipH="1">
                <a:off x="6290534" y="1421781"/>
                <a:ext cx="78384" cy="436994"/>
              </a:xfrm>
              <a:prstGeom prst="rect">
                <a:avLst/>
              </a:prstGeom>
              <a:solidFill>
                <a:srgbClr val="BFBFBF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16" name="Freeform 79">
              <a:extLst>
                <a:ext uri="{FF2B5EF4-FFF2-40B4-BE49-F238E27FC236}">
                  <a16:creationId xmlns:a16="http://schemas.microsoft.com/office/drawing/2014/main" id="{C38A24A7-C087-7C58-3717-2ED9DA910600}"/>
                </a:ext>
              </a:extLst>
            </p:cNvPr>
            <p:cNvSpPr/>
            <p:nvPr/>
          </p:nvSpPr>
          <p:spPr>
            <a:xfrm>
              <a:off x="5951920" y="3260306"/>
              <a:ext cx="1172311" cy="1137386"/>
            </a:xfrm>
            <a:custGeom>
              <a:avLst/>
              <a:gdLst>
                <a:gd name="connsiteX0" fmla="*/ 1729110 w 1846581"/>
                <a:gd name="connsiteY0" fmla="*/ 0 h 1827103"/>
                <a:gd name="connsiteX1" fmla="*/ 1761507 w 1846581"/>
                <a:gd name="connsiteY1" fmla="*/ 88517 h 1827103"/>
                <a:gd name="connsiteX2" fmla="*/ 1846581 w 1846581"/>
                <a:gd name="connsiteY2" fmla="*/ 651229 h 1827103"/>
                <a:gd name="connsiteX3" fmla="*/ 1510544 w 1846581"/>
                <a:gd name="connsiteY3" fmla="*/ 1728026 h 1827103"/>
                <a:gd name="connsiteX4" fmla="*/ 1435525 w 1846581"/>
                <a:gd name="connsiteY4" fmla="*/ 1827103 h 1827103"/>
                <a:gd name="connsiteX5" fmla="*/ 770404 w 1846581"/>
                <a:gd name="connsiteY5" fmla="*/ 1443095 h 1827103"/>
                <a:gd name="connsiteX6" fmla="*/ 768592 w 1846581"/>
                <a:gd name="connsiteY6" fmla="*/ 1447006 h 1827103"/>
                <a:gd name="connsiteX7" fmla="*/ 758852 w 1846581"/>
                <a:gd name="connsiteY7" fmla="*/ 1465822 h 1827103"/>
                <a:gd name="connsiteX8" fmla="*/ 594396 w 1846581"/>
                <a:gd name="connsiteY8" fmla="*/ 1814175 h 1827103"/>
                <a:gd name="connsiteX9" fmla="*/ 460988 w 1846581"/>
                <a:gd name="connsiteY9" fmla="*/ 1780478 h 1827103"/>
                <a:gd name="connsiteX10" fmla="*/ 377449 w 1846581"/>
                <a:gd name="connsiteY10" fmla="*/ 1672809 h 1827103"/>
                <a:gd name="connsiteX11" fmla="*/ 610041 w 1846581"/>
                <a:gd name="connsiteY11" fmla="*/ 1381088 h 1827103"/>
                <a:gd name="connsiteX12" fmla="*/ 623127 w 1846581"/>
                <a:gd name="connsiteY12" fmla="*/ 1362551 h 1827103"/>
                <a:gd name="connsiteX13" fmla="*/ 625377 w 1846581"/>
                <a:gd name="connsiteY13" fmla="*/ 1359363 h 1827103"/>
                <a:gd name="connsiteX14" fmla="*/ 0 w 1846581"/>
                <a:gd name="connsiteY14" fmla="*/ 998302 h 1827103"/>
                <a:gd name="connsiteX15" fmla="*/ 810935 w 1846581"/>
                <a:gd name="connsiteY15" fmla="*/ 530109 h 1827103"/>
                <a:gd name="connsiteX16" fmla="*/ 810458 w 1846581"/>
                <a:gd name="connsiteY16" fmla="*/ 572987 h 1827103"/>
                <a:gd name="connsiteX17" fmla="*/ 962185 w 1846581"/>
                <a:gd name="connsiteY17" fmla="*/ 876887 h 1827103"/>
                <a:gd name="connsiteX18" fmla="*/ 1122504 w 1846581"/>
                <a:gd name="connsiteY18" fmla="*/ 854904 h 1827103"/>
                <a:gd name="connsiteX19" fmla="*/ 1236361 w 1846581"/>
                <a:gd name="connsiteY19" fmla="*/ 737721 h 1827103"/>
                <a:gd name="connsiteX20" fmla="*/ 1050815 w 1846581"/>
                <a:gd name="connsiteY20" fmla="*/ 422856 h 1827103"/>
                <a:gd name="connsiteX21" fmla="*/ 1024391 w 1846581"/>
                <a:gd name="connsiteY21" fmla="*/ 406870 h 1827103"/>
                <a:gd name="connsiteX22" fmla="*/ 1729110 w 1846581"/>
                <a:gd name="connsiteY22" fmla="*/ 0 h 1827103"/>
                <a:gd name="connsiteX0" fmla="*/ 1729110 w 1846581"/>
                <a:gd name="connsiteY0" fmla="*/ 0 h 1827103"/>
                <a:gd name="connsiteX1" fmla="*/ 1761507 w 1846581"/>
                <a:gd name="connsiteY1" fmla="*/ 88517 h 1827103"/>
                <a:gd name="connsiteX2" fmla="*/ 1846581 w 1846581"/>
                <a:gd name="connsiteY2" fmla="*/ 651229 h 1827103"/>
                <a:gd name="connsiteX3" fmla="*/ 1510544 w 1846581"/>
                <a:gd name="connsiteY3" fmla="*/ 1728026 h 1827103"/>
                <a:gd name="connsiteX4" fmla="*/ 1435525 w 1846581"/>
                <a:gd name="connsiteY4" fmla="*/ 1827103 h 1827103"/>
                <a:gd name="connsiteX5" fmla="*/ 770404 w 1846581"/>
                <a:gd name="connsiteY5" fmla="*/ 1443095 h 1827103"/>
                <a:gd name="connsiteX6" fmla="*/ 768592 w 1846581"/>
                <a:gd name="connsiteY6" fmla="*/ 1447006 h 1827103"/>
                <a:gd name="connsiteX7" fmla="*/ 758852 w 1846581"/>
                <a:gd name="connsiteY7" fmla="*/ 1465822 h 1827103"/>
                <a:gd name="connsiteX8" fmla="*/ 594396 w 1846581"/>
                <a:gd name="connsiteY8" fmla="*/ 1814175 h 1827103"/>
                <a:gd name="connsiteX9" fmla="*/ 460988 w 1846581"/>
                <a:gd name="connsiteY9" fmla="*/ 1780478 h 1827103"/>
                <a:gd name="connsiteX10" fmla="*/ 377449 w 1846581"/>
                <a:gd name="connsiteY10" fmla="*/ 1672809 h 1827103"/>
                <a:gd name="connsiteX11" fmla="*/ 610041 w 1846581"/>
                <a:gd name="connsiteY11" fmla="*/ 1381088 h 1827103"/>
                <a:gd name="connsiteX12" fmla="*/ 623127 w 1846581"/>
                <a:gd name="connsiteY12" fmla="*/ 1362551 h 1827103"/>
                <a:gd name="connsiteX13" fmla="*/ 625377 w 1846581"/>
                <a:gd name="connsiteY13" fmla="*/ 1359363 h 1827103"/>
                <a:gd name="connsiteX14" fmla="*/ 0 w 1846581"/>
                <a:gd name="connsiteY14" fmla="*/ 998302 h 1827103"/>
                <a:gd name="connsiteX15" fmla="*/ 810935 w 1846581"/>
                <a:gd name="connsiteY15" fmla="*/ 530109 h 1827103"/>
                <a:gd name="connsiteX16" fmla="*/ 810458 w 1846581"/>
                <a:gd name="connsiteY16" fmla="*/ 572987 h 1827103"/>
                <a:gd name="connsiteX17" fmla="*/ 962185 w 1846581"/>
                <a:gd name="connsiteY17" fmla="*/ 876887 h 1827103"/>
                <a:gd name="connsiteX18" fmla="*/ 1122504 w 1846581"/>
                <a:gd name="connsiteY18" fmla="*/ 854904 h 1827103"/>
                <a:gd name="connsiteX19" fmla="*/ 1236361 w 1846581"/>
                <a:gd name="connsiteY19" fmla="*/ 737721 h 1827103"/>
                <a:gd name="connsiteX20" fmla="*/ 1050815 w 1846581"/>
                <a:gd name="connsiteY20" fmla="*/ 422856 h 1827103"/>
                <a:gd name="connsiteX21" fmla="*/ 1024391 w 1846581"/>
                <a:gd name="connsiteY21" fmla="*/ 406870 h 1827103"/>
                <a:gd name="connsiteX22" fmla="*/ 1729110 w 1846581"/>
                <a:gd name="connsiteY22" fmla="*/ 0 h 18271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1846581" h="1827103">
                  <a:moveTo>
                    <a:pt x="1729110" y="0"/>
                  </a:moveTo>
                  <a:lnTo>
                    <a:pt x="1761507" y="88517"/>
                  </a:lnTo>
                  <a:cubicBezTo>
                    <a:pt x="1816796" y="266278"/>
                    <a:pt x="1846581" y="455275"/>
                    <a:pt x="1846581" y="651229"/>
                  </a:cubicBezTo>
                  <a:cubicBezTo>
                    <a:pt x="1846581" y="1051301"/>
                    <a:pt x="1722427" y="1422376"/>
                    <a:pt x="1510544" y="1728026"/>
                  </a:cubicBezTo>
                  <a:lnTo>
                    <a:pt x="1435525" y="1827103"/>
                  </a:lnTo>
                  <a:lnTo>
                    <a:pt x="770404" y="1443095"/>
                  </a:lnTo>
                  <a:lnTo>
                    <a:pt x="768592" y="1447006"/>
                  </a:lnTo>
                  <a:cubicBezTo>
                    <a:pt x="764758" y="1455525"/>
                    <a:pt x="760923" y="1464045"/>
                    <a:pt x="758852" y="1465822"/>
                  </a:cubicBezTo>
                  <a:cubicBezTo>
                    <a:pt x="692228" y="1525724"/>
                    <a:pt x="843153" y="1791619"/>
                    <a:pt x="594396" y="1814175"/>
                  </a:cubicBezTo>
                  <a:cubicBezTo>
                    <a:pt x="541098" y="1816730"/>
                    <a:pt x="496887" y="1804769"/>
                    <a:pt x="460988" y="1780478"/>
                  </a:cubicBezTo>
                  <a:cubicBezTo>
                    <a:pt x="425089" y="1756188"/>
                    <a:pt x="397501" y="1719569"/>
                    <a:pt x="377449" y="1672809"/>
                  </a:cubicBezTo>
                  <a:cubicBezTo>
                    <a:pt x="307643" y="1461495"/>
                    <a:pt x="542063" y="1469339"/>
                    <a:pt x="610041" y="1381088"/>
                  </a:cubicBezTo>
                  <a:cubicBezTo>
                    <a:pt x="612073" y="1377594"/>
                    <a:pt x="617600" y="1370072"/>
                    <a:pt x="623127" y="1362551"/>
                  </a:cubicBezTo>
                  <a:lnTo>
                    <a:pt x="625377" y="1359363"/>
                  </a:lnTo>
                  <a:lnTo>
                    <a:pt x="0" y="998302"/>
                  </a:lnTo>
                  <a:lnTo>
                    <a:pt x="810935" y="530109"/>
                  </a:lnTo>
                  <a:lnTo>
                    <a:pt x="810458" y="572987"/>
                  </a:lnTo>
                  <a:cubicBezTo>
                    <a:pt x="802434" y="693588"/>
                    <a:pt x="768124" y="836630"/>
                    <a:pt x="962185" y="876887"/>
                  </a:cubicBezTo>
                  <a:cubicBezTo>
                    <a:pt x="1022176" y="884028"/>
                    <a:pt x="1076212" y="877399"/>
                    <a:pt x="1122504" y="854904"/>
                  </a:cubicBezTo>
                  <a:cubicBezTo>
                    <a:pt x="1168796" y="832409"/>
                    <a:pt x="1207345" y="794047"/>
                    <a:pt x="1236361" y="737721"/>
                  </a:cubicBezTo>
                  <a:cubicBezTo>
                    <a:pt x="1329733" y="535823"/>
                    <a:pt x="1158889" y="478893"/>
                    <a:pt x="1050815" y="422856"/>
                  </a:cubicBezTo>
                  <a:lnTo>
                    <a:pt x="1024391" y="406870"/>
                  </a:lnTo>
                  <a:lnTo>
                    <a:pt x="1729110" y="0"/>
                  </a:lnTo>
                  <a:close/>
                </a:path>
              </a:pathLst>
            </a:custGeom>
            <a:solidFill>
              <a:srgbClr val="57B3E6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7" name="Freeform 75">
              <a:extLst>
                <a:ext uri="{FF2B5EF4-FFF2-40B4-BE49-F238E27FC236}">
                  <a16:creationId xmlns:a16="http://schemas.microsoft.com/office/drawing/2014/main" id="{1C096B03-50E1-5DC3-B67E-C1FCC616DB09}"/>
                </a:ext>
              </a:extLst>
            </p:cNvPr>
            <p:cNvSpPr/>
            <p:nvPr/>
          </p:nvSpPr>
          <p:spPr>
            <a:xfrm>
              <a:off x="5656810" y="3906288"/>
              <a:ext cx="1188505" cy="1287437"/>
            </a:xfrm>
            <a:custGeom>
              <a:avLst/>
              <a:gdLst>
                <a:gd name="connsiteX0" fmla="*/ 442408 w 1872090"/>
                <a:gd name="connsiteY0" fmla="*/ 0 h 2068145"/>
                <a:gd name="connsiteX1" fmla="*/ 1031595 w 1872090"/>
                <a:gd name="connsiteY1" fmla="*/ 340167 h 2068145"/>
                <a:gd name="connsiteX2" fmla="*/ 993374 w 1872090"/>
                <a:gd name="connsiteY2" fmla="*/ 361671 h 2068145"/>
                <a:gd name="connsiteX3" fmla="*/ 806052 w 1872090"/>
                <a:gd name="connsiteY3" fmla="*/ 645020 h 2068145"/>
                <a:gd name="connsiteX4" fmla="*/ 905249 w 1872090"/>
                <a:gd name="connsiteY4" fmla="*/ 772869 h 2068145"/>
                <a:gd name="connsiteX5" fmla="*/ 1063661 w 1872090"/>
                <a:gd name="connsiteY5" fmla="*/ 812881 h 2068145"/>
                <a:gd name="connsiteX6" fmla="*/ 1243569 w 1872090"/>
                <a:gd name="connsiteY6" fmla="*/ 494761 h 2068145"/>
                <a:gd name="connsiteX7" fmla="*/ 1244221 w 1872090"/>
                <a:gd name="connsiteY7" fmla="*/ 462927 h 2068145"/>
                <a:gd name="connsiteX8" fmla="*/ 1872090 w 1872090"/>
                <a:gd name="connsiteY8" fmla="*/ 825427 h 2068145"/>
                <a:gd name="connsiteX9" fmla="*/ 1764985 w 1872090"/>
                <a:gd name="connsiteY9" fmla="*/ 943273 h 2068145"/>
                <a:gd name="connsiteX10" fmla="*/ 1234122 w 1872090"/>
                <a:gd name="connsiteY10" fmla="*/ 1879660 h 2068145"/>
                <a:gd name="connsiteX11" fmla="*/ 1047855 w 1872090"/>
                <a:gd name="connsiteY11" fmla="*/ 2065927 h 2068145"/>
                <a:gd name="connsiteX12" fmla="*/ 442408 w 1872090"/>
                <a:gd name="connsiteY12" fmla="*/ 2068145 h 2068145"/>
                <a:gd name="connsiteX13" fmla="*/ 442408 w 1872090"/>
                <a:gd name="connsiteY13" fmla="*/ 1278816 h 2068145"/>
                <a:gd name="connsiteX14" fmla="*/ 429973 w 1872090"/>
                <a:gd name="connsiteY14" fmla="*/ 1279934 h 2068145"/>
                <a:gd name="connsiteX15" fmla="*/ 421911 w 1872090"/>
                <a:gd name="connsiteY15" fmla="*/ 1279729 h 2068145"/>
                <a:gd name="connsiteX16" fmla="*/ 38001 w 1872090"/>
                <a:gd name="connsiteY16" fmla="*/ 1311482 h 2068145"/>
                <a:gd name="connsiteX17" fmla="*/ 479 w 1872090"/>
                <a:gd name="connsiteY17" fmla="*/ 1179099 h 2068145"/>
                <a:gd name="connsiteX18" fmla="*/ 51953 w 1872090"/>
                <a:gd name="connsiteY18" fmla="*/ 1052917 h 2068145"/>
                <a:gd name="connsiteX19" fmla="*/ 420887 w 1872090"/>
                <a:gd name="connsiteY19" fmla="*/ 1108487 h 2068145"/>
                <a:gd name="connsiteX20" fmla="*/ 430222 w 1872090"/>
                <a:gd name="connsiteY20" fmla="*/ 1109140 h 2068145"/>
                <a:gd name="connsiteX21" fmla="*/ 442408 w 1872090"/>
                <a:gd name="connsiteY21" fmla="*/ 1110437 h 2068145"/>
                <a:gd name="connsiteX22" fmla="*/ 442408 w 1872090"/>
                <a:gd name="connsiteY22" fmla="*/ 0 h 2068145"/>
                <a:gd name="connsiteX0" fmla="*/ 442408 w 1872090"/>
                <a:gd name="connsiteY0" fmla="*/ 0 h 2068145"/>
                <a:gd name="connsiteX1" fmla="*/ 1031595 w 1872090"/>
                <a:gd name="connsiteY1" fmla="*/ 340167 h 2068145"/>
                <a:gd name="connsiteX2" fmla="*/ 993374 w 1872090"/>
                <a:gd name="connsiteY2" fmla="*/ 361671 h 2068145"/>
                <a:gd name="connsiteX3" fmla="*/ 806052 w 1872090"/>
                <a:gd name="connsiteY3" fmla="*/ 645020 h 2068145"/>
                <a:gd name="connsiteX4" fmla="*/ 905249 w 1872090"/>
                <a:gd name="connsiteY4" fmla="*/ 772869 h 2068145"/>
                <a:gd name="connsiteX5" fmla="*/ 1063661 w 1872090"/>
                <a:gd name="connsiteY5" fmla="*/ 812881 h 2068145"/>
                <a:gd name="connsiteX6" fmla="*/ 1243569 w 1872090"/>
                <a:gd name="connsiteY6" fmla="*/ 494761 h 2068145"/>
                <a:gd name="connsiteX7" fmla="*/ 1244221 w 1872090"/>
                <a:gd name="connsiteY7" fmla="*/ 462927 h 2068145"/>
                <a:gd name="connsiteX8" fmla="*/ 1872090 w 1872090"/>
                <a:gd name="connsiteY8" fmla="*/ 825427 h 2068145"/>
                <a:gd name="connsiteX9" fmla="*/ 1764985 w 1872090"/>
                <a:gd name="connsiteY9" fmla="*/ 943273 h 2068145"/>
                <a:gd name="connsiteX10" fmla="*/ 1234122 w 1872090"/>
                <a:gd name="connsiteY10" fmla="*/ 1879660 h 2068145"/>
                <a:gd name="connsiteX11" fmla="*/ 1047855 w 1872090"/>
                <a:gd name="connsiteY11" fmla="*/ 2065927 h 2068145"/>
                <a:gd name="connsiteX12" fmla="*/ 442408 w 1872090"/>
                <a:gd name="connsiteY12" fmla="*/ 2068145 h 2068145"/>
                <a:gd name="connsiteX13" fmla="*/ 442408 w 1872090"/>
                <a:gd name="connsiteY13" fmla="*/ 1278816 h 2068145"/>
                <a:gd name="connsiteX14" fmla="*/ 429973 w 1872090"/>
                <a:gd name="connsiteY14" fmla="*/ 1279934 h 2068145"/>
                <a:gd name="connsiteX15" fmla="*/ 421911 w 1872090"/>
                <a:gd name="connsiteY15" fmla="*/ 1279729 h 2068145"/>
                <a:gd name="connsiteX16" fmla="*/ 38001 w 1872090"/>
                <a:gd name="connsiteY16" fmla="*/ 1311482 h 2068145"/>
                <a:gd name="connsiteX17" fmla="*/ 479 w 1872090"/>
                <a:gd name="connsiteY17" fmla="*/ 1179099 h 2068145"/>
                <a:gd name="connsiteX18" fmla="*/ 51953 w 1872090"/>
                <a:gd name="connsiteY18" fmla="*/ 1052917 h 2068145"/>
                <a:gd name="connsiteX19" fmla="*/ 420887 w 1872090"/>
                <a:gd name="connsiteY19" fmla="*/ 1108487 h 2068145"/>
                <a:gd name="connsiteX20" fmla="*/ 430222 w 1872090"/>
                <a:gd name="connsiteY20" fmla="*/ 1109140 h 2068145"/>
                <a:gd name="connsiteX21" fmla="*/ 442408 w 1872090"/>
                <a:gd name="connsiteY21" fmla="*/ 1110437 h 2068145"/>
                <a:gd name="connsiteX22" fmla="*/ 442408 w 1872090"/>
                <a:gd name="connsiteY22" fmla="*/ 0 h 2068145"/>
                <a:gd name="connsiteX0" fmla="*/ 442408 w 1872090"/>
                <a:gd name="connsiteY0" fmla="*/ 0 h 2068145"/>
                <a:gd name="connsiteX1" fmla="*/ 1031595 w 1872090"/>
                <a:gd name="connsiteY1" fmla="*/ 340167 h 2068145"/>
                <a:gd name="connsiteX2" fmla="*/ 993374 w 1872090"/>
                <a:gd name="connsiteY2" fmla="*/ 361671 h 2068145"/>
                <a:gd name="connsiteX3" fmla="*/ 806052 w 1872090"/>
                <a:gd name="connsiteY3" fmla="*/ 645020 h 2068145"/>
                <a:gd name="connsiteX4" fmla="*/ 905249 w 1872090"/>
                <a:gd name="connsiteY4" fmla="*/ 772869 h 2068145"/>
                <a:gd name="connsiteX5" fmla="*/ 1063661 w 1872090"/>
                <a:gd name="connsiteY5" fmla="*/ 812881 h 2068145"/>
                <a:gd name="connsiteX6" fmla="*/ 1243569 w 1872090"/>
                <a:gd name="connsiteY6" fmla="*/ 494761 h 2068145"/>
                <a:gd name="connsiteX7" fmla="*/ 1244221 w 1872090"/>
                <a:gd name="connsiteY7" fmla="*/ 462927 h 2068145"/>
                <a:gd name="connsiteX8" fmla="*/ 1872090 w 1872090"/>
                <a:gd name="connsiteY8" fmla="*/ 825427 h 2068145"/>
                <a:gd name="connsiteX9" fmla="*/ 1764985 w 1872090"/>
                <a:gd name="connsiteY9" fmla="*/ 943273 h 2068145"/>
                <a:gd name="connsiteX10" fmla="*/ 1234122 w 1872090"/>
                <a:gd name="connsiteY10" fmla="*/ 1879660 h 2068145"/>
                <a:gd name="connsiteX11" fmla="*/ 1047855 w 1872090"/>
                <a:gd name="connsiteY11" fmla="*/ 2065927 h 2068145"/>
                <a:gd name="connsiteX12" fmla="*/ 442408 w 1872090"/>
                <a:gd name="connsiteY12" fmla="*/ 2068145 h 2068145"/>
                <a:gd name="connsiteX13" fmla="*/ 442408 w 1872090"/>
                <a:gd name="connsiteY13" fmla="*/ 1278816 h 2068145"/>
                <a:gd name="connsiteX14" fmla="*/ 429973 w 1872090"/>
                <a:gd name="connsiteY14" fmla="*/ 1279934 h 2068145"/>
                <a:gd name="connsiteX15" fmla="*/ 421911 w 1872090"/>
                <a:gd name="connsiteY15" fmla="*/ 1279729 h 2068145"/>
                <a:gd name="connsiteX16" fmla="*/ 38001 w 1872090"/>
                <a:gd name="connsiteY16" fmla="*/ 1311482 h 2068145"/>
                <a:gd name="connsiteX17" fmla="*/ 479 w 1872090"/>
                <a:gd name="connsiteY17" fmla="*/ 1179099 h 2068145"/>
                <a:gd name="connsiteX18" fmla="*/ 51953 w 1872090"/>
                <a:gd name="connsiteY18" fmla="*/ 1052917 h 2068145"/>
                <a:gd name="connsiteX19" fmla="*/ 420887 w 1872090"/>
                <a:gd name="connsiteY19" fmla="*/ 1108487 h 2068145"/>
                <a:gd name="connsiteX20" fmla="*/ 430222 w 1872090"/>
                <a:gd name="connsiteY20" fmla="*/ 1109140 h 2068145"/>
                <a:gd name="connsiteX21" fmla="*/ 442408 w 1872090"/>
                <a:gd name="connsiteY21" fmla="*/ 1110437 h 2068145"/>
                <a:gd name="connsiteX22" fmla="*/ 442408 w 1872090"/>
                <a:gd name="connsiteY22" fmla="*/ 0 h 20681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1872090" h="2068145">
                  <a:moveTo>
                    <a:pt x="442408" y="0"/>
                  </a:moveTo>
                  <a:lnTo>
                    <a:pt x="1031595" y="340167"/>
                  </a:lnTo>
                  <a:lnTo>
                    <a:pt x="993374" y="361671"/>
                  </a:lnTo>
                  <a:cubicBezTo>
                    <a:pt x="884919" y="415022"/>
                    <a:pt x="743885" y="456830"/>
                    <a:pt x="806052" y="645020"/>
                  </a:cubicBezTo>
                  <a:cubicBezTo>
                    <a:pt x="829863" y="700544"/>
                    <a:pt x="862622" y="744026"/>
                    <a:pt x="905249" y="772869"/>
                  </a:cubicBezTo>
                  <a:cubicBezTo>
                    <a:pt x="947876" y="801712"/>
                    <a:pt x="1000373" y="815915"/>
                    <a:pt x="1063661" y="812881"/>
                  </a:cubicBezTo>
                  <a:cubicBezTo>
                    <a:pt x="1285196" y="792794"/>
                    <a:pt x="1249076" y="616374"/>
                    <a:pt x="1243569" y="494761"/>
                  </a:cubicBezTo>
                  <a:cubicBezTo>
                    <a:pt x="1243786" y="484150"/>
                    <a:pt x="1244004" y="473538"/>
                    <a:pt x="1244221" y="462927"/>
                  </a:cubicBezTo>
                  <a:lnTo>
                    <a:pt x="1872090" y="825427"/>
                  </a:lnTo>
                  <a:lnTo>
                    <a:pt x="1764985" y="943273"/>
                  </a:lnTo>
                  <a:cubicBezTo>
                    <a:pt x="1525941" y="1193312"/>
                    <a:pt x="1300051" y="1528927"/>
                    <a:pt x="1234122" y="1879660"/>
                  </a:cubicBezTo>
                  <a:cubicBezTo>
                    <a:pt x="1208822" y="2010082"/>
                    <a:pt x="1154295" y="2068885"/>
                    <a:pt x="1047855" y="2065927"/>
                  </a:cubicBezTo>
                  <a:lnTo>
                    <a:pt x="442408" y="2068145"/>
                  </a:lnTo>
                  <a:lnTo>
                    <a:pt x="442408" y="1278816"/>
                  </a:lnTo>
                  <a:lnTo>
                    <a:pt x="429973" y="1279934"/>
                  </a:lnTo>
                  <a:cubicBezTo>
                    <a:pt x="426166" y="1280173"/>
                    <a:pt x="423198" y="1280182"/>
                    <a:pt x="421911" y="1279729"/>
                  </a:cubicBezTo>
                  <a:cubicBezTo>
                    <a:pt x="331003" y="1259400"/>
                    <a:pt x="181913" y="1515634"/>
                    <a:pt x="38001" y="1311482"/>
                  </a:cubicBezTo>
                  <a:cubicBezTo>
                    <a:pt x="9139" y="1266602"/>
                    <a:pt x="-2608" y="1222334"/>
                    <a:pt x="479" y="1179099"/>
                  </a:cubicBezTo>
                  <a:cubicBezTo>
                    <a:pt x="3565" y="1135865"/>
                    <a:pt x="21484" y="1093664"/>
                    <a:pt x="51953" y="1052917"/>
                  </a:cubicBezTo>
                  <a:cubicBezTo>
                    <a:pt x="200054" y="886807"/>
                    <a:pt x="303506" y="1107669"/>
                    <a:pt x="420887" y="1108487"/>
                  </a:cubicBezTo>
                  <a:cubicBezTo>
                    <a:pt x="422908" y="1108494"/>
                    <a:pt x="426238" y="1108754"/>
                    <a:pt x="430222" y="1109140"/>
                  </a:cubicBezTo>
                  <a:lnTo>
                    <a:pt x="442408" y="1110437"/>
                  </a:lnTo>
                  <a:lnTo>
                    <a:pt x="442408" y="0"/>
                  </a:lnTo>
                  <a:close/>
                </a:path>
              </a:pathLst>
            </a:custGeom>
            <a:solidFill>
              <a:srgbClr val="005EB8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8" name="Freeform 71">
              <a:extLst>
                <a:ext uri="{FF2B5EF4-FFF2-40B4-BE49-F238E27FC236}">
                  <a16:creationId xmlns:a16="http://schemas.microsoft.com/office/drawing/2014/main" id="{8AFA8F0D-544D-7CCA-7E06-4A982ADE5AAB}"/>
                </a:ext>
              </a:extLst>
            </p:cNvPr>
            <p:cNvSpPr/>
            <p:nvPr/>
          </p:nvSpPr>
          <p:spPr>
            <a:xfrm>
              <a:off x="5000740" y="3906404"/>
              <a:ext cx="907640" cy="1289206"/>
            </a:xfrm>
            <a:custGeom>
              <a:avLst/>
              <a:gdLst>
                <a:gd name="connsiteX0" fmla="*/ 1429681 w 1429681"/>
                <a:gd name="connsiteY0" fmla="*/ 0 h 2070989"/>
                <a:gd name="connsiteX1" fmla="*/ 1429681 w 1429681"/>
                <a:gd name="connsiteY1" fmla="*/ 1068885 h 2070989"/>
                <a:gd name="connsiteX2" fmla="*/ 1393810 w 1429681"/>
                <a:gd name="connsiteY2" fmla="*/ 1047640 h 2070989"/>
                <a:gd name="connsiteX3" fmla="*/ 1054761 w 1429681"/>
                <a:gd name="connsiteY3" fmla="*/ 1027089 h 2070989"/>
                <a:gd name="connsiteX4" fmla="*/ 993639 w 1429681"/>
                <a:gd name="connsiteY4" fmla="*/ 1176921 h 2070989"/>
                <a:gd name="connsiteX5" fmla="*/ 1038194 w 1429681"/>
                <a:gd name="connsiteY5" fmla="*/ 1334116 h 2070989"/>
                <a:gd name="connsiteX6" fmla="*/ 1403648 w 1429681"/>
                <a:gd name="connsiteY6" fmla="*/ 1330860 h 2070989"/>
                <a:gd name="connsiteX7" fmla="*/ 1429681 w 1429681"/>
                <a:gd name="connsiteY7" fmla="*/ 1316533 h 2070989"/>
                <a:gd name="connsiteX8" fmla="*/ 1429681 w 1429681"/>
                <a:gd name="connsiteY8" fmla="*/ 2068313 h 2070989"/>
                <a:gd name="connsiteX9" fmla="*/ 870064 w 1429681"/>
                <a:gd name="connsiteY9" fmla="*/ 2070363 h 2070989"/>
                <a:gd name="connsiteX10" fmla="*/ 666054 w 1429681"/>
                <a:gd name="connsiteY10" fmla="*/ 1919575 h 2070989"/>
                <a:gd name="connsiteX11" fmla="*/ 114483 w 1429681"/>
                <a:gd name="connsiteY11" fmla="*/ 951390 h 2070989"/>
                <a:gd name="connsiteX12" fmla="*/ 0 w 1429681"/>
                <a:gd name="connsiteY12" fmla="*/ 825427 h 2070989"/>
                <a:gd name="connsiteX13" fmla="*/ 605319 w 1429681"/>
                <a:gd name="connsiteY13" fmla="*/ 475946 h 2070989"/>
                <a:gd name="connsiteX14" fmla="*/ 603249 w 1429681"/>
                <a:gd name="connsiteY14" fmla="*/ 472713 h 2070989"/>
                <a:gd name="connsiteX15" fmla="*/ 591823 w 1429681"/>
                <a:gd name="connsiteY15" fmla="*/ 454870 h 2070989"/>
                <a:gd name="connsiteX16" fmla="*/ 372369 w 1429681"/>
                <a:gd name="connsiteY16" fmla="*/ 138271 h 2070989"/>
                <a:gd name="connsiteX17" fmla="*/ 468255 w 1429681"/>
                <a:gd name="connsiteY17" fmla="*/ 39584 h 2070989"/>
                <a:gd name="connsiteX18" fmla="*/ 603269 w 1429681"/>
                <a:gd name="connsiteY18" fmla="*/ 21071 h 2070989"/>
                <a:gd name="connsiteX19" fmla="*/ 739611 w 1429681"/>
                <a:gd name="connsiteY19" fmla="*/ 368362 h 2070989"/>
                <a:gd name="connsiteX20" fmla="*/ 749122 w 1429681"/>
                <a:gd name="connsiteY20" fmla="*/ 388964 h 2070989"/>
                <a:gd name="connsiteX21" fmla="*/ 750564 w 1429681"/>
                <a:gd name="connsiteY21" fmla="*/ 392089 h 2070989"/>
                <a:gd name="connsiteX22" fmla="*/ 1429681 w 1429681"/>
                <a:gd name="connsiteY22" fmla="*/ 0 h 2070989"/>
                <a:gd name="connsiteX0" fmla="*/ 1429681 w 1429681"/>
                <a:gd name="connsiteY0" fmla="*/ 0 h 2070989"/>
                <a:gd name="connsiteX1" fmla="*/ 1429681 w 1429681"/>
                <a:gd name="connsiteY1" fmla="*/ 1068885 h 2070989"/>
                <a:gd name="connsiteX2" fmla="*/ 1393810 w 1429681"/>
                <a:gd name="connsiteY2" fmla="*/ 1047640 h 2070989"/>
                <a:gd name="connsiteX3" fmla="*/ 1054761 w 1429681"/>
                <a:gd name="connsiteY3" fmla="*/ 1027089 h 2070989"/>
                <a:gd name="connsiteX4" fmla="*/ 993639 w 1429681"/>
                <a:gd name="connsiteY4" fmla="*/ 1176921 h 2070989"/>
                <a:gd name="connsiteX5" fmla="*/ 1038194 w 1429681"/>
                <a:gd name="connsiteY5" fmla="*/ 1334116 h 2070989"/>
                <a:gd name="connsiteX6" fmla="*/ 1403648 w 1429681"/>
                <a:gd name="connsiteY6" fmla="*/ 1330860 h 2070989"/>
                <a:gd name="connsiteX7" fmla="*/ 1429681 w 1429681"/>
                <a:gd name="connsiteY7" fmla="*/ 1316533 h 2070989"/>
                <a:gd name="connsiteX8" fmla="*/ 1429681 w 1429681"/>
                <a:gd name="connsiteY8" fmla="*/ 2068313 h 2070989"/>
                <a:gd name="connsiteX9" fmla="*/ 870064 w 1429681"/>
                <a:gd name="connsiteY9" fmla="*/ 2070363 h 2070989"/>
                <a:gd name="connsiteX10" fmla="*/ 666054 w 1429681"/>
                <a:gd name="connsiteY10" fmla="*/ 1919575 h 2070989"/>
                <a:gd name="connsiteX11" fmla="*/ 114483 w 1429681"/>
                <a:gd name="connsiteY11" fmla="*/ 951390 h 2070989"/>
                <a:gd name="connsiteX12" fmla="*/ 0 w 1429681"/>
                <a:gd name="connsiteY12" fmla="*/ 825427 h 2070989"/>
                <a:gd name="connsiteX13" fmla="*/ 605319 w 1429681"/>
                <a:gd name="connsiteY13" fmla="*/ 475946 h 2070989"/>
                <a:gd name="connsiteX14" fmla="*/ 603249 w 1429681"/>
                <a:gd name="connsiteY14" fmla="*/ 472713 h 2070989"/>
                <a:gd name="connsiteX15" fmla="*/ 591823 w 1429681"/>
                <a:gd name="connsiteY15" fmla="*/ 454870 h 2070989"/>
                <a:gd name="connsiteX16" fmla="*/ 372369 w 1429681"/>
                <a:gd name="connsiteY16" fmla="*/ 138271 h 2070989"/>
                <a:gd name="connsiteX17" fmla="*/ 468255 w 1429681"/>
                <a:gd name="connsiteY17" fmla="*/ 39584 h 2070989"/>
                <a:gd name="connsiteX18" fmla="*/ 603269 w 1429681"/>
                <a:gd name="connsiteY18" fmla="*/ 21071 h 2070989"/>
                <a:gd name="connsiteX19" fmla="*/ 739611 w 1429681"/>
                <a:gd name="connsiteY19" fmla="*/ 368362 h 2070989"/>
                <a:gd name="connsiteX20" fmla="*/ 749122 w 1429681"/>
                <a:gd name="connsiteY20" fmla="*/ 388964 h 2070989"/>
                <a:gd name="connsiteX21" fmla="*/ 750564 w 1429681"/>
                <a:gd name="connsiteY21" fmla="*/ 392089 h 2070989"/>
                <a:gd name="connsiteX22" fmla="*/ 1429681 w 1429681"/>
                <a:gd name="connsiteY22" fmla="*/ 0 h 2070989"/>
                <a:gd name="connsiteX0" fmla="*/ 1429681 w 1429681"/>
                <a:gd name="connsiteY0" fmla="*/ 0 h 2070989"/>
                <a:gd name="connsiteX1" fmla="*/ 1429681 w 1429681"/>
                <a:gd name="connsiteY1" fmla="*/ 1068885 h 2070989"/>
                <a:gd name="connsiteX2" fmla="*/ 1393810 w 1429681"/>
                <a:gd name="connsiteY2" fmla="*/ 1047640 h 2070989"/>
                <a:gd name="connsiteX3" fmla="*/ 1054761 w 1429681"/>
                <a:gd name="connsiteY3" fmla="*/ 1027089 h 2070989"/>
                <a:gd name="connsiteX4" fmla="*/ 993639 w 1429681"/>
                <a:gd name="connsiteY4" fmla="*/ 1176921 h 2070989"/>
                <a:gd name="connsiteX5" fmla="*/ 1038194 w 1429681"/>
                <a:gd name="connsiteY5" fmla="*/ 1334116 h 2070989"/>
                <a:gd name="connsiteX6" fmla="*/ 1403648 w 1429681"/>
                <a:gd name="connsiteY6" fmla="*/ 1330860 h 2070989"/>
                <a:gd name="connsiteX7" fmla="*/ 1429681 w 1429681"/>
                <a:gd name="connsiteY7" fmla="*/ 1316533 h 2070989"/>
                <a:gd name="connsiteX8" fmla="*/ 1429681 w 1429681"/>
                <a:gd name="connsiteY8" fmla="*/ 2068313 h 2070989"/>
                <a:gd name="connsiteX9" fmla="*/ 870064 w 1429681"/>
                <a:gd name="connsiteY9" fmla="*/ 2070363 h 2070989"/>
                <a:gd name="connsiteX10" fmla="*/ 666054 w 1429681"/>
                <a:gd name="connsiteY10" fmla="*/ 1919575 h 2070989"/>
                <a:gd name="connsiteX11" fmla="*/ 114483 w 1429681"/>
                <a:gd name="connsiteY11" fmla="*/ 951390 h 2070989"/>
                <a:gd name="connsiteX12" fmla="*/ 0 w 1429681"/>
                <a:gd name="connsiteY12" fmla="*/ 825427 h 2070989"/>
                <a:gd name="connsiteX13" fmla="*/ 605319 w 1429681"/>
                <a:gd name="connsiteY13" fmla="*/ 475946 h 2070989"/>
                <a:gd name="connsiteX14" fmla="*/ 603249 w 1429681"/>
                <a:gd name="connsiteY14" fmla="*/ 472713 h 2070989"/>
                <a:gd name="connsiteX15" fmla="*/ 591823 w 1429681"/>
                <a:gd name="connsiteY15" fmla="*/ 454870 h 2070989"/>
                <a:gd name="connsiteX16" fmla="*/ 372369 w 1429681"/>
                <a:gd name="connsiteY16" fmla="*/ 138271 h 2070989"/>
                <a:gd name="connsiteX17" fmla="*/ 468255 w 1429681"/>
                <a:gd name="connsiteY17" fmla="*/ 39584 h 2070989"/>
                <a:gd name="connsiteX18" fmla="*/ 603269 w 1429681"/>
                <a:gd name="connsiteY18" fmla="*/ 21071 h 2070989"/>
                <a:gd name="connsiteX19" fmla="*/ 739611 w 1429681"/>
                <a:gd name="connsiteY19" fmla="*/ 368362 h 2070989"/>
                <a:gd name="connsiteX20" fmla="*/ 749122 w 1429681"/>
                <a:gd name="connsiteY20" fmla="*/ 388964 h 2070989"/>
                <a:gd name="connsiteX21" fmla="*/ 750564 w 1429681"/>
                <a:gd name="connsiteY21" fmla="*/ 392089 h 2070989"/>
                <a:gd name="connsiteX22" fmla="*/ 1429681 w 1429681"/>
                <a:gd name="connsiteY22" fmla="*/ 0 h 2070989"/>
                <a:gd name="connsiteX0" fmla="*/ 1429681 w 1429681"/>
                <a:gd name="connsiteY0" fmla="*/ 0 h 2070989"/>
                <a:gd name="connsiteX1" fmla="*/ 1429681 w 1429681"/>
                <a:gd name="connsiteY1" fmla="*/ 1068885 h 2070989"/>
                <a:gd name="connsiteX2" fmla="*/ 1393810 w 1429681"/>
                <a:gd name="connsiteY2" fmla="*/ 1047640 h 2070989"/>
                <a:gd name="connsiteX3" fmla="*/ 1054761 w 1429681"/>
                <a:gd name="connsiteY3" fmla="*/ 1027089 h 2070989"/>
                <a:gd name="connsiteX4" fmla="*/ 993639 w 1429681"/>
                <a:gd name="connsiteY4" fmla="*/ 1176921 h 2070989"/>
                <a:gd name="connsiteX5" fmla="*/ 1038194 w 1429681"/>
                <a:gd name="connsiteY5" fmla="*/ 1334116 h 2070989"/>
                <a:gd name="connsiteX6" fmla="*/ 1403648 w 1429681"/>
                <a:gd name="connsiteY6" fmla="*/ 1330860 h 2070989"/>
                <a:gd name="connsiteX7" fmla="*/ 1429681 w 1429681"/>
                <a:gd name="connsiteY7" fmla="*/ 1316533 h 2070989"/>
                <a:gd name="connsiteX8" fmla="*/ 1429681 w 1429681"/>
                <a:gd name="connsiteY8" fmla="*/ 2068313 h 2070989"/>
                <a:gd name="connsiteX9" fmla="*/ 870064 w 1429681"/>
                <a:gd name="connsiteY9" fmla="*/ 2070363 h 2070989"/>
                <a:gd name="connsiteX10" fmla="*/ 666054 w 1429681"/>
                <a:gd name="connsiteY10" fmla="*/ 1919575 h 2070989"/>
                <a:gd name="connsiteX11" fmla="*/ 114483 w 1429681"/>
                <a:gd name="connsiteY11" fmla="*/ 951390 h 2070989"/>
                <a:gd name="connsiteX12" fmla="*/ 0 w 1429681"/>
                <a:gd name="connsiteY12" fmla="*/ 825427 h 2070989"/>
                <a:gd name="connsiteX13" fmla="*/ 605319 w 1429681"/>
                <a:gd name="connsiteY13" fmla="*/ 475946 h 2070989"/>
                <a:gd name="connsiteX14" fmla="*/ 603249 w 1429681"/>
                <a:gd name="connsiteY14" fmla="*/ 472713 h 2070989"/>
                <a:gd name="connsiteX15" fmla="*/ 591823 w 1429681"/>
                <a:gd name="connsiteY15" fmla="*/ 454870 h 2070989"/>
                <a:gd name="connsiteX16" fmla="*/ 372369 w 1429681"/>
                <a:gd name="connsiteY16" fmla="*/ 138271 h 2070989"/>
                <a:gd name="connsiteX17" fmla="*/ 468255 w 1429681"/>
                <a:gd name="connsiteY17" fmla="*/ 39584 h 2070989"/>
                <a:gd name="connsiteX18" fmla="*/ 603269 w 1429681"/>
                <a:gd name="connsiteY18" fmla="*/ 21071 h 2070989"/>
                <a:gd name="connsiteX19" fmla="*/ 739611 w 1429681"/>
                <a:gd name="connsiteY19" fmla="*/ 368362 h 2070989"/>
                <a:gd name="connsiteX20" fmla="*/ 749122 w 1429681"/>
                <a:gd name="connsiteY20" fmla="*/ 388964 h 2070989"/>
                <a:gd name="connsiteX21" fmla="*/ 750564 w 1429681"/>
                <a:gd name="connsiteY21" fmla="*/ 392089 h 2070989"/>
                <a:gd name="connsiteX22" fmla="*/ 1429681 w 1429681"/>
                <a:gd name="connsiteY22" fmla="*/ 0 h 20709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1429681" h="2070989">
                  <a:moveTo>
                    <a:pt x="1429681" y="0"/>
                  </a:moveTo>
                  <a:lnTo>
                    <a:pt x="1429681" y="1068885"/>
                  </a:lnTo>
                  <a:lnTo>
                    <a:pt x="1393810" y="1047640"/>
                  </a:lnTo>
                  <a:cubicBezTo>
                    <a:pt x="1293380" y="980391"/>
                    <a:pt x="1186655" y="879156"/>
                    <a:pt x="1054761" y="1027089"/>
                  </a:cubicBezTo>
                  <a:cubicBezTo>
                    <a:pt x="1018582" y="1075472"/>
                    <a:pt x="997304" y="1125583"/>
                    <a:pt x="993639" y="1176921"/>
                  </a:cubicBezTo>
                  <a:cubicBezTo>
                    <a:pt x="989974" y="1228259"/>
                    <a:pt x="1003923" y="1280824"/>
                    <a:pt x="1038194" y="1334116"/>
                  </a:cubicBezTo>
                  <a:cubicBezTo>
                    <a:pt x="1166358" y="1515927"/>
                    <a:pt x="1301082" y="1396437"/>
                    <a:pt x="1403648" y="1330860"/>
                  </a:cubicBezTo>
                  <a:lnTo>
                    <a:pt x="1429681" y="1316533"/>
                  </a:lnTo>
                  <a:lnTo>
                    <a:pt x="1429681" y="2068313"/>
                  </a:lnTo>
                  <a:lnTo>
                    <a:pt x="870064" y="2070363"/>
                  </a:lnTo>
                  <a:cubicBezTo>
                    <a:pt x="735534" y="2077756"/>
                    <a:pt x="683308" y="2019281"/>
                    <a:pt x="666054" y="1919575"/>
                  </a:cubicBezTo>
                  <a:cubicBezTo>
                    <a:pt x="581021" y="1587229"/>
                    <a:pt x="419516" y="1242297"/>
                    <a:pt x="114483" y="951390"/>
                  </a:cubicBezTo>
                  <a:lnTo>
                    <a:pt x="0" y="825427"/>
                  </a:lnTo>
                  <a:lnTo>
                    <a:pt x="605319" y="475946"/>
                  </a:lnTo>
                  <a:lnTo>
                    <a:pt x="603249" y="472713"/>
                  </a:lnTo>
                  <a:cubicBezTo>
                    <a:pt x="597788" y="465133"/>
                    <a:pt x="592327" y="457552"/>
                    <a:pt x="591823" y="454870"/>
                  </a:cubicBezTo>
                  <a:cubicBezTo>
                    <a:pt x="560575" y="363033"/>
                    <a:pt x="267524" y="364978"/>
                    <a:pt x="372369" y="138271"/>
                  </a:cubicBezTo>
                  <a:cubicBezTo>
                    <a:pt x="396805" y="90835"/>
                    <a:pt x="429269" y="58528"/>
                    <a:pt x="468255" y="39584"/>
                  </a:cubicBezTo>
                  <a:cubicBezTo>
                    <a:pt x="507240" y="20640"/>
                    <a:pt x="552747" y="15057"/>
                    <a:pt x="603269" y="21071"/>
                  </a:cubicBezTo>
                  <a:cubicBezTo>
                    <a:pt x="821175" y="66275"/>
                    <a:pt x="673959" y="260724"/>
                    <a:pt x="739611" y="368362"/>
                  </a:cubicBezTo>
                  <a:cubicBezTo>
                    <a:pt x="741620" y="371870"/>
                    <a:pt x="745371" y="380417"/>
                    <a:pt x="749122" y="388964"/>
                  </a:cubicBezTo>
                  <a:lnTo>
                    <a:pt x="750564" y="392089"/>
                  </a:lnTo>
                  <a:lnTo>
                    <a:pt x="1429681" y="0"/>
                  </a:lnTo>
                  <a:close/>
                </a:path>
              </a:pathLst>
            </a:custGeom>
            <a:solidFill>
              <a:srgbClr val="4FAD99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9" name="Freeform 67">
              <a:extLst>
                <a:ext uri="{FF2B5EF4-FFF2-40B4-BE49-F238E27FC236}">
                  <a16:creationId xmlns:a16="http://schemas.microsoft.com/office/drawing/2014/main" id="{DCDFCF9D-9947-2A65-CD82-29FB2CC1E28D}"/>
                </a:ext>
              </a:extLst>
            </p:cNvPr>
            <p:cNvSpPr/>
            <p:nvPr/>
          </p:nvSpPr>
          <p:spPr>
            <a:xfrm>
              <a:off x="4722299" y="3259129"/>
              <a:ext cx="1172311" cy="1137319"/>
            </a:xfrm>
            <a:custGeom>
              <a:avLst/>
              <a:gdLst>
                <a:gd name="connsiteX0" fmla="*/ 117472 w 1846581"/>
                <a:gd name="connsiteY0" fmla="*/ 0 h 1826997"/>
                <a:gd name="connsiteX1" fmla="*/ 893418 w 1846581"/>
                <a:gd name="connsiteY1" fmla="*/ 447993 h 1826997"/>
                <a:gd name="connsiteX2" fmla="*/ 894963 w 1846581"/>
                <a:gd name="connsiteY2" fmla="*/ 444658 h 1826997"/>
                <a:gd name="connsiteX3" fmla="*/ 904703 w 1846581"/>
                <a:gd name="connsiteY3" fmla="*/ 425841 h 1826997"/>
                <a:gd name="connsiteX4" fmla="*/ 1069159 w 1846581"/>
                <a:gd name="connsiteY4" fmla="*/ 77488 h 1826997"/>
                <a:gd name="connsiteX5" fmla="*/ 1202567 w 1846581"/>
                <a:gd name="connsiteY5" fmla="*/ 111185 h 1826997"/>
                <a:gd name="connsiteX6" fmla="*/ 1286107 w 1846581"/>
                <a:gd name="connsiteY6" fmla="*/ 218854 h 1826997"/>
                <a:gd name="connsiteX7" fmla="*/ 1053515 w 1846581"/>
                <a:gd name="connsiteY7" fmla="*/ 510575 h 1826997"/>
                <a:gd name="connsiteX8" fmla="*/ 1040429 w 1846581"/>
                <a:gd name="connsiteY8" fmla="*/ 529113 h 1826997"/>
                <a:gd name="connsiteX9" fmla="*/ 1038545 w 1846581"/>
                <a:gd name="connsiteY9" fmla="*/ 531782 h 1826997"/>
                <a:gd name="connsiteX10" fmla="*/ 1846581 w 1846581"/>
                <a:gd name="connsiteY10" fmla="*/ 998302 h 1826997"/>
                <a:gd name="connsiteX11" fmla="*/ 1202318 w 1846581"/>
                <a:gd name="connsiteY11" fmla="*/ 1370268 h 1826997"/>
                <a:gd name="connsiteX12" fmla="*/ 1202825 w 1846581"/>
                <a:gd name="connsiteY12" fmla="*/ 1324552 h 1826997"/>
                <a:gd name="connsiteX13" fmla="*/ 1051098 w 1846581"/>
                <a:gd name="connsiteY13" fmla="*/ 1020651 h 1826997"/>
                <a:gd name="connsiteX14" fmla="*/ 890780 w 1846581"/>
                <a:gd name="connsiteY14" fmla="*/ 1042634 h 1826997"/>
                <a:gd name="connsiteX15" fmla="*/ 776922 w 1846581"/>
                <a:gd name="connsiteY15" fmla="*/ 1159817 h 1826997"/>
                <a:gd name="connsiteX16" fmla="*/ 962468 w 1846581"/>
                <a:gd name="connsiteY16" fmla="*/ 1474682 h 1826997"/>
                <a:gd name="connsiteX17" fmla="*/ 991278 w 1846581"/>
                <a:gd name="connsiteY17" fmla="*/ 1492112 h 1826997"/>
                <a:gd name="connsiteX18" fmla="*/ 411240 w 1846581"/>
                <a:gd name="connsiteY18" fmla="*/ 1826997 h 1826997"/>
                <a:gd name="connsiteX19" fmla="*/ 323176 w 1846581"/>
                <a:gd name="connsiteY19" fmla="*/ 1709231 h 1826997"/>
                <a:gd name="connsiteX20" fmla="*/ 0 w 1846581"/>
                <a:gd name="connsiteY20" fmla="*/ 651229 h 1826997"/>
                <a:gd name="connsiteX21" fmla="*/ 85074 w 1846581"/>
                <a:gd name="connsiteY21" fmla="*/ 88517 h 1826997"/>
                <a:gd name="connsiteX22" fmla="*/ 117472 w 1846581"/>
                <a:gd name="connsiteY22" fmla="*/ 0 h 1826997"/>
                <a:gd name="connsiteX0" fmla="*/ 117472 w 1846581"/>
                <a:gd name="connsiteY0" fmla="*/ 0 h 1826997"/>
                <a:gd name="connsiteX1" fmla="*/ 893418 w 1846581"/>
                <a:gd name="connsiteY1" fmla="*/ 447993 h 1826997"/>
                <a:gd name="connsiteX2" fmla="*/ 894963 w 1846581"/>
                <a:gd name="connsiteY2" fmla="*/ 444658 h 1826997"/>
                <a:gd name="connsiteX3" fmla="*/ 904703 w 1846581"/>
                <a:gd name="connsiteY3" fmla="*/ 425841 h 1826997"/>
                <a:gd name="connsiteX4" fmla="*/ 1069159 w 1846581"/>
                <a:gd name="connsiteY4" fmla="*/ 77488 h 1826997"/>
                <a:gd name="connsiteX5" fmla="*/ 1202567 w 1846581"/>
                <a:gd name="connsiteY5" fmla="*/ 111185 h 1826997"/>
                <a:gd name="connsiteX6" fmla="*/ 1286107 w 1846581"/>
                <a:gd name="connsiteY6" fmla="*/ 218854 h 1826997"/>
                <a:gd name="connsiteX7" fmla="*/ 1053515 w 1846581"/>
                <a:gd name="connsiteY7" fmla="*/ 510575 h 1826997"/>
                <a:gd name="connsiteX8" fmla="*/ 1040429 w 1846581"/>
                <a:gd name="connsiteY8" fmla="*/ 529113 h 1826997"/>
                <a:gd name="connsiteX9" fmla="*/ 1038545 w 1846581"/>
                <a:gd name="connsiteY9" fmla="*/ 531782 h 1826997"/>
                <a:gd name="connsiteX10" fmla="*/ 1846581 w 1846581"/>
                <a:gd name="connsiteY10" fmla="*/ 998302 h 1826997"/>
                <a:gd name="connsiteX11" fmla="*/ 1202318 w 1846581"/>
                <a:gd name="connsiteY11" fmla="*/ 1370268 h 1826997"/>
                <a:gd name="connsiteX12" fmla="*/ 1202825 w 1846581"/>
                <a:gd name="connsiteY12" fmla="*/ 1324552 h 1826997"/>
                <a:gd name="connsiteX13" fmla="*/ 1051098 w 1846581"/>
                <a:gd name="connsiteY13" fmla="*/ 1020651 h 1826997"/>
                <a:gd name="connsiteX14" fmla="*/ 890780 w 1846581"/>
                <a:gd name="connsiteY14" fmla="*/ 1042634 h 1826997"/>
                <a:gd name="connsiteX15" fmla="*/ 776922 w 1846581"/>
                <a:gd name="connsiteY15" fmla="*/ 1159817 h 1826997"/>
                <a:gd name="connsiteX16" fmla="*/ 962468 w 1846581"/>
                <a:gd name="connsiteY16" fmla="*/ 1474682 h 1826997"/>
                <a:gd name="connsiteX17" fmla="*/ 991278 w 1846581"/>
                <a:gd name="connsiteY17" fmla="*/ 1492112 h 1826997"/>
                <a:gd name="connsiteX18" fmla="*/ 411240 w 1846581"/>
                <a:gd name="connsiteY18" fmla="*/ 1826997 h 1826997"/>
                <a:gd name="connsiteX19" fmla="*/ 323176 w 1846581"/>
                <a:gd name="connsiteY19" fmla="*/ 1709231 h 1826997"/>
                <a:gd name="connsiteX20" fmla="*/ 0 w 1846581"/>
                <a:gd name="connsiteY20" fmla="*/ 651229 h 1826997"/>
                <a:gd name="connsiteX21" fmla="*/ 85074 w 1846581"/>
                <a:gd name="connsiteY21" fmla="*/ 88517 h 1826997"/>
                <a:gd name="connsiteX22" fmla="*/ 117472 w 1846581"/>
                <a:gd name="connsiteY22" fmla="*/ 0 h 1826997"/>
                <a:gd name="connsiteX0" fmla="*/ 117472 w 1846581"/>
                <a:gd name="connsiteY0" fmla="*/ 0 h 1826997"/>
                <a:gd name="connsiteX1" fmla="*/ 893418 w 1846581"/>
                <a:gd name="connsiteY1" fmla="*/ 447993 h 1826997"/>
                <a:gd name="connsiteX2" fmla="*/ 894963 w 1846581"/>
                <a:gd name="connsiteY2" fmla="*/ 444658 h 1826997"/>
                <a:gd name="connsiteX3" fmla="*/ 904703 w 1846581"/>
                <a:gd name="connsiteY3" fmla="*/ 425841 h 1826997"/>
                <a:gd name="connsiteX4" fmla="*/ 1069159 w 1846581"/>
                <a:gd name="connsiteY4" fmla="*/ 77488 h 1826997"/>
                <a:gd name="connsiteX5" fmla="*/ 1202567 w 1846581"/>
                <a:gd name="connsiteY5" fmla="*/ 111185 h 1826997"/>
                <a:gd name="connsiteX6" fmla="*/ 1286107 w 1846581"/>
                <a:gd name="connsiteY6" fmla="*/ 218854 h 1826997"/>
                <a:gd name="connsiteX7" fmla="*/ 1053515 w 1846581"/>
                <a:gd name="connsiteY7" fmla="*/ 510575 h 1826997"/>
                <a:gd name="connsiteX8" fmla="*/ 1040429 w 1846581"/>
                <a:gd name="connsiteY8" fmla="*/ 529113 h 1826997"/>
                <a:gd name="connsiteX9" fmla="*/ 1038545 w 1846581"/>
                <a:gd name="connsiteY9" fmla="*/ 531782 h 1826997"/>
                <a:gd name="connsiteX10" fmla="*/ 1846581 w 1846581"/>
                <a:gd name="connsiteY10" fmla="*/ 998302 h 1826997"/>
                <a:gd name="connsiteX11" fmla="*/ 1202318 w 1846581"/>
                <a:gd name="connsiteY11" fmla="*/ 1370268 h 1826997"/>
                <a:gd name="connsiteX12" fmla="*/ 1202825 w 1846581"/>
                <a:gd name="connsiteY12" fmla="*/ 1324552 h 1826997"/>
                <a:gd name="connsiteX13" fmla="*/ 1051098 w 1846581"/>
                <a:gd name="connsiteY13" fmla="*/ 1020651 h 1826997"/>
                <a:gd name="connsiteX14" fmla="*/ 890780 w 1846581"/>
                <a:gd name="connsiteY14" fmla="*/ 1042634 h 1826997"/>
                <a:gd name="connsiteX15" fmla="*/ 776922 w 1846581"/>
                <a:gd name="connsiteY15" fmla="*/ 1159817 h 1826997"/>
                <a:gd name="connsiteX16" fmla="*/ 962468 w 1846581"/>
                <a:gd name="connsiteY16" fmla="*/ 1474682 h 1826997"/>
                <a:gd name="connsiteX17" fmla="*/ 991278 w 1846581"/>
                <a:gd name="connsiteY17" fmla="*/ 1492112 h 1826997"/>
                <a:gd name="connsiteX18" fmla="*/ 411240 w 1846581"/>
                <a:gd name="connsiteY18" fmla="*/ 1826997 h 1826997"/>
                <a:gd name="connsiteX19" fmla="*/ 323176 w 1846581"/>
                <a:gd name="connsiteY19" fmla="*/ 1709231 h 1826997"/>
                <a:gd name="connsiteX20" fmla="*/ 0 w 1846581"/>
                <a:gd name="connsiteY20" fmla="*/ 651229 h 1826997"/>
                <a:gd name="connsiteX21" fmla="*/ 85074 w 1846581"/>
                <a:gd name="connsiteY21" fmla="*/ 88517 h 1826997"/>
                <a:gd name="connsiteX22" fmla="*/ 117472 w 1846581"/>
                <a:gd name="connsiteY22" fmla="*/ 0 h 1826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1846581" h="1826997">
                  <a:moveTo>
                    <a:pt x="117472" y="0"/>
                  </a:moveTo>
                  <a:lnTo>
                    <a:pt x="893418" y="447993"/>
                  </a:lnTo>
                  <a:lnTo>
                    <a:pt x="894963" y="444658"/>
                  </a:lnTo>
                  <a:cubicBezTo>
                    <a:pt x="898798" y="436138"/>
                    <a:pt x="902632" y="427618"/>
                    <a:pt x="904703" y="425841"/>
                  </a:cubicBezTo>
                  <a:cubicBezTo>
                    <a:pt x="957399" y="356655"/>
                    <a:pt x="820402" y="100044"/>
                    <a:pt x="1069159" y="77488"/>
                  </a:cubicBezTo>
                  <a:cubicBezTo>
                    <a:pt x="1122457" y="74933"/>
                    <a:pt x="1166668" y="86895"/>
                    <a:pt x="1202567" y="111185"/>
                  </a:cubicBezTo>
                  <a:cubicBezTo>
                    <a:pt x="1238466" y="135475"/>
                    <a:pt x="1266054" y="172094"/>
                    <a:pt x="1286107" y="218854"/>
                  </a:cubicBezTo>
                  <a:cubicBezTo>
                    <a:pt x="1355912" y="430168"/>
                    <a:pt x="1123815" y="410718"/>
                    <a:pt x="1053515" y="510575"/>
                  </a:cubicBezTo>
                  <a:cubicBezTo>
                    <a:pt x="1051482" y="514069"/>
                    <a:pt x="1045955" y="521591"/>
                    <a:pt x="1040429" y="529113"/>
                  </a:cubicBezTo>
                  <a:lnTo>
                    <a:pt x="1038545" y="531782"/>
                  </a:lnTo>
                  <a:lnTo>
                    <a:pt x="1846581" y="998302"/>
                  </a:lnTo>
                  <a:lnTo>
                    <a:pt x="1202318" y="1370268"/>
                  </a:lnTo>
                  <a:lnTo>
                    <a:pt x="1202825" y="1324552"/>
                  </a:lnTo>
                  <a:cubicBezTo>
                    <a:pt x="1210850" y="1203951"/>
                    <a:pt x="1245159" y="1060908"/>
                    <a:pt x="1051098" y="1020651"/>
                  </a:cubicBezTo>
                  <a:cubicBezTo>
                    <a:pt x="991108" y="1013510"/>
                    <a:pt x="937072" y="1020139"/>
                    <a:pt x="890780" y="1042634"/>
                  </a:cubicBezTo>
                  <a:cubicBezTo>
                    <a:pt x="844487" y="1065129"/>
                    <a:pt x="805939" y="1103491"/>
                    <a:pt x="776922" y="1159817"/>
                  </a:cubicBezTo>
                  <a:cubicBezTo>
                    <a:pt x="683551" y="1361716"/>
                    <a:pt x="854395" y="1418645"/>
                    <a:pt x="962468" y="1474682"/>
                  </a:cubicBezTo>
                  <a:lnTo>
                    <a:pt x="991278" y="1492112"/>
                  </a:lnTo>
                  <a:lnTo>
                    <a:pt x="411240" y="1826997"/>
                  </a:lnTo>
                  <a:lnTo>
                    <a:pt x="323176" y="1709231"/>
                  </a:lnTo>
                  <a:cubicBezTo>
                    <a:pt x="119140" y="1407218"/>
                    <a:pt x="0" y="1043136"/>
                    <a:pt x="0" y="651229"/>
                  </a:cubicBezTo>
                  <a:cubicBezTo>
                    <a:pt x="0" y="455275"/>
                    <a:pt x="29785" y="266278"/>
                    <a:pt x="85074" y="88517"/>
                  </a:cubicBezTo>
                  <a:lnTo>
                    <a:pt x="117472" y="0"/>
                  </a:lnTo>
                  <a:close/>
                </a:path>
              </a:pathLst>
            </a:custGeom>
            <a:solidFill>
              <a:srgbClr val="00338D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49565052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905390A5-669C-50D7-FF2A-DF2ECA4C6D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/>
              <a:t>Samenwerking centraal 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C36D4A52-2FC2-E7B3-6CC2-B8D241D8FEDA}"/>
              </a:ext>
            </a:extLst>
          </p:cNvPr>
          <p:cNvSpPr txBox="1"/>
          <p:nvPr/>
        </p:nvSpPr>
        <p:spPr>
          <a:xfrm>
            <a:off x="351337" y="4101384"/>
            <a:ext cx="768096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nl-BE" sz="1800">
                <a:latin typeface="FlandersArtSans-Regular" panose="00000500000000000000" charset="0"/>
              </a:rPr>
              <a:t>De </a:t>
            </a:r>
            <a:r>
              <a:rPr lang="nl-BE" sz="1800">
                <a:solidFill>
                  <a:schemeClr val="accent2"/>
                </a:solidFill>
                <a:latin typeface="FlandersArtSans-Regular" panose="00000500000000000000" charset="0"/>
              </a:rPr>
              <a:t>huisartsenkring</a:t>
            </a:r>
            <a:r>
              <a:rPr lang="nl-BE" sz="1800">
                <a:latin typeface="FlandersArtSans-Regular" panose="00000500000000000000" charset="0"/>
              </a:rPr>
              <a:t> of </a:t>
            </a:r>
            <a:r>
              <a:rPr lang="nl-BE" sz="1800">
                <a:solidFill>
                  <a:schemeClr val="accent5">
                    <a:lumMod val="60000"/>
                    <a:lumOff val="40000"/>
                  </a:schemeClr>
                </a:solidFill>
                <a:latin typeface="FlandersArtSans-Regular" panose="00000500000000000000" charset="0"/>
              </a:rPr>
              <a:t>zorgraad</a:t>
            </a:r>
            <a:r>
              <a:rPr lang="nl-BE" sz="1800">
                <a:latin typeface="FlandersArtSans-Regular" panose="00000500000000000000" charset="0"/>
              </a:rPr>
              <a:t> fungeren als ‘</a:t>
            </a:r>
            <a:r>
              <a:rPr lang="nl-BE" sz="1800" err="1">
                <a:latin typeface="FlandersArtSans-Regular" panose="00000500000000000000" charset="0"/>
              </a:rPr>
              <a:t>penhoudende</a:t>
            </a:r>
            <a:r>
              <a:rPr lang="nl-BE" sz="1800">
                <a:latin typeface="FlandersArtSans-Regular" panose="00000500000000000000" charset="0"/>
              </a:rPr>
              <a:t> organisatie’ en ontvangen en beheren de subsidie. </a:t>
            </a:r>
          </a:p>
          <a:p>
            <a:endParaRPr lang="nl-BE"/>
          </a:p>
        </p:txBody>
      </p:sp>
      <p:sp>
        <p:nvSpPr>
          <p:cNvPr id="4" name="Rectangle 9">
            <a:extLst>
              <a:ext uri="{FF2B5EF4-FFF2-40B4-BE49-F238E27FC236}">
                <a16:creationId xmlns:a16="http://schemas.microsoft.com/office/drawing/2014/main" id="{3BA990D4-13EC-1082-3CFD-E31DF18B515A}"/>
              </a:ext>
            </a:extLst>
          </p:cNvPr>
          <p:cNvSpPr>
            <a:spLocks/>
          </p:cNvSpPr>
          <p:nvPr/>
        </p:nvSpPr>
        <p:spPr>
          <a:xfrm>
            <a:off x="1028791" y="1599450"/>
            <a:ext cx="1795780" cy="83058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nl-BE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nl-BE">
                <a:latin typeface="FlandersArtSans-Regular" panose="00000500000000000000" charset="0"/>
              </a:rPr>
              <a:t>Huisartsenkring</a:t>
            </a:r>
          </a:p>
        </p:txBody>
      </p:sp>
      <p:sp>
        <p:nvSpPr>
          <p:cNvPr id="8" name="Rectangle 10">
            <a:extLst>
              <a:ext uri="{FF2B5EF4-FFF2-40B4-BE49-F238E27FC236}">
                <a16:creationId xmlns:a16="http://schemas.microsoft.com/office/drawing/2014/main" id="{32CD2A81-1D1C-064A-E524-28DF96056236}"/>
              </a:ext>
            </a:extLst>
          </p:cNvPr>
          <p:cNvSpPr>
            <a:spLocks/>
          </p:cNvSpPr>
          <p:nvPr/>
        </p:nvSpPr>
        <p:spPr>
          <a:xfrm>
            <a:off x="3786596" y="1599450"/>
            <a:ext cx="1795780" cy="83058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nl-BE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nl-BE">
                <a:latin typeface="FlandersArtSans-Regular" panose="00000500000000000000" charset="0"/>
              </a:rPr>
              <a:t>Zorgraad</a:t>
            </a:r>
          </a:p>
        </p:txBody>
      </p:sp>
      <p:sp>
        <p:nvSpPr>
          <p:cNvPr id="9" name="TextBox 15">
            <a:extLst>
              <a:ext uri="{FF2B5EF4-FFF2-40B4-BE49-F238E27FC236}">
                <a16:creationId xmlns:a16="http://schemas.microsoft.com/office/drawing/2014/main" id="{24BB1B38-7BB7-399E-4DDB-D06930F28EA8}"/>
              </a:ext>
            </a:extLst>
          </p:cNvPr>
          <p:cNvSpPr txBox="1"/>
          <p:nvPr/>
        </p:nvSpPr>
        <p:spPr>
          <a:xfrm>
            <a:off x="441581" y="1188208"/>
            <a:ext cx="59252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nl-BE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300"/>
              </a:spcBef>
            </a:pPr>
            <a:r>
              <a:rPr lang="nl-BE" sz="1800">
                <a:latin typeface="FlandersArtSans-Bold" panose="00000800000000000000" charset="0"/>
              </a:rPr>
              <a:t>Wie kan een aanvraag indienen? </a:t>
            </a:r>
          </a:p>
        </p:txBody>
      </p:sp>
      <p:sp>
        <p:nvSpPr>
          <p:cNvPr id="15" name="Content Placeholder 1">
            <a:extLst>
              <a:ext uri="{FF2B5EF4-FFF2-40B4-BE49-F238E27FC236}">
                <a16:creationId xmlns:a16="http://schemas.microsoft.com/office/drawing/2014/main" id="{5F564DE5-A211-D796-625E-3AD0E7950DAC}"/>
              </a:ext>
            </a:extLst>
          </p:cNvPr>
          <p:cNvSpPr>
            <a:spLocks noGrp="1"/>
          </p:cNvSpPr>
          <p:nvPr/>
        </p:nvSpPr>
        <p:spPr>
          <a:xfrm>
            <a:off x="482130" y="2744581"/>
            <a:ext cx="7960830" cy="387869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300"/>
              </a:spcBef>
              <a:buSzPct val="90000"/>
              <a:buFontTx/>
              <a:buBlip>
                <a:blip r:embed="rId3"/>
              </a:buBlip>
              <a:defRPr sz="2200" kern="1200" spc="0">
                <a:solidFill>
                  <a:schemeClr val="tx1"/>
                </a:solidFill>
                <a:latin typeface="FlandersArtSans-Regular" panose="00000500000000000000" pitchFamily="2" charset="0"/>
                <a:ea typeface="+mn-ea"/>
                <a:cs typeface="+mn-cs"/>
              </a:defRPr>
            </a:lvl1pPr>
            <a:lvl2pPr marL="576000" indent="-288000" algn="l" defTabSz="914400" rtl="0" eaLnBrk="1" latinLnBrk="0" hangingPunct="1">
              <a:lnSpc>
                <a:spcPct val="90000"/>
              </a:lnSpc>
              <a:spcBef>
                <a:spcPts val="300"/>
              </a:spcBef>
              <a:buSzPct val="75000"/>
              <a:buFontTx/>
              <a:buBlip>
                <a:blip r:embed="rId4"/>
              </a:buBlip>
              <a:defRPr sz="2200" kern="1200" spc="0">
                <a:solidFill>
                  <a:schemeClr val="bg1">
                    <a:lumMod val="50000"/>
                  </a:schemeClr>
                </a:solidFill>
                <a:latin typeface="FlandersArtSans-Regular" panose="00000500000000000000" pitchFamily="2" charset="0"/>
                <a:ea typeface="+mn-ea"/>
                <a:cs typeface="+mn-cs"/>
              </a:defRPr>
            </a:lvl2pPr>
            <a:lvl3pPr marL="864000" indent="-288000" algn="l" defTabSz="914400" rtl="0" eaLnBrk="1" latinLnBrk="0" hangingPunct="1">
              <a:lnSpc>
                <a:spcPct val="90000"/>
              </a:lnSpc>
              <a:spcBef>
                <a:spcPts val="300"/>
              </a:spcBef>
              <a:buSzPct val="85000"/>
              <a:buFontTx/>
              <a:buBlip>
                <a:blip r:embed="rId5"/>
              </a:buBlip>
              <a:defRPr sz="1400" kern="1200" spc="0">
                <a:solidFill>
                  <a:schemeClr val="tx1"/>
                </a:solidFill>
                <a:latin typeface="FlandersArtSans-Regular" panose="00000500000000000000" pitchFamily="2" charset="0"/>
                <a:ea typeface="+mn-ea"/>
                <a:cs typeface="+mn-cs"/>
              </a:defRPr>
            </a:lvl3pPr>
            <a:lvl4pPr marL="1152000" indent="-288000" algn="l" defTabSz="914400" rtl="0" eaLnBrk="1" latinLnBrk="0" hangingPunct="1">
              <a:lnSpc>
                <a:spcPct val="90000"/>
              </a:lnSpc>
              <a:spcBef>
                <a:spcPts val="300"/>
              </a:spcBef>
              <a:buSzPct val="75000"/>
              <a:buFontTx/>
              <a:buBlip>
                <a:blip r:embed="rId6"/>
              </a:buBlip>
              <a:defRPr sz="1400" kern="1200" spc="0">
                <a:solidFill>
                  <a:schemeClr val="tx1"/>
                </a:solidFill>
                <a:latin typeface="FlandersArtSans-Regular" panose="00000500000000000000" pitchFamily="2" charset="0"/>
                <a:ea typeface="+mn-ea"/>
                <a:cs typeface="+mn-cs"/>
              </a:defRPr>
            </a:lvl4pPr>
            <a:lvl5pPr marL="1440000" indent="-288000" algn="l" defTabSz="914400" rtl="0" eaLnBrk="1" latinLnBrk="0" hangingPunct="1">
              <a:lnSpc>
                <a:spcPct val="90000"/>
              </a:lnSpc>
              <a:spcBef>
                <a:spcPts val="300"/>
              </a:spcBef>
              <a:buSzPct val="90000"/>
              <a:buFontTx/>
              <a:buBlip>
                <a:blip r:embed="rId3"/>
              </a:buBlip>
              <a:defRPr sz="1400" kern="1200" spc="0" baseline="0">
                <a:solidFill>
                  <a:schemeClr val="tx1"/>
                </a:solidFill>
                <a:latin typeface="FlandersArtSans-Regular" panose="00000500000000000000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None/>
            </a:pPr>
            <a:r>
              <a:rPr lang="nl-BE" sz="1800" b="1">
                <a:latin typeface="FlandersArtSans-Bold" panose="00000800000000000000" charset="0"/>
              </a:rPr>
              <a:t>Wie zijn de minimaal te betrekken partners in elk project? </a:t>
            </a:r>
          </a:p>
          <a:p>
            <a:pPr>
              <a:buNone/>
            </a:pPr>
            <a:endParaRPr lang="nl-BE">
              <a:latin typeface="FlandersArtSans-Regular" panose="00000500000000000000" charset="0"/>
            </a:endParaRPr>
          </a:p>
          <a:p>
            <a:pPr>
              <a:buNone/>
            </a:pPr>
            <a:endParaRPr lang="nl-BE">
              <a:latin typeface="FlandersArtSans-Regular" panose="00000500000000000000" charset="0"/>
            </a:endParaRPr>
          </a:p>
          <a:p>
            <a:pPr>
              <a:buNone/>
            </a:pPr>
            <a:endParaRPr lang="nl-BE">
              <a:latin typeface="FlandersArtSans-Regular" panose="00000500000000000000" charset="0"/>
            </a:endParaRPr>
          </a:p>
          <a:p>
            <a:pPr>
              <a:buNone/>
            </a:pPr>
            <a:endParaRPr lang="nl-BE" sz="1600">
              <a:latin typeface="FlandersArtSans-Regular" panose="00000500000000000000" charset="0"/>
            </a:endParaRPr>
          </a:p>
          <a:p>
            <a:pPr>
              <a:buNone/>
            </a:pPr>
            <a:endParaRPr lang="nl-BE" sz="1600">
              <a:latin typeface="FlandersArtSans-Regular" panose="00000500000000000000" charset="0"/>
            </a:endParaRPr>
          </a:p>
          <a:p>
            <a:pPr>
              <a:buNone/>
            </a:pPr>
            <a:endParaRPr lang="nl-BE" sz="1600">
              <a:latin typeface="FlandersArtSans-Regular" panose="00000500000000000000" charset="0"/>
            </a:endParaRPr>
          </a:p>
          <a:p>
            <a:pPr>
              <a:buNone/>
            </a:pPr>
            <a:endParaRPr lang="nl-BE" sz="1600">
              <a:latin typeface="FlandersArtSans-Regular" panose="00000500000000000000" charset="0"/>
            </a:endParaRPr>
          </a:p>
          <a:p>
            <a:pPr>
              <a:buNone/>
            </a:pPr>
            <a:endParaRPr lang="nl-BE" sz="2000">
              <a:latin typeface="FlandersArtSans-Regular" panose="00000500000000000000" charset="0"/>
            </a:endParaRPr>
          </a:p>
          <a:p>
            <a:pPr>
              <a:buNone/>
            </a:pPr>
            <a:endParaRPr lang="nl-BE">
              <a:latin typeface="FlandersArtSans-Regular" panose="00000500000000000000" charset="0"/>
            </a:endParaRPr>
          </a:p>
          <a:p>
            <a:endParaRPr lang="nl-BE">
              <a:latin typeface="FlandersArtSans-Regular" panose="00000500000000000000" charset="0"/>
            </a:endParaRPr>
          </a:p>
        </p:txBody>
      </p:sp>
      <p:sp>
        <p:nvSpPr>
          <p:cNvPr id="18" name="Rectangle 4">
            <a:extLst>
              <a:ext uri="{FF2B5EF4-FFF2-40B4-BE49-F238E27FC236}">
                <a16:creationId xmlns:a16="http://schemas.microsoft.com/office/drawing/2014/main" id="{0C24CEBA-E0A5-DEE3-7B1F-8575E4F2C67F}"/>
              </a:ext>
            </a:extLst>
          </p:cNvPr>
          <p:cNvSpPr>
            <a:spLocks/>
          </p:cNvSpPr>
          <p:nvPr/>
        </p:nvSpPr>
        <p:spPr>
          <a:xfrm>
            <a:off x="1028791" y="3176723"/>
            <a:ext cx="1795780" cy="83058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nl-BE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nl-BE">
                <a:latin typeface="FlandersArtSans-Regular" panose="00000500000000000000" charset="0"/>
              </a:rPr>
              <a:t>Huisartsenkring</a:t>
            </a:r>
          </a:p>
        </p:txBody>
      </p:sp>
      <p:sp>
        <p:nvSpPr>
          <p:cNvPr id="19" name="Rectangle 5">
            <a:extLst>
              <a:ext uri="{FF2B5EF4-FFF2-40B4-BE49-F238E27FC236}">
                <a16:creationId xmlns:a16="http://schemas.microsoft.com/office/drawing/2014/main" id="{78FA2CAA-9F10-FEC0-396A-738BF4EBC4A0}"/>
              </a:ext>
            </a:extLst>
          </p:cNvPr>
          <p:cNvSpPr>
            <a:spLocks/>
          </p:cNvSpPr>
          <p:nvPr/>
        </p:nvSpPr>
        <p:spPr>
          <a:xfrm>
            <a:off x="3786596" y="3176723"/>
            <a:ext cx="1795780" cy="83058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nl-BE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nl-BE">
                <a:latin typeface="FlandersArtSans-Regular" panose="00000500000000000000" charset="0"/>
              </a:rPr>
              <a:t>Zorgraad</a:t>
            </a:r>
          </a:p>
        </p:txBody>
      </p:sp>
      <p:sp>
        <p:nvSpPr>
          <p:cNvPr id="20" name="Rectangle 6">
            <a:extLst>
              <a:ext uri="{FF2B5EF4-FFF2-40B4-BE49-F238E27FC236}">
                <a16:creationId xmlns:a16="http://schemas.microsoft.com/office/drawing/2014/main" id="{60BA6CC6-76C0-6FA9-A84E-30F5409119C3}"/>
              </a:ext>
            </a:extLst>
          </p:cNvPr>
          <p:cNvSpPr/>
          <p:nvPr/>
        </p:nvSpPr>
        <p:spPr>
          <a:xfrm>
            <a:off x="6544401" y="3176723"/>
            <a:ext cx="1795780" cy="83058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nl-BE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nl-BE">
                <a:latin typeface="FlandersArtSans-Regular" panose="00000500000000000000" charset="0"/>
              </a:rPr>
              <a:t>Lokaal bestuur</a:t>
            </a:r>
          </a:p>
        </p:txBody>
      </p:sp>
    </p:spTree>
    <p:extLst>
      <p:ext uri="{BB962C8B-B14F-4D97-AF65-F5344CB8AC3E}">
        <p14:creationId xmlns:p14="http://schemas.microsoft.com/office/powerpoint/2010/main" val="106061898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>
                <a:latin typeface="FlandersArtSans-Bold"/>
              </a:rPr>
              <a:t>Mijlpalen </a:t>
            </a:r>
            <a:endParaRPr lang="nl-BE">
              <a:latin typeface="FlandersArtSans-Bold" panose="00000800000000000000" charset="0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628282" y="3385171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25400">
            <a:solidFill>
              <a:srgbClr val="B2B2B2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lang="nl-BE" sz="1400"/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0CBA2E19-35B4-CD77-7B19-2A74AFC69C46}"/>
              </a:ext>
            </a:extLst>
          </p:cNvPr>
          <p:cNvCxnSpPr>
            <a:cxnSpLocks/>
          </p:cNvCxnSpPr>
          <p:nvPr/>
        </p:nvCxnSpPr>
        <p:spPr>
          <a:xfrm>
            <a:off x="1351121" y="2910538"/>
            <a:ext cx="6441757" cy="0"/>
          </a:xfrm>
          <a:prstGeom prst="line">
            <a:avLst/>
          </a:prstGeom>
          <a:noFill/>
          <a:ln w="38100" cap="sq" cmpd="sng" algn="ctr">
            <a:solidFill>
              <a:schemeClr val="accent1"/>
            </a:solidFill>
            <a:prstDash val="solid"/>
            <a:miter lim="800000"/>
            <a:tailEnd type="arrow"/>
          </a:ln>
          <a:effectLst/>
        </p:spPr>
      </p:cxnSp>
      <p:sp>
        <p:nvSpPr>
          <p:cNvPr id="4" name="Oval 3">
            <a:extLst>
              <a:ext uri="{FF2B5EF4-FFF2-40B4-BE49-F238E27FC236}">
                <a16:creationId xmlns:a16="http://schemas.microsoft.com/office/drawing/2014/main" id="{926DAD58-8DC7-5D41-2E67-78C04208706A}"/>
              </a:ext>
            </a:extLst>
          </p:cNvPr>
          <p:cNvSpPr>
            <a:spLocks/>
          </p:cNvSpPr>
          <p:nvPr/>
        </p:nvSpPr>
        <p:spPr>
          <a:xfrm>
            <a:off x="1537670" y="2848398"/>
            <a:ext cx="124283" cy="124283"/>
          </a:xfrm>
          <a:prstGeom prst="ellipse">
            <a:avLst/>
          </a:prstGeom>
          <a:solidFill>
            <a:srgbClr val="FFFFFF"/>
          </a:solidFill>
          <a:ln w="38100" cap="flat" cmpd="sng" algn="ctr">
            <a:solidFill>
              <a:schemeClr val="accent1"/>
            </a:solidFill>
            <a:prstDash val="solid"/>
            <a:miter lim="8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ajor"/>
        </p:style>
        <p:txBody>
          <a:bodyPr lIns="54610" tIns="54610" rIns="54610" bIns="54610" rtlCol="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BE" sz="1500" b="0" i="0" u="none" strike="noStrike" kern="0" cap="none" spc="0" normalizeH="0" baseline="0" noProof="0" err="1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BE5CBAD2-52E7-BB2B-AD02-4C577C6D7A23}"/>
              </a:ext>
            </a:extLst>
          </p:cNvPr>
          <p:cNvSpPr>
            <a:spLocks/>
          </p:cNvSpPr>
          <p:nvPr/>
        </p:nvSpPr>
        <p:spPr>
          <a:xfrm>
            <a:off x="3134986" y="2848398"/>
            <a:ext cx="124283" cy="124283"/>
          </a:xfrm>
          <a:prstGeom prst="ellipse">
            <a:avLst/>
          </a:prstGeom>
          <a:solidFill>
            <a:srgbClr val="FFFFFF"/>
          </a:solidFill>
          <a:ln w="38100" cap="flat" cmpd="sng" algn="ctr">
            <a:solidFill>
              <a:schemeClr val="accent1"/>
            </a:solidFill>
            <a:prstDash val="solid"/>
            <a:miter lim="8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ajor"/>
        </p:style>
        <p:txBody>
          <a:bodyPr lIns="54610" tIns="54610" rIns="54610" bIns="54610" rtlCol="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BE" sz="1500" b="0" i="0" u="none" strike="noStrike" kern="0" cap="none" spc="0" normalizeH="0" baseline="0" noProof="0" err="1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8B0C8C16-76E2-3D28-A932-F358F4AAF0C8}"/>
              </a:ext>
            </a:extLst>
          </p:cNvPr>
          <p:cNvSpPr txBox="1"/>
          <p:nvPr/>
        </p:nvSpPr>
        <p:spPr>
          <a:xfrm>
            <a:off x="1847732" y="3343385"/>
            <a:ext cx="1287253" cy="127797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10000"/>
              </a:lnSpc>
              <a:spcAft>
                <a:spcPts val="300"/>
              </a:spcAft>
              <a:defRPr/>
            </a:pPr>
            <a:r>
              <a:rPr lang="nl-BE" sz="1400" b="1">
                <a:solidFill>
                  <a:schemeClr val="tx2"/>
                </a:solidFill>
              </a:rPr>
              <a:t>30 april</a:t>
            </a:r>
          </a:p>
          <a:p>
            <a:pPr marL="171450" indent="-171450">
              <a:lnSpc>
                <a:spcPct val="110000"/>
              </a:lnSpc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nl-BE" sz="1000">
                <a:solidFill>
                  <a:schemeClr val="tx2"/>
                </a:solidFill>
              </a:rPr>
              <a:t>Webinar Vlaamse projecten om toegang tot huisartsen-geneeskunde te verbeteren</a:t>
            </a: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9998847E-0413-82C1-101B-DE5587878A8C}"/>
              </a:ext>
            </a:extLst>
          </p:cNvPr>
          <p:cNvCxnSpPr>
            <a:cxnSpLocks/>
          </p:cNvCxnSpPr>
          <p:nvPr/>
        </p:nvCxnSpPr>
        <p:spPr>
          <a:xfrm flipH="1">
            <a:off x="3197128" y="1573120"/>
            <a:ext cx="1" cy="1078497"/>
          </a:xfrm>
          <a:prstGeom prst="line">
            <a:avLst/>
          </a:prstGeom>
          <a:noFill/>
          <a:ln w="12700" cap="flat" cmpd="sng" algn="ctr">
            <a:solidFill>
              <a:srgbClr val="00338D"/>
            </a:solidFill>
            <a:prstDash val="dash"/>
            <a:miter lim="800000"/>
          </a:ln>
          <a:effectLst/>
        </p:spPr>
      </p:cxnSp>
      <p:sp>
        <p:nvSpPr>
          <p:cNvPr id="18" name="TextBox 17">
            <a:extLst>
              <a:ext uri="{FF2B5EF4-FFF2-40B4-BE49-F238E27FC236}">
                <a16:creationId xmlns:a16="http://schemas.microsoft.com/office/drawing/2014/main" id="{C036B4C2-04F2-72F5-B361-1A7D699BDB41}"/>
              </a:ext>
            </a:extLst>
          </p:cNvPr>
          <p:cNvSpPr txBox="1"/>
          <p:nvPr/>
        </p:nvSpPr>
        <p:spPr>
          <a:xfrm>
            <a:off x="3344904" y="1447640"/>
            <a:ext cx="2046246" cy="1033296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10000"/>
              </a:lnSpc>
              <a:spcAft>
                <a:spcPts val="300"/>
              </a:spcAft>
              <a:defRPr/>
            </a:pPr>
            <a:r>
              <a:rPr lang="nl-BE" sz="1400" b="1">
                <a:solidFill>
                  <a:schemeClr val="tx2"/>
                </a:solidFill>
              </a:rPr>
              <a:t>21 mei</a:t>
            </a:r>
          </a:p>
          <a:p>
            <a:pPr marL="171450" indent="-171450">
              <a:lnSpc>
                <a:spcPct val="110000"/>
              </a:lnSpc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nl-BE" sz="1000">
                <a:solidFill>
                  <a:schemeClr val="tx2"/>
                </a:solidFill>
              </a:rPr>
              <a:t>Lancering projectoproep</a:t>
            </a:r>
          </a:p>
          <a:p>
            <a:pPr marL="171450" indent="-171450">
              <a:lnSpc>
                <a:spcPct val="110000"/>
              </a:lnSpc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nl-BE" sz="1000">
                <a:solidFill>
                  <a:schemeClr val="tx2"/>
                </a:solidFill>
              </a:rPr>
              <a:t>Webinar innovatief project toegankelijkheid huisartgeneeskunde (11u-12u30)</a:t>
            </a:r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3017BC3D-1588-1516-EC0F-BAD2BD673044}"/>
              </a:ext>
            </a:extLst>
          </p:cNvPr>
          <p:cNvCxnSpPr>
            <a:cxnSpLocks/>
          </p:cNvCxnSpPr>
          <p:nvPr/>
        </p:nvCxnSpPr>
        <p:spPr>
          <a:xfrm flipH="1">
            <a:off x="1599812" y="3158968"/>
            <a:ext cx="1" cy="1078497"/>
          </a:xfrm>
          <a:prstGeom prst="line">
            <a:avLst/>
          </a:prstGeom>
          <a:noFill/>
          <a:ln w="12700" cap="flat" cmpd="sng" algn="ctr">
            <a:solidFill>
              <a:srgbClr val="00338D"/>
            </a:solidFill>
            <a:prstDash val="dash"/>
            <a:miter lim="800000"/>
          </a:ln>
          <a:effectLst/>
        </p:spPr>
      </p:cxnSp>
      <p:sp>
        <p:nvSpPr>
          <p:cNvPr id="20" name="Oval 19">
            <a:extLst>
              <a:ext uri="{FF2B5EF4-FFF2-40B4-BE49-F238E27FC236}">
                <a16:creationId xmlns:a16="http://schemas.microsoft.com/office/drawing/2014/main" id="{F0F8D1F6-F292-6A7E-DD6C-94F1A70D0C7F}"/>
              </a:ext>
            </a:extLst>
          </p:cNvPr>
          <p:cNvSpPr>
            <a:spLocks/>
          </p:cNvSpPr>
          <p:nvPr/>
        </p:nvSpPr>
        <p:spPr>
          <a:xfrm>
            <a:off x="5180547" y="2848398"/>
            <a:ext cx="124283" cy="124283"/>
          </a:xfrm>
          <a:prstGeom prst="ellipse">
            <a:avLst/>
          </a:prstGeom>
          <a:solidFill>
            <a:srgbClr val="FFFFFF"/>
          </a:solidFill>
          <a:ln w="38100" cap="flat" cmpd="sng" algn="ctr">
            <a:solidFill>
              <a:schemeClr val="accent1"/>
            </a:solidFill>
            <a:prstDash val="solid"/>
            <a:miter lim="8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ajor"/>
        </p:style>
        <p:txBody>
          <a:bodyPr lIns="54610" tIns="54610" rIns="54610" bIns="54610" rtlCol="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BE" sz="1500" b="0" i="0" u="none" strike="noStrike" kern="0" cap="none" spc="0" normalizeH="0" baseline="0" noProof="0" err="1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90CDA51A-6438-B05F-79D9-A58D9FD9749E}"/>
              </a:ext>
            </a:extLst>
          </p:cNvPr>
          <p:cNvSpPr txBox="1"/>
          <p:nvPr/>
        </p:nvSpPr>
        <p:spPr>
          <a:xfrm>
            <a:off x="5354306" y="3343385"/>
            <a:ext cx="1347289" cy="617798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110000"/>
              </a:lnSpc>
              <a:spcAft>
                <a:spcPts val="300"/>
              </a:spcAft>
              <a:defRPr/>
            </a:pPr>
            <a:r>
              <a:rPr lang="nl-BE" sz="1500" b="1">
                <a:solidFill>
                  <a:schemeClr val="tx2"/>
                </a:solidFill>
              </a:rPr>
              <a:t>8 juli om 09u</a:t>
            </a:r>
          </a:p>
          <a:p>
            <a:pPr marL="171450" indent="-171450">
              <a:lnSpc>
                <a:spcPct val="110000"/>
              </a:lnSpc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nl-BE" sz="1000">
                <a:solidFill>
                  <a:schemeClr val="tx2"/>
                </a:solidFill>
              </a:rPr>
              <a:t>Deadline indiening dossiers</a:t>
            </a:r>
          </a:p>
        </p:txBody>
      </p: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7ECF1CDF-E1B7-C6A9-48E1-4F1BB6D349F9}"/>
              </a:ext>
            </a:extLst>
          </p:cNvPr>
          <p:cNvCxnSpPr>
            <a:cxnSpLocks/>
          </p:cNvCxnSpPr>
          <p:nvPr/>
        </p:nvCxnSpPr>
        <p:spPr>
          <a:xfrm flipH="1">
            <a:off x="5242688" y="3158968"/>
            <a:ext cx="1" cy="1078497"/>
          </a:xfrm>
          <a:prstGeom prst="line">
            <a:avLst/>
          </a:prstGeom>
          <a:noFill/>
          <a:ln w="12700" cap="flat" cmpd="sng" algn="ctr">
            <a:solidFill>
              <a:srgbClr val="00338D"/>
            </a:solidFill>
            <a:prstDash val="dash"/>
            <a:miter lim="800000"/>
          </a:ln>
          <a:effectLst/>
        </p:spPr>
      </p:cxnSp>
      <p:sp>
        <p:nvSpPr>
          <p:cNvPr id="26" name="Rectangle: Rounded Corners 25">
            <a:extLst>
              <a:ext uri="{FF2B5EF4-FFF2-40B4-BE49-F238E27FC236}">
                <a16:creationId xmlns:a16="http://schemas.microsoft.com/office/drawing/2014/main" id="{480F7261-956A-1866-F9D5-13E2595C450D}"/>
              </a:ext>
            </a:extLst>
          </p:cNvPr>
          <p:cNvSpPr/>
          <p:nvPr/>
        </p:nvSpPr>
        <p:spPr>
          <a:xfrm>
            <a:off x="1787696" y="3224087"/>
            <a:ext cx="1347290" cy="1447794"/>
          </a:xfrm>
          <a:prstGeom prst="roundRect">
            <a:avLst/>
          </a:prstGeom>
          <a:noFill/>
          <a:ln w="28575">
            <a:solidFill>
              <a:schemeClr val="accent4"/>
            </a:solidFill>
            <a:prstDash val="soli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ECE2CA5A-A048-43D2-BFE0-79341D5DB732}"/>
              </a:ext>
            </a:extLst>
          </p:cNvPr>
          <p:cNvSpPr/>
          <p:nvPr/>
        </p:nvSpPr>
        <p:spPr>
          <a:xfrm>
            <a:off x="2158848" y="3158968"/>
            <a:ext cx="648955" cy="16046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 sz="900">
                <a:solidFill>
                  <a:schemeClr val="tx1">
                    <a:lumMod val="75000"/>
                  </a:schemeClr>
                </a:solidFill>
              </a:rPr>
              <a:t>Vandaag</a:t>
            </a:r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6BD01064-2C9B-2B6C-AF21-863924A8E604}"/>
              </a:ext>
            </a:extLst>
          </p:cNvPr>
          <p:cNvSpPr>
            <a:spLocks/>
          </p:cNvSpPr>
          <p:nvPr/>
        </p:nvSpPr>
        <p:spPr>
          <a:xfrm>
            <a:off x="6544936" y="2848398"/>
            <a:ext cx="124283" cy="124283"/>
          </a:xfrm>
          <a:prstGeom prst="ellipse">
            <a:avLst/>
          </a:prstGeom>
          <a:solidFill>
            <a:srgbClr val="FFFFFF"/>
          </a:solidFill>
          <a:ln w="38100" cap="flat" cmpd="sng" algn="ctr">
            <a:solidFill>
              <a:schemeClr val="accent1"/>
            </a:solidFill>
            <a:prstDash val="solid"/>
            <a:miter lim="8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ajor"/>
        </p:style>
        <p:txBody>
          <a:bodyPr lIns="54610" tIns="54610" rIns="54610" bIns="54610" rtlCol="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BE" sz="1500" b="0" i="0" u="none" strike="noStrike" kern="0" cap="none" spc="0" normalizeH="0" baseline="0" noProof="0" err="1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4033E7C7-C910-6E02-58BD-4406461336BA}"/>
              </a:ext>
            </a:extLst>
          </p:cNvPr>
          <p:cNvCxnSpPr>
            <a:cxnSpLocks/>
          </p:cNvCxnSpPr>
          <p:nvPr/>
        </p:nvCxnSpPr>
        <p:spPr>
          <a:xfrm flipH="1">
            <a:off x="6607078" y="1573120"/>
            <a:ext cx="1" cy="1078497"/>
          </a:xfrm>
          <a:prstGeom prst="line">
            <a:avLst/>
          </a:prstGeom>
          <a:noFill/>
          <a:ln w="12700" cap="flat" cmpd="sng" algn="ctr">
            <a:solidFill>
              <a:srgbClr val="00338D"/>
            </a:solidFill>
            <a:prstDash val="dash"/>
            <a:miter lim="800000"/>
          </a:ln>
          <a:effectLst/>
        </p:spPr>
      </p:cxnSp>
      <p:sp>
        <p:nvSpPr>
          <p:cNvPr id="31" name="TextBox 30">
            <a:extLst>
              <a:ext uri="{FF2B5EF4-FFF2-40B4-BE49-F238E27FC236}">
                <a16:creationId xmlns:a16="http://schemas.microsoft.com/office/drawing/2014/main" id="{40DE4D43-B465-2DF1-CAC3-F0EDD1C69852}"/>
              </a:ext>
            </a:extLst>
          </p:cNvPr>
          <p:cNvSpPr txBox="1"/>
          <p:nvPr/>
        </p:nvSpPr>
        <p:spPr>
          <a:xfrm>
            <a:off x="6754854" y="1447640"/>
            <a:ext cx="2046246" cy="431593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110000"/>
              </a:lnSpc>
              <a:spcAft>
                <a:spcPts val="300"/>
              </a:spcAft>
              <a:defRPr/>
            </a:pPr>
            <a:r>
              <a:rPr lang="nl-BE" sz="1400" b="1" dirty="0">
                <a:solidFill>
                  <a:schemeClr val="tx2"/>
                </a:solidFill>
              </a:rPr>
              <a:t>September</a:t>
            </a:r>
          </a:p>
          <a:p>
            <a:pPr marL="171450" indent="-171450">
              <a:lnSpc>
                <a:spcPct val="110000"/>
              </a:lnSpc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nl-BE" sz="1000" dirty="0">
                <a:solidFill>
                  <a:schemeClr val="tx2"/>
                </a:solidFill>
              </a:rPr>
              <a:t>Bekendmaking projecten</a:t>
            </a:r>
            <a:endParaRPr lang="nl-BE" sz="1000" dirty="0">
              <a:solidFill>
                <a:schemeClr val="tx2"/>
              </a:solidFill>
              <a:cs typeface="Flanders Art Sans"/>
            </a:endParaRPr>
          </a:p>
        </p:txBody>
      </p:sp>
      <p:sp>
        <p:nvSpPr>
          <p:cNvPr id="32" name="Arrow: Chevron 31">
            <a:extLst>
              <a:ext uri="{FF2B5EF4-FFF2-40B4-BE49-F238E27FC236}">
                <a16:creationId xmlns:a16="http://schemas.microsoft.com/office/drawing/2014/main" id="{E02F9C8B-0ECB-B204-23C6-E6083319051A}"/>
              </a:ext>
            </a:extLst>
          </p:cNvPr>
          <p:cNvSpPr>
            <a:spLocks/>
          </p:cNvSpPr>
          <p:nvPr/>
        </p:nvSpPr>
        <p:spPr>
          <a:xfrm>
            <a:off x="3259269" y="2848398"/>
            <a:ext cx="1921279" cy="124283"/>
          </a:xfrm>
          <a:prstGeom prst="chevron">
            <a:avLst/>
          </a:prstGeom>
          <a:solidFill>
            <a:schemeClr val="accent2">
              <a:lumMod val="20000"/>
              <a:lumOff val="80000"/>
            </a:schemeClr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 sz="900">
                <a:solidFill>
                  <a:schemeClr val="accent1"/>
                </a:solidFill>
              </a:rPr>
              <a:t>Kandidaatstelling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A4B52036-C35F-F12B-A357-8F66F9A70F8B}"/>
              </a:ext>
            </a:extLst>
          </p:cNvPr>
          <p:cNvSpPr txBox="1">
            <a:spLocks/>
          </p:cNvSpPr>
          <p:nvPr/>
        </p:nvSpPr>
        <p:spPr>
          <a:xfrm>
            <a:off x="3650674" y="3039421"/>
            <a:ext cx="134729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1100">
                <a:solidFill>
                  <a:schemeClr val="tx2"/>
                </a:solidFill>
              </a:rPr>
              <a:t>Periode om aanvraagformulier op te maken + mogelijkheid tot consultatie zorgstroomcoach</a:t>
            </a:r>
          </a:p>
        </p:txBody>
      </p:sp>
    </p:spTree>
    <p:custDataLst>
      <p:custData r:id="rId1"/>
      <p:custData r:id="rId2"/>
    </p:custData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Table 24">
            <a:extLst>
              <a:ext uri="{FF2B5EF4-FFF2-40B4-BE49-F238E27FC236}">
                <a16:creationId xmlns:a16="http://schemas.microsoft.com/office/drawing/2014/main" id="{88941233-3446-45E5-AE45-A75B2739E45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37731870"/>
              </p:ext>
            </p:extLst>
          </p:nvPr>
        </p:nvGraphicFramePr>
        <p:xfrm>
          <a:off x="4272438" y="997744"/>
          <a:ext cx="3482600" cy="2940671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07906">
                  <a:extLst>
                    <a:ext uri="{9D8B030D-6E8A-4147-A177-3AD203B41FA5}">
                      <a16:colId xmlns:a16="http://schemas.microsoft.com/office/drawing/2014/main" val="1857791330"/>
                    </a:ext>
                  </a:extLst>
                </a:gridCol>
                <a:gridCol w="363345">
                  <a:extLst>
                    <a:ext uri="{9D8B030D-6E8A-4147-A177-3AD203B41FA5}">
                      <a16:colId xmlns:a16="http://schemas.microsoft.com/office/drawing/2014/main" val="1006722799"/>
                    </a:ext>
                  </a:extLst>
                </a:gridCol>
                <a:gridCol w="2611349">
                  <a:extLst>
                    <a:ext uri="{9D8B030D-6E8A-4147-A177-3AD203B41FA5}">
                      <a16:colId xmlns:a16="http://schemas.microsoft.com/office/drawing/2014/main" val="620299569"/>
                    </a:ext>
                  </a:extLst>
                </a:gridCol>
              </a:tblGrid>
              <a:tr h="296577"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</a:pPr>
                      <a:r>
                        <a:rPr lang="nl-BE" sz="1200" b="1" kern="1200">
                          <a:solidFill>
                            <a:schemeClr val="accent1"/>
                          </a:solidFill>
                          <a:latin typeface="FlandersArtSans-Regular" panose="020B0604020202020204" charset="0"/>
                          <a:ea typeface="+mn-ea"/>
                          <a:cs typeface="+mn-cs"/>
                        </a:rPr>
                        <a:t>01</a:t>
                      </a:r>
                    </a:p>
                  </a:txBody>
                  <a:tcPr marL="0" marR="0" marT="67500" marB="6750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2">
                  <a:txBody>
                    <a:bodyPr/>
                    <a:lstStyle/>
                    <a:p>
                      <a:pPr marL="92075" indent="0"/>
                      <a:r>
                        <a:rPr lang="nl-BE" sz="1000" b="0">
                          <a:solidFill>
                            <a:schemeClr val="accent1"/>
                          </a:solidFill>
                          <a:latin typeface="FlandersArtSans-Regular" panose="020B0604020202020204" charset="0"/>
                        </a:rPr>
                        <a:t>Verkenning van de uitdaging</a:t>
                      </a:r>
                      <a:endParaRPr lang="nl-BE" sz="1000" b="0">
                        <a:solidFill>
                          <a:schemeClr val="accent1"/>
                        </a:solidFill>
                        <a:latin typeface="FlandersArtSans-Regular" panose="020B0604020202020204" charset="0"/>
                        <a:cs typeface="FlandersArtSans-Medium" panose="020B0604020202020204" charset="0"/>
                      </a:endParaRPr>
                    </a:p>
                  </a:txBody>
                  <a:tcPr marL="0" marR="0" marT="67500" marB="6750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r>
                        <a:rPr lang="en-GB" sz="1200" b="0" err="1">
                          <a:solidFill>
                            <a:srgbClr val="00338D"/>
                          </a:solidFill>
                          <a:latin typeface="+mn-lt"/>
                        </a:rPr>
                        <a:t>Verkenning</a:t>
                      </a:r>
                      <a:r>
                        <a:rPr lang="en-GB" sz="1200" b="0">
                          <a:solidFill>
                            <a:srgbClr val="00338D"/>
                          </a:solidFill>
                          <a:latin typeface="+mn-lt"/>
                        </a:rPr>
                        <a:t> van de </a:t>
                      </a:r>
                      <a:r>
                        <a:rPr lang="en-GB" sz="1200" b="0" err="1">
                          <a:solidFill>
                            <a:srgbClr val="00338D"/>
                          </a:solidFill>
                          <a:latin typeface="+mn-lt"/>
                        </a:rPr>
                        <a:t>uitdaging</a:t>
                      </a:r>
                      <a:endParaRPr lang="en-GB" sz="1200" b="0">
                        <a:solidFill>
                          <a:srgbClr val="00338D"/>
                        </a:solidFill>
                        <a:latin typeface="+mn-lt"/>
                      </a:endParaRPr>
                    </a:p>
                  </a:txBody>
                  <a:tcPr marL="0" marR="0" marT="67500" marB="675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49216587"/>
                  </a:ext>
                </a:extLst>
              </a:tr>
              <a:tr h="362831"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</a:pPr>
                      <a:r>
                        <a:rPr lang="nl-BE" sz="1200" b="1" kern="1200">
                          <a:solidFill>
                            <a:schemeClr val="accent1"/>
                          </a:solidFill>
                          <a:latin typeface="FlandersArtSans-Regular" panose="020B0604020202020204" charset="0"/>
                          <a:ea typeface="+mn-ea"/>
                          <a:cs typeface="+mn-cs"/>
                        </a:rPr>
                        <a:t>02</a:t>
                      </a:r>
                    </a:p>
                  </a:txBody>
                  <a:tcPr marL="0" marR="0" marT="67500" marB="6750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2">
                  <a:txBody>
                    <a:bodyPr/>
                    <a:lstStyle/>
                    <a:p>
                      <a:pPr marL="92075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nl-BE" sz="1000" b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uLnTx/>
                          <a:uFillTx/>
                          <a:latin typeface="FlandersArtSans-Regular" panose="020B0604020202020204" charset="0"/>
                        </a:rPr>
                        <a:t>Korte voorstelling van de projecten en plan van aanpak</a:t>
                      </a:r>
                      <a:endParaRPr kumimoji="0" lang="nl-BE" sz="10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uLnTx/>
                        <a:uFillTx/>
                        <a:latin typeface="FlandersArtSans-Regular" panose="020B0604020202020204" charset="0"/>
                        <a:ea typeface="+mn-ea"/>
                        <a:cs typeface="FlandersArtSans-Medium" panose="020B0604020202020204" charset="0"/>
                      </a:endParaRPr>
                    </a:p>
                  </a:txBody>
                  <a:tcPr marL="0" marR="0" marT="67500" marB="6750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2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338D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Korte </a:t>
                      </a:r>
                      <a:r>
                        <a:rPr kumimoji="0" lang="en-GB" sz="1200" b="0" i="0" u="none" strike="noStrike" kern="1200" cap="none" spc="0" normalizeH="0" baseline="0" noProof="0" err="1">
                          <a:ln>
                            <a:noFill/>
                          </a:ln>
                          <a:solidFill>
                            <a:srgbClr val="00338D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voorstelling</a:t>
                      </a:r>
                      <a:r>
                        <a:rPr kumimoji="0" lang="en-GB" sz="12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338D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van de </a:t>
                      </a:r>
                      <a:r>
                        <a:rPr kumimoji="0" lang="en-GB" sz="1200" b="0" i="0" u="none" strike="noStrike" kern="1200" cap="none" spc="0" normalizeH="0" baseline="0" noProof="0" err="1">
                          <a:ln>
                            <a:noFill/>
                          </a:ln>
                          <a:solidFill>
                            <a:srgbClr val="00338D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projecten</a:t>
                      </a:r>
                      <a:r>
                        <a:rPr kumimoji="0" lang="en-GB" sz="12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338D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GB" sz="1200" b="0" i="0" u="none" strike="noStrike" kern="1200" cap="none" spc="0" normalizeH="0" baseline="0" noProof="0" err="1">
                          <a:ln>
                            <a:noFill/>
                          </a:ln>
                          <a:solidFill>
                            <a:srgbClr val="00338D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en</a:t>
                      </a:r>
                      <a:r>
                        <a:rPr kumimoji="0" lang="en-GB" sz="12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338D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plan van </a:t>
                      </a:r>
                      <a:r>
                        <a:rPr kumimoji="0" lang="en-GB" sz="1200" b="0" i="0" u="none" strike="noStrike" kern="1200" cap="none" spc="0" normalizeH="0" baseline="0" noProof="0" err="1">
                          <a:ln>
                            <a:noFill/>
                          </a:ln>
                          <a:solidFill>
                            <a:srgbClr val="00338D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aanpak</a:t>
                      </a:r>
                      <a:endParaRPr kumimoji="0" lang="en-GB" sz="12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338D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67500" marB="675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60955894"/>
                  </a:ext>
                </a:extLst>
              </a:tr>
              <a:tr h="296577">
                <a:tc>
                  <a:txBody>
                    <a:bodyPr/>
                    <a:lstStyle/>
                    <a:p>
                      <a:pPr marL="0" lvl="0" algn="ctr">
                        <a:lnSpc>
                          <a:spcPct val="100000"/>
                        </a:lnSpc>
                        <a:buNone/>
                      </a:pPr>
                      <a:endParaRPr lang="nl-BE" sz="1200" b="1" kern="1200">
                        <a:solidFill>
                          <a:schemeClr val="accent1"/>
                        </a:solidFill>
                        <a:latin typeface="FlandersArtSans-Regular" panose="020B0604020202020204" charset="0"/>
                        <a:ea typeface="+mn-ea"/>
                        <a:cs typeface="+mn-cs"/>
                      </a:endParaRPr>
                    </a:p>
                  </a:txBody>
                  <a:tcPr marL="0" marR="0" marT="67500" marB="6750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85725" marR="0" lvl="0" indent="0" algn="l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nl-BE" sz="1000" b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uLnTx/>
                          <a:uFillTx/>
                          <a:latin typeface="FlandersArtSans-Regular" panose="020B0604020202020204" charset="0"/>
                        </a:rPr>
                        <a:t>2.1</a:t>
                      </a:r>
                      <a:endParaRPr kumimoji="0" lang="nl-BE" sz="10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uLnTx/>
                        <a:uFillTx/>
                        <a:latin typeface="FlandersArtSans-Regular" panose="020B0604020202020204" charset="0"/>
                        <a:ea typeface="+mn-ea"/>
                        <a:cs typeface="FlandersArtSans-Medium" panose="020B0604020202020204" charset="0"/>
                      </a:endParaRPr>
                    </a:p>
                  </a:txBody>
                  <a:tcPr marL="0" marR="0" marT="67500" marB="6750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92075" marR="0" lvl="0" indent="0" algn="l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nl-BE" sz="1000" b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uLnTx/>
                          <a:uFillTx/>
                          <a:latin typeface="FlandersArtSans-Regular" panose="020B0604020202020204" charset="0"/>
                        </a:rPr>
                        <a:t>Project data-inventarisatie huisartsen</a:t>
                      </a:r>
                      <a:endParaRPr kumimoji="0" lang="nl-BE" sz="10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uLnTx/>
                        <a:uFillTx/>
                        <a:latin typeface="FlandersArtSans-Regular" panose="020B0604020202020204" charset="0"/>
                        <a:ea typeface="+mn-ea"/>
                        <a:cs typeface="FlandersArtSans-Medium" panose="020B0604020202020204" charset="0"/>
                      </a:endParaRPr>
                    </a:p>
                  </a:txBody>
                  <a:tcPr marL="0" marR="0" marT="67500" marB="6750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30045840"/>
                  </a:ext>
                </a:extLst>
              </a:tr>
              <a:tr h="362831"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</a:pPr>
                      <a:endParaRPr lang="nl-BE" sz="1200" b="1" kern="1200">
                        <a:solidFill>
                          <a:schemeClr val="accent1"/>
                        </a:solidFill>
                        <a:latin typeface="FlandersArtSans-Regular" panose="020B0604020202020204" charset="0"/>
                        <a:ea typeface="+mn-ea"/>
                        <a:cs typeface="+mn-cs"/>
                      </a:endParaRPr>
                    </a:p>
                  </a:txBody>
                  <a:tcPr marL="0" marR="0" marT="67500" marB="6750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85725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nl-BE" sz="1000" b="0" u="none" strike="noStrike" kern="1200" cap="none" spc="0" normalizeH="0" baseline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uLnTx/>
                          <a:uFillTx/>
                          <a:latin typeface="FlandersArtSans-Regular" panose="020B0604020202020204" charset="0"/>
                        </a:rPr>
                        <a:t>2.2</a:t>
                      </a:r>
                      <a:endParaRPr kumimoji="0" lang="nl-BE" sz="1000" b="0" u="none" strike="noStrike" kern="1200" cap="none" spc="0" normalizeH="0" baseline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uLnTx/>
                        <a:uFillTx/>
                        <a:latin typeface="FlandersArtSans-Regular" panose="020B0604020202020204" charset="0"/>
                        <a:ea typeface="+mn-ea"/>
                        <a:cs typeface="+mn-cs"/>
                      </a:endParaRPr>
                    </a:p>
                  </a:txBody>
                  <a:tcPr marL="0" marR="0" marT="67500" marB="6750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92075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nl-BE" sz="1000" b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uLnTx/>
                          <a:uFillTx/>
                          <a:latin typeface="FlandersArtSans-Regular" panose="020B0604020202020204" charset="0"/>
                        </a:rPr>
                        <a:t>Innovatief project toegankelijkheid huisartsgeneeskunde </a:t>
                      </a:r>
                      <a:endParaRPr kumimoji="0" lang="nl-BE" sz="1200">
                        <a:solidFill>
                          <a:schemeClr val="accent1"/>
                        </a:solidFill>
                        <a:latin typeface="FlandersArtSans-Regular" panose="020B0604020202020204" charset="0"/>
                        <a:cs typeface="FlandersArtSans-Medium" panose="020B0604020202020204" charset="0"/>
                      </a:endParaRPr>
                    </a:p>
                  </a:txBody>
                  <a:tcPr marL="0" marR="0" marT="67500" marB="6750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54883214"/>
                  </a:ext>
                </a:extLst>
              </a:tr>
              <a:tr h="362831"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</a:pPr>
                      <a:endParaRPr lang="nl-BE" sz="1200" b="1" kern="1200">
                        <a:solidFill>
                          <a:schemeClr val="accent1"/>
                        </a:solidFill>
                        <a:latin typeface="FlandersArtSans-Regular" panose="020B0604020202020204" charset="0"/>
                        <a:ea typeface="+mn-ea"/>
                        <a:cs typeface="+mn-cs"/>
                      </a:endParaRPr>
                    </a:p>
                  </a:txBody>
                  <a:tcPr marL="0" marR="0" marT="67500" marB="6750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85725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nl-BE" sz="1000" b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uLnTx/>
                          <a:uFillTx/>
                          <a:latin typeface="FlandersArtSans-Regular" panose="020B0604020202020204" charset="0"/>
                        </a:rPr>
                        <a:t>2.3</a:t>
                      </a:r>
                      <a:endParaRPr kumimoji="0" lang="nl-BE" sz="1000" b="0" u="none" strike="noStrike" kern="1200" cap="none" spc="0" normalizeH="0" baseline="0" noProof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uLnTx/>
                        <a:uFillTx/>
                        <a:latin typeface="FlandersArtSans-Regular" panose="020B0604020202020204" charset="0"/>
                        <a:ea typeface="+mn-ea"/>
                        <a:cs typeface="+mn-cs"/>
                      </a:endParaRPr>
                    </a:p>
                  </a:txBody>
                  <a:tcPr marL="0" marR="0" marT="67500" marB="6750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92075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nl-BE" sz="1000" b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uLnTx/>
                          <a:uFillTx/>
                          <a:latin typeface="FlandersArtSans-Regular" panose="020B0604020202020204" charset="0"/>
                        </a:rPr>
                        <a:t>De </a:t>
                      </a:r>
                      <a:r>
                        <a:rPr lang="nl-BE" sz="1000" b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uLnTx/>
                          <a:uFillTx/>
                          <a:latin typeface="FlandersArtSans-Regular" panose="020B0604020202020204" charset="0"/>
                        </a:rPr>
                        <a:t>pilootprojecten brede eerstelijnspraktijken</a:t>
                      </a:r>
                      <a:endParaRPr kumimoji="0" lang="nl-BE" sz="10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uLnTx/>
                        <a:uFillTx/>
                        <a:latin typeface="FlandersArtSans-Regular" panose="020B0604020202020204" charset="0"/>
                        <a:ea typeface="+mn-ea"/>
                        <a:cs typeface="FlandersArtSans-Medium" panose="020B0604020202020204" charset="0"/>
                      </a:endParaRPr>
                    </a:p>
                  </a:txBody>
                  <a:tcPr marL="0" marR="0" marT="67500" marB="6750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268550306"/>
                  </a:ext>
                </a:extLst>
              </a:tr>
              <a:tr h="627846"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</a:pPr>
                      <a:endParaRPr lang="nl-BE" sz="1200" b="1" kern="1200">
                        <a:solidFill>
                          <a:schemeClr val="accent1"/>
                        </a:solidFill>
                        <a:latin typeface="FlandersArtSans-Regular" panose="020B0604020202020204" charset="0"/>
                        <a:ea typeface="+mn-ea"/>
                        <a:cs typeface="+mn-cs"/>
                      </a:endParaRPr>
                    </a:p>
                  </a:txBody>
                  <a:tcPr marL="0" marR="0" marT="67500" marB="6750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85725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nl-BE" sz="1000" b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uLnTx/>
                          <a:uFillTx/>
                          <a:latin typeface="FlandersArtSans-Regular" panose="020B0604020202020204" charset="0"/>
                        </a:rPr>
                        <a:t>2.4</a:t>
                      </a:r>
                      <a:endParaRPr kumimoji="0" lang="nl-BE" sz="1000" b="0" u="none" strike="noStrike" kern="1200" cap="none" spc="0" normalizeH="0" baseline="0" noProof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uLnTx/>
                        <a:uFillTx/>
                        <a:latin typeface="FlandersArtSans-Regular" panose="020B0604020202020204" charset="0"/>
                        <a:ea typeface="+mn-ea"/>
                        <a:cs typeface="+mn-cs"/>
                      </a:endParaRPr>
                    </a:p>
                  </a:txBody>
                  <a:tcPr marL="0" marR="0" marT="67500" marB="6750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92075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nl-BE" sz="1000" b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uLnTx/>
                          <a:uFillTx/>
                          <a:latin typeface="FlandersArtSans-Regular" panose="020B0604020202020204" charset="0"/>
                        </a:rPr>
                        <a:t>De ondersteuning van de eerstelijnszorgaanbieders en de interdisciplinaire samenwerking in de praktijkvoering (impulsfonds)</a:t>
                      </a:r>
                      <a:endParaRPr kumimoji="0" lang="nl-BE" sz="10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uLnTx/>
                        <a:uFillTx/>
                        <a:latin typeface="FlandersArtSans-Regular" panose="020B0604020202020204" charset="0"/>
                        <a:ea typeface="+mn-ea"/>
                        <a:cs typeface="FlandersArtSans-Medium" panose="020B0604020202020204" charset="0"/>
                      </a:endParaRPr>
                    </a:p>
                  </a:txBody>
                  <a:tcPr marL="0" marR="0" marT="67500" marB="6750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87100306"/>
                  </a:ext>
                </a:extLst>
              </a:tr>
              <a:tr h="296577"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</a:pPr>
                      <a:r>
                        <a:rPr lang="nl-BE" sz="1200" b="1" kern="1200">
                          <a:solidFill>
                            <a:schemeClr val="accent1"/>
                          </a:solidFill>
                          <a:latin typeface="FlandersArtSans-Regular" panose="020B0604020202020204" charset="0"/>
                          <a:ea typeface="+mn-ea"/>
                          <a:cs typeface="+mn-cs"/>
                        </a:rPr>
                        <a:t>03</a:t>
                      </a:r>
                    </a:p>
                  </a:txBody>
                  <a:tcPr marL="0" marR="0" marT="67500" marB="6750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2">
                  <a:txBody>
                    <a:bodyPr/>
                    <a:lstStyle/>
                    <a:p>
                      <a:pPr marL="92075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nl-BE" sz="1000" b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uLnTx/>
                          <a:uFillTx/>
                          <a:latin typeface="FlandersArtSans-Regular" panose="020B0604020202020204" charset="0"/>
                        </a:rPr>
                        <a:t>Volgende stappen</a:t>
                      </a:r>
                      <a:endParaRPr kumimoji="0" lang="nl-BE" sz="10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uLnTx/>
                        <a:uFillTx/>
                        <a:latin typeface="FlandersArtSans-Regular" panose="020B0604020202020204" charset="0"/>
                        <a:ea typeface="+mn-ea"/>
                        <a:cs typeface="FlandersArtSans-Medium" panose="020B0604020202020204" charset="0"/>
                      </a:endParaRPr>
                    </a:p>
                  </a:txBody>
                  <a:tcPr marL="0" marR="0" marT="67500" marB="6750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200" b="0" i="0" u="none" strike="noStrike" kern="1200" cap="none" spc="0" normalizeH="0" baseline="0" noProof="0" err="1">
                          <a:ln>
                            <a:noFill/>
                          </a:ln>
                          <a:solidFill>
                            <a:srgbClr val="00338D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Volgende</a:t>
                      </a:r>
                      <a:r>
                        <a:rPr kumimoji="0" lang="en-GB" sz="12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338D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GB" sz="1200" b="0" i="0" u="none" strike="noStrike" kern="1200" cap="none" spc="0" normalizeH="0" baseline="0" noProof="0" err="1">
                          <a:ln>
                            <a:noFill/>
                          </a:ln>
                          <a:solidFill>
                            <a:srgbClr val="00338D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stappen</a:t>
                      </a:r>
                      <a:endParaRPr kumimoji="0" lang="en-GB" sz="12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338D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67500" marB="675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00680696"/>
                  </a:ext>
                </a:extLst>
              </a:tr>
            </a:tbl>
          </a:graphicData>
        </a:graphic>
      </p:graphicFrame>
      <p:pic>
        <p:nvPicPr>
          <p:cNvPr id="7" name="Picture 3">
            <a:extLst>
              <a:ext uri="{FF2B5EF4-FFF2-40B4-BE49-F238E27FC236}">
                <a16:creationId xmlns:a16="http://schemas.microsoft.com/office/drawing/2014/main" id="{DCC39FF2-B2B1-6577-D9B4-9E3D76855704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646" r="20646"/>
          <a:stretch/>
        </p:blipFill>
        <p:spPr>
          <a:xfrm>
            <a:off x="723663" y="997744"/>
            <a:ext cx="3098957" cy="3409950"/>
          </a:xfrm>
          <a:prstGeom prst="rect">
            <a:avLst/>
          </a:prstGeom>
        </p:spPr>
      </p:pic>
      <p:sp>
        <p:nvSpPr>
          <p:cNvPr id="10" name="Title 2">
            <a:extLst>
              <a:ext uri="{FF2B5EF4-FFF2-40B4-BE49-F238E27FC236}">
                <a16:creationId xmlns:a16="http://schemas.microsoft.com/office/drawing/2014/main" id="{1CB3F0DD-81A5-28ED-A477-F059C4797618}"/>
              </a:ext>
            </a:extLst>
          </p:cNvPr>
          <p:cNvSpPr txBox="1">
            <a:spLocks/>
          </p:cNvSpPr>
          <p:nvPr/>
        </p:nvSpPr>
        <p:spPr>
          <a:xfrm>
            <a:off x="4272437" y="355635"/>
            <a:ext cx="3876140" cy="642109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ts val="0"/>
              </a:spcBef>
              <a:buNone/>
              <a:defRPr sz="2500" b="0" i="0" kern="1200">
                <a:solidFill>
                  <a:schemeClr val="accent6"/>
                </a:solidFill>
                <a:latin typeface="FlandersArtSans-Bold" panose="00000800000000000000" pitchFamily="2" charset="0"/>
                <a:ea typeface="+mj-ea"/>
                <a:cs typeface="FlandersArtSans-Bold" panose="00000800000000000000" pitchFamily="2" charset="0"/>
              </a:defRPr>
            </a:lvl1pPr>
          </a:lstStyle>
          <a:p>
            <a:r>
              <a:rPr lang="nl-BE" sz="3200">
                <a:solidFill>
                  <a:schemeClr val="bg1"/>
                </a:solidFill>
              </a:rPr>
              <a:t>Agenda </a:t>
            </a:r>
          </a:p>
        </p:txBody>
      </p:sp>
      <p:sp>
        <p:nvSpPr>
          <p:cNvPr id="16" name="Title 15">
            <a:extLst>
              <a:ext uri="{FF2B5EF4-FFF2-40B4-BE49-F238E27FC236}">
                <a16:creationId xmlns:a16="http://schemas.microsoft.com/office/drawing/2014/main" id="{5A85A5BC-A182-E921-530D-8255C73E75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72436" y="537496"/>
            <a:ext cx="1175221" cy="442781"/>
          </a:xfrm>
        </p:spPr>
        <p:txBody>
          <a:bodyPr/>
          <a:lstStyle/>
          <a:p>
            <a:r>
              <a:rPr lang="nl-BE"/>
              <a:t>Agenda</a:t>
            </a:r>
          </a:p>
        </p:txBody>
      </p:sp>
      <p:sp>
        <p:nvSpPr>
          <p:cNvPr id="2" name="Tekstvak 1">
            <a:extLst>
              <a:ext uri="{FF2B5EF4-FFF2-40B4-BE49-F238E27FC236}">
                <a16:creationId xmlns:a16="http://schemas.microsoft.com/office/drawing/2014/main" id="{BAFC0041-140A-87AF-880E-9EDB42EEDE80}"/>
              </a:ext>
            </a:extLst>
          </p:cNvPr>
          <p:cNvSpPr txBox="1"/>
          <p:nvPr/>
        </p:nvSpPr>
        <p:spPr>
          <a:xfrm>
            <a:off x="4350124" y="4243395"/>
            <a:ext cx="39021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>
                <a:solidFill>
                  <a:schemeClr val="accent1"/>
                </a:solidFill>
              </a:rPr>
              <a:t>Vragen?  Graag via de chat!</a:t>
            </a:r>
          </a:p>
        </p:txBody>
      </p:sp>
    </p:spTree>
    <p:extLst>
      <p:ext uri="{BB962C8B-B14F-4D97-AF65-F5344CB8AC3E}">
        <p14:creationId xmlns:p14="http://schemas.microsoft.com/office/powerpoint/2010/main" val="162459148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8765AB32-49BC-45B3-5555-CCEB76D1B847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nl-BE" dirty="0">
                <a:latin typeface="FlandersArtSans-Regular"/>
              </a:rPr>
              <a:t>Webinar op 21 mei met verdere toelichting over; </a:t>
            </a:r>
            <a:endParaRPr lang="nl-BE" dirty="0"/>
          </a:p>
          <a:p>
            <a:endParaRPr lang="nl-BE" sz="1400" dirty="0">
              <a:latin typeface="FlandersArtSans-Regular"/>
            </a:endParaRPr>
          </a:p>
          <a:p>
            <a:r>
              <a:rPr lang="nl-BE" sz="1400" dirty="0">
                <a:latin typeface="FlandersArtSans-Regular"/>
              </a:rPr>
              <a:t>Doelstellingen van het project </a:t>
            </a:r>
            <a:endParaRPr lang="nl-BE" dirty="0"/>
          </a:p>
          <a:p>
            <a:r>
              <a:rPr lang="nl-BE" sz="1400" dirty="0">
                <a:latin typeface="FlandersArtSans-Regular"/>
              </a:rPr>
              <a:t>Verwachtingen naar de projecten </a:t>
            </a:r>
            <a:endParaRPr lang="nl-BE" dirty="0"/>
          </a:p>
          <a:p>
            <a:r>
              <a:rPr lang="nl-BE" sz="1400" dirty="0">
                <a:latin typeface="FlandersArtSans-Regular"/>
              </a:rPr>
              <a:t>Welke ondersteuning zullen de projecten ontvangen? </a:t>
            </a:r>
          </a:p>
          <a:p>
            <a:r>
              <a:rPr lang="nl-BE" sz="1400" dirty="0">
                <a:latin typeface="FlandersArtSans-Regular"/>
              </a:rPr>
              <a:t>Administratieve procedure, incl. de geboden ondersteuning bij het invullen van het aanvraagdocument</a:t>
            </a:r>
          </a:p>
          <a:p>
            <a:r>
              <a:rPr lang="nl-BE" sz="1400" dirty="0">
                <a:latin typeface="FlandersArtSans-Regular"/>
              </a:rPr>
              <a:t>Selectieprocedure, incl. beoordelingscriteria en samenstelling jury</a:t>
            </a:r>
          </a:p>
          <a:p>
            <a:r>
              <a:rPr lang="nl-BE" sz="1400" dirty="0">
                <a:latin typeface="FlandersArtSans-Regular"/>
              </a:rPr>
              <a:t>Waar informatie vinden? </a:t>
            </a:r>
          </a:p>
          <a:p>
            <a:pPr>
              <a:buNone/>
            </a:pPr>
            <a:endParaRPr lang="nl-BE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F3868ACB-BA25-2F6D-DEFB-1568435B99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>
                <a:latin typeface="FlandersArtSans-Bold"/>
              </a:rPr>
              <a:t>Noteer alvast in je agenda!  </a:t>
            </a:r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12793185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D81A69F-7362-B61E-E65A-147D07FFC5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/>
              <a:t>De pilootprojecten brede eerstelijnspraktijken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A44A7C40-EEB5-8B34-140C-BAABB2F53C7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69707" y="3893038"/>
            <a:ext cx="6302292" cy="543238"/>
          </a:xfrm>
        </p:spPr>
        <p:txBody>
          <a:bodyPr/>
          <a:lstStyle/>
          <a:p>
            <a:endParaRPr lang="nl-BE"/>
          </a:p>
          <a:p>
            <a:r>
              <a:rPr lang="nl-BE"/>
              <a:t>Hanne Verheust &amp; Thomas Boeckx</a:t>
            </a:r>
          </a:p>
        </p:txBody>
      </p:sp>
    </p:spTree>
    <p:extLst>
      <p:ext uri="{BB962C8B-B14F-4D97-AF65-F5344CB8AC3E}">
        <p14:creationId xmlns:p14="http://schemas.microsoft.com/office/powerpoint/2010/main" val="253037458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inhoud 1">
            <a:extLst>
              <a:ext uri="{FF2B5EF4-FFF2-40B4-BE49-F238E27FC236}">
                <a16:creationId xmlns:a16="http://schemas.microsoft.com/office/drawing/2014/main" id="{763201AA-7653-3F63-9B73-8587425552A3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nl-BE"/>
              <a:t>Brede eerstelijnspraktijken rekening houdend met:</a:t>
            </a:r>
          </a:p>
          <a:p>
            <a:pPr lvl="1"/>
            <a:r>
              <a:rPr lang="nl-BE"/>
              <a:t>Lokale zorgnoden</a:t>
            </a:r>
          </a:p>
          <a:p>
            <a:pPr lvl="1"/>
            <a:r>
              <a:rPr lang="nl-BE"/>
              <a:t>Lokaal zorgaanbod</a:t>
            </a:r>
          </a:p>
          <a:p>
            <a:pPr lvl="1"/>
            <a:r>
              <a:rPr lang="nl-BE"/>
              <a:t>Populatie in specifieke regio</a:t>
            </a:r>
          </a:p>
          <a:p>
            <a:pPr lvl="1"/>
            <a:endParaRPr lang="nl-BE"/>
          </a:p>
          <a:p>
            <a:r>
              <a:rPr lang="nl-BE"/>
              <a:t>Belangrijke samenwerking met o.a.</a:t>
            </a:r>
          </a:p>
          <a:p>
            <a:pPr lvl="1"/>
            <a:r>
              <a:rPr lang="nl-BE"/>
              <a:t>Zorgraad </a:t>
            </a:r>
          </a:p>
          <a:p>
            <a:pPr lvl="2"/>
            <a:r>
              <a:rPr lang="nl-BE"/>
              <a:t>Omgevingsanalyse</a:t>
            </a:r>
          </a:p>
          <a:p>
            <a:pPr lvl="2"/>
            <a:r>
              <a:rPr lang="nl-BE"/>
              <a:t>Kennis hiaten in regio</a:t>
            </a:r>
          </a:p>
          <a:p>
            <a:pPr lvl="1"/>
            <a:r>
              <a:rPr lang="nl-BE"/>
              <a:t>Lokaal bestuur</a:t>
            </a:r>
          </a:p>
          <a:p>
            <a:pPr lvl="2"/>
            <a:r>
              <a:rPr lang="nl-BE"/>
              <a:t>Partner in de brede eerstelijnspraktijk</a:t>
            </a:r>
          </a:p>
          <a:p>
            <a:pPr marL="576000" lvl="2" indent="0">
              <a:buNone/>
            </a:pPr>
            <a:endParaRPr lang="nl-BE"/>
          </a:p>
          <a:p>
            <a:pPr lvl="2"/>
            <a:endParaRPr lang="nl-BE"/>
          </a:p>
          <a:p>
            <a:pPr lvl="1"/>
            <a:endParaRPr lang="nl-BE"/>
          </a:p>
          <a:p>
            <a:pPr lvl="1"/>
            <a:endParaRPr lang="nl-BE"/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39EBBEFB-D3D2-BFD7-21E8-309A54531A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/>
              <a:t>Opzet brede eerstelijnspraktijken</a:t>
            </a:r>
          </a:p>
        </p:txBody>
      </p:sp>
    </p:spTree>
    <p:extLst>
      <p:ext uri="{BB962C8B-B14F-4D97-AF65-F5344CB8AC3E}">
        <p14:creationId xmlns:p14="http://schemas.microsoft.com/office/powerpoint/2010/main" val="404541188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>
            <a:extLst>
              <a:ext uri="{FF2B5EF4-FFF2-40B4-BE49-F238E27FC236}">
                <a16:creationId xmlns:a16="http://schemas.microsoft.com/office/drawing/2014/main" id="{C6671388-6E84-445C-B493-C84440B1FCC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71600" y="1097622"/>
            <a:ext cx="6629400" cy="2621804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Rechthoek: afgeronde hoeken 5">
            <a:extLst>
              <a:ext uri="{FF2B5EF4-FFF2-40B4-BE49-F238E27FC236}">
                <a16:creationId xmlns:a16="http://schemas.microsoft.com/office/drawing/2014/main" id="{0AACF096-581A-4643-B9E9-2C76679D7BCD}"/>
              </a:ext>
            </a:extLst>
          </p:cNvPr>
          <p:cNvSpPr/>
          <p:nvPr/>
        </p:nvSpPr>
        <p:spPr>
          <a:xfrm>
            <a:off x="4182035" y="1300709"/>
            <a:ext cx="779930" cy="215153"/>
          </a:xfrm>
          <a:prstGeom prst="roundRect">
            <a:avLst/>
          </a:prstGeom>
          <a:solidFill>
            <a:srgbClr val="0F4C8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BE" sz="9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Zwijndrecht</a:t>
            </a:r>
          </a:p>
        </p:txBody>
      </p:sp>
      <p:sp>
        <p:nvSpPr>
          <p:cNvPr id="10" name="Rechthoek: afgeronde hoeken 9">
            <a:extLst>
              <a:ext uri="{FF2B5EF4-FFF2-40B4-BE49-F238E27FC236}">
                <a16:creationId xmlns:a16="http://schemas.microsoft.com/office/drawing/2014/main" id="{F26D78E9-C947-4C1D-92B7-111513746CDA}"/>
              </a:ext>
            </a:extLst>
          </p:cNvPr>
          <p:cNvSpPr/>
          <p:nvPr/>
        </p:nvSpPr>
        <p:spPr>
          <a:xfrm>
            <a:off x="3153335" y="1646677"/>
            <a:ext cx="779930" cy="215153"/>
          </a:xfrm>
          <a:prstGeom prst="roundRect">
            <a:avLst/>
          </a:prstGeom>
          <a:solidFill>
            <a:srgbClr val="0F4C8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BE" sz="9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Zelzate</a:t>
            </a:r>
          </a:p>
        </p:txBody>
      </p:sp>
      <p:sp>
        <p:nvSpPr>
          <p:cNvPr id="11" name="Rechthoek: afgeronde hoeken 10">
            <a:extLst>
              <a:ext uri="{FF2B5EF4-FFF2-40B4-BE49-F238E27FC236}">
                <a16:creationId xmlns:a16="http://schemas.microsoft.com/office/drawing/2014/main" id="{930B5D2E-42E9-4BC9-ABC0-E4AA87F9EFC3}"/>
              </a:ext>
            </a:extLst>
          </p:cNvPr>
          <p:cNvSpPr/>
          <p:nvPr/>
        </p:nvSpPr>
        <p:spPr>
          <a:xfrm>
            <a:off x="6326841" y="2193370"/>
            <a:ext cx="779930" cy="215153"/>
          </a:xfrm>
          <a:prstGeom prst="roundRect">
            <a:avLst/>
          </a:prstGeom>
          <a:solidFill>
            <a:srgbClr val="0F4C8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BE" sz="9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Geel</a:t>
            </a:r>
          </a:p>
        </p:txBody>
      </p:sp>
      <p:sp>
        <p:nvSpPr>
          <p:cNvPr id="12" name="Rechthoek: afgeronde hoeken 11">
            <a:extLst>
              <a:ext uri="{FF2B5EF4-FFF2-40B4-BE49-F238E27FC236}">
                <a16:creationId xmlns:a16="http://schemas.microsoft.com/office/drawing/2014/main" id="{4183EA53-3476-4169-BEE3-3E90D661892E}"/>
              </a:ext>
            </a:extLst>
          </p:cNvPr>
          <p:cNvSpPr/>
          <p:nvPr/>
        </p:nvSpPr>
        <p:spPr>
          <a:xfrm>
            <a:off x="2561665" y="2642582"/>
            <a:ext cx="779930" cy="215153"/>
          </a:xfrm>
          <a:prstGeom prst="roundRect">
            <a:avLst/>
          </a:prstGeom>
          <a:solidFill>
            <a:srgbClr val="0F4C8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BE" sz="900" b="0" i="0" u="none" strike="noStrike" kern="1200" cap="none" spc="0" normalizeH="0" baseline="0" noProof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Ooigem</a:t>
            </a:r>
            <a:endParaRPr kumimoji="0" lang="nl-BE" sz="9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16" name="Rechthoek: afgeronde hoeken 15">
            <a:extLst>
              <a:ext uri="{FF2B5EF4-FFF2-40B4-BE49-F238E27FC236}">
                <a16:creationId xmlns:a16="http://schemas.microsoft.com/office/drawing/2014/main" id="{D285F03D-920D-4E20-9D94-54A6C879CFF8}"/>
              </a:ext>
            </a:extLst>
          </p:cNvPr>
          <p:cNvSpPr/>
          <p:nvPr/>
        </p:nvSpPr>
        <p:spPr>
          <a:xfrm>
            <a:off x="4800600" y="3625296"/>
            <a:ext cx="779930" cy="215153"/>
          </a:xfrm>
          <a:prstGeom prst="roundRect">
            <a:avLst/>
          </a:prstGeom>
          <a:solidFill>
            <a:srgbClr val="0F4C8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BE" sz="9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Hoeilaart</a:t>
            </a:r>
          </a:p>
        </p:txBody>
      </p:sp>
      <p:sp>
        <p:nvSpPr>
          <p:cNvPr id="17" name="Rechthoek: afgeronde hoeken 16">
            <a:extLst>
              <a:ext uri="{FF2B5EF4-FFF2-40B4-BE49-F238E27FC236}">
                <a16:creationId xmlns:a16="http://schemas.microsoft.com/office/drawing/2014/main" id="{55AA7A6F-66B2-42B4-9324-DAB22DD7C90B}"/>
              </a:ext>
            </a:extLst>
          </p:cNvPr>
          <p:cNvSpPr/>
          <p:nvPr/>
        </p:nvSpPr>
        <p:spPr>
          <a:xfrm>
            <a:off x="2373406" y="3527081"/>
            <a:ext cx="779930" cy="215153"/>
          </a:xfrm>
          <a:prstGeom prst="roundRect">
            <a:avLst/>
          </a:prstGeom>
          <a:solidFill>
            <a:srgbClr val="0F4C8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BE" sz="9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Kortrijk</a:t>
            </a:r>
          </a:p>
        </p:txBody>
      </p:sp>
      <p:sp>
        <p:nvSpPr>
          <p:cNvPr id="19" name="Rechthoek: afgeronde hoeken 18">
            <a:extLst>
              <a:ext uri="{FF2B5EF4-FFF2-40B4-BE49-F238E27FC236}">
                <a16:creationId xmlns:a16="http://schemas.microsoft.com/office/drawing/2014/main" id="{E42A5717-AB0C-4FD2-82FC-7E3471132704}"/>
              </a:ext>
            </a:extLst>
          </p:cNvPr>
          <p:cNvSpPr/>
          <p:nvPr/>
        </p:nvSpPr>
        <p:spPr>
          <a:xfrm>
            <a:off x="4081182" y="2402491"/>
            <a:ext cx="779930" cy="215153"/>
          </a:xfrm>
          <a:prstGeom prst="roundRect">
            <a:avLst/>
          </a:prstGeom>
          <a:solidFill>
            <a:srgbClr val="0F4C8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BE" sz="9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Sint-Niklaas</a:t>
            </a:r>
          </a:p>
        </p:txBody>
      </p:sp>
      <p:cxnSp>
        <p:nvCxnSpPr>
          <p:cNvPr id="25" name="Rechte verbindingslijn met pijl 24">
            <a:extLst>
              <a:ext uri="{FF2B5EF4-FFF2-40B4-BE49-F238E27FC236}">
                <a16:creationId xmlns:a16="http://schemas.microsoft.com/office/drawing/2014/main" id="{4AFC1693-4753-477E-999C-7CEE63F81BE7}"/>
              </a:ext>
            </a:extLst>
          </p:cNvPr>
          <p:cNvCxnSpPr>
            <a:stCxn id="17" idx="0"/>
          </p:cNvCxnSpPr>
          <p:nvPr/>
        </p:nvCxnSpPr>
        <p:spPr>
          <a:xfrm flipV="1">
            <a:off x="2763370" y="3281082"/>
            <a:ext cx="53789" cy="245999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Rechte verbindingslijn met pijl 30">
            <a:extLst>
              <a:ext uri="{FF2B5EF4-FFF2-40B4-BE49-F238E27FC236}">
                <a16:creationId xmlns:a16="http://schemas.microsoft.com/office/drawing/2014/main" id="{206A6562-8438-4666-9488-1CE4882DAD5E}"/>
              </a:ext>
            </a:extLst>
          </p:cNvPr>
          <p:cNvCxnSpPr/>
          <p:nvPr/>
        </p:nvCxnSpPr>
        <p:spPr>
          <a:xfrm flipH="1">
            <a:off x="2991971" y="2848821"/>
            <a:ext cx="47065" cy="201686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Rechte verbindingslijn met pijl 34">
            <a:extLst>
              <a:ext uri="{FF2B5EF4-FFF2-40B4-BE49-F238E27FC236}">
                <a16:creationId xmlns:a16="http://schemas.microsoft.com/office/drawing/2014/main" id="{B1AB0C89-0CFE-4863-8B3E-F86159F11814}"/>
              </a:ext>
            </a:extLst>
          </p:cNvPr>
          <p:cNvCxnSpPr/>
          <p:nvPr/>
        </p:nvCxnSpPr>
        <p:spPr>
          <a:xfrm>
            <a:off x="3650876" y="1861829"/>
            <a:ext cx="215154" cy="230162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Rechte verbindingslijn met pijl 38">
            <a:extLst>
              <a:ext uri="{FF2B5EF4-FFF2-40B4-BE49-F238E27FC236}">
                <a16:creationId xmlns:a16="http://schemas.microsoft.com/office/drawing/2014/main" id="{45A1A614-9BFE-487F-9F75-E2BD09BD7261}"/>
              </a:ext>
            </a:extLst>
          </p:cNvPr>
          <p:cNvCxnSpPr>
            <a:stCxn id="6" idx="2"/>
          </p:cNvCxnSpPr>
          <p:nvPr/>
        </p:nvCxnSpPr>
        <p:spPr>
          <a:xfrm>
            <a:off x="4572000" y="1515862"/>
            <a:ext cx="289112" cy="521368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Rechte verbindingslijn met pijl 49">
            <a:extLst>
              <a:ext uri="{FF2B5EF4-FFF2-40B4-BE49-F238E27FC236}">
                <a16:creationId xmlns:a16="http://schemas.microsoft.com/office/drawing/2014/main" id="{8543E303-D137-4A23-884C-DCBF12CC5E02}"/>
              </a:ext>
            </a:extLst>
          </p:cNvPr>
          <p:cNvCxnSpPr>
            <a:stCxn id="16" idx="0"/>
          </p:cNvCxnSpPr>
          <p:nvPr/>
        </p:nvCxnSpPr>
        <p:spPr>
          <a:xfrm flipH="1" flipV="1">
            <a:off x="5116606" y="3455894"/>
            <a:ext cx="73959" cy="169401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Rechte verbindingslijn met pijl 55">
            <a:extLst>
              <a:ext uri="{FF2B5EF4-FFF2-40B4-BE49-F238E27FC236}">
                <a16:creationId xmlns:a16="http://schemas.microsoft.com/office/drawing/2014/main" id="{D6CFB53A-77F3-43A5-8901-2C39EB507744}"/>
              </a:ext>
            </a:extLst>
          </p:cNvPr>
          <p:cNvCxnSpPr>
            <a:stCxn id="19" idx="0"/>
          </p:cNvCxnSpPr>
          <p:nvPr/>
        </p:nvCxnSpPr>
        <p:spPr>
          <a:xfrm flipV="1">
            <a:off x="4471147" y="2157642"/>
            <a:ext cx="60512" cy="244849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Rechte verbindingslijn met pijl 63">
            <a:extLst>
              <a:ext uri="{FF2B5EF4-FFF2-40B4-BE49-F238E27FC236}">
                <a16:creationId xmlns:a16="http://schemas.microsoft.com/office/drawing/2014/main" id="{0778E793-30EB-4FDC-A8A8-54557BC25F11}"/>
              </a:ext>
            </a:extLst>
          </p:cNvPr>
          <p:cNvCxnSpPr>
            <a:stCxn id="11" idx="1"/>
          </p:cNvCxnSpPr>
          <p:nvPr/>
        </p:nvCxnSpPr>
        <p:spPr>
          <a:xfrm flipH="1" flipV="1">
            <a:off x="6192372" y="2157641"/>
            <a:ext cx="134470" cy="143306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echthoek: afgeronde hoeken 19">
            <a:extLst>
              <a:ext uri="{FF2B5EF4-FFF2-40B4-BE49-F238E27FC236}">
                <a16:creationId xmlns:a16="http://schemas.microsoft.com/office/drawing/2014/main" id="{3C2F18B7-54F1-4515-B06C-B5A2EAD640B7}"/>
              </a:ext>
            </a:extLst>
          </p:cNvPr>
          <p:cNvSpPr/>
          <p:nvPr/>
        </p:nvSpPr>
        <p:spPr>
          <a:xfrm>
            <a:off x="5204011" y="2334672"/>
            <a:ext cx="779930" cy="215153"/>
          </a:xfrm>
          <a:prstGeom prst="roundRect">
            <a:avLst/>
          </a:prstGeom>
          <a:solidFill>
            <a:schemeClr val="tx1">
              <a:lumMod val="25000"/>
              <a:lumOff val="75000"/>
            </a:schemeClr>
          </a:solidFill>
          <a:ln w="19050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BE" sz="900" b="0" i="0" u="none" strike="noStrike" kern="1200" cap="none" spc="0" normalizeH="0" baseline="0" noProof="0">
                <a:ln>
                  <a:solidFill>
                    <a:srgbClr val="2F2F2F"/>
                  </a:solidFill>
                </a:ln>
                <a:solidFill>
                  <a:srgbClr val="2F2F2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Vorselaar</a:t>
            </a:r>
          </a:p>
        </p:txBody>
      </p:sp>
      <p:sp>
        <p:nvSpPr>
          <p:cNvPr id="21" name="Rechthoek: afgeronde hoeken 20">
            <a:extLst>
              <a:ext uri="{FF2B5EF4-FFF2-40B4-BE49-F238E27FC236}">
                <a16:creationId xmlns:a16="http://schemas.microsoft.com/office/drawing/2014/main" id="{527D5412-5D4F-4CBC-811B-43DC644DC22D}"/>
              </a:ext>
            </a:extLst>
          </p:cNvPr>
          <p:cNvSpPr/>
          <p:nvPr/>
        </p:nvSpPr>
        <p:spPr>
          <a:xfrm>
            <a:off x="5333849" y="1646677"/>
            <a:ext cx="858521" cy="201126"/>
          </a:xfrm>
          <a:prstGeom prst="roundRect">
            <a:avLst/>
          </a:prstGeom>
          <a:solidFill>
            <a:schemeClr val="tx1">
              <a:lumMod val="25000"/>
              <a:lumOff val="75000"/>
            </a:schemeClr>
          </a:solidFill>
          <a:ln w="19050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BE" sz="900" b="0" i="0" u="none" strike="noStrike" kern="1200" cap="none" spc="0" normalizeH="0" baseline="0" noProof="0">
                <a:ln>
                  <a:solidFill>
                    <a:srgbClr val="2F2F2F"/>
                  </a:solidFill>
                </a:ln>
                <a:solidFill>
                  <a:srgbClr val="2F2F2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Wommelgem</a:t>
            </a:r>
          </a:p>
        </p:txBody>
      </p:sp>
      <p:sp>
        <p:nvSpPr>
          <p:cNvPr id="22" name="Rechthoek: afgeronde hoeken 21">
            <a:extLst>
              <a:ext uri="{FF2B5EF4-FFF2-40B4-BE49-F238E27FC236}">
                <a16:creationId xmlns:a16="http://schemas.microsoft.com/office/drawing/2014/main" id="{78E38C76-C331-4360-9D3F-511DADA78E38}"/>
              </a:ext>
            </a:extLst>
          </p:cNvPr>
          <p:cNvSpPr/>
          <p:nvPr/>
        </p:nvSpPr>
        <p:spPr>
          <a:xfrm>
            <a:off x="5936876" y="3620481"/>
            <a:ext cx="779930" cy="215153"/>
          </a:xfrm>
          <a:prstGeom prst="roundRect">
            <a:avLst/>
          </a:prstGeom>
          <a:solidFill>
            <a:schemeClr val="tx1">
              <a:lumMod val="25000"/>
              <a:lumOff val="75000"/>
            </a:schemeClr>
          </a:solidFill>
          <a:ln w="19050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BE" sz="900" b="0" i="0" u="none" strike="noStrike" kern="1200" cap="none" spc="0" normalizeH="0" baseline="0" noProof="0">
                <a:ln>
                  <a:solidFill>
                    <a:srgbClr val="2F2F2F"/>
                  </a:solidFill>
                </a:ln>
                <a:solidFill>
                  <a:srgbClr val="2F2F2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Sint-Truiden</a:t>
            </a:r>
          </a:p>
        </p:txBody>
      </p:sp>
      <p:sp>
        <p:nvSpPr>
          <p:cNvPr id="23" name="Rechthoek: afgeronde hoeken 22">
            <a:extLst>
              <a:ext uri="{FF2B5EF4-FFF2-40B4-BE49-F238E27FC236}">
                <a16:creationId xmlns:a16="http://schemas.microsoft.com/office/drawing/2014/main" id="{4212491C-5EF8-4CF0-838C-80E80567BA22}"/>
              </a:ext>
            </a:extLst>
          </p:cNvPr>
          <p:cNvSpPr/>
          <p:nvPr/>
        </p:nvSpPr>
        <p:spPr>
          <a:xfrm>
            <a:off x="7191635" y="3119718"/>
            <a:ext cx="779930" cy="215153"/>
          </a:xfrm>
          <a:prstGeom prst="roundRect">
            <a:avLst/>
          </a:prstGeom>
          <a:solidFill>
            <a:schemeClr val="tx1">
              <a:lumMod val="25000"/>
              <a:lumOff val="75000"/>
            </a:schemeClr>
          </a:solidFill>
          <a:ln w="19050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BE" sz="900" b="0" i="0" u="none" strike="noStrike" kern="1200" cap="none" spc="0" normalizeH="0" baseline="0" noProof="0">
                <a:ln>
                  <a:solidFill>
                    <a:srgbClr val="2F2F2F"/>
                  </a:solidFill>
                </a:ln>
                <a:solidFill>
                  <a:srgbClr val="2F2F2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Genk</a:t>
            </a:r>
          </a:p>
        </p:txBody>
      </p:sp>
      <p:sp>
        <p:nvSpPr>
          <p:cNvPr id="24" name="Rechthoek: afgeronde hoeken 23">
            <a:extLst>
              <a:ext uri="{FF2B5EF4-FFF2-40B4-BE49-F238E27FC236}">
                <a16:creationId xmlns:a16="http://schemas.microsoft.com/office/drawing/2014/main" id="{EC9E1404-1003-4D0C-A9CE-0331D425F7C2}"/>
              </a:ext>
            </a:extLst>
          </p:cNvPr>
          <p:cNvSpPr/>
          <p:nvPr/>
        </p:nvSpPr>
        <p:spPr>
          <a:xfrm>
            <a:off x="3734920" y="2879932"/>
            <a:ext cx="779930" cy="215153"/>
          </a:xfrm>
          <a:prstGeom prst="roundRect">
            <a:avLst/>
          </a:prstGeom>
          <a:solidFill>
            <a:schemeClr val="tx1">
              <a:lumMod val="25000"/>
              <a:lumOff val="75000"/>
            </a:schemeClr>
          </a:solidFill>
          <a:ln w="19050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BE" sz="900" b="0" i="0" u="none" strike="noStrike" kern="1200" cap="none" spc="0" normalizeH="0" baseline="0" noProof="0">
                <a:ln>
                  <a:solidFill>
                    <a:srgbClr val="2F2F2F"/>
                  </a:solidFill>
                </a:ln>
                <a:solidFill>
                  <a:srgbClr val="2F2F2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Merchtem</a:t>
            </a:r>
          </a:p>
        </p:txBody>
      </p:sp>
      <p:sp>
        <p:nvSpPr>
          <p:cNvPr id="26" name="Rechthoek: afgeronde hoeken 25">
            <a:extLst>
              <a:ext uri="{FF2B5EF4-FFF2-40B4-BE49-F238E27FC236}">
                <a16:creationId xmlns:a16="http://schemas.microsoft.com/office/drawing/2014/main" id="{EBCE8ABF-60FC-42C7-B6E5-01F5E37BB3B2}"/>
              </a:ext>
            </a:extLst>
          </p:cNvPr>
          <p:cNvSpPr/>
          <p:nvPr/>
        </p:nvSpPr>
        <p:spPr>
          <a:xfrm>
            <a:off x="5022476" y="2688970"/>
            <a:ext cx="779930" cy="215153"/>
          </a:xfrm>
          <a:prstGeom prst="roundRect">
            <a:avLst/>
          </a:prstGeom>
          <a:solidFill>
            <a:schemeClr val="tx1">
              <a:lumMod val="25000"/>
              <a:lumOff val="75000"/>
            </a:schemeClr>
          </a:solidFill>
          <a:ln w="19050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BE" sz="900" b="0" i="0" u="none" strike="noStrike" kern="1200" cap="none" spc="0" normalizeH="0" baseline="0" noProof="0" err="1">
                <a:ln>
                  <a:solidFill>
                    <a:srgbClr val="2F2F2F"/>
                  </a:solidFill>
                </a:ln>
                <a:solidFill>
                  <a:srgbClr val="2F2F2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Diegem</a:t>
            </a:r>
            <a:endParaRPr kumimoji="0" lang="nl-BE" sz="900" b="0" i="0" u="none" strike="noStrike" kern="1200" cap="none" spc="0" normalizeH="0" baseline="0" noProof="0">
              <a:ln>
                <a:solidFill>
                  <a:srgbClr val="2F2F2F"/>
                </a:solidFill>
              </a:ln>
              <a:solidFill>
                <a:srgbClr val="2F2F2F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cxnSp>
        <p:nvCxnSpPr>
          <p:cNvPr id="3" name="Rechte verbindingslijn met pijl 2">
            <a:extLst>
              <a:ext uri="{FF2B5EF4-FFF2-40B4-BE49-F238E27FC236}">
                <a16:creationId xmlns:a16="http://schemas.microsoft.com/office/drawing/2014/main" id="{292D3F38-D6F7-4D0D-B76E-1CC2644523CE}"/>
              </a:ext>
            </a:extLst>
          </p:cNvPr>
          <p:cNvCxnSpPr/>
          <p:nvPr/>
        </p:nvCxnSpPr>
        <p:spPr>
          <a:xfrm flipH="1">
            <a:off x="5251077" y="1847548"/>
            <a:ext cx="255494" cy="233531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Rechte verbindingslijn met pijl 6">
            <a:extLst>
              <a:ext uri="{FF2B5EF4-FFF2-40B4-BE49-F238E27FC236}">
                <a16:creationId xmlns:a16="http://schemas.microsoft.com/office/drawing/2014/main" id="{E27CE03C-D7B9-4D8B-A696-E9485BA9CBC0}"/>
              </a:ext>
            </a:extLst>
          </p:cNvPr>
          <p:cNvCxnSpPr/>
          <p:nvPr/>
        </p:nvCxnSpPr>
        <p:spPr>
          <a:xfrm flipH="1">
            <a:off x="5074584" y="2886285"/>
            <a:ext cx="84044" cy="202446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Rechte verbindingslijn met pijl 8">
            <a:extLst>
              <a:ext uri="{FF2B5EF4-FFF2-40B4-BE49-F238E27FC236}">
                <a16:creationId xmlns:a16="http://schemas.microsoft.com/office/drawing/2014/main" id="{93C90F30-BDD8-45EE-9636-6600EB59E6F5}"/>
              </a:ext>
            </a:extLst>
          </p:cNvPr>
          <p:cNvCxnSpPr/>
          <p:nvPr/>
        </p:nvCxnSpPr>
        <p:spPr>
          <a:xfrm flipV="1">
            <a:off x="4531659" y="2886285"/>
            <a:ext cx="184897" cy="101223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Rechte verbindingslijn met pijl 13">
            <a:extLst>
              <a:ext uri="{FF2B5EF4-FFF2-40B4-BE49-F238E27FC236}">
                <a16:creationId xmlns:a16="http://schemas.microsoft.com/office/drawing/2014/main" id="{5E48976C-A3C3-427A-B3B3-9EE620B907A4}"/>
              </a:ext>
            </a:extLst>
          </p:cNvPr>
          <p:cNvCxnSpPr/>
          <p:nvPr/>
        </p:nvCxnSpPr>
        <p:spPr>
          <a:xfrm flipV="1">
            <a:off x="5737261" y="2016112"/>
            <a:ext cx="0" cy="317977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Rechte verbindingslijn met pijl 26">
            <a:extLst>
              <a:ext uri="{FF2B5EF4-FFF2-40B4-BE49-F238E27FC236}">
                <a16:creationId xmlns:a16="http://schemas.microsoft.com/office/drawing/2014/main" id="{6B99EA29-B2D3-43E5-8A00-3E4E4A1D7725}"/>
              </a:ext>
            </a:extLst>
          </p:cNvPr>
          <p:cNvCxnSpPr/>
          <p:nvPr/>
        </p:nvCxnSpPr>
        <p:spPr>
          <a:xfrm flipV="1">
            <a:off x="6447865" y="3227295"/>
            <a:ext cx="47065" cy="395959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Rechte verbindingslijn met pijl 28">
            <a:extLst>
              <a:ext uri="{FF2B5EF4-FFF2-40B4-BE49-F238E27FC236}">
                <a16:creationId xmlns:a16="http://schemas.microsoft.com/office/drawing/2014/main" id="{01071135-45F0-4B0F-A6A5-0F537582E5B3}"/>
              </a:ext>
            </a:extLst>
          </p:cNvPr>
          <p:cNvCxnSpPr/>
          <p:nvPr/>
        </p:nvCxnSpPr>
        <p:spPr>
          <a:xfrm flipH="1" flipV="1">
            <a:off x="7234519" y="2848820"/>
            <a:ext cx="188258" cy="246264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Rechthoek 1">
            <a:extLst>
              <a:ext uri="{FF2B5EF4-FFF2-40B4-BE49-F238E27FC236}">
                <a16:creationId xmlns:a16="http://schemas.microsoft.com/office/drawing/2014/main" id="{F1CEAFA6-680A-4D87-B56A-79F8B1EA3ED4}"/>
              </a:ext>
            </a:extLst>
          </p:cNvPr>
          <p:cNvSpPr/>
          <p:nvPr/>
        </p:nvSpPr>
        <p:spPr>
          <a:xfrm>
            <a:off x="7466060" y="4256468"/>
            <a:ext cx="1295557" cy="279647"/>
          </a:xfrm>
          <a:prstGeom prst="rect">
            <a:avLst/>
          </a:prstGeom>
          <a:solidFill>
            <a:srgbClr val="0F4C8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BE" sz="105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Piloten 2de oproep</a:t>
            </a:r>
          </a:p>
        </p:txBody>
      </p:sp>
      <p:sp>
        <p:nvSpPr>
          <p:cNvPr id="32" name="Rechthoek 31">
            <a:extLst>
              <a:ext uri="{FF2B5EF4-FFF2-40B4-BE49-F238E27FC236}">
                <a16:creationId xmlns:a16="http://schemas.microsoft.com/office/drawing/2014/main" id="{19D75E3A-6B3C-49D4-81F9-2FEFA11AD5FC}"/>
              </a:ext>
            </a:extLst>
          </p:cNvPr>
          <p:cNvSpPr/>
          <p:nvPr/>
        </p:nvSpPr>
        <p:spPr>
          <a:xfrm>
            <a:off x="7466060" y="3948689"/>
            <a:ext cx="1295557" cy="279647"/>
          </a:xfrm>
          <a:prstGeom prst="rect">
            <a:avLst/>
          </a:prstGeom>
          <a:solidFill>
            <a:schemeClr val="tx1">
              <a:lumMod val="25000"/>
              <a:lumOff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BE" sz="1050" b="0" i="0" u="none" strike="noStrike" kern="1200" cap="none" spc="0" normalizeH="0" baseline="0" noProof="0">
                <a:ln>
                  <a:solidFill>
                    <a:srgbClr val="2F2F2F"/>
                  </a:solidFill>
                </a:ln>
                <a:solidFill>
                  <a:srgbClr val="2F2F2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Piloten 1ste oproep</a:t>
            </a:r>
          </a:p>
        </p:txBody>
      </p:sp>
      <p:sp>
        <p:nvSpPr>
          <p:cNvPr id="5" name="Tijdelijke aanduiding voor inhoud 1">
            <a:extLst>
              <a:ext uri="{FF2B5EF4-FFF2-40B4-BE49-F238E27FC236}">
                <a16:creationId xmlns:a16="http://schemas.microsoft.com/office/drawing/2014/main" id="{26276B36-1B66-1E65-2217-7F5C0868F285}"/>
              </a:ext>
            </a:extLst>
          </p:cNvPr>
          <p:cNvSpPr txBox="1">
            <a:spLocks/>
          </p:cNvSpPr>
          <p:nvPr/>
        </p:nvSpPr>
        <p:spPr>
          <a:xfrm>
            <a:off x="483822" y="280933"/>
            <a:ext cx="3225476" cy="1365743"/>
          </a:xfrm>
          <a:prstGeom prst="rect">
            <a:avLst/>
          </a:prstGeom>
        </p:spPr>
        <p:txBody>
          <a:bodyPr/>
          <a:lstStyle>
            <a:lvl1pPr marL="216000" indent="-216000" algn="l" defTabSz="685800" rtl="0" eaLnBrk="1" latinLnBrk="0" hangingPunct="1">
              <a:lnSpc>
                <a:spcPct val="90000"/>
              </a:lnSpc>
              <a:spcBef>
                <a:spcPts val="225"/>
              </a:spcBef>
              <a:buSzPct val="90000"/>
              <a:buFontTx/>
              <a:buBlip>
                <a:blip r:embed="rId4"/>
              </a:buBlip>
              <a:defRPr sz="1650" kern="1200" spc="0">
                <a:solidFill>
                  <a:schemeClr val="tx1"/>
                </a:solidFill>
                <a:latin typeface="FlandersArtSans-Bold" panose="00000800000000000000" pitchFamily="2" charset="0"/>
                <a:ea typeface="+mn-ea"/>
                <a:cs typeface="+mn-cs"/>
              </a:defRPr>
            </a:lvl1pPr>
            <a:lvl2pPr marL="432000" indent="-216000" algn="l" defTabSz="685800" rtl="0" eaLnBrk="1" latinLnBrk="0" hangingPunct="1">
              <a:lnSpc>
                <a:spcPct val="90000"/>
              </a:lnSpc>
              <a:spcBef>
                <a:spcPts val="225"/>
              </a:spcBef>
              <a:buSzPct val="70000"/>
              <a:buFontTx/>
              <a:buBlip>
                <a:blip r:embed="rId5"/>
              </a:buBlip>
              <a:defRPr sz="1650" kern="1200" spc="0">
                <a:solidFill>
                  <a:schemeClr val="bg1">
                    <a:lumMod val="50000"/>
                  </a:schemeClr>
                </a:solidFill>
                <a:latin typeface="FlandersArtSans-Regular" panose="00000500000000000000" pitchFamily="2" charset="0"/>
                <a:ea typeface="+mn-ea"/>
                <a:cs typeface="+mn-cs"/>
              </a:defRPr>
            </a:lvl2pPr>
            <a:lvl3pPr marL="648000" indent="-216000" algn="l" defTabSz="685800" rtl="0" eaLnBrk="1" latinLnBrk="0" hangingPunct="1">
              <a:lnSpc>
                <a:spcPct val="90000"/>
              </a:lnSpc>
              <a:spcBef>
                <a:spcPts val="225"/>
              </a:spcBef>
              <a:buSzPct val="90000"/>
              <a:buFontTx/>
              <a:buBlip>
                <a:blip r:embed="rId6"/>
              </a:buBlip>
              <a:defRPr sz="1500" kern="1200" spc="0">
                <a:solidFill>
                  <a:schemeClr val="tx1"/>
                </a:solidFill>
                <a:latin typeface="FlandersArtSans-Regular" panose="00000500000000000000" pitchFamily="2" charset="0"/>
                <a:ea typeface="+mn-ea"/>
                <a:cs typeface="+mn-cs"/>
              </a:defRPr>
            </a:lvl3pPr>
            <a:lvl4pPr marL="864000" indent="-216000" algn="l" defTabSz="685800" rtl="0" eaLnBrk="1" latinLnBrk="0" hangingPunct="1">
              <a:lnSpc>
                <a:spcPct val="90000"/>
              </a:lnSpc>
              <a:spcBef>
                <a:spcPts val="225"/>
              </a:spcBef>
              <a:buSzPct val="75000"/>
              <a:buFontTx/>
              <a:buBlip>
                <a:blip r:embed="rId7"/>
              </a:buBlip>
              <a:defRPr sz="1500" kern="1200" spc="0">
                <a:solidFill>
                  <a:schemeClr val="tx1"/>
                </a:solidFill>
                <a:latin typeface="FlandersArtSans-Regular" panose="00000500000000000000" pitchFamily="2" charset="0"/>
                <a:ea typeface="+mn-ea"/>
                <a:cs typeface="+mn-cs"/>
              </a:defRPr>
            </a:lvl4pPr>
            <a:lvl5pPr marL="1080000" indent="-216000" algn="l" defTabSz="685800" rtl="0" eaLnBrk="1" latinLnBrk="0" hangingPunct="1">
              <a:lnSpc>
                <a:spcPct val="90000"/>
              </a:lnSpc>
              <a:spcBef>
                <a:spcPts val="225"/>
              </a:spcBef>
              <a:buSzPct val="90000"/>
              <a:buFontTx/>
              <a:buBlip>
                <a:blip r:embed="rId4"/>
              </a:buBlip>
              <a:defRPr sz="1500" kern="1200" spc="0" baseline="0">
                <a:solidFill>
                  <a:schemeClr val="tx1"/>
                </a:solidFill>
                <a:latin typeface="FlandersArtSans-Regular" panose="00000500000000000000" pitchFamily="2" charset="0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l-BE"/>
              <a:t>1</a:t>
            </a:r>
            <a:r>
              <a:rPr lang="nl-BE" baseline="30000"/>
              <a:t>ste</a:t>
            </a:r>
            <a:r>
              <a:rPr lang="nl-BE"/>
              <a:t> oproep: begin 2022</a:t>
            </a:r>
          </a:p>
          <a:p>
            <a:pPr lvl="1"/>
            <a:r>
              <a:rPr lang="nl-BE"/>
              <a:t>6 projecten</a:t>
            </a:r>
          </a:p>
          <a:p>
            <a:r>
              <a:rPr lang="nl-BE"/>
              <a:t>2</a:t>
            </a:r>
            <a:r>
              <a:rPr lang="nl-BE" baseline="30000"/>
              <a:t>de</a:t>
            </a:r>
            <a:r>
              <a:rPr lang="nl-BE"/>
              <a:t> oproep: begin 2023</a:t>
            </a:r>
          </a:p>
          <a:p>
            <a:pPr lvl="1"/>
            <a:r>
              <a:rPr lang="nl-BE"/>
              <a:t>7 projecten</a:t>
            </a:r>
          </a:p>
        </p:txBody>
      </p:sp>
    </p:spTree>
    <p:extLst>
      <p:ext uri="{BB962C8B-B14F-4D97-AF65-F5344CB8AC3E}">
        <p14:creationId xmlns:p14="http://schemas.microsoft.com/office/powerpoint/2010/main" val="145561881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inhoud 1">
            <a:extLst>
              <a:ext uri="{FF2B5EF4-FFF2-40B4-BE49-F238E27FC236}">
                <a16:creationId xmlns:a16="http://schemas.microsoft.com/office/drawing/2014/main" id="{59AA106B-2BA0-92B0-B569-1B58137BD57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27050" y="991694"/>
            <a:ext cx="8134820" cy="3529544"/>
          </a:xfrm>
        </p:spPr>
        <p:txBody>
          <a:bodyPr/>
          <a:lstStyle/>
          <a:p>
            <a:r>
              <a:rPr lang="nl-BE"/>
              <a:t>Eerste 3 pilootprojecten afgerond (februari 2024)</a:t>
            </a:r>
          </a:p>
          <a:p>
            <a:pPr lvl="1"/>
            <a:r>
              <a:rPr lang="nl-BE"/>
              <a:t>Looptijd 2 jaar &lt;&gt; vertraging bouwproject</a:t>
            </a:r>
          </a:p>
          <a:p>
            <a:r>
              <a:rPr lang="nl-BE"/>
              <a:t>Maximaal leren uit de 13 projecten</a:t>
            </a:r>
          </a:p>
          <a:p>
            <a:pPr lvl="1"/>
            <a:r>
              <a:rPr lang="nl-BE"/>
              <a:t>Duurzaamheid</a:t>
            </a:r>
          </a:p>
          <a:p>
            <a:pPr lvl="1"/>
            <a:r>
              <a:rPr lang="nl-BE"/>
              <a:t>Samenwerking</a:t>
            </a:r>
          </a:p>
          <a:p>
            <a:pPr lvl="1"/>
            <a:r>
              <a:rPr lang="nl-BE"/>
              <a:t>Toegankelijkheid</a:t>
            </a:r>
          </a:p>
          <a:p>
            <a:pPr lvl="1"/>
            <a:r>
              <a:rPr lang="nl-BE"/>
              <a:t>Infrastructuur</a:t>
            </a:r>
          </a:p>
          <a:p>
            <a:pPr marL="288000" lvl="1" indent="0">
              <a:buNone/>
            </a:pPr>
            <a:endParaRPr lang="nl-BE"/>
          </a:p>
          <a:p>
            <a:r>
              <a:rPr lang="nl-BE"/>
              <a:t>Draaiboek aan lokale besturen en huisartsen(kringen) om een brede eerstelijnspraktijk op te starten</a:t>
            </a:r>
          </a:p>
          <a:p>
            <a:r>
              <a:rPr lang="nl-BE"/>
              <a:t>Geleerde lessen verduurzamen in regelgeving</a:t>
            </a:r>
          </a:p>
          <a:p>
            <a:pPr>
              <a:buNone/>
            </a:pPr>
            <a:endParaRPr lang="nl-BE"/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AEE9FDE5-E40F-01CD-5841-A9BF23A929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/>
              <a:t>Hoe verder?</a:t>
            </a:r>
          </a:p>
        </p:txBody>
      </p:sp>
    </p:spTree>
    <p:extLst>
      <p:ext uri="{BB962C8B-B14F-4D97-AF65-F5344CB8AC3E}">
        <p14:creationId xmlns:p14="http://schemas.microsoft.com/office/powerpoint/2010/main" val="341177331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D81A69F-7362-B61E-E65A-147D07FFC5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sz="3200"/>
              <a:t>De ondersteuning van de eerstelijnszorgaanbieders en de interdisciplinaire samenwerking in de praktijkvoering (impulsfonds)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2461A5C4-14DF-D126-51FD-BC4049AA9FF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69707" y="4164500"/>
            <a:ext cx="6302292" cy="543238"/>
          </a:xfrm>
        </p:spPr>
        <p:txBody>
          <a:bodyPr/>
          <a:lstStyle/>
          <a:p>
            <a:endParaRPr lang="nl-BE"/>
          </a:p>
          <a:p>
            <a:r>
              <a:rPr lang="nl-BE"/>
              <a:t>Irma Kemper &amp; Thomas Boeckx</a:t>
            </a:r>
          </a:p>
        </p:txBody>
      </p:sp>
    </p:spTree>
    <p:extLst>
      <p:ext uri="{BB962C8B-B14F-4D97-AF65-F5344CB8AC3E}">
        <p14:creationId xmlns:p14="http://schemas.microsoft.com/office/powerpoint/2010/main" val="3569403616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inhoud 1">
            <a:extLst>
              <a:ext uri="{FF2B5EF4-FFF2-40B4-BE49-F238E27FC236}">
                <a16:creationId xmlns:a16="http://schemas.microsoft.com/office/drawing/2014/main" id="{7A5ABC9A-814D-D291-47B3-2E953957028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238250" y="1019175"/>
            <a:ext cx="7378700" cy="3716376"/>
          </a:xfrm>
        </p:spPr>
        <p:txBody>
          <a:bodyPr/>
          <a:lstStyle/>
          <a:p>
            <a:r>
              <a:rPr lang="nl-BE" sz="1600"/>
              <a:t>Impulsfonds nog steeds beschikbaar (vroeger: ‘Impulseo’)</a:t>
            </a:r>
          </a:p>
          <a:p>
            <a:pPr lvl="1"/>
            <a:r>
              <a:rPr lang="nl-BE" sz="1400"/>
              <a:t>Leningen en tegemoetkomingen bij opstart of uitbouw huisartsenpraktijk</a:t>
            </a:r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48D45552-16F1-D751-DA55-F054C30696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2130" y="471620"/>
            <a:ext cx="5975820" cy="452306"/>
          </a:xfrm>
        </p:spPr>
        <p:txBody>
          <a:bodyPr/>
          <a:lstStyle/>
          <a:p>
            <a:r>
              <a:rPr lang="nl-BE"/>
              <a:t>Context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67005E41-4978-28F0-95A8-115C2A43C49D}"/>
              </a:ext>
            </a:extLst>
          </p:cNvPr>
          <p:cNvSpPr/>
          <p:nvPr/>
        </p:nvSpPr>
        <p:spPr>
          <a:xfrm>
            <a:off x="2105025" y="1849190"/>
            <a:ext cx="2324100" cy="1974122"/>
          </a:xfrm>
          <a:prstGeom prst="rect">
            <a:avLst/>
          </a:prstGeom>
          <a:solidFill>
            <a:schemeClr val="bg1">
              <a:lumMod val="95000"/>
              <a:alpha val="65098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48DE1B1-5800-6B0D-3B49-31A3A3168B6A}"/>
              </a:ext>
            </a:extLst>
          </p:cNvPr>
          <p:cNvSpPr/>
          <p:nvPr/>
        </p:nvSpPr>
        <p:spPr>
          <a:xfrm>
            <a:off x="2105025" y="1831114"/>
            <a:ext cx="2324100" cy="257658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 sz="1600">
                <a:latin typeface="FlandersArtSans-Regular" panose="020B0604020202020204" charset="0"/>
              </a:rPr>
              <a:t>Startende huisarts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AA9A72E-A8A1-9259-67DD-0715A93F8168}"/>
              </a:ext>
            </a:extLst>
          </p:cNvPr>
          <p:cNvSpPr txBox="1">
            <a:spLocks/>
          </p:cNvSpPr>
          <p:nvPr/>
        </p:nvSpPr>
        <p:spPr>
          <a:xfrm>
            <a:off x="2105025" y="2088771"/>
            <a:ext cx="2324100" cy="164660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nl-BE" sz="1200">
                <a:latin typeface="FlandersArtSans-Regular" panose="020B0604020202020204" charset="0"/>
              </a:rPr>
              <a:t>Eenmalige renteloze lening (€35.000) voor starten/uitbouwen praktijk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nl-BE" sz="1200">
                <a:latin typeface="FlandersArtSans-Regular" panose="020B0604020202020204" charset="0"/>
              </a:rPr>
              <a:t>Extra renteloze lening van €10.000 voor infrastructuur samenwerking praktijkverpleegkundige- of ondersteuner</a:t>
            </a:r>
            <a:endParaRPr lang="nl-BE" sz="120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4595866-3DE4-D2C5-870A-4018753F015A}"/>
              </a:ext>
            </a:extLst>
          </p:cNvPr>
          <p:cNvSpPr/>
          <p:nvPr/>
        </p:nvSpPr>
        <p:spPr>
          <a:xfrm>
            <a:off x="4429125" y="1849189"/>
            <a:ext cx="2324100" cy="1974122"/>
          </a:xfrm>
          <a:prstGeom prst="rect">
            <a:avLst/>
          </a:prstGeom>
          <a:solidFill>
            <a:schemeClr val="bg1">
              <a:lumMod val="95000"/>
              <a:alpha val="65098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4277703-B8AB-235A-8655-C9391E2C9D6C}"/>
              </a:ext>
            </a:extLst>
          </p:cNvPr>
          <p:cNvSpPr/>
          <p:nvPr/>
        </p:nvSpPr>
        <p:spPr>
          <a:xfrm>
            <a:off x="4429125" y="1831113"/>
            <a:ext cx="2324100" cy="257658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 sz="1600">
                <a:latin typeface="FlandersArtSans-Regular" panose="020B0604020202020204" charset="0"/>
              </a:rPr>
              <a:t>Huisarts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F7FE1C3-B5BB-860A-9614-173508684BB0}"/>
              </a:ext>
            </a:extLst>
          </p:cNvPr>
          <p:cNvSpPr txBox="1">
            <a:spLocks/>
          </p:cNvSpPr>
          <p:nvPr/>
        </p:nvSpPr>
        <p:spPr>
          <a:xfrm>
            <a:off x="4429125" y="2088771"/>
            <a:ext cx="2324100" cy="175432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nl-BE" sz="1200">
                <a:latin typeface="FlandersArtSans-Regular" panose="020B0604020202020204" charset="0"/>
              </a:rPr>
              <a:t>Tegemoetkomingen voor interdisciplinaire praktijkvoering: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nl-BE" sz="1200">
                <a:latin typeface="FlandersArtSans-Regular" panose="020B0604020202020204" charset="0"/>
              </a:rPr>
              <a:t>€7.400 euro </a:t>
            </a:r>
            <a:br>
              <a:rPr lang="nl-BE" sz="1200">
                <a:latin typeface="FlandersArtSans-Regular" panose="020B0604020202020204" charset="0"/>
              </a:rPr>
            </a:br>
            <a:r>
              <a:rPr lang="nl-BE" sz="1200">
                <a:latin typeface="FlandersArtSans-Regular" panose="020B0604020202020204" charset="0"/>
              </a:rPr>
              <a:t>(+ € 800) per jaar voor 1 of meerdere extra medewerkers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nl-BE" sz="1200">
                <a:latin typeface="FlandersArtSans-Regular" panose="020B0604020202020204" charset="0"/>
              </a:rPr>
              <a:t> €3.400 per jaar voor </a:t>
            </a:r>
            <a:r>
              <a:rPr lang="nl-BE" sz="1200" err="1">
                <a:latin typeface="FlandersArtSans-Regular" panose="020B0604020202020204" charset="0"/>
              </a:rPr>
              <a:t>telesecretariaat</a:t>
            </a:r>
            <a:endParaRPr lang="nl-BE" sz="1200">
              <a:latin typeface="FlandersArtSans-Regular" panose="020B060402020202020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86B0ABDD-A57C-C3CE-92DC-4EE259CAA306}"/>
              </a:ext>
            </a:extLst>
          </p:cNvPr>
          <p:cNvSpPr txBox="1"/>
          <p:nvPr/>
        </p:nvSpPr>
        <p:spPr>
          <a:xfrm>
            <a:off x="1423987" y="4019550"/>
            <a:ext cx="60102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>
                <a:latin typeface="FlandersArtSans-Regular" panose="020B0604020202020204" charset="0"/>
              </a:rPr>
              <a:t>Aanvragen gebeuren per arts, ook in een groepspraktijk</a:t>
            </a:r>
          </a:p>
        </p:txBody>
      </p:sp>
    </p:spTree>
    <p:extLst>
      <p:ext uri="{BB962C8B-B14F-4D97-AF65-F5344CB8AC3E}">
        <p14:creationId xmlns:p14="http://schemas.microsoft.com/office/powerpoint/2010/main" val="973265022"/>
      </p:ext>
    </p:extLst>
  </p:cSld>
  <p:clrMapOvr>
    <a:masterClrMapping/>
  </p:clrMapOvr>
  <p:extLst>
    <p:ext uri="{6950BFC3-D8DA-4A85-94F7-54DA5524770B}">
      <p188:commentRel xmlns:p188="http://schemas.microsoft.com/office/powerpoint/2018/8/main" r:id="rId3"/>
    </p:ext>
  </p:extLst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164AA0B4-90C1-3755-01C4-62E8B7A270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nl-BE" sz="4400"/>
              <a:t>Vragen?</a:t>
            </a:r>
          </a:p>
        </p:txBody>
      </p:sp>
    </p:spTree>
    <p:extLst>
      <p:ext uri="{BB962C8B-B14F-4D97-AF65-F5344CB8AC3E}">
        <p14:creationId xmlns:p14="http://schemas.microsoft.com/office/powerpoint/2010/main" val="3497004464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70CE1EAD-BC5B-88E8-E8DA-ACAC99247B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/>
              <a:t>Belangrijke data</a:t>
            </a:r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6A9367D4-7931-D8F2-18B5-D9DD3A976B3B}"/>
              </a:ext>
            </a:extLst>
          </p:cNvPr>
          <p:cNvSpPr/>
          <p:nvPr/>
        </p:nvSpPr>
        <p:spPr>
          <a:xfrm>
            <a:off x="915665" y="1824037"/>
            <a:ext cx="1495425" cy="1495425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6C9B4528-CFB1-767B-6754-E45576B9C31D}"/>
              </a:ext>
            </a:extLst>
          </p:cNvPr>
          <p:cNvGrpSpPr/>
          <p:nvPr/>
        </p:nvGrpSpPr>
        <p:grpSpPr>
          <a:xfrm>
            <a:off x="1178561" y="1775925"/>
            <a:ext cx="928837" cy="666750"/>
            <a:chOff x="4525963" y="1177826"/>
            <a:chExt cx="711200" cy="666750"/>
          </a:xfrm>
          <a:solidFill>
            <a:schemeClr val="accent1"/>
          </a:solidFill>
        </p:grpSpPr>
        <p:sp>
          <p:nvSpPr>
            <p:cNvPr id="14" name="object 55">
              <a:extLst>
                <a:ext uri="{FF2B5EF4-FFF2-40B4-BE49-F238E27FC236}">
                  <a16:creationId xmlns:a16="http://schemas.microsoft.com/office/drawing/2014/main" id="{FC6201E0-FEEB-15AA-60E6-BAF94CBBF725}"/>
                </a:ext>
              </a:extLst>
            </p:cNvPr>
            <p:cNvSpPr/>
            <p:nvPr/>
          </p:nvSpPr>
          <p:spPr>
            <a:xfrm>
              <a:off x="4525963" y="1844576"/>
              <a:ext cx="711200" cy="0"/>
            </a:xfrm>
            <a:custGeom>
              <a:avLst/>
              <a:gdLst/>
              <a:ahLst/>
              <a:cxnLst/>
              <a:rect l="l" t="t" r="r" b="b"/>
              <a:pathLst>
                <a:path w="711200">
                  <a:moveTo>
                    <a:pt x="0" y="0"/>
                  </a:moveTo>
                  <a:lnTo>
                    <a:pt x="711200" y="0"/>
                  </a:lnTo>
                </a:path>
              </a:pathLst>
            </a:custGeom>
            <a:grpFill/>
            <a:ln w="38100">
              <a:solidFill>
                <a:srgbClr val="00469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56">
              <a:extLst>
                <a:ext uri="{FF2B5EF4-FFF2-40B4-BE49-F238E27FC236}">
                  <a16:creationId xmlns:a16="http://schemas.microsoft.com/office/drawing/2014/main" id="{CFDB9FA1-7A29-78EF-98F4-817D74F6E26D}"/>
                </a:ext>
              </a:extLst>
            </p:cNvPr>
            <p:cNvSpPr/>
            <p:nvPr/>
          </p:nvSpPr>
          <p:spPr>
            <a:xfrm>
              <a:off x="4545013" y="1431826"/>
              <a:ext cx="0" cy="393700"/>
            </a:xfrm>
            <a:custGeom>
              <a:avLst/>
              <a:gdLst/>
              <a:ahLst/>
              <a:cxnLst/>
              <a:rect l="l" t="t" r="r" b="b"/>
              <a:pathLst>
                <a:path h="393700">
                  <a:moveTo>
                    <a:pt x="0" y="0"/>
                  </a:moveTo>
                  <a:lnTo>
                    <a:pt x="0" y="393700"/>
                  </a:lnTo>
                </a:path>
              </a:pathLst>
            </a:custGeom>
            <a:grpFill/>
            <a:ln w="38100">
              <a:solidFill>
                <a:srgbClr val="00469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57">
              <a:extLst>
                <a:ext uri="{FF2B5EF4-FFF2-40B4-BE49-F238E27FC236}">
                  <a16:creationId xmlns:a16="http://schemas.microsoft.com/office/drawing/2014/main" id="{B864613E-FA84-C7F8-C7AE-7F90E9C81984}"/>
                </a:ext>
              </a:extLst>
            </p:cNvPr>
            <p:cNvSpPr/>
            <p:nvPr/>
          </p:nvSpPr>
          <p:spPr>
            <a:xfrm>
              <a:off x="4525963" y="1412776"/>
              <a:ext cx="711200" cy="0"/>
            </a:xfrm>
            <a:custGeom>
              <a:avLst/>
              <a:gdLst/>
              <a:ahLst/>
              <a:cxnLst/>
              <a:rect l="l" t="t" r="r" b="b"/>
              <a:pathLst>
                <a:path w="711200">
                  <a:moveTo>
                    <a:pt x="0" y="0"/>
                  </a:moveTo>
                  <a:lnTo>
                    <a:pt x="711200" y="0"/>
                  </a:lnTo>
                </a:path>
              </a:pathLst>
            </a:custGeom>
            <a:grpFill/>
            <a:ln w="38100">
              <a:solidFill>
                <a:srgbClr val="00469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58">
              <a:extLst>
                <a:ext uri="{FF2B5EF4-FFF2-40B4-BE49-F238E27FC236}">
                  <a16:creationId xmlns:a16="http://schemas.microsoft.com/office/drawing/2014/main" id="{7CB488EB-9BC9-C9FF-0B89-84DCD3115448}"/>
                </a:ext>
              </a:extLst>
            </p:cNvPr>
            <p:cNvSpPr/>
            <p:nvPr/>
          </p:nvSpPr>
          <p:spPr>
            <a:xfrm>
              <a:off x="4545013" y="1241326"/>
              <a:ext cx="0" cy="152400"/>
            </a:xfrm>
            <a:custGeom>
              <a:avLst/>
              <a:gdLst/>
              <a:ahLst/>
              <a:cxnLst/>
              <a:rect l="l" t="t" r="r" b="b"/>
              <a:pathLst>
                <a:path h="152400">
                  <a:moveTo>
                    <a:pt x="0" y="0"/>
                  </a:moveTo>
                  <a:lnTo>
                    <a:pt x="0" y="152400"/>
                  </a:lnTo>
                </a:path>
              </a:pathLst>
            </a:custGeom>
            <a:grpFill/>
            <a:ln w="38100">
              <a:solidFill>
                <a:srgbClr val="00469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59">
              <a:extLst>
                <a:ext uri="{FF2B5EF4-FFF2-40B4-BE49-F238E27FC236}">
                  <a16:creationId xmlns:a16="http://schemas.microsoft.com/office/drawing/2014/main" id="{79CB851D-9896-AE3B-0047-F1597FEC2379}"/>
                </a:ext>
              </a:extLst>
            </p:cNvPr>
            <p:cNvSpPr/>
            <p:nvPr/>
          </p:nvSpPr>
          <p:spPr>
            <a:xfrm>
              <a:off x="4525963" y="1222276"/>
              <a:ext cx="711200" cy="0"/>
            </a:xfrm>
            <a:custGeom>
              <a:avLst/>
              <a:gdLst/>
              <a:ahLst/>
              <a:cxnLst/>
              <a:rect l="l" t="t" r="r" b="b"/>
              <a:pathLst>
                <a:path w="711200">
                  <a:moveTo>
                    <a:pt x="0" y="0"/>
                  </a:moveTo>
                  <a:lnTo>
                    <a:pt x="711200" y="0"/>
                  </a:lnTo>
                </a:path>
              </a:pathLst>
            </a:custGeom>
            <a:grpFill/>
            <a:ln w="38100">
              <a:solidFill>
                <a:srgbClr val="00469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60">
              <a:extLst>
                <a:ext uri="{FF2B5EF4-FFF2-40B4-BE49-F238E27FC236}">
                  <a16:creationId xmlns:a16="http://schemas.microsoft.com/office/drawing/2014/main" id="{79274FA3-639A-27BB-6EEF-981FACF5E3AA}"/>
                </a:ext>
              </a:extLst>
            </p:cNvPr>
            <p:cNvSpPr/>
            <p:nvPr/>
          </p:nvSpPr>
          <p:spPr>
            <a:xfrm>
              <a:off x="5218113" y="1431826"/>
              <a:ext cx="0" cy="393700"/>
            </a:xfrm>
            <a:custGeom>
              <a:avLst/>
              <a:gdLst/>
              <a:ahLst/>
              <a:cxnLst/>
              <a:rect l="l" t="t" r="r" b="b"/>
              <a:pathLst>
                <a:path h="393700">
                  <a:moveTo>
                    <a:pt x="0" y="0"/>
                  </a:moveTo>
                  <a:lnTo>
                    <a:pt x="0" y="393700"/>
                  </a:lnTo>
                </a:path>
              </a:pathLst>
            </a:custGeom>
            <a:grpFill/>
            <a:ln w="38100">
              <a:solidFill>
                <a:srgbClr val="00469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61">
              <a:extLst>
                <a:ext uri="{FF2B5EF4-FFF2-40B4-BE49-F238E27FC236}">
                  <a16:creationId xmlns:a16="http://schemas.microsoft.com/office/drawing/2014/main" id="{7DAFD6FB-2C67-7D27-DBE3-7B35E9E04488}"/>
                </a:ext>
              </a:extLst>
            </p:cNvPr>
            <p:cNvSpPr/>
            <p:nvPr/>
          </p:nvSpPr>
          <p:spPr>
            <a:xfrm>
              <a:off x="5218113" y="1241326"/>
              <a:ext cx="0" cy="152400"/>
            </a:xfrm>
            <a:custGeom>
              <a:avLst/>
              <a:gdLst/>
              <a:ahLst/>
              <a:cxnLst/>
              <a:rect l="l" t="t" r="r" b="b"/>
              <a:pathLst>
                <a:path h="152400">
                  <a:moveTo>
                    <a:pt x="0" y="0"/>
                  </a:moveTo>
                  <a:lnTo>
                    <a:pt x="0" y="152400"/>
                  </a:lnTo>
                </a:path>
              </a:pathLst>
            </a:custGeom>
            <a:grpFill/>
            <a:ln w="38100">
              <a:solidFill>
                <a:srgbClr val="00469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62">
              <a:extLst>
                <a:ext uri="{FF2B5EF4-FFF2-40B4-BE49-F238E27FC236}">
                  <a16:creationId xmlns:a16="http://schemas.microsoft.com/office/drawing/2014/main" id="{561EF9C0-F382-4119-FD9F-ECC863F6F27E}"/>
                </a:ext>
              </a:extLst>
            </p:cNvPr>
            <p:cNvSpPr/>
            <p:nvPr/>
          </p:nvSpPr>
          <p:spPr>
            <a:xfrm>
              <a:off x="4691063" y="1241326"/>
              <a:ext cx="76200" cy="63500"/>
            </a:xfrm>
            <a:custGeom>
              <a:avLst/>
              <a:gdLst/>
              <a:ahLst/>
              <a:cxnLst/>
              <a:rect l="l" t="t" r="r" b="b"/>
              <a:pathLst>
                <a:path w="76200" h="63500">
                  <a:moveTo>
                    <a:pt x="76200" y="0"/>
                  </a:moveTo>
                  <a:lnTo>
                    <a:pt x="0" y="0"/>
                  </a:lnTo>
                  <a:lnTo>
                    <a:pt x="0" y="63500"/>
                  </a:lnTo>
                  <a:lnTo>
                    <a:pt x="76200" y="63500"/>
                  </a:lnTo>
                  <a:lnTo>
                    <a:pt x="76200" y="0"/>
                  </a:lnTo>
                  <a:close/>
                </a:path>
              </a:pathLst>
            </a:custGeom>
            <a:grpFill/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63">
              <a:extLst>
                <a:ext uri="{FF2B5EF4-FFF2-40B4-BE49-F238E27FC236}">
                  <a16:creationId xmlns:a16="http://schemas.microsoft.com/office/drawing/2014/main" id="{AAA465A8-89D6-DA2C-8710-289FD3C40572}"/>
                </a:ext>
              </a:extLst>
            </p:cNvPr>
            <p:cNvSpPr/>
            <p:nvPr/>
          </p:nvSpPr>
          <p:spPr>
            <a:xfrm>
              <a:off x="4995863" y="1241326"/>
              <a:ext cx="76200" cy="63500"/>
            </a:xfrm>
            <a:custGeom>
              <a:avLst/>
              <a:gdLst/>
              <a:ahLst/>
              <a:cxnLst/>
              <a:rect l="l" t="t" r="r" b="b"/>
              <a:pathLst>
                <a:path w="76200" h="63500">
                  <a:moveTo>
                    <a:pt x="76200" y="0"/>
                  </a:moveTo>
                  <a:lnTo>
                    <a:pt x="0" y="0"/>
                  </a:lnTo>
                  <a:lnTo>
                    <a:pt x="0" y="63500"/>
                  </a:lnTo>
                  <a:lnTo>
                    <a:pt x="76200" y="63500"/>
                  </a:lnTo>
                  <a:lnTo>
                    <a:pt x="76200" y="0"/>
                  </a:lnTo>
                  <a:close/>
                </a:path>
              </a:pathLst>
            </a:custGeom>
            <a:grpFill/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64">
              <a:extLst>
                <a:ext uri="{FF2B5EF4-FFF2-40B4-BE49-F238E27FC236}">
                  <a16:creationId xmlns:a16="http://schemas.microsoft.com/office/drawing/2014/main" id="{A62B1F60-3E42-C9FC-4D42-478136058DC8}"/>
                </a:ext>
              </a:extLst>
            </p:cNvPr>
            <p:cNvSpPr/>
            <p:nvPr/>
          </p:nvSpPr>
          <p:spPr>
            <a:xfrm>
              <a:off x="4691063" y="1177826"/>
              <a:ext cx="76200" cy="0"/>
            </a:xfrm>
            <a:custGeom>
              <a:avLst/>
              <a:gdLst/>
              <a:ahLst/>
              <a:cxnLst/>
              <a:rect l="l" t="t" r="r" b="b"/>
              <a:pathLst>
                <a:path w="76200">
                  <a:moveTo>
                    <a:pt x="0" y="0"/>
                  </a:moveTo>
                  <a:lnTo>
                    <a:pt x="76200" y="0"/>
                  </a:lnTo>
                </a:path>
              </a:pathLst>
            </a:custGeom>
            <a:grpFill/>
            <a:ln w="50800">
              <a:solidFill>
                <a:srgbClr val="00469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65">
              <a:extLst>
                <a:ext uri="{FF2B5EF4-FFF2-40B4-BE49-F238E27FC236}">
                  <a16:creationId xmlns:a16="http://schemas.microsoft.com/office/drawing/2014/main" id="{B893AFE7-DFB3-314E-0EF3-01F64CB3D3BB}"/>
                </a:ext>
              </a:extLst>
            </p:cNvPr>
            <p:cNvSpPr/>
            <p:nvPr/>
          </p:nvSpPr>
          <p:spPr>
            <a:xfrm>
              <a:off x="4995863" y="1177826"/>
              <a:ext cx="76200" cy="0"/>
            </a:xfrm>
            <a:custGeom>
              <a:avLst/>
              <a:gdLst/>
              <a:ahLst/>
              <a:cxnLst/>
              <a:rect l="l" t="t" r="r" b="b"/>
              <a:pathLst>
                <a:path w="76200">
                  <a:moveTo>
                    <a:pt x="0" y="0"/>
                  </a:moveTo>
                  <a:lnTo>
                    <a:pt x="76200" y="0"/>
                  </a:lnTo>
                </a:path>
              </a:pathLst>
            </a:custGeom>
            <a:grpFill/>
            <a:ln w="50800">
              <a:solidFill>
                <a:srgbClr val="00469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8" name="TextBox 27">
            <a:extLst>
              <a:ext uri="{FF2B5EF4-FFF2-40B4-BE49-F238E27FC236}">
                <a16:creationId xmlns:a16="http://schemas.microsoft.com/office/drawing/2014/main" id="{0C009509-514C-B76E-5022-EF570E04B081}"/>
              </a:ext>
            </a:extLst>
          </p:cNvPr>
          <p:cNvSpPr txBox="1"/>
          <p:nvPr/>
        </p:nvSpPr>
        <p:spPr>
          <a:xfrm>
            <a:off x="2781300" y="1955088"/>
            <a:ext cx="4970493" cy="1338828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>
              <a:spcAft>
                <a:spcPts val="1200"/>
              </a:spcAft>
            </a:pPr>
            <a:r>
              <a:rPr lang="nl-BE" b="1">
                <a:latin typeface="FlandersArtSans-Regular"/>
                <a:cs typeface="FlandersArtSans-Medium" panose="020B0604020202020204" charset="0"/>
              </a:rPr>
              <a:t>Volgende </a:t>
            </a:r>
            <a:r>
              <a:rPr lang="nl-BE" b="1" err="1">
                <a:latin typeface="FlandersArtSans-Regular"/>
                <a:cs typeface="FlandersArtSans-Medium" panose="020B0604020202020204" charset="0"/>
              </a:rPr>
              <a:t>webinars</a:t>
            </a:r>
            <a:r>
              <a:rPr lang="nl-BE" b="1">
                <a:latin typeface="FlandersArtSans-Regular"/>
                <a:cs typeface="FlandersArtSans-Medium" panose="020B0604020202020204" charset="0"/>
              </a:rPr>
              <a:t>:</a:t>
            </a:r>
          </a:p>
          <a:p>
            <a:pPr marL="285750" indent="-285750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nl-BE" sz="1600">
                <a:latin typeface="FlandersArtSans-Regular"/>
                <a:cs typeface="FlandersArtSans-Medium" panose="020B0604020202020204" charset="0"/>
              </a:rPr>
              <a:t>7 mei 12u00 – 13u00 : Webinar data-inventarisatie</a:t>
            </a:r>
          </a:p>
          <a:p>
            <a:pPr marL="285750" indent="-285750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nl-BE" sz="1600">
                <a:latin typeface="FlandersArtSans-Regular"/>
                <a:cs typeface="FlandersArtSans-Medium" panose="020B0604020202020204" charset="0"/>
              </a:rPr>
              <a:t>21 mei 11u00 – 12u30 : Webinar innovatief project toegankelijkheid huisartsengeneeskunde</a:t>
            </a: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2AFB87CF-816F-A2FE-BEB6-9BC20B32042F}"/>
              </a:ext>
            </a:extLst>
          </p:cNvPr>
          <p:cNvSpPr/>
          <p:nvPr/>
        </p:nvSpPr>
        <p:spPr>
          <a:xfrm>
            <a:off x="1203442" y="2468083"/>
            <a:ext cx="879074" cy="514178"/>
          </a:xfrm>
          <a:prstGeom prst="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 sz="2400">
                <a:solidFill>
                  <a:schemeClr val="accent1"/>
                </a:solidFill>
                <a:latin typeface="FlandersArtSans-Bold" panose="020B0604020202020204" charset="0"/>
              </a:rPr>
              <a:t>MEI</a:t>
            </a:r>
          </a:p>
        </p:txBody>
      </p:sp>
    </p:spTree>
    <p:extLst>
      <p:ext uri="{BB962C8B-B14F-4D97-AF65-F5344CB8AC3E}">
        <p14:creationId xmlns:p14="http://schemas.microsoft.com/office/powerpoint/2010/main" val="2552606998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164AA0B4-90C1-3755-01C4-62E8B7A270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nl-BE" sz="4400">
                <a:latin typeface="FlandersArtSans-Bold"/>
              </a:rPr>
              <a:t>Bedankt! </a:t>
            </a:r>
            <a:endParaRPr lang="nl-BE" sz="4400"/>
          </a:p>
        </p:txBody>
      </p:sp>
      <p:sp>
        <p:nvSpPr>
          <p:cNvPr id="2" name="Ondertitel 2">
            <a:extLst>
              <a:ext uri="{FF2B5EF4-FFF2-40B4-BE49-F238E27FC236}">
                <a16:creationId xmlns:a16="http://schemas.microsoft.com/office/drawing/2014/main" id="{78ADDBF8-A5FD-44AD-0DFE-45195A25FA3A}"/>
              </a:ext>
            </a:extLst>
          </p:cNvPr>
          <p:cNvSpPr txBox="1">
            <a:spLocks/>
          </p:cNvSpPr>
          <p:nvPr/>
        </p:nvSpPr>
        <p:spPr>
          <a:xfrm>
            <a:off x="969707" y="4164500"/>
            <a:ext cx="6302292" cy="543238"/>
          </a:xfrm>
          <a:prstGeom prst="rect">
            <a:avLst/>
          </a:prstGeom>
        </p:spPr>
        <p:txBody>
          <a:bodyPr/>
          <a:lstStyle>
            <a:lvl1pPr marL="288000" indent="-288000" algn="l" defTabSz="914400" rtl="0" eaLnBrk="1" latinLnBrk="0" hangingPunct="1">
              <a:lnSpc>
                <a:spcPct val="90000"/>
              </a:lnSpc>
              <a:spcBef>
                <a:spcPts val="300"/>
              </a:spcBef>
              <a:buSzPct val="90000"/>
              <a:buFontTx/>
              <a:buBlip>
                <a:blip r:embed="rId3"/>
              </a:buBlip>
              <a:defRPr sz="1400" kern="1200" spc="0">
                <a:solidFill>
                  <a:schemeClr val="tx1"/>
                </a:solidFill>
                <a:latin typeface="FlandersArtSans-Bold" panose="00000800000000000000" pitchFamily="2" charset="0"/>
                <a:ea typeface="+mn-ea"/>
                <a:cs typeface="+mn-cs"/>
              </a:defRPr>
            </a:lvl1pPr>
            <a:lvl2pPr marL="576000" indent="-288000" algn="l" defTabSz="914400" rtl="0" eaLnBrk="1" latinLnBrk="0" hangingPunct="1">
              <a:lnSpc>
                <a:spcPct val="90000"/>
              </a:lnSpc>
              <a:spcBef>
                <a:spcPts val="300"/>
              </a:spcBef>
              <a:buSzPct val="70000"/>
              <a:buFontTx/>
              <a:buBlip>
                <a:blip r:embed="rId4"/>
              </a:buBlip>
              <a:defRPr sz="1400" kern="1200" spc="0">
                <a:solidFill>
                  <a:schemeClr val="bg1">
                    <a:lumMod val="50000"/>
                  </a:schemeClr>
                </a:solidFill>
                <a:latin typeface="FlandersArtSans-Regular" panose="00000500000000000000" pitchFamily="2" charset="0"/>
                <a:ea typeface="+mn-ea"/>
                <a:cs typeface="+mn-cs"/>
              </a:defRPr>
            </a:lvl2pPr>
            <a:lvl3pPr marL="864000" indent="-288000" algn="l" defTabSz="914400" rtl="0" eaLnBrk="1" latinLnBrk="0" hangingPunct="1">
              <a:lnSpc>
                <a:spcPct val="90000"/>
              </a:lnSpc>
              <a:spcBef>
                <a:spcPts val="300"/>
              </a:spcBef>
              <a:buSzPct val="90000"/>
              <a:buFontTx/>
              <a:buBlip>
                <a:blip r:embed="rId5"/>
              </a:buBlip>
              <a:defRPr sz="1400" kern="1200" spc="0">
                <a:solidFill>
                  <a:schemeClr val="tx1"/>
                </a:solidFill>
                <a:latin typeface="FlandersArtSans-Regular" panose="00000500000000000000" pitchFamily="2" charset="0"/>
                <a:ea typeface="+mn-ea"/>
                <a:cs typeface="+mn-cs"/>
              </a:defRPr>
            </a:lvl3pPr>
            <a:lvl4pPr marL="1152000" indent="-288000" algn="l" defTabSz="914400" rtl="0" eaLnBrk="1" latinLnBrk="0" hangingPunct="1">
              <a:lnSpc>
                <a:spcPct val="90000"/>
              </a:lnSpc>
              <a:spcBef>
                <a:spcPts val="300"/>
              </a:spcBef>
              <a:buSzPct val="75000"/>
              <a:buFontTx/>
              <a:buBlip>
                <a:blip r:embed="rId6"/>
              </a:buBlip>
              <a:defRPr sz="1400" kern="1200" spc="0">
                <a:solidFill>
                  <a:schemeClr val="tx1"/>
                </a:solidFill>
                <a:latin typeface="FlandersArtSans-Regular" panose="00000500000000000000" pitchFamily="2" charset="0"/>
                <a:ea typeface="+mn-ea"/>
                <a:cs typeface="+mn-cs"/>
              </a:defRPr>
            </a:lvl4pPr>
            <a:lvl5pPr marL="1440000" indent="-288000" algn="l" defTabSz="914400" rtl="0" eaLnBrk="1" latinLnBrk="0" hangingPunct="1">
              <a:lnSpc>
                <a:spcPct val="90000"/>
              </a:lnSpc>
              <a:spcBef>
                <a:spcPts val="300"/>
              </a:spcBef>
              <a:buSzPct val="90000"/>
              <a:buFontTx/>
              <a:buBlip>
                <a:blip r:embed="rId3"/>
              </a:buBlip>
              <a:defRPr sz="1400" kern="1200" spc="0" baseline="0">
                <a:solidFill>
                  <a:schemeClr val="tx1"/>
                </a:solidFill>
                <a:latin typeface="FlandersArtSans-Regular" panose="00000500000000000000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nl-BE">
                <a:solidFill>
                  <a:schemeClr val="bg1"/>
                </a:solidFill>
              </a:rPr>
              <a:t>Eerstelijn@vlaanderen.be</a:t>
            </a:r>
          </a:p>
        </p:txBody>
      </p:sp>
    </p:spTree>
    <p:extLst>
      <p:ext uri="{BB962C8B-B14F-4D97-AF65-F5344CB8AC3E}">
        <p14:creationId xmlns:p14="http://schemas.microsoft.com/office/powerpoint/2010/main" val="137999728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E2D5C7-94AA-FC05-041D-638D41703A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9706" y="1644143"/>
            <a:ext cx="6964925" cy="2038624"/>
          </a:xfrm>
        </p:spPr>
        <p:txBody>
          <a:bodyPr/>
          <a:lstStyle/>
          <a:p>
            <a:r>
              <a:rPr lang="nl-BE" sz="3200">
                <a:latin typeface="FlandersArtSans-Bold"/>
              </a:rPr>
              <a:t>Welkom</a:t>
            </a:r>
            <a:endParaRPr lang="nl-BE" sz="320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C4F17D0-63CD-DDAC-EE0E-7936C2F83AA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69707" y="3917043"/>
            <a:ext cx="6302292" cy="543238"/>
          </a:xfrm>
        </p:spPr>
        <p:txBody>
          <a:bodyPr/>
          <a:lstStyle/>
          <a:p>
            <a:r>
              <a:rPr lang="nl-BE"/>
              <a:t>Bavo Smits</a:t>
            </a:r>
          </a:p>
          <a:p>
            <a:r>
              <a:rPr lang="nl-BE"/>
              <a:t>Tom De Boeck </a:t>
            </a:r>
          </a:p>
        </p:txBody>
      </p:sp>
    </p:spTree>
    <p:extLst>
      <p:ext uri="{BB962C8B-B14F-4D97-AF65-F5344CB8AC3E}">
        <p14:creationId xmlns:p14="http://schemas.microsoft.com/office/powerpoint/2010/main" val="308009953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4">
            <a:extLst>
              <a:ext uri="{FF2B5EF4-FFF2-40B4-BE49-F238E27FC236}">
                <a16:creationId xmlns:a16="http://schemas.microsoft.com/office/drawing/2014/main" id="{7626088A-9F21-C190-C8AA-FC4B64FDF0B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18086" y="1026255"/>
            <a:ext cx="3029691" cy="3753918"/>
          </a:xfrm>
          <a:prstGeom prst="rect">
            <a:avLst/>
          </a:prstGeom>
        </p:spPr>
      </p:pic>
      <p:pic>
        <p:nvPicPr>
          <p:cNvPr id="2" name="Afbeelding 1">
            <a:extLst>
              <a:ext uri="{FF2B5EF4-FFF2-40B4-BE49-F238E27FC236}">
                <a16:creationId xmlns:a16="http://schemas.microsoft.com/office/drawing/2014/main" id="{94497C83-186B-8803-5C46-4D10C156E97E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5235"/>
          <a:stretch/>
        </p:blipFill>
        <p:spPr>
          <a:xfrm>
            <a:off x="264894" y="2505490"/>
            <a:ext cx="3153193" cy="2274682"/>
          </a:xfrm>
          <a:prstGeom prst="rect">
            <a:avLst/>
          </a:prstGeom>
        </p:spPr>
      </p:pic>
      <p:pic>
        <p:nvPicPr>
          <p:cNvPr id="3" name="Afbeelding 2">
            <a:extLst>
              <a:ext uri="{FF2B5EF4-FFF2-40B4-BE49-F238E27FC236}">
                <a16:creationId xmlns:a16="http://schemas.microsoft.com/office/drawing/2014/main" id="{4B4D080F-C405-7E55-A0DB-0D64B2AE6A8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4893" y="1026254"/>
            <a:ext cx="3153193" cy="1522544"/>
          </a:xfrm>
          <a:prstGeom prst="rect">
            <a:avLst/>
          </a:prstGeom>
        </p:spPr>
      </p:pic>
      <p:pic>
        <p:nvPicPr>
          <p:cNvPr id="4" name="Afbeelding 3">
            <a:extLst>
              <a:ext uri="{FF2B5EF4-FFF2-40B4-BE49-F238E27FC236}">
                <a16:creationId xmlns:a16="http://schemas.microsoft.com/office/drawing/2014/main" id="{E2B2F673-2B84-6A25-B709-27A87A065E58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3116" t="2924" r="3542" b="7544"/>
          <a:stretch/>
        </p:blipFill>
        <p:spPr>
          <a:xfrm>
            <a:off x="6447777" y="3102425"/>
            <a:ext cx="2442215" cy="1677747"/>
          </a:xfrm>
          <a:prstGeom prst="rect">
            <a:avLst/>
          </a:prstGeom>
        </p:spPr>
      </p:pic>
      <p:pic>
        <p:nvPicPr>
          <p:cNvPr id="7" name="Afbeelding 6">
            <a:extLst>
              <a:ext uri="{FF2B5EF4-FFF2-40B4-BE49-F238E27FC236}">
                <a16:creationId xmlns:a16="http://schemas.microsoft.com/office/drawing/2014/main" id="{B823B27B-C825-9F3C-7167-D21BD98365DD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1406" r="2370"/>
          <a:stretch/>
        </p:blipFill>
        <p:spPr>
          <a:xfrm>
            <a:off x="6447777" y="1028286"/>
            <a:ext cx="2442216" cy="2072107"/>
          </a:xfrm>
          <a:prstGeom prst="rect">
            <a:avLst/>
          </a:prstGeom>
        </p:spPr>
      </p:pic>
      <p:sp>
        <p:nvSpPr>
          <p:cNvPr id="9" name="Title 2">
            <a:extLst>
              <a:ext uri="{FF2B5EF4-FFF2-40B4-BE49-F238E27FC236}">
                <a16:creationId xmlns:a16="http://schemas.microsoft.com/office/drawing/2014/main" id="{C150CD0F-E294-F145-E9A2-64BF6E9DE9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2129" y="407949"/>
            <a:ext cx="6899977" cy="642109"/>
          </a:xfrm>
        </p:spPr>
        <p:txBody>
          <a:bodyPr/>
          <a:lstStyle/>
          <a:p>
            <a:r>
              <a:rPr lang="nl-BE"/>
              <a:t>De uitdaging</a:t>
            </a:r>
          </a:p>
        </p:txBody>
      </p:sp>
    </p:spTree>
    <p:extLst>
      <p:ext uri="{BB962C8B-B14F-4D97-AF65-F5344CB8AC3E}">
        <p14:creationId xmlns:p14="http://schemas.microsoft.com/office/powerpoint/2010/main" val="141369804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inhoud 1">
            <a:extLst>
              <a:ext uri="{FF2B5EF4-FFF2-40B4-BE49-F238E27FC236}">
                <a16:creationId xmlns:a16="http://schemas.microsoft.com/office/drawing/2014/main" id="{B1FDF5F5-5CCB-F2A0-20C4-E77DC52547C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82130" y="2181966"/>
            <a:ext cx="3782876" cy="2297877"/>
          </a:xfrm>
        </p:spPr>
        <p:txBody>
          <a:bodyPr/>
          <a:lstStyle/>
          <a:p>
            <a:pPr marL="285750" indent="-285750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nl-BE" sz="1400">
                <a:latin typeface="FlandersArtSans-Regular"/>
              </a:rPr>
              <a:t>Problematiek toegankelijkheid eerstelijnszorg en huisartsengeneeskunde is van groot belang </a:t>
            </a:r>
          </a:p>
          <a:p>
            <a:pPr marL="861695" lvl="1" indent="-285750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nl-BE" sz="1200">
                <a:solidFill>
                  <a:schemeClr val="tx1"/>
                </a:solidFill>
                <a:latin typeface="FlandersArtSans-Regular"/>
              </a:rPr>
              <a:t>Inzetten op verschillende projecten die deel uit maken van één strategie richting duurzame oplossingen voor de huisartsenproblematiek in Vlaanderen</a:t>
            </a:r>
          </a:p>
          <a:p>
            <a:pPr marL="861695" lvl="1" indent="-285750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nl-BE" sz="1200" b="1">
                <a:solidFill>
                  <a:schemeClr val="tx1"/>
                </a:solidFill>
                <a:latin typeface="FlandersArtSans-Regular"/>
              </a:rPr>
              <a:t>Nu, en in toekomstige legislaturen</a:t>
            </a:r>
          </a:p>
          <a:p>
            <a:pPr marL="861695" lvl="1" indent="-285750">
              <a:buFont typeface="Wingdings" panose="05000000000000000000" pitchFamily="2" charset="2"/>
              <a:buChar char="Ø"/>
            </a:pPr>
            <a:endParaRPr lang="nl-BE" sz="1400"/>
          </a:p>
          <a:p>
            <a:endParaRPr lang="nl-BE" sz="1400"/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6F5BD052-E0C7-35A3-7DD5-8F18DAF15D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2130" y="471619"/>
            <a:ext cx="6191417" cy="642109"/>
          </a:xfrm>
        </p:spPr>
        <p:txBody>
          <a:bodyPr/>
          <a:lstStyle/>
          <a:p>
            <a:r>
              <a:rPr lang="nl-BE">
                <a:latin typeface="FlandersArtSans-Bold"/>
              </a:rPr>
              <a:t>Waarom is het belangrijk om hierop in te zetten?</a:t>
            </a:r>
            <a:r>
              <a:rPr lang="nl-BE">
                <a:solidFill>
                  <a:schemeClr val="accent1"/>
                </a:solidFill>
                <a:latin typeface="FlandersArtSans-Bold"/>
              </a:rPr>
              <a:t> </a:t>
            </a:r>
            <a:endParaRPr lang="nl-BE">
              <a:solidFill>
                <a:schemeClr val="accent1"/>
              </a:solidFill>
            </a:endParaRP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81585B7C-24C0-5245-324D-C9A05E47C3ED}"/>
              </a:ext>
            </a:extLst>
          </p:cNvPr>
          <p:cNvSpPr txBox="1"/>
          <p:nvPr/>
        </p:nvSpPr>
        <p:spPr>
          <a:xfrm>
            <a:off x="8032848" y="3557505"/>
            <a:ext cx="686120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nl-BE" sz="800" b="1">
                <a:solidFill>
                  <a:schemeClr val="bg1"/>
                </a:solidFill>
              </a:rPr>
              <a:t>Overige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EEF58C9A-C5CA-ABF7-EC2F-988A9B9BD114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474263" y="1693894"/>
            <a:ext cx="4100428" cy="27164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665630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DEB7AA-9CF6-6634-F950-3B41B6D4F3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/>
              <a:t>Verkenning van de uitdaging</a:t>
            </a:r>
          </a:p>
        </p:txBody>
      </p:sp>
    </p:spTree>
    <p:extLst>
      <p:ext uri="{BB962C8B-B14F-4D97-AF65-F5344CB8AC3E}">
        <p14:creationId xmlns:p14="http://schemas.microsoft.com/office/powerpoint/2010/main" val="207017588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2ED34029-EE54-1182-5D2C-3A23CF08CDC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82130" y="1308409"/>
            <a:ext cx="8134820" cy="3427141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nl-BE" sz="1800">
                <a:latin typeface="FlandersArtSans-Medium"/>
              </a:rPr>
              <a:t>D</a:t>
            </a:r>
            <a:r>
              <a:rPr lang="nl-BE" sz="1800">
                <a:effectLst/>
                <a:latin typeface="FlandersArtSans-Medium"/>
              </a:rPr>
              <a:t>emografische factoren (uitstroom artsen, vergrijzing populatie) </a:t>
            </a:r>
          </a:p>
          <a:p>
            <a:pPr>
              <a:lnSpc>
                <a:spcPct val="150000"/>
              </a:lnSpc>
            </a:pPr>
            <a:r>
              <a:rPr lang="nl-BE" sz="1800">
                <a:effectLst/>
                <a:latin typeface="FlandersArtSans-Medium"/>
              </a:rPr>
              <a:t>Erkenning artsen (lichte stijging 2022, aantal patiënten per arts stijgt) </a:t>
            </a:r>
          </a:p>
          <a:p>
            <a:pPr>
              <a:lnSpc>
                <a:spcPct val="150000"/>
              </a:lnSpc>
            </a:pPr>
            <a:r>
              <a:rPr lang="nl-BE" sz="1800">
                <a:latin typeface="FlandersArtSans-Medium"/>
              </a:rPr>
              <a:t>C</a:t>
            </a:r>
            <a:r>
              <a:rPr lang="nl-BE" sz="1800">
                <a:effectLst/>
                <a:latin typeface="FlandersArtSans-Medium"/>
              </a:rPr>
              <a:t>omplexere zorg (stijging co-morbiditeit, psychische problemen, klimaat)</a:t>
            </a:r>
          </a:p>
          <a:p>
            <a:pPr>
              <a:lnSpc>
                <a:spcPct val="150000"/>
              </a:lnSpc>
            </a:pPr>
            <a:r>
              <a:rPr lang="nl-BE" sz="1800">
                <a:latin typeface="FlandersArtSans-Medium"/>
              </a:rPr>
              <a:t>Toegenomen verwachtingen naar takenpakket van de huisarts </a:t>
            </a:r>
          </a:p>
          <a:p>
            <a:pPr lvl="1">
              <a:lnSpc>
                <a:spcPct val="150000"/>
              </a:lnSpc>
            </a:pPr>
            <a:r>
              <a:rPr lang="nl-BE" sz="1800">
                <a:latin typeface="FlandersArtSans-Medium"/>
              </a:rPr>
              <a:t>Doelgerichte, geïntegreerde zorg</a:t>
            </a:r>
          </a:p>
          <a:p>
            <a:pPr lvl="1">
              <a:lnSpc>
                <a:spcPct val="150000"/>
              </a:lnSpc>
            </a:pPr>
            <a:r>
              <a:rPr lang="nl-BE" sz="1800">
                <a:latin typeface="FlandersArtSans-Medium"/>
              </a:rPr>
              <a:t>Subsidiariteit</a:t>
            </a:r>
          </a:p>
          <a:p>
            <a:pPr lvl="1">
              <a:lnSpc>
                <a:spcPct val="150000"/>
              </a:lnSpc>
            </a:pPr>
            <a:r>
              <a:rPr lang="nl-BE" sz="1800">
                <a:latin typeface="FlandersArtSans-Medium"/>
              </a:rPr>
              <a:t>Populatiegericht aanpak</a:t>
            </a:r>
          </a:p>
          <a:p>
            <a:pPr>
              <a:lnSpc>
                <a:spcPct val="150000"/>
              </a:lnSpc>
            </a:pPr>
            <a:r>
              <a:rPr lang="nl-BE" sz="1800">
                <a:effectLst/>
                <a:latin typeface="FlandersArtSans-Medium"/>
              </a:rPr>
              <a:t>Toegenomen</a:t>
            </a:r>
            <a:r>
              <a:rPr lang="nl-BE" sz="1800">
                <a:latin typeface="FlandersArtSans-Medium"/>
              </a:rPr>
              <a:t> aandacht voor werk-leven balans </a:t>
            </a:r>
            <a:r>
              <a:rPr lang="nl-BE" sz="1800">
                <a:effectLst/>
                <a:latin typeface="FlandersArtSans-Medium"/>
              </a:rPr>
              <a:t> </a:t>
            </a:r>
          </a:p>
          <a:p>
            <a:pPr>
              <a:buNone/>
            </a:pPr>
            <a:endParaRPr lang="nl-BE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C126FE00-1B41-1A24-AA96-00C51B5BB2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2130" y="471619"/>
            <a:ext cx="5975820" cy="642109"/>
          </a:xfrm>
        </p:spPr>
        <p:txBody>
          <a:bodyPr/>
          <a:lstStyle/>
          <a:p>
            <a:r>
              <a:rPr lang="nl-BE"/>
              <a:t>Factoren die een rol spelen bij de toegankelijkheid  </a:t>
            </a:r>
          </a:p>
        </p:txBody>
      </p:sp>
    </p:spTree>
    <p:extLst>
      <p:ext uri="{BB962C8B-B14F-4D97-AF65-F5344CB8AC3E}">
        <p14:creationId xmlns:p14="http://schemas.microsoft.com/office/powerpoint/2010/main" val="382849585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8401D4A-243D-410D-660D-AF18C9E03D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/>
              <a:t>	</a:t>
            </a: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F783067B-25AB-08BB-9DE5-342B4C53EA13}"/>
              </a:ext>
            </a:extLst>
          </p:cNvPr>
          <p:cNvGrpSpPr>
            <a:grpSpLocks/>
          </p:cNvGrpSpPr>
          <p:nvPr/>
        </p:nvGrpSpPr>
        <p:grpSpPr>
          <a:xfrm>
            <a:off x="6987078" y="1556282"/>
            <a:ext cx="1674792" cy="2459458"/>
            <a:chOff x="6457950" y="2143286"/>
            <a:chExt cx="1674792" cy="1380927"/>
          </a:xfrm>
        </p:grpSpPr>
        <p:sp>
          <p:nvSpPr>
            <p:cNvPr id="4" name="Rechthoek: afgeronde hoeken 3">
              <a:extLst>
                <a:ext uri="{FF2B5EF4-FFF2-40B4-BE49-F238E27FC236}">
                  <a16:creationId xmlns:a16="http://schemas.microsoft.com/office/drawing/2014/main" id="{7815C2F3-D2C9-9295-C249-9A5DCE34C660}"/>
                </a:ext>
              </a:extLst>
            </p:cNvPr>
            <p:cNvSpPr/>
            <p:nvPr/>
          </p:nvSpPr>
          <p:spPr>
            <a:xfrm>
              <a:off x="6457950" y="2143286"/>
              <a:ext cx="1667721" cy="652805"/>
            </a:xfrm>
            <a:prstGeom prst="roundRect">
              <a:avLst/>
            </a:prstGeom>
            <a:solidFill>
              <a:schemeClr val="accent3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 defTabSz="685800"/>
              <a:r>
                <a:rPr lang="nl-BE" sz="1350">
                  <a:solidFill>
                    <a:schemeClr val="bg1"/>
                  </a:solidFill>
                  <a:latin typeface="FlandersArtSans"/>
                </a:rPr>
                <a:t>ZORGCAPACITEIT</a:t>
              </a:r>
            </a:p>
          </p:txBody>
        </p:sp>
        <p:sp>
          <p:nvSpPr>
            <p:cNvPr id="5" name="Rechthoek: afgeronde hoeken 4">
              <a:extLst>
                <a:ext uri="{FF2B5EF4-FFF2-40B4-BE49-F238E27FC236}">
                  <a16:creationId xmlns:a16="http://schemas.microsoft.com/office/drawing/2014/main" id="{D28757D7-9CC5-93B7-54A1-696278E4FB53}"/>
                </a:ext>
              </a:extLst>
            </p:cNvPr>
            <p:cNvSpPr/>
            <p:nvPr/>
          </p:nvSpPr>
          <p:spPr>
            <a:xfrm>
              <a:off x="6457950" y="2871408"/>
              <a:ext cx="1674792" cy="652805"/>
            </a:xfrm>
            <a:prstGeom prst="roundRect">
              <a:avLst/>
            </a:prstGeom>
            <a:solidFill>
              <a:schemeClr val="accent3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 defTabSz="685800"/>
              <a:r>
                <a:rPr lang="nl-BE" sz="1350">
                  <a:solidFill>
                    <a:schemeClr val="bg1"/>
                  </a:solidFill>
                  <a:latin typeface="FlandersArtSans"/>
                </a:rPr>
                <a:t>ZORG-</a:t>
              </a:r>
            </a:p>
            <a:p>
              <a:pPr algn="ctr" defTabSz="685800"/>
              <a:r>
                <a:rPr lang="nl-BE" sz="1350">
                  <a:solidFill>
                    <a:schemeClr val="bg1"/>
                  </a:solidFill>
                  <a:latin typeface="FlandersArtSans"/>
                </a:rPr>
                <a:t>TOEGANKELIJKHEID</a:t>
              </a:r>
            </a:p>
          </p:txBody>
        </p:sp>
      </p:grpSp>
      <p:sp>
        <p:nvSpPr>
          <p:cNvPr id="9" name="Title 2">
            <a:extLst>
              <a:ext uri="{FF2B5EF4-FFF2-40B4-BE49-F238E27FC236}">
                <a16:creationId xmlns:a16="http://schemas.microsoft.com/office/drawing/2014/main" id="{FB80A05D-8D99-5BE6-B7D2-B0C6CA0AEDA6}"/>
              </a:ext>
            </a:extLst>
          </p:cNvPr>
          <p:cNvSpPr txBox="1">
            <a:spLocks/>
          </p:cNvSpPr>
          <p:nvPr/>
        </p:nvSpPr>
        <p:spPr>
          <a:xfrm>
            <a:off x="482130" y="471619"/>
            <a:ext cx="5975820" cy="642109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ts val="0"/>
              </a:spcBef>
              <a:buNone/>
              <a:defRPr sz="2500" b="0" i="0" kern="1200">
                <a:solidFill>
                  <a:schemeClr val="accent6"/>
                </a:solidFill>
                <a:latin typeface="FlandersArtSans-Bold" panose="00000800000000000000" pitchFamily="2" charset="0"/>
                <a:ea typeface="+mj-ea"/>
                <a:cs typeface="FlandersArtSans-Bold" panose="00000800000000000000" pitchFamily="2" charset="0"/>
              </a:defRPr>
            </a:lvl1pPr>
          </a:lstStyle>
          <a:p>
            <a:r>
              <a:rPr lang="nl-BE"/>
              <a:t>Hoe deze uitdaging benaderen?</a:t>
            </a:r>
          </a:p>
        </p:txBody>
      </p:sp>
      <p:sp>
        <p:nvSpPr>
          <p:cNvPr id="15" name="Arrow: Right 14">
            <a:extLst>
              <a:ext uri="{FF2B5EF4-FFF2-40B4-BE49-F238E27FC236}">
                <a16:creationId xmlns:a16="http://schemas.microsoft.com/office/drawing/2014/main" id="{8A231D51-BBE6-D15E-2056-114FA1E775F7}"/>
              </a:ext>
            </a:extLst>
          </p:cNvPr>
          <p:cNvSpPr/>
          <p:nvPr/>
        </p:nvSpPr>
        <p:spPr>
          <a:xfrm>
            <a:off x="5208651" y="2465438"/>
            <a:ext cx="1331857" cy="563895"/>
          </a:xfrm>
          <a:prstGeom prst="rightArrow">
            <a:avLst/>
          </a:prstGeom>
          <a:solidFill>
            <a:schemeClr val="tx2">
              <a:lumMod val="50000"/>
            </a:schemeClr>
          </a:solidFill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17" name="Right Brace 16">
            <a:extLst>
              <a:ext uri="{FF2B5EF4-FFF2-40B4-BE49-F238E27FC236}">
                <a16:creationId xmlns:a16="http://schemas.microsoft.com/office/drawing/2014/main" id="{A9FE6E9D-9097-AAC7-9F7C-2EDB2924D6DF}"/>
              </a:ext>
            </a:extLst>
          </p:cNvPr>
          <p:cNvSpPr/>
          <p:nvPr/>
        </p:nvSpPr>
        <p:spPr>
          <a:xfrm>
            <a:off x="4572291" y="1016002"/>
            <a:ext cx="395106" cy="3475709"/>
          </a:xfrm>
          <a:prstGeom prst="rightBrace">
            <a:avLst/>
          </a:prstGeom>
          <a:ln w="12700">
            <a:solidFill>
              <a:schemeClr val="tx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6BEA4419-BA26-586C-F371-7431B79F77E4}"/>
              </a:ext>
            </a:extLst>
          </p:cNvPr>
          <p:cNvSpPr/>
          <p:nvPr/>
        </p:nvSpPr>
        <p:spPr>
          <a:xfrm>
            <a:off x="4967397" y="2126249"/>
            <a:ext cx="1603281" cy="36025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 sz="1200">
                <a:solidFill>
                  <a:schemeClr val="tx1"/>
                </a:solidFill>
                <a:latin typeface="FlandersArtSans-Bold" panose="00000800000000000000" charset="0"/>
              </a:rPr>
              <a:t>…hebben impact op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D46BB34-377F-59FE-8045-0A89BA6132BB}"/>
              </a:ext>
            </a:extLst>
          </p:cNvPr>
          <p:cNvSpPr txBox="1"/>
          <p:nvPr/>
        </p:nvSpPr>
        <p:spPr>
          <a:xfrm>
            <a:off x="489201" y="1113728"/>
            <a:ext cx="48615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2000" b="1">
                <a:latin typeface="FlandersArtSans-Bold" panose="00000800000000000000" charset="0"/>
              </a:rPr>
              <a:t>Verschillende randvoorwaarden…</a:t>
            </a:r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8A8F6913-C947-C339-1B88-A5AAC8B16C58}"/>
              </a:ext>
            </a:extLst>
          </p:cNvPr>
          <p:cNvGrpSpPr/>
          <p:nvPr/>
        </p:nvGrpSpPr>
        <p:grpSpPr>
          <a:xfrm>
            <a:off x="579121" y="1805940"/>
            <a:ext cx="3375659" cy="2800767"/>
            <a:chOff x="579121" y="1805940"/>
            <a:chExt cx="3375659" cy="2800767"/>
          </a:xfrm>
        </p:grpSpPr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158D63C9-E864-52ED-2226-FE3ECDE71239}"/>
                </a:ext>
              </a:extLst>
            </p:cNvPr>
            <p:cNvSpPr txBox="1"/>
            <p:nvPr/>
          </p:nvSpPr>
          <p:spPr>
            <a:xfrm>
              <a:off x="579121" y="1805940"/>
              <a:ext cx="1965960" cy="280076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171450" indent="-171450">
                <a:spcAft>
                  <a:spcPts val="1200"/>
                </a:spcAft>
                <a:buFont typeface="Wingdings" panose="05000000000000000000" pitchFamily="2" charset="2"/>
                <a:buChar char="Ø"/>
              </a:pPr>
              <a:r>
                <a:rPr lang="nl-BE" sz="1200"/>
                <a:t>Administratieve overlast</a:t>
              </a:r>
            </a:p>
            <a:p>
              <a:pPr marL="171450" indent="-171450">
                <a:spcAft>
                  <a:spcPts val="1200"/>
                </a:spcAft>
                <a:buFont typeface="Wingdings" panose="05000000000000000000" pitchFamily="2" charset="2"/>
                <a:buChar char="Ø"/>
              </a:pPr>
              <a:r>
                <a:rPr lang="nl-BE" sz="1200"/>
                <a:t>Data gedreven werkwijze</a:t>
              </a:r>
            </a:p>
            <a:p>
              <a:pPr marL="171450" indent="-171450">
                <a:spcAft>
                  <a:spcPts val="1200"/>
                </a:spcAft>
                <a:buFont typeface="Wingdings" panose="05000000000000000000" pitchFamily="2" charset="2"/>
                <a:buChar char="Ø"/>
              </a:pPr>
              <a:r>
                <a:rPr lang="nl-BE" sz="1200"/>
                <a:t>Interdisciplinariteit</a:t>
              </a:r>
            </a:p>
            <a:p>
              <a:pPr marL="171450" indent="-171450">
                <a:spcAft>
                  <a:spcPts val="1200"/>
                </a:spcAft>
                <a:buFont typeface="Wingdings" panose="05000000000000000000" pitchFamily="2" charset="2"/>
                <a:buChar char="Ø"/>
              </a:pPr>
              <a:r>
                <a:rPr lang="nl-BE" sz="1200"/>
                <a:t>Netwerken</a:t>
              </a:r>
            </a:p>
            <a:p>
              <a:pPr marL="171450" indent="-171450">
                <a:spcAft>
                  <a:spcPts val="1200"/>
                </a:spcAft>
                <a:buFont typeface="Wingdings" panose="05000000000000000000" pitchFamily="2" charset="2"/>
                <a:buChar char="Ø"/>
              </a:pPr>
              <a:r>
                <a:rPr lang="nl-BE" sz="1200"/>
                <a:t>Digitale ondersteuning en AI</a:t>
              </a:r>
            </a:p>
            <a:p>
              <a:pPr marL="171450" indent="-171450">
                <a:buFont typeface="Wingdings" panose="05000000000000000000" pitchFamily="2" charset="2"/>
                <a:buChar char="Ø"/>
              </a:pPr>
              <a:endParaRPr lang="nl-BE" sz="1200"/>
            </a:p>
            <a:p>
              <a:endParaRPr lang="nl-BE"/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B28DB2F1-7ACE-CF35-6A79-56DBDB466D3C}"/>
                </a:ext>
              </a:extLst>
            </p:cNvPr>
            <p:cNvSpPr txBox="1"/>
            <p:nvPr/>
          </p:nvSpPr>
          <p:spPr>
            <a:xfrm>
              <a:off x="2586611" y="1805940"/>
              <a:ext cx="1368169" cy="258532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171450" indent="-171450">
                <a:spcAft>
                  <a:spcPts val="1200"/>
                </a:spcAft>
                <a:buFont typeface="Wingdings" panose="05000000000000000000" pitchFamily="2" charset="2"/>
                <a:buChar char="Ø"/>
              </a:pPr>
              <a:r>
                <a:rPr lang="nl-BE" sz="1200"/>
                <a:t>Procesflow</a:t>
              </a:r>
            </a:p>
            <a:p>
              <a:pPr marL="171450" indent="-171450">
                <a:spcAft>
                  <a:spcPts val="1200"/>
                </a:spcAft>
                <a:buFont typeface="Wingdings" panose="05000000000000000000" pitchFamily="2" charset="2"/>
                <a:buChar char="Ø"/>
              </a:pPr>
              <a:r>
                <a:rPr lang="nl-BE" sz="1200"/>
                <a:t>Subsidiariteit</a:t>
              </a:r>
            </a:p>
            <a:p>
              <a:pPr marL="171450" indent="-171450">
                <a:spcAft>
                  <a:spcPts val="1200"/>
                </a:spcAft>
                <a:buFont typeface="Wingdings" panose="05000000000000000000" pitchFamily="2" charset="2"/>
                <a:buChar char="Ø"/>
              </a:pPr>
              <a:r>
                <a:rPr lang="nl-BE" sz="1200"/>
                <a:t>Welzijn</a:t>
              </a:r>
            </a:p>
            <a:p>
              <a:pPr marL="171450" indent="-171450">
                <a:spcAft>
                  <a:spcPts val="1200"/>
                </a:spcAft>
                <a:buFont typeface="Wingdings" panose="05000000000000000000" pitchFamily="2" charset="2"/>
                <a:buChar char="Ø"/>
              </a:pPr>
              <a:r>
                <a:rPr lang="nl-BE" sz="1200"/>
                <a:t>Infrastructuur</a:t>
              </a:r>
            </a:p>
            <a:p>
              <a:pPr marL="171450" indent="-171450">
                <a:spcAft>
                  <a:spcPts val="1200"/>
                </a:spcAft>
                <a:buFont typeface="Wingdings" panose="05000000000000000000" pitchFamily="2" charset="2"/>
                <a:buChar char="Ø"/>
              </a:pPr>
              <a:r>
                <a:rPr lang="nl-BE" sz="1200"/>
                <a:t>Lokaal bestuur</a:t>
              </a:r>
            </a:p>
            <a:p>
              <a:pPr marL="171450" indent="-171450">
                <a:spcAft>
                  <a:spcPts val="1200"/>
                </a:spcAft>
                <a:buFont typeface="Wingdings" panose="05000000000000000000" pitchFamily="2" charset="2"/>
                <a:buChar char="Ø"/>
              </a:pPr>
              <a:r>
                <a:rPr lang="nl-BE" sz="1200"/>
                <a:t>Health </a:t>
              </a:r>
              <a:r>
                <a:rPr lang="nl-BE" sz="1200" err="1"/>
                <a:t>literacy</a:t>
              </a:r>
              <a:endParaRPr lang="nl-BE" sz="1200"/>
            </a:p>
            <a:p>
              <a:pPr marL="171450" indent="-171450">
                <a:buFont typeface="Wingdings" panose="05000000000000000000" pitchFamily="2" charset="2"/>
                <a:buChar char="Ø"/>
              </a:pPr>
              <a:endParaRPr lang="nl-BE" sz="1200"/>
            </a:p>
            <a:p>
              <a:endParaRPr lang="nl-BE"/>
            </a:p>
          </p:txBody>
        </p:sp>
      </p:grpSp>
      <p:sp>
        <p:nvSpPr>
          <p:cNvPr id="23" name="Rectangle: Rounded Corners 22">
            <a:extLst>
              <a:ext uri="{FF2B5EF4-FFF2-40B4-BE49-F238E27FC236}">
                <a16:creationId xmlns:a16="http://schemas.microsoft.com/office/drawing/2014/main" id="{82555068-991B-54DB-07D5-BA950481C01D}"/>
              </a:ext>
            </a:extLst>
          </p:cNvPr>
          <p:cNvSpPr/>
          <p:nvPr/>
        </p:nvSpPr>
        <p:spPr>
          <a:xfrm>
            <a:off x="482130" y="1611564"/>
            <a:ext cx="3533610" cy="2418208"/>
          </a:xfrm>
          <a:prstGeom prst="roundRect">
            <a:avLst/>
          </a:prstGeom>
          <a:noFill/>
          <a:ln w="28575">
            <a:solidFill>
              <a:schemeClr val="accent5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752950450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NTAINEDIMAGEPATH" val="C:\Users\acoens\AppData\Local\Templafy\AddIns\PowerPointVsto\439cf828-1192-4fcd-9fed-7541b40b401f.jpeg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NTAINEDIMAGEPATH" val="C:\Users\acoens\AppData\Local\Templafy\AddIns\PowerPointVsto\7781c1ff-65e6-409e-9a85-d3f92bb2a44d.jpeg"/>
</p:tagLst>
</file>

<file path=ppt/theme/theme1.xml><?xml version="1.0" encoding="utf-8"?>
<a:theme xmlns:a="http://schemas.openxmlformats.org/drawingml/2006/main" name="Presentatie_VO_V6">
  <a:themeElements>
    <a:clrScheme name="AZG">
      <a:dk1>
        <a:srgbClr val="2F2F2F"/>
      </a:dk1>
      <a:lt1>
        <a:sysClr val="window" lastClr="FFFFFF"/>
      </a:lt1>
      <a:dk2>
        <a:srgbClr val="147178"/>
      </a:dk2>
      <a:lt2>
        <a:srgbClr val="E4E4E4"/>
      </a:lt2>
      <a:accent1>
        <a:srgbClr val="114E68"/>
      </a:accent1>
      <a:accent2>
        <a:srgbClr val="A3CC00"/>
      </a:accent2>
      <a:accent3>
        <a:srgbClr val="219FD5"/>
      </a:accent3>
      <a:accent4>
        <a:srgbClr val="6F8B00"/>
      </a:accent4>
      <a:accent5>
        <a:srgbClr val="1B7EA9"/>
      </a:accent5>
      <a:accent6>
        <a:srgbClr val="8BAE00"/>
      </a:accent6>
      <a:hlink>
        <a:srgbClr val="2F2F2F"/>
      </a:hlink>
      <a:folHlink>
        <a:srgbClr val="2F2F2F"/>
      </a:folHlink>
    </a:clrScheme>
    <a:fontScheme name="Vlaamse overheid presentatie">
      <a:majorFont>
        <a:latin typeface="FlandersArtSans-Medium"/>
        <a:ea typeface=""/>
        <a:cs typeface=""/>
      </a:majorFont>
      <a:minorFont>
        <a:latin typeface="FlandersArtSerif-Regular"/>
        <a:ea typeface=""/>
        <a:cs typeface="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ZG - Presentatie basic" id="{734DC00F-8611-4381-A503-7B086B83CF1E}" vid="{BFE88357-E914-4EE7-AEBD-132D99A1F5AB}"/>
    </a:ext>
  </a:extLst>
</a:theme>
</file>

<file path=ppt/theme/theme2.xml><?xml version="1.0" encoding="utf-8"?>
<a:theme xmlns:a="http://schemas.openxmlformats.org/drawingml/2006/main" name="DZorg_titeldia's">
  <a:themeElements>
    <a:clrScheme name="DZORG - voorstel1">
      <a:dk1>
        <a:srgbClr val="373636"/>
      </a:dk1>
      <a:lt1>
        <a:sysClr val="window" lastClr="FFFFFF"/>
      </a:lt1>
      <a:dk2>
        <a:srgbClr val="6B6B6B"/>
      </a:dk2>
      <a:lt2>
        <a:srgbClr val="F6F5F3"/>
      </a:lt2>
      <a:accent1>
        <a:srgbClr val="0F4C81"/>
      </a:accent1>
      <a:accent2>
        <a:srgbClr val="359B3C"/>
      </a:accent2>
      <a:accent3>
        <a:srgbClr val="0E6DA7"/>
      </a:accent3>
      <a:accent4>
        <a:srgbClr val="E98300"/>
      </a:accent4>
      <a:accent5>
        <a:srgbClr val="DD3734"/>
      </a:accent5>
      <a:accent6>
        <a:srgbClr val="80B6E4"/>
      </a:accent6>
      <a:hlink>
        <a:srgbClr val="3C96BE"/>
      </a:hlink>
      <a:folHlink>
        <a:srgbClr val="AA78AA"/>
      </a:folHlink>
    </a:clrScheme>
    <a:fontScheme name="Flanders Art Sans">
      <a:majorFont>
        <a:latin typeface="Flanders Art Sans"/>
        <a:ea typeface=""/>
        <a:cs typeface=""/>
      </a:majorFont>
      <a:minorFont>
        <a:latin typeface="Flanders Art Sans"/>
        <a:ea typeface=""/>
        <a:cs typeface="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e1" id="{32FCB38A-8681-4FA4-AA98-D23CBD771A75}" vid="{BC2EF69E-A97D-4AF5-B86B-5FCB27C6994B}"/>
    </a:ext>
  </a:extLst>
</a:theme>
</file>

<file path=ppt/theme/theme3.xml><?xml version="1.0" encoding="utf-8"?>
<a:theme xmlns:a="http://schemas.openxmlformats.org/drawingml/2006/main" name="DZorg_tussentitels">
  <a:themeElements>
    <a:clrScheme name="DZORG - voorstel1">
      <a:dk1>
        <a:srgbClr val="373636"/>
      </a:dk1>
      <a:lt1>
        <a:sysClr val="window" lastClr="FFFFFF"/>
      </a:lt1>
      <a:dk2>
        <a:srgbClr val="6B6B6B"/>
      </a:dk2>
      <a:lt2>
        <a:srgbClr val="F6F5F3"/>
      </a:lt2>
      <a:accent1>
        <a:srgbClr val="0F4C81"/>
      </a:accent1>
      <a:accent2>
        <a:srgbClr val="359B3C"/>
      </a:accent2>
      <a:accent3>
        <a:srgbClr val="0E6DA7"/>
      </a:accent3>
      <a:accent4>
        <a:srgbClr val="E98300"/>
      </a:accent4>
      <a:accent5>
        <a:srgbClr val="DD3734"/>
      </a:accent5>
      <a:accent6>
        <a:srgbClr val="80B6E4"/>
      </a:accent6>
      <a:hlink>
        <a:srgbClr val="3C96BE"/>
      </a:hlink>
      <a:folHlink>
        <a:srgbClr val="AA78AA"/>
      </a:folHlink>
    </a:clrScheme>
    <a:fontScheme name="Flanders Art Sans">
      <a:majorFont>
        <a:latin typeface="Flanders Art Sans"/>
        <a:ea typeface=""/>
        <a:cs typeface=""/>
      </a:majorFont>
      <a:minorFont>
        <a:latin typeface="Flanders Art Sans"/>
        <a:ea typeface=""/>
        <a:cs typeface="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e1" id="{32FCB38A-8681-4FA4-AA98-D23CBD771A75}" vid="{BE93C461-734E-4E70-B56F-C83620C77BAF}"/>
    </a:ext>
  </a:extLst>
</a:theme>
</file>

<file path=ppt/theme/theme4.xml><?xml version="1.0" encoding="utf-8"?>
<a:theme xmlns:a="http://schemas.openxmlformats.org/drawingml/2006/main" name="DZorg_tekstdia's">
  <a:themeElements>
    <a:clrScheme name="DZORG - voorstel1">
      <a:dk1>
        <a:srgbClr val="373636"/>
      </a:dk1>
      <a:lt1>
        <a:sysClr val="window" lastClr="FFFFFF"/>
      </a:lt1>
      <a:dk2>
        <a:srgbClr val="6B6B6B"/>
      </a:dk2>
      <a:lt2>
        <a:srgbClr val="F6F5F3"/>
      </a:lt2>
      <a:accent1>
        <a:srgbClr val="0F4C81"/>
      </a:accent1>
      <a:accent2>
        <a:srgbClr val="359B3C"/>
      </a:accent2>
      <a:accent3>
        <a:srgbClr val="0E6DA7"/>
      </a:accent3>
      <a:accent4>
        <a:srgbClr val="E98300"/>
      </a:accent4>
      <a:accent5>
        <a:srgbClr val="DD3734"/>
      </a:accent5>
      <a:accent6>
        <a:srgbClr val="80B6E4"/>
      </a:accent6>
      <a:hlink>
        <a:srgbClr val="3C96BE"/>
      </a:hlink>
      <a:folHlink>
        <a:srgbClr val="AA78AA"/>
      </a:folHlink>
    </a:clrScheme>
    <a:fontScheme name="Flanders Art Sans">
      <a:majorFont>
        <a:latin typeface="Flanders Art Sans"/>
        <a:ea typeface=""/>
        <a:cs typeface=""/>
      </a:majorFont>
      <a:minorFont>
        <a:latin typeface="Flanders Art Sans"/>
        <a:ea typeface=""/>
        <a:cs typeface="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e1" id="{32FCB38A-8681-4FA4-AA98-D23CBD771A75}" vid="{D55D6078-8472-422C-9512-D495B48AB74C}"/>
    </a:ext>
  </a:extLst>
</a:theme>
</file>

<file path=ppt/theme/theme5.xml><?xml version="1.0" encoding="utf-8"?>
<a:theme xmlns:a="http://schemas.openxmlformats.org/drawingml/2006/main" name="Presentatie_Departement Zorg_kleurvlakken">
  <a:themeElements>
    <a:clrScheme name="DZORG 2023">
      <a:dk1>
        <a:srgbClr val="373636"/>
      </a:dk1>
      <a:lt1>
        <a:sysClr val="window" lastClr="FFFFFF"/>
      </a:lt1>
      <a:dk2>
        <a:srgbClr val="6B6B6B"/>
      </a:dk2>
      <a:lt2>
        <a:srgbClr val="F6F5F3"/>
      </a:lt2>
      <a:accent1>
        <a:srgbClr val="0F4C81"/>
      </a:accent1>
      <a:accent2>
        <a:srgbClr val="359B3C"/>
      </a:accent2>
      <a:accent3>
        <a:srgbClr val="0E6DA7"/>
      </a:accent3>
      <a:accent4>
        <a:srgbClr val="E98300"/>
      </a:accent4>
      <a:accent5>
        <a:srgbClr val="DD3734"/>
      </a:accent5>
      <a:accent6>
        <a:srgbClr val="80B6E4"/>
      </a:accent6>
      <a:hlink>
        <a:srgbClr val="3C96BE"/>
      </a:hlink>
      <a:folHlink>
        <a:srgbClr val="AA78AA"/>
      </a:folHlink>
    </a:clrScheme>
    <a:fontScheme name="Kantoor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e4" id="{E7037ED2-9461-4453-BF50-474FEC5A0FC0}" vid="{DDA2598A-156C-49CC-9C3A-1B32BB431D0A}"/>
    </a:ext>
  </a:extLst>
</a:theme>
</file>

<file path=ppt/theme/theme6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Office-th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_rels/item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.xml"/></Relationships>
</file>

<file path=customXml/item1.xml><?xml version="1.0" encoding="utf-8"?>
<TemplafySlideTemplateConfiguration><![CDATA[{"slideVersion":1,"isValidatorEnabled":false,"isLocked":false,"elementsMetadata":[],"slideId":"638105085551895847","enableDocumentContentUpdater":false,"version":"2.0"}]]></TemplafySlideTemplateConfiguration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4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F4B26F7D91C814EA741905820818380" ma:contentTypeVersion="" ma:contentTypeDescription="Een nieuw document maken." ma:contentTypeScope="" ma:versionID="c23d4a20bc95b28821c94b580c40900e">
  <xsd:schema xmlns:xsd="http://www.w3.org/2001/XMLSchema" xmlns:xs="http://www.w3.org/2001/XMLSchema" xmlns:p="http://schemas.microsoft.com/office/2006/metadata/properties" xmlns:ns2="7ddbf6f2-2216-4f4f-b600-e3e81fb34cea" xmlns:ns3="b1fbe6bc-579c-47af-b031-4320ec39a433" targetNamespace="http://schemas.microsoft.com/office/2006/metadata/properties" ma:root="true" ma:fieldsID="ae324d014caab21f69648dc8345914fe" ns2:_="" ns3:_="">
    <xsd:import namespace="7ddbf6f2-2216-4f4f-b600-e3e81fb34cea"/>
    <xsd:import namespace="b1fbe6bc-579c-47af-b031-4320ec39a43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ddbf6f2-2216-4f4f-b600-e3e81fb34ce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fbe6bc-579c-47af-b031-4320ec39a433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Gedeeld met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Gedeeld met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5.xml><?xml version="1.0" encoding="utf-8"?>
<TemplafySlideFormConfiguration><![CDATA[{"formFields":[],"formDataEntries":[]}]]></TemplafySlideFormConfiguration>
</file>

<file path=customXml/itemProps1.xml><?xml version="1.0" encoding="utf-8"?>
<ds:datastoreItem xmlns:ds="http://schemas.openxmlformats.org/officeDocument/2006/customXml" ds:itemID="{B9E11771-4488-49AF-8DEE-369074A9E5F8}">
  <ds:schemaRefs/>
</ds:datastoreItem>
</file>

<file path=customXml/itemProps2.xml><?xml version="1.0" encoding="utf-8"?>
<ds:datastoreItem xmlns:ds="http://schemas.openxmlformats.org/officeDocument/2006/customXml" ds:itemID="{56DF51BD-931C-487D-A907-A4A17478AF89}">
  <ds:schemaRefs>
    <ds:schemaRef ds:uri="http://schemas.openxmlformats.org/package/2006/metadata/core-properties"/>
    <ds:schemaRef ds:uri="http://schemas.microsoft.com/office/2006/documentManagement/types"/>
    <ds:schemaRef ds:uri="b1fbe6bc-579c-47af-b031-4320ec39a433"/>
    <ds:schemaRef ds:uri="http://purl.org/dc/elements/1.1/"/>
    <ds:schemaRef ds:uri="http://schemas.microsoft.com/office/2006/metadata/properties"/>
    <ds:schemaRef ds:uri="http://schemas.microsoft.com/office/infopath/2007/PartnerControls"/>
    <ds:schemaRef ds:uri="http://purl.org/dc/terms/"/>
    <ds:schemaRef ds:uri="7ddbf6f2-2216-4f4f-b600-e3e81fb34cea"/>
    <ds:schemaRef ds:uri="http://www.w3.org/XML/1998/namespac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BB2DD036-90B0-42FF-BD4F-978408743199}">
  <ds:schemaRefs>
    <ds:schemaRef ds:uri="http://schemas.microsoft.com/sharepoint/v3/contenttype/forms"/>
  </ds:schemaRefs>
</ds:datastoreItem>
</file>

<file path=customXml/itemProps4.xml><?xml version="1.0" encoding="utf-8"?>
<ds:datastoreItem xmlns:ds="http://schemas.openxmlformats.org/officeDocument/2006/customXml" ds:itemID="{CB3A89DC-60BF-4114-8853-B35C7D901FB1}">
  <ds:schemaRefs>
    <ds:schemaRef ds:uri="7ddbf6f2-2216-4f4f-b600-e3e81fb34cea"/>
    <ds:schemaRef ds:uri="b1fbe6bc-579c-47af-b031-4320ec39a433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5.xml><?xml version="1.0" encoding="utf-8"?>
<ds:datastoreItem xmlns:ds="http://schemas.openxmlformats.org/officeDocument/2006/customXml" ds:itemID="{C5E29D7C-5098-4B3F-BFA2-4804800612C2}">
  <ds:schemaRefs/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ZORG_presentatie_breedbeeld</Template>
  <TotalTime>5</TotalTime>
  <Words>1665</Words>
  <Application>Microsoft Office PowerPoint</Application>
  <PresentationFormat>Diavoorstelling (16:9)</PresentationFormat>
  <Paragraphs>396</Paragraphs>
  <Slides>39</Slides>
  <Notes>38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12</vt:i4>
      </vt:variant>
      <vt:variant>
        <vt:lpstr>Thema</vt:lpstr>
      </vt:variant>
      <vt:variant>
        <vt:i4>5</vt:i4>
      </vt:variant>
      <vt:variant>
        <vt:lpstr>Diatitels</vt:lpstr>
      </vt:variant>
      <vt:variant>
        <vt:i4>39</vt:i4>
      </vt:variant>
    </vt:vector>
  </HeadingPairs>
  <TitlesOfParts>
    <vt:vector size="56" baseType="lpstr">
      <vt:lpstr>Courier New</vt:lpstr>
      <vt:lpstr>FlandersArtSans-Medium</vt:lpstr>
      <vt:lpstr>Arial</vt:lpstr>
      <vt:lpstr>FlandersArtSerif-Regular</vt:lpstr>
      <vt:lpstr>Flanders Art Sans Medium</vt:lpstr>
      <vt:lpstr>Wingdings</vt:lpstr>
      <vt:lpstr>FlandersArtSans-Bold</vt:lpstr>
      <vt:lpstr>Calibri</vt:lpstr>
      <vt:lpstr>FlandersArtSans</vt:lpstr>
      <vt:lpstr>Univers for KPMG Light</vt:lpstr>
      <vt:lpstr>Flanders Art Sans</vt:lpstr>
      <vt:lpstr>FlandersArtSans-Regular</vt:lpstr>
      <vt:lpstr>Presentatie_VO_V6</vt:lpstr>
      <vt:lpstr>DZorg_titeldia's</vt:lpstr>
      <vt:lpstr>DZorg_tussentitels</vt:lpstr>
      <vt:lpstr>DZorg_tekstdia's</vt:lpstr>
      <vt:lpstr>Presentatie_Departement Zorg_kleurvlakken</vt:lpstr>
      <vt:lpstr>Vlaamse projecten om de toegang tot de huisartsgeneeskunde te verbeteren </vt:lpstr>
      <vt:lpstr>Een hartelijk welkom namens onze partners!</vt:lpstr>
      <vt:lpstr>Agenda</vt:lpstr>
      <vt:lpstr>Welkom</vt:lpstr>
      <vt:lpstr>De uitdaging</vt:lpstr>
      <vt:lpstr>Waarom is het belangrijk om hierop in te zetten? </vt:lpstr>
      <vt:lpstr>Verkenning van de uitdaging</vt:lpstr>
      <vt:lpstr>Factoren die een rol spelen bij de toegankelijkheid  </vt:lpstr>
      <vt:lpstr> </vt:lpstr>
      <vt:lpstr> </vt:lpstr>
      <vt:lpstr>Ondersteuning in de vorm van concrete projecten </vt:lpstr>
      <vt:lpstr>Voorstelling van de projecten</vt:lpstr>
      <vt:lpstr>Project data-inventarisatie huisartsen</vt:lpstr>
      <vt:lpstr>Waarom dit project?</vt:lpstr>
      <vt:lpstr>Tijdslijn</vt:lpstr>
      <vt:lpstr>Afgeronde fases</vt:lpstr>
      <vt:lpstr>Vier doelstellingen</vt:lpstr>
      <vt:lpstr>Wat?</vt:lpstr>
      <vt:lpstr>Proces data-inventarisatie: vragenlijsten</vt:lpstr>
      <vt:lpstr>Voorbeeld: vragen uit de vragenlijst</vt:lpstr>
      <vt:lpstr>Proces data-inventarisatie: zorgnood  </vt:lpstr>
      <vt:lpstr>Project output </vt:lpstr>
      <vt:lpstr>Volgende stappen</vt:lpstr>
      <vt:lpstr>Innovatief project toegankelijkheid huisartsgeneeskunde </vt:lpstr>
      <vt:lpstr>Doelstellingen</vt:lpstr>
      <vt:lpstr>Wat zijn de verwachtingen? </vt:lpstr>
      <vt:lpstr>Welke ondersteuning ontvangen de projecten? </vt:lpstr>
      <vt:lpstr>Samenwerking centraal </vt:lpstr>
      <vt:lpstr>Mijlpalen </vt:lpstr>
      <vt:lpstr>Noteer alvast in je agenda!  </vt:lpstr>
      <vt:lpstr>De pilootprojecten brede eerstelijnspraktijken</vt:lpstr>
      <vt:lpstr>Opzet brede eerstelijnspraktijken</vt:lpstr>
      <vt:lpstr>PowerPoint-presentatie</vt:lpstr>
      <vt:lpstr>Hoe verder?</vt:lpstr>
      <vt:lpstr>De ondersteuning van de eerstelijnszorgaanbieders en de interdisciplinaire samenwerking in de praktijkvoering (impulsfonds)</vt:lpstr>
      <vt:lpstr>Context</vt:lpstr>
      <vt:lpstr>Vragen?</vt:lpstr>
      <vt:lpstr>Belangrijke data</vt:lpstr>
      <vt:lpstr>Bedankt! </vt:lpstr>
    </vt:vector>
  </TitlesOfParts>
  <Company>Vlaamse overheid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Voeg dia’s voor titels, tussentitels en tekst in via    menu Start &gt;&gt; Nieuwe dia</dc:title>
  <dc:creator>Wijnants Elke</dc:creator>
  <cp:lastModifiedBy>Schillemans Sara</cp:lastModifiedBy>
  <cp:revision>21</cp:revision>
  <cp:lastPrinted>2020-01-08T11:25:46Z</cp:lastPrinted>
  <dcterms:created xsi:type="dcterms:W3CDTF">2024-03-14T14:11:47Z</dcterms:created>
  <dcterms:modified xsi:type="dcterms:W3CDTF">2024-08-27T09:53:26Z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0x0101006F4B26F7D91C814EA741905820818380</vt:lpwstr>
  </property>
  <property fmtid="{D5CDD505-2E9C-101B-9397-08002B2CF9AE}" pid="3" name="MediaServiceImageTags">
    <vt:lpwstr/>
  </property>
</Properties>
</file>