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79" r:id="rId5"/>
    <p:sldMasterId id="2147483739" r:id="rId6"/>
    <p:sldMasterId id="2147483784" r:id="rId7"/>
  </p:sldMasterIdLst>
  <p:notesMasterIdLst>
    <p:notesMasterId r:id="rId62"/>
  </p:notesMasterIdLst>
  <p:handoutMasterIdLst>
    <p:handoutMasterId r:id="rId63"/>
  </p:handoutMasterIdLst>
  <p:sldIdLst>
    <p:sldId id="369" r:id="rId8"/>
    <p:sldId id="361" r:id="rId9"/>
    <p:sldId id="363" r:id="rId10"/>
    <p:sldId id="366" r:id="rId11"/>
    <p:sldId id="367" r:id="rId12"/>
    <p:sldId id="364" r:id="rId13"/>
    <p:sldId id="365" r:id="rId14"/>
    <p:sldId id="368" r:id="rId15"/>
    <p:sldId id="313" r:id="rId16"/>
    <p:sldId id="314" r:id="rId17"/>
    <p:sldId id="312" r:id="rId18"/>
    <p:sldId id="387" r:id="rId19"/>
    <p:sldId id="315" r:id="rId20"/>
    <p:sldId id="322" r:id="rId21"/>
    <p:sldId id="347" r:id="rId22"/>
    <p:sldId id="337" r:id="rId23"/>
    <p:sldId id="317" r:id="rId24"/>
    <p:sldId id="343" r:id="rId25"/>
    <p:sldId id="385" r:id="rId26"/>
    <p:sldId id="375" r:id="rId27"/>
    <p:sldId id="380" r:id="rId28"/>
    <p:sldId id="381" r:id="rId29"/>
    <p:sldId id="334" r:id="rId30"/>
    <p:sldId id="370" r:id="rId31"/>
    <p:sldId id="358" r:id="rId32"/>
    <p:sldId id="324" r:id="rId33"/>
    <p:sldId id="383" r:id="rId34"/>
    <p:sldId id="356" r:id="rId35"/>
    <p:sldId id="335" r:id="rId36"/>
    <p:sldId id="390" r:id="rId37"/>
    <p:sldId id="325" r:id="rId38"/>
    <p:sldId id="327" r:id="rId39"/>
    <p:sldId id="345" r:id="rId40"/>
    <p:sldId id="330" r:id="rId41"/>
    <p:sldId id="391" r:id="rId42"/>
    <p:sldId id="344" r:id="rId43"/>
    <p:sldId id="329" r:id="rId44"/>
    <p:sldId id="333" r:id="rId45"/>
    <p:sldId id="377" r:id="rId46"/>
    <p:sldId id="355" r:id="rId47"/>
    <p:sldId id="389" r:id="rId48"/>
    <p:sldId id="384" r:id="rId49"/>
    <p:sldId id="346" r:id="rId50"/>
    <p:sldId id="349" r:id="rId51"/>
    <p:sldId id="352" r:id="rId52"/>
    <p:sldId id="353" r:id="rId53"/>
    <p:sldId id="371" r:id="rId54"/>
    <p:sldId id="341" r:id="rId55"/>
    <p:sldId id="386" r:id="rId56"/>
    <p:sldId id="376" r:id="rId57"/>
    <p:sldId id="339" r:id="rId58"/>
    <p:sldId id="340" r:id="rId59"/>
    <p:sldId id="388" r:id="rId60"/>
    <p:sldId id="308" r:id="rId61"/>
  </p:sldIdLst>
  <p:sldSz cx="9144000" cy="5143500" type="screen16x9"/>
  <p:notesSz cx="9144000" cy="6858000"/>
  <p:embeddedFontLst>
    <p:embeddedFont>
      <p:font typeface="Baloo 2" panose="020B0604020202020204" charset="0"/>
      <p:regular r:id="rId64"/>
      <p:bold r:id="rId65"/>
    </p:embeddedFont>
    <p:embeddedFont>
      <p:font typeface="Flanders Art Sans" panose="020B0604020202020204" charset="0"/>
      <p:regular r:id="rId66"/>
      <p:bold r:id="rId67"/>
      <p:italic r:id="rId68"/>
      <p:boldItalic r:id="rId69"/>
    </p:embeddedFont>
    <p:embeddedFont>
      <p:font typeface="Flanders Art Sans Medium" panose="020B0604020202020204" charset="0"/>
      <p:regular r:id="rId70"/>
      <p:bold r:id="rId71"/>
      <p:italic r:id="rId72"/>
      <p:boldItalic r:id="rId73"/>
    </p:embeddedFont>
    <p:embeddedFont>
      <p:font typeface="FlandersArtSans-Bold" panose="00000800000000000000" pitchFamily="2" charset="0"/>
      <p:bold r:id="rId74"/>
    </p:embeddedFont>
    <p:embeddedFont>
      <p:font typeface="FlandersArtSans-Medium" panose="00000600000000000000" pitchFamily="2" charset="0"/>
      <p:regular r:id="rId75"/>
    </p:embeddedFont>
    <p:embeddedFont>
      <p:font typeface="FlandersArtSans-Regular" panose="00000500000000000000" pitchFamily="2" charset="0"/>
      <p:regular r:id="rId76"/>
    </p:embeddedFont>
    <p:embeddedFont>
      <p:font typeface="Trebuchet MS" panose="020B0603020202020204" pitchFamily="34" charset="0"/>
      <p:regular r:id="rId77"/>
      <p:bold r:id="rId78"/>
      <p:italic r:id="rId79"/>
      <p:boldItalic r:id="rId80"/>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guide id="4" pos="558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06C359-6ED2-1533-01AA-E10D43895A46}" name="Overloop Rudi" initials="RO" userId="S::rudi.overloop@vlaanderen.be::9342d211-8865-4315-ae2a-50852be9c403" providerId="AD"/>
  <p188:author id="{2B25FEC2-83ED-214F-2AD2-2476D80485F5}" name="Van Besien Wouter" initials="WV" userId="S::wouter.vanbesien@vlaanderen.be::1e179b25-fcaa-4fef-bd0a-979403c23195" providerId="AD"/>
  <p188:author id="{7D7A5EEA-E6B9-7428-17CF-1C136EC4B21E}" name="Wijnants Elke" initials="WE" userId="S::elke.wijnants@vlaanderen.be::15c965b4-98ee-43c7-acde-43838e66de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7"/>
    <a:srgbClr val="F6C547"/>
    <a:srgbClr val="99D892"/>
    <a:srgbClr val="80B6E4"/>
    <a:srgbClr val="D9BCE8"/>
    <a:srgbClr val="359B3C"/>
    <a:srgbClr val="FFFF00"/>
    <a:srgbClr val="646464"/>
    <a:srgbClr val="717171"/>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21" autoAdjust="0"/>
  </p:normalViewPr>
  <p:slideViewPr>
    <p:cSldViewPr snapToGrid="0" showGuides="1">
      <p:cViewPr varScale="1">
        <p:scale>
          <a:sx n="110" d="100"/>
          <a:sy n="110" d="100"/>
        </p:scale>
        <p:origin x="686" y="77"/>
      </p:cViewPr>
      <p:guideLst>
        <p:guide orient="horz" pos="2160"/>
        <p:guide pos="2880"/>
        <p:guide orient="horz" pos="1620"/>
        <p:guide pos="5581"/>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handoutMaster" Target="handoutMasters/handoutMaster1.xml"/><Relationship Id="rId68" Type="http://schemas.openxmlformats.org/officeDocument/2006/relationships/font" Target="fonts/font5.fntdata"/><Relationship Id="rId84" Type="http://schemas.openxmlformats.org/officeDocument/2006/relationships/tableStyles" Target="tableStyle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font" Target="fonts/font11.fntdata"/><Relationship Id="rId79" Type="http://schemas.openxmlformats.org/officeDocument/2006/relationships/font" Target="fonts/font16.fntdata"/><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9.fntdata"/><Relationship Id="rId80" Type="http://schemas.openxmlformats.org/officeDocument/2006/relationships/font" Target="fonts/font17.fntdata"/><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font" Target="fonts/font4.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presProps" Target="pres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font" Target="fonts/font13.fntdata"/><Relationship Id="rId7" Type="http://schemas.openxmlformats.org/officeDocument/2006/relationships/slideMaster" Target="slideMasters/slideMaster4.xml"/><Relationship Id="rId71" Type="http://schemas.openxmlformats.org/officeDocument/2006/relationships/font" Target="fonts/font8.fntdata"/><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font" Target="fonts/font3.fntdata"/><Relationship Id="rId61" Type="http://schemas.openxmlformats.org/officeDocument/2006/relationships/slide" Target="slides/slide54.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jnants Elke" userId="15c965b4-98ee-43c7-acde-43838e66ded7" providerId="ADAL" clId="{15C1B5DD-D2EA-4876-9414-F0E4E1771ED2}"/>
    <pc:docChg chg="custSel modSld">
      <pc:chgData name="Wijnants Elke" userId="15c965b4-98ee-43c7-acde-43838e66ded7" providerId="ADAL" clId="{15C1B5DD-D2EA-4876-9414-F0E4E1771ED2}" dt="2024-12-02T12:39:20.458" v="1665" actId="20577"/>
      <pc:docMkLst>
        <pc:docMk/>
      </pc:docMkLst>
      <pc:sldChg chg="modSp mod">
        <pc:chgData name="Wijnants Elke" userId="15c965b4-98ee-43c7-acde-43838e66ded7" providerId="ADAL" clId="{15C1B5DD-D2EA-4876-9414-F0E4E1771ED2}" dt="2024-11-26T12:44:30.716" v="1464" actId="6549"/>
        <pc:sldMkLst>
          <pc:docMk/>
          <pc:sldMk cId="3162427101" sldId="313"/>
        </pc:sldMkLst>
        <pc:spChg chg="mod">
          <ac:chgData name="Wijnants Elke" userId="15c965b4-98ee-43c7-acde-43838e66ded7" providerId="ADAL" clId="{15C1B5DD-D2EA-4876-9414-F0E4E1771ED2}" dt="2024-11-26T12:44:30.716" v="1464" actId="6549"/>
          <ac:spMkLst>
            <pc:docMk/>
            <pc:sldMk cId="3162427101" sldId="313"/>
            <ac:spMk id="3" creationId="{9AB161BA-F252-B2D0-8294-D0283A724C2A}"/>
          </ac:spMkLst>
        </pc:spChg>
      </pc:sldChg>
      <pc:sldChg chg="modSp mod">
        <pc:chgData name="Wijnants Elke" userId="15c965b4-98ee-43c7-acde-43838e66ded7" providerId="ADAL" clId="{15C1B5DD-D2EA-4876-9414-F0E4E1771ED2}" dt="2024-11-21T09:05:37.607" v="363" actId="20577"/>
        <pc:sldMkLst>
          <pc:docMk/>
          <pc:sldMk cId="3696438940" sldId="317"/>
        </pc:sldMkLst>
        <pc:spChg chg="mod">
          <ac:chgData name="Wijnants Elke" userId="15c965b4-98ee-43c7-acde-43838e66ded7" providerId="ADAL" clId="{15C1B5DD-D2EA-4876-9414-F0E4E1771ED2}" dt="2024-11-21T09:05:37.607" v="363" actId="20577"/>
          <ac:spMkLst>
            <pc:docMk/>
            <pc:sldMk cId="3696438940" sldId="317"/>
            <ac:spMk id="2" creationId="{699F3309-F21C-DF70-AD57-2BB638F260C4}"/>
          </ac:spMkLst>
        </pc:spChg>
      </pc:sldChg>
      <pc:sldChg chg="modSp mod">
        <pc:chgData name="Wijnants Elke" userId="15c965b4-98ee-43c7-acde-43838e66ded7" providerId="ADAL" clId="{15C1B5DD-D2EA-4876-9414-F0E4E1771ED2}" dt="2024-11-21T08:36:29.417" v="46" actId="20577"/>
        <pc:sldMkLst>
          <pc:docMk/>
          <pc:sldMk cId="1398410086" sldId="322"/>
        </pc:sldMkLst>
        <pc:spChg chg="mod">
          <ac:chgData name="Wijnants Elke" userId="15c965b4-98ee-43c7-acde-43838e66ded7" providerId="ADAL" clId="{15C1B5DD-D2EA-4876-9414-F0E4E1771ED2}" dt="2024-11-21T08:36:29.417" v="46" actId="20577"/>
          <ac:spMkLst>
            <pc:docMk/>
            <pc:sldMk cId="1398410086" sldId="322"/>
            <ac:spMk id="2" creationId="{699F3309-F21C-DF70-AD57-2BB638F260C4}"/>
          </ac:spMkLst>
        </pc:spChg>
      </pc:sldChg>
      <pc:sldChg chg="modSp mod">
        <pc:chgData name="Wijnants Elke" userId="15c965b4-98ee-43c7-acde-43838e66ded7" providerId="ADAL" clId="{15C1B5DD-D2EA-4876-9414-F0E4E1771ED2}" dt="2024-11-26T12:36:27.173" v="1362" actId="113"/>
        <pc:sldMkLst>
          <pc:docMk/>
          <pc:sldMk cId="3174463996" sldId="329"/>
        </pc:sldMkLst>
        <pc:graphicFrameChg chg="modGraphic">
          <ac:chgData name="Wijnants Elke" userId="15c965b4-98ee-43c7-acde-43838e66ded7" providerId="ADAL" clId="{15C1B5DD-D2EA-4876-9414-F0E4E1771ED2}" dt="2024-11-26T12:36:27.173" v="1362" actId="113"/>
          <ac:graphicFrameMkLst>
            <pc:docMk/>
            <pc:sldMk cId="3174463996" sldId="329"/>
            <ac:graphicFrameMk id="4" creationId="{46BDDE34-D5DA-5D5E-7171-01D2D81100EC}"/>
          </ac:graphicFrameMkLst>
        </pc:graphicFrameChg>
      </pc:sldChg>
      <pc:sldChg chg="modSp mod">
        <pc:chgData name="Wijnants Elke" userId="15c965b4-98ee-43c7-acde-43838e66ded7" providerId="ADAL" clId="{15C1B5DD-D2EA-4876-9414-F0E4E1771ED2}" dt="2024-12-02T12:35:22.399" v="1515" actId="20577"/>
        <pc:sldMkLst>
          <pc:docMk/>
          <pc:sldMk cId="4020620564" sldId="330"/>
        </pc:sldMkLst>
        <pc:graphicFrameChg chg="modGraphic">
          <ac:chgData name="Wijnants Elke" userId="15c965b4-98ee-43c7-acde-43838e66ded7" providerId="ADAL" clId="{15C1B5DD-D2EA-4876-9414-F0E4E1771ED2}" dt="2024-12-02T12:35:22.399" v="1515" actId="20577"/>
          <ac:graphicFrameMkLst>
            <pc:docMk/>
            <pc:sldMk cId="4020620564" sldId="330"/>
            <ac:graphicFrameMk id="4" creationId="{DEF91045-E6E4-92D1-9ACF-7CDEEAF53740}"/>
          </ac:graphicFrameMkLst>
        </pc:graphicFrameChg>
      </pc:sldChg>
      <pc:sldChg chg="modSp mod">
        <pc:chgData name="Wijnants Elke" userId="15c965b4-98ee-43c7-acde-43838e66ded7" providerId="ADAL" clId="{15C1B5DD-D2EA-4876-9414-F0E4E1771ED2}" dt="2024-11-26T12:37:03.280" v="1406" actId="20577"/>
        <pc:sldMkLst>
          <pc:docMk/>
          <pc:sldMk cId="1003027818" sldId="333"/>
        </pc:sldMkLst>
        <pc:graphicFrameChg chg="modGraphic">
          <ac:chgData name="Wijnants Elke" userId="15c965b4-98ee-43c7-acde-43838e66ded7" providerId="ADAL" clId="{15C1B5DD-D2EA-4876-9414-F0E4E1771ED2}" dt="2024-11-26T12:37:03.280" v="1406" actId="20577"/>
          <ac:graphicFrameMkLst>
            <pc:docMk/>
            <pc:sldMk cId="1003027818" sldId="333"/>
            <ac:graphicFrameMk id="4" creationId="{DEF91045-E6E4-92D1-9ACF-7CDEEAF53740}"/>
          </ac:graphicFrameMkLst>
        </pc:graphicFrameChg>
      </pc:sldChg>
      <pc:sldChg chg="modSp mod">
        <pc:chgData name="Wijnants Elke" userId="15c965b4-98ee-43c7-acde-43838e66ded7" providerId="ADAL" clId="{15C1B5DD-D2EA-4876-9414-F0E4E1771ED2}" dt="2024-11-26T12:44:14.529" v="1463" actId="115"/>
        <pc:sldMkLst>
          <pc:docMk/>
          <pc:sldMk cId="3061295298" sldId="340"/>
        </pc:sldMkLst>
        <pc:spChg chg="mod">
          <ac:chgData name="Wijnants Elke" userId="15c965b4-98ee-43c7-acde-43838e66ded7" providerId="ADAL" clId="{15C1B5DD-D2EA-4876-9414-F0E4E1771ED2}" dt="2024-11-26T12:44:14.529" v="1463" actId="115"/>
          <ac:spMkLst>
            <pc:docMk/>
            <pc:sldMk cId="3061295298" sldId="340"/>
            <ac:spMk id="2" creationId="{699F3309-F21C-DF70-AD57-2BB638F260C4}"/>
          </ac:spMkLst>
        </pc:spChg>
      </pc:sldChg>
      <pc:sldChg chg="modSp mod">
        <pc:chgData name="Wijnants Elke" userId="15c965b4-98ee-43c7-acde-43838e66ded7" providerId="ADAL" clId="{15C1B5DD-D2EA-4876-9414-F0E4E1771ED2}" dt="2024-12-02T12:32:54.021" v="1480" actId="1036"/>
        <pc:sldMkLst>
          <pc:docMk/>
          <pc:sldMk cId="2201161555" sldId="343"/>
        </pc:sldMkLst>
        <pc:picChg chg="mod">
          <ac:chgData name="Wijnants Elke" userId="15c965b4-98ee-43c7-acde-43838e66ded7" providerId="ADAL" clId="{15C1B5DD-D2EA-4876-9414-F0E4E1771ED2}" dt="2024-12-02T12:32:54.021" v="1480" actId="1036"/>
          <ac:picMkLst>
            <pc:docMk/>
            <pc:sldMk cId="2201161555" sldId="343"/>
            <ac:picMk id="6" creationId="{212E40BB-47E7-0135-C272-0347E0247A57}"/>
          </ac:picMkLst>
        </pc:picChg>
      </pc:sldChg>
      <pc:sldChg chg="modSp mod">
        <pc:chgData name="Wijnants Elke" userId="15c965b4-98ee-43c7-acde-43838e66ded7" providerId="ADAL" clId="{15C1B5DD-D2EA-4876-9414-F0E4E1771ED2}" dt="2024-12-02T12:35:43.380" v="1521" actId="20577"/>
        <pc:sldMkLst>
          <pc:docMk/>
          <pc:sldMk cId="2544961048" sldId="344"/>
        </pc:sldMkLst>
        <pc:graphicFrameChg chg="modGraphic">
          <ac:chgData name="Wijnants Elke" userId="15c965b4-98ee-43c7-acde-43838e66ded7" providerId="ADAL" clId="{15C1B5DD-D2EA-4876-9414-F0E4E1771ED2}" dt="2024-12-02T12:35:43.380" v="1521" actId="20577"/>
          <ac:graphicFrameMkLst>
            <pc:docMk/>
            <pc:sldMk cId="2544961048" sldId="344"/>
            <ac:graphicFrameMk id="5" creationId="{C78E306D-1053-C2D0-E580-E7125FFF917B}"/>
          </ac:graphicFrameMkLst>
        </pc:graphicFrameChg>
      </pc:sldChg>
      <pc:sldChg chg="modSp mod">
        <pc:chgData name="Wijnants Elke" userId="15c965b4-98ee-43c7-acde-43838e66ded7" providerId="ADAL" clId="{15C1B5DD-D2EA-4876-9414-F0E4E1771ED2}" dt="2024-12-02T12:34:55.394" v="1484" actId="20577"/>
        <pc:sldMkLst>
          <pc:docMk/>
          <pc:sldMk cId="709996654" sldId="345"/>
        </pc:sldMkLst>
        <pc:graphicFrameChg chg="modGraphic">
          <ac:chgData name="Wijnants Elke" userId="15c965b4-98ee-43c7-acde-43838e66ded7" providerId="ADAL" clId="{15C1B5DD-D2EA-4876-9414-F0E4E1771ED2}" dt="2024-12-02T12:34:55.394" v="1484" actId="20577"/>
          <ac:graphicFrameMkLst>
            <pc:docMk/>
            <pc:sldMk cId="709996654" sldId="345"/>
            <ac:graphicFrameMk id="4" creationId="{4B2E47D2-72B5-2164-28CC-A8DC4A421D8B}"/>
          </ac:graphicFrameMkLst>
        </pc:graphicFrameChg>
      </pc:sldChg>
      <pc:sldChg chg="addSp modSp mod">
        <pc:chgData name="Wijnants Elke" userId="15c965b4-98ee-43c7-acde-43838e66ded7" providerId="ADAL" clId="{15C1B5DD-D2EA-4876-9414-F0E4E1771ED2}" dt="2024-11-21T08:37:25.830" v="148" actId="20577"/>
        <pc:sldMkLst>
          <pc:docMk/>
          <pc:sldMk cId="254803477" sldId="347"/>
        </pc:sldMkLst>
        <pc:spChg chg="add mod">
          <ac:chgData name="Wijnants Elke" userId="15c965b4-98ee-43c7-acde-43838e66ded7" providerId="ADAL" clId="{15C1B5DD-D2EA-4876-9414-F0E4E1771ED2}" dt="2024-11-21T08:37:25.830" v="148" actId="20577"/>
          <ac:spMkLst>
            <pc:docMk/>
            <pc:sldMk cId="254803477" sldId="347"/>
            <ac:spMk id="4" creationId="{DCCB4274-BBAB-B52E-9E22-A83BABD6DAF7}"/>
          </ac:spMkLst>
        </pc:spChg>
      </pc:sldChg>
      <pc:sldChg chg="addSp delSp modSp mod">
        <pc:chgData name="Wijnants Elke" userId="15c965b4-98ee-43c7-acde-43838e66ded7" providerId="ADAL" clId="{15C1B5DD-D2EA-4876-9414-F0E4E1771ED2}" dt="2024-11-26T12:42:34.324" v="1416" actId="1076"/>
        <pc:sldMkLst>
          <pc:docMk/>
          <pc:sldMk cId="3085366561" sldId="353"/>
        </pc:sldMkLst>
        <pc:picChg chg="del mod">
          <ac:chgData name="Wijnants Elke" userId="15c965b4-98ee-43c7-acde-43838e66ded7" providerId="ADAL" clId="{15C1B5DD-D2EA-4876-9414-F0E4E1771ED2}" dt="2024-11-26T12:42:23.442" v="1410" actId="478"/>
          <ac:picMkLst>
            <pc:docMk/>
            <pc:sldMk cId="3085366561" sldId="353"/>
            <ac:picMk id="5" creationId="{D5BD9C98-5B3E-827C-861C-71E505A6F7A2}"/>
          </ac:picMkLst>
        </pc:picChg>
        <pc:picChg chg="add mod">
          <ac:chgData name="Wijnants Elke" userId="15c965b4-98ee-43c7-acde-43838e66ded7" providerId="ADAL" clId="{15C1B5DD-D2EA-4876-9414-F0E4E1771ED2}" dt="2024-11-26T12:42:34.324" v="1416" actId="1076"/>
          <ac:picMkLst>
            <pc:docMk/>
            <pc:sldMk cId="3085366561" sldId="353"/>
            <ac:picMk id="6" creationId="{28743F37-52C0-2928-5230-347791016FEA}"/>
          </ac:picMkLst>
        </pc:picChg>
      </pc:sldChg>
      <pc:sldChg chg="modSp mod">
        <pc:chgData name="Wijnants Elke" userId="15c965b4-98ee-43c7-acde-43838e66ded7" providerId="ADAL" clId="{15C1B5DD-D2EA-4876-9414-F0E4E1771ED2}" dt="2024-12-02T12:00:12.445" v="1478" actId="20577"/>
        <pc:sldMkLst>
          <pc:docMk/>
          <pc:sldMk cId="229630658" sldId="355"/>
        </pc:sldMkLst>
        <pc:spChg chg="mod">
          <ac:chgData name="Wijnants Elke" userId="15c965b4-98ee-43c7-acde-43838e66ded7" providerId="ADAL" clId="{15C1B5DD-D2EA-4876-9414-F0E4E1771ED2}" dt="2024-12-02T12:00:12.445" v="1478" actId="20577"/>
          <ac:spMkLst>
            <pc:docMk/>
            <pc:sldMk cId="229630658" sldId="355"/>
            <ac:spMk id="2" creationId="{457F794B-261B-93C1-57A9-4F6528FA18F6}"/>
          </ac:spMkLst>
        </pc:spChg>
      </pc:sldChg>
      <pc:sldChg chg="modSp mod">
        <pc:chgData name="Wijnants Elke" userId="15c965b4-98ee-43c7-acde-43838e66ded7" providerId="ADAL" clId="{15C1B5DD-D2EA-4876-9414-F0E4E1771ED2}" dt="2024-12-02T12:34:01.902" v="1481" actId="20577"/>
        <pc:sldMkLst>
          <pc:docMk/>
          <pc:sldMk cId="5631871" sldId="356"/>
        </pc:sldMkLst>
        <pc:spChg chg="mod">
          <ac:chgData name="Wijnants Elke" userId="15c965b4-98ee-43c7-acde-43838e66ded7" providerId="ADAL" clId="{15C1B5DD-D2EA-4876-9414-F0E4E1771ED2}" dt="2024-12-02T12:34:01.902" v="1481" actId="20577"/>
          <ac:spMkLst>
            <pc:docMk/>
            <pc:sldMk cId="5631871" sldId="356"/>
            <ac:spMk id="2" creationId="{44651320-96DF-0C19-58B3-C97313F169AA}"/>
          </ac:spMkLst>
        </pc:spChg>
      </pc:sldChg>
      <pc:sldChg chg="modSp mod">
        <pc:chgData name="Wijnants Elke" userId="15c965b4-98ee-43c7-acde-43838e66ded7" providerId="ADAL" clId="{15C1B5DD-D2EA-4876-9414-F0E4E1771ED2}" dt="2024-11-26T12:32:25.579" v="1328" actId="1076"/>
        <pc:sldMkLst>
          <pc:docMk/>
          <pc:sldMk cId="4110349758" sldId="369"/>
        </pc:sldMkLst>
        <pc:spChg chg="mod">
          <ac:chgData name="Wijnants Elke" userId="15c965b4-98ee-43c7-acde-43838e66ded7" providerId="ADAL" clId="{15C1B5DD-D2EA-4876-9414-F0E4E1771ED2}" dt="2024-11-26T12:32:25.579" v="1328" actId="1076"/>
          <ac:spMkLst>
            <pc:docMk/>
            <pc:sldMk cId="4110349758" sldId="369"/>
            <ac:spMk id="2" creationId="{1370EA14-69A5-07A3-9B16-31D19FF0EBBD}"/>
          </ac:spMkLst>
        </pc:spChg>
        <pc:spChg chg="mod">
          <ac:chgData name="Wijnants Elke" userId="15c965b4-98ee-43c7-acde-43838e66ded7" providerId="ADAL" clId="{15C1B5DD-D2EA-4876-9414-F0E4E1771ED2}" dt="2024-11-26T12:32:16.946" v="1325" actId="1076"/>
          <ac:spMkLst>
            <pc:docMk/>
            <pc:sldMk cId="4110349758" sldId="369"/>
            <ac:spMk id="3" creationId="{9AB161BA-F252-B2D0-8294-D0283A724C2A}"/>
          </ac:spMkLst>
        </pc:spChg>
      </pc:sldChg>
      <pc:sldChg chg="modSp mod">
        <pc:chgData name="Wijnants Elke" userId="15c965b4-98ee-43c7-acde-43838e66ded7" providerId="ADAL" clId="{15C1B5DD-D2EA-4876-9414-F0E4E1771ED2}" dt="2024-11-21T09:05:11.840" v="351" actId="20577"/>
        <pc:sldMkLst>
          <pc:docMk/>
          <pc:sldMk cId="2197288308" sldId="370"/>
        </pc:sldMkLst>
        <pc:graphicFrameChg chg="modGraphic">
          <ac:chgData name="Wijnants Elke" userId="15c965b4-98ee-43c7-acde-43838e66ded7" providerId="ADAL" clId="{15C1B5DD-D2EA-4876-9414-F0E4E1771ED2}" dt="2024-11-21T09:05:11.840" v="351" actId="20577"/>
          <ac:graphicFrameMkLst>
            <pc:docMk/>
            <pc:sldMk cId="2197288308" sldId="370"/>
            <ac:graphicFrameMk id="4" creationId="{ADC35978-C22B-C569-FAA5-AED99C86B182}"/>
          </ac:graphicFrameMkLst>
        </pc:graphicFrameChg>
      </pc:sldChg>
      <pc:sldChg chg="modSp mod">
        <pc:chgData name="Wijnants Elke" userId="15c965b4-98ee-43c7-acde-43838e66ded7" providerId="ADAL" clId="{15C1B5DD-D2EA-4876-9414-F0E4E1771ED2}" dt="2024-11-26T12:33:57.137" v="1360" actId="1076"/>
        <pc:sldMkLst>
          <pc:docMk/>
          <pc:sldMk cId="2374064438" sldId="375"/>
        </pc:sldMkLst>
        <pc:spChg chg="mod">
          <ac:chgData name="Wijnants Elke" userId="15c965b4-98ee-43c7-acde-43838e66ded7" providerId="ADAL" clId="{15C1B5DD-D2EA-4876-9414-F0E4E1771ED2}" dt="2024-11-26T12:33:53.544" v="1359" actId="20577"/>
          <ac:spMkLst>
            <pc:docMk/>
            <pc:sldMk cId="2374064438" sldId="375"/>
            <ac:spMk id="2" creationId="{45F8A1F7-9123-FE3F-4419-DDB16ECD3DFF}"/>
          </ac:spMkLst>
        </pc:spChg>
        <pc:picChg chg="mod">
          <ac:chgData name="Wijnants Elke" userId="15c965b4-98ee-43c7-acde-43838e66ded7" providerId="ADAL" clId="{15C1B5DD-D2EA-4876-9414-F0E4E1771ED2}" dt="2024-11-26T12:33:57.137" v="1360" actId="1076"/>
          <ac:picMkLst>
            <pc:docMk/>
            <pc:sldMk cId="2374064438" sldId="375"/>
            <ac:picMk id="5" creationId="{DE429D13-1C5C-E9A5-C443-2E81E04A9D37}"/>
          </ac:picMkLst>
        </pc:picChg>
      </pc:sldChg>
      <pc:sldChg chg="modSp mod">
        <pc:chgData name="Wijnants Elke" userId="15c965b4-98ee-43c7-acde-43838e66ded7" providerId="ADAL" clId="{15C1B5DD-D2EA-4876-9414-F0E4E1771ED2}" dt="2024-12-02T12:38:17.826" v="1585" actId="20577"/>
        <pc:sldMkLst>
          <pc:docMk/>
          <pc:sldMk cId="2526524527" sldId="376"/>
        </pc:sldMkLst>
        <pc:spChg chg="mod">
          <ac:chgData name="Wijnants Elke" userId="15c965b4-98ee-43c7-acde-43838e66ded7" providerId="ADAL" clId="{15C1B5DD-D2EA-4876-9414-F0E4E1771ED2}" dt="2024-12-02T12:38:17.826" v="1585" actId="20577"/>
          <ac:spMkLst>
            <pc:docMk/>
            <pc:sldMk cId="2526524527" sldId="376"/>
            <ac:spMk id="2" creationId="{937228AD-DE8A-0A8D-6624-C4CE624BC3C2}"/>
          </ac:spMkLst>
        </pc:spChg>
      </pc:sldChg>
      <pc:sldChg chg="modSp mod">
        <pc:chgData name="Wijnants Elke" userId="15c965b4-98ee-43c7-acde-43838e66ded7" providerId="ADAL" clId="{15C1B5DD-D2EA-4876-9414-F0E4E1771ED2}" dt="2024-12-02T12:36:53.154" v="1527" actId="20577"/>
        <pc:sldMkLst>
          <pc:docMk/>
          <pc:sldMk cId="2919292863" sldId="377"/>
        </pc:sldMkLst>
        <pc:spChg chg="mod">
          <ac:chgData name="Wijnants Elke" userId="15c965b4-98ee-43c7-acde-43838e66ded7" providerId="ADAL" clId="{15C1B5DD-D2EA-4876-9414-F0E4E1771ED2}" dt="2024-12-02T12:36:53.154" v="1527" actId="20577"/>
          <ac:spMkLst>
            <pc:docMk/>
            <pc:sldMk cId="2919292863" sldId="377"/>
            <ac:spMk id="2" creationId="{C67D73E3-9127-5F1C-D830-C25CF55B0A38}"/>
          </ac:spMkLst>
        </pc:spChg>
      </pc:sldChg>
      <pc:sldChg chg="addSp delSp modSp mod">
        <pc:chgData name="Wijnants Elke" userId="15c965b4-98ee-43c7-acde-43838e66ded7" providerId="ADAL" clId="{15C1B5DD-D2EA-4876-9414-F0E4E1771ED2}" dt="2024-11-21T09:04:54.506" v="343" actId="478"/>
        <pc:sldMkLst>
          <pc:docMk/>
          <pc:sldMk cId="1019476955" sldId="381"/>
        </pc:sldMkLst>
        <pc:spChg chg="del">
          <ac:chgData name="Wijnants Elke" userId="15c965b4-98ee-43c7-acde-43838e66ded7" providerId="ADAL" clId="{15C1B5DD-D2EA-4876-9414-F0E4E1771ED2}" dt="2024-11-21T09:04:54.506" v="343" actId="478"/>
          <ac:spMkLst>
            <pc:docMk/>
            <pc:sldMk cId="1019476955" sldId="381"/>
            <ac:spMk id="2" creationId="{73A97484-6493-A8BC-E46E-0F1C6C80814D}"/>
          </ac:spMkLst>
        </pc:spChg>
        <pc:picChg chg="add mod modCrop">
          <ac:chgData name="Wijnants Elke" userId="15c965b4-98ee-43c7-acde-43838e66ded7" providerId="ADAL" clId="{15C1B5DD-D2EA-4876-9414-F0E4E1771ED2}" dt="2024-11-21T09:04:46.218" v="342" actId="1076"/>
          <ac:picMkLst>
            <pc:docMk/>
            <pc:sldMk cId="1019476955" sldId="381"/>
            <ac:picMk id="6" creationId="{FC0C7190-7577-87CC-9E4F-E823EE100EA7}"/>
          </ac:picMkLst>
        </pc:picChg>
        <pc:picChg chg="del">
          <ac:chgData name="Wijnants Elke" userId="15c965b4-98ee-43c7-acde-43838e66ded7" providerId="ADAL" clId="{15C1B5DD-D2EA-4876-9414-F0E4E1771ED2}" dt="2024-11-21T09:04:28.989" v="337" actId="478"/>
          <ac:picMkLst>
            <pc:docMk/>
            <pc:sldMk cId="1019476955" sldId="381"/>
            <ac:picMk id="11" creationId="{2F234426-548D-F4AB-6F5F-711FA116839D}"/>
          </ac:picMkLst>
        </pc:picChg>
      </pc:sldChg>
      <pc:sldChg chg="modSp mod">
        <pc:chgData name="Wijnants Elke" userId="15c965b4-98ee-43c7-acde-43838e66ded7" providerId="ADAL" clId="{15C1B5DD-D2EA-4876-9414-F0E4E1771ED2}" dt="2024-11-21T08:38:46.847" v="336" actId="20577"/>
        <pc:sldMkLst>
          <pc:docMk/>
          <pc:sldMk cId="239309350" sldId="385"/>
        </pc:sldMkLst>
        <pc:spChg chg="mod">
          <ac:chgData name="Wijnants Elke" userId="15c965b4-98ee-43c7-acde-43838e66ded7" providerId="ADAL" clId="{15C1B5DD-D2EA-4876-9414-F0E4E1771ED2}" dt="2024-11-21T08:38:46.847" v="336" actId="20577"/>
          <ac:spMkLst>
            <pc:docMk/>
            <pc:sldMk cId="239309350" sldId="385"/>
            <ac:spMk id="2" creationId="{477178AE-F501-0611-1BB2-65DA240468B3}"/>
          </ac:spMkLst>
        </pc:spChg>
      </pc:sldChg>
      <pc:sldChg chg="modSp mod">
        <pc:chgData name="Wijnants Elke" userId="15c965b4-98ee-43c7-acde-43838e66ded7" providerId="ADAL" clId="{15C1B5DD-D2EA-4876-9414-F0E4E1771ED2}" dt="2024-11-21T08:36:04.264" v="0" actId="6549"/>
        <pc:sldMkLst>
          <pc:docMk/>
          <pc:sldMk cId="3827124824" sldId="387"/>
        </pc:sldMkLst>
        <pc:spChg chg="mod">
          <ac:chgData name="Wijnants Elke" userId="15c965b4-98ee-43c7-acde-43838e66ded7" providerId="ADAL" clId="{15C1B5DD-D2EA-4876-9414-F0E4E1771ED2}" dt="2024-11-21T08:36:04.264" v="0" actId="6549"/>
          <ac:spMkLst>
            <pc:docMk/>
            <pc:sldMk cId="3827124824" sldId="387"/>
            <ac:spMk id="2" creationId="{AF99D180-9186-CF03-148C-B19C6E0C0509}"/>
          </ac:spMkLst>
        </pc:spChg>
      </pc:sldChg>
      <pc:sldChg chg="modSp mod">
        <pc:chgData name="Wijnants Elke" userId="15c965b4-98ee-43c7-acde-43838e66ded7" providerId="ADAL" clId="{15C1B5DD-D2EA-4876-9414-F0E4E1771ED2}" dt="2024-12-02T12:39:20.458" v="1665" actId="20577"/>
        <pc:sldMkLst>
          <pc:docMk/>
          <pc:sldMk cId="2659613144" sldId="388"/>
        </pc:sldMkLst>
        <pc:spChg chg="mod">
          <ac:chgData name="Wijnants Elke" userId="15c965b4-98ee-43c7-acde-43838e66ded7" providerId="ADAL" clId="{15C1B5DD-D2EA-4876-9414-F0E4E1771ED2}" dt="2024-12-02T12:39:20.458" v="1665" actId="20577"/>
          <ac:spMkLst>
            <pc:docMk/>
            <pc:sldMk cId="2659613144" sldId="388"/>
            <ac:spMk id="4" creationId="{21C1E917-8D0D-A875-E6B0-43DF089ED6FF}"/>
          </ac:spMkLst>
        </pc:spChg>
      </pc:sldChg>
    </pc:docChg>
  </pc:docChgLst>
  <pc:docChgLst>
    <pc:chgData name="Overloop Rudi" userId="9342d211-8865-4315-ae2a-50852be9c403" providerId="ADAL" clId="{FE0D702C-9FE3-407A-9704-08D37046F65C}"/>
    <pc:docChg chg="undo custSel modSld">
      <pc:chgData name="Overloop Rudi" userId="9342d211-8865-4315-ae2a-50852be9c403" providerId="ADAL" clId="{FE0D702C-9FE3-407A-9704-08D37046F65C}" dt="2024-11-25T13:26:55.551" v="17" actId="20577"/>
      <pc:docMkLst>
        <pc:docMk/>
      </pc:docMkLst>
      <pc:sldChg chg="modSp mod">
        <pc:chgData name="Overloop Rudi" userId="9342d211-8865-4315-ae2a-50852be9c403" providerId="ADAL" clId="{FE0D702C-9FE3-407A-9704-08D37046F65C}" dt="2024-11-25T13:16:04.868" v="7" actId="20577"/>
        <pc:sldMkLst>
          <pc:docMk/>
          <pc:sldMk cId="4020620564" sldId="330"/>
        </pc:sldMkLst>
        <pc:graphicFrameChg chg="modGraphic">
          <ac:chgData name="Overloop Rudi" userId="9342d211-8865-4315-ae2a-50852be9c403" providerId="ADAL" clId="{FE0D702C-9FE3-407A-9704-08D37046F65C}" dt="2024-11-25T13:16:04.868" v="7" actId="20577"/>
          <ac:graphicFrameMkLst>
            <pc:docMk/>
            <pc:sldMk cId="4020620564" sldId="330"/>
            <ac:graphicFrameMk id="4" creationId="{DEF91045-E6E4-92D1-9ACF-7CDEEAF53740}"/>
          </ac:graphicFrameMkLst>
        </pc:graphicFrameChg>
      </pc:sldChg>
      <pc:sldChg chg="modSp mod">
        <pc:chgData name="Overloop Rudi" userId="9342d211-8865-4315-ae2a-50852be9c403" providerId="ADAL" clId="{FE0D702C-9FE3-407A-9704-08D37046F65C}" dt="2024-11-25T13:26:55.551" v="17" actId="20577"/>
        <pc:sldMkLst>
          <pc:docMk/>
          <pc:sldMk cId="3061295298" sldId="340"/>
        </pc:sldMkLst>
        <pc:spChg chg="mod">
          <ac:chgData name="Overloop Rudi" userId="9342d211-8865-4315-ae2a-50852be9c403" providerId="ADAL" clId="{FE0D702C-9FE3-407A-9704-08D37046F65C}" dt="2024-11-25T13:26:55.551" v="17" actId="20577"/>
          <ac:spMkLst>
            <pc:docMk/>
            <pc:sldMk cId="3061295298" sldId="340"/>
            <ac:spMk id="2" creationId="{699F3309-F21C-DF70-AD57-2BB638F260C4}"/>
          </ac:spMkLst>
        </pc:spChg>
      </pc:sldChg>
      <pc:sldChg chg="modSp mod">
        <pc:chgData name="Overloop Rudi" userId="9342d211-8865-4315-ae2a-50852be9c403" providerId="ADAL" clId="{FE0D702C-9FE3-407A-9704-08D37046F65C}" dt="2024-11-25T13:15:12.948" v="3" actId="20577"/>
        <pc:sldMkLst>
          <pc:docMk/>
          <pc:sldMk cId="709996654" sldId="345"/>
        </pc:sldMkLst>
        <pc:graphicFrameChg chg="modGraphic">
          <ac:chgData name="Overloop Rudi" userId="9342d211-8865-4315-ae2a-50852be9c403" providerId="ADAL" clId="{FE0D702C-9FE3-407A-9704-08D37046F65C}" dt="2024-11-25T13:15:12.948" v="3" actId="20577"/>
          <ac:graphicFrameMkLst>
            <pc:docMk/>
            <pc:sldMk cId="709996654" sldId="345"/>
            <ac:graphicFrameMk id="4" creationId="{4B2E47D2-72B5-2164-28CC-A8DC4A421D8B}"/>
          </ac:graphicFrameMkLst>
        </pc:graphicFrameChg>
      </pc:sldChg>
      <pc:sldChg chg="modSp mod">
        <pc:chgData name="Overloop Rudi" userId="9342d211-8865-4315-ae2a-50852be9c403" providerId="ADAL" clId="{FE0D702C-9FE3-407A-9704-08D37046F65C}" dt="2024-11-25T13:24:10.046" v="16" actId="20577"/>
        <pc:sldMkLst>
          <pc:docMk/>
          <pc:sldMk cId="229630658" sldId="355"/>
        </pc:sldMkLst>
        <pc:spChg chg="mod">
          <ac:chgData name="Overloop Rudi" userId="9342d211-8865-4315-ae2a-50852be9c403" providerId="ADAL" clId="{FE0D702C-9FE3-407A-9704-08D37046F65C}" dt="2024-11-25T13:24:10.046" v="16" actId="20577"/>
          <ac:spMkLst>
            <pc:docMk/>
            <pc:sldMk cId="229630658" sldId="355"/>
            <ac:spMk id="2" creationId="{457F794B-261B-93C1-57A9-4F6528FA18F6}"/>
          </ac:spMkLst>
        </pc:spChg>
      </pc:sldChg>
      <pc:sldChg chg="modSp mod">
        <pc:chgData name="Overloop Rudi" userId="9342d211-8865-4315-ae2a-50852be9c403" providerId="ADAL" clId="{FE0D702C-9FE3-407A-9704-08D37046F65C}" dt="2024-11-25T13:06:31.204" v="1" actId="6549"/>
        <pc:sldMkLst>
          <pc:docMk/>
          <pc:sldMk cId="956815102" sldId="366"/>
        </pc:sldMkLst>
        <pc:spChg chg="mod">
          <ac:chgData name="Overloop Rudi" userId="9342d211-8865-4315-ae2a-50852be9c403" providerId="ADAL" clId="{FE0D702C-9FE3-407A-9704-08D37046F65C}" dt="2024-11-25T13:06:31.204" v="1" actId="6549"/>
          <ac:spMkLst>
            <pc:docMk/>
            <pc:sldMk cId="956815102" sldId="366"/>
            <ac:spMk id="2" creationId="{0E7E09F1-82D8-E7FD-32DE-30CA19E69001}"/>
          </ac:spMkLst>
        </pc:spChg>
      </pc:sldChg>
      <pc:sldChg chg="modSp mod">
        <pc:chgData name="Overloop Rudi" userId="9342d211-8865-4315-ae2a-50852be9c403" providerId="ADAL" clId="{FE0D702C-9FE3-407A-9704-08D37046F65C}" dt="2024-11-25T13:20:08.773" v="9" actId="20577"/>
        <pc:sldMkLst>
          <pc:docMk/>
          <pc:sldMk cId="2919292863" sldId="377"/>
        </pc:sldMkLst>
        <pc:spChg chg="mod">
          <ac:chgData name="Overloop Rudi" userId="9342d211-8865-4315-ae2a-50852be9c403" providerId="ADAL" clId="{FE0D702C-9FE3-407A-9704-08D37046F65C}" dt="2024-11-25T13:20:08.773" v="9" actId="20577"/>
          <ac:spMkLst>
            <pc:docMk/>
            <pc:sldMk cId="2919292863" sldId="377"/>
            <ac:spMk id="2" creationId="{C67D73E3-9127-5F1C-D830-C25CF55B0A38}"/>
          </ac:spMkLst>
        </pc:spChg>
      </pc:sldChg>
    </pc:docChg>
  </pc:docChgLst>
  <pc:docChgLst>
    <pc:chgData name="Wijnants Elke" userId="15c965b4-98ee-43c7-acde-43838e66ded7" providerId="ADAL" clId="{9C039127-9225-473F-A3D4-C76ACAA318F3}"/>
    <pc:docChg chg="custSel modSld">
      <pc:chgData name="Wijnants Elke" userId="15c965b4-98ee-43c7-acde-43838e66ded7" providerId="ADAL" clId="{9C039127-9225-473F-A3D4-C76ACAA318F3}" dt="2024-11-18T13:06:04.254" v="262" actId="1076"/>
      <pc:docMkLst>
        <pc:docMk/>
      </pc:docMkLst>
      <pc:sldChg chg="addSp delSp modSp mod">
        <pc:chgData name="Wijnants Elke" userId="15c965b4-98ee-43c7-acde-43838e66ded7" providerId="ADAL" clId="{9C039127-9225-473F-A3D4-C76ACAA318F3}" dt="2024-11-18T13:06:04.254" v="262" actId="1076"/>
        <pc:sldMkLst>
          <pc:docMk/>
          <pc:sldMk cId="2201161555" sldId="343"/>
        </pc:sldMkLst>
        <pc:picChg chg="del">
          <ac:chgData name="Wijnants Elke" userId="15c965b4-98ee-43c7-acde-43838e66ded7" providerId="ADAL" clId="{9C039127-9225-473F-A3D4-C76ACAA318F3}" dt="2024-11-18T13:05:37.810" v="260" actId="478"/>
          <ac:picMkLst>
            <pc:docMk/>
            <pc:sldMk cId="2201161555" sldId="343"/>
            <ac:picMk id="5" creationId="{2CB8327F-4A01-6222-32D2-C22C1A80D2E8}"/>
          </ac:picMkLst>
        </pc:picChg>
        <pc:picChg chg="add mod">
          <ac:chgData name="Wijnants Elke" userId="15c965b4-98ee-43c7-acde-43838e66ded7" providerId="ADAL" clId="{9C039127-9225-473F-A3D4-C76ACAA318F3}" dt="2024-11-18T13:06:04.254" v="262" actId="1076"/>
          <ac:picMkLst>
            <pc:docMk/>
            <pc:sldMk cId="2201161555" sldId="343"/>
            <ac:picMk id="6" creationId="{212E40BB-47E7-0135-C272-0347E0247A57}"/>
          </ac:picMkLst>
        </pc:picChg>
      </pc:sldChg>
      <pc:sldChg chg="modSp mod">
        <pc:chgData name="Wijnants Elke" userId="15c965b4-98ee-43c7-acde-43838e66ded7" providerId="ADAL" clId="{9C039127-9225-473F-A3D4-C76ACAA318F3}" dt="2024-11-18T13:04:03.252" v="127" actId="20577"/>
        <pc:sldMkLst>
          <pc:docMk/>
          <pc:sldMk cId="2919292863" sldId="377"/>
        </pc:sldMkLst>
        <pc:spChg chg="mod">
          <ac:chgData name="Wijnants Elke" userId="15c965b4-98ee-43c7-acde-43838e66ded7" providerId="ADAL" clId="{9C039127-9225-473F-A3D4-C76ACAA318F3}" dt="2024-11-18T13:04:03.252" v="127" actId="20577"/>
          <ac:spMkLst>
            <pc:docMk/>
            <pc:sldMk cId="2919292863" sldId="377"/>
            <ac:spMk id="2" creationId="{C67D73E3-9127-5F1C-D830-C25CF55B0A38}"/>
          </ac:spMkLst>
        </pc:spChg>
      </pc:sldChg>
      <pc:sldChg chg="modSp mod">
        <pc:chgData name="Wijnants Elke" userId="15c965b4-98ee-43c7-acde-43838e66ded7" providerId="ADAL" clId="{9C039127-9225-473F-A3D4-C76ACAA318F3}" dt="2024-11-18T13:05:04.207" v="259" actId="20577"/>
        <pc:sldMkLst>
          <pc:docMk/>
          <pc:sldMk cId="239309350" sldId="385"/>
        </pc:sldMkLst>
        <pc:spChg chg="mod">
          <ac:chgData name="Wijnants Elke" userId="15c965b4-98ee-43c7-acde-43838e66ded7" providerId="ADAL" clId="{9C039127-9225-473F-A3D4-C76ACAA318F3}" dt="2024-11-18T13:05:04.207" v="259" actId="20577"/>
          <ac:spMkLst>
            <pc:docMk/>
            <pc:sldMk cId="239309350" sldId="385"/>
            <ac:spMk id="2" creationId="{477178AE-F501-0611-1BB2-65DA240468B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EFC7F27-3F35-C348-A7B2-F69A620161E2}" type="datetimeFigureOut">
              <a:rPr lang="nl-NL" smtClean="0"/>
              <a:t>2-12-2024</a:t>
            </a:fld>
            <a:endParaRPr lang="nl-NL"/>
          </a:p>
        </p:txBody>
      </p:sp>
      <p:sp>
        <p:nvSpPr>
          <p:cNvPr id="4" name="Tijdelijke aanduiding voor voettekst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6A937DD8-B20A-47A6-AA94-FD478FAA3C28}" type="datetimeFigureOut">
              <a:rPr lang="nl-BE" smtClean="0"/>
              <a:pPr/>
              <a:t>2/12/2024</a:t>
            </a:fld>
            <a:endParaRPr lang="nl-BE"/>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Master" Target="../slideMasters/slideMaster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_1">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C13C002-5926-7F73-848B-64730FFEF735}"/>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 name="Groeperen 11">
            <a:extLst>
              <a:ext uri="{FF2B5EF4-FFF2-40B4-BE49-F238E27FC236}">
                <a16:creationId xmlns:a16="http://schemas.microsoft.com/office/drawing/2014/main" id="{CC39CC98-B4AA-37BB-95C4-471B5D3B2D6C}"/>
              </a:ext>
            </a:extLst>
          </p:cNvPr>
          <p:cNvGrpSpPr/>
          <p:nvPr userDrawn="1"/>
        </p:nvGrpSpPr>
        <p:grpSpPr>
          <a:xfrm>
            <a:off x="252000" y="252000"/>
            <a:ext cx="8553506" cy="4699106"/>
            <a:chOff x="288000" y="288000"/>
            <a:chExt cx="8553506" cy="6265475"/>
          </a:xfrm>
          <a:solidFill>
            <a:schemeClr val="accent1"/>
          </a:solidFill>
        </p:grpSpPr>
        <p:sp>
          <p:nvSpPr>
            <p:cNvPr id="8" name="Rechthoek 7">
              <a:extLst>
                <a:ext uri="{FF2B5EF4-FFF2-40B4-BE49-F238E27FC236}">
                  <a16:creationId xmlns:a16="http://schemas.microsoft.com/office/drawing/2014/main" id="{C7782040-6C1E-F5A3-EE9F-C067795CB005}"/>
                </a:ext>
              </a:extLst>
            </p:cNvPr>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9" name="Rechthoekige driehoek 8">
              <a:extLst>
                <a:ext uri="{FF2B5EF4-FFF2-40B4-BE49-F238E27FC236}">
                  <a16:creationId xmlns:a16="http://schemas.microsoft.com/office/drawing/2014/main" id="{6BA4D313-0CBE-458E-99A9-92110554F15A}"/>
                </a:ext>
              </a:extLst>
            </p:cNvPr>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grpSp>
      <p:pic>
        <p:nvPicPr>
          <p:cNvPr id="10" name="Afbeelding 9">
            <a:extLst>
              <a:ext uri="{FF2B5EF4-FFF2-40B4-BE49-F238E27FC236}">
                <a16:creationId xmlns:a16="http://schemas.microsoft.com/office/drawing/2014/main" id="{8EF8DC82-2523-2476-3049-F0D21AECFD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252000"/>
            <a:ext cx="1621092" cy="701013"/>
          </a:xfrm>
          <a:prstGeom prst="rect">
            <a:avLst/>
          </a:prstGeom>
        </p:spPr>
      </p:pic>
      <p:sp>
        <p:nvSpPr>
          <p:cNvPr id="2" name="Titel 1">
            <a:extLst>
              <a:ext uri="{FF2B5EF4-FFF2-40B4-BE49-F238E27FC236}">
                <a16:creationId xmlns:a16="http://schemas.microsoft.com/office/drawing/2014/main" id="{184A53EA-37F7-E644-A5CB-6416AB871752}"/>
              </a:ext>
            </a:extLst>
          </p:cNvPr>
          <p:cNvSpPr>
            <a:spLocks noGrp="1"/>
          </p:cNvSpPr>
          <p:nvPr>
            <p:ph type="title"/>
          </p:nvPr>
        </p:nvSpPr>
        <p:spPr>
          <a:xfrm>
            <a:off x="969707" y="1883628"/>
            <a:ext cx="6302292" cy="1376243"/>
          </a:xfrm>
        </p:spPr>
        <p:txBody>
          <a:bodyPr/>
          <a:lstStyle>
            <a:lvl1pPr>
              <a:defRPr sz="4800"/>
            </a:lvl1pPr>
          </a:lstStyle>
          <a:p>
            <a:r>
              <a:rPr lang="nl-NL"/>
              <a:t>Klik om stijl te bewerken</a:t>
            </a:r>
            <a:endParaRPr lang="nl-BE"/>
          </a:p>
        </p:txBody>
      </p:sp>
      <p:sp>
        <p:nvSpPr>
          <p:cNvPr id="12" name="Ondertitel 2">
            <a:extLst>
              <a:ext uri="{FF2B5EF4-FFF2-40B4-BE49-F238E27FC236}">
                <a16:creationId xmlns:a16="http://schemas.microsoft.com/office/drawing/2014/main" id="{59827CD1-5CB7-C62D-D2E3-BC40F3A0145B}"/>
              </a:ext>
            </a:extLst>
          </p:cNvPr>
          <p:cNvSpPr>
            <a:spLocks noGrp="1"/>
          </p:cNvSpPr>
          <p:nvPr>
            <p:ph type="subTitle" idx="1" hasCustomPrompt="1"/>
          </p:nvPr>
        </p:nvSpPr>
        <p:spPr>
          <a:xfrm>
            <a:off x="969707" y="3365500"/>
            <a:ext cx="6302292" cy="543238"/>
          </a:xfrm>
        </p:spPr>
        <p:txBody>
          <a:bodyPr bIns="0" anchor="t" anchorCtr="0">
            <a:noAutofit/>
          </a:bodyPr>
          <a:lstStyle>
            <a:lvl1pPr marL="0" indent="0" algn="l">
              <a:lnSpc>
                <a:spcPts val="1760"/>
              </a:lnSpc>
              <a:buNone/>
              <a:defRPr sz="1800">
                <a:solidFill>
                  <a:schemeClr val="bg1"/>
                </a:solidFill>
                <a:latin typeface="FlandersArtSans-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173821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_10">
    <p:bg>
      <p:bgPr>
        <a:solidFill>
          <a:schemeClr val="accent1"/>
        </a:solidFill>
        <a:effectLst/>
      </p:bgPr>
    </p:bg>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320759"/>
            <a:ext cx="6208830" cy="3693680"/>
          </a:xfrm>
        </p:spPr>
        <p:txBody>
          <a:bodyPr anchor="ctr" anchorCtr="0">
            <a:noAutofit/>
          </a:bodyPr>
          <a:lstStyle>
            <a:lvl1pPr indent="0" algn="l">
              <a:lnSpc>
                <a:spcPts val="8000"/>
              </a:lnSpc>
              <a:defRPr sz="8000" b="0">
                <a:solidFill>
                  <a:schemeClr val="accent4"/>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7999" y="4315468"/>
            <a:ext cx="6480000" cy="522000"/>
          </a:xfrm>
          <a:solidFill>
            <a:srgbClr val="EEEEE7"/>
          </a:solidFill>
        </p:spPr>
        <p:txBody>
          <a:bodyPr lIns="144000" tIns="144000" rIns="144000" bIns="144000">
            <a:noAutofit/>
          </a:bodyPr>
          <a:lstStyle>
            <a:lvl1pPr marL="0" indent="0" algn="l">
              <a:lnSpc>
                <a:spcPts val="1760"/>
              </a:lnSpc>
              <a:buNone/>
              <a:defRPr sz="1600">
                <a:solidFill>
                  <a:srgbClr val="646464"/>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7" name="Afbeelding 6">
            <a:extLst>
              <a:ext uri="{FF2B5EF4-FFF2-40B4-BE49-F238E27FC236}">
                <a16:creationId xmlns:a16="http://schemas.microsoft.com/office/drawing/2014/main" id="{BDCC17B2-9969-E872-175E-CD0C480FBF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82366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_11">
    <p:spTree>
      <p:nvGrpSpPr>
        <p:cNvPr id="1" name=""/>
        <p:cNvGrpSpPr/>
        <p:nvPr/>
      </p:nvGrpSpPr>
      <p:grpSpPr>
        <a:xfrm>
          <a:off x="0" y="0"/>
          <a:ext cx="0" cy="0"/>
          <a:chOff x="0" y="0"/>
          <a:chExt cx="0" cy="0"/>
        </a:xfrm>
      </p:grpSpPr>
      <p:cxnSp>
        <p:nvCxnSpPr>
          <p:cNvPr id="8" name="Rechte verbindingslijn 7">
            <a:extLst>
              <a:ext uri="{FF2B5EF4-FFF2-40B4-BE49-F238E27FC236}">
                <a16:creationId xmlns:a16="http://schemas.microsoft.com/office/drawing/2014/main" id="{37B5AA8A-C77A-52BE-D249-027AC4A77EFD}"/>
              </a:ext>
            </a:extLst>
          </p:cNvPr>
          <p:cNvCxnSpPr>
            <a:cxnSpLocks/>
          </p:cNvCxnSpPr>
          <p:nvPr userDrawn="1"/>
        </p:nvCxnSpPr>
        <p:spPr>
          <a:xfrm flipV="1">
            <a:off x="0" y="0"/>
            <a:ext cx="2318657" cy="124623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Rechte verbindingslijn 8">
            <a:extLst>
              <a:ext uri="{FF2B5EF4-FFF2-40B4-BE49-F238E27FC236}">
                <a16:creationId xmlns:a16="http://schemas.microsoft.com/office/drawing/2014/main" id="{B1628706-7DDD-5A78-B25F-696A971396E7}"/>
              </a:ext>
            </a:extLst>
          </p:cNvPr>
          <p:cNvCxnSpPr>
            <a:cxnSpLocks/>
          </p:cNvCxnSpPr>
          <p:nvPr userDrawn="1"/>
        </p:nvCxnSpPr>
        <p:spPr>
          <a:xfrm flipH="1" flipV="1">
            <a:off x="0" y="180056"/>
            <a:ext cx="9144000" cy="2223510"/>
          </a:xfrm>
          <a:prstGeom prst="line">
            <a:avLst/>
          </a:prstGeom>
          <a:ln/>
        </p:spPr>
        <p:style>
          <a:lnRef idx="1">
            <a:schemeClr val="accent4"/>
          </a:lnRef>
          <a:fillRef idx="0">
            <a:schemeClr val="accent4"/>
          </a:fillRef>
          <a:effectRef idx="0">
            <a:schemeClr val="accent4"/>
          </a:effectRef>
          <a:fontRef idx="minor">
            <a:schemeClr val="tx1"/>
          </a:fontRef>
        </p:style>
      </p:cxnSp>
      <p:sp>
        <p:nvSpPr>
          <p:cNvPr id="5" name="Tijdelijke aanduiding voor dianummer 4">
            <a:extLst>
              <a:ext uri="{FF2B5EF4-FFF2-40B4-BE49-F238E27FC236}">
                <a16:creationId xmlns:a16="http://schemas.microsoft.com/office/drawing/2014/main" id="{DAA37D5A-9447-38D0-B618-BEC88A94329F}"/>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2" name="Titel 1">
            <a:extLst>
              <a:ext uri="{FF2B5EF4-FFF2-40B4-BE49-F238E27FC236}">
                <a16:creationId xmlns:a16="http://schemas.microsoft.com/office/drawing/2014/main" id="{0094A390-0E84-5ACB-4E01-E9F7CA2A16AF}"/>
              </a:ext>
            </a:extLst>
          </p:cNvPr>
          <p:cNvSpPr>
            <a:spLocks noGrp="1"/>
          </p:cNvSpPr>
          <p:nvPr>
            <p:ph type="title"/>
          </p:nvPr>
        </p:nvSpPr>
        <p:spPr>
          <a:xfrm>
            <a:off x="398207" y="917013"/>
            <a:ext cx="6341451" cy="3411639"/>
          </a:xfrm>
        </p:spPr>
        <p:txBody>
          <a:bodyPr anchor="ctr"/>
          <a:lstStyle>
            <a:lvl1pPr algn="ctr">
              <a:defRPr sz="6000">
                <a:solidFill>
                  <a:schemeClr val="accent1"/>
                </a:solidFill>
              </a:defRPr>
            </a:lvl1pPr>
          </a:lstStyle>
          <a:p>
            <a:r>
              <a:rPr lang="nl-NL"/>
              <a:t>Klik om stijl te bewerken</a:t>
            </a:r>
            <a:endParaRPr lang="nl-BE" dirty="0"/>
          </a:p>
        </p:txBody>
      </p:sp>
      <p:sp>
        <p:nvSpPr>
          <p:cNvPr id="12" name="Vrije vorm: vorm 11">
            <a:extLst>
              <a:ext uri="{FF2B5EF4-FFF2-40B4-BE49-F238E27FC236}">
                <a16:creationId xmlns:a16="http://schemas.microsoft.com/office/drawing/2014/main" id="{DDED5E93-2AB7-8924-E001-1DE2BE0CAEA1}"/>
              </a:ext>
            </a:extLst>
          </p:cNvPr>
          <p:cNvSpPr/>
          <p:nvPr userDrawn="1"/>
        </p:nvSpPr>
        <p:spPr>
          <a:xfrm>
            <a:off x="7376015" y="2"/>
            <a:ext cx="1794174" cy="5151871"/>
          </a:xfrm>
          <a:custGeom>
            <a:avLst/>
            <a:gdLst>
              <a:gd name="connsiteX0" fmla="*/ 0 w 1794174"/>
              <a:gd name="connsiteY0" fmla="*/ 0 h 5151871"/>
              <a:gd name="connsiteX1" fmla="*/ 1794174 w 1794174"/>
              <a:gd name="connsiteY1" fmla="*/ 0 h 5151871"/>
              <a:gd name="connsiteX2" fmla="*/ 1794174 w 1794174"/>
              <a:gd name="connsiteY2" fmla="*/ 5151871 h 5151871"/>
              <a:gd name="connsiteX3" fmla="*/ 1768319 w 1794174"/>
              <a:gd name="connsiteY3" fmla="*/ 5151871 h 5151871"/>
              <a:gd name="connsiteX4" fmla="*/ 0 w 1794174"/>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174" h="5151871">
                <a:moveTo>
                  <a:pt x="0" y="0"/>
                </a:moveTo>
                <a:lnTo>
                  <a:pt x="1794174" y="0"/>
                </a:lnTo>
                <a:lnTo>
                  <a:pt x="1794174" y="5151871"/>
                </a:lnTo>
                <a:lnTo>
                  <a:pt x="1768319"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4EAB8F66-FBA2-199B-8BB4-0A00504A8F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64994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_12">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2786A6FE-F3DD-813D-09B3-8E7DF523812F}"/>
              </a:ext>
            </a:extLst>
          </p:cNvPr>
          <p:cNvSpPr/>
          <p:nvPr userDrawn="1"/>
        </p:nvSpPr>
        <p:spPr>
          <a:xfrm>
            <a:off x="7376015" y="2"/>
            <a:ext cx="1794174" cy="5151871"/>
          </a:xfrm>
          <a:custGeom>
            <a:avLst/>
            <a:gdLst>
              <a:gd name="connsiteX0" fmla="*/ 0 w 1794174"/>
              <a:gd name="connsiteY0" fmla="*/ 0 h 5151871"/>
              <a:gd name="connsiteX1" fmla="*/ 1794174 w 1794174"/>
              <a:gd name="connsiteY1" fmla="*/ 0 h 5151871"/>
              <a:gd name="connsiteX2" fmla="*/ 1794174 w 1794174"/>
              <a:gd name="connsiteY2" fmla="*/ 5151871 h 5151871"/>
              <a:gd name="connsiteX3" fmla="*/ 1768319 w 1794174"/>
              <a:gd name="connsiteY3" fmla="*/ 5151871 h 5151871"/>
              <a:gd name="connsiteX4" fmla="*/ 0 w 1794174"/>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174" h="5151871">
                <a:moveTo>
                  <a:pt x="0" y="0"/>
                </a:moveTo>
                <a:lnTo>
                  <a:pt x="1794174" y="0"/>
                </a:lnTo>
                <a:lnTo>
                  <a:pt x="1794174" y="5151871"/>
                </a:lnTo>
                <a:lnTo>
                  <a:pt x="1768319"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a:extLst>
              <a:ext uri="{FF2B5EF4-FFF2-40B4-BE49-F238E27FC236}">
                <a16:creationId xmlns:a16="http://schemas.microsoft.com/office/drawing/2014/main" id="{2B52A65E-0029-0828-CA28-8F2EFBC5B77C}"/>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8" name="Titel 1">
            <a:extLst>
              <a:ext uri="{FF2B5EF4-FFF2-40B4-BE49-F238E27FC236}">
                <a16:creationId xmlns:a16="http://schemas.microsoft.com/office/drawing/2014/main" id="{3D3D0080-F10D-EE89-E044-50E04FF82189}"/>
              </a:ext>
            </a:extLst>
          </p:cNvPr>
          <p:cNvSpPr>
            <a:spLocks noGrp="1"/>
          </p:cNvSpPr>
          <p:nvPr>
            <p:ph type="ctrTitle" hasCustomPrompt="1"/>
          </p:nvPr>
        </p:nvSpPr>
        <p:spPr>
          <a:xfrm>
            <a:off x="287999" y="1143000"/>
            <a:ext cx="6440791" cy="3272806"/>
          </a:xfrm>
        </p:spPr>
        <p:txBody>
          <a:bodyPr anchor="b" anchorCtr="0">
            <a:noAutofit/>
          </a:bodyPr>
          <a:lstStyle>
            <a:lvl1pPr indent="0" algn="l">
              <a:lnSpc>
                <a:spcPts val="8400"/>
              </a:lnSpc>
              <a:defRPr sz="7200" b="0">
                <a:solidFill>
                  <a:schemeClr val="tx1"/>
                </a:solidFill>
                <a:latin typeface="FlandersArtSans-Bold" panose="00000800000000000000" pitchFamily="2" charset="0"/>
              </a:defRPr>
            </a:lvl1pPr>
          </a:lstStyle>
          <a:p>
            <a:r>
              <a:rPr lang="nl-NL" dirty="0"/>
              <a:t>KLIK OM DE STIJL TE BEWERKEN</a:t>
            </a:r>
            <a:endParaRPr lang="nl-BE" dirty="0"/>
          </a:p>
        </p:txBody>
      </p:sp>
      <p:sp>
        <p:nvSpPr>
          <p:cNvPr id="9" name="Ondertitel 2">
            <a:extLst>
              <a:ext uri="{FF2B5EF4-FFF2-40B4-BE49-F238E27FC236}">
                <a16:creationId xmlns:a16="http://schemas.microsoft.com/office/drawing/2014/main" id="{7FEABEB3-0D57-ACEE-6357-A955D13A36E9}"/>
              </a:ext>
            </a:extLst>
          </p:cNvPr>
          <p:cNvSpPr>
            <a:spLocks noGrp="1"/>
          </p:cNvSpPr>
          <p:nvPr>
            <p:ph type="subTitle" idx="1" hasCustomPrompt="1"/>
          </p:nvPr>
        </p:nvSpPr>
        <p:spPr>
          <a:xfrm>
            <a:off x="288000" y="4424178"/>
            <a:ext cx="7164000" cy="496080"/>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10" name="Afbeelding 9">
            <a:extLst>
              <a:ext uri="{FF2B5EF4-FFF2-40B4-BE49-F238E27FC236}">
                <a16:creationId xmlns:a16="http://schemas.microsoft.com/office/drawing/2014/main" id="{8FE77568-DFAB-3660-4634-26BB7CB287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245357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_13">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D7F07178-6607-47F0-BA22-4F7FA361F07D}"/>
              </a:ext>
            </a:extLst>
          </p:cNvPr>
          <p:cNvPicPr>
            <a:picLocks noChangeAspect="1"/>
          </p:cNvPicPr>
          <p:nvPr userDrawn="1"/>
        </p:nvPicPr>
        <p:blipFill>
          <a:blip r:embed="rId2">
            <a:duotone>
              <a:prstClr val="black"/>
              <a:schemeClr val="accent6">
                <a:tint val="45000"/>
                <a:satMod val="400000"/>
              </a:schemeClr>
            </a:duotone>
          </a:blip>
          <a:stretch>
            <a:fillRect/>
          </a:stretch>
        </p:blipFill>
        <p:spPr>
          <a:xfrm>
            <a:off x="0" y="0"/>
            <a:ext cx="2945046" cy="5166000"/>
          </a:xfrm>
          <a:prstGeom prst="rect">
            <a:avLst/>
          </a:prstGeom>
        </p:spPr>
      </p:pic>
      <p:sp>
        <p:nvSpPr>
          <p:cNvPr id="2" name="Titel 1"/>
          <p:cNvSpPr>
            <a:spLocks noGrp="1"/>
          </p:cNvSpPr>
          <p:nvPr>
            <p:ph type="ctrTitle" hasCustomPrompt="1"/>
          </p:nvPr>
        </p:nvSpPr>
        <p:spPr>
          <a:xfrm>
            <a:off x="288001" y="1142999"/>
            <a:ext cx="6460670" cy="3172823"/>
          </a:xfrm>
        </p:spPr>
        <p:txBody>
          <a:bodyPr anchor="b" anchorCtr="0">
            <a:noAutofit/>
          </a:bodyPr>
          <a:lstStyle>
            <a:lvl1pPr indent="0" algn="l">
              <a:lnSpc>
                <a:spcPts val="8400"/>
              </a:lnSpc>
              <a:defRPr sz="7200" b="0">
                <a:solidFill>
                  <a:schemeClr val="tx1"/>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7999" y="4315823"/>
            <a:ext cx="7200000" cy="521645"/>
          </a:xfrm>
          <a:solidFill>
            <a:schemeClr val="accent1"/>
          </a:solidFill>
        </p:spPr>
        <p:txBody>
          <a:bodyPr wrap="square" lIns="144000" tIns="144000" rIns="144000" bIns="144000">
            <a:sp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3827872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_14">
    <p:spTree>
      <p:nvGrpSpPr>
        <p:cNvPr id="1" name=""/>
        <p:cNvGrpSpPr/>
        <p:nvPr/>
      </p:nvGrpSpPr>
      <p:grpSpPr>
        <a:xfrm>
          <a:off x="0" y="0"/>
          <a:ext cx="0" cy="0"/>
          <a:chOff x="0" y="0"/>
          <a:chExt cx="0" cy="0"/>
        </a:xfrm>
      </p:grpSpPr>
      <p:pic>
        <p:nvPicPr>
          <p:cNvPr id="11" name="Tijdelijke aanduiding voor afbeelding 9" descr="Afbeelding met binnen, hek&#10;&#10;Automatisch gegenereerde beschrijving">
            <a:extLst>
              <a:ext uri="{FF2B5EF4-FFF2-40B4-BE49-F238E27FC236}">
                <a16:creationId xmlns:a16="http://schemas.microsoft.com/office/drawing/2014/main" id="{A8BDEAA0-E0A8-4953-8A4B-43665F342122}"/>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910" t="37907" r="1742" b="40958"/>
          <a:stretch/>
        </p:blipFill>
        <p:spPr>
          <a:xfrm>
            <a:off x="0" y="2303463"/>
            <a:ext cx="9159875" cy="2840037"/>
          </a:xfrm>
          <a:custGeom>
            <a:avLst/>
            <a:gdLst>
              <a:gd name="connsiteX0" fmla="*/ 0 w 9144000"/>
              <a:gd name="connsiteY0" fmla="*/ 2839500 h 2839500"/>
              <a:gd name="connsiteX1" fmla="*/ 4572000 w 9144000"/>
              <a:gd name="connsiteY1" fmla="*/ 0 h 2839500"/>
              <a:gd name="connsiteX2" fmla="*/ 9144000 w 9144000"/>
              <a:gd name="connsiteY2" fmla="*/ 2839500 h 2839500"/>
              <a:gd name="connsiteX3" fmla="*/ 0 w 9144000"/>
              <a:gd name="connsiteY3" fmla="*/ 2839500 h 2839500"/>
              <a:gd name="connsiteX0" fmla="*/ 269582 w 9413582"/>
              <a:gd name="connsiteY0" fmla="*/ 2839500 h 2839500"/>
              <a:gd name="connsiteX1" fmla="*/ 301666 w 9413582"/>
              <a:gd name="connsiteY1" fmla="*/ 1273389 h 2839500"/>
              <a:gd name="connsiteX2" fmla="*/ 4841582 w 9413582"/>
              <a:gd name="connsiteY2" fmla="*/ 0 h 2839500"/>
              <a:gd name="connsiteX3" fmla="*/ 9413582 w 9413582"/>
              <a:gd name="connsiteY3" fmla="*/ 2839500 h 2839500"/>
              <a:gd name="connsiteX4" fmla="*/ 269582 w 9413582"/>
              <a:gd name="connsiteY4" fmla="*/ 2839500 h 2839500"/>
              <a:gd name="connsiteX0" fmla="*/ 0 w 9144000"/>
              <a:gd name="connsiteY0" fmla="*/ 2839500 h 2839500"/>
              <a:gd name="connsiteX1" fmla="*/ 32084 w 9144000"/>
              <a:gd name="connsiteY1" fmla="*/ 1273389 h 2839500"/>
              <a:gd name="connsiteX2" fmla="*/ 4572000 w 9144000"/>
              <a:gd name="connsiteY2" fmla="*/ 0 h 2839500"/>
              <a:gd name="connsiteX3" fmla="*/ 9144000 w 9144000"/>
              <a:gd name="connsiteY3" fmla="*/ 2839500 h 2839500"/>
              <a:gd name="connsiteX4" fmla="*/ 0 w 9144000"/>
              <a:gd name="connsiteY4" fmla="*/ 2839500 h 2839500"/>
              <a:gd name="connsiteX0" fmla="*/ 0 w 9144000"/>
              <a:gd name="connsiteY0" fmla="*/ 2839500 h 2839500"/>
              <a:gd name="connsiteX1" fmla="*/ 32084 w 9144000"/>
              <a:gd name="connsiteY1" fmla="*/ 1273389 h 2839500"/>
              <a:gd name="connsiteX2" fmla="*/ 4572000 w 9144000"/>
              <a:gd name="connsiteY2" fmla="*/ 0 h 2839500"/>
              <a:gd name="connsiteX3" fmla="*/ 9144000 w 9144000"/>
              <a:gd name="connsiteY3" fmla="*/ 2839500 h 2839500"/>
              <a:gd name="connsiteX4" fmla="*/ 0 w 9144000"/>
              <a:gd name="connsiteY4" fmla="*/ 2839500 h 2839500"/>
              <a:gd name="connsiteX0" fmla="*/ 112295 w 9256295"/>
              <a:gd name="connsiteY0" fmla="*/ 2839500 h 2839500"/>
              <a:gd name="connsiteX1" fmla="*/ 0 w 9256295"/>
              <a:gd name="connsiteY1" fmla="*/ 150442 h 2839500"/>
              <a:gd name="connsiteX2" fmla="*/ 4684295 w 9256295"/>
              <a:gd name="connsiteY2" fmla="*/ 0 h 2839500"/>
              <a:gd name="connsiteX3" fmla="*/ 9256295 w 9256295"/>
              <a:gd name="connsiteY3" fmla="*/ 2839500 h 2839500"/>
              <a:gd name="connsiteX4" fmla="*/ 112295 w 9256295"/>
              <a:gd name="connsiteY4" fmla="*/ 2839500 h 2839500"/>
              <a:gd name="connsiteX0" fmla="*/ 114534 w 9258534"/>
              <a:gd name="connsiteY0" fmla="*/ 2839500 h 2839500"/>
              <a:gd name="connsiteX1" fmla="*/ 2239 w 9258534"/>
              <a:gd name="connsiteY1" fmla="*/ 150442 h 2839500"/>
              <a:gd name="connsiteX2" fmla="*/ 4686534 w 9258534"/>
              <a:gd name="connsiteY2" fmla="*/ 0 h 2839500"/>
              <a:gd name="connsiteX3" fmla="*/ 9258534 w 9258534"/>
              <a:gd name="connsiteY3" fmla="*/ 2839500 h 2839500"/>
              <a:gd name="connsiteX4" fmla="*/ 114534 w 9258534"/>
              <a:gd name="connsiteY4" fmla="*/ 2839500 h 2839500"/>
              <a:gd name="connsiteX0" fmla="*/ 112295 w 9256295"/>
              <a:gd name="connsiteY0" fmla="*/ 2839500 h 2839500"/>
              <a:gd name="connsiteX1" fmla="*/ 0 w 9256295"/>
              <a:gd name="connsiteY1" fmla="*/ 150442 h 2839500"/>
              <a:gd name="connsiteX2" fmla="*/ 4684295 w 9256295"/>
              <a:gd name="connsiteY2" fmla="*/ 0 h 2839500"/>
              <a:gd name="connsiteX3" fmla="*/ 9256295 w 9256295"/>
              <a:gd name="connsiteY3" fmla="*/ 2839500 h 2839500"/>
              <a:gd name="connsiteX4" fmla="*/ 112295 w 9256295"/>
              <a:gd name="connsiteY4" fmla="*/ 2839500 h 2839500"/>
              <a:gd name="connsiteX0" fmla="*/ 48126 w 9192126"/>
              <a:gd name="connsiteY0" fmla="*/ 2839500 h 2839500"/>
              <a:gd name="connsiteX1" fmla="*/ 0 w 9192126"/>
              <a:gd name="connsiteY1" fmla="*/ 1722568 h 2839500"/>
              <a:gd name="connsiteX2" fmla="*/ 4620126 w 9192126"/>
              <a:gd name="connsiteY2" fmla="*/ 0 h 2839500"/>
              <a:gd name="connsiteX3" fmla="*/ 9192126 w 9192126"/>
              <a:gd name="connsiteY3" fmla="*/ 2839500 h 2839500"/>
              <a:gd name="connsiteX4" fmla="*/ 48126 w 9192126"/>
              <a:gd name="connsiteY4" fmla="*/ 2839500 h 2839500"/>
              <a:gd name="connsiteX0" fmla="*/ 48126 w 9208168"/>
              <a:gd name="connsiteY0" fmla="*/ 2839500 h 2839500"/>
              <a:gd name="connsiteX1" fmla="*/ 0 w 9208168"/>
              <a:gd name="connsiteY1" fmla="*/ 1722568 h 2839500"/>
              <a:gd name="connsiteX2" fmla="*/ 9208168 w 9208168"/>
              <a:gd name="connsiteY2" fmla="*/ 0 h 2839500"/>
              <a:gd name="connsiteX3" fmla="*/ 9192126 w 9208168"/>
              <a:gd name="connsiteY3" fmla="*/ 2839500 h 2839500"/>
              <a:gd name="connsiteX4" fmla="*/ 48126 w 9208168"/>
              <a:gd name="connsiteY4" fmla="*/ 2839500 h 2839500"/>
              <a:gd name="connsiteX0" fmla="*/ 48126 w 9208168"/>
              <a:gd name="connsiteY0" fmla="*/ 2839500 h 2839500"/>
              <a:gd name="connsiteX1" fmla="*/ 0 w 9208168"/>
              <a:gd name="connsiteY1" fmla="*/ 1722568 h 2839500"/>
              <a:gd name="connsiteX2" fmla="*/ 9208168 w 9208168"/>
              <a:gd name="connsiteY2" fmla="*/ 0 h 2839500"/>
              <a:gd name="connsiteX3" fmla="*/ 9192126 w 9208168"/>
              <a:gd name="connsiteY3" fmla="*/ 2839500 h 2839500"/>
              <a:gd name="connsiteX4" fmla="*/ 48126 w 9208168"/>
              <a:gd name="connsiteY4" fmla="*/ 2839500 h 2839500"/>
              <a:gd name="connsiteX0" fmla="*/ 0 w 9160042"/>
              <a:gd name="connsiteY0" fmla="*/ 2839500 h 2839500"/>
              <a:gd name="connsiteX1" fmla="*/ 26302 w 9160042"/>
              <a:gd name="connsiteY1" fmla="*/ 1775731 h 2839500"/>
              <a:gd name="connsiteX2" fmla="*/ 9160042 w 9160042"/>
              <a:gd name="connsiteY2" fmla="*/ 0 h 2839500"/>
              <a:gd name="connsiteX3" fmla="*/ 9144000 w 9160042"/>
              <a:gd name="connsiteY3" fmla="*/ 2839500 h 2839500"/>
              <a:gd name="connsiteX4" fmla="*/ 0 w 9160042"/>
              <a:gd name="connsiteY4" fmla="*/ 2839500 h 2839500"/>
              <a:gd name="connsiteX0" fmla="*/ 11316 w 9171358"/>
              <a:gd name="connsiteY0" fmla="*/ 2839500 h 2839500"/>
              <a:gd name="connsiteX1" fmla="*/ 37618 w 9171358"/>
              <a:gd name="connsiteY1" fmla="*/ 1775731 h 2839500"/>
              <a:gd name="connsiteX2" fmla="*/ 9171358 w 9171358"/>
              <a:gd name="connsiteY2" fmla="*/ 0 h 2839500"/>
              <a:gd name="connsiteX3" fmla="*/ 9155316 w 9171358"/>
              <a:gd name="connsiteY3" fmla="*/ 2839500 h 2839500"/>
              <a:gd name="connsiteX4" fmla="*/ 11316 w 9171358"/>
              <a:gd name="connsiteY4" fmla="*/ 2839500 h 2839500"/>
              <a:gd name="connsiteX0" fmla="*/ 18182 w 9178224"/>
              <a:gd name="connsiteY0" fmla="*/ 2839500 h 2839500"/>
              <a:gd name="connsiteX1" fmla="*/ 33851 w 9178224"/>
              <a:gd name="connsiteY1" fmla="*/ 2381786 h 2839500"/>
              <a:gd name="connsiteX2" fmla="*/ 9178224 w 9178224"/>
              <a:gd name="connsiteY2" fmla="*/ 0 h 2839500"/>
              <a:gd name="connsiteX3" fmla="*/ 9162182 w 9178224"/>
              <a:gd name="connsiteY3" fmla="*/ 2839500 h 2839500"/>
              <a:gd name="connsiteX4" fmla="*/ 18182 w 9178224"/>
              <a:gd name="connsiteY4" fmla="*/ 2839500 h 2839500"/>
              <a:gd name="connsiteX0" fmla="*/ 18182 w 9178224"/>
              <a:gd name="connsiteY0" fmla="*/ 2839500 h 2839500"/>
              <a:gd name="connsiteX1" fmla="*/ 33851 w 9178224"/>
              <a:gd name="connsiteY1" fmla="*/ 1967116 h 2839500"/>
              <a:gd name="connsiteX2" fmla="*/ 9178224 w 9178224"/>
              <a:gd name="connsiteY2" fmla="*/ 0 h 2839500"/>
              <a:gd name="connsiteX3" fmla="*/ 9162182 w 9178224"/>
              <a:gd name="connsiteY3" fmla="*/ 2839500 h 2839500"/>
              <a:gd name="connsiteX4" fmla="*/ 18182 w 9178224"/>
              <a:gd name="connsiteY4" fmla="*/ 2839500 h 2839500"/>
              <a:gd name="connsiteX0" fmla="*/ 8910 w 9168952"/>
              <a:gd name="connsiteY0" fmla="*/ 2839500 h 2839500"/>
              <a:gd name="connsiteX1" fmla="*/ 24579 w 9168952"/>
              <a:gd name="connsiteY1" fmla="*/ 1967116 h 2839500"/>
              <a:gd name="connsiteX2" fmla="*/ 9168952 w 9168952"/>
              <a:gd name="connsiteY2" fmla="*/ 0 h 2839500"/>
              <a:gd name="connsiteX3" fmla="*/ 9152910 w 9168952"/>
              <a:gd name="connsiteY3" fmla="*/ 2839500 h 2839500"/>
              <a:gd name="connsiteX4" fmla="*/ 8910 w 916895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042" h="2839500">
                <a:moveTo>
                  <a:pt x="0" y="2839500"/>
                </a:moveTo>
                <a:cubicBezTo>
                  <a:pt x="5347" y="2237252"/>
                  <a:pt x="2097" y="2655055"/>
                  <a:pt x="15669" y="1967116"/>
                </a:cubicBezTo>
                <a:lnTo>
                  <a:pt x="9160042" y="0"/>
                </a:lnTo>
                <a:cubicBezTo>
                  <a:pt x="9154695" y="946500"/>
                  <a:pt x="9149347" y="1893000"/>
                  <a:pt x="9144000" y="2839500"/>
                </a:cubicBezTo>
                <a:lnTo>
                  <a:pt x="0" y="2839500"/>
                </a:lnTo>
                <a:close/>
              </a:path>
            </a:pathLst>
          </a:custGeom>
        </p:spPr>
      </p:pic>
      <p:sp>
        <p:nvSpPr>
          <p:cNvPr id="8" name="Rechthoek 7">
            <a:extLst>
              <a:ext uri="{FF2B5EF4-FFF2-40B4-BE49-F238E27FC236}">
                <a16:creationId xmlns:a16="http://schemas.microsoft.com/office/drawing/2014/main" id="{DB52F864-33AA-4B58-823E-81D7D836FA3A}"/>
              </a:ext>
            </a:extLst>
          </p:cNvPr>
          <p:cNvSpPr/>
          <p:nvPr userDrawn="1"/>
        </p:nvSpPr>
        <p:spPr>
          <a:xfrm>
            <a:off x="0" y="4507200"/>
            <a:ext cx="9144000" cy="81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917013"/>
            <a:ext cx="6454771" cy="3510897"/>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8000" y="4698955"/>
            <a:ext cx="7416000" cy="264489"/>
          </a:xfrm>
        </p:spPr>
        <p:txBody>
          <a:bodyPr bIns="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8EEC85E2-B4E2-993A-33C4-706F8A9540B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813222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_15">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4DF399-C47F-862E-54B1-4285600808DD}"/>
              </a:ext>
            </a:extLst>
          </p:cNvPr>
          <p:cNvSpPr/>
          <p:nvPr userDrawn="1"/>
        </p:nvSpPr>
        <p:spPr>
          <a:xfrm>
            <a:off x="0" y="3528000"/>
            <a:ext cx="9144000" cy="1615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a:extLst>
              <a:ext uri="{FF2B5EF4-FFF2-40B4-BE49-F238E27FC236}">
                <a16:creationId xmlns:a16="http://schemas.microsoft.com/office/drawing/2014/main" id="{93F2E83A-F9FF-8A88-4069-65D8BBB0B3AE}"/>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6" name="Titel 1">
            <a:extLst>
              <a:ext uri="{FF2B5EF4-FFF2-40B4-BE49-F238E27FC236}">
                <a16:creationId xmlns:a16="http://schemas.microsoft.com/office/drawing/2014/main" id="{8B9EADF2-4577-825B-6CFD-18FA720E7F6E}"/>
              </a:ext>
            </a:extLst>
          </p:cNvPr>
          <p:cNvSpPr>
            <a:spLocks noGrp="1"/>
          </p:cNvSpPr>
          <p:nvPr>
            <p:ph type="ctrTitle" hasCustomPrompt="1"/>
          </p:nvPr>
        </p:nvSpPr>
        <p:spPr>
          <a:xfrm>
            <a:off x="287999" y="1143000"/>
            <a:ext cx="6440791" cy="3416205"/>
          </a:xfrm>
        </p:spPr>
        <p:txBody>
          <a:bodyPr anchor="b" anchorCtr="0">
            <a:noAutofit/>
          </a:bodyPr>
          <a:lstStyle>
            <a:lvl1pPr indent="0" algn="l">
              <a:lnSpc>
                <a:spcPts val="7200"/>
              </a:lnSpc>
              <a:defRPr sz="7200" b="0">
                <a:solidFill>
                  <a:srgbClr val="F6C547"/>
                </a:solidFill>
                <a:latin typeface="FlandersArtSans-Bold" panose="00000800000000000000" pitchFamily="2" charset="0"/>
              </a:defRPr>
            </a:lvl1pPr>
          </a:lstStyle>
          <a:p>
            <a:r>
              <a:rPr lang="nl-NL" dirty="0"/>
              <a:t>KLIK OM DE STIJL TE BEWERKEN</a:t>
            </a:r>
            <a:endParaRPr lang="nl-BE" dirty="0"/>
          </a:p>
        </p:txBody>
      </p:sp>
      <p:sp>
        <p:nvSpPr>
          <p:cNvPr id="7" name="Ondertitel 2">
            <a:extLst>
              <a:ext uri="{FF2B5EF4-FFF2-40B4-BE49-F238E27FC236}">
                <a16:creationId xmlns:a16="http://schemas.microsoft.com/office/drawing/2014/main" id="{81772F24-EC2C-6109-EC64-8B1FE425FD0E}"/>
              </a:ext>
            </a:extLst>
          </p:cNvPr>
          <p:cNvSpPr>
            <a:spLocks noGrp="1"/>
          </p:cNvSpPr>
          <p:nvPr>
            <p:ph type="subTitle" idx="1" hasCustomPrompt="1"/>
          </p:nvPr>
        </p:nvSpPr>
        <p:spPr>
          <a:xfrm>
            <a:off x="288000" y="4644000"/>
            <a:ext cx="7164000" cy="443155"/>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1708569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ussentitel_1">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E0B7D0F6-D1F6-4EAD-8062-6F9861DB9943}"/>
              </a:ext>
            </a:extLst>
          </p:cNvPr>
          <p:cNvCxnSpPr/>
          <p:nvPr userDrawn="1"/>
        </p:nvCxnSpPr>
        <p:spPr>
          <a:xfrm flipV="1">
            <a:off x="431074" y="0"/>
            <a:ext cx="1887583" cy="4507200"/>
          </a:xfrm>
          <a:prstGeom prst="line">
            <a:avLst/>
          </a:prstGeom>
          <a:ln w="25400">
            <a:solidFill>
              <a:srgbClr val="80B6E4"/>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29AFA346-EC9A-42F9-B8F5-0AA66845A51D}"/>
              </a:ext>
            </a:extLst>
          </p:cNvPr>
          <p:cNvCxnSpPr>
            <a:cxnSpLocks/>
          </p:cNvCxnSpPr>
          <p:nvPr userDrawn="1"/>
        </p:nvCxnSpPr>
        <p:spPr>
          <a:xfrm flipH="1" flipV="1">
            <a:off x="0" y="180056"/>
            <a:ext cx="9144000" cy="222351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hthoek 7">
            <a:extLst>
              <a:ext uri="{FF2B5EF4-FFF2-40B4-BE49-F238E27FC236}">
                <a16:creationId xmlns:a16="http://schemas.microsoft.com/office/drawing/2014/main" id="{DB52F864-33AA-4B58-823E-81D7D836FA3A}"/>
              </a:ext>
            </a:extLst>
          </p:cNvPr>
          <p:cNvSpPr/>
          <p:nvPr userDrawn="1"/>
        </p:nvSpPr>
        <p:spPr>
          <a:xfrm>
            <a:off x="0" y="4507200"/>
            <a:ext cx="9144000" cy="74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917013"/>
            <a:ext cx="6492524" cy="3431964"/>
          </a:xfrm>
        </p:spPr>
        <p:txBody>
          <a:bodyPr anchor="b" anchorCtr="0">
            <a:noAutofit/>
          </a:bodyPr>
          <a:lstStyle>
            <a:lvl1pPr indent="0" algn="l">
              <a:lnSpc>
                <a:spcPts val="8400"/>
              </a:lnSpc>
              <a:defRPr sz="8000" b="0">
                <a:solidFill>
                  <a:schemeClr val="accent1"/>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8000" y="4698955"/>
            <a:ext cx="7416000" cy="264489"/>
          </a:xfrm>
        </p:spPr>
        <p:txBody>
          <a:bodyPr bIns="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4EAB1D71-2759-9AFD-2B70-D69A349E48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2229577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ussentitel_2">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288000" y="4315467"/>
            <a:ext cx="6480000" cy="521999"/>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cxnSp>
        <p:nvCxnSpPr>
          <p:cNvPr id="5" name="Rechte verbindingslijn 4">
            <a:extLst>
              <a:ext uri="{FF2B5EF4-FFF2-40B4-BE49-F238E27FC236}">
                <a16:creationId xmlns:a16="http://schemas.microsoft.com/office/drawing/2014/main" id="{F682D33A-1F8D-4032-A5A1-BF67461CADDB}"/>
              </a:ext>
            </a:extLst>
          </p:cNvPr>
          <p:cNvCxnSpPr>
            <a:cxnSpLocks/>
          </p:cNvCxnSpPr>
          <p:nvPr userDrawn="1"/>
        </p:nvCxnSpPr>
        <p:spPr>
          <a:xfrm flipV="1">
            <a:off x="-215153" y="2110149"/>
            <a:ext cx="10233212" cy="220531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288000" y="917014"/>
            <a:ext cx="6454771" cy="3335318"/>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1EC55028-969A-4134-7AE3-C1572FB8AE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882371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ussentitel_3">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F682D33A-1F8D-4032-A5A1-BF67461CADDB}"/>
              </a:ext>
            </a:extLst>
          </p:cNvPr>
          <p:cNvCxnSpPr>
            <a:cxnSpLocks/>
          </p:cNvCxnSpPr>
          <p:nvPr userDrawn="1"/>
        </p:nvCxnSpPr>
        <p:spPr>
          <a:xfrm flipV="1">
            <a:off x="-215153" y="2111188"/>
            <a:ext cx="10233212" cy="22053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288000" y="1122556"/>
            <a:ext cx="6662927" cy="3681870"/>
          </a:xfrm>
        </p:spPr>
        <p:txBody>
          <a:bodyPr anchor="b" anchorCtr="0">
            <a:noAutofit/>
          </a:bodyPr>
          <a:lstStyle>
            <a:lvl1pPr indent="0" algn="l">
              <a:lnSpc>
                <a:spcPts val="6400"/>
              </a:lnSpc>
              <a:defRPr sz="6400" b="0">
                <a:solidFill>
                  <a:schemeClr val="tx1"/>
                </a:solidFill>
                <a:highlight>
                  <a:srgbClr val="EEEEE7"/>
                </a:highlight>
                <a:latin typeface="FlandersArtSans-Bold" panose="00000800000000000000" pitchFamily="2" charset="0"/>
              </a:defRPr>
            </a:lvl1pPr>
          </a:lstStyle>
          <a:p>
            <a:r>
              <a:rPr lang="nl-NL" dirty="0"/>
              <a:t>KLIK OM DE STIJL </a:t>
            </a:r>
            <a:br>
              <a:rPr lang="nl-NL" dirty="0"/>
            </a:br>
            <a:r>
              <a:rPr lang="nl-NL" dirty="0"/>
              <a:t>TE BEWERKEN</a:t>
            </a:r>
            <a:endParaRPr lang="nl-BE" dirty="0"/>
          </a:p>
        </p:txBody>
      </p:sp>
      <p:sp>
        <p:nvSpPr>
          <p:cNvPr id="3" name="Ondertitel 2"/>
          <p:cNvSpPr>
            <a:spLocks noGrp="1"/>
          </p:cNvSpPr>
          <p:nvPr>
            <p:ph type="subTitle" idx="1" hasCustomPrompt="1"/>
          </p:nvPr>
        </p:nvSpPr>
        <p:spPr>
          <a:xfrm>
            <a:off x="288000" y="2668911"/>
            <a:ext cx="4483103" cy="264489"/>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F02FC761-6797-928D-9A97-E8C60DDED0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1432328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ussentitel_4">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215999"/>
            <a:ext cx="6208830" cy="3783571"/>
          </a:xfrm>
        </p:spPr>
        <p:txBody>
          <a:bodyPr anchor="ctr" anchorCtr="0">
            <a:noAutofit/>
          </a:bodyPr>
          <a:lstStyle>
            <a:lvl1pPr indent="0" algn="l">
              <a:lnSpc>
                <a:spcPts val="8000"/>
              </a:lnSpc>
              <a:defRPr sz="8000" b="0">
                <a:solidFill>
                  <a:schemeClr val="tx1"/>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8000" y="4315468"/>
            <a:ext cx="6480000" cy="522000"/>
          </a:xfrm>
          <a:solidFill>
            <a:schemeClr val="accent1"/>
          </a:solidFill>
        </p:spPr>
        <p:txBody>
          <a:bodyPr lIns="144000" tIns="144000" rIns="144000" bIns="14400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93169908-97B4-E123-329C-E3A3BC68D8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119473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_2">
    <p:spTree>
      <p:nvGrpSpPr>
        <p:cNvPr id="1" name=""/>
        <p:cNvGrpSpPr/>
        <p:nvPr/>
      </p:nvGrpSpPr>
      <p:grpSpPr>
        <a:xfrm>
          <a:off x="0" y="0"/>
          <a:ext cx="0" cy="0"/>
          <a:chOff x="0" y="0"/>
          <a:chExt cx="0" cy="0"/>
        </a:xfrm>
      </p:grpSpPr>
      <p:grpSp>
        <p:nvGrpSpPr>
          <p:cNvPr id="16" name="Groeperen 15"/>
          <p:cNvGrpSpPr/>
          <p:nvPr userDrawn="1"/>
        </p:nvGrpSpPr>
        <p:grpSpPr>
          <a:xfrm>
            <a:off x="289171" y="222197"/>
            <a:ext cx="6033505" cy="4699106"/>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grpSp>
      <p:sp>
        <p:nvSpPr>
          <p:cNvPr id="5" name="Titel 1">
            <a:extLst>
              <a:ext uri="{FF2B5EF4-FFF2-40B4-BE49-F238E27FC236}">
                <a16:creationId xmlns:a16="http://schemas.microsoft.com/office/drawing/2014/main" id="{8D8E21A2-B4E8-EAFE-68CC-A72519842829}"/>
              </a:ext>
            </a:extLst>
          </p:cNvPr>
          <p:cNvSpPr>
            <a:spLocks noGrp="1"/>
          </p:cNvSpPr>
          <p:nvPr>
            <p:ph type="title" hasCustomPrompt="1"/>
          </p:nvPr>
        </p:nvSpPr>
        <p:spPr>
          <a:xfrm>
            <a:off x="622300" y="1409699"/>
            <a:ext cx="4292600" cy="2794377"/>
          </a:xfrm>
        </p:spPr>
        <p:txBody>
          <a:bodyPr anchor="ctr"/>
          <a:lstStyle>
            <a:lvl1pPr>
              <a:defRPr>
                <a:solidFill>
                  <a:srgbClr val="EEEEE7"/>
                </a:solidFill>
              </a:defRPr>
            </a:lvl1pPr>
          </a:lstStyle>
          <a:p>
            <a:r>
              <a:rPr lang="nl-NL" dirty="0"/>
              <a:t>Klik om de stijl te bewerken</a:t>
            </a:r>
            <a:endParaRPr lang="nl-BE" dirty="0"/>
          </a:p>
        </p:txBody>
      </p:sp>
      <p:sp>
        <p:nvSpPr>
          <p:cNvPr id="6" name="Ondertitel 2">
            <a:extLst>
              <a:ext uri="{FF2B5EF4-FFF2-40B4-BE49-F238E27FC236}">
                <a16:creationId xmlns:a16="http://schemas.microsoft.com/office/drawing/2014/main" id="{C23BED59-030C-0FDB-0E1D-5E30D85D5298}"/>
              </a:ext>
            </a:extLst>
          </p:cNvPr>
          <p:cNvSpPr>
            <a:spLocks noGrp="1"/>
          </p:cNvSpPr>
          <p:nvPr>
            <p:ph type="subTitle" idx="1" hasCustomPrompt="1"/>
          </p:nvPr>
        </p:nvSpPr>
        <p:spPr>
          <a:xfrm>
            <a:off x="622300" y="4401101"/>
            <a:ext cx="4667250" cy="323178"/>
          </a:xfrm>
          <a:prstGeom prst="rect">
            <a:avLst/>
          </a:prstGeom>
        </p:spPr>
        <p:txBody>
          <a:bodyPr bIns="0" anchor="b" anchorCtr="0">
            <a:noAutofit/>
          </a:bodyPr>
          <a:lstStyle>
            <a:lvl1pPr marL="0" indent="0" algn="l">
              <a:lnSpc>
                <a:spcPts val="1760"/>
              </a:lnSpc>
              <a:buNone/>
              <a:defRPr sz="1800">
                <a:solidFill>
                  <a:schemeClr val="accent2">
                    <a:lumMod val="60000"/>
                    <a:lumOff val="40000"/>
                  </a:schemeClr>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KLIK OM STIJL TE BEWERKEN</a:t>
            </a:r>
            <a:endParaRPr lang="nl-BE" dirty="0"/>
          </a:p>
        </p:txBody>
      </p:sp>
    </p:spTree>
    <p:extLst>
      <p:ext uri="{BB962C8B-B14F-4D97-AF65-F5344CB8AC3E}">
        <p14:creationId xmlns:p14="http://schemas.microsoft.com/office/powerpoint/2010/main" val="1273513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ussentitel_5">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446049"/>
            <a:ext cx="8179740" cy="4267200"/>
          </a:xfrm>
        </p:spPr>
        <p:txBody>
          <a:bodyPr anchor="ctr" anchorCtr="0"/>
          <a:lstStyle>
            <a:lvl1pPr algn="l">
              <a:defRPr sz="5400">
                <a:solidFill>
                  <a:schemeClr val="accent1"/>
                </a:solidFill>
                <a:latin typeface="FlandersArtSans-Bold" panose="00000800000000000000" pitchFamily="2" charset="0"/>
              </a:defRPr>
            </a:lvl1pPr>
          </a:lstStyle>
          <a:p>
            <a:r>
              <a:rPr lang="nl-NL" dirty="0"/>
              <a:t>KLIK OM DE STIJL TE BEWERKEN</a:t>
            </a:r>
            <a:endParaRPr lang="nl-BE" dirty="0"/>
          </a:p>
        </p:txBody>
      </p:sp>
      <p:pic>
        <p:nvPicPr>
          <p:cNvPr id="9" name="Tijdelijke aanduiding voor afbeelding 17" descr="Afbeelding met binnen, hek&#10;&#10;Automatisch gegenereerde beschrijving">
            <a:extLst>
              <a:ext uri="{FF2B5EF4-FFF2-40B4-BE49-F238E27FC236}">
                <a16:creationId xmlns:a16="http://schemas.microsoft.com/office/drawing/2014/main" id="{30965462-D43A-4FC9-B987-05E1AE56D555}"/>
              </a:ext>
            </a:extLst>
          </p:cNvPr>
          <p:cNvPicPr>
            <a:picLocks noChangeAspect="1"/>
          </p:cNvPicPr>
          <p:nvPr userDrawn="1"/>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1" name="Tijdelijke aanduiding voor afbeelding 17" descr="Afbeelding met binnen, hek&#10;&#10;Automatisch gegenereerde beschrijving">
            <a:extLst>
              <a:ext uri="{FF2B5EF4-FFF2-40B4-BE49-F238E27FC236}">
                <a16:creationId xmlns:a16="http://schemas.microsoft.com/office/drawing/2014/main" id="{4BA794C2-5FEC-4778-B64E-BFABC5C3694E}"/>
              </a:ext>
            </a:extLst>
          </p:cNvPr>
          <p:cNvPicPr>
            <a:picLocks noChangeAspect="1"/>
          </p:cNvPicPr>
          <p:nvPr userDrawn="1"/>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3" name="Afbeelding 2">
            <a:extLst>
              <a:ext uri="{FF2B5EF4-FFF2-40B4-BE49-F238E27FC236}">
                <a16:creationId xmlns:a16="http://schemas.microsoft.com/office/drawing/2014/main" id="{BB610557-E1B8-6AFD-3DEA-0358800B5C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197993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ussentitel_6">
    <p:spTree>
      <p:nvGrpSpPr>
        <p:cNvPr id="1" name=""/>
        <p:cNvGrpSpPr/>
        <p:nvPr/>
      </p:nvGrpSpPr>
      <p:grpSpPr>
        <a:xfrm>
          <a:off x="0" y="0"/>
          <a:ext cx="0" cy="0"/>
          <a:chOff x="0" y="0"/>
          <a:chExt cx="0" cy="0"/>
        </a:xfrm>
      </p:grpSpPr>
      <p:pic>
        <p:nvPicPr>
          <p:cNvPr id="14" name="Tijdelijke aanduiding voor afbeelding 17" descr="Afbeelding met binnen, hek&#10;&#10;Automatisch gegenereerde beschrijving">
            <a:extLst>
              <a:ext uri="{FF2B5EF4-FFF2-40B4-BE49-F238E27FC236}">
                <a16:creationId xmlns:a16="http://schemas.microsoft.com/office/drawing/2014/main" id="{0D014F48-9826-43E8-99CE-3699C2B519E8}"/>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5" name="Tijdelijke aanduiding voor afbeelding 17" descr="Afbeelding met binnen, hek&#10;&#10;Automatisch gegenereerde beschrijving">
            <a:extLst>
              <a:ext uri="{FF2B5EF4-FFF2-40B4-BE49-F238E27FC236}">
                <a16:creationId xmlns:a16="http://schemas.microsoft.com/office/drawing/2014/main" id="{C2FCCE03-DE5F-4877-AEDD-8807FD459185}"/>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3" name="Ondertitel 2"/>
          <p:cNvSpPr>
            <a:spLocks noGrp="1"/>
          </p:cNvSpPr>
          <p:nvPr>
            <p:ph type="subTitle" idx="1" hasCustomPrompt="1"/>
          </p:nvPr>
        </p:nvSpPr>
        <p:spPr>
          <a:xfrm>
            <a:off x="288000" y="4698955"/>
            <a:ext cx="5161529" cy="264489"/>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
        <p:nvSpPr>
          <p:cNvPr id="2" name="Titel 1"/>
          <p:cNvSpPr>
            <a:spLocks noGrp="1"/>
          </p:cNvSpPr>
          <p:nvPr>
            <p:ph type="ctrTitle" hasCustomPrompt="1"/>
          </p:nvPr>
        </p:nvSpPr>
        <p:spPr>
          <a:xfrm>
            <a:off x="288000" y="492369"/>
            <a:ext cx="6454771" cy="3935541"/>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dirty="0"/>
              <a:t>KLIK OM DE STIJL TE BEWERKEN</a:t>
            </a:r>
            <a:endParaRPr lang="nl-BE" dirty="0"/>
          </a:p>
        </p:txBody>
      </p:sp>
      <p:pic>
        <p:nvPicPr>
          <p:cNvPr id="6" name="Afbeelding 5">
            <a:extLst>
              <a:ext uri="{FF2B5EF4-FFF2-40B4-BE49-F238E27FC236}">
                <a16:creationId xmlns:a16="http://schemas.microsoft.com/office/drawing/2014/main" id="{93A0C6B0-1803-5271-D69A-3122B1484D6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84893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ussentitel_7">
    <p:bg>
      <p:bgPr>
        <a:solidFill>
          <a:schemeClr val="tx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29" y="446049"/>
            <a:ext cx="8179739" cy="4251403"/>
          </a:xfrm>
        </p:spPr>
        <p:txBody>
          <a:bodyPr anchor="ctr" anchorCtr="0"/>
          <a:lstStyle>
            <a:lvl1pPr algn="l">
              <a:defRPr sz="5400">
                <a:solidFill>
                  <a:schemeClr val="accent2"/>
                </a:solidFill>
                <a:latin typeface="FlandersArtSans-Bold" panose="00000800000000000000" pitchFamily="2" charset="0"/>
              </a:defRPr>
            </a:lvl1pPr>
          </a:lstStyle>
          <a:p>
            <a:r>
              <a:rPr lang="nl-NL" dirty="0"/>
              <a:t>KLIK OM DE STIJL TE BEWERKEN</a:t>
            </a:r>
            <a:endParaRPr lang="nl-BE" dirty="0"/>
          </a:p>
        </p:txBody>
      </p:sp>
      <p:pic>
        <p:nvPicPr>
          <p:cNvPr id="9" name="Tijdelijke aanduiding voor afbeelding 17" descr="Afbeelding met binnen, hek&#10;&#10;Automatisch gegenereerde beschrijving">
            <a:extLst>
              <a:ext uri="{FF2B5EF4-FFF2-40B4-BE49-F238E27FC236}">
                <a16:creationId xmlns:a16="http://schemas.microsoft.com/office/drawing/2014/main" id="{C822D260-402D-4ED1-9B10-707D6C6E539A}"/>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1" name="Tijdelijke aanduiding voor afbeelding 17" descr="Afbeelding met binnen, hek&#10;&#10;Automatisch gegenereerde beschrijving">
            <a:extLst>
              <a:ext uri="{FF2B5EF4-FFF2-40B4-BE49-F238E27FC236}">
                <a16:creationId xmlns:a16="http://schemas.microsoft.com/office/drawing/2014/main" id="{C462D784-9BF2-4945-A357-6598E9B2DC53}"/>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5" name="Afbeelding 4">
            <a:extLst>
              <a:ext uri="{FF2B5EF4-FFF2-40B4-BE49-F238E27FC236}">
                <a16:creationId xmlns:a16="http://schemas.microsoft.com/office/drawing/2014/main" id="{DCFBE401-1D63-52E5-FD07-950BC9147EC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847204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ussentitel_8">
    <p:bg>
      <p:bgPr>
        <a:solidFill>
          <a:schemeClr val="bg1"/>
        </a:solidFill>
        <a:effectLst/>
      </p:bgPr>
    </p:bg>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446049"/>
            <a:ext cx="8163782" cy="4321610"/>
          </a:xfrm>
        </p:spPr>
        <p:txBody>
          <a:bodyPr anchor="ctr" anchorCtr="0"/>
          <a:lstStyle>
            <a:lvl1pPr algn="r">
              <a:defRPr sz="5400">
                <a:solidFill>
                  <a:schemeClr val="accent2"/>
                </a:solidFill>
                <a:latin typeface="FlandersArtSans-Bold" panose="00000800000000000000" pitchFamily="2" charset="0"/>
              </a:defRPr>
            </a:lvl1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5C9B404D-F23F-EB13-77CE-7F4E2EF5D3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2342200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ussentitel_9">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p:cNvSpPr>
            <a:spLocks noGrp="1"/>
          </p:cNvSpPr>
          <p:nvPr>
            <p:ph type="subTitle" idx="1" hasCustomPrompt="1"/>
          </p:nvPr>
        </p:nvSpPr>
        <p:spPr>
          <a:xfrm>
            <a:off x="288001" y="4228419"/>
            <a:ext cx="6665250" cy="522000"/>
          </a:xfrm>
          <a:solidFill>
            <a:schemeClr val="bg1"/>
          </a:solidFill>
        </p:spPr>
        <p:txBody>
          <a:bodyPr lIns="144000" tIns="144000" rIns="144000" bIns="14400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956A0E51-FA7A-DA43-D406-89BCBDFCA2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
        <p:nvSpPr>
          <p:cNvPr id="6" name="Tijdelijke aanduiding voor afbeelding 5">
            <a:extLst>
              <a:ext uri="{FF2B5EF4-FFF2-40B4-BE49-F238E27FC236}">
                <a16:creationId xmlns:a16="http://schemas.microsoft.com/office/drawing/2014/main" id="{4A157792-F0F5-99A2-5473-3129912A802E}"/>
              </a:ext>
            </a:extLst>
          </p:cNvPr>
          <p:cNvSpPr>
            <a:spLocks noGrp="1"/>
          </p:cNvSpPr>
          <p:nvPr>
            <p:ph type="pic" sz="quarter" idx="10"/>
          </p:nvPr>
        </p:nvSpPr>
        <p:spPr>
          <a:xfrm>
            <a:off x="283810" y="216542"/>
            <a:ext cx="8572189" cy="4533877"/>
          </a:xfrm>
        </p:spPr>
        <p:txBody>
          <a:bodyPr/>
          <a:lstStyle/>
          <a:p>
            <a:endParaRPr lang="nl-BE"/>
          </a:p>
        </p:txBody>
      </p:sp>
    </p:spTree>
    <p:extLst>
      <p:ext uri="{BB962C8B-B14F-4D97-AF65-F5344CB8AC3E}">
        <p14:creationId xmlns:p14="http://schemas.microsoft.com/office/powerpoint/2010/main" val="3115868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atste_dia">
    <p:bg>
      <p:bgPr>
        <a:solidFill>
          <a:schemeClr val="bg1"/>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225959A-9B2A-4A6A-B962-7836C0EDF767}"/>
              </a:ext>
            </a:extLst>
          </p:cNvPr>
          <p:cNvSpPr/>
          <p:nvPr userDrawn="1"/>
        </p:nvSpPr>
        <p:spPr>
          <a:xfrm>
            <a:off x="0" y="3559500"/>
            <a:ext cx="9144000" cy="1584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itel 1"/>
          <p:cNvSpPr>
            <a:spLocks noGrp="1"/>
          </p:cNvSpPr>
          <p:nvPr>
            <p:ph type="title" hasCustomPrompt="1"/>
          </p:nvPr>
        </p:nvSpPr>
        <p:spPr>
          <a:xfrm>
            <a:off x="482130" y="1128252"/>
            <a:ext cx="8156348" cy="3592432"/>
          </a:xfrm>
        </p:spPr>
        <p:txBody>
          <a:bodyPr anchor="ctr" anchorCtr="0"/>
          <a:lstStyle>
            <a:lvl1pPr algn="r">
              <a:defRPr sz="5400">
                <a:solidFill>
                  <a:schemeClr val="bg1"/>
                </a:solidFill>
                <a:latin typeface="FlandersArtSans-Bold" panose="00000800000000000000" pitchFamily="2" charset="0"/>
              </a:defRPr>
            </a:lvl1pPr>
          </a:lstStyle>
          <a:p>
            <a:r>
              <a:rPr lang="nl-NL" dirty="0"/>
              <a:t>Klik om de stijl te bewerken</a:t>
            </a:r>
            <a:endParaRPr lang="nl-BE" dirty="0"/>
          </a:p>
        </p:txBody>
      </p:sp>
      <p:pic>
        <p:nvPicPr>
          <p:cNvPr id="2" name="Afbeelding 1">
            <a:extLst>
              <a:ext uri="{FF2B5EF4-FFF2-40B4-BE49-F238E27FC236}">
                <a16:creationId xmlns:a16="http://schemas.microsoft.com/office/drawing/2014/main" id="{35FE3D76-C444-E558-10B2-D9F23015AA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252000"/>
            <a:ext cx="1621092" cy="701013"/>
          </a:xfrm>
          <a:prstGeom prst="rect">
            <a:avLst/>
          </a:prstGeom>
        </p:spPr>
      </p:pic>
    </p:spTree>
    <p:extLst>
      <p:ext uri="{BB962C8B-B14F-4D97-AF65-F5344CB8AC3E}">
        <p14:creationId xmlns:p14="http://schemas.microsoft.com/office/powerpoint/2010/main" val="3978163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_1">
    <p:bg>
      <p:bgPr>
        <a:solidFill>
          <a:schemeClr val="tx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hasCustomPrompt="1"/>
          </p:nvPr>
        </p:nvSpPr>
        <p:spPr>
          <a:xfrm>
            <a:off x="5410260" y="375840"/>
            <a:ext cx="3330328" cy="4391820"/>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dirty="0"/>
              <a:t>Klik om de stijl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Vrije vorm: vorm 5">
            <a:extLst>
              <a:ext uri="{FF2B5EF4-FFF2-40B4-BE49-F238E27FC236}">
                <a16:creationId xmlns:a16="http://schemas.microsoft.com/office/drawing/2014/main" id="{3A906FD5-4AAF-4151-90A7-4FDBDD897B5B}"/>
              </a:ext>
            </a:extLst>
          </p:cNvPr>
          <p:cNvSpPr/>
          <p:nvPr userDrawn="1"/>
        </p:nvSpPr>
        <p:spPr>
          <a:xfrm>
            <a:off x="0" y="1"/>
            <a:ext cx="2947497" cy="5151871"/>
          </a:xfrm>
          <a:custGeom>
            <a:avLst/>
            <a:gdLst>
              <a:gd name="connsiteX0" fmla="*/ 0 w 2947497"/>
              <a:gd name="connsiteY0" fmla="*/ 0 h 5151871"/>
              <a:gd name="connsiteX1" fmla="*/ 1179178 w 2947497"/>
              <a:gd name="connsiteY1" fmla="*/ 0 h 5151871"/>
              <a:gd name="connsiteX2" fmla="*/ 2947497 w 2947497"/>
              <a:gd name="connsiteY2" fmla="*/ 5151871 h 5151871"/>
              <a:gd name="connsiteX3" fmla="*/ 0 w 2947497"/>
              <a:gd name="connsiteY3" fmla="*/ 5151871 h 5151871"/>
              <a:gd name="connsiteX4" fmla="*/ 0 w 2947497"/>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7497" h="5151871">
                <a:moveTo>
                  <a:pt x="0" y="0"/>
                </a:moveTo>
                <a:lnTo>
                  <a:pt x="1179178" y="0"/>
                </a:lnTo>
                <a:lnTo>
                  <a:pt x="2947497" y="5151871"/>
                </a:lnTo>
                <a:lnTo>
                  <a:pt x="0"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1320390" y="375840"/>
            <a:ext cx="3859740" cy="4391819"/>
          </a:xfrm>
        </p:spPr>
        <p:txBody>
          <a:bodyPr anchor="ctr" anchorCtr="0"/>
          <a:lstStyle>
            <a:lvl1pPr algn="r">
              <a:defRPr sz="5400">
                <a:latin typeface="FlandersArtSans-Bold" panose="00000800000000000000" pitchFamily="2" charset="0"/>
              </a:defRPr>
            </a:lvl1pPr>
          </a:lstStyle>
          <a:p>
            <a:r>
              <a:rPr lang="nl-NL" dirty="0"/>
              <a:t>Klik om de stijl te bewerken</a:t>
            </a:r>
            <a:endParaRPr lang="nl-BE" dirty="0"/>
          </a:p>
        </p:txBody>
      </p:sp>
      <p:pic>
        <p:nvPicPr>
          <p:cNvPr id="2" name="Afbeelding 1">
            <a:extLst>
              <a:ext uri="{FF2B5EF4-FFF2-40B4-BE49-F238E27FC236}">
                <a16:creationId xmlns:a16="http://schemas.microsoft.com/office/drawing/2014/main" id="{1E58EA06-F69D-174E-B723-190AAA1BD33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4136400"/>
            <a:ext cx="1621092" cy="701013"/>
          </a:xfrm>
          <a:prstGeom prst="rect">
            <a:avLst/>
          </a:prstGeom>
        </p:spPr>
      </p:pic>
    </p:spTree>
    <p:extLst>
      <p:ext uri="{BB962C8B-B14F-4D97-AF65-F5344CB8AC3E}">
        <p14:creationId xmlns:p14="http://schemas.microsoft.com/office/powerpoint/2010/main" val="1187383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oud_2">
    <p:bg>
      <p:bgPr>
        <a:solidFill>
          <a:schemeClr val="bg1"/>
        </a:solidFill>
        <a:effectLst/>
      </p:bgPr>
    </p:bg>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306031"/>
            <a:ext cx="3996000" cy="3803983"/>
          </a:xfrm>
        </p:spPr>
        <p:txBody>
          <a:bodyPr anchor="ctr" anchorCtr="0">
            <a:noAutofit/>
          </a:bodyPr>
          <a:lstStyle>
            <a:lvl1pPr indent="0" algn="r">
              <a:lnSpc>
                <a:spcPts val="5400"/>
              </a:lnSpc>
              <a:defRPr sz="5400" b="0">
                <a:solidFill>
                  <a:schemeClr val="accent2"/>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7999" y="4315468"/>
            <a:ext cx="6840000" cy="522000"/>
          </a:xfrm>
          <a:solidFill>
            <a:schemeClr val="accent1"/>
          </a:solidFill>
        </p:spPr>
        <p:txBody>
          <a:bodyPr lIns="144000" tIns="144000" rIns="144000" bIns="14400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
        <p:nvSpPr>
          <p:cNvPr id="7" name="Tijdelijke aanduiding voor inhoud 2">
            <a:extLst>
              <a:ext uri="{FF2B5EF4-FFF2-40B4-BE49-F238E27FC236}">
                <a16:creationId xmlns:a16="http://schemas.microsoft.com/office/drawing/2014/main" id="{232882F7-547B-47B6-9808-35F98C0B733D}"/>
              </a:ext>
            </a:extLst>
          </p:cNvPr>
          <p:cNvSpPr>
            <a:spLocks noGrp="1"/>
          </p:cNvSpPr>
          <p:nvPr>
            <p:ph sz="half" idx="10" hasCustomPrompt="1"/>
          </p:nvPr>
        </p:nvSpPr>
        <p:spPr>
          <a:xfrm>
            <a:off x="4572000" y="313369"/>
            <a:ext cx="4089870" cy="3796646"/>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8" name="Afbeelding 7">
            <a:extLst>
              <a:ext uri="{FF2B5EF4-FFF2-40B4-BE49-F238E27FC236}">
                <a16:creationId xmlns:a16="http://schemas.microsoft.com/office/drawing/2014/main" id="{7AD3401B-A564-6FDC-111E-FA38A4E45AD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4260837"/>
            <a:ext cx="1357565" cy="576000"/>
          </a:xfrm>
          <a:prstGeom prst="rect">
            <a:avLst/>
          </a:prstGeom>
        </p:spPr>
      </p:pic>
    </p:spTree>
    <p:extLst>
      <p:ext uri="{BB962C8B-B14F-4D97-AF65-F5344CB8AC3E}">
        <p14:creationId xmlns:p14="http://schemas.microsoft.com/office/powerpoint/2010/main" val="3680299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oud_3">
    <p:bg>
      <p:bgPr>
        <a:solidFill>
          <a:schemeClr val="bg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p:nvPr>
        </p:nvSpPr>
        <p:spPr>
          <a:xfrm>
            <a:off x="482130" y="1144260"/>
            <a:ext cx="5975820" cy="625067"/>
          </a:xfrm>
        </p:spPr>
        <p:txBody>
          <a:bodyPr anchor="t" anchorCtr="0"/>
          <a:lstStyle>
            <a:lvl1pPr>
              <a:defRPr>
                <a:solidFill>
                  <a:schemeClr val="accent2"/>
                </a:solidFill>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p:nvPr>
        </p:nvSpPr>
        <p:spPr>
          <a:xfrm>
            <a:off x="482130" y="1836000"/>
            <a:ext cx="5975820" cy="23169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Ondertitel 2">
            <a:extLst>
              <a:ext uri="{FF2B5EF4-FFF2-40B4-BE49-F238E27FC236}">
                <a16:creationId xmlns:a16="http://schemas.microsoft.com/office/drawing/2014/main" id="{47BD4282-C216-4A01-9D13-E1DB1FBCD038}"/>
              </a:ext>
            </a:extLst>
          </p:cNvPr>
          <p:cNvSpPr>
            <a:spLocks noGrp="1"/>
          </p:cNvSpPr>
          <p:nvPr>
            <p:ph type="subTitle" idx="15" hasCustomPrompt="1"/>
          </p:nvPr>
        </p:nvSpPr>
        <p:spPr>
          <a:xfrm>
            <a:off x="482130" y="4250910"/>
            <a:ext cx="5975820" cy="522000"/>
          </a:xfrm>
          <a:solidFill>
            <a:schemeClr val="accent1"/>
          </a:solidFill>
        </p:spPr>
        <p:txBody>
          <a:bodyPr lIns="144000" tIns="144000" rIns="144000" bIns="144000">
            <a:noAutofit/>
          </a:bodyPr>
          <a:lstStyle>
            <a:lvl1pPr marL="0" indent="0" algn="l">
              <a:lnSpc>
                <a:spcPts val="1760"/>
              </a:lnSpc>
              <a:buNone/>
              <a:defRPr sz="1600" baseline="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
        <p:nvSpPr>
          <p:cNvPr id="14" name="Vrije vorm: vorm 13">
            <a:extLst>
              <a:ext uri="{FF2B5EF4-FFF2-40B4-BE49-F238E27FC236}">
                <a16:creationId xmlns:a16="http://schemas.microsoft.com/office/drawing/2014/main" id="{37552FA2-C7F3-477E-8116-ACABAE08991D}"/>
              </a:ext>
            </a:extLst>
          </p:cNvPr>
          <p:cNvSpPr/>
          <p:nvPr userDrawn="1"/>
        </p:nvSpPr>
        <p:spPr>
          <a:xfrm>
            <a:off x="0" y="-1"/>
            <a:ext cx="3240000" cy="684000"/>
          </a:xfrm>
          <a:custGeom>
            <a:avLst/>
            <a:gdLst>
              <a:gd name="connsiteX0" fmla="*/ 0 w 3166343"/>
              <a:gd name="connsiteY0" fmla="*/ 0 h 684000"/>
              <a:gd name="connsiteX1" fmla="*/ 3166343 w 3166343"/>
              <a:gd name="connsiteY1" fmla="*/ 0 h 684000"/>
              <a:gd name="connsiteX2" fmla="*/ 14829 w 3166343"/>
              <a:gd name="connsiteY2" fmla="*/ 684000 h 684000"/>
              <a:gd name="connsiteX3" fmla="*/ 0 w 3166343"/>
              <a:gd name="connsiteY3" fmla="*/ 684000 h 684000"/>
              <a:gd name="connsiteX4" fmla="*/ 0 w 3166343"/>
              <a:gd name="connsiteY4" fmla="*/ 0 h 68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343" h="684000">
                <a:moveTo>
                  <a:pt x="0" y="0"/>
                </a:moveTo>
                <a:lnTo>
                  <a:pt x="3166343" y="0"/>
                </a:lnTo>
                <a:lnTo>
                  <a:pt x="14829" y="684000"/>
                </a:lnTo>
                <a:lnTo>
                  <a:pt x="0" y="684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afbeelding 2">
            <a:extLst>
              <a:ext uri="{FF2B5EF4-FFF2-40B4-BE49-F238E27FC236}">
                <a16:creationId xmlns:a16="http://schemas.microsoft.com/office/drawing/2014/main" id="{FDD05916-84D8-9B8E-A1DA-4EFE3B1DD716}"/>
              </a:ext>
            </a:extLst>
          </p:cNvPr>
          <p:cNvSpPr>
            <a:spLocks noGrp="1"/>
          </p:cNvSpPr>
          <p:nvPr>
            <p:ph type="pic" sz="quarter" idx="16"/>
          </p:nvPr>
        </p:nvSpPr>
        <p:spPr>
          <a:xfrm>
            <a:off x="6570000" y="1144260"/>
            <a:ext cx="2046950" cy="3628650"/>
          </a:xfrm>
        </p:spPr>
        <p:txBody>
          <a:bodyPr/>
          <a:lstStyle/>
          <a:p>
            <a:endParaRPr lang="nl-NL"/>
          </a:p>
        </p:txBody>
      </p:sp>
      <p:pic>
        <p:nvPicPr>
          <p:cNvPr id="4" name="Afbeelding 3">
            <a:extLst>
              <a:ext uri="{FF2B5EF4-FFF2-40B4-BE49-F238E27FC236}">
                <a16:creationId xmlns:a16="http://schemas.microsoft.com/office/drawing/2014/main" id="{9AC5364F-9E3A-048A-7487-8D2E0A8FAE9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524113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oud_4">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375840"/>
            <a:ext cx="3859740" cy="4391819"/>
          </a:xfrm>
        </p:spPr>
        <p:txBody>
          <a:bodyPr anchor="ctr" anchorCtr="0"/>
          <a:lstStyle>
            <a:lvl1pPr algn="r">
              <a:defRPr sz="5400">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hasCustomPrompt="1"/>
          </p:nvPr>
        </p:nvSpPr>
        <p:spPr>
          <a:xfrm>
            <a:off x="4572000" y="375840"/>
            <a:ext cx="4089870" cy="4391819"/>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dirty="0"/>
              <a:t>Klik om de stijl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6" name="Tijdelijke aanduiding voor afbeelding 17" descr="Afbeelding met binnen, hek&#10;&#10;Automatisch gegenereerde beschrijving">
            <a:extLst>
              <a:ext uri="{FF2B5EF4-FFF2-40B4-BE49-F238E27FC236}">
                <a16:creationId xmlns:a16="http://schemas.microsoft.com/office/drawing/2014/main" id="{75D083C8-7FF7-41D4-BFBB-C06CCDA80FE3}"/>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7" name="Tijdelijke aanduiding voor afbeelding 17" descr="Afbeelding met binnen, hek&#10;&#10;Automatisch gegenereerde beschrijving">
            <a:extLst>
              <a:ext uri="{FF2B5EF4-FFF2-40B4-BE49-F238E27FC236}">
                <a16:creationId xmlns:a16="http://schemas.microsoft.com/office/drawing/2014/main" id="{A33A7E94-DF06-40C3-B8F9-9985A5479C21}"/>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3" name="Afbeelding 2">
            <a:extLst>
              <a:ext uri="{FF2B5EF4-FFF2-40B4-BE49-F238E27FC236}">
                <a16:creationId xmlns:a16="http://schemas.microsoft.com/office/drawing/2014/main" id="{A1A23C07-877C-AA54-7E28-9BB719B0D6F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147243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_3">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D96A33BB-BBF1-EFE6-40DB-3367A1888D47}"/>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6" name="Vrije vorm: vorm 5">
            <a:extLst>
              <a:ext uri="{FF2B5EF4-FFF2-40B4-BE49-F238E27FC236}">
                <a16:creationId xmlns:a16="http://schemas.microsoft.com/office/drawing/2014/main" id="{8A44EFA4-A249-8585-B63A-05796497FF8F}"/>
              </a:ext>
            </a:extLst>
          </p:cNvPr>
          <p:cNvSpPr/>
          <p:nvPr userDrawn="1"/>
        </p:nvSpPr>
        <p:spPr>
          <a:xfrm>
            <a:off x="-16819" y="-8371"/>
            <a:ext cx="4588819" cy="5151871"/>
          </a:xfrm>
          <a:custGeom>
            <a:avLst/>
            <a:gdLst>
              <a:gd name="connsiteX0" fmla="*/ 0 w 4588819"/>
              <a:gd name="connsiteY0" fmla="*/ 0 h 5151871"/>
              <a:gd name="connsiteX1" fmla="*/ 1641322 w 4588819"/>
              <a:gd name="connsiteY1" fmla="*/ 0 h 5151871"/>
              <a:gd name="connsiteX2" fmla="*/ 2607343 w 4588819"/>
              <a:gd name="connsiteY2" fmla="*/ 0 h 5151871"/>
              <a:gd name="connsiteX3" fmla="*/ 2820500 w 4588819"/>
              <a:gd name="connsiteY3" fmla="*/ 0 h 5151871"/>
              <a:gd name="connsiteX4" fmla="*/ 4588819 w 4588819"/>
              <a:gd name="connsiteY4" fmla="*/ 5151871 h 5151871"/>
              <a:gd name="connsiteX5" fmla="*/ 2607343 w 4588819"/>
              <a:gd name="connsiteY5" fmla="*/ 5151871 h 5151871"/>
              <a:gd name="connsiteX6" fmla="*/ 1641322 w 4588819"/>
              <a:gd name="connsiteY6" fmla="*/ 5151871 h 5151871"/>
              <a:gd name="connsiteX7" fmla="*/ 0 w 4588819"/>
              <a:gd name="connsiteY7" fmla="*/ 5151871 h 515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8819" h="5151871">
                <a:moveTo>
                  <a:pt x="0" y="0"/>
                </a:moveTo>
                <a:lnTo>
                  <a:pt x="1641322" y="0"/>
                </a:lnTo>
                <a:lnTo>
                  <a:pt x="2607343" y="0"/>
                </a:lnTo>
                <a:lnTo>
                  <a:pt x="2820500" y="0"/>
                </a:lnTo>
                <a:lnTo>
                  <a:pt x="4588819" y="5151871"/>
                </a:lnTo>
                <a:lnTo>
                  <a:pt x="2607343" y="5151871"/>
                </a:lnTo>
                <a:lnTo>
                  <a:pt x="1641322" y="5151871"/>
                </a:lnTo>
                <a:lnTo>
                  <a:pt x="0" y="515187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8" name="Ondertitel 2">
            <a:extLst>
              <a:ext uri="{FF2B5EF4-FFF2-40B4-BE49-F238E27FC236}">
                <a16:creationId xmlns:a16="http://schemas.microsoft.com/office/drawing/2014/main" id="{3AB5E239-A528-A2E7-93E3-F8AB270DECDD}"/>
              </a:ext>
            </a:extLst>
          </p:cNvPr>
          <p:cNvSpPr>
            <a:spLocks noGrp="1"/>
          </p:cNvSpPr>
          <p:nvPr>
            <p:ph type="subTitle" idx="1" hasCustomPrompt="1"/>
          </p:nvPr>
        </p:nvSpPr>
        <p:spPr>
          <a:xfrm>
            <a:off x="288000" y="4293704"/>
            <a:ext cx="3578322" cy="460996"/>
          </a:xfrm>
        </p:spPr>
        <p:txBody>
          <a:bodyPr bIns="0" anchor="b"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
        <p:nvSpPr>
          <p:cNvPr id="10" name="Tijdelijke aanduiding voor titel 1">
            <a:extLst>
              <a:ext uri="{FF2B5EF4-FFF2-40B4-BE49-F238E27FC236}">
                <a16:creationId xmlns:a16="http://schemas.microsoft.com/office/drawing/2014/main" id="{A3CFCB0F-4E75-AE76-E28F-066F8E52074F}"/>
              </a:ext>
            </a:extLst>
          </p:cNvPr>
          <p:cNvSpPr>
            <a:spLocks noGrp="1"/>
          </p:cNvSpPr>
          <p:nvPr>
            <p:ph type="title" hasCustomPrompt="1"/>
          </p:nvPr>
        </p:nvSpPr>
        <p:spPr>
          <a:xfrm>
            <a:off x="288000" y="1143000"/>
            <a:ext cx="6430852" cy="2862786"/>
          </a:xfrm>
          <a:prstGeom prst="rect">
            <a:avLst/>
          </a:prstGeom>
        </p:spPr>
        <p:txBody>
          <a:bodyPr vert="horz" lIns="0" tIns="0" rIns="0" bIns="0" rtlCol="0" anchor="ctr" anchorCtr="0">
            <a:noAutofit/>
          </a:bodyPr>
          <a:lstStyle>
            <a:lvl1pPr>
              <a:lnSpc>
                <a:spcPts val="7200"/>
              </a:lnSpc>
              <a:defRPr sz="7200">
                <a:solidFill>
                  <a:schemeClr val="accent4"/>
                </a:solidFill>
              </a:defRPr>
            </a:lvl1pPr>
          </a:lstStyle>
          <a:p>
            <a:r>
              <a:rPr lang="nl-NL" dirty="0"/>
              <a:t>KLIK OM STIJL TE BEWERKEN</a:t>
            </a:r>
            <a:endParaRPr lang="nl-BE" dirty="0"/>
          </a:p>
        </p:txBody>
      </p:sp>
    </p:spTree>
    <p:extLst>
      <p:ext uri="{BB962C8B-B14F-4D97-AF65-F5344CB8AC3E}">
        <p14:creationId xmlns:p14="http://schemas.microsoft.com/office/powerpoint/2010/main" val="2250518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oud_5">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8156348" cy="3127412"/>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Tijdelijke aanduiding voor afbeelding 17" descr="Afbeelding met binnen, hek&#10;&#10;Automatisch gegenereerde beschrijving">
            <a:extLst>
              <a:ext uri="{FF2B5EF4-FFF2-40B4-BE49-F238E27FC236}">
                <a16:creationId xmlns:a16="http://schemas.microsoft.com/office/drawing/2014/main" id="{2F462A5C-14E7-4328-8096-B9D21C12886A}"/>
              </a:ext>
            </a:extLst>
          </p:cNvPr>
          <p:cNvPicPr>
            <a:picLocks noChangeAspect="1"/>
          </p:cNvPicPr>
          <p:nvPr userDrawn="1"/>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900000"/>
            <a:ext cx="6962885" cy="646302"/>
          </a:xfrm>
        </p:spPr>
        <p:txBody>
          <a:bodyPr anchor="t" anchorCtr="0"/>
          <a:lstStyle>
            <a:lvl1pPr>
              <a:defRPr>
                <a:solidFill>
                  <a:schemeClr val="accent2"/>
                </a:solidFill>
                <a:latin typeface="FlandersArtSans-Bold" panose="00000800000000000000" pitchFamily="2" charset="0"/>
              </a:defRPr>
            </a:lvl1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8725A66B-C416-8DEB-6B8C-20D5465FC6E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329062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_6">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5975820" cy="3159522"/>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3" name="Tijdelijke aanduiding voor afbeelding 2">
            <a:extLst>
              <a:ext uri="{FF2B5EF4-FFF2-40B4-BE49-F238E27FC236}">
                <a16:creationId xmlns:a16="http://schemas.microsoft.com/office/drawing/2014/main" id="{2C56FF63-981C-4B0A-8020-4516BA65DCED}"/>
              </a:ext>
            </a:extLst>
          </p:cNvPr>
          <p:cNvSpPr>
            <a:spLocks noGrp="1"/>
          </p:cNvSpPr>
          <p:nvPr>
            <p:ph type="pic" sz="quarter" idx="14"/>
          </p:nvPr>
        </p:nvSpPr>
        <p:spPr>
          <a:xfrm>
            <a:off x="6570000" y="1148759"/>
            <a:ext cx="2046950" cy="3618901"/>
          </a:xfrm>
        </p:spPr>
        <p:txBody>
          <a:bodyPr/>
          <a:lstStyle/>
          <a:p>
            <a:endParaRPr lang="nl-NL"/>
          </a:p>
        </p:txBody>
      </p:sp>
      <p:pic>
        <p:nvPicPr>
          <p:cNvPr id="12" name="Tijdelijke aanduiding voor afbeelding 17" descr="Afbeelding met binnen, hek&#10;&#10;Automatisch gegenereerde beschrijving">
            <a:extLst>
              <a:ext uri="{FF2B5EF4-FFF2-40B4-BE49-F238E27FC236}">
                <a16:creationId xmlns:a16="http://schemas.microsoft.com/office/drawing/2014/main" id="{06E2789B-B2D6-41F2-8D19-3329A592CB4C}"/>
              </a:ext>
            </a:extLst>
          </p:cNvPr>
          <p:cNvPicPr>
            <a:picLocks noChangeAspect="1"/>
          </p:cNvPicPr>
          <p:nvPr userDrawn="1"/>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900000"/>
            <a:ext cx="5975820" cy="642109"/>
          </a:xfrm>
        </p:spPr>
        <p:txBody>
          <a:bodyPr anchor="t" anchorCtr="0"/>
          <a:lstStyle>
            <a:lvl1pPr>
              <a:defRPr>
                <a:solidFill>
                  <a:schemeClr val="accent1"/>
                </a:solidFill>
                <a:latin typeface="FlandersArtSans-Bold" panose="00000800000000000000" pitchFamily="2" charset="0"/>
              </a:defRPr>
            </a:lvl1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2F0E7D23-C54A-AB36-BCED-5414147732F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382689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oud_7">
    <p:bg>
      <p:bgPr>
        <a:solidFill>
          <a:schemeClr val="bg1"/>
        </a:solidFill>
        <a:effectLst/>
      </p:bgPr>
    </p:bg>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375840"/>
            <a:ext cx="3859740" cy="4391819"/>
          </a:xfrm>
        </p:spPr>
        <p:txBody>
          <a:bodyPr anchor="ctr" anchorCtr="0"/>
          <a:lstStyle>
            <a:lvl1pPr algn="r">
              <a:defRPr sz="5400">
                <a:solidFill>
                  <a:schemeClr val="accent1"/>
                </a:solidFill>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hasCustomPrompt="1"/>
          </p:nvPr>
        </p:nvSpPr>
        <p:spPr>
          <a:xfrm>
            <a:off x="4572000" y="965518"/>
            <a:ext cx="4089870" cy="3732862"/>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dirty="0"/>
              <a:t>Klik om de stijl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3" name="Afbeelding 2">
            <a:extLst>
              <a:ext uri="{FF2B5EF4-FFF2-40B4-BE49-F238E27FC236}">
                <a16:creationId xmlns:a16="http://schemas.microsoft.com/office/drawing/2014/main" id="{901EA7F3-8F5D-456E-268C-44FA5232578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239445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oud_8">
    <p:bg>
      <p:bgPr>
        <a:solidFill>
          <a:schemeClr val="tx1">
            <a:alpha val="15000"/>
          </a:schemeClr>
        </a:solidFill>
        <a:effectLst/>
      </p:bgPr>
    </p:bg>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8134820" cy="3115551"/>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3" name="Afbeelding 2">
            <a:extLst>
              <a:ext uri="{FF2B5EF4-FFF2-40B4-BE49-F238E27FC236}">
                <a16:creationId xmlns:a16="http://schemas.microsoft.com/office/drawing/2014/main" id="{AE104F60-0CED-5F69-5829-57880CAF63A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
        <p:nvSpPr>
          <p:cNvPr id="4" name="Titel 1">
            <a:extLst>
              <a:ext uri="{FF2B5EF4-FFF2-40B4-BE49-F238E27FC236}">
                <a16:creationId xmlns:a16="http://schemas.microsoft.com/office/drawing/2014/main" id="{81530A83-9165-1561-5217-5C20D2BE3629}"/>
              </a:ext>
            </a:extLst>
          </p:cNvPr>
          <p:cNvSpPr>
            <a:spLocks noGrp="1"/>
          </p:cNvSpPr>
          <p:nvPr>
            <p:ph type="title"/>
          </p:nvPr>
        </p:nvSpPr>
        <p:spPr>
          <a:xfrm>
            <a:off x="482130" y="900000"/>
            <a:ext cx="5975820" cy="642109"/>
          </a:xfrm>
        </p:spPr>
        <p:txBody>
          <a:bodyPr anchor="t" anchorCtr="0"/>
          <a:lstStyle>
            <a:lvl1pPr>
              <a:defRPr>
                <a:solidFill>
                  <a:schemeClr val="accent6"/>
                </a:solidFill>
                <a:latin typeface="FlandersArtSans-Bold" panose="00000800000000000000" pitchFamily="2" charset="0"/>
              </a:defRPr>
            </a:lvl1pPr>
          </a:lstStyle>
          <a:p>
            <a:r>
              <a:rPr lang="nl-NL" dirty="0"/>
              <a:t>Klik om de stijl te bewerken</a:t>
            </a:r>
            <a:endParaRPr lang="nl-BE" dirty="0"/>
          </a:p>
        </p:txBody>
      </p:sp>
    </p:spTree>
    <p:extLst>
      <p:ext uri="{BB962C8B-B14F-4D97-AF65-F5344CB8AC3E}">
        <p14:creationId xmlns:p14="http://schemas.microsoft.com/office/powerpoint/2010/main" val="1027924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oud_9">
    <p:bg>
      <p:bgPr>
        <a:solidFill>
          <a:schemeClr val="tx1">
            <a:alpha val="15000"/>
          </a:schemeClr>
        </a:solidFill>
        <a:effectLst/>
      </p:bgPr>
    </p:bg>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83AB9E72-2043-4FEB-9D7C-3FB743423195}"/>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5975820" cy="314766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afbeelding 2">
            <a:extLst>
              <a:ext uri="{FF2B5EF4-FFF2-40B4-BE49-F238E27FC236}">
                <a16:creationId xmlns:a16="http://schemas.microsoft.com/office/drawing/2014/main" id="{235A58EA-8620-422C-0F46-92530B823B49}"/>
              </a:ext>
            </a:extLst>
          </p:cNvPr>
          <p:cNvSpPr>
            <a:spLocks noGrp="1"/>
          </p:cNvSpPr>
          <p:nvPr>
            <p:ph type="pic" sz="quarter" idx="15"/>
          </p:nvPr>
        </p:nvSpPr>
        <p:spPr>
          <a:xfrm>
            <a:off x="6570000" y="1143000"/>
            <a:ext cx="2046950" cy="3624660"/>
          </a:xfrm>
        </p:spPr>
        <p:txBody>
          <a:bodyPr/>
          <a:lstStyle/>
          <a:p>
            <a:endParaRPr lang="nl-NL"/>
          </a:p>
        </p:txBody>
      </p:sp>
      <p:pic>
        <p:nvPicPr>
          <p:cNvPr id="6" name="Afbeelding 5">
            <a:extLst>
              <a:ext uri="{FF2B5EF4-FFF2-40B4-BE49-F238E27FC236}">
                <a16:creationId xmlns:a16="http://schemas.microsoft.com/office/drawing/2014/main" id="{F44D37EF-8489-5652-6E0B-99080FFEF25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
        <p:nvSpPr>
          <p:cNvPr id="2" name="Titel 1">
            <a:extLst>
              <a:ext uri="{FF2B5EF4-FFF2-40B4-BE49-F238E27FC236}">
                <a16:creationId xmlns:a16="http://schemas.microsoft.com/office/drawing/2014/main" id="{970CF610-157D-A146-A79B-1DDB9D09B09A}"/>
              </a:ext>
            </a:extLst>
          </p:cNvPr>
          <p:cNvSpPr>
            <a:spLocks noGrp="1"/>
          </p:cNvSpPr>
          <p:nvPr>
            <p:ph type="title"/>
          </p:nvPr>
        </p:nvSpPr>
        <p:spPr>
          <a:xfrm>
            <a:off x="482130" y="900000"/>
            <a:ext cx="5975820" cy="642109"/>
          </a:xfrm>
        </p:spPr>
        <p:txBody>
          <a:bodyPr anchor="t" anchorCtr="0"/>
          <a:lstStyle>
            <a:lvl1pPr>
              <a:defRPr>
                <a:solidFill>
                  <a:schemeClr val="accent6"/>
                </a:solidFill>
                <a:latin typeface="FlandersArtSans-Bold" panose="00000800000000000000" pitchFamily="2" charset="0"/>
              </a:defRPr>
            </a:lvl1pPr>
          </a:lstStyle>
          <a:p>
            <a:r>
              <a:rPr lang="nl-NL" dirty="0"/>
              <a:t>Klik om de stijl te bewerken</a:t>
            </a:r>
            <a:endParaRPr lang="nl-BE" dirty="0"/>
          </a:p>
        </p:txBody>
      </p:sp>
    </p:spTree>
    <p:extLst>
      <p:ext uri="{BB962C8B-B14F-4D97-AF65-F5344CB8AC3E}">
        <p14:creationId xmlns:p14="http://schemas.microsoft.com/office/powerpoint/2010/main" val="1429850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oud_10">
    <p:bg>
      <p:bgPr>
        <a:solidFill>
          <a:schemeClr val="tx1">
            <a:alpha val="15000"/>
          </a:schemeClr>
        </a:solidFill>
        <a:effectLst/>
      </p:bgPr>
    </p:bg>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197C30DE-6761-4575-BF11-0A83FF16F959}"/>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p:nvPr>
        </p:nvSpPr>
        <p:spPr>
          <a:xfrm>
            <a:off x="482130" y="900000"/>
            <a:ext cx="4192740" cy="621899"/>
          </a:xfrm>
        </p:spPr>
        <p:txBody>
          <a:bodyPr anchor="t" anchorCtr="0"/>
          <a:lstStyle>
            <a:lvl1pPr>
              <a:defRPr>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p:nvPr>
        </p:nvSpPr>
        <p:spPr>
          <a:xfrm>
            <a:off x="482130" y="1620000"/>
            <a:ext cx="4192740" cy="314766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3" name="Tijdelijke aanduiding voor afbeelding 2">
            <a:extLst>
              <a:ext uri="{FF2B5EF4-FFF2-40B4-BE49-F238E27FC236}">
                <a16:creationId xmlns:a16="http://schemas.microsoft.com/office/drawing/2014/main" id="{2C56FF63-981C-4B0A-8020-4516BA65DCED}"/>
              </a:ext>
            </a:extLst>
          </p:cNvPr>
          <p:cNvSpPr>
            <a:spLocks noGrp="1"/>
          </p:cNvSpPr>
          <p:nvPr>
            <p:ph type="pic" sz="quarter" idx="14"/>
          </p:nvPr>
        </p:nvSpPr>
        <p:spPr>
          <a:xfrm>
            <a:off x="4766310" y="1143000"/>
            <a:ext cx="3895560" cy="3624660"/>
          </a:xfrm>
        </p:spPr>
        <p:txBody>
          <a:bodyPr/>
          <a:lstStyle/>
          <a:p>
            <a:endParaRPr lang="nl-NL"/>
          </a:p>
        </p:txBody>
      </p:sp>
      <p:pic>
        <p:nvPicPr>
          <p:cNvPr id="5" name="Afbeelding 4">
            <a:extLst>
              <a:ext uri="{FF2B5EF4-FFF2-40B4-BE49-F238E27FC236}">
                <a16:creationId xmlns:a16="http://schemas.microsoft.com/office/drawing/2014/main" id="{CDA30E40-8EA8-EDF0-25FE-9A5BCA63116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961843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oud_11">
    <p:bg>
      <p:bgPr>
        <a:solidFill>
          <a:schemeClr val="tx1">
            <a:alpha val="15000"/>
          </a:schemeClr>
        </a:solidFill>
        <a:effectLst/>
      </p:bgPr>
    </p:bg>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5682DA7C-0D42-4113-A1E7-965DFABD1468}"/>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A35648C0-1DF2-43FC-B44F-EE7FFBEFD8A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482400" y="900000"/>
            <a:ext cx="6962615" cy="654203"/>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Tijdelijke aanduiding voor inhoud 2"/>
          <p:cNvSpPr>
            <a:spLocks noGrp="1"/>
          </p:cNvSpPr>
          <p:nvPr>
            <p:ph sz="half" idx="1"/>
          </p:nvPr>
        </p:nvSpPr>
        <p:spPr>
          <a:xfrm>
            <a:off x="482400" y="1620000"/>
            <a:ext cx="3960000" cy="3100683"/>
          </a:xfrm>
        </p:spPr>
        <p:txBody>
          <a:bodyPr bIns="0"/>
          <a:lstStyle>
            <a:lvl1pPr>
              <a:spcBef>
                <a:spcPts val="300"/>
              </a:spcBef>
              <a:defRPr sz="2000">
                <a:latin typeface="Flanders Art Sans" panose="00000500000000000000" pitchFamily="50"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0" name="Tijdelijke aanduiding voor inhoud 3"/>
          <p:cNvSpPr>
            <a:spLocks noGrp="1"/>
          </p:cNvSpPr>
          <p:nvPr>
            <p:ph sz="half" idx="13"/>
          </p:nvPr>
        </p:nvSpPr>
        <p:spPr>
          <a:xfrm>
            <a:off x="4676400" y="1620000"/>
            <a:ext cx="3960000" cy="3100683"/>
          </a:xfrm>
        </p:spPr>
        <p:txBody>
          <a:bodyPr bIns="0"/>
          <a:lstStyle>
            <a:lvl1pPr>
              <a:defRPr sz="2000">
                <a:latin typeface="Flanders Art Sans" panose="00000500000000000000" pitchFamily="50"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2" name="Afbeelding 11">
            <a:extLst>
              <a:ext uri="{FF2B5EF4-FFF2-40B4-BE49-F238E27FC236}">
                <a16:creationId xmlns:a16="http://schemas.microsoft.com/office/drawing/2014/main" id="{6C8449D7-6F12-9579-27DF-454C6FBB1B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1091858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houd_12">
    <p:bg>
      <p:bgPr>
        <a:solidFill>
          <a:schemeClr val="tx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19999"/>
            <a:ext cx="5975820" cy="3147661"/>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2" name="Tijdelijke aanduiding voor afbeelding 17" descr="Afbeelding met binnen, hek&#10;&#10;Automatisch gegenereerde beschrijving">
            <a:extLst>
              <a:ext uri="{FF2B5EF4-FFF2-40B4-BE49-F238E27FC236}">
                <a16:creationId xmlns:a16="http://schemas.microsoft.com/office/drawing/2014/main" id="{06E2789B-B2D6-41F2-8D19-3329A592CB4C}"/>
              </a:ext>
            </a:extLst>
          </p:cNvPr>
          <p:cNvPicPr>
            <a:picLocks noChangeAspect="1"/>
          </p:cNvPicPr>
          <p:nvPr userDrawn="1"/>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900000"/>
            <a:ext cx="5975820" cy="647369"/>
          </a:xfrm>
        </p:spPr>
        <p:txBody>
          <a:bodyPr anchor="t" anchorCtr="0"/>
          <a:lstStyle>
            <a:lvl1pPr>
              <a:defRPr>
                <a:solidFill>
                  <a:schemeClr val="accent1"/>
                </a:solidFill>
                <a:latin typeface="FlandersArtSans-Bold" panose="00000800000000000000" pitchFamily="2" charset="0"/>
              </a:defRPr>
            </a:lvl1pPr>
          </a:lstStyle>
          <a:p>
            <a:r>
              <a:rPr lang="nl-NL" dirty="0"/>
              <a:t>Klik om de stijl te bewerken</a:t>
            </a:r>
            <a:endParaRPr lang="nl-BE" dirty="0"/>
          </a:p>
        </p:txBody>
      </p:sp>
      <p:sp>
        <p:nvSpPr>
          <p:cNvPr id="2" name="Tijdelijke aanduiding voor afbeelding 2">
            <a:extLst>
              <a:ext uri="{FF2B5EF4-FFF2-40B4-BE49-F238E27FC236}">
                <a16:creationId xmlns:a16="http://schemas.microsoft.com/office/drawing/2014/main" id="{EE9A1CDE-4E05-BF9E-0E9C-C63617E8911A}"/>
              </a:ext>
            </a:extLst>
          </p:cNvPr>
          <p:cNvSpPr>
            <a:spLocks noGrp="1"/>
          </p:cNvSpPr>
          <p:nvPr>
            <p:ph type="pic" sz="quarter" idx="15"/>
          </p:nvPr>
        </p:nvSpPr>
        <p:spPr>
          <a:xfrm>
            <a:off x="6570000" y="1143001"/>
            <a:ext cx="2046950" cy="3624660"/>
          </a:xfrm>
        </p:spPr>
        <p:txBody>
          <a:bodyPr/>
          <a:lstStyle/>
          <a:p>
            <a:endParaRPr lang="nl-NL"/>
          </a:p>
        </p:txBody>
      </p:sp>
      <p:pic>
        <p:nvPicPr>
          <p:cNvPr id="6" name="Afbeelding 5">
            <a:extLst>
              <a:ext uri="{FF2B5EF4-FFF2-40B4-BE49-F238E27FC236}">
                <a16:creationId xmlns:a16="http://schemas.microsoft.com/office/drawing/2014/main" id="{39E5ADDC-5902-3679-2057-1B7FE84BBBB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1826951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houd_13">
    <p:bg>
      <p:bgPr>
        <a:solidFill>
          <a:schemeClr val="bg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5975820" cy="314766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cxnSp>
        <p:nvCxnSpPr>
          <p:cNvPr id="7" name="Rechte verbindingslijn 6">
            <a:extLst>
              <a:ext uri="{FF2B5EF4-FFF2-40B4-BE49-F238E27FC236}">
                <a16:creationId xmlns:a16="http://schemas.microsoft.com/office/drawing/2014/main" id="{9B28E1AE-237E-45DC-96FF-19EE64462A8A}"/>
              </a:ext>
            </a:extLst>
          </p:cNvPr>
          <p:cNvCxnSpPr>
            <a:cxnSpLocks/>
          </p:cNvCxnSpPr>
          <p:nvPr userDrawn="1"/>
        </p:nvCxnSpPr>
        <p:spPr>
          <a:xfrm rot="6180000" flipV="1">
            <a:off x="292371" y="3635272"/>
            <a:ext cx="923110" cy="17792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3F1AB217-37DB-484A-9699-517B16BE2F92}"/>
              </a:ext>
            </a:extLst>
          </p:cNvPr>
          <p:cNvCxnSpPr>
            <a:cxnSpLocks/>
          </p:cNvCxnSpPr>
          <p:nvPr userDrawn="1"/>
        </p:nvCxnSpPr>
        <p:spPr>
          <a:xfrm flipH="1">
            <a:off x="0" y="2916695"/>
            <a:ext cx="9144000" cy="22235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jdelijke aanduiding voor afbeelding 2">
            <a:extLst>
              <a:ext uri="{FF2B5EF4-FFF2-40B4-BE49-F238E27FC236}">
                <a16:creationId xmlns:a16="http://schemas.microsoft.com/office/drawing/2014/main" id="{6E2213DE-398D-0C63-3C76-B17D8980ED26}"/>
              </a:ext>
            </a:extLst>
          </p:cNvPr>
          <p:cNvSpPr>
            <a:spLocks noGrp="1"/>
          </p:cNvSpPr>
          <p:nvPr>
            <p:ph type="pic" sz="quarter" idx="15"/>
          </p:nvPr>
        </p:nvSpPr>
        <p:spPr>
          <a:xfrm>
            <a:off x="6570000" y="1143000"/>
            <a:ext cx="2046950" cy="3624660"/>
          </a:xfrm>
        </p:spPr>
        <p:txBody>
          <a:bodyPr/>
          <a:lstStyle/>
          <a:p>
            <a:endParaRPr lang="nl-NL"/>
          </a:p>
        </p:txBody>
      </p:sp>
      <p:pic>
        <p:nvPicPr>
          <p:cNvPr id="6" name="Afbeelding 5">
            <a:extLst>
              <a:ext uri="{FF2B5EF4-FFF2-40B4-BE49-F238E27FC236}">
                <a16:creationId xmlns:a16="http://schemas.microsoft.com/office/drawing/2014/main" id="{F06FCE89-63F0-E8C2-5BF3-DABFFFD88EB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
        <p:nvSpPr>
          <p:cNvPr id="3" name="Titel 1">
            <a:extLst>
              <a:ext uri="{FF2B5EF4-FFF2-40B4-BE49-F238E27FC236}">
                <a16:creationId xmlns:a16="http://schemas.microsoft.com/office/drawing/2014/main" id="{B001DDF1-DA3E-C373-4D9B-644FBD9DB951}"/>
              </a:ext>
            </a:extLst>
          </p:cNvPr>
          <p:cNvSpPr>
            <a:spLocks noGrp="1"/>
          </p:cNvSpPr>
          <p:nvPr>
            <p:ph type="title"/>
          </p:nvPr>
        </p:nvSpPr>
        <p:spPr>
          <a:xfrm>
            <a:off x="482130" y="900000"/>
            <a:ext cx="5975820" cy="642109"/>
          </a:xfrm>
        </p:spPr>
        <p:txBody>
          <a:bodyPr anchor="t" anchorCtr="0"/>
          <a:lstStyle>
            <a:lvl1pPr>
              <a:defRPr>
                <a:solidFill>
                  <a:schemeClr val="accent6"/>
                </a:solidFill>
                <a:latin typeface="FlandersArtSans-Bold" panose="00000800000000000000" pitchFamily="2" charset="0"/>
              </a:defRPr>
            </a:lvl1pPr>
          </a:lstStyle>
          <a:p>
            <a:r>
              <a:rPr lang="nl-NL" dirty="0"/>
              <a:t>Klik om de stijl te bewerken</a:t>
            </a:r>
            <a:endParaRPr lang="nl-BE" dirty="0"/>
          </a:p>
        </p:txBody>
      </p:sp>
    </p:spTree>
    <p:extLst>
      <p:ext uri="{BB962C8B-B14F-4D97-AF65-F5344CB8AC3E}">
        <p14:creationId xmlns:p14="http://schemas.microsoft.com/office/powerpoint/2010/main" val="1696384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ussentitel_1">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E0B7D0F6-D1F6-4EAD-8062-6F9861DB9943}"/>
              </a:ext>
            </a:extLst>
          </p:cNvPr>
          <p:cNvCxnSpPr/>
          <p:nvPr userDrawn="1"/>
        </p:nvCxnSpPr>
        <p:spPr>
          <a:xfrm flipV="1">
            <a:off x="431074" y="0"/>
            <a:ext cx="1887583" cy="4507200"/>
          </a:xfrm>
          <a:prstGeom prst="line">
            <a:avLst/>
          </a:prstGeom>
          <a:ln w="25400">
            <a:solidFill>
              <a:srgbClr val="80B6E4"/>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29AFA346-EC9A-42F9-B8F5-0AA66845A51D}"/>
              </a:ext>
            </a:extLst>
          </p:cNvPr>
          <p:cNvCxnSpPr>
            <a:cxnSpLocks/>
          </p:cNvCxnSpPr>
          <p:nvPr userDrawn="1"/>
        </p:nvCxnSpPr>
        <p:spPr>
          <a:xfrm flipH="1" flipV="1">
            <a:off x="0" y="180056"/>
            <a:ext cx="9144000" cy="222351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hthoek 7">
            <a:extLst>
              <a:ext uri="{FF2B5EF4-FFF2-40B4-BE49-F238E27FC236}">
                <a16:creationId xmlns:a16="http://schemas.microsoft.com/office/drawing/2014/main" id="{DB52F864-33AA-4B58-823E-81D7D836FA3A}"/>
              </a:ext>
            </a:extLst>
          </p:cNvPr>
          <p:cNvSpPr/>
          <p:nvPr userDrawn="1"/>
        </p:nvSpPr>
        <p:spPr>
          <a:xfrm>
            <a:off x="0" y="4507200"/>
            <a:ext cx="9144000" cy="74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917013"/>
            <a:ext cx="6492524" cy="3431964"/>
          </a:xfrm>
        </p:spPr>
        <p:txBody>
          <a:bodyPr anchor="b" anchorCtr="0">
            <a:noAutofit/>
          </a:bodyPr>
          <a:lstStyle>
            <a:lvl1pPr indent="0" algn="l">
              <a:lnSpc>
                <a:spcPts val="8400"/>
              </a:lnSpc>
              <a:defRPr sz="8000" b="0">
                <a:solidFill>
                  <a:schemeClr val="accent1"/>
                </a:solidFill>
                <a:latin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hasCustomPrompt="1"/>
          </p:nvPr>
        </p:nvSpPr>
        <p:spPr>
          <a:xfrm>
            <a:off x="288000" y="4698955"/>
            <a:ext cx="7416000" cy="264489"/>
          </a:xfrm>
        </p:spPr>
        <p:txBody>
          <a:bodyPr bIns="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pic>
        <p:nvPicPr>
          <p:cNvPr id="4" name="Afbeelding 3">
            <a:extLst>
              <a:ext uri="{FF2B5EF4-FFF2-40B4-BE49-F238E27FC236}">
                <a16:creationId xmlns:a16="http://schemas.microsoft.com/office/drawing/2014/main" id="{4EAB1D71-2759-9AFD-2B70-D69A349E48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71148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_4">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7070BF74-7745-7FAF-783E-2B912F511A3F}"/>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6" name="Vrije vorm: vorm 5">
            <a:extLst>
              <a:ext uri="{FF2B5EF4-FFF2-40B4-BE49-F238E27FC236}">
                <a16:creationId xmlns:a16="http://schemas.microsoft.com/office/drawing/2014/main" id="{FAC9C5C4-E720-8A84-AADB-7474BAFF06B5}"/>
              </a:ext>
            </a:extLst>
          </p:cNvPr>
          <p:cNvSpPr/>
          <p:nvPr userDrawn="1"/>
        </p:nvSpPr>
        <p:spPr>
          <a:xfrm>
            <a:off x="-2" y="0"/>
            <a:ext cx="4072910" cy="5151871"/>
          </a:xfrm>
          <a:custGeom>
            <a:avLst/>
            <a:gdLst>
              <a:gd name="connsiteX0" fmla="*/ 0 w 4072910"/>
              <a:gd name="connsiteY0" fmla="*/ 0 h 5135569"/>
              <a:gd name="connsiteX1" fmla="*/ 2304591 w 4072910"/>
              <a:gd name="connsiteY1" fmla="*/ 0 h 5135569"/>
              <a:gd name="connsiteX2" fmla="*/ 4072910 w 4072910"/>
              <a:gd name="connsiteY2" fmla="*/ 5135569 h 5135569"/>
              <a:gd name="connsiteX3" fmla="*/ 0 w 4072910"/>
              <a:gd name="connsiteY3" fmla="*/ 5135569 h 5135569"/>
              <a:gd name="connsiteX4" fmla="*/ 0 w 4072910"/>
              <a:gd name="connsiteY4" fmla="*/ 0 h 5135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2910" h="5135569">
                <a:moveTo>
                  <a:pt x="0" y="0"/>
                </a:moveTo>
                <a:lnTo>
                  <a:pt x="2304591" y="0"/>
                </a:lnTo>
                <a:lnTo>
                  <a:pt x="4072910" y="5135569"/>
                </a:lnTo>
                <a:lnTo>
                  <a:pt x="0" y="513556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ndertitel 2">
            <a:extLst>
              <a:ext uri="{FF2B5EF4-FFF2-40B4-BE49-F238E27FC236}">
                <a16:creationId xmlns:a16="http://schemas.microsoft.com/office/drawing/2014/main" id="{2BBCC9A5-69B3-7A5D-7FEE-BB4453BDD73C}"/>
              </a:ext>
            </a:extLst>
          </p:cNvPr>
          <p:cNvSpPr>
            <a:spLocks noGrp="1"/>
          </p:cNvSpPr>
          <p:nvPr>
            <p:ph type="subTitle" idx="1" hasCustomPrompt="1"/>
          </p:nvPr>
        </p:nvSpPr>
        <p:spPr>
          <a:xfrm>
            <a:off x="288000" y="4335889"/>
            <a:ext cx="3379539" cy="380700"/>
          </a:xfrm>
        </p:spPr>
        <p:txBody>
          <a:bodyPr bIns="0" anchor="b"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
        <p:nvSpPr>
          <p:cNvPr id="2" name="Titel 1">
            <a:extLst>
              <a:ext uri="{FF2B5EF4-FFF2-40B4-BE49-F238E27FC236}">
                <a16:creationId xmlns:a16="http://schemas.microsoft.com/office/drawing/2014/main" id="{74C16F7E-98DB-3F28-06AC-E6CC9DB2C776}"/>
              </a:ext>
            </a:extLst>
          </p:cNvPr>
          <p:cNvSpPr>
            <a:spLocks noGrp="1"/>
          </p:cNvSpPr>
          <p:nvPr>
            <p:ph type="title" hasCustomPrompt="1"/>
          </p:nvPr>
        </p:nvSpPr>
        <p:spPr>
          <a:xfrm>
            <a:off x="288000" y="1142126"/>
            <a:ext cx="6440791" cy="2863344"/>
          </a:xfrm>
        </p:spPr>
        <p:txBody>
          <a:bodyPr anchor="ctr" anchorCtr="0"/>
          <a:lstStyle>
            <a:lvl1pPr>
              <a:lnSpc>
                <a:spcPct val="100000"/>
              </a:lnSpc>
              <a:defRPr sz="7200"/>
            </a:lvl1pPr>
          </a:lstStyle>
          <a:p>
            <a:r>
              <a:rPr lang="nl-NL" dirty="0"/>
              <a:t>KLIK OM STIJL TE BEWERKEN</a:t>
            </a:r>
            <a:endParaRPr lang="nl-BE" dirty="0"/>
          </a:p>
        </p:txBody>
      </p:sp>
    </p:spTree>
    <p:extLst>
      <p:ext uri="{BB962C8B-B14F-4D97-AF65-F5344CB8AC3E}">
        <p14:creationId xmlns:p14="http://schemas.microsoft.com/office/powerpoint/2010/main" val="3355865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64BE931-307B-1590-8550-148A08F0D783}"/>
              </a:ext>
            </a:extLst>
          </p:cNvPr>
          <p:cNvSpPr/>
          <p:nvPr userDrawn="1"/>
        </p:nvSpPr>
        <p:spPr>
          <a:xfrm>
            <a:off x="0" y="903291"/>
            <a:ext cx="9144000" cy="3773641"/>
          </a:xfrm>
          <a:prstGeom prst="rect">
            <a:avLst/>
          </a:prstGeom>
          <a:solidFill>
            <a:srgbClr val="CCE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171AA5C-5DC6-4D92-705E-D1F8FA39315D}"/>
              </a:ext>
            </a:extLst>
          </p:cNvPr>
          <p:cNvSpPr>
            <a:spLocks noGrp="1"/>
          </p:cNvSpPr>
          <p:nvPr>
            <p:ph type="ctrTitle"/>
          </p:nvPr>
        </p:nvSpPr>
        <p:spPr>
          <a:xfrm>
            <a:off x="524658" y="1111594"/>
            <a:ext cx="3535632" cy="1790700"/>
          </a:xfrm>
        </p:spPr>
        <p:txBody>
          <a:bodyPr anchor="b"/>
          <a:lstStyle>
            <a:lvl1pPr algn="l">
              <a:defRPr sz="3600" b="1">
                <a:solidFill>
                  <a:srgbClr val="00163A"/>
                </a:solidFill>
                <a:latin typeface="Baloo 2" pitchFamily="2" charset="0"/>
                <a:cs typeface="Baloo 2" pitchFamily="2" charset="0"/>
              </a:defRPr>
            </a:lvl1pPr>
          </a:lstStyle>
          <a:p>
            <a:r>
              <a:rPr lang="nl-NL"/>
              <a:t>Klik om stijl te bewerken</a:t>
            </a:r>
            <a:endParaRPr lang="nl-BE" dirty="0"/>
          </a:p>
        </p:txBody>
      </p:sp>
      <p:sp>
        <p:nvSpPr>
          <p:cNvPr id="3" name="Ondertitel 2">
            <a:extLst>
              <a:ext uri="{FF2B5EF4-FFF2-40B4-BE49-F238E27FC236}">
                <a16:creationId xmlns:a16="http://schemas.microsoft.com/office/drawing/2014/main" id="{85AD92B0-C8A8-B5A3-5530-D4997B981655}"/>
              </a:ext>
            </a:extLst>
          </p:cNvPr>
          <p:cNvSpPr>
            <a:spLocks noGrp="1"/>
          </p:cNvSpPr>
          <p:nvPr>
            <p:ph type="subTitle" idx="1"/>
          </p:nvPr>
        </p:nvSpPr>
        <p:spPr>
          <a:xfrm>
            <a:off x="524658" y="2971350"/>
            <a:ext cx="3535631" cy="1241822"/>
          </a:xfrm>
        </p:spPr>
        <p:txBody>
          <a:bodyPr/>
          <a:lstStyle>
            <a:lvl1pPr marL="0" indent="0" algn="l">
              <a:buNone/>
              <a:defRPr sz="1800">
                <a:solidFill>
                  <a:srgbClr val="009AD6"/>
                </a:solidFill>
                <a:latin typeface="Aptos"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dirty="0"/>
          </a:p>
        </p:txBody>
      </p:sp>
      <p:sp>
        <p:nvSpPr>
          <p:cNvPr id="9" name="Tijdelijke aanduiding voor afbeelding 10">
            <a:extLst>
              <a:ext uri="{FF2B5EF4-FFF2-40B4-BE49-F238E27FC236}">
                <a16:creationId xmlns:a16="http://schemas.microsoft.com/office/drawing/2014/main" id="{FAE81375-939A-9725-9313-E2421A99030C}"/>
              </a:ext>
            </a:extLst>
          </p:cNvPr>
          <p:cNvSpPr>
            <a:spLocks noGrp="1"/>
          </p:cNvSpPr>
          <p:nvPr>
            <p:ph type="pic" sz="quarter" idx="14"/>
          </p:nvPr>
        </p:nvSpPr>
        <p:spPr>
          <a:xfrm>
            <a:off x="4980482" y="1060836"/>
            <a:ext cx="3389477" cy="3913898"/>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pic>
        <p:nvPicPr>
          <p:cNvPr id="12" name="Afbeelding 11" descr="Afbeelding met Lettertype, Graphics, grafische vormgeving, schermopname&#10;&#10;Automatisch gegenereerde beschrijving">
            <a:extLst>
              <a:ext uri="{FF2B5EF4-FFF2-40B4-BE49-F238E27FC236}">
                <a16:creationId xmlns:a16="http://schemas.microsoft.com/office/drawing/2014/main" id="{354B72A4-94FF-7618-54D8-CDEFAEFE8B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4658" y="199558"/>
            <a:ext cx="1150493" cy="592643"/>
          </a:xfrm>
          <a:prstGeom prst="rect">
            <a:avLst/>
          </a:prstGeom>
        </p:spPr>
      </p:pic>
    </p:spTree>
    <p:extLst>
      <p:ext uri="{BB962C8B-B14F-4D97-AF65-F5344CB8AC3E}">
        <p14:creationId xmlns:p14="http://schemas.microsoft.com/office/powerpoint/2010/main" val="1387584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der met tekst en afbeelding_groen links">
    <p:spTree>
      <p:nvGrpSpPr>
        <p:cNvPr id="1" name=""/>
        <p:cNvGrpSpPr/>
        <p:nvPr/>
      </p:nvGrpSpPr>
      <p:grpSpPr>
        <a:xfrm>
          <a:off x="0" y="0"/>
          <a:ext cx="0" cy="0"/>
          <a:chOff x="0" y="0"/>
          <a:chExt cx="0" cy="0"/>
        </a:xfrm>
      </p:grpSpPr>
      <p:pic>
        <p:nvPicPr>
          <p:cNvPr id="4" name="Afbeelding 3" descr="Afbeelding met schermopname, cirkel&#10;&#10;Automatisch gegenereerde beschrijving">
            <a:extLst>
              <a:ext uri="{FF2B5EF4-FFF2-40B4-BE49-F238E27FC236}">
                <a16:creationId xmlns:a16="http://schemas.microsoft.com/office/drawing/2014/main" id="{11B32151-B56B-1A70-E74D-4E47DFA991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37713"/>
            <a:ext cx="5041432" cy="5181213"/>
          </a:xfrm>
          <a:prstGeom prst="rect">
            <a:avLst/>
          </a:prstGeom>
        </p:spPr>
      </p:pic>
      <p:sp>
        <p:nvSpPr>
          <p:cNvPr id="18" name="Titel 17">
            <a:extLst>
              <a:ext uri="{FF2B5EF4-FFF2-40B4-BE49-F238E27FC236}">
                <a16:creationId xmlns:a16="http://schemas.microsoft.com/office/drawing/2014/main" id="{886213A4-C584-C2C1-3BC0-4C3D5CB4220F}"/>
              </a:ext>
            </a:extLst>
          </p:cNvPr>
          <p:cNvSpPr>
            <a:spLocks noGrp="1"/>
          </p:cNvSpPr>
          <p:nvPr>
            <p:ph type="title"/>
          </p:nvPr>
        </p:nvSpPr>
        <p:spPr>
          <a:xfrm>
            <a:off x="630324" y="1324936"/>
            <a:ext cx="3347610" cy="909237"/>
          </a:xfrm>
        </p:spPr>
        <p:txBody>
          <a:bodyPr/>
          <a:lstStyle>
            <a:lvl1pPr>
              <a:defRPr sz="3000">
                <a:solidFill>
                  <a:srgbClr val="39625C"/>
                </a:solidFill>
                <a:latin typeface="Baloo 2" pitchFamily="2" charset="0"/>
                <a:cs typeface="Baloo 2" pitchFamily="2" charset="0"/>
              </a:defRPr>
            </a:lvl1pPr>
          </a:lstStyle>
          <a:p>
            <a:r>
              <a:rPr lang="nl-NL"/>
              <a:t>Klik om stijl te bewerken</a:t>
            </a:r>
            <a:endParaRPr lang="nl-BE" dirty="0"/>
          </a:p>
        </p:txBody>
      </p:sp>
      <p:sp>
        <p:nvSpPr>
          <p:cNvPr id="17" name="Tijdelijke aanduiding voor afbeelding 21">
            <a:extLst>
              <a:ext uri="{FF2B5EF4-FFF2-40B4-BE49-F238E27FC236}">
                <a16:creationId xmlns:a16="http://schemas.microsoft.com/office/drawing/2014/main" id="{E6C0B0A6-B41F-62F2-D0BB-62738D68F16F}"/>
              </a:ext>
            </a:extLst>
          </p:cNvPr>
          <p:cNvSpPr>
            <a:spLocks noGrp="1"/>
          </p:cNvSpPr>
          <p:nvPr>
            <p:ph type="pic" sz="quarter" idx="13"/>
          </p:nvPr>
        </p:nvSpPr>
        <p:spPr>
          <a:xfrm>
            <a:off x="5256561" y="614718"/>
            <a:ext cx="3139385" cy="3612041"/>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16" name="Tijdelijke aanduiding voor tekst 5">
            <a:extLst>
              <a:ext uri="{FF2B5EF4-FFF2-40B4-BE49-F238E27FC236}">
                <a16:creationId xmlns:a16="http://schemas.microsoft.com/office/drawing/2014/main" id="{87D3AC48-8DE3-FE1B-72BE-C2143F27ED56}"/>
              </a:ext>
            </a:extLst>
          </p:cNvPr>
          <p:cNvSpPr>
            <a:spLocks noGrp="1"/>
          </p:cNvSpPr>
          <p:nvPr>
            <p:ph type="body" sz="quarter" idx="12" hasCustomPrompt="1"/>
          </p:nvPr>
        </p:nvSpPr>
        <p:spPr>
          <a:xfrm>
            <a:off x="630325" y="2516562"/>
            <a:ext cx="3347609" cy="1189314"/>
          </a:xfrm>
        </p:spPr>
        <p:txBody>
          <a:bodyPr/>
          <a:lstStyle>
            <a:lvl1pPr marL="266700" indent="-266700">
              <a:buFontTx/>
              <a:buBlip>
                <a:blip r:embed="rId3"/>
              </a:buBlip>
              <a:defRPr>
                <a:solidFill>
                  <a:srgbClr val="00163A"/>
                </a:solidFill>
                <a:latin typeface="Aptos" panose="020B0004020202020204" pitchFamily="34" charset="0"/>
              </a:defRPr>
            </a:lvl1pPr>
            <a:lvl2pPr marL="472679" indent="-205979">
              <a:buFontTx/>
              <a:buBlip>
                <a:blip r:embed="rId4"/>
              </a:buBlip>
              <a:defRPr>
                <a:solidFill>
                  <a:srgbClr val="00163A"/>
                </a:solidFill>
                <a:latin typeface="Aptos" panose="020B0004020202020204" pitchFamily="34" charset="0"/>
              </a:defRPr>
            </a:lvl2pPr>
            <a:lvl3pPr marL="606029" indent="-133350">
              <a:buFontTx/>
              <a:buBlip>
                <a:blip r:embed="rId5"/>
              </a:buBlip>
              <a:defRPr>
                <a:solidFill>
                  <a:srgbClr val="00163A"/>
                </a:solidFill>
                <a:latin typeface="Aptos" panose="020B0004020202020204" pitchFamily="34" charset="0"/>
              </a:defRPr>
            </a:lvl3pPr>
            <a:lvl4pPr marL="806054" indent="-200025">
              <a:buFontTx/>
              <a:buBlip>
                <a:blip r:embed="rId6"/>
              </a:buBlip>
              <a:defRPr>
                <a:solidFill>
                  <a:srgbClr val="00163A"/>
                </a:solidFill>
                <a:latin typeface="Aptos" panose="020B0004020202020204" pitchFamily="34" charset="0"/>
              </a:defRPr>
            </a:lvl4pPr>
            <a:lvl5pPr>
              <a:defRPr>
                <a:solidFill>
                  <a:srgbClr val="00163A"/>
                </a:solidFill>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7" name="Groep 6">
            <a:extLst>
              <a:ext uri="{FF2B5EF4-FFF2-40B4-BE49-F238E27FC236}">
                <a16:creationId xmlns:a16="http://schemas.microsoft.com/office/drawing/2014/main" id="{99572D6D-B96A-6854-383B-A8FEE6387D02}"/>
              </a:ext>
            </a:extLst>
          </p:cNvPr>
          <p:cNvGrpSpPr/>
          <p:nvPr userDrawn="1"/>
        </p:nvGrpSpPr>
        <p:grpSpPr>
          <a:xfrm>
            <a:off x="7704349" y="4447657"/>
            <a:ext cx="1102334" cy="470008"/>
            <a:chOff x="9892887" y="353864"/>
            <a:chExt cx="1809463" cy="771510"/>
          </a:xfrm>
        </p:grpSpPr>
        <p:sp>
          <p:nvSpPr>
            <p:cNvPr id="8" name="Freeform 7">
              <a:extLst>
                <a:ext uri="{FF2B5EF4-FFF2-40B4-BE49-F238E27FC236}">
                  <a16:creationId xmlns:a16="http://schemas.microsoft.com/office/drawing/2014/main" id="{4096EF0B-AE8A-A415-09E8-EF6AEDB93E74}"/>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9" name="Freeform 8">
              <a:extLst>
                <a:ext uri="{FF2B5EF4-FFF2-40B4-BE49-F238E27FC236}">
                  <a16:creationId xmlns:a16="http://schemas.microsoft.com/office/drawing/2014/main" id="{AE8F0BDB-4466-7265-7C9D-87E34FF29E43}"/>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0" name="Freeform 9">
              <a:extLst>
                <a:ext uri="{FF2B5EF4-FFF2-40B4-BE49-F238E27FC236}">
                  <a16:creationId xmlns:a16="http://schemas.microsoft.com/office/drawing/2014/main" id="{C3FD0392-6C5D-5F77-FE98-D4833F6EA752}"/>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1" name="Freeform 10">
              <a:extLst>
                <a:ext uri="{FF2B5EF4-FFF2-40B4-BE49-F238E27FC236}">
                  <a16:creationId xmlns:a16="http://schemas.microsoft.com/office/drawing/2014/main" id="{1849DB9A-10CC-4080-BB86-F9A68A4D4743}"/>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2" name="Freeform 11">
              <a:extLst>
                <a:ext uri="{FF2B5EF4-FFF2-40B4-BE49-F238E27FC236}">
                  <a16:creationId xmlns:a16="http://schemas.microsoft.com/office/drawing/2014/main" id="{F46C0B97-F678-C142-7D8E-44CFBB9D1100}"/>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16958915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der met tekst en afbeelding_rood links">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DD96116-3B8E-6E4B-598D-4772B76C6A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
            <a:ext cx="8516869" cy="5143499"/>
          </a:xfrm>
          <a:prstGeom prst="rect">
            <a:avLst/>
          </a:prstGeom>
        </p:spPr>
      </p:pic>
      <p:sp>
        <p:nvSpPr>
          <p:cNvPr id="3" name="Titel 2">
            <a:extLst>
              <a:ext uri="{FF2B5EF4-FFF2-40B4-BE49-F238E27FC236}">
                <a16:creationId xmlns:a16="http://schemas.microsoft.com/office/drawing/2014/main" id="{CD8A359C-3D08-A762-D6B2-04E3DD4448CA}"/>
              </a:ext>
            </a:extLst>
          </p:cNvPr>
          <p:cNvSpPr>
            <a:spLocks noGrp="1"/>
          </p:cNvSpPr>
          <p:nvPr>
            <p:ph type="title"/>
          </p:nvPr>
        </p:nvSpPr>
        <p:spPr>
          <a:xfrm>
            <a:off x="630324" y="1329612"/>
            <a:ext cx="3347610" cy="918102"/>
          </a:xfrm>
        </p:spPr>
        <p:txBody>
          <a:bodyPr/>
          <a:lstStyle>
            <a:lvl1pPr>
              <a:defRPr sz="3000">
                <a:solidFill>
                  <a:srgbClr val="F16362"/>
                </a:solidFill>
                <a:latin typeface="Baloo 2" pitchFamily="2" charset="0"/>
                <a:cs typeface="Baloo 2" pitchFamily="2" charset="0"/>
              </a:defRPr>
            </a:lvl1pPr>
          </a:lstStyle>
          <a:p>
            <a:r>
              <a:rPr lang="nl-NL"/>
              <a:t>Klik om stijl te bewerken</a:t>
            </a:r>
            <a:endParaRPr lang="nl-BE" dirty="0"/>
          </a:p>
        </p:txBody>
      </p:sp>
      <p:sp>
        <p:nvSpPr>
          <p:cNvPr id="17" name="Tijdelijke aanduiding voor afbeelding 21">
            <a:extLst>
              <a:ext uri="{FF2B5EF4-FFF2-40B4-BE49-F238E27FC236}">
                <a16:creationId xmlns:a16="http://schemas.microsoft.com/office/drawing/2014/main" id="{E6C0B0A6-B41F-62F2-D0BB-62738D68F16F}"/>
              </a:ext>
            </a:extLst>
          </p:cNvPr>
          <p:cNvSpPr>
            <a:spLocks noGrp="1"/>
          </p:cNvSpPr>
          <p:nvPr>
            <p:ph type="pic" sz="quarter" idx="13"/>
          </p:nvPr>
        </p:nvSpPr>
        <p:spPr>
          <a:xfrm>
            <a:off x="5256561" y="614718"/>
            <a:ext cx="3139385" cy="3612041"/>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16" name="Tijdelijke aanduiding voor tekst 5">
            <a:extLst>
              <a:ext uri="{FF2B5EF4-FFF2-40B4-BE49-F238E27FC236}">
                <a16:creationId xmlns:a16="http://schemas.microsoft.com/office/drawing/2014/main" id="{87D3AC48-8DE3-FE1B-72BE-C2143F27ED56}"/>
              </a:ext>
            </a:extLst>
          </p:cNvPr>
          <p:cNvSpPr>
            <a:spLocks noGrp="1"/>
          </p:cNvSpPr>
          <p:nvPr>
            <p:ph type="body" sz="quarter" idx="12" hasCustomPrompt="1"/>
          </p:nvPr>
        </p:nvSpPr>
        <p:spPr>
          <a:xfrm>
            <a:off x="630325" y="2516562"/>
            <a:ext cx="3347609" cy="1189314"/>
          </a:xfrm>
        </p:spPr>
        <p:txBody>
          <a:bodyPr/>
          <a:lstStyle>
            <a:lvl1pPr marL="266700" indent="-266700">
              <a:buFontTx/>
              <a:buBlip>
                <a:blip r:embed="rId3"/>
              </a:buBlip>
              <a:defRPr>
                <a:solidFill>
                  <a:srgbClr val="00263E"/>
                </a:solidFill>
                <a:latin typeface="Aptos" panose="020B0004020202020204" pitchFamily="34" charset="0"/>
              </a:defRPr>
            </a:lvl1pPr>
            <a:lvl2pPr marL="472679" indent="-205979">
              <a:buFontTx/>
              <a:buBlip>
                <a:blip r:embed="rId4"/>
              </a:buBlip>
              <a:defRPr>
                <a:solidFill>
                  <a:srgbClr val="00263E"/>
                </a:solidFill>
                <a:latin typeface="Aptos" panose="020B0004020202020204" pitchFamily="34" charset="0"/>
              </a:defRPr>
            </a:lvl2pPr>
            <a:lvl3pPr marL="606029" indent="-133350">
              <a:buFontTx/>
              <a:buBlip>
                <a:blip r:embed="rId5"/>
              </a:buBlip>
              <a:defRPr>
                <a:solidFill>
                  <a:srgbClr val="00263E"/>
                </a:solidFill>
                <a:latin typeface="Aptos" panose="020B0004020202020204" pitchFamily="34" charset="0"/>
              </a:defRPr>
            </a:lvl3pPr>
            <a:lvl4pPr marL="806054" indent="-200025">
              <a:buFontTx/>
              <a:buBlip>
                <a:blip r:embed="rId6"/>
              </a:buBlip>
              <a:defRPr>
                <a:solidFill>
                  <a:srgbClr val="00263E"/>
                </a:solidFill>
                <a:latin typeface="Aptos" panose="020B0004020202020204" pitchFamily="34" charset="0"/>
              </a:defRPr>
            </a:lvl4pPr>
            <a:lvl5pPr>
              <a:defRPr>
                <a:solidFill>
                  <a:srgbClr val="00163A"/>
                </a:solidFill>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7" name="Groep 6">
            <a:extLst>
              <a:ext uri="{FF2B5EF4-FFF2-40B4-BE49-F238E27FC236}">
                <a16:creationId xmlns:a16="http://schemas.microsoft.com/office/drawing/2014/main" id="{99572D6D-B96A-6854-383B-A8FEE6387D02}"/>
              </a:ext>
            </a:extLst>
          </p:cNvPr>
          <p:cNvGrpSpPr/>
          <p:nvPr userDrawn="1"/>
        </p:nvGrpSpPr>
        <p:grpSpPr>
          <a:xfrm>
            <a:off x="7704349" y="4447657"/>
            <a:ext cx="1102334" cy="470008"/>
            <a:chOff x="9892887" y="353864"/>
            <a:chExt cx="1809463" cy="771510"/>
          </a:xfrm>
        </p:grpSpPr>
        <p:sp>
          <p:nvSpPr>
            <p:cNvPr id="8" name="Freeform 7">
              <a:extLst>
                <a:ext uri="{FF2B5EF4-FFF2-40B4-BE49-F238E27FC236}">
                  <a16:creationId xmlns:a16="http://schemas.microsoft.com/office/drawing/2014/main" id="{4096EF0B-AE8A-A415-09E8-EF6AEDB93E74}"/>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9" name="Freeform 8">
              <a:extLst>
                <a:ext uri="{FF2B5EF4-FFF2-40B4-BE49-F238E27FC236}">
                  <a16:creationId xmlns:a16="http://schemas.microsoft.com/office/drawing/2014/main" id="{AE8F0BDB-4466-7265-7C9D-87E34FF29E43}"/>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0" name="Freeform 9">
              <a:extLst>
                <a:ext uri="{FF2B5EF4-FFF2-40B4-BE49-F238E27FC236}">
                  <a16:creationId xmlns:a16="http://schemas.microsoft.com/office/drawing/2014/main" id="{C3FD0392-6C5D-5F77-FE98-D4833F6EA752}"/>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1" name="Freeform 10">
              <a:extLst>
                <a:ext uri="{FF2B5EF4-FFF2-40B4-BE49-F238E27FC236}">
                  <a16:creationId xmlns:a16="http://schemas.microsoft.com/office/drawing/2014/main" id="{1849DB9A-10CC-4080-BB86-F9A68A4D4743}"/>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2" name="Freeform 11">
              <a:extLst>
                <a:ext uri="{FF2B5EF4-FFF2-40B4-BE49-F238E27FC236}">
                  <a16:creationId xmlns:a16="http://schemas.microsoft.com/office/drawing/2014/main" id="{F46C0B97-F678-C142-7D8E-44CFBB9D1100}"/>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3701183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der met tekst en afbeelding_blauw links">
    <p:spTree>
      <p:nvGrpSpPr>
        <p:cNvPr id="1" name=""/>
        <p:cNvGrpSpPr/>
        <p:nvPr/>
      </p:nvGrpSpPr>
      <p:grpSpPr>
        <a:xfrm>
          <a:off x="0" y="0"/>
          <a:ext cx="0" cy="0"/>
          <a:chOff x="0" y="0"/>
          <a:chExt cx="0" cy="0"/>
        </a:xfrm>
      </p:grpSpPr>
      <p:pic>
        <p:nvPicPr>
          <p:cNvPr id="2" name="Afbeelding 1" descr="Afbeelding met cirkel&#10;&#10;Automatisch gegenereerde beschrijving">
            <a:extLst>
              <a:ext uri="{FF2B5EF4-FFF2-40B4-BE49-F238E27FC236}">
                <a16:creationId xmlns:a16="http://schemas.microsoft.com/office/drawing/2014/main" id="{FDFD1BC0-DE6E-DA97-A171-5DDDACA8F0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976"/>
          <a:stretch/>
        </p:blipFill>
        <p:spPr>
          <a:xfrm rot="16200000" flipH="1">
            <a:off x="584782" y="-625916"/>
            <a:ext cx="5184635" cy="6354198"/>
          </a:xfrm>
          <a:prstGeom prst="rect">
            <a:avLst/>
          </a:prstGeom>
        </p:spPr>
      </p:pic>
      <p:sp>
        <p:nvSpPr>
          <p:cNvPr id="3" name="Titel 2">
            <a:extLst>
              <a:ext uri="{FF2B5EF4-FFF2-40B4-BE49-F238E27FC236}">
                <a16:creationId xmlns:a16="http://schemas.microsoft.com/office/drawing/2014/main" id="{F3B49238-24B1-DDB6-22F5-7552439A943D}"/>
              </a:ext>
            </a:extLst>
          </p:cNvPr>
          <p:cNvSpPr>
            <a:spLocks noGrp="1"/>
          </p:cNvSpPr>
          <p:nvPr>
            <p:ph type="title"/>
          </p:nvPr>
        </p:nvSpPr>
        <p:spPr>
          <a:xfrm>
            <a:off x="630324" y="1275606"/>
            <a:ext cx="3347610" cy="997893"/>
          </a:xfrm>
        </p:spPr>
        <p:txBody>
          <a:bodyPr/>
          <a:lstStyle>
            <a:lvl1pPr>
              <a:defRPr sz="3000">
                <a:solidFill>
                  <a:srgbClr val="009AD6"/>
                </a:solidFill>
                <a:latin typeface="Baloo 2" pitchFamily="2" charset="0"/>
                <a:cs typeface="Baloo 2" pitchFamily="2" charset="0"/>
              </a:defRPr>
            </a:lvl1pPr>
          </a:lstStyle>
          <a:p>
            <a:r>
              <a:rPr lang="nl-NL"/>
              <a:t>Klik om stijl te bewerken</a:t>
            </a:r>
            <a:endParaRPr lang="nl-BE" dirty="0"/>
          </a:p>
        </p:txBody>
      </p:sp>
      <p:sp>
        <p:nvSpPr>
          <p:cNvPr id="17" name="Tijdelijke aanduiding voor afbeelding 21">
            <a:extLst>
              <a:ext uri="{FF2B5EF4-FFF2-40B4-BE49-F238E27FC236}">
                <a16:creationId xmlns:a16="http://schemas.microsoft.com/office/drawing/2014/main" id="{E6C0B0A6-B41F-62F2-D0BB-62738D68F16F}"/>
              </a:ext>
            </a:extLst>
          </p:cNvPr>
          <p:cNvSpPr>
            <a:spLocks noGrp="1"/>
          </p:cNvSpPr>
          <p:nvPr>
            <p:ph type="pic" sz="quarter" idx="13"/>
          </p:nvPr>
        </p:nvSpPr>
        <p:spPr>
          <a:xfrm>
            <a:off x="5256561" y="614718"/>
            <a:ext cx="3139385" cy="3612041"/>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16" name="Tijdelijke aanduiding voor tekst 5">
            <a:extLst>
              <a:ext uri="{FF2B5EF4-FFF2-40B4-BE49-F238E27FC236}">
                <a16:creationId xmlns:a16="http://schemas.microsoft.com/office/drawing/2014/main" id="{87D3AC48-8DE3-FE1B-72BE-C2143F27ED56}"/>
              </a:ext>
            </a:extLst>
          </p:cNvPr>
          <p:cNvSpPr>
            <a:spLocks noGrp="1"/>
          </p:cNvSpPr>
          <p:nvPr>
            <p:ph type="body" sz="quarter" idx="12" hasCustomPrompt="1"/>
          </p:nvPr>
        </p:nvSpPr>
        <p:spPr>
          <a:xfrm>
            <a:off x="630325" y="2516562"/>
            <a:ext cx="3347609" cy="1189314"/>
          </a:xfrm>
        </p:spPr>
        <p:txBody>
          <a:bodyPr/>
          <a:lstStyle>
            <a:lvl1pPr marL="266700" indent="-266700">
              <a:buFontTx/>
              <a:buBlip>
                <a:blip r:embed="rId3"/>
              </a:buBlip>
              <a:defRPr>
                <a:solidFill>
                  <a:srgbClr val="00163A"/>
                </a:solidFill>
                <a:latin typeface="Aptos" panose="020B0004020202020204" pitchFamily="34" charset="0"/>
              </a:defRPr>
            </a:lvl1pPr>
            <a:lvl2pPr marL="472679" indent="-205979">
              <a:buFontTx/>
              <a:buBlip>
                <a:blip r:embed="rId4"/>
              </a:buBlip>
              <a:defRPr>
                <a:solidFill>
                  <a:srgbClr val="00163A"/>
                </a:solidFill>
                <a:latin typeface="Aptos" panose="020B0004020202020204" pitchFamily="34" charset="0"/>
              </a:defRPr>
            </a:lvl2pPr>
            <a:lvl3pPr marL="606029" indent="-133350">
              <a:buFontTx/>
              <a:buBlip>
                <a:blip r:embed="rId5"/>
              </a:buBlip>
              <a:defRPr>
                <a:solidFill>
                  <a:srgbClr val="00163A"/>
                </a:solidFill>
                <a:latin typeface="Aptos" panose="020B0004020202020204" pitchFamily="34" charset="0"/>
              </a:defRPr>
            </a:lvl3pPr>
            <a:lvl4pPr marL="806054" indent="-200025">
              <a:buFontTx/>
              <a:buBlip>
                <a:blip r:embed="rId6"/>
              </a:buBlip>
              <a:defRPr>
                <a:solidFill>
                  <a:srgbClr val="00163A"/>
                </a:solidFill>
                <a:latin typeface="Aptos" panose="020B0004020202020204" pitchFamily="34" charset="0"/>
              </a:defRPr>
            </a:lvl4pPr>
            <a:lvl5pPr>
              <a:defRPr>
                <a:solidFill>
                  <a:srgbClr val="00163A"/>
                </a:solidFill>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7" name="Groep 6">
            <a:extLst>
              <a:ext uri="{FF2B5EF4-FFF2-40B4-BE49-F238E27FC236}">
                <a16:creationId xmlns:a16="http://schemas.microsoft.com/office/drawing/2014/main" id="{99572D6D-B96A-6854-383B-A8FEE6387D02}"/>
              </a:ext>
            </a:extLst>
          </p:cNvPr>
          <p:cNvGrpSpPr/>
          <p:nvPr userDrawn="1"/>
        </p:nvGrpSpPr>
        <p:grpSpPr>
          <a:xfrm>
            <a:off x="7704349" y="4447657"/>
            <a:ext cx="1102334" cy="470008"/>
            <a:chOff x="9892887" y="353864"/>
            <a:chExt cx="1809463" cy="771510"/>
          </a:xfrm>
        </p:grpSpPr>
        <p:sp>
          <p:nvSpPr>
            <p:cNvPr id="8" name="Freeform 7">
              <a:extLst>
                <a:ext uri="{FF2B5EF4-FFF2-40B4-BE49-F238E27FC236}">
                  <a16:creationId xmlns:a16="http://schemas.microsoft.com/office/drawing/2014/main" id="{4096EF0B-AE8A-A415-09E8-EF6AEDB93E74}"/>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9" name="Freeform 8">
              <a:extLst>
                <a:ext uri="{FF2B5EF4-FFF2-40B4-BE49-F238E27FC236}">
                  <a16:creationId xmlns:a16="http://schemas.microsoft.com/office/drawing/2014/main" id="{AE8F0BDB-4466-7265-7C9D-87E34FF29E43}"/>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0" name="Freeform 9">
              <a:extLst>
                <a:ext uri="{FF2B5EF4-FFF2-40B4-BE49-F238E27FC236}">
                  <a16:creationId xmlns:a16="http://schemas.microsoft.com/office/drawing/2014/main" id="{C3FD0392-6C5D-5F77-FE98-D4833F6EA752}"/>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1" name="Freeform 10">
              <a:extLst>
                <a:ext uri="{FF2B5EF4-FFF2-40B4-BE49-F238E27FC236}">
                  <a16:creationId xmlns:a16="http://schemas.microsoft.com/office/drawing/2014/main" id="{1849DB9A-10CC-4080-BB86-F9A68A4D4743}"/>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2" name="Freeform 11">
              <a:extLst>
                <a:ext uri="{FF2B5EF4-FFF2-40B4-BE49-F238E27FC236}">
                  <a16:creationId xmlns:a16="http://schemas.microsoft.com/office/drawing/2014/main" id="{F46C0B97-F678-C142-7D8E-44CFBB9D1100}"/>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4250188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der met tekst en afbeelding_groen rechts">
    <p:spTree>
      <p:nvGrpSpPr>
        <p:cNvPr id="1" name=""/>
        <p:cNvGrpSpPr/>
        <p:nvPr/>
      </p:nvGrpSpPr>
      <p:grpSpPr>
        <a:xfrm>
          <a:off x="0" y="0"/>
          <a:ext cx="0" cy="0"/>
          <a:chOff x="0" y="0"/>
          <a:chExt cx="0" cy="0"/>
        </a:xfrm>
      </p:grpSpPr>
      <p:pic>
        <p:nvPicPr>
          <p:cNvPr id="4" name="Afbeelding 3" descr="Afbeelding met schermopname, cirkel&#10;&#10;Automatisch gegenereerde beschrijving">
            <a:extLst>
              <a:ext uri="{FF2B5EF4-FFF2-40B4-BE49-F238E27FC236}">
                <a16:creationId xmlns:a16="http://schemas.microsoft.com/office/drawing/2014/main" id="{11B32151-B56B-1A70-E74D-4E47DFA991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4102569" y="-27293"/>
            <a:ext cx="5041432" cy="5181213"/>
          </a:xfrm>
          <a:prstGeom prst="rect">
            <a:avLst/>
          </a:prstGeom>
        </p:spPr>
      </p:pic>
      <p:sp>
        <p:nvSpPr>
          <p:cNvPr id="18" name="Titel 17">
            <a:extLst>
              <a:ext uri="{FF2B5EF4-FFF2-40B4-BE49-F238E27FC236}">
                <a16:creationId xmlns:a16="http://schemas.microsoft.com/office/drawing/2014/main" id="{9B6FA2ED-176E-B93C-D7F6-2652869A945F}"/>
              </a:ext>
            </a:extLst>
          </p:cNvPr>
          <p:cNvSpPr>
            <a:spLocks noGrp="1"/>
          </p:cNvSpPr>
          <p:nvPr>
            <p:ph type="title"/>
          </p:nvPr>
        </p:nvSpPr>
        <p:spPr>
          <a:xfrm>
            <a:off x="5274078" y="1329612"/>
            <a:ext cx="3347610" cy="918102"/>
          </a:xfrm>
        </p:spPr>
        <p:txBody>
          <a:bodyPr/>
          <a:lstStyle>
            <a:lvl1pPr>
              <a:defRPr sz="3000">
                <a:solidFill>
                  <a:srgbClr val="39625C"/>
                </a:solidFill>
                <a:latin typeface="Baloo 2" pitchFamily="2" charset="0"/>
                <a:cs typeface="Baloo 2" pitchFamily="2" charset="0"/>
              </a:defRPr>
            </a:lvl1pPr>
          </a:lstStyle>
          <a:p>
            <a:r>
              <a:rPr lang="nl-NL"/>
              <a:t>Klik om stijl te bewerken</a:t>
            </a:r>
            <a:endParaRPr lang="nl-BE" dirty="0"/>
          </a:p>
        </p:txBody>
      </p:sp>
      <p:sp>
        <p:nvSpPr>
          <p:cNvPr id="17" name="Tijdelijke aanduiding voor afbeelding 21">
            <a:extLst>
              <a:ext uri="{FF2B5EF4-FFF2-40B4-BE49-F238E27FC236}">
                <a16:creationId xmlns:a16="http://schemas.microsoft.com/office/drawing/2014/main" id="{E6C0B0A6-B41F-62F2-D0BB-62738D68F16F}"/>
              </a:ext>
            </a:extLst>
          </p:cNvPr>
          <p:cNvSpPr>
            <a:spLocks noGrp="1"/>
          </p:cNvSpPr>
          <p:nvPr>
            <p:ph type="pic" sz="quarter" idx="13"/>
          </p:nvPr>
        </p:nvSpPr>
        <p:spPr>
          <a:xfrm>
            <a:off x="730537" y="614718"/>
            <a:ext cx="3139385" cy="3612041"/>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16" name="Tijdelijke aanduiding voor tekst 5">
            <a:extLst>
              <a:ext uri="{FF2B5EF4-FFF2-40B4-BE49-F238E27FC236}">
                <a16:creationId xmlns:a16="http://schemas.microsoft.com/office/drawing/2014/main" id="{87D3AC48-8DE3-FE1B-72BE-C2143F27ED56}"/>
              </a:ext>
            </a:extLst>
          </p:cNvPr>
          <p:cNvSpPr>
            <a:spLocks noGrp="1"/>
          </p:cNvSpPr>
          <p:nvPr>
            <p:ph type="body" sz="quarter" idx="12" hasCustomPrompt="1"/>
          </p:nvPr>
        </p:nvSpPr>
        <p:spPr>
          <a:xfrm>
            <a:off x="5274079" y="2516562"/>
            <a:ext cx="3347609" cy="1189314"/>
          </a:xfrm>
        </p:spPr>
        <p:txBody>
          <a:bodyPr/>
          <a:lstStyle>
            <a:lvl1pPr marL="266700" indent="-266700">
              <a:buFontTx/>
              <a:buBlip>
                <a:blip r:embed="rId3"/>
              </a:buBlip>
              <a:defRPr>
                <a:solidFill>
                  <a:srgbClr val="00163A"/>
                </a:solidFill>
                <a:latin typeface="Aptos" panose="020B0004020202020204" pitchFamily="34" charset="0"/>
              </a:defRPr>
            </a:lvl1pPr>
            <a:lvl2pPr marL="472679" indent="-205979">
              <a:buFontTx/>
              <a:buBlip>
                <a:blip r:embed="rId4"/>
              </a:buBlip>
              <a:defRPr>
                <a:solidFill>
                  <a:srgbClr val="00163A"/>
                </a:solidFill>
                <a:latin typeface="Aptos" panose="020B0004020202020204" pitchFamily="34" charset="0"/>
              </a:defRPr>
            </a:lvl2pPr>
            <a:lvl3pPr marL="606029" indent="-133350">
              <a:buFontTx/>
              <a:buBlip>
                <a:blip r:embed="rId5"/>
              </a:buBlip>
              <a:defRPr>
                <a:solidFill>
                  <a:srgbClr val="00163A"/>
                </a:solidFill>
                <a:latin typeface="Aptos" panose="020B0004020202020204" pitchFamily="34" charset="0"/>
              </a:defRPr>
            </a:lvl3pPr>
            <a:lvl4pPr marL="806054" indent="-200025">
              <a:buFontTx/>
              <a:buBlip>
                <a:blip r:embed="rId6"/>
              </a:buBlip>
              <a:defRPr>
                <a:solidFill>
                  <a:srgbClr val="00163A"/>
                </a:solidFill>
                <a:latin typeface="Aptos" panose="020B0004020202020204" pitchFamily="34" charset="0"/>
              </a:defRPr>
            </a:lvl4pPr>
            <a:lvl5pPr>
              <a:defRPr>
                <a:solidFill>
                  <a:srgbClr val="00163A"/>
                </a:solidFill>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2" name="Groep 1">
            <a:extLst>
              <a:ext uri="{FF2B5EF4-FFF2-40B4-BE49-F238E27FC236}">
                <a16:creationId xmlns:a16="http://schemas.microsoft.com/office/drawing/2014/main" id="{63115E22-4A27-3B43-5845-2FA6DD9B6A14}"/>
              </a:ext>
            </a:extLst>
          </p:cNvPr>
          <p:cNvGrpSpPr/>
          <p:nvPr userDrawn="1"/>
        </p:nvGrpSpPr>
        <p:grpSpPr>
          <a:xfrm>
            <a:off x="337318" y="4447657"/>
            <a:ext cx="1102334" cy="470008"/>
            <a:chOff x="9892887" y="353864"/>
            <a:chExt cx="1809463" cy="771510"/>
          </a:xfrm>
        </p:grpSpPr>
        <p:sp>
          <p:nvSpPr>
            <p:cNvPr id="3" name="Freeform 7">
              <a:extLst>
                <a:ext uri="{FF2B5EF4-FFF2-40B4-BE49-F238E27FC236}">
                  <a16:creationId xmlns:a16="http://schemas.microsoft.com/office/drawing/2014/main" id="{009ED326-5DB8-8226-023E-19EFF45D465E}"/>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5" name="Freeform 8">
              <a:extLst>
                <a:ext uri="{FF2B5EF4-FFF2-40B4-BE49-F238E27FC236}">
                  <a16:creationId xmlns:a16="http://schemas.microsoft.com/office/drawing/2014/main" id="{A17E5B6C-8140-0079-DA24-CED678A25720}"/>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6" name="Freeform 9">
              <a:extLst>
                <a:ext uri="{FF2B5EF4-FFF2-40B4-BE49-F238E27FC236}">
                  <a16:creationId xmlns:a16="http://schemas.microsoft.com/office/drawing/2014/main" id="{B16A0B6B-082D-F00D-08A3-E7D6CEAB0759}"/>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3" name="Freeform 10">
              <a:extLst>
                <a:ext uri="{FF2B5EF4-FFF2-40B4-BE49-F238E27FC236}">
                  <a16:creationId xmlns:a16="http://schemas.microsoft.com/office/drawing/2014/main" id="{2F6E09D9-065A-84B6-3809-6360A8F63A9A}"/>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4" name="Freeform 11">
              <a:extLst>
                <a:ext uri="{FF2B5EF4-FFF2-40B4-BE49-F238E27FC236}">
                  <a16:creationId xmlns:a16="http://schemas.microsoft.com/office/drawing/2014/main" id="{05EA690F-BC0F-9350-0BE7-946A332403A1}"/>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34509551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der met tekst en afbeelding_rood rechts">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A25771A-B46C-EECE-4BE3-67461900CC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581936" y="-27293"/>
            <a:ext cx="8562064" cy="5170793"/>
          </a:xfrm>
          <a:prstGeom prst="rect">
            <a:avLst/>
          </a:prstGeom>
        </p:spPr>
      </p:pic>
      <p:sp>
        <p:nvSpPr>
          <p:cNvPr id="10" name="Titel 9">
            <a:extLst>
              <a:ext uri="{FF2B5EF4-FFF2-40B4-BE49-F238E27FC236}">
                <a16:creationId xmlns:a16="http://schemas.microsoft.com/office/drawing/2014/main" id="{49C4459A-3246-4A4A-ED4B-ADC82FB144D7}"/>
              </a:ext>
            </a:extLst>
          </p:cNvPr>
          <p:cNvSpPr>
            <a:spLocks noGrp="1"/>
          </p:cNvSpPr>
          <p:nvPr>
            <p:ph type="title"/>
          </p:nvPr>
        </p:nvSpPr>
        <p:spPr>
          <a:xfrm>
            <a:off x="5274840" y="1329612"/>
            <a:ext cx="3347610" cy="918102"/>
          </a:xfrm>
        </p:spPr>
        <p:txBody>
          <a:bodyPr/>
          <a:lstStyle>
            <a:lvl1pPr>
              <a:defRPr sz="3000">
                <a:solidFill>
                  <a:srgbClr val="F16362"/>
                </a:solidFill>
                <a:latin typeface="Baloo 2" pitchFamily="2" charset="0"/>
                <a:cs typeface="Baloo 2" pitchFamily="2" charset="0"/>
              </a:defRPr>
            </a:lvl1pPr>
          </a:lstStyle>
          <a:p>
            <a:r>
              <a:rPr lang="nl-NL"/>
              <a:t>Klik om stijl te bewerken</a:t>
            </a:r>
            <a:endParaRPr lang="nl-BE" dirty="0"/>
          </a:p>
        </p:txBody>
      </p:sp>
      <p:sp>
        <p:nvSpPr>
          <p:cNvPr id="8" name="Tijdelijke aanduiding voor tekst 5">
            <a:extLst>
              <a:ext uri="{FF2B5EF4-FFF2-40B4-BE49-F238E27FC236}">
                <a16:creationId xmlns:a16="http://schemas.microsoft.com/office/drawing/2014/main" id="{72D033D1-6930-8644-5B25-AF2BE31B6121}"/>
              </a:ext>
            </a:extLst>
          </p:cNvPr>
          <p:cNvSpPr>
            <a:spLocks noGrp="1"/>
          </p:cNvSpPr>
          <p:nvPr>
            <p:ph type="body" sz="quarter" idx="14" hasCustomPrompt="1"/>
          </p:nvPr>
        </p:nvSpPr>
        <p:spPr>
          <a:xfrm>
            <a:off x="5274841" y="2516562"/>
            <a:ext cx="3347609" cy="1189314"/>
          </a:xfrm>
        </p:spPr>
        <p:txBody>
          <a:bodyPr/>
          <a:lstStyle>
            <a:lvl1pPr marL="266700" indent="-266700">
              <a:buFontTx/>
              <a:buBlip>
                <a:blip r:embed="rId3"/>
              </a:buBlip>
              <a:defRPr>
                <a:solidFill>
                  <a:srgbClr val="00263E"/>
                </a:solidFill>
                <a:latin typeface="Aptos" panose="020B0004020202020204" pitchFamily="34" charset="0"/>
              </a:defRPr>
            </a:lvl1pPr>
            <a:lvl2pPr marL="472679" indent="-205979">
              <a:buFontTx/>
              <a:buBlip>
                <a:blip r:embed="rId4"/>
              </a:buBlip>
              <a:defRPr>
                <a:solidFill>
                  <a:srgbClr val="00263E"/>
                </a:solidFill>
                <a:latin typeface="Aptos" panose="020B0004020202020204" pitchFamily="34" charset="0"/>
              </a:defRPr>
            </a:lvl2pPr>
            <a:lvl3pPr marL="606029" indent="-133350">
              <a:buFontTx/>
              <a:buBlip>
                <a:blip r:embed="rId5"/>
              </a:buBlip>
              <a:defRPr>
                <a:solidFill>
                  <a:srgbClr val="00263E"/>
                </a:solidFill>
                <a:latin typeface="Aptos" panose="020B0004020202020204" pitchFamily="34" charset="0"/>
              </a:defRPr>
            </a:lvl3pPr>
            <a:lvl4pPr marL="806054" indent="-200025">
              <a:buFontTx/>
              <a:buBlip>
                <a:blip r:embed="rId6"/>
              </a:buBlip>
              <a:defRPr>
                <a:solidFill>
                  <a:srgbClr val="00263E"/>
                </a:solidFill>
                <a:latin typeface="Aptos" panose="020B0004020202020204" pitchFamily="34" charset="0"/>
              </a:defRPr>
            </a:lvl4pPr>
            <a:lvl5pPr>
              <a:defRPr>
                <a:solidFill>
                  <a:srgbClr val="00163A"/>
                </a:solidFill>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sp>
        <p:nvSpPr>
          <p:cNvPr id="17" name="Tijdelijke aanduiding voor afbeelding 21">
            <a:extLst>
              <a:ext uri="{FF2B5EF4-FFF2-40B4-BE49-F238E27FC236}">
                <a16:creationId xmlns:a16="http://schemas.microsoft.com/office/drawing/2014/main" id="{E6C0B0A6-B41F-62F2-D0BB-62738D68F16F}"/>
              </a:ext>
            </a:extLst>
          </p:cNvPr>
          <p:cNvSpPr>
            <a:spLocks noGrp="1"/>
          </p:cNvSpPr>
          <p:nvPr>
            <p:ph type="pic" sz="quarter" idx="13"/>
          </p:nvPr>
        </p:nvSpPr>
        <p:spPr>
          <a:xfrm>
            <a:off x="730537" y="614718"/>
            <a:ext cx="3139385" cy="3612041"/>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grpSp>
        <p:nvGrpSpPr>
          <p:cNvPr id="2" name="Groep 1">
            <a:extLst>
              <a:ext uri="{FF2B5EF4-FFF2-40B4-BE49-F238E27FC236}">
                <a16:creationId xmlns:a16="http://schemas.microsoft.com/office/drawing/2014/main" id="{63115E22-4A27-3B43-5845-2FA6DD9B6A14}"/>
              </a:ext>
            </a:extLst>
          </p:cNvPr>
          <p:cNvGrpSpPr/>
          <p:nvPr userDrawn="1"/>
        </p:nvGrpSpPr>
        <p:grpSpPr>
          <a:xfrm>
            <a:off x="337318" y="4447657"/>
            <a:ext cx="1102334" cy="470008"/>
            <a:chOff x="9892887" y="353864"/>
            <a:chExt cx="1809463" cy="771510"/>
          </a:xfrm>
        </p:grpSpPr>
        <p:sp>
          <p:nvSpPr>
            <p:cNvPr id="3" name="Freeform 7">
              <a:extLst>
                <a:ext uri="{FF2B5EF4-FFF2-40B4-BE49-F238E27FC236}">
                  <a16:creationId xmlns:a16="http://schemas.microsoft.com/office/drawing/2014/main" id="{009ED326-5DB8-8226-023E-19EFF45D465E}"/>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5" name="Freeform 8">
              <a:extLst>
                <a:ext uri="{FF2B5EF4-FFF2-40B4-BE49-F238E27FC236}">
                  <a16:creationId xmlns:a16="http://schemas.microsoft.com/office/drawing/2014/main" id="{A17E5B6C-8140-0079-DA24-CED678A25720}"/>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6" name="Freeform 9">
              <a:extLst>
                <a:ext uri="{FF2B5EF4-FFF2-40B4-BE49-F238E27FC236}">
                  <a16:creationId xmlns:a16="http://schemas.microsoft.com/office/drawing/2014/main" id="{B16A0B6B-082D-F00D-08A3-E7D6CEAB0759}"/>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3" name="Freeform 10">
              <a:extLst>
                <a:ext uri="{FF2B5EF4-FFF2-40B4-BE49-F238E27FC236}">
                  <a16:creationId xmlns:a16="http://schemas.microsoft.com/office/drawing/2014/main" id="{2F6E09D9-065A-84B6-3809-6360A8F63A9A}"/>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4" name="Freeform 11">
              <a:extLst>
                <a:ext uri="{FF2B5EF4-FFF2-40B4-BE49-F238E27FC236}">
                  <a16:creationId xmlns:a16="http://schemas.microsoft.com/office/drawing/2014/main" id="{05EA690F-BC0F-9350-0BE7-946A332403A1}"/>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5241133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der met tekst en afbeelding_blauw rechts">
    <p:spTree>
      <p:nvGrpSpPr>
        <p:cNvPr id="1" name=""/>
        <p:cNvGrpSpPr/>
        <p:nvPr/>
      </p:nvGrpSpPr>
      <p:grpSpPr>
        <a:xfrm>
          <a:off x="0" y="0"/>
          <a:ext cx="0" cy="0"/>
          <a:chOff x="0" y="0"/>
          <a:chExt cx="0" cy="0"/>
        </a:xfrm>
      </p:grpSpPr>
      <p:pic>
        <p:nvPicPr>
          <p:cNvPr id="4" name="Afbeelding 3" descr="Afbeelding met cirkel&#10;&#10;Automatisch gegenereerde beschrijving">
            <a:extLst>
              <a:ext uri="{FF2B5EF4-FFF2-40B4-BE49-F238E27FC236}">
                <a16:creationId xmlns:a16="http://schemas.microsoft.com/office/drawing/2014/main" id="{1DDE67E8-CB0D-99E2-EAD5-34A1495AC0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976"/>
          <a:stretch/>
        </p:blipFill>
        <p:spPr>
          <a:xfrm rot="5400000">
            <a:off x="3367803" y="-632698"/>
            <a:ext cx="5184635" cy="6367763"/>
          </a:xfrm>
          <a:prstGeom prst="rect">
            <a:avLst/>
          </a:prstGeom>
        </p:spPr>
      </p:pic>
      <p:sp>
        <p:nvSpPr>
          <p:cNvPr id="11" name="Titel 10">
            <a:extLst>
              <a:ext uri="{FF2B5EF4-FFF2-40B4-BE49-F238E27FC236}">
                <a16:creationId xmlns:a16="http://schemas.microsoft.com/office/drawing/2014/main" id="{6E8E7AE1-CA7E-D315-2E85-7841E90F195F}"/>
              </a:ext>
            </a:extLst>
          </p:cNvPr>
          <p:cNvSpPr>
            <a:spLocks noGrp="1"/>
          </p:cNvSpPr>
          <p:nvPr>
            <p:ph type="title"/>
          </p:nvPr>
        </p:nvSpPr>
        <p:spPr>
          <a:xfrm>
            <a:off x="5274840" y="1329613"/>
            <a:ext cx="3346847" cy="918101"/>
          </a:xfrm>
        </p:spPr>
        <p:txBody>
          <a:bodyPr/>
          <a:lstStyle>
            <a:lvl1pPr>
              <a:defRPr sz="3000">
                <a:solidFill>
                  <a:srgbClr val="009AD6"/>
                </a:solidFill>
                <a:latin typeface="Baloo 2" pitchFamily="2" charset="0"/>
                <a:cs typeface="Baloo 2" pitchFamily="2" charset="0"/>
              </a:defRPr>
            </a:lvl1pPr>
          </a:lstStyle>
          <a:p>
            <a:r>
              <a:rPr lang="nl-NL"/>
              <a:t>Klik om stijl te bewerken</a:t>
            </a:r>
            <a:endParaRPr lang="nl-BE" dirty="0"/>
          </a:p>
        </p:txBody>
      </p:sp>
      <p:sp>
        <p:nvSpPr>
          <p:cNvPr id="10" name="Tijdelijke aanduiding voor tekst 5">
            <a:extLst>
              <a:ext uri="{FF2B5EF4-FFF2-40B4-BE49-F238E27FC236}">
                <a16:creationId xmlns:a16="http://schemas.microsoft.com/office/drawing/2014/main" id="{8567B888-DC1E-AFB3-1592-A8175CECE795}"/>
              </a:ext>
            </a:extLst>
          </p:cNvPr>
          <p:cNvSpPr>
            <a:spLocks noGrp="1"/>
          </p:cNvSpPr>
          <p:nvPr>
            <p:ph type="body" sz="quarter" idx="12" hasCustomPrompt="1"/>
          </p:nvPr>
        </p:nvSpPr>
        <p:spPr>
          <a:xfrm>
            <a:off x="5274079" y="2516562"/>
            <a:ext cx="3347609" cy="1189314"/>
          </a:xfrm>
        </p:spPr>
        <p:txBody>
          <a:bodyPr/>
          <a:lstStyle>
            <a:lvl1pPr marL="266700" indent="-266700">
              <a:buFontTx/>
              <a:buBlip>
                <a:blip r:embed="rId3"/>
              </a:buBlip>
              <a:defRPr>
                <a:solidFill>
                  <a:srgbClr val="00163A"/>
                </a:solidFill>
                <a:latin typeface="Aptos" panose="020B0004020202020204" pitchFamily="34" charset="0"/>
              </a:defRPr>
            </a:lvl1pPr>
            <a:lvl2pPr marL="472679" indent="-205979">
              <a:buFontTx/>
              <a:buBlip>
                <a:blip r:embed="rId4"/>
              </a:buBlip>
              <a:defRPr>
                <a:solidFill>
                  <a:srgbClr val="00163A"/>
                </a:solidFill>
                <a:latin typeface="Aptos" panose="020B0004020202020204" pitchFamily="34" charset="0"/>
              </a:defRPr>
            </a:lvl2pPr>
            <a:lvl3pPr marL="606029" indent="-133350">
              <a:buFontTx/>
              <a:buBlip>
                <a:blip r:embed="rId5"/>
              </a:buBlip>
              <a:defRPr>
                <a:solidFill>
                  <a:srgbClr val="00163A"/>
                </a:solidFill>
                <a:latin typeface="Aptos" panose="020B0004020202020204" pitchFamily="34" charset="0"/>
              </a:defRPr>
            </a:lvl3pPr>
            <a:lvl4pPr marL="806054" indent="-200025">
              <a:buFontTx/>
              <a:buBlip>
                <a:blip r:embed="rId6"/>
              </a:buBlip>
              <a:defRPr>
                <a:solidFill>
                  <a:srgbClr val="00163A"/>
                </a:solidFill>
                <a:latin typeface="Aptos" panose="020B0004020202020204" pitchFamily="34" charset="0"/>
              </a:defRPr>
            </a:lvl4pPr>
            <a:lvl5pPr>
              <a:defRPr>
                <a:solidFill>
                  <a:srgbClr val="00163A"/>
                </a:solidFill>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sp>
        <p:nvSpPr>
          <p:cNvPr id="17" name="Tijdelijke aanduiding voor afbeelding 21">
            <a:extLst>
              <a:ext uri="{FF2B5EF4-FFF2-40B4-BE49-F238E27FC236}">
                <a16:creationId xmlns:a16="http://schemas.microsoft.com/office/drawing/2014/main" id="{E6C0B0A6-B41F-62F2-D0BB-62738D68F16F}"/>
              </a:ext>
            </a:extLst>
          </p:cNvPr>
          <p:cNvSpPr>
            <a:spLocks noGrp="1"/>
          </p:cNvSpPr>
          <p:nvPr>
            <p:ph type="pic" sz="quarter" idx="13"/>
          </p:nvPr>
        </p:nvSpPr>
        <p:spPr>
          <a:xfrm>
            <a:off x="730537" y="614718"/>
            <a:ext cx="3139385" cy="3612041"/>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grpSp>
        <p:nvGrpSpPr>
          <p:cNvPr id="2" name="Groep 1">
            <a:extLst>
              <a:ext uri="{FF2B5EF4-FFF2-40B4-BE49-F238E27FC236}">
                <a16:creationId xmlns:a16="http://schemas.microsoft.com/office/drawing/2014/main" id="{63115E22-4A27-3B43-5845-2FA6DD9B6A14}"/>
              </a:ext>
            </a:extLst>
          </p:cNvPr>
          <p:cNvGrpSpPr/>
          <p:nvPr userDrawn="1"/>
        </p:nvGrpSpPr>
        <p:grpSpPr>
          <a:xfrm>
            <a:off x="337318" y="4447657"/>
            <a:ext cx="1102334" cy="470008"/>
            <a:chOff x="9892887" y="353864"/>
            <a:chExt cx="1809463" cy="771510"/>
          </a:xfrm>
        </p:grpSpPr>
        <p:sp>
          <p:nvSpPr>
            <p:cNvPr id="3" name="Freeform 7">
              <a:extLst>
                <a:ext uri="{FF2B5EF4-FFF2-40B4-BE49-F238E27FC236}">
                  <a16:creationId xmlns:a16="http://schemas.microsoft.com/office/drawing/2014/main" id="{009ED326-5DB8-8226-023E-19EFF45D465E}"/>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5" name="Freeform 8">
              <a:extLst>
                <a:ext uri="{FF2B5EF4-FFF2-40B4-BE49-F238E27FC236}">
                  <a16:creationId xmlns:a16="http://schemas.microsoft.com/office/drawing/2014/main" id="{A17E5B6C-8140-0079-DA24-CED678A25720}"/>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6" name="Freeform 9">
              <a:extLst>
                <a:ext uri="{FF2B5EF4-FFF2-40B4-BE49-F238E27FC236}">
                  <a16:creationId xmlns:a16="http://schemas.microsoft.com/office/drawing/2014/main" id="{B16A0B6B-082D-F00D-08A3-E7D6CEAB0759}"/>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3" name="Freeform 10">
              <a:extLst>
                <a:ext uri="{FF2B5EF4-FFF2-40B4-BE49-F238E27FC236}">
                  <a16:creationId xmlns:a16="http://schemas.microsoft.com/office/drawing/2014/main" id="{2F6E09D9-065A-84B6-3809-6360A8F63A9A}"/>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4" name="Freeform 11">
              <a:extLst>
                <a:ext uri="{FF2B5EF4-FFF2-40B4-BE49-F238E27FC236}">
                  <a16:creationId xmlns:a16="http://schemas.microsoft.com/office/drawing/2014/main" id="{05EA690F-BC0F-9350-0BE7-946A332403A1}"/>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4458563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en afbeelding_blauw">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0593CBBB-44AA-4B1D-9B6B-FB64D453D75C}"/>
              </a:ext>
            </a:extLst>
          </p:cNvPr>
          <p:cNvSpPr>
            <a:spLocks noGrp="1"/>
          </p:cNvSpPr>
          <p:nvPr>
            <p:ph type="pic" sz="quarter" idx="14"/>
          </p:nvPr>
        </p:nvSpPr>
        <p:spPr>
          <a:xfrm>
            <a:off x="5814138" y="-882335"/>
            <a:ext cx="4698522" cy="5425479"/>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2" name="Titel 1">
            <a:extLst>
              <a:ext uri="{FF2B5EF4-FFF2-40B4-BE49-F238E27FC236}">
                <a16:creationId xmlns:a16="http://schemas.microsoft.com/office/drawing/2014/main" id="{87FC60BE-2146-471B-AB4F-BA819BFB4D6D}"/>
              </a:ext>
            </a:extLst>
          </p:cNvPr>
          <p:cNvSpPr>
            <a:spLocks noGrp="1"/>
          </p:cNvSpPr>
          <p:nvPr userDrawn="1">
            <p:ph type="title"/>
          </p:nvPr>
        </p:nvSpPr>
        <p:spPr>
          <a:xfrm>
            <a:off x="630324" y="316476"/>
            <a:ext cx="4698522" cy="1026048"/>
          </a:xfrm>
        </p:spPr>
        <p:txBody>
          <a:bodyPr/>
          <a:lstStyle>
            <a:lvl1pPr>
              <a:defRPr sz="3000">
                <a:solidFill>
                  <a:srgbClr val="00163A"/>
                </a:solidFill>
                <a:latin typeface="Baloo 2" pitchFamily="2" charset="0"/>
                <a:cs typeface="Baloo 2" pitchFamily="2" charset="0"/>
              </a:defRPr>
            </a:lvl1pPr>
          </a:lstStyle>
          <a:p>
            <a:r>
              <a:rPr lang="nl-NL"/>
              <a:t>Klik om stijl te bewerken</a:t>
            </a:r>
            <a:endParaRPr lang="nl-BE" dirty="0"/>
          </a:p>
        </p:txBody>
      </p:sp>
      <p:sp>
        <p:nvSpPr>
          <p:cNvPr id="26" name="Tijdelijke aanduiding voor tekst 5">
            <a:extLst>
              <a:ext uri="{FF2B5EF4-FFF2-40B4-BE49-F238E27FC236}">
                <a16:creationId xmlns:a16="http://schemas.microsoft.com/office/drawing/2014/main" id="{4973E664-A170-423E-AEB4-DBC936E39B47}"/>
              </a:ext>
            </a:extLst>
          </p:cNvPr>
          <p:cNvSpPr>
            <a:spLocks noGrp="1"/>
          </p:cNvSpPr>
          <p:nvPr>
            <p:ph type="body" sz="quarter" idx="12" hasCustomPrompt="1"/>
          </p:nvPr>
        </p:nvSpPr>
        <p:spPr>
          <a:xfrm>
            <a:off x="630324" y="1611372"/>
            <a:ext cx="4698522" cy="2418540"/>
          </a:xfrm>
        </p:spPr>
        <p:txBody>
          <a:bodyPr/>
          <a:lstStyle>
            <a:lvl1pPr marL="267891" indent="-267891">
              <a:buFontTx/>
              <a:buBlip>
                <a:blip r:embed="rId2"/>
              </a:buBlip>
              <a:defRPr>
                <a:solidFill>
                  <a:srgbClr val="00163A"/>
                </a:solidFill>
                <a:latin typeface="Aptos" panose="020B0004020202020204" pitchFamily="34" charset="0"/>
              </a:defRPr>
            </a:lvl1pPr>
            <a:lvl2pPr marL="472679" indent="-204788">
              <a:buFontTx/>
              <a:buBlip>
                <a:blip r:embed="rId3"/>
              </a:buBlip>
              <a:defRPr>
                <a:solidFill>
                  <a:srgbClr val="00163A"/>
                </a:solidFill>
                <a:latin typeface="Aptos" panose="020B0004020202020204" pitchFamily="34" charset="0"/>
              </a:defRPr>
            </a:lvl2pPr>
            <a:lvl3pPr marL="603647" indent="-130969">
              <a:buFontTx/>
              <a:buBlip>
                <a:blip r:embed="rId4"/>
              </a:buBlip>
              <a:defRPr>
                <a:solidFill>
                  <a:srgbClr val="00163A"/>
                </a:solidFill>
                <a:latin typeface="Aptos" panose="020B0004020202020204" pitchFamily="34" charset="0"/>
              </a:defRPr>
            </a:lvl3pPr>
            <a:lvl4pPr marL="809625" indent="-205979">
              <a:buFontTx/>
              <a:buBlip>
                <a:blip r:embed="rId5"/>
              </a:buBlip>
              <a:defRPr>
                <a:solidFill>
                  <a:srgbClr val="00163A"/>
                </a:solidFill>
                <a:latin typeface="Aptos" panose="020B0004020202020204" pitchFamily="34" charset="0"/>
              </a:defRPr>
            </a:lvl4pPr>
            <a:lvl5pPr>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3" name="Groep 2">
            <a:extLst>
              <a:ext uri="{FF2B5EF4-FFF2-40B4-BE49-F238E27FC236}">
                <a16:creationId xmlns:a16="http://schemas.microsoft.com/office/drawing/2014/main" id="{FFA61101-1D9A-89E8-471C-B96EA5063342}"/>
              </a:ext>
            </a:extLst>
          </p:cNvPr>
          <p:cNvGrpSpPr/>
          <p:nvPr userDrawn="1"/>
        </p:nvGrpSpPr>
        <p:grpSpPr>
          <a:xfrm>
            <a:off x="337318" y="4447657"/>
            <a:ext cx="1102334" cy="470008"/>
            <a:chOff x="9892887" y="353864"/>
            <a:chExt cx="1809463" cy="771510"/>
          </a:xfrm>
        </p:grpSpPr>
        <p:sp>
          <p:nvSpPr>
            <p:cNvPr id="4" name="Freeform 7">
              <a:extLst>
                <a:ext uri="{FF2B5EF4-FFF2-40B4-BE49-F238E27FC236}">
                  <a16:creationId xmlns:a16="http://schemas.microsoft.com/office/drawing/2014/main" id="{467BCF40-4C67-D717-CA6D-2B2802AE54D9}"/>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5" name="Freeform 8">
              <a:extLst>
                <a:ext uri="{FF2B5EF4-FFF2-40B4-BE49-F238E27FC236}">
                  <a16:creationId xmlns:a16="http://schemas.microsoft.com/office/drawing/2014/main" id="{5CEA97B8-B02F-7AC1-DA5D-3981941CD55B}"/>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6" name="Freeform 9">
              <a:extLst>
                <a:ext uri="{FF2B5EF4-FFF2-40B4-BE49-F238E27FC236}">
                  <a16:creationId xmlns:a16="http://schemas.microsoft.com/office/drawing/2014/main" id="{2001FF88-84A7-E3A7-C2AC-F81716A26AE5}"/>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7" name="Freeform 10">
              <a:extLst>
                <a:ext uri="{FF2B5EF4-FFF2-40B4-BE49-F238E27FC236}">
                  <a16:creationId xmlns:a16="http://schemas.microsoft.com/office/drawing/2014/main" id="{1EDCF470-CC14-BD83-C75A-B0F56B92A2C8}"/>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8" name="Freeform 11">
              <a:extLst>
                <a:ext uri="{FF2B5EF4-FFF2-40B4-BE49-F238E27FC236}">
                  <a16:creationId xmlns:a16="http://schemas.microsoft.com/office/drawing/2014/main" id="{E0092D58-E930-E9D7-6FF0-1A99069926A5}"/>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30474345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en afbeelding_rood">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0593CBBB-44AA-4B1D-9B6B-FB64D453D75C}"/>
              </a:ext>
            </a:extLst>
          </p:cNvPr>
          <p:cNvSpPr>
            <a:spLocks noGrp="1"/>
          </p:cNvSpPr>
          <p:nvPr>
            <p:ph type="pic" sz="quarter" idx="14"/>
          </p:nvPr>
        </p:nvSpPr>
        <p:spPr>
          <a:xfrm>
            <a:off x="5814138" y="-882335"/>
            <a:ext cx="4698522" cy="5425479"/>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2" name="Titel 1">
            <a:extLst>
              <a:ext uri="{FF2B5EF4-FFF2-40B4-BE49-F238E27FC236}">
                <a16:creationId xmlns:a16="http://schemas.microsoft.com/office/drawing/2014/main" id="{87FC60BE-2146-471B-AB4F-BA819BFB4D6D}"/>
              </a:ext>
            </a:extLst>
          </p:cNvPr>
          <p:cNvSpPr>
            <a:spLocks noGrp="1"/>
          </p:cNvSpPr>
          <p:nvPr userDrawn="1">
            <p:ph type="title"/>
          </p:nvPr>
        </p:nvSpPr>
        <p:spPr>
          <a:xfrm>
            <a:off x="630324" y="316476"/>
            <a:ext cx="4698522" cy="1026048"/>
          </a:xfrm>
        </p:spPr>
        <p:txBody>
          <a:bodyPr/>
          <a:lstStyle>
            <a:lvl1pPr>
              <a:defRPr sz="3000">
                <a:solidFill>
                  <a:srgbClr val="00163A"/>
                </a:solidFill>
                <a:latin typeface="Baloo 2" pitchFamily="2" charset="0"/>
                <a:cs typeface="Baloo 2" pitchFamily="2" charset="0"/>
              </a:defRPr>
            </a:lvl1pPr>
          </a:lstStyle>
          <a:p>
            <a:r>
              <a:rPr lang="nl-NL"/>
              <a:t>Klik om stijl te bewerken</a:t>
            </a:r>
            <a:endParaRPr lang="nl-BE" dirty="0"/>
          </a:p>
        </p:txBody>
      </p:sp>
      <p:sp>
        <p:nvSpPr>
          <p:cNvPr id="26" name="Tijdelijke aanduiding voor tekst 5">
            <a:extLst>
              <a:ext uri="{FF2B5EF4-FFF2-40B4-BE49-F238E27FC236}">
                <a16:creationId xmlns:a16="http://schemas.microsoft.com/office/drawing/2014/main" id="{4973E664-A170-423E-AEB4-DBC936E39B47}"/>
              </a:ext>
            </a:extLst>
          </p:cNvPr>
          <p:cNvSpPr>
            <a:spLocks noGrp="1"/>
          </p:cNvSpPr>
          <p:nvPr>
            <p:ph type="body" sz="quarter" idx="12" hasCustomPrompt="1"/>
          </p:nvPr>
        </p:nvSpPr>
        <p:spPr>
          <a:xfrm>
            <a:off x="630324" y="1611372"/>
            <a:ext cx="4698522" cy="2418540"/>
          </a:xfrm>
        </p:spPr>
        <p:txBody>
          <a:bodyPr/>
          <a:lstStyle>
            <a:lvl1pPr marL="267891" indent="-267891">
              <a:buFontTx/>
              <a:buBlip>
                <a:blip r:embed="rId2"/>
              </a:buBlip>
              <a:defRPr>
                <a:solidFill>
                  <a:srgbClr val="00163A"/>
                </a:solidFill>
                <a:latin typeface="Aptos" panose="020B0004020202020204" pitchFamily="34" charset="0"/>
              </a:defRPr>
            </a:lvl1pPr>
            <a:lvl2pPr marL="472679" indent="-204788">
              <a:buFontTx/>
              <a:buBlip>
                <a:blip r:embed="rId3"/>
              </a:buBlip>
              <a:tabLst/>
              <a:defRPr>
                <a:solidFill>
                  <a:srgbClr val="00163A"/>
                </a:solidFill>
                <a:latin typeface="Aptos" panose="020B0004020202020204" pitchFamily="34" charset="0"/>
              </a:defRPr>
            </a:lvl2pPr>
            <a:lvl3pPr marL="603647" indent="-130969">
              <a:buFontTx/>
              <a:buBlip>
                <a:blip r:embed="rId4"/>
              </a:buBlip>
              <a:defRPr>
                <a:solidFill>
                  <a:srgbClr val="00163A"/>
                </a:solidFill>
                <a:latin typeface="Aptos" panose="020B0004020202020204" pitchFamily="34" charset="0"/>
              </a:defRPr>
            </a:lvl3pPr>
            <a:lvl4pPr marL="809625" indent="-205979">
              <a:buFontTx/>
              <a:buBlip>
                <a:blip r:embed="rId5"/>
              </a:buBlip>
              <a:defRPr>
                <a:solidFill>
                  <a:srgbClr val="00163A"/>
                </a:solidFill>
                <a:latin typeface="Aptos" panose="020B0004020202020204" pitchFamily="34" charset="0"/>
              </a:defRPr>
            </a:lvl4pPr>
            <a:lvl5pPr>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3" name="Groep 2">
            <a:extLst>
              <a:ext uri="{FF2B5EF4-FFF2-40B4-BE49-F238E27FC236}">
                <a16:creationId xmlns:a16="http://schemas.microsoft.com/office/drawing/2014/main" id="{FFA61101-1D9A-89E8-471C-B96EA5063342}"/>
              </a:ext>
            </a:extLst>
          </p:cNvPr>
          <p:cNvGrpSpPr/>
          <p:nvPr userDrawn="1"/>
        </p:nvGrpSpPr>
        <p:grpSpPr>
          <a:xfrm>
            <a:off x="337318" y="4447657"/>
            <a:ext cx="1102334" cy="470008"/>
            <a:chOff x="9892887" y="353864"/>
            <a:chExt cx="1809463" cy="771510"/>
          </a:xfrm>
        </p:grpSpPr>
        <p:sp>
          <p:nvSpPr>
            <p:cNvPr id="4" name="Freeform 7">
              <a:extLst>
                <a:ext uri="{FF2B5EF4-FFF2-40B4-BE49-F238E27FC236}">
                  <a16:creationId xmlns:a16="http://schemas.microsoft.com/office/drawing/2014/main" id="{467BCF40-4C67-D717-CA6D-2B2802AE54D9}"/>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5" name="Freeform 8">
              <a:extLst>
                <a:ext uri="{FF2B5EF4-FFF2-40B4-BE49-F238E27FC236}">
                  <a16:creationId xmlns:a16="http://schemas.microsoft.com/office/drawing/2014/main" id="{5CEA97B8-B02F-7AC1-DA5D-3981941CD55B}"/>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6" name="Freeform 9">
              <a:extLst>
                <a:ext uri="{FF2B5EF4-FFF2-40B4-BE49-F238E27FC236}">
                  <a16:creationId xmlns:a16="http://schemas.microsoft.com/office/drawing/2014/main" id="{2001FF88-84A7-E3A7-C2AC-F81716A26AE5}"/>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7" name="Freeform 10">
              <a:extLst>
                <a:ext uri="{FF2B5EF4-FFF2-40B4-BE49-F238E27FC236}">
                  <a16:creationId xmlns:a16="http://schemas.microsoft.com/office/drawing/2014/main" id="{1EDCF470-CC14-BD83-C75A-B0F56B92A2C8}"/>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8" name="Freeform 11">
              <a:extLst>
                <a:ext uri="{FF2B5EF4-FFF2-40B4-BE49-F238E27FC236}">
                  <a16:creationId xmlns:a16="http://schemas.microsoft.com/office/drawing/2014/main" id="{E0092D58-E930-E9D7-6FF0-1A99069926A5}"/>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10368692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en afbeelding_groen">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0593CBBB-44AA-4B1D-9B6B-FB64D453D75C}"/>
              </a:ext>
            </a:extLst>
          </p:cNvPr>
          <p:cNvSpPr>
            <a:spLocks noGrp="1"/>
          </p:cNvSpPr>
          <p:nvPr>
            <p:ph type="pic" sz="quarter" idx="14"/>
          </p:nvPr>
        </p:nvSpPr>
        <p:spPr>
          <a:xfrm>
            <a:off x="5814138" y="-882335"/>
            <a:ext cx="4698522" cy="5425479"/>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2" name="Titel 1">
            <a:extLst>
              <a:ext uri="{FF2B5EF4-FFF2-40B4-BE49-F238E27FC236}">
                <a16:creationId xmlns:a16="http://schemas.microsoft.com/office/drawing/2014/main" id="{87FC60BE-2146-471B-AB4F-BA819BFB4D6D}"/>
              </a:ext>
            </a:extLst>
          </p:cNvPr>
          <p:cNvSpPr>
            <a:spLocks noGrp="1"/>
          </p:cNvSpPr>
          <p:nvPr userDrawn="1">
            <p:ph type="title"/>
          </p:nvPr>
        </p:nvSpPr>
        <p:spPr>
          <a:xfrm>
            <a:off x="630324" y="316476"/>
            <a:ext cx="4698522" cy="1026048"/>
          </a:xfrm>
        </p:spPr>
        <p:txBody>
          <a:bodyPr/>
          <a:lstStyle>
            <a:lvl1pPr>
              <a:defRPr sz="3000">
                <a:solidFill>
                  <a:srgbClr val="00163A"/>
                </a:solidFill>
                <a:latin typeface="Baloo 2" pitchFamily="2" charset="0"/>
                <a:cs typeface="Baloo 2" pitchFamily="2" charset="0"/>
              </a:defRPr>
            </a:lvl1pPr>
          </a:lstStyle>
          <a:p>
            <a:r>
              <a:rPr lang="nl-NL"/>
              <a:t>Klik om stijl te bewerken</a:t>
            </a:r>
            <a:endParaRPr lang="nl-BE" dirty="0"/>
          </a:p>
        </p:txBody>
      </p:sp>
      <p:sp>
        <p:nvSpPr>
          <p:cNvPr id="26" name="Tijdelijke aanduiding voor tekst 5">
            <a:extLst>
              <a:ext uri="{FF2B5EF4-FFF2-40B4-BE49-F238E27FC236}">
                <a16:creationId xmlns:a16="http://schemas.microsoft.com/office/drawing/2014/main" id="{4973E664-A170-423E-AEB4-DBC936E39B47}"/>
              </a:ext>
            </a:extLst>
          </p:cNvPr>
          <p:cNvSpPr>
            <a:spLocks noGrp="1"/>
          </p:cNvSpPr>
          <p:nvPr>
            <p:ph type="body" sz="quarter" idx="12" hasCustomPrompt="1"/>
          </p:nvPr>
        </p:nvSpPr>
        <p:spPr>
          <a:xfrm>
            <a:off x="630324" y="1611372"/>
            <a:ext cx="4698522" cy="2418540"/>
          </a:xfrm>
        </p:spPr>
        <p:txBody>
          <a:bodyPr/>
          <a:lstStyle>
            <a:lvl1pPr marL="267891" indent="-267891">
              <a:buFontTx/>
              <a:buBlip>
                <a:blip r:embed="rId2"/>
              </a:buBlip>
              <a:defRPr>
                <a:solidFill>
                  <a:srgbClr val="00163A"/>
                </a:solidFill>
                <a:latin typeface="Aptos" panose="020B0004020202020204" pitchFamily="34" charset="0"/>
              </a:defRPr>
            </a:lvl1pPr>
            <a:lvl2pPr marL="472679" indent="-204788">
              <a:buFontTx/>
              <a:buBlip>
                <a:blip r:embed="rId3"/>
              </a:buBlip>
              <a:defRPr>
                <a:solidFill>
                  <a:srgbClr val="00163A"/>
                </a:solidFill>
                <a:latin typeface="Aptos" panose="020B0004020202020204" pitchFamily="34" charset="0"/>
              </a:defRPr>
            </a:lvl2pPr>
            <a:lvl3pPr marL="603647" indent="-130969">
              <a:buFontTx/>
              <a:buBlip>
                <a:blip r:embed="rId4"/>
              </a:buBlip>
              <a:defRPr>
                <a:solidFill>
                  <a:srgbClr val="00163A"/>
                </a:solidFill>
                <a:latin typeface="Aptos" panose="020B0004020202020204" pitchFamily="34" charset="0"/>
              </a:defRPr>
            </a:lvl3pPr>
            <a:lvl4pPr marL="809625" indent="-205979">
              <a:buFontTx/>
              <a:buBlip>
                <a:blip r:embed="rId5"/>
              </a:buBlip>
              <a:defRPr>
                <a:solidFill>
                  <a:srgbClr val="00163A"/>
                </a:solidFill>
                <a:latin typeface="Aptos" panose="020B0004020202020204" pitchFamily="34" charset="0"/>
              </a:defRPr>
            </a:lvl4pPr>
            <a:lvl5pPr>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3" name="Groep 2">
            <a:extLst>
              <a:ext uri="{FF2B5EF4-FFF2-40B4-BE49-F238E27FC236}">
                <a16:creationId xmlns:a16="http://schemas.microsoft.com/office/drawing/2014/main" id="{FFA61101-1D9A-89E8-471C-B96EA5063342}"/>
              </a:ext>
            </a:extLst>
          </p:cNvPr>
          <p:cNvGrpSpPr/>
          <p:nvPr userDrawn="1"/>
        </p:nvGrpSpPr>
        <p:grpSpPr>
          <a:xfrm>
            <a:off x="337318" y="4447657"/>
            <a:ext cx="1102334" cy="470008"/>
            <a:chOff x="9892887" y="353864"/>
            <a:chExt cx="1809463" cy="771510"/>
          </a:xfrm>
        </p:grpSpPr>
        <p:sp>
          <p:nvSpPr>
            <p:cNvPr id="4" name="Freeform 7">
              <a:extLst>
                <a:ext uri="{FF2B5EF4-FFF2-40B4-BE49-F238E27FC236}">
                  <a16:creationId xmlns:a16="http://schemas.microsoft.com/office/drawing/2014/main" id="{467BCF40-4C67-D717-CA6D-2B2802AE54D9}"/>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5" name="Freeform 8">
              <a:extLst>
                <a:ext uri="{FF2B5EF4-FFF2-40B4-BE49-F238E27FC236}">
                  <a16:creationId xmlns:a16="http://schemas.microsoft.com/office/drawing/2014/main" id="{5CEA97B8-B02F-7AC1-DA5D-3981941CD55B}"/>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6" name="Freeform 9">
              <a:extLst>
                <a:ext uri="{FF2B5EF4-FFF2-40B4-BE49-F238E27FC236}">
                  <a16:creationId xmlns:a16="http://schemas.microsoft.com/office/drawing/2014/main" id="{2001FF88-84A7-E3A7-C2AC-F81716A26AE5}"/>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7" name="Freeform 10">
              <a:extLst>
                <a:ext uri="{FF2B5EF4-FFF2-40B4-BE49-F238E27FC236}">
                  <a16:creationId xmlns:a16="http://schemas.microsoft.com/office/drawing/2014/main" id="{1EDCF470-CC14-BD83-C75A-B0F56B92A2C8}"/>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8" name="Freeform 11">
              <a:extLst>
                <a:ext uri="{FF2B5EF4-FFF2-40B4-BE49-F238E27FC236}">
                  <a16:creationId xmlns:a16="http://schemas.microsoft.com/office/drawing/2014/main" id="{E0092D58-E930-E9D7-6FF0-1A99069926A5}"/>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3047453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_5">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033C1CC1-1B54-9B9E-3050-CD2D52F52C41}"/>
              </a:ext>
            </a:extLst>
          </p:cNvPr>
          <p:cNvGrpSpPr/>
          <p:nvPr userDrawn="1"/>
        </p:nvGrpSpPr>
        <p:grpSpPr>
          <a:xfrm>
            <a:off x="-1" y="0"/>
            <a:ext cx="6228000" cy="5143500"/>
            <a:chOff x="288001" y="288000"/>
            <a:chExt cx="6033505" cy="6265475"/>
          </a:xfrm>
          <a:solidFill>
            <a:schemeClr val="accent1"/>
          </a:solidFill>
        </p:grpSpPr>
        <p:sp>
          <p:nvSpPr>
            <p:cNvPr id="14" name="Rechthoek 13">
              <a:extLst>
                <a:ext uri="{FF2B5EF4-FFF2-40B4-BE49-F238E27FC236}">
                  <a16:creationId xmlns:a16="http://schemas.microsoft.com/office/drawing/2014/main" id="{823B3DF5-33D6-D29B-5957-8D68FFE42610}"/>
                </a:ext>
              </a:extLst>
            </p:cNvPr>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Rechthoekige driehoek 14">
              <a:extLst>
                <a:ext uri="{FF2B5EF4-FFF2-40B4-BE49-F238E27FC236}">
                  <a16:creationId xmlns:a16="http://schemas.microsoft.com/office/drawing/2014/main" id="{4DE681BE-8649-76DD-08F9-6094C80F9AA9}"/>
                </a:ext>
              </a:extLst>
            </p:cNvPr>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5" name="Tijdelijke aanduiding voor dianummer 4">
            <a:extLst>
              <a:ext uri="{FF2B5EF4-FFF2-40B4-BE49-F238E27FC236}">
                <a16:creationId xmlns:a16="http://schemas.microsoft.com/office/drawing/2014/main" id="{FEA1BC5A-25BB-6398-451B-3DECEFC16CCC}"/>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2" name="Titel 1">
            <a:extLst>
              <a:ext uri="{FF2B5EF4-FFF2-40B4-BE49-F238E27FC236}">
                <a16:creationId xmlns:a16="http://schemas.microsoft.com/office/drawing/2014/main" id="{EC3D74FB-BBE0-A934-A8DC-BBF8DB88451C}"/>
              </a:ext>
            </a:extLst>
          </p:cNvPr>
          <p:cNvSpPr>
            <a:spLocks noGrp="1"/>
          </p:cNvSpPr>
          <p:nvPr>
            <p:ph type="title"/>
          </p:nvPr>
        </p:nvSpPr>
        <p:spPr>
          <a:xfrm>
            <a:off x="278296" y="388800"/>
            <a:ext cx="4636604" cy="1108158"/>
          </a:xfrm>
        </p:spPr>
        <p:txBody>
          <a:bodyPr/>
          <a:lstStyle>
            <a:lvl1pPr>
              <a:lnSpc>
                <a:spcPts val="3800"/>
              </a:lnSpc>
              <a:defRPr sz="3600"/>
            </a:lvl1pPr>
          </a:lstStyle>
          <a:p>
            <a:r>
              <a:rPr lang="nl-NL"/>
              <a:t>Klik om stijl te bewerken</a:t>
            </a:r>
            <a:endParaRPr lang="nl-BE" dirty="0"/>
          </a:p>
        </p:txBody>
      </p:sp>
      <p:sp>
        <p:nvSpPr>
          <p:cNvPr id="16" name="Tijdelijke aanduiding voor inhoud 4">
            <a:extLst>
              <a:ext uri="{FF2B5EF4-FFF2-40B4-BE49-F238E27FC236}">
                <a16:creationId xmlns:a16="http://schemas.microsoft.com/office/drawing/2014/main" id="{396D7B04-78F1-2AF8-6B2F-B57ED120EDF2}"/>
              </a:ext>
            </a:extLst>
          </p:cNvPr>
          <p:cNvSpPr>
            <a:spLocks noGrp="1"/>
          </p:cNvSpPr>
          <p:nvPr>
            <p:ph sz="quarter" idx="13"/>
          </p:nvPr>
        </p:nvSpPr>
        <p:spPr>
          <a:xfrm>
            <a:off x="278296" y="1644445"/>
            <a:ext cx="4175717" cy="3110255"/>
          </a:xfrm>
        </p:spPr>
        <p:txBody>
          <a:bodyPr/>
          <a:lstStyle>
            <a:lvl1pPr marL="0" indent="0">
              <a:lnSpc>
                <a:spcPts val="2500"/>
              </a:lnSpc>
              <a:spcBef>
                <a:spcPts val="0"/>
              </a:spcBef>
              <a:buFontTx/>
              <a:buNone/>
              <a:defRPr sz="2100">
                <a:solidFill>
                  <a:schemeClr val="bg2"/>
                </a:solidFill>
                <a:latin typeface="FlandersArtSans-Regular" panose="00000500000000000000" pitchFamily="2" charset="0"/>
              </a:defRPr>
            </a:lvl1pPr>
            <a:lvl2pPr>
              <a:defRPr sz="1800"/>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37038404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_groen">
    <p:spTree>
      <p:nvGrpSpPr>
        <p:cNvPr id="1" name=""/>
        <p:cNvGrpSpPr/>
        <p:nvPr/>
      </p:nvGrpSpPr>
      <p:grpSpPr>
        <a:xfrm>
          <a:off x="0" y="0"/>
          <a:ext cx="0" cy="0"/>
          <a:chOff x="0" y="0"/>
          <a:chExt cx="0" cy="0"/>
        </a:xfrm>
      </p:grpSpPr>
      <p:pic>
        <p:nvPicPr>
          <p:cNvPr id="5" name="Afbeelding 4" descr="Afbeelding met cirkel, Graphics, ontwerp&#10;&#10;Automatisch gegenereerde beschrijving">
            <a:extLst>
              <a:ext uri="{FF2B5EF4-FFF2-40B4-BE49-F238E27FC236}">
                <a16:creationId xmlns:a16="http://schemas.microsoft.com/office/drawing/2014/main" id="{6F0D81DE-2E3D-355F-226A-B0F8EB0530A0}"/>
              </a:ext>
            </a:extLst>
          </p:cNvPr>
          <p:cNvPicPr>
            <a:picLocks noChangeAspect="1"/>
          </p:cNvPicPr>
          <p:nvPr userDrawn="1"/>
        </p:nvPicPr>
        <p:blipFill>
          <a:blip r:embed="rId2"/>
          <a:stretch>
            <a:fillRect/>
          </a:stretch>
        </p:blipFill>
        <p:spPr>
          <a:xfrm>
            <a:off x="0" y="-182556"/>
            <a:ext cx="9144000" cy="2086489"/>
          </a:xfrm>
          <a:prstGeom prst="rect">
            <a:avLst/>
          </a:prstGeom>
        </p:spPr>
      </p:pic>
      <p:sp>
        <p:nvSpPr>
          <p:cNvPr id="2" name="Titel 1">
            <a:extLst>
              <a:ext uri="{FF2B5EF4-FFF2-40B4-BE49-F238E27FC236}">
                <a16:creationId xmlns:a16="http://schemas.microsoft.com/office/drawing/2014/main" id="{D52B2C99-27D4-ED85-CEF3-C1DAFB89FE75}"/>
              </a:ext>
            </a:extLst>
          </p:cNvPr>
          <p:cNvSpPr>
            <a:spLocks noGrp="1"/>
          </p:cNvSpPr>
          <p:nvPr>
            <p:ph type="title"/>
          </p:nvPr>
        </p:nvSpPr>
        <p:spPr>
          <a:xfrm>
            <a:off x="630324" y="385725"/>
            <a:ext cx="6858000" cy="619851"/>
          </a:xfrm>
        </p:spPr>
        <p:txBody>
          <a:bodyPr/>
          <a:lstStyle>
            <a:lvl1pPr>
              <a:defRPr sz="3000">
                <a:solidFill>
                  <a:srgbClr val="39625C"/>
                </a:solidFill>
                <a:latin typeface="Baloo 2" pitchFamily="2" charset="0"/>
                <a:cs typeface="Baloo 2" pitchFamily="2" charset="0"/>
              </a:defRPr>
            </a:lvl1pPr>
          </a:lstStyle>
          <a:p>
            <a:r>
              <a:rPr lang="nl-NL"/>
              <a:t>Klik om stijl te bewerken</a:t>
            </a:r>
            <a:endParaRPr lang="nl-BE" dirty="0"/>
          </a:p>
        </p:txBody>
      </p:sp>
      <p:sp>
        <p:nvSpPr>
          <p:cNvPr id="12" name="Tijdelijke aanduiding voor tekst 5">
            <a:extLst>
              <a:ext uri="{FF2B5EF4-FFF2-40B4-BE49-F238E27FC236}">
                <a16:creationId xmlns:a16="http://schemas.microsoft.com/office/drawing/2014/main" id="{728A4415-002F-CF59-AC69-E68BF28B4272}"/>
              </a:ext>
            </a:extLst>
          </p:cNvPr>
          <p:cNvSpPr>
            <a:spLocks noGrp="1"/>
          </p:cNvSpPr>
          <p:nvPr>
            <p:ph type="body" sz="quarter" idx="12" hasCustomPrompt="1"/>
          </p:nvPr>
        </p:nvSpPr>
        <p:spPr>
          <a:xfrm>
            <a:off x="630325" y="2132142"/>
            <a:ext cx="7776101" cy="2059788"/>
          </a:xfrm>
        </p:spPr>
        <p:txBody>
          <a:bodyPr/>
          <a:lstStyle>
            <a:lvl1pPr marL="267891" indent="-267891">
              <a:buFontTx/>
              <a:buBlip>
                <a:blip r:embed="rId3"/>
              </a:buBlip>
              <a:defRPr>
                <a:solidFill>
                  <a:srgbClr val="00263E"/>
                </a:solidFill>
                <a:latin typeface="Aptos" panose="020B0004020202020204" pitchFamily="34" charset="0"/>
              </a:defRPr>
            </a:lvl1pPr>
            <a:lvl2pPr marL="472679" indent="-204788">
              <a:buFontTx/>
              <a:buBlip>
                <a:blip r:embed="rId4"/>
              </a:buBlip>
              <a:defRPr>
                <a:solidFill>
                  <a:srgbClr val="00263E"/>
                </a:solidFill>
                <a:latin typeface="Aptos" panose="020B0004020202020204" pitchFamily="34" charset="0"/>
              </a:defRPr>
            </a:lvl2pPr>
            <a:lvl3pPr marL="603647" indent="-130969">
              <a:buFontTx/>
              <a:buBlip>
                <a:blip r:embed="rId5"/>
              </a:buBlip>
              <a:defRPr>
                <a:solidFill>
                  <a:srgbClr val="00263E"/>
                </a:solidFill>
                <a:latin typeface="Aptos" panose="020B0004020202020204" pitchFamily="34" charset="0"/>
              </a:defRPr>
            </a:lvl3pPr>
            <a:lvl4pPr marL="809625" indent="-205979">
              <a:buFontTx/>
              <a:buBlip>
                <a:blip r:embed="rId6"/>
              </a:buBlip>
              <a:defRPr>
                <a:solidFill>
                  <a:srgbClr val="00263E"/>
                </a:solidFill>
                <a:latin typeface="Aptos" panose="020B0004020202020204" pitchFamily="34" charset="0"/>
              </a:defRPr>
            </a:lvl4pPr>
            <a:lvl5pPr>
              <a:defRPr>
                <a:solidFill>
                  <a:srgbClr val="00163A"/>
                </a:solidFill>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13" name="Groep 12">
            <a:extLst>
              <a:ext uri="{FF2B5EF4-FFF2-40B4-BE49-F238E27FC236}">
                <a16:creationId xmlns:a16="http://schemas.microsoft.com/office/drawing/2014/main" id="{A47EDC32-E795-7E2C-11E3-8B7F7F5BAC68}"/>
              </a:ext>
            </a:extLst>
          </p:cNvPr>
          <p:cNvGrpSpPr/>
          <p:nvPr userDrawn="1"/>
        </p:nvGrpSpPr>
        <p:grpSpPr>
          <a:xfrm>
            <a:off x="7704349" y="4447657"/>
            <a:ext cx="1102334" cy="470008"/>
            <a:chOff x="9892887" y="353864"/>
            <a:chExt cx="1809463" cy="771510"/>
          </a:xfrm>
        </p:grpSpPr>
        <p:sp>
          <p:nvSpPr>
            <p:cNvPr id="14" name="Freeform 7">
              <a:extLst>
                <a:ext uri="{FF2B5EF4-FFF2-40B4-BE49-F238E27FC236}">
                  <a16:creationId xmlns:a16="http://schemas.microsoft.com/office/drawing/2014/main" id="{C623D98B-B449-D75E-FD4C-89AA7A2DBB2C}"/>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5" name="Freeform 8">
              <a:extLst>
                <a:ext uri="{FF2B5EF4-FFF2-40B4-BE49-F238E27FC236}">
                  <a16:creationId xmlns:a16="http://schemas.microsoft.com/office/drawing/2014/main" id="{32C369F7-0ED0-0A90-D304-13AB3B24B7F1}"/>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6" name="Freeform 9">
              <a:extLst>
                <a:ext uri="{FF2B5EF4-FFF2-40B4-BE49-F238E27FC236}">
                  <a16:creationId xmlns:a16="http://schemas.microsoft.com/office/drawing/2014/main" id="{408E3FA3-9CF4-ABAA-6076-6ADFB9226E7F}"/>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7" name="Freeform 10">
              <a:extLst>
                <a:ext uri="{FF2B5EF4-FFF2-40B4-BE49-F238E27FC236}">
                  <a16:creationId xmlns:a16="http://schemas.microsoft.com/office/drawing/2014/main" id="{42DABA51-9E5C-DA92-6055-C6361BDE80EB}"/>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8" name="Freeform 11">
              <a:extLst>
                <a:ext uri="{FF2B5EF4-FFF2-40B4-BE49-F238E27FC236}">
                  <a16:creationId xmlns:a16="http://schemas.microsoft.com/office/drawing/2014/main" id="{B2AC88E3-B126-E604-98FB-EA936FA084C0}"/>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39867786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_blauw">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2DF3D70-F8AC-FFAF-F985-18546BD30A6A}"/>
              </a:ext>
            </a:extLst>
          </p:cNvPr>
          <p:cNvPicPr>
            <a:picLocks noChangeAspect="1"/>
          </p:cNvPicPr>
          <p:nvPr userDrawn="1"/>
        </p:nvPicPr>
        <p:blipFill>
          <a:blip r:embed="rId2"/>
          <a:srcRect/>
          <a:stretch/>
        </p:blipFill>
        <p:spPr>
          <a:xfrm>
            <a:off x="0" y="-182556"/>
            <a:ext cx="9144000" cy="2086488"/>
          </a:xfrm>
          <a:prstGeom prst="rect">
            <a:avLst/>
          </a:prstGeom>
        </p:spPr>
      </p:pic>
      <p:sp>
        <p:nvSpPr>
          <p:cNvPr id="2" name="Titel 1">
            <a:extLst>
              <a:ext uri="{FF2B5EF4-FFF2-40B4-BE49-F238E27FC236}">
                <a16:creationId xmlns:a16="http://schemas.microsoft.com/office/drawing/2014/main" id="{D52B2C99-27D4-ED85-CEF3-C1DAFB89FE75}"/>
              </a:ext>
            </a:extLst>
          </p:cNvPr>
          <p:cNvSpPr>
            <a:spLocks noGrp="1"/>
          </p:cNvSpPr>
          <p:nvPr>
            <p:ph type="title"/>
          </p:nvPr>
        </p:nvSpPr>
        <p:spPr>
          <a:xfrm>
            <a:off x="630324" y="385725"/>
            <a:ext cx="6858000" cy="619851"/>
          </a:xfrm>
        </p:spPr>
        <p:txBody>
          <a:bodyPr/>
          <a:lstStyle>
            <a:lvl1pPr>
              <a:defRPr sz="3000">
                <a:solidFill>
                  <a:srgbClr val="009AD6"/>
                </a:solidFill>
                <a:latin typeface="Baloo 2" pitchFamily="2" charset="0"/>
                <a:cs typeface="Baloo 2" pitchFamily="2" charset="0"/>
              </a:defRPr>
            </a:lvl1pPr>
          </a:lstStyle>
          <a:p>
            <a:r>
              <a:rPr lang="nl-NL"/>
              <a:t>Klik om stijl te bewerken</a:t>
            </a:r>
            <a:endParaRPr lang="nl-BE" dirty="0"/>
          </a:p>
        </p:txBody>
      </p:sp>
      <p:sp>
        <p:nvSpPr>
          <p:cNvPr id="12" name="Tijdelijke aanduiding voor tekst 5">
            <a:extLst>
              <a:ext uri="{FF2B5EF4-FFF2-40B4-BE49-F238E27FC236}">
                <a16:creationId xmlns:a16="http://schemas.microsoft.com/office/drawing/2014/main" id="{728A4415-002F-CF59-AC69-E68BF28B4272}"/>
              </a:ext>
            </a:extLst>
          </p:cNvPr>
          <p:cNvSpPr>
            <a:spLocks noGrp="1"/>
          </p:cNvSpPr>
          <p:nvPr>
            <p:ph type="body" sz="quarter" idx="12" hasCustomPrompt="1"/>
          </p:nvPr>
        </p:nvSpPr>
        <p:spPr>
          <a:xfrm>
            <a:off x="630325" y="2132142"/>
            <a:ext cx="7776101" cy="2059788"/>
          </a:xfrm>
        </p:spPr>
        <p:txBody>
          <a:bodyPr/>
          <a:lstStyle>
            <a:lvl1pPr marL="267891" indent="-267891">
              <a:buFontTx/>
              <a:buBlip>
                <a:blip r:embed="rId3"/>
              </a:buBlip>
              <a:defRPr>
                <a:solidFill>
                  <a:srgbClr val="00263E"/>
                </a:solidFill>
                <a:latin typeface="Aptos" panose="020B0004020202020204" pitchFamily="34" charset="0"/>
              </a:defRPr>
            </a:lvl1pPr>
            <a:lvl2pPr marL="472679" indent="-204788">
              <a:buFontTx/>
              <a:buBlip>
                <a:blip r:embed="rId4"/>
              </a:buBlip>
              <a:defRPr>
                <a:solidFill>
                  <a:srgbClr val="00263E"/>
                </a:solidFill>
                <a:latin typeface="Aptos" panose="020B0004020202020204" pitchFamily="34" charset="0"/>
              </a:defRPr>
            </a:lvl2pPr>
            <a:lvl3pPr marL="603647" indent="-130969">
              <a:buFontTx/>
              <a:buBlip>
                <a:blip r:embed="rId5"/>
              </a:buBlip>
              <a:defRPr>
                <a:solidFill>
                  <a:srgbClr val="00263E"/>
                </a:solidFill>
                <a:latin typeface="Aptos" panose="020B0004020202020204" pitchFamily="34" charset="0"/>
              </a:defRPr>
            </a:lvl3pPr>
            <a:lvl4pPr marL="809625" indent="-205979">
              <a:buFontTx/>
              <a:buBlip>
                <a:blip r:embed="rId6"/>
              </a:buBlip>
              <a:defRPr>
                <a:solidFill>
                  <a:srgbClr val="00263E"/>
                </a:solidFill>
                <a:latin typeface="Aptos" panose="020B0004020202020204" pitchFamily="34" charset="0"/>
              </a:defRPr>
            </a:lvl4pPr>
            <a:lvl5pPr>
              <a:defRPr>
                <a:solidFill>
                  <a:srgbClr val="00163A"/>
                </a:solidFill>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13" name="Groep 12">
            <a:extLst>
              <a:ext uri="{FF2B5EF4-FFF2-40B4-BE49-F238E27FC236}">
                <a16:creationId xmlns:a16="http://schemas.microsoft.com/office/drawing/2014/main" id="{A47EDC32-E795-7E2C-11E3-8B7F7F5BAC68}"/>
              </a:ext>
            </a:extLst>
          </p:cNvPr>
          <p:cNvGrpSpPr/>
          <p:nvPr userDrawn="1"/>
        </p:nvGrpSpPr>
        <p:grpSpPr>
          <a:xfrm>
            <a:off x="7704349" y="4447657"/>
            <a:ext cx="1102334" cy="470008"/>
            <a:chOff x="9892887" y="353864"/>
            <a:chExt cx="1809463" cy="771510"/>
          </a:xfrm>
        </p:grpSpPr>
        <p:sp>
          <p:nvSpPr>
            <p:cNvPr id="14" name="Freeform 7">
              <a:extLst>
                <a:ext uri="{FF2B5EF4-FFF2-40B4-BE49-F238E27FC236}">
                  <a16:creationId xmlns:a16="http://schemas.microsoft.com/office/drawing/2014/main" id="{C623D98B-B449-D75E-FD4C-89AA7A2DBB2C}"/>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5" name="Freeform 8">
              <a:extLst>
                <a:ext uri="{FF2B5EF4-FFF2-40B4-BE49-F238E27FC236}">
                  <a16:creationId xmlns:a16="http://schemas.microsoft.com/office/drawing/2014/main" id="{32C369F7-0ED0-0A90-D304-13AB3B24B7F1}"/>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6" name="Freeform 9">
              <a:extLst>
                <a:ext uri="{FF2B5EF4-FFF2-40B4-BE49-F238E27FC236}">
                  <a16:creationId xmlns:a16="http://schemas.microsoft.com/office/drawing/2014/main" id="{408E3FA3-9CF4-ABAA-6076-6ADFB9226E7F}"/>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7" name="Freeform 10">
              <a:extLst>
                <a:ext uri="{FF2B5EF4-FFF2-40B4-BE49-F238E27FC236}">
                  <a16:creationId xmlns:a16="http://schemas.microsoft.com/office/drawing/2014/main" id="{42DABA51-9E5C-DA92-6055-C6361BDE80EB}"/>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8" name="Freeform 11">
              <a:extLst>
                <a:ext uri="{FF2B5EF4-FFF2-40B4-BE49-F238E27FC236}">
                  <a16:creationId xmlns:a16="http://schemas.microsoft.com/office/drawing/2014/main" id="{B2AC88E3-B126-E604-98FB-EA936FA084C0}"/>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6716769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_roo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7A482DC-98FB-B5BD-D395-7D67BDDE7F31}"/>
              </a:ext>
            </a:extLst>
          </p:cNvPr>
          <p:cNvPicPr>
            <a:picLocks noChangeAspect="1"/>
          </p:cNvPicPr>
          <p:nvPr userDrawn="1"/>
        </p:nvPicPr>
        <p:blipFill>
          <a:blip r:embed="rId2"/>
          <a:srcRect/>
          <a:stretch/>
        </p:blipFill>
        <p:spPr>
          <a:xfrm>
            <a:off x="0" y="-182556"/>
            <a:ext cx="9144000" cy="2086488"/>
          </a:xfrm>
          <a:prstGeom prst="rect">
            <a:avLst/>
          </a:prstGeom>
        </p:spPr>
      </p:pic>
      <p:sp>
        <p:nvSpPr>
          <p:cNvPr id="2" name="Titel 1">
            <a:extLst>
              <a:ext uri="{FF2B5EF4-FFF2-40B4-BE49-F238E27FC236}">
                <a16:creationId xmlns:a16="http://schemas.microsoft.com/office/drawing/2014/main" id="{D52B2C99-27D4-ED85-CEF3-C1DAFB89FE75}"/>
              </a:ext>
            </a:extLst>
          </p:cNvPr>
          <p:cNvSpPr>
            <a:spLocks noGrp="1"/>
          </p:cNvSpPr>
          <p:nvPr>
            <p:ph type="title"/>
          </p:nvPr>
        </p:nvSpPr>
        <p:spPr>
          <a:xfrm>
            <a:off x="630324" y="385725"/>
            <a:ext cx="6858000" cy="619851"/>
          </a:xfrm>
        </p:spPr>
        <p:txBody>
          <a:bodyPr/>
          <a:lstStyle>
            <a:lvl1pPr>
              <a:defRPr sz="3000">
                <a:solidFill>
                  <a:srgbClr val="F16362"/>
                </a:solidFill>
                <a:latin typeface="Baloo 2" pitchFamily="2" charset="0"/>
                <a:cs typeface="Baloo 2" pitchFamily="2" charset="0"/>
              </a:defRPr>
            </a:lvl1pPr>
          </a:lstStyle>
          <a:p>
            <a:r>
              <a:rPr lang="nl-NL"/>
              <a:t>Klik om stijl te bewerken</a:t>
            </a:r>
            <a:endParaRPr lang="nl-BE" dirty="0"/>
          </a:p>
        </p:txBody>
      </p:sp>
      <p:sp>
        <p:nvSpPr>
          <p:cNvPr id="12" name="Tijdelijke aanduiding voor tekst 5">
            <a:extLst>
              <a:ext uri="{FF2B5EF4-FFF2-40B4-BE49-F238E27FC236}">
                <a16:creationId xmlns:a16="http://schemas.microsoft.com/office/drawing/2014/main" id="{728A4415-002F-CF59-AC69-E68BF28B4272}"/>
              </a:ext>
            </a:extLst>
          </p:cNvPr>
          <p:cNvSpPr>
            <a:spLocks noGrp="1"/>
          </p:cNvSpPr>
          <p:nvPr>
            <p:ph type="body" sz="quarter" idx="12" hasCustomPrompt="1"/>
          </p:nvPr>
        </p:nvSpPr>
        <p:spPr>
          <a:xfrm>
            <a:off x="630325" y="2132142"/>
            <a:ext cx="7776101" cy="2059788"/>
          </a:xfrm>
        </p:spPr>
        <p:txBody>
          <a:bodyPr/>
          <a:lstStyle>
            <a:lvl1pPr marL="267891" indent="-267891">
              <a:buFontTx/>
              <a:buBlip>
                <a:blip r:embed="rId3"/>
              </a:buBlip>
              <a:defRPr>
                <a:solidFill>
                  <a:srgbClr val="00263E"/>
                </a:solidFill>
                <a:latin typeface="Aptos" panose="020B0004020202020204" pitchFamily="34" charset="0"/>
              </a:defRPr>
            </a:lvl1pPr>
            <a:lvl2pPr marL="472679" indent="-204788">
              <a:buFontTx/>
              <a:buBlip>
                <a:blip r:embed="rId4"/>
              </a:buBlip>
              <a:defRPr>
                <a:solidFill>
                  <a:srgbClr val="00263E"/>
                </a:solidFill>
                <a:latin typeface="Aptos" panose="020B0004020202020204" pitchFamily="34" charset="0"/>
              </a:defRPr>
            </a:lvl2pPr>
            <a:lvl3pPr marL="603647" indent="-130969">
              <a:buFontTx/>
              <a:buBlip>
                <a:blip r:embed="rId5"/>
              </a:buBlip>
              <a:defRPr>
                <a:solidFill>
                  <a:srgbClr val="00263E"/>
                </a:solidFill>
                <a:latin typeface="Aptos" panose="020B0004020202020204" pitchFamily="34" charset="0"/>
              </a:defRPr>
            </a:lvl3pPr>
            <a:lvl4pPr marL="809625" indent="-205979">
              <a:buFontTx/>
              <a:buBlip>
                <a:blip r:embed="rId6"/>
              </a:buBlip>
              <a:defRPr>
                <a:solidFill>
                  <a:srgbClr val="00263E"/>
                </a:solidFill>
                <a:latin typeface="Aptos" panose="020B0004020202020204" pitchFamily="34" charset="0"/>
              </a:defRPr>
            </a:lvl4pPr>
            <a:lvl5pPr>
              <a:defRPr>
                <a:solidFill>
                  <a:srgbClr val="00163A"/>
                </a:solidFill>
              </a:defRPr>
            </a:lvl5pPr>
          </a:lstStyle>
          <a:p>
            <a:pPr lvl="0"/>
            <a:r>
              <a:rPr lang="nl-NL" dirty="0"/>
              <a:t>Eerste niveau (Calibri 20)</a:t>
            </a:r>
          </a:p>
          <a:p>
            <a:pPr lvl="1"/>
            <a:r>
              <a:rPr lang="nl-NL" dirty="0"/>
              <a:t>Tweede niveau (Calibri 18)</a:t>
            </a:r>
          </a:p>
          <a:p>
            <a:pPr lvl="2"/>
            <a:r>
              <a:rPr lang="nl-NL" dirty="0"/>
              <a:t>Derde niveau (Calibri 18)</a:t>
            </a:r>
          </a:p>
          <a:p>
            <a:pPr lvl="3"/>
            <a:r>
              <a:rPr lang="nl-NL" dirty="0"/>
              <a:t>Vierde niveau (Calibri 16)</a:t>
            </a:r>
          </a:p>
        </p:txBody>
      </p:sp>
      <p:grpSp>
        <p:nvGrpSpPr>
          <p:cNvPr id="13" name="Groep 12">
            <a:extLst>
              <a:ext uri="{FF2B5EF4-FFF2-40B4-BE49-F238E27FC236}">
                <a16:creationId xmlns:a16="http://schemas.microsoft.com/office/drawing/2014/main" id="{A47EDC32-E795-7E2C-11E3-8B7F7F5BAC68}"/>
              </a:ext>
            </a:extLst>
          </p:cNvPr>
          <p:cNvGrpSpPr/>
          <p:nvPr userDrawn="1"/>
        </p:nvGrpSpPr>
        <p:grpSpPr>
          <a:xfrm>
            <a:off x="7704349" y="4447657"/>
            <a:ext cx="1102334" cy="470008"/>
            <a:chOff x="9892887" y="353864"/>
            <a:chExt cx="1809463" cy="771510"/>
          </a:xfrm>
        </p:grpSpPr>
        <p:sp>
          <p:nvSpPr>
            <p:cNvPr id="14" name="Freeform 7">
              <a:extLst>
                <a:ext uri="{FF2B5EF4-FFF2-40B4-BE49-F238E27FC236}">
                  <a16:creationId xmlns:a16="http://schemas.microsoft.com/office/drawing/2014/main" id="{C623D98B-B449-D75E-FD4C-89AA7A2DBB2C}"/>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5" name="Freeform 8">
              <a:extLst>
                <a:ext uri="{FF2B5EF4-FFF2-40B4-BE49-F238E27FC236}">
                  <a16:creationId xmlns:a16="http://schemas.microsoft.com/office/drawing/2014/main" id="{32C369F7-0ED0-0A90-D304-13AB3B24B7F1}"/>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6" name="Freeform 9">
              <a:extLst>
                <a:ext uri="{FF2B5EF4-FFF2-40B4-BE49-F238E27FC236}">
                  <a16:creationId xmlns:a16="http://schemas.microsoft.com/office/drawing/2014/main" id="{408E3FA3-9CF4-ABAA-6076-6ADFB9226E7F}"/>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7" name="Freeform 10">
              <a:extLst>
                <a:ext uri="{FF2B5EF4-FFF2-40B4-BE49-F238E27FC236}">
                  <a16:creationId xmlns:a16="http://schemas.microsoft.com/office/drawing/2014/main" id="{42DABA51-9E5C-DA92-6055-C6361BDE80EB}"/>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8" name="Freeform 11">
              <a:extLst>
                <a:ext uri="{FF2B5EF4-FFF2-40B4-BE49-F238E27FC236}">
                  <a16:creationId xmlns:a16="http://schemas.microsoft.com/office/drawing/2014/main" id="{B2AC88E3-B126-E604-98FB-EA936FA084C0}"/>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0266011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kst_blauw">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2EBF808-AECA-899B-B3CE-14666E179B5D}"/>
              </a:ext>
            </a:extLst>
          </p:cNvPr>
          <p:cNvPicPr>
            <a:picLocks noChangeAspect="1"/>
          </p:cNvPicPr>
          <p:nvPr userDrawn="1"/>
        </p:nvPicPr>
        <p:blipFill>
          <a:blip r:embed="rId2"/>
          <a:srcRect/>
          <a:stretch/>
        </p:blipFill>
        <p:spPr>
          <a:xfrm>
            <a:off x="0" y="-182556"/>
            <a:ext cx="9144000" cy="2086488"/>
          </a:xfrm>
          <a:prstGeom prst="rect">
            <a:avLst/>
          </a:prstGeom>
        </p:spPr>
      </p:pic>
      <p:sp>
        <p:nvSpPr>
          <p:cNvPr id="33" name="Tijdelijke aanduiding voor tekst 30">
            <a:extLst>
              <a:ext uri="{FF2B5EF4-FFF2-40B4-BE49-F238E27FC236}">
                <a16:creationId xmlns:a16="http://schemas.microsoft.com/office/drawing/2014/main" id="{BA05EE07-0B10-FA21-3364-870EB0747BD2}"/>
              </a:ext>
            </a:extLst>
          </p:cNvPr>
          <p:cNvSpPr>
            <a:spLocks noGrp="1"/>
          </p:cNvSpPr>
          <p:nvPr>
            <p:ph type="body" sz="quarter" idx="22"/>
          </p:nvPr>
        </p:nvSpPr>
        <p:spPr>
          <a:xfrm>
            <a:off x="2202100" y="2204949"/>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34" name="Tijdelijke aanduiding voor tekst 30">
            <a:extLst>
              <a:ext uri="{FF2B5EF4-FFF2-40B4-BE49-F238E27FC236}">
                <a16:creationId xmlns:a16="http://schemas.microsoft.com/office/drawing/2014/main" id="{F9328AEB-4093-824C-8D79-7BDD16B44EBD}"/>
              </a:ext>
            </a:extLst>
          </p:cNvPr>
          <p:cNvSpPr>
            <a:spLocks noGrp="1"/>
          </p:cNvSpPr>
          <p:nvPr>
            <p:ph type="body" sz="quarter" idx="23"/>
          </p:nvPr>
        </p:nvSpPr>
        <p:spPr>
          <a:xfrm>
            <a:off x="3945800" y="2204949"/>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35" name="Tijdelijke aanduiding voor tekst 30">
            <a:extLst>
              <a:ext uri="{FF2B5EF4-FFF2-40B4-BE49-F238E27FC236}">
                <a16:creationId xmlns:a16="http://schemas.microsoft.com/office/drawing/2014/main" id="{C48809C9-26B5-41C2-7B74-43BD0B724257}"/>
              </a:ext>
            </a:extLst>
          </p:cNvPr>
          <p:cNvSpPr>
            <a:spLocks noGrp="1"/>
          </p:cNvSpPr>
          <p:nvPr>
            <p:ph type="body" sz="quarter" idx="24"/>
          </p:nvPr>
        </p:nvSpPr>
        <p:spPr>
          <a:xfrm>
            <a:off x="5611281" y="2204949"/>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36" name="Tijdelijke aanduiding voor tekst 30">
            <a:extLst>
              <a:ext uri="{FF2B5EF4-FFF2-40B4-BE49-F238E27FC236}">
                <a16:creationId xmlns:a16="http://schemas.microsoft.com/office/drawing/2014/main" id="{C6940C85-AD30-E981-6E5F-C089D84B2C81}"/>
              </a:ext>
            </a:extLst>
          </p:cNvPr>
          <p:cNvSpPr>
            <a:spLocks noGrp="1"/>
          </p:cNvSpPr>
          <p:nvPr>
            <p:ph type="body" sz="quarter" idx="25"/>
          </p:nvPr>
        </p:nvSpPr>
        <p:spPr>
          <a:xfrm>
            <a:off x="575556" y="4137150"/>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37" name="Tijdelijke aanduiding voor tekst 30">
            <a:extLst>
              <a:ext uri="{FF2B5EF4-FFF2-40B4-BE49-F238E27FC236}">
                <a16:creationId xmlns:a16="http://schemas.microsoft.com/office/drawing/2014/main" id="{9724CAEA-D84B-9961-096F-EAAC4116A0E4}"/>
              </a:ext>
            </a:extLst>
          </p:cNvPr>
          <p:cNvSpPr>
            <a:spLocks noGrp="1"/>
          </p:cNvSpPr>
          <p:nvPr>
            <p:ph type="body" sz="quarter" idx="26"/>
          </p:nvPr>
        </p:nvSpPr>
        <p:spPr>
          <a:xfrm>
            <a:off x="2202100" y="4139719"/>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38" name="Tijdelijke aanduiding voor tekst 30">
            <a:extLst>
              <a:ext uri="{FF2B5EF4-FFF2-40B4-BE49-F238E27FC236}">
                <a16:creationId xmlns:a16="http://schemas.microsoft.com/office/drawing/2014/main" id="{D75F2EE1-D7E5-CBFE-7A8D-BD542FED4A99}"/>
              </a:ext>
            </a:extLst>
          </p:cNvPr>
          <p:cNvSpPr>
            <a:spLocks noGrp="1"/>
          </p:cNvSpPr>
          <p:nvPr>
            <p:ph type="body" sz="quarter" idx="27"/>
          </p:nvPr>
        </p:nvSpPr>
        <p:spPr>
          <a:xfrm>
            <a:off x="3945800" y="4139719"/>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39" name="Tijdelijke aanduiding voor tekst 30">
            <a:extLst>
              <a:ext uri="{FF2B5EF4-FFF2-40B4-BE49-F238E27FC236}">
                <a16:creationId xmlns:a16="http://schemas.microsoft.com/office/drawing/2014/main" id="{A57B3EB9-48B6-D375-6643-3BC35723E7A3}"/>
              </a:ext>
            </a:extLst>
          </p:cNvPr>
          <p:cNvSpPr>
            <a:spLocks noGrp="1"/>
          </p:cNvSpPr>
          <p:nvPr>
            <p:ph type="body" sz="quarter" idx="28"/>
          </p:nvPr>
        </p:nvSpPr>
        <p:spPr>
          <a:xfrm>
            <a:off x="5611281" y="4139719"/>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31" name="Tijdelijke aanduiding voor tekst 30">
            <a:extLst>
              <a:ext uri="{FF2B5EF4-FFF2-40B4-BE49-F238E27FC236}">
                <a16:creationId xmlns:a16="http://schemas.microsoft.com/office/drawing/2014/main" id="{03F27CB1-7FE3-2E22-252F-3D5D62BDFF91}"/>
              </a:ext>
            </a:extLst>
          </p:cNvPr>
          <p:cNvSpPr>
            <a:spLocks noGrp="1"/>
          </p:cNvSpPr>
          <p:nvPr>
            <p:ph type="body" sz="quarter" idx="21"/>
          </p:nvPr>
        </p:nvSpPr>
        <p:spPr>
          <a:xfrm>
            <a:off x="575556" y="2202380"/>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5" name="Tijdelijke aanduiding voor afbeelding 21">
            <a:extLst>
              <a:ext uri="{FF2B5EF4-FFF2-40B4-BE49-F238E27FC236}">
                <a16:creationId xmlns:a16="http://schemas.microsoft.com/office/drawing/2014/main" id="{F48678AD-5DA7-094C-9349-B07042905FE1}"/>
              </a:ext>
            </a:extLst>
          </p:cNvPr>
          <p:cNvSpPr>
            <a:spLocks noGrp="1"/>
          </p:cNvSpPr>
          <p:nvPr>
            <p:ph type="pic" sz="quarter" idx="13"/>
          </p:nvPr>
        </p:nvSpPr>
        <p:spPr>
          <a:xfrm>
            <a:off x="627160" y="1021402"/>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2" name="Titel 1">
            <a:extLst>
              <a:ext uri="{FF2B5EF4-FFF2-40B4-BE49-F238E27FC236}">
                <a16:creationId xmlns:a16="http://schemas.microsoft.com/office/drawing/2014/main" id="{D52B2C99-27D4-ED85-CEF3-C1DAFB89FE75}"/>
              </a:ext>
            </a:extLst>
          </p:cNvPr>
          <p:cNvSpPr>
            <a:spLocks noGrp="1"/>
          </p:cNvSpPr>
          <p:nvPr>
            <p:ph type="title"/>
          </p:nvPr>
        </p:nvSpPr>
        <p:spPr>
          <a:xfrm>
            <a:off x="630324" y="141480"/>
            <a:ext cx="6858000" cy="619851"/>
          </a:xfrm>
        </p:spPr>
        <p:txBody>
          <a:bodyPr/>
          <a:lstStyle>
            <a:lvl1pPr>
              <a:defRPr sz="3000">
                <a:solidFill>
                  <a:srgbClr val="009AD6"/>
                </a:solidFill>
                <a:latin typeface="Baloo 2" pitchFamily="2" charset="0"/>
                <a:cs typeface="Baloo 2" pitchFamily="2" charset="0"/>
              </a:defRPr>
            </a:lvl1pPr>
          </a:lstStyle>
          <a:p>
            <a:r>
              <a:rPr lang="nl-NL"/>
              <a:t>Klik om stijl te bewerken</a:t>
            </a:r>
            <a:endParaRPr lang="nl-BE" dirty="0"/>
          </a:p>
        </p:txBody>
      </p:sp>
      <p:grpSp>
        <p:nvGrpSpPr>
          <p:cNvPr id="13" name="Groep 12">
            <a:extLst>
              <a:ext uri="{FF2B5EF4-FFF2-40B4-BE49-F238E27FC236}">
                <a16:creationId xmlns:a16="http://schemas.microsoft.com/office/drawing/2014/main" id="{A47EDC32-E795-7E2C-11E3-8B7F7F5BAC68}"/>
              </a:ext>
            </a:extLst>
          </p:cNvPr>
          <p:cNvGrpSpPr/>
          <p:nvPr userDrawn="1"/>
        </p:nvGrpSpPr>
        <p:grpSpPr>
          <a:xfrm>
            <a:off x="7704349" y="4447657"/>
            <a:ext cx="1102334" cy="470008"/>
            <a:chOff x="9892887" y="353864"/>
            <a:chExt cx="1809463" cy="771510"/>
          </a:xfrm>
        </p:grpSpPr>
        <p:sp>
          <p:nvSpPr>
            <p:cNvPr id="14" name="Freeform 7">
              <a:extLst>
                <a:ext uri="{FF2B5EF4-FFF2-40B4-BE49-F238E27FC236}">
                  <a16:creationId xmlns:a16="http://schemas.microsoft.com/office/drawing/2014/main" id="{C623D98B-B449-D75E-FD4C-89AA7A2DBB2C}"/>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5" name="Freeform 8">
              <a:extLst>
                <a:ext uri="{FF2B5EF4-FFF2-40B4-BE49-F238E27FC236}">
                  <a16:creationId xmlns:a16="http://schemas.microsoft.com/office/drawing/2014/main" id="{32C369F7-0ED0-0A90-D304-13AB3B24B7F1}"/>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6" name="Freeform 9">
              <a:extLst>
                <a:ext uri="{FF2B5EF4-FFF2-40B4-BE49-F238E27FC236}">
                  <a16:creationId xmlns:a16="http://schemas.microsoft.com/office/drawing/2014/main" id="{408E3FA3-9CF4-ABAA-6076-6ADFB9226E7F}"/>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7" name="Freeform 10">
              <a:extLst>
                <a:ext uri="{FF2B5EF4-FFF2-40B4-BE49-F238E27FC236}">
                  <a16:creationId xmlns:a16="http://schemas.microsoft.com/office/drawing/2014/main" id="{42DABA51-9E5C-DA92-6055-C6361BDE80EB}"/>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8" name="Freeform 11">
              <a:extLst>
                <a:ext uri="{FF2B5EF4-FFF2-40B4-BE49-F238E27FC236}">
                  <a16:creationId xmlns:a16="http://schemas.microsoft.com/office/drawing/2014/main" id="{B2AC88E3-B126-E604-98FB-EA936FA084C0}"/>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
        <p:nvSpPr>
          <p:cNvPr id="6" name="Tijdelijke aanduiding voor afbeelding 21">
            <a:extLst>
              <a:ext uri="{FF2B5EF4-FFF2-40B4-BE49-F238E27FC236}">
                <a16:creationId xmlns:a16="http://schemas.microsoft.com/office/drawing/2014/main" id="{BEDC774F-A0F9-8A5E-77CB-FDC0184F1F65}"/>
              </a:ext>
            </a:extLst>
          </p:cNvPr>
          <p:cNvSpPr>
            <a:spLocks noGrp="1"/>
          </p:cNvSpPr>
          <p:nvPr>
            <p:ph type="pic" sz="quarter" idx="14"/>
          </p:nvPr>
        </p:nvSpPr>
        <p:spPr>
          <a:xfrm>
            <a:off x="2259364" y="1021402"/>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10" name="Tijdelijke aanduiding voor afbeelding 21">
            <a:extLst>
              <a:ext uri="{FF2B5EF4-FFF2-40B4-BE49-F238E27FC236}">
                <a16:creationId xmlns:a16="http://schemas.microsoft.com/office/drawing/2014/main" id="{A5394C99-4D42-CE03-05B7-D61552AA4182}"/>
              </a:ext>
            </a:extLst>
          </p:cNvPr>
          <p:cNvSpPr>
            <a:spLocks noGrp="1"/>
          </p:cNvSpPr>
          <p:nvPr>
            <p:ph type="pic" sz="quarter" idx="15"/>
          </p:nvPr>
        </p:nvSpPr>
        <p:spPr>
          <a:xfrm>
            <a:off x="4003774" y="1021402"/>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20" name="Tijdelijke aanduiding voor afbeelding 21">
            <a:extLst>
              <a:ext uri="{FF2B5EF4-FFF2-40B4-BE49-F238E27FC236}">
                <a16:creationId xmlns:a16="http://schemas.microsoft.com/office/drawing/2014/main" id="{65C80BC9-9A50-91A2-FC1B-9CCC2553B3B7}"/>
              </a:ext>
            </a:extLst>
          </p:cNvPr>
          <p:cNvSpPr>
            <a:spLocks noGrp="1"/>
          </p:cNvSpPr>
          <p:nvPr>
            <p:ph type="pic" sz="quarter" idx="16"/>
          </p:nvPr>
        </p:nvSpPr>
        <p:spPr>
          <a:xfrm>
            <a:off x="5635978" y="1021402"/>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22" name="Tijdelijke aanduiding voor afbeelding 21">
            <a:extLst>
              <a:ext uri="{FF2B5EF4-FFF2-40B4-BE49-F238E27FC236}">
                <a16:creationId xmlns:a16="http://schemas.microsoft.com/office/drawing/2014/main" id="{817D2D84-A841-EB36-BE43-4D63ADF7AF0C}"/>
              </a:ext>
            </a:extLst>
          </p:cNvPr>
          <p:cNvSpPr>
            <a:spLocks noGrp="1"/>
          </p:cNvSpPr>
          <p:nvPr>
            <p:ph type="pic" sz="quarter" idx="17"/>
          </p:nvPr>
        </p:nvSpPr>
        <p:spPr>
          <a:xfrm>
            <a:off x="627160" y="2941121"/>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24" name="Tijdelijke aanduiding voor afbeelding 21">
            <a:extLst>
              <a:ext uri="{FF2B5EF4-FFF2-40B4-BE49-F238E27FC236}">
                <a16:creationId xmlns:a16="http://schemas.microsoft.com/office/drawing/2014/main" id="{F71216D6-6627-46ED-1A21-FD514295F05B}"/>
              </a:ext>
            </a:extLst>
          </p:cNvPr>
          <p:cNvSpPr>
            <a:spLocks noGrp="1"/>
          </p:cNvSpPr>
          <p:nvPr>
            <p:ph type="pic" sz="quarter" idx="18"/>
          </p:nvPr>
        </p:nvSpPr>
        <p:spPr>
          <a:xfrm>
            <a:off x="2259364" y="2941121"/>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26" name="Tijdelijke aanduiding voor afbeelding 21">
            <a:extLst>
              <a:ext uri="{FF2B5EF4-FFF2-40B4-BE49-F238E27FC236}">
                <a16:creationId xmlns:a16="http://schemas.microsoft.com/office/drawing/2014/main" id="{BEF491E5-1FED-9412-0D8E-E03AF943C1E4}"/>
              </a:ext>
            </a:extLst>
          </p:cNvPr>
          <p:cNvSpPr>
            <a:spLocks noGrp="1"/>
          </p:cNvSpPr>
          <p:nvPr>
            <p:ph type="pic" sz="quarter" idx="19"/>
          </p:nvPr>
        </p:nvSpPr>
        <p:spPr>
          <a:xfrm>
            <a:off x="4003774" y="2941121"/>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28" name="Tijdelijke aanduiding voor afbeelding 21">
            <a:extLst>
              <a:ext uri="{FF2B5EF4-FFF2-40B4-BE49-F238E27FC236}">
                <a16:creationId xmlns:a16="http://schemas.microsoft.com/office/drawing/2014/main" id="{8F89748F-D79B-41C1-C59F-7586796E15B5}"/>
              </a:ext>
            </a:extLst>
          </p:cNvPr>
          <p:cNvSpPr>
            <a:spLocks noGrp="1"/>
          </p:cNvSpPr>
          <p:nvPr>
            <p:ph type="pic" sz="quarter" idx="20"/>
          </p:nvPr>
        </p:nvSpPr>
        <p:spPr>
          <a:xfrm>
            <a:off x="5635978" y="2941121"/>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40" name="Tijdelijke aanduiding voor tekst 30">
            <a:extLst>
              <a:ext uri="{FF2B5EF4-FFF2-40B4-BE49-F238E27FC236}">
                <a16:creationId xmlns:a16="http://schemas.microsoft.com/office/drawing/2014/main" id="{A1E7973C-7C81-6507-8DEF-20A36FD6B47D}"/>
              </a:ext>
            </a:extLst>
          </p:cNvPr>
          <p:cNvSpPr>
            <a:spLocks noGrp="1"/>
          </p:cNvSpPr>
          <p:nvPr>
            <p:ph type="body" sz="quarter" idx="29"/>
          </p:nvPr>
        </p:nvSpPr>
        <p:spPr>
          <a:xfrm>
            <a:off x="7269296" y="2204949"/>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41" name="Tijdelijke aanduiding voor tekst 30">
            <a:extLst>
              <a:ext uri="{FF2B5EF4-FFF2-40B4-BE49-F238E27FC236}">
                <a16:creationId xmlns:a16="http://schemas.microsoft.com/office/drawing/2014/main" id="{5EF435A6-53C8-42D2-56E3-5D7D79B862D2}"/>
              </a:ext>
            </a:extLst>
          </p:cNvPr>
          <p:cNvSpPr>
            <a:spLocks noGrp="1"/>
          </p:cNvSpPr>
          <p:nvPr>
            <p:ph type="body" sz="quarter" idx="30"/>
          </p:nvPr>
        </p:nvSpPr>
        <p:spPr>
          <a:xfrm>
            <a:off x="7269296" y="4139719"/>
            <a:ext cx="1462794" cy="411043"/>
          </a:xfrm>
        </p:spPr>
        <p:txBody>
          <a:bodyPr/>
          <a:lstStyle>
            <a:lvl1pPr marL="0" indent="0">
              <a:buNone/>
              <a:defRPr sz="1200" b="1">
                <a:latin typeface="Aptos" panose="020B0004020202020204" pitchFamily="34" charset="0"/>
              </a:defRPr>
            </a:lvl1pPr>
            <a:lvl2pPr marL="202406" indent="0">
              <a:buNone/>
              <a:defRPr sz="1200"/>
            </a:lvl2pPr>
            <a:lvl3pPr marL="333375" indent="0">
              <a:buNone/>
              <a:defRPr sz="1200"/>
            </a:lvl3pPr>
            <a:lvl4pPr marL="470297" indent="0">
              <a:buNone/>
              <a:defRPr sz="1200"/>
            </a:lvl4pPr>
            <a:lvl5pPr marL="607219" indent="0">
              <a:buNone/>
              <a:defRPr sz="1200"/>
            </a:lvl5pPr>
          </a:lstStyle>
          <a:p>
            <a:pPr lvl="0"/>
            <a:r>
              <a:rPr lang="nl-NL"/>
              <a:t>Klikken om de tekststijl van het model te bewerken</a:t>
            </a:r>
          </a:p>
        </p:txBody>
      </p:sp>
      <p:sp>
        <p:nvSpPr>
          <p:cNvPr id="42" name="Tijdelijke aanduiding voor afbeelding 21">
            <a:extLst>
              <a:ext uri="{FF2B5EF4-FFF2-40B4-BE49-F238E27FC236}">
                <a16:creationId xmlns:a16="http://schemas.microsoft.com/office/drawing/2014/main" id="{205E36E9-3BE0-3FFC-E6F4-6BD63460FE46}"/>
              </a:ext>
            </a:extLst>
          </p:cNvPr>
          <p:cNvSpPr>
            <a:spLocks noGrp="1"/>
          </p:cNvSpPr>
          <p:nvPr>
            <p:ph type="pic" sz="quarter" idx="31"/>
          </p:nvPr>
        </p:nvSpPr>
        <p:spPr>
          <a:xfrm>
            <a:off x="7293992" y="1021402"/>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
        <p:nvSpPr>
          <p:cNvPr id="43" name="Tijdelijke aanduiding voor afbeelding 21">
            <a:extLst>
              <a:ext uri="{FF2B5EF4-FFF2-40B4-BE49-F238E27FC236}">
                <a16:creationId xmlns:a16="http://schemas.microsoft.com/office/drawing/2014/main" id="{E8260A49-E6C6-7CF8-2FCC-B6B9554338A1}"/>
              </a:ext>
            </a:extLst>
          </p:cNvPr>
          <p:cNvSpPr>
            <a:spLocks noGrp="1"/>
          </p:cNvSpPr>
          <p:nvPr>
            <p:ph type="pic" sz="quarter" idx="32"/>
          </p:nvPr>
        </p:nvSpPr>
        <p:spPr>
          <a:xfrm>
            <a:off x="7293992" y="2941121"/>
            <a:ext cx="1005044" cy="1156360"/>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spTree>
    <p:extLst>
      <p:ext uri="{BB962C8B-B14F-4D97-AF65-F5344CB8AC3E}">
        <p14:creationId xmlns:p14="http://schemas.microsoft.com/office/powerpoint/2010/main" val="35028290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ussenslide_roo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F537470-1354-D22E-8204-E544816940A1}"/>
              </a:ext>
            </a:extLst>
          </p:cNvPr>
          <p:cNvSpPr/>
          <p:nvPr userDrawn="1"/>
        </p:nvSpPr>
        <p:spPr>
          <a:xfrm>
            <a:off x="0" y="0"/>
            <a:ext cx="9144000" cy="5143500"/>
          </a:xfrm>
          <a:prstGeom prst="rect">
            <a:avLst/>
          </a:prstGeom>
          <a:solidFill>
            <a:srgbClr val="F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350" dirty="0"/>
          </a:p>
        </p:txBody>
      </p:sp>
      <p:sp>
        <p:nvSpPr>
          <p:cNvPr id="18" name="Tijdelijke aanduiding voor inhoud 17">
            <a:extLst>
              <a:ext uri="{FF2B5EF4-FFF2-40B4-BE49-F238E27FC236}">
                <a16:creationId xmlns:a16="http://schemas.microsoft.com/office/drawing/2014/main" id="{AF0496C4-91A3-3070-8C8F-E0BD2C1DC754}"/>
              </a:ext>
            </a:extLst>
          </p:cNvPr>
          <p:cNvSpPr>
            <a:spLocks noGrp="1"/>
          </p:cNvSpPr>
          <p:nvPr>
            <p:ph sz="half" idx="14"/>
          </p:nvPr>
        </p:nvSpPr>
        <p:spPr>
          <a:xfrm>
            <a:off x="561194" y="843750"/>
            <a:ext cx="5184000" cy="3456000"/>
          </a:xfrm>
          <a:custGeom>
            <a:avLst/>
            <a:gdLst>
              <a:gd name="connsiteX0" fmla="*/ 768015 w 6912000"/>
              <a:gd name="connsiteY0" fmla="*/ 0 h 4608000"/>
              <a:gd name="connsiteX1" fmla="*/ 6143985 w 6912000"/>
              <a:gd name="connsiteY1" fmla="*/ 0 h 4608000"/>
              <a:gd name="connsiteX2" fmla="*/ 6912000 w 6912000"/>
              <a:gd name="connsiteY2" fmla="*/ 768015 h 4608000"/>
              <a:gd name="connsiteX3" fmla="*/ 6912000 w 6912000"/>
              <a:gd name="connsiteY3" fmla="*/ 2505863 h 4608000"/>
              <a:gd name="connsiteX4" fmla="*/ 6912000 w 6912000"/>
              <a:gd name="connsiteY4" fmla="*/ 3839985 h 4608000"/>
              <a:gd name="connsiteX5" fmla="*/ 6912000 w 6912000"/>
              <a:gd name="connsiteY5" fmla="*/ 4608000 h 4608000"/>
              <a:gd name="connsiteX6" fmla="*/ 6143985 w 6912000"/>
              <a:gd name="connsiteY6" fmla="*/ 4608000 h 4608000"/>
              <a:gd name="connsiteX7" fmla="*/ 4408762 w 6912000"/>
              <a:gd name="connsiteY7" fmla="*/ 4608000 h 4608000"/>
              <a:gd name="connsiteX8" fmla="*/ 768015 w 6912000"/>
              <a:gd name="connsiteY8" fmla="*/ 4608000 h 4608000"/>
              <a:gd name="connsiteX9" fmla="*/ 0 w 6912000"/>
              <a:gd name="connsiteY9" fmla="*/ 3839985 h 4608000"/>
              <a:gd name="connsiteX10" fmla="*/ 0 w 6912000"/>
              <a:gd name="connsiteY10" fmla="*/ 768015 h 4608000"/>
              <a:gd name="connsiteX11" fmla="*/ 768015 w 6912000"/>
              <a:gd name="connsiteY11" fmla="*/ 0 h 46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2000" h="4608000">
                <a:moveTo>
                  <a:pt x="768015" y="0"/>
                </a:moveTo>
                <a:lnTo>
                  <a:pt x="6143985" y="0"/>
                </a:lnTo>
                <a:cubicBezTo>
                  <a:pt x="6568148" y="0"/>
                  <a:pt x="6912000" y="343852"/>
                  <a:pt x="6912000" y="768015"/>
                </a:cubicBezTo>
                <a:lnTo>
                  <a:pt x="6912000" y="2505863"/>
                </a:lnTo>
                <a:lnTo>
                  <a:pt x="6912000" y="3839985"/>
                </a:lnTo>
                <a:lnTo>
                  <a:pt x="6912000" y="4608000"/>
                </a:lnTo>
                <a:lnTo>
                  <a:pt x="6143985" y="4608000"/>
                </a:lnTo>
                <a:lnTo>
                  <a:pt x="4408762" y="4608000"/>
                </a:lnTo>
                <a:lnTo>
                  <a:pt x="768015" y="4608000"/>
                </a:lnTo>
                <a:cubicBezTo>
                  <a:pt x="343852" y="4608000"/>
                  <a:pt x="0" y="4264148"/>
                  <a:pt x="0" y="3839985"/>
                </a:cubicBezTo>
                <a:lnTo>
                  <a:pt x="0" y="768015"/>
                </a:lnTo>
                <a:cubicBezTo>
                  <a:pt x="0" y="343852"/>
                  <a:pt x="343852" y="0"/>
                  <a:pt x="768015" y="0"/>
                </a:cubicBezTo>
                <a:close/>
              </a:path>
            </a:pathLst>
          </a:custGeom>
        </p:spPr>
        <p:txBody>
          <a:bodyPr wrap="square">
            <a:noAutofit/>
          </a:bodyPr>
          <a:lstStyle>
            <a:lvl1pPr marL="0" indent="0">
              <a:buNone/>
              <a:defRPr/>
            </a:lvl1pPr>
          </a:lstStyle>
          <a:p>
            <a:pPr lvl="0"/>
            <a:r>
              <a:rPr lang="nl-NL"/>
              <a:t>Klikken om de tekststijl van het model te bewerken</a:t>
            </a:r>
          </a:p>
        </p:txBody>
      </p:sp>
      <p:pic>
        <p:nvPicPr>
          <p:cNvPr id="20" name="Afbeelding 19" descr="Afbeelding met cirkel&#10;&#10;Automatisch gegenereerde beschrijving">
            <a:extLst>
              <a:ext uri="{FF2B5EF4-FFF2-40B4-BE49-F238E27FC236}">
                <a16:creationId xmlns:a16="http://schemas.microsoft.com/office/drawing/2014/main" id="{9AC11DD7-79D6-9B8A-EB54-2254782079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1469" y="-618345"/>
            <a:ext cx="3742086" cy="4379003"/>
          </a:xfrm>
          <a:prstGeom prst="rect">
            <a:avLst/>
          </a:prstGeom>
        </p:spPr>
      </p:pic>
      <p:sp>
        <p:nvSpPr>
          <p:cNvPr id="22" name="Titel 1">
            <a:extLst>
              <a:ext uri="{FF2B5EF4-FFF2-40B4-BE49-F238E27FC236}">
                <a16:creationId xmlns:a16="http://schemas.microsoft.com/office/drawing/2014/main" id="{3A955874-8AD9-F79B-704B-9B811FD55284}"/>
              </a:ext>
            </a:extLst>
          </p:cNvPr>
          <p:cNvSpPr>
            <a:spLocks noGrp="1"/>
          </p:cNvSpPr>
          <p:nvPr>
            <p:ph type="title"/>
          </p:nvPr>
        </p:nvSpPr>
        <p:spPr>
          <a:xfrm>
            <a:off x="5981075" y="843750"/>
            <a:ext cx="2601731" cy="1043164"/>
          </a:xfrm>
        </p:spPr>
        <p:txBody>
          <a:bodyPr/>
          <a:lstStyle>
            <a:lvl1pPr>
              <a:defRPr sz="3000" b="1">
                <a:solidFill>
                  <a:srgbClr val="F16362"/>
                </a:solidFill>
                <a:latin typeface="Baloo 2" pitchFamily="2" charset="0"/>
                <a:cs typeface="Baloo 2" pitchFamily="2" charset="0"/>
              </a:defRPr>
            </a:lvl1pPr>
          </a:lstStyle>
          <a:p>
            <a:r>
              <a:rPr lang="nl-NL"/>
              <a:t>Klik om stijl te bewerken</a:t>
            </a:r>
            <a:endParaRPr lang="nl-BE" dirty="0"/>
          </a:p>
        </p:txBody>
      </p:sp>
    </p:spTree>
    <p:extLst>
      <p:ext uri="{BB962C8B-B14F-4D97-AF65-F5344CB8AC3E}">
        <p14:creationId xmlns:p14="http://schemas.microsoft.com/office/powerpoint/2010/main" val="13368107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ussenslide_gro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F537470-1354-D22E-8204-E544816940A1}"/>
              </a:ext>
            </a:extLst>
          </p:cNvPr>
          <p:cNvSpPr/>
          <p:nvPr userDrawn="1"/>
        </p:nvSpPr>
        <p:spPr>
          <a:xfrm>
            <a:off x="0" y="0"/>
            <a:ext cx="9144000" cy="5143500"/>
          </a:xfrm>
          <a:prstGeom prst="rect">
            <a:avLst/>
          </a:prstGeom>
          <a:solidFill>
            <a:srgbClr val="ABDC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350" dirty="0">
              <a:solidFill>
                <a:srgbClr val="ABDCD5"/>
              </a:solidFill>
            </a:endParaRPr>
          </a:p>
        </p:txBody>
      </p:sp>
      <p:sp>
        <p:nvSpPr>
          <p:cNvPr id="18" name="Tijdelijke aanduiding voor inhoud 17">
            <a:extLst>
              <a:ext uri="{FF2B5EF4-FFF2-40B4-BE49-F238E27FC236}">
                <a16:creationId xmlns:a16="http://schemas.microsoft.com/office/drawing/2014/main" id="{AF0496C4-91A3-3070-8C8F-E0BD2C1DC754}"/>
              </a:ext>
            </a:extLst>
          </p:cNvPr>
          <p:cNvSpPr>
            <a:spLocks noGrp="1"/>
          </p:cNvSpPr>
          <p:nvPr>
            <p:ph sz="half" idx="14"/>
          </p:nvPr>
        </p:nvSpPr>
        <p:spPr>
          <a:xfrm>
            <a:off x="561194" y="843750"/>
            <a:ext cx="5184000" cy="3456000"/>
          </a:xfrm>
          <a:custGeom>
            <a:avLst/>
            <a:gdLst>
              <a:gd name="connsiteX0" fmla="*/ 768015 w 6912000"/>
              <a:gd name="connsiteY0" fmla="*/ 0 h 4608000"/>
              <a:gd name="connsiteX1" fmla="*/ 6143985 w 6912000"/>
              <a:gd name="connsiteY1" fmla="*/ 0 h 4608000"/>
              <a:gd name="connsiteX2" fmla="*/ 6912000 w 6912000"/>
              <a:gd name="connsiteY2" fmla="*/ 768015 h 4608000"/>
              <a:gd name="connsiteX3" fmla="*/ 6912000 w 6912000"/>
              <a:gd name="connsiteY3" fmla="*/ 2505863 h 4608000"/>
              <a:gd name="connsiteX4" fmla="*/ 6912000 w 6912000"/>
              <a:gd name="connsiteY4" fmla="*/ 3839985 h 4608000"/>
              <a:gd name="connsiteX5" fmla="*/ 6912000 w 6912000"/>
              <a:gd name="connsiteY5" fmla="*/ 4608000 h 4608000"/>
              <a:gd name="connsiteX6" fmla="*/ 6143985 w 6912000"/>
              <a:gd name="connsiteY6" fmla="*/ 4608000 h 4608000"/>
              <a:gd name="connsiteX7" fmla="*/ 4408762 w 6912000"/>
              <a:gd name="connsiteY7" fmla="*/ 4608000 h 4608000"/>
              <a:gd name="connsiteX8" fmla="*/ 768015 w 6912000"/>
              <a:gd name="connsiteY8" fmla="*/ 4608000 h 4608000"/>
              <a:gd name="connsiteX9" fmla="*/ 0 w 6912000"/>
              <a:gd name="connsiteY9" fmla="*/ 3839985 h 4608000"/>
              <a:gd name="connsiteX10" fmla="*/ 0 w 6912000"/>
              <a:gd name="connsiteY10" fmla="*/ 768015 h 4608000"/>
              <a:gd name="connsiteX11" fmla="*/ 768015 w 6912000"/>
              <a:gd name="connsiteY11" fmla="*/ 0 h 46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2000" h="4608000">
                <a:moveTo>
                  <a:pt x="768015" y="0"/>
                </a:moveTo>
                <a:lnTo>
                  <a:pt x="6143985" y="0"/>
                </a:lnTo>
                <a:cubicBezTo>
                  <a:pt x="6568148" y="0"/>
                  <a:pt x="6912000" y="343852"/>
                  <a:pt x="6912000" y="768015"/>
                </a:cubicBezTo>
                <a:lnTo>
                  <a:pt x="6912000" y="2505863"/>
                </a:lnTo>
                <a:lnTo>
                  <a:pt x="6912000" y="3839985"/>
                </a:lnTo>
                <a:lnTo>
                  <a:pt x="6912000" y="4608000"/>
                </a:lnTo>
                <a:lnTo>
                  <a:pt x="6143985" y="4608000"/>
                </a:lnTo>
                <a:lnTo>
                  <a:pt x="4408762" y="4608000"/>
                </a:lnTo>
                <a:lnTo>
                  <a:pt x="768015" y="4608000"/>
                </a:lnTo>
                <a:cubicBezTo>
                  <a:pt x="343852" y="4608000"/>
                  <a:pt x="0" y="4264148"/>
                  <a:pt x="0" y="3839985"/>
                </a:cubicBezTo>
                <a:lnTo>
                  <a:pt x="0" y="768015"/>
                </a:lnTo>
                <a:cubicBezTo>
                  <a:pt x="0" y="343852"/>
                  <a:pt x="343852" y="0"/>
                  <a:pt x="768015" y="0"/>
                </a:cubicBezTo>
                <a:close/>
              </a:path>
            </a:pathLst>
          </a:custGeom>
        </p:spPr>
        <p:txBody>
          <a:bodyPr wrap="square">
            <a:noAutofit/>
          </a:bodyPr>
          <a:lstStyle>
            <a:lvl1pPr marL="0" indent="0">
              <a:buNone/>
              <a:defRPr/>
            </a:lvl1pPr>
          </a:lstStyle>
          <a:p>
            <a:pPr lvl="0"/>
            <a:r>
              <a:rPr lang="nl-NL"/>
              <a:t>Klikken om de tekststijl van het model te bewerken</a:t>
            </a:r>
          </a:p>
        </p:txBody>
      </p:sp>
      <p:pic>
        <p:nvPicPr>
          <p:cNvPr id="20" name="Afbeelding 19">
            <a:extLst>
              <a:ext uri="{FF2B5EF4-FFF2-40B4-BE49-F238E27FC236}">
                <a16:creationId xmlns:a16="http://schemas.microsoft.com/office/drawing/2014/main" id="{9AC11DD7-79D6-9B8A-EB54-2254782079A4}"/>
              </a:ext>
            </a:extLst>
          </p:cNvPr>
          <p:cNvPicPr>
            <a:picLocks noChangeAspect="1"/>
          </p:cNvPicPr>
          <p:nvPr userDrawn="1"/>
        </p:nvPicPr>
        <p:blipFill>
          <a:blip r:embed="rId2"/>
          <a:srcRect/>
          <a:stretch/>
        </p:blipFill>
        <p:spPr>
          <a:xfrm>
            <a:off x="1831469" y="-618345"/>
            <a:ext cx="3742085" cy="4379003"/>
          </a:xfrm>
          <a:prstGeom prst="rect">
            <a:avLst/>
          </a:prstGeom>
        </p:spPr>
      </p:pic>
      <p:sp>
        <p:nvSpPr>
          <p:cNvPr id="22" name="Titel 1">
            <a:extLst>
              <a:ext uri="{FF2B5EF4-FFF2-40B4-BE49-F238E27FC236}">
                <a16:creationId xmlns:a16="http://schemas.microsoft.com/office/drawing/2014/main" id="{3A955874-8AD9-F79B-704B-9B811FD55284}"/>
              </a:ext>
            </a:extLst>
          </p:cNvPr>
          <p:cNvSpPr>
            <a:spLocks noGrp="1"/>
          </p:cNvSpPr>
          <p:nvPr>
            <p:ph type="title"/>
          </p:nvPr>
        </p:nvSpPr>
        <p:spPr>
          <a:xfrm>
            <a:off x="5981075" y="843750"/>
            <a:ext cx="2601731" cy="1043164"/>
          </a:xfrm>
        </p:spPr>
        <p:txBody>
          <a:bodyPr/>
          <a:lstStyle>
            <a:lvl1pPr>
              <a:defRPr sz="3000" b="1">
                <a:solidFill>
                  <a:srgbClr val="39625C"/>
                </a:solidFill>
                <a:latin typeface="Baloo 2" pitchFamily="2" charset="0"/>
                <a:cs typeface="Baloo 2" pitchFamily="2" charset="0"/>
              </a:defRPr>
            </a:lvl1pPr>
          </a:lstStyle>
          <a:p>
            <a:r>
              <a:rPr lang="nl-NL"/>
              <a:t>Klik om stijl te bewerken</a:t>
            </a:r>
            <a:endParaRPr lang="nl-BE" dirty="0"/>
          </a:p>
        </p:txBody>
      </p:sp>
    </p:spTree>
    <p:extLst>
      <p:ext uri="{BB962C8B-B14F-4D97-AF65-F5344CB8AC3E}">
        <p14:creationId xmlns:p14="http://schemas.microsoft.com/office/powerpoint/2010/main" val="30236165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ussenslide_blau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F537470-1354-D22E-8204-E544816940A1}"/>
              </a:ext>
            </a:extLst>
          </p:cNvPr>
          <p:cNvSpPr/>
          <p:nvPr userDrawn="1"/>
        </p:nvSpPr>
        <p:spPr>
          <a:xfrm>
            <a:off x="0" y="0"/>
            <a:ext cx="9144000" cy="5143500"/>
          </a:xfrm>
          <a:prstGeom prst="rect">
            <a:avLst/>
          </a:prstGeom>
          <a:solidFill>
            <a:srgbClr val="CCE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350" dirty="0"/>
          </a:p>
        </p:txBody>
      </p:sp>
      <p:sp>
        <p:nvSpPr>
          <p:cNvPr id="18" name="Tijdelijke aanduiding voor inhoud 17">
            <a:extLst>
              <a:ext uri="{FF2B5EF4-FFF2-40B4-BE49-F238E27FC236}">
                <a16:creationId xmlns:a16="http://schemas.microsoft.com/office/drawing/2014/main" id="{AF0496C4-91A3-3070-8C8F-E0BD2C1DC754}"/>
              </a:ext>
            </a:extLst>
          </p:cNvPr>
          <p:cNvSpPr>
            <a:spLocks noGrp="1"/>
          </p:cNvSpPr>
          <p:nvPr>
            <p:ph sz="half" idx="14"/>
          </p:nvPr>
        </p:nvSpPr>
        <p:spPr>
          <a:xfrm>
            <a:off x="561194" y="843750"/>
            <a:ext cx="5184000" cy="3456000"/>
          </a:xfrm>
          <a:custGeom>
            <a:avLst/>
            <a:gdLst>
              <a:gd name="connsiteX0" fmla="*/ 768015 w 6912000"/>
              <a:gd name="connsiteY0" fmla="*/ 0 h 4608000"/>
              <a:gd name="connsiteX1" fmla="*/ 6143985 w 6912000"/>
              <a:gd name="connsiteY1" fmla="*/ 0 h 4608000"/>
              <a:gd name="connsiteX2" fmla="*/ 6912000 w 6912000"/>
              <a:gd name="connsiteY2" fmla="*/ 768015 h 4608000"/>
              <a:gd name="connsiteX3" fmla="*/ 6912000 w 6912000"/>
              <a:gd name="connsiteY3" fmla="*/ 2505863 h 4608000"/>
              <a:gd name="connsiteX4" fmla="*/ 6912000 w 6912000"/>
              <a:gd name="connsiteY4" fmla="*/ 3839985 h 4608000"/>
              <a:gd name="connsiteX5" fmla="*/ 6912000 w 6912000"/>
              <a:gd name="connsiteY5" fmla="*/ 4608000 h 4608000"/>
              <a:gd name="connsiteX6" fmla="*/ 6143985 w 6912000"/>
              <a:gd name="connsiteY6" fmla="*/ 4608000 h 4608000"/>
              <a:gd name="connsiteX7" fmla="*/ 4408762 w 6912000"/>
              <a:gd name="connsiteY7" fmla="*/ 4608000 h 4608000"/>
              <a:gd name="connsiteX8" fmla="*/ 768015 w 6912000"/>
              <a:gd name="connsiteY8" fmla="*/ 4608000 h 4608000"/>
              <a:gd name="connsiteX9" fmla="*/ 0 w 6912000"/>
              <a:gd name="connsiteY9" fmla="*/ 3839985 h 4608000"/>
              <a:gd name="connsiteX10" fmla="*/ 0 w 6912000"/>
              <a:gd name="connsiteY10" fmla="*/ 768015 h 4608000"/>
              <a:gd name="connsiteX11" fmla="*/ 768015 w 6912000"/>
              <a:gd name="connsiteY11" fmla="*/ 0 h 46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2000" h="4608000">
                <a:moveTo>
                  <a:pt x="768015" y="0"/>
                </a:moveTo>
                <a:lnTo>
                  <a:pt x="6143985" y="0"/>
                </a:lnTo>
                <a:cubicBezTo>
                  <a:pt x="6568148" y="0"/>
                  <a:pt x="6912000" y="343852"/>
                  <a:pt x="6912000" y="768015"/>
                </a:cubicBezTo>
                <a:lnTo>
                  <a:pt x="6912000" y="2505863"/>
                </a:lnTo>
                <a:lnTo>
                  <a:pt x="6912000" y="3839985"/>
                </a:lnTo>
                <a:lnTo>
                  <a:pt x="6912000" y="4608000"/>
                </a:lnTo>
                <a:lnTo>
                  <a:pt x="6143985" y="4608000"/>
                </a:lnTo>
                <a:lnTo>
                  <a:pt x="4408762" y="4608000"/>
                </a:lnTo>
                <a:lnTo>
                  <a:pt x="768015" y="4608000"/>
                </a:lnTo>
                <a:cubicBezTo>
                  <a:pt x="343852" y="4608000"/>
                  <a:pt x="0" y="4264148"/>
                  <a:pt x="0" y="3839985"/>
                </a:cubicBezTo>
                <a:lnTo>
                  <a:pt x="0" y="768015"/>
                </a:lnTo>
                <a:cubicBezTo>
                  <a:pt x="0" y="343852"/>
                  <a:pt x="343852" y="0"/>
                  <a:pt x="768015" y="0"/>
                </a:cubicBezTo>
                <a:close/>
              </a:path>
            </a:pathLst>
          </a:custGeom>
        </p:spPr>
        <p:txBody>
          <a:bodyPr wrap="square">
            <a:noAutofit/>
          </a:bodyPr>
          <a:lstStyle>
            <a:lvl1pPr marL="0" indent="0">
              <a:buNone/>
              <a:defRPr/>
            </a:lvl1pPr>
          </a:lstStyle>
          <a:p>
            <a:pPr lvl="0"/>
            <a:r>
              <a:rPr lang="nl-NL"/>
              <a:t>Klikken om de tekststijl van het model te bewerken</a:t>
            </a:r>
          </a:p>
        </p:txBody>
      </p:sp>
      <p:pic>
        <p:nvPicPr>
          <p:cNvPr id="20" name="Afbeelding 19">
            <a:extLst>
              <a:ext uri="{FF2B5EF4-FFF2-40B4-BE49-F238E27FC236}">
                <a16:creationId xmlns:a16="http://schemas.microsoft.com/office/drawing/2014/main" id="{9AC11DD7-79D6-9B8A-EB54-2254782079A4}"/>
              </a:ext>
            </a:extLst>
          </p:cNvPr>
          <p:cNvPicPr>
            <a:picLocks noChangeAspect="1"/>
          </p:cNvPicPr>
          <p:nvPr userDrawn="1"/>
        </p:nvPicPr>
        <p:blipFill>
          <a:blip r:embed="rId2"/>
          <a:srcRect/>
          <a:stretch/>
        </p:blipFill>
        <p:spPr>
          <a:xfrm>
            <a:off x="1831469" y="-618345"/>
            <a:ext cx="3742085" cy="4379003"/>
          </a:xfrm>
          <a:prstGeom prst="rect">
            <a:avLst/>
          </a:prstGeom>
        </p:spPr>
      </p:pic>
      <p:sp>
        <p:nvSpPr>
          <p:cNvPr id="22" name="Titel 1">
            <a:extLst>
              <a:ext uri="{FF2B5EF4-FFF2-40B4-BE49-F238E27FC236}">
                <a16:creationId xmlns:a16="http://schemas.microsoft.com/office/drawing/2014/main" id="{3A955874-8AD9-F79B-704B-9B811FD55284}"/>
              </a:ext>
            </a:extLst>
          </p:cNvPr>
          <p:cNvSpPr>
            <a:spLocks noGrp="1"/>
          </p:cNvSpPr>
          <p:nvPr>
            <p:ph type="title"/>
          </p:nvPr>
        </p:nvSpPr>
        <p:spPr>
          <a:xfrm>
            <a:off x="5981075" y="843750"/>
            <a:ext cx="2601731" cy="1043164"/>
          </a:xfrm>
        </p:spPr>
        <p:txBody>
          <a:bodyPr/>
          <a:lstStyle>
            <a:lvl1pPr>
              <a:defRPr sz="3000" b="1">
                <a:solidFill>
                  <a:srgbClr val="009AD6"/>
                </a:solidFill>
                <a:latin typeface="Baloo 2" pitchFamily="2" charset="0"/>
                <a:cs typeface="Baloo 2" pitchFamily="2" charset="0"/>
              </a:defRPr>
            </a:lvl1pPr>
          </a:lstStyle>
          <a:p>
            <a:r>
              <a:rPr lang="nl-NL"/>
              <a:t>Klik om stijl te bewerken</a:t>
            </a:r>
            <a:endParaRPr lang="nl-BE" dirty="0"/>
          </a:p>
        </p:txBody>
      </p:sp>
    </p:spTree>
    <p:extLst>
      <p:ext uri="{BB962C8B-B14F-4D97-AF65-F5344CB8AC3E}">
        <p14:creationId xmlns:p14="http://schemas.microsoft.com/office/powerpoint/2010/main" val="7815488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B9CB9A-D650-4D14-31B4-127856F4BE3A}"/>
              </a:ext>
            </a:extLst>
          </p:cNvPr>
          <p:cNvSpPr>
            <a:spLocks noGrp="1"/>
          </p:cNvSpPr>
          <p:nvPr>
            <p:ph type="title"/>
          </p:nvPr>
        </p:nvSpPr>
        <p:spPr>
          <a:xfrm>
            <a:off x="630324" y="385725"/>
            <a:ext cx="6858000" cy="619851"/>
          </a:xfrm>
        </p:spPr>
        <p:txBody>
          <a:bodyPr/>
          <a:lstStyle>
            <a:lvl1pPr>
              <a:defRPr sz="3000">
                <a:latin typeface="Baloo 2" pitchFamily="2" charset="0"/>
                <a:cs typeface="Baloo 2" pitchFamily="2" charset="0"/>
              </a:defRPr>
            </a:lvl1pPr>
          </a:lstStyle>
          <a:p>
            <a:r>
              <a:rPr lang="nl-NL"/>
              <a:t>Klik om stijl te bewerken</a:t>
            </a:r>
            <a:endParaRPr lang="nl-BE" dirty="0"/>
          </a:p>
        </p:txBody>
      </p:sp>
      <p:pic>
        <p:nvPicPr>
          <p:cNvPr id="4" name="Afbeelding 3" descr="Afbeelding met cirkel, Graphics, creativiteit&#10;&#10;Automatisch gegenereerde beschrijving">
            <a:extLst>
              <a:ext uri="{FF2B5EF4-FFF2-40B4-BE49-F238E27FC236}">
                <a16:creationId xmlns:a16="http://schemas.microsoft.com/office/drawing/2014/main" id="{CC7CAA48-ABFC-6CE8-0226-9553CB3E07DD}"/>
              </a:ext>
            </a:extLst>
          </p:cNvPr>
          <p:cNvPicPr>
            <a:picLocks noChangeAspect="1"/>
          </p:cNvPicPr>
          <p:nvPr userDrawn="1"/>
        </p:nvPicPr>
        <p:blipFill>
          <a:blip r:embed="rId2"/>
          <a:stretch>
            <a:fillRect/>
          </a:stretch>
        </p:blipFill>
        <p:spPr>
          <a:xfrm>
            <a:off x="3334698" y="1167594"/>
            <a:ext cx="2371429" cy="2990476"/>
          </a:xfrm>
          <a:prstGeom prst="rect">
            <a:avLst/>
          </a:prstGeom>
        </p:spPr>
      </p:pic>
      <p:sp>
        <p:nvSpPr>
          <p:cNvPr id="6" name="Tijdelijke aanduiding voor inhoud 17">
            <a:extLst>
              <a:ext uri="{FF2B5EF4-FFF2-40B4-BE49-F238E27FC236}">
                <a16:creationId xmlns:a16="http://schemas.microsoft.com/office/drawing/2014/main" id="{B375EDD4-8560-3249-CCCE-C6764B0C46CA}"/>
              </a:ext>
            </a:extLst>
          </p:cNvPr>
          <p:cNvSpPr>
            <a:spLocks noGrp="1"/>
          </p:cNvSpPr>
          <p:nvPr>
            <p:ph sz="half" idx="15"/>
          </p:nvPr>
        </p:nvSpPr>
        <p:spPr>
          <a:xfrm>
            <a:off x="4185981" y="1846860"/>
            <a:ext cx="4327695" cy="2885130"/>
          </a:xfrm>
          <a:custGeom>
            <a:avLst/>
            <a:gdLst>
              <a:gd name="connsiteX0" fmla="*/ 768015 w 6912000"/>
              <a:gd name="connsiteY0" fmla="*/ 0 h 4608000"/>
              <a:gd name="connsiteX1" fmla="*/ 6143985 w 6912000"/>
              <a:gd name="connsiteY1" fmla="*/ 0 h 4608000"/>
              <a:gd name="connsiteX2" fmla="*/ 6912000 w 6912000"/>
              <a:gd name="connsiteY2" fmla="*/ 768015 h 4608000"/>
              <a:gd name="connsiteX3" fmla="*/ 6912000 w 6912000"/>
              <a:gd name="connsiteY3" fmla="*/ 2505863 h 4608000"/>
              <a:gd name="connsiteX4" fmla="*/ 6912000 w 6912000"/>
              <a:gd name="connsiteY4" fmla="*/ 3839985 h 4608000"/>
              <a:gd name="connsiteX5" fmla="*/ 6912000 w 6912000"/>
              <a:gd name="connsiteY5" fmla="*/ 4608000 h 4608000"/>
              <a:gd name="connsiteX6" fmla="*/ 6143985 w 6912000"/>
              <a:gd name="connsiteY6" fmla="*/ 4608000 h 4608000"/>
              <a:gd name="connsiteX7" fmla="*/ 4408762 w 6912000"/>
              <a:gd name="connsiteY7" fmla="*/ 4608000 h 4608000"/>
              <a:gd name="connsiteX8" fmla="*/ 768015 w 6912000"/>
              <a:gd name="connsiteY8" fmla="*/ 4608000 h 4608000"/>
              <a:gd name="connsiteX9" fmla="*/ 0 w 6912000"/>
              <a:gd name="connsiteY9" fmla="*/ 3839985 h 4608000"/>
              <a:gd name="connsiteX10" fmla="*/ 0 w 6912000"/>
              <a:gd name="connsiteY10" fmla="*/ 768015 h 4608000"/>
              <a:gd name="connsiteX11" fmla="*/ 768015 w 6912000"/>
              <a:gd name="connsiteY11" fmla="*/ 0 h 46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2000" h="4608000">
                <a:moveTo>
                  <a:pt x="768015" y="0"/>
                </a:moveTo>
                <a:lnTo>
                  <a:pt x="6143985" y="0"/>
                </a:lnTo>
                <a:cubicBezTo>
                  <a:pt x="6568148" y="0"/>
                  <a:pt x="6912000" y="343852"/>
                  <a:pt x="6912000" y="768015"/>
                </a:cubicBezTo>
                <a:lnTo>
                  <a:pt x="6912000" y="2505863"/>
                </a:lnTo>
                <a:lnTo>
                  <a:pt x="6912000" y="3839985"/>
                </a:lnTo>
                <a:lnTo>
                  <a:pt x="6912000" y="4608000"/>
                </a:lnTo>
                <a:lnTo>
                  <a:pt x="6143985" y="4608000"/>
                </a:lnTo>
                <a:lnTo>
                  <a:pt x="4408762" y="4608000"/>
                </a:lnTo>
                <a:lnTo>
                  <a:pt x="768015" y="4608000"/>
                </a:lnTo>
                <a:cubicBezTo>
                  <a:pt x="343852" y="4608000"/>
                  <a:pt x="0" y="4264148"/>
                  <a:pt x="0" y="3839985"/>
                </a:cubicBezTo>
                <a:lnTo>
                  <a:pt x="0" y="768015"/>
                </a:lnTo>
                <a:cubicBezTo>
                  <a:pt x="0" y="343852"/>
                  <a:pt x="343852" y="0"/>
                  <a:pt x="768015" y="0"/>
                </a:cubicBezTo>
                <a:close/>
              </a:path>
            </a:pathLst>
          </a:custGeom>
        </p:spPr>
        <p:txBody>
          <a:bodyPr wrap="square">
            <a:noAutofit/>
          </a:bodyPr>
          <a:lstStyle>
            <a:lvl1pPr marL="0" indent="0">
              <a:buNone/>
              <a:defRPr/>
            </a:lvl1pPr>
          </a:lstStyle>
          <a:p>
            <a:pPr lvl="0"/>
            <a:r>
              <a:rPr lang="nl-NL"/>
              <a:t>Klikken om de tekststijl van het model te bewerken</a:t>
            </a:r>
          </a:p>
        </p:txBody>
      </p:sp>
      <p:pic>
        <p:nvPicPr>
          <p:cNvPr id="8" name="Afbeelding 7" descr="Afbeelding met cirkel, Graphics, Kleurrijkheid&#10;&#10;Automatisch gegenereerde beschrijving">
            <a:extLst>
              <a:ext uri="{FF2B5EF4-FFF2-40B4-BE49-F238E27FC236}">
                <a16:creationId xmlns:a16="http://schemas.microsoft.com/office/drawing/2014/main" id="{2A1F3E1C-A330-9C6C-33A2-F162A7A09CE9}"/>
              </a:ext>
            </a:extLst>
          </p:cNvPr>
          <p:cNvPicPr>
            <a:picLocks noChangeAspect="1"/>
          </p:cNvPicPr>
          <p:nvPr userDrawn="1"/>
        </p:nvPicPr>
        <p:blipFill>
          <a:blip r:embed="rId3"/>
          <a:stretch>
            <a:fillRect/>
          </a:stretch>
        </p:blipFill>
        <p:spPr>
          <a:xfrm>
            <a:off x="630324" y="1846861"/>
            <a:ext cx="701316" cy="347609"/>
          </a:xfrm>
          <a:prstGeom prst="rect">
            <a:avLst/>
          </a:prstGeom>
        </p:spPr>
      </p:pic>
      <p:sp>
        <p:nvSpPr>
          <p:cNvPr id="9" name="Tijdelijke aanduiding voor tekst 5">
            <a:extLst>
              <a:ext uri="{FF2B5EF4-FFF2-40B4-BE49-F238E27FC236}">
                <a16:creationId xmlns:a16="http://schemas.microsoft.com/office/drawing/2014/main" id="{EC31E645-157C-B4AC-9F37-0BCCF94298D1}"/>
              </a:ext>
            </a:extLst>
          </p:cNvPr>
          <p:cNvSpPr>
            <a:spLocks noGrp="1"/>
          </p:cNvSpPr>
          <p:nvPr>
            <p:ph type="body" sz="quarter" idx="12" hasCustomPrompt="1"/>
          </p:nvPr>
        </p:nvSpPr>
        <p:spPr>
          <a:xfrm>
            <a:off x="630324" y="2422148"/>
            <a:ext cx="2105472" cy="619851"/>
          </a:xfrm>
        </p:spPr>
        <p:txBody>
          <a:bodyPr anchor="b" anchorCtr="0"/>
          <a:lstStyle>
            <a:lvl1pPr marL="0" indent="0">
              <a:buFont typeface="Arial" panose="020B0604020202020204" pitchFamily="34" charset="0"/>
              <a:buNone/>
              <a:defRPr sz="1800" b="1">
                <a:solidFill>
                  <a:srgbClr val="00263E"/>
                </a:solidFill>
                <a:latin typeface="Baloo 2" pitchFamily="2" charset="0"/>
                <a:cs typeface="Baloo 2" pitchFamily="2" charset="0"/>
              </a:defRPr>
            </a:lvl1pPr>
            <a:lvl2pPr>
              <a:defRPr/>
            </a:lvl2pPr>
            <a:lvl3pPr>
              <a:defRPr/>
            </a:lvl3pPr>
            <a:lvl4pPr>
              <a:defRPr/>
            </a:lvl4pPr>
            <a:lvl5pPr>
              <a:defRPr/>
            </a:lvl5pPr>
          </a:lstStyle>
          <a:p>
            <a:pPr lvl="0"/>
            <a:r>
              <a:rPr lang="da-DK" dirty="0"/>
              <a:t>Lorem ipsum dolor sit amet</a:t>
            </a:r>
          </a:p>
        </p:txBody>
      </p:sp>
      <p:grpSp>
        <p:nvGrpSpPr>
          <p:cNvPr id="11" name="Groep 10">
            <a:extLst>
              <a:ext uri="{FF2B5EF4-FFF2-40B4-BE49-F238E27FC236}">
                <a16:creationId xmlns:a16="http://schemas.microsoft.com/office/drawing/2014/main" id="{5DEC643A-AAFA-30CE-5280-8B192BE55E0F}"/>
              </a:ext>
            </a:extLst>
          </p:cNvPr>
          <p:cNvGrpSpPr/>
          <p:nvPr userDrawn="1"/>
        </p:nvGrpSpPr>
        <p:grpSpPr>
          <a:xfrm>
            <a:off x="337318" y="4447657"/>
            <a:ext cx="1102334" cy="470008"/>
            <a:chOff x="9892887" y="353864"/>
            <a:chExt cx="1809463" cy="771510"/>
          </a:xfrm>
        </p:grpSpPr>
        <p:sp>
          <p:nvSpPr>
            <p:cNvPr id="12" name="Freeform 7">
              <a:extLst>
                <a:ext uri="{FF2B5EF4-FFF2-40B4-BE49-F238E27FC236}">
                  <a16:creationId xmlns:a16="http://schemas.microsoft.com/office/drawing/2014/main" id="{6E688BEA-59F0-68ED-4B6F-DFDAF52E61A1}"/>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3" name="Freeform 8">
              <a:extLst>
                <a:ext uri="{FF2B5EF4-FFF2-40B4-BE49-F238E27FC236}">
                  <a16:creationId xmlns:a16="http://schemas.microsoft.com/office/drawing/2014/main" id="{BC59D503-5179-E125-C874-3D28D8CB7A9A}"/>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4" name="Freeform 9">
              <a:extLst>
                <a:ext uri="{FF2B5EF4-FFF2-40B4-BE49-F238E27FC236}">
                  <a16:creationId xmlns:a16="http://schemas.microsoft.com/office/drawing/2014/main" id="{44A6B323-FC9E-4747-E38F-4A8161217D0A}"/>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5" name="Freeform 10">
              <a:extLst>
                <a:ext uri="{FF2B5EF4-FFF2-40B4-BE49-F238E27FC236}">
                  <a16:creationId xmlns:a16="http://schemas.microsoft.com/office/drawing/2014/main" id="{4265168F-2D93-FE11-5580-00341F76EBBD}"/>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16" name="Freeform 11">
              <a:extLst>
                <a:ext uri="{FF2B5EF4-FFF2-40B4-BE49-F238E27FC236}">
                  <a16:creationId xmlns:a16="http://schemas.microsoft.com/office/drawing/2014/main" id="{57E29E29-47A4-AE42-C996-43F5FAFA5791}"/>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19729030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5" name="Afbeelding 4" descr="Afbeelding met cirkel&#10;&#10;Automatisch gegenereerde beschrijving">
            <a:extLst>
              <a:ext uri="{FF2B5EF4-FFF2-40B4-BE49-F238E27FC236}">
                <a16:creationId xmlns:a16="http://schemas.microsoft.com/office/drawing/2014/main" id="{B6D6CDDD-5EDB-29BC-B2CE-D34758728A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976"/>
          <a:stretch/>
        </p:blipFill>
        <p:spPr>
          <a:xfrm rot="16200000" flipH="1">
            <a:off x="584782" y="-625916"/>
            <a:ext cx="5184635" cy="6354198"/>
          </a:xfrm>
          <a:prstGeom prst="rect">
            <a:avLst/>
          </a:prstGeom>
        </p:spPr>
      </p:pic>
      <p:sp>
        <p:nvSpPr>
          <p:cNvPr id="23" name="Titel 22">
            <a:extLst>
              <a:ext uri="{FF2B5EF4-FFF2-40B4-BE49-F238E27FC236}">
                <a16:creationId xmlns:a16="http://schemas.microsoft.com/office/drawing/2014/main" id="{22CF60C0-036C-A074-36F2-E48BF9FF55D9}"/>
              </a:ext>
            </a:extLst>
          </p:cNvPr>
          <p:cNvSpPr>
            <a:spLocks noGrp="1"/>
          </p:cNvSpPr>
          <p:nvPr>
            <p:ph type="title"/>
          </p:nvPr>
        </p:nvSpPr>
        <p:spPr>
          <a:xfrm>
            <a:off x="630324" y="951570"/>
            <a:ext cx="3347610" cy="918102"/>
          </a:xfrm>
        </p:spPr>
        <p:txBody>
          <a:bodyPr/>
          <a:lstStyle>
            <a:lvl1pPr>
              <a:defRPr sz="3000">
                <a:solidFill>
                  <a:srgbClr val="009AD6"/>
                </a:solidFill>
                <a:latin typeface="Baloo 2" pitchFamily="2" charset="0"/>
                <a:cs typeface="Baloo 2" pitchFamily="2" charset="0"/>
              </a:defRPr>
            </a:lvl1pPr>
          </a:lstStyle>
          <a:p>
            <a:r>
              <a:rPr lang="nl-NL"/>
              <a:t>Klik om stijl te bewerken</a:t>
            </a:r>
            <a:endParaRPr lang="nl-BE" dirty="0"/>
          </a:p>
        </p:txBody>
      </p:sp>
      <p:sp>
        <p:nvSpPr>
          <p:cNvPr id="6" name="Tijdelijke aanduiding voor tekst 5">
            <a:extLst>
              <a:ext uri="{FF2B5EF4-FFF2-40B4-BE49-F238E27FC236}">
                <a16:creationId xmlns:a16="http://schemas.microsoft.com/office/drawing/2014/main" id="{60837470-21CA-44B8-889F-E39216F26255}"/>
              </a:ext>
            </a:extLst>
          </p:cNvPr>
          <p:cNvSpPr>
            <a:spLocks noGrp="1"/>
          </p:cNvSpPr>
          <p:nvPr userDrawn="1">
            <p:ph type="body" sz="quarter" idx="12" hasCustomPrompt="1"/>
          </p:nvPr>
        </p:nvSpPr>
        <p:spPr>
          <a:xfrm>
            <a:off x="630324" y="1882088"/>
            <a:ext cx="3347610" cy="658895"/>
          </a:xfrm>
        </p:spPr>
        <p:txBody>
          <a:bodyPr anchor="b" anchorCtr="0"/>
          <a:lstStyle>
            <a:lvl1pPr marL="0" indent="0">
              <a:buFont typeface="Arial" panose="020B0604020202020204" pitchFamily="34" charset="0"/>
              <a:buNone/>
              <a:defRPr sz="1800" b="1">
                <a:solidFill>
                  <a:srgbClr val="00263E"/>
                </a:solidFill>
                <a:latin typeface="Baloo 2" pitchFamily="2" charset="0"/>
                <a:cs typeface="Baloo 2" pitchFamily="2" charset="0"/>
              </a:defRPr>
            </a:lvl1pPr>
            <a:lvl2pPr>
              <a:defRPr/>
            </a:lvl2pPr>
            <a:lvl3pPr>
              <a:defRPr/>
            </a:lvl3pPr>
            <a:lvl4pPr>
              <a:defRPr/>
            </a:lvl4pPr>
            <a:lvl5pPr>
              <a:defRPr/>
            </a:lvl5pPr>
          </a:lstStyle>
          <a:p>
            <a:pPr lvl="0"/>
            <a:r>
              <a:rPr lang="da-DK" dirty="0"/>
              <a:t>Lorem ipsum dolor sit amet</a:t>
            </a:r>
          </a:p>
        </p:txBody>
      </p:sp>
      <p:sp>
        <p:nvSpPr>
          <p:cNvPr id="25" name="Tijdelijke aanduiding voor tekst 5">
            <a:extLst>
              <a:ext uri="{FF2B5EF4-FFF2-40B4-BE49-F238E27FC236}">
                <a16:creationId xmlns:a16="http://schemas.microsoft.com/office/drawing/2014/main" id="{E80A7D4F-2695-45E1-99F9-D016F34C704D}"/>
              </a:ext>
            </a:extLst>
          </p:cNvPr>
          <p:cNvSpPr>
            <a:spLocks noGrp="1"/>
          </p:cNvSpPr>
          <p:nvPr>
            <p:ph type="body" sz="quarter" idx="20" hasCustomPrompt="1"/>
          </p:nvPr>
        </p:nvSpPr>
        <p:spPr>
          <a:xfrm>
            <a:off x="630324" y="2540982"/>
            <a:ext cx="3347610" cy="280800"/>
          </a:xfrm>
        </p:spPr>
        <p:txBody>
          <a:bodyPr/>
          <a:lstStyle>
            <a:lvl1pPr marL="0" indent="0">
              <a:buFont typeface="Arial" panose="020B0604020202020204" pitchFamily="34" charset="0"/>
              <a:buNone/>
              <a:defRPr>
                <a:latin typeface="Aptos" panose="020B0004020202020204" pitchFamily="34" charset="0"/>
              </a:defRPr>
            </a:lvl1pPr>
            <a:lvl2pPr>
              <a:defRPr/>
            </a:lvl2pPr>
            <a:lvl3pPr>
              <a:defRPr/>
            </a:lvl3pPr>
            <a:lvl4pPr>
              <a:defRPr/>
            </a:lvl4pPr>
            <a:lvl5pPr>
              <a:defRPr/>
            </a:lvl5pPr>
          </a:lstStyle>
          <a:p>
            <a:pPr lvl="0"/>
            <a:r>
              <a:rPr lang="da-DK" dirty="0"/>
              <a:t>Consectetur adipiscing elit</a:t>
            </a:r>
          </a:p>
        </p:txBody>
      </p:sp>
      <p:sp>
        <p:nvSpPr>
          <p:cNvPr id="26" name="Tijdelijke aanduiding voor tekst 5">
            <a:extLst>
              <a:ext uri="{FF2B5EF4-FFF2-40B4-BE49-F238E27FC236}">
                <a16:creationId xmlns:a16="http://schemas.microsoft.com/office/drawing/2014/main" id="{6F7E0BA3-C2E5-41C9-A145-8CE73103A6BF}"/>
              </a:ext>
            </a:extLst>
          </p:cNvPr>
          <p:cNvSpPr>
            <a:spLocks noGrp="1"/>
          </p:cNvSpPr>
          <p:nvPr>
            <p:ph type="body" sz="quarter" idx="21" hasCustomPrompt="1"/>
          </p:nvPr>
        </p:nvSpPr>
        <p:spPr>
          <a:xfrm>
            <a:off x="630324" y="3053435"/>
            <a:ext cx="3347610" cy="280800"/>
          </a:xfrm>
        </p:spPr>
        <p:txBody>
          <a:bodyPr/>
          <a:lstStyle>
            <a:lvl1pPr marL="0" indent="0">
              <a:buFont typeface="Arial" panose="020B0604020202020204" pitchFamily="34" charset="0"/>
              <a:buNone/>
              <a:defRPr sz="1800" b="1">
                <a:solidFill>
                  <a:srgbClr val="00263E"/>
                </a:solidFill>
                <a:latin typeface="Baloo 2" pitchFamily="2" charset="0"/>
                <a:cs typeface="Baloo 2" pitchFamily="2" charset="0"/>
              </a:defRPr>
            </a:lvl1pPr>
            <a:lvl2pPr>
              <a:defRPr/>
            </a:lvl2pPr>
            <a:lvl3pPr>
              <a:defRPr/>
            </a:lvl3pPr>
            <a:lvl4pPr>
              <a:defRPr/>
            </a:lvl4pPr>
            <a:lvl5pPr>
              <a:defRPr/>
            </a:lvl5pPr>
          </a:lstStyle>
          <a:p>
            <a:pPr lvl="0"/>
            <a:r>
              <a:rPr lang="da-DK" dirty="0"/>
              <a:t>Lorem ipsum dolor sit amet</a:t>
            </a:r>
          </a:p>
        </p:txBody>
      </p:sp>
      <p:sp>
        <p:nvSpPr>
          <p:cNvPr id="27" name="Tijdelijke aanduiding voor tekst 5">
            <a:extLst>
              <a:ext uri="{FF2B5EF4-FFF2-40B4-BE49-F238E27FC236}">
                <a16:creationId xmlns:a16="http://schemas.microsoft.com/office/drawing/2014/main" id="{7708A27B-2AE3-44B6-9254-3D28B55E1A72}"/>
              </a:ext>
            </a:extLst>
          </p:cNvPr>
          <p:cNvSpPr>
            <a:spLocks noGrp="1"/>
          </p:cNvSpPr>
          <p:nvPr>
            <p:ph type="body" sz="quarter" idx="22" hasCustomPrompt="1"/>
          </p:nvPr>
        </p:nvSpPr>
        <p:spPr>
          <a:xfrm>
            <a:off x="630324" y="3334234"/>
            <a:ext cx="3347610" cy="965708"/>
          </a:xfrm>
        </p:spPr>
        <p:txBody>
          <a:bodyPr/>
          <a:lstStyle>
            <a:lvl1pPr marL="0" indent="0">
              <a:buFont typeface="Arial" panose="020B0604020202020204" pitchFamily="34" charset="0"/>
              <a:buNone/>
              <a:defRPr>
                <a:latin typeface="Aptos" panose="020B0004020202020204" pitchFamily="34" charset="0"/>
              </a:defRPr>
            </a:lvl1pPr>
            <a:lvl2pPr>
              <a:defRPr/>
            </a:lvl2pPr>
            <a:lvl3pPr>
              <a:defRPr/>
            </a:lvl3pPr>
            <a:lvl4pPr>
              <a:defRPr/>
            </a:lvl4pPr>
            <a:lvl5pPr>
              <a:defRPr/>
            </a:lvl5pPr>
          </a:lstStyle>
          <a:p>
            <a:pPr lvl="0"/>
            <a:r>
              <a:rPr lang="da-DK" dirty="0"/>
              <a:t>Consectetur adipiscing elit. Phasellus </a:t>
            </a:r>
            <a:br>
              <a:rPr lang="da-DK" dirty="0"/>
            </a:br>
            <a:r>
              <a:rPr lang="da-DK" dirty="0"/>
              <a:t>rutrum lobortis arcu in iaculis. Sed eget risus bibendum, venenatis lectus vel, hendrerit dolor.</a:t>
            </a:r>
          </a:p>
        </p:txBody>
      </p:sp>
      <p:sp>
        <p:nvSpPr>
          <p:cNvPr id="22" name="Tijdelijke aanduiding voor afbeelding 21">
            <a:extLst>
              <a:ext uri="{FF2B5EF4-FFF2-40B4-BE49-F238E27FC236}">
                <a16:creationId xmlns:a16="http://schemas.microsoft.com/office/drawing/2014/main" id="{DB0EA0ED-6A0D-473E-AEE6-2F6F3F00ADDC}"/>
              </a:ext>
            </a:extLst>
          </p:cNvPr>
          <p:cNvSpPr>
            <a:spLocks noGrp="1"/>
          </p:cNvSpPr>
          <p:nvPr>
            <p:ph type="pic" sz="quarter" idx="13"/>
          </p:nvPr>
        </p:nvSpPr>
        <p:spPr>
          <a:xfrm>
            <a:off x="5556793" y="1570223"/>
            <a:ext cx="2101049" cy="2417376"/>
          </a:xfrm>
          <a:custGeom>
            <a:avLst/>
            <a:gdLst>
              <a:gd name="connsiteX0" fmla="*/ 2633314 w 4618551"/>
              <a:gd name="connsiteY0" fmla="*/ 692 h 5313906"/>
              <a:gd name="connsiteX1" fmla="*/ 4618551 w 4618551"/>
              <a:gd name="connsiteY1" fmla="*/ 849487 h 5313906"/>
              <a:gd name="connsiteX2" fmla="*/ 3852069 w 4618551"/>
              <a:gd name="connsiteY2" fmla="*/ 1447881 h 5313906"/>
              <a:gd name="connsiteX3" fmla="*/ 3831898 w 4618551"/>
              <a:gd name="connsiteY3" fmla="*/ 4453299 h 5313906"/>
              <a:gd name="connsiteX4" fmla="*/ 2116700 w 4618551"/>
              <a:gd name="connsiteY4" fmla="*/ 5312214 h 5313906"/>
              <a:gd name="connsiteX5" fmla="*/ 2060201 w 4618551"/>
              <a:gd name="connsiteY5" fmla="*/ 5313906 h 5313906"/>
              <a:gd name="connsiteX6" fmla="*/ 1825399 w 4618551"/>
              <a:gd name="connsiteY6" fmla="*/ 5313906 h 5313906"/>
              <a:gd name="connsiteX7" fmla="*/ 1698160 w 4618551"/>
              <a:gd name="connsiteY7" fmla="*/ 5307332 h 5313906"/>
              <a:gd name="connsiteX8" fmla="*/ 1008016 w 4618551"/>
              <a:gd name="connsiteY8" fmla="*/ 5159269 h 5313906"/>
              <a:gd name="connsiteX9" fmla="*/ 117686 w 4618551"/>
              <a:gd name="connsiteY9" fmla="*/ 4585905 h 5313906"/>
              <a:gd name="connsiteX10" fmla="*/ 0 w 4618551"/>
              <a:gd name="connsiteY10" fmla="*/ 4473958 h 5313906"/>
              <a:gd name="connsiteX11" fmla="*/ 0 w 4618551"/>
              <a:gd name="connsiteY11" fmla="*/ 4473068 h 5313906"/>
              <a:gd name="connsiteX12" fmla="*/ 765969 w 4618551"/>
              <a:gd name="connsiteY12" fmla="*/ 3875075 h 5313906"/>
              <a:gd name="connsiteX13" fmla="*/ 510475 w 4618551"/>
              <a:gd name="connsiteY13" fmla="*/ 1286516 h 5313906"/>
              <a:gd name="connsiteX14" fmla="*/ 2090504 w 4618551"/>
              <a:gd name="connsiteY14" fmla="*/ 76281 h 5313906"/>
              <a:gd name="connsiteX15" fmla="*/ 2633314 w 4618551"/>
              <a:gd name="connsiteY15" fmla="*/ 692 h 53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8551" h="5313906">
                <a:moveTo>
                  <a:pt x="2633314" y="692"/>
                </a:moveTo>
                <a:cubicBezTo>
                  <a:pt x="3247075" y="-13395"/>
                  <a:pt x="4032469" y="185152"/>
                  <a:pt x="4618551" y="849487"/>
                </a:cubicBezTo>
                <a:lnTo>
                  <a:pt x="3852069" y="1447881"/>
                </a:lnTo>
                <a:cubicBezTo>
                  <a:pt x="4617009" y="2427385"/>
                  <a:pt x="4525537" y="3594229"/>
                  <a:pt x="3831898" y="4453299"/>
                </a:cubicBezTo>
                <a:cubicBezTo>
                  <a:pt x="3423952" y="4884943"/>
                  <a:pt x="2853669" y="5259664"/>
                  <a:pt x="2116700" y="5312214"/>
                </a:cubicBezTo>
                <a:lnTo>
                  <a:pt x="2060201" y="5313906"/>
                </a:lnTo>
                <a:lnTo>
                  <a:pt x="1825399" y="5313906"/>
                </a:lnTo>
                <a:lnTo>
                  <a:pt x="1698160" y="5307332"/>
                </a:lnTo>
                <a:cubicBezTo>
                  <a:pt x="1480599" y="5287322"/>
                  <a:pt x="1250580" y="5239761"/>
                  <a:pt x="1008016" y="5159269"/>
                </a:cubicBezTo>
                <a:cubicBezTo>
                  <a:pt x="627997" y="5009982"/>
                  <a:pt x="387996" y="4836790"/>
                  <a:pt x="117686" y="4585905"/>
                </a:cubicBezTo>
                <a:lnTo>
                  <a:pt x="0" y="4473958"/>
                </a:lnTo>
                <a:lnTo>
                  <a:pt x="0" y="4473068"/>
                </a:lnTo>
                <a:lnTo>
                  <a:pt x="765969" y="3875075"/>
                </a:lnTo>
                <a:cubicBezTo>
                  <a:pt x="270439" y="3208483"/>
                  <a:pt x="-10986" y="2292103"/>
                  <a:pt x="510475" y="1286516"/>
                </a:cubicBezTo>
                <a:cubicBezTo>
                  <a:pt x="787363" y="793894"/>
                  <a:pt x="1269435" y="283431"/>
                  <a:pt x="2090504" y="76281"/>
                </a:cubicBezTo>
                <a:cubicBezTo>
                  <a:pt x="2243212" y="33710"/>
                  <a:pt x="2428728" y="5388"/>
                  <a:pt x="2633314" y="692"/>
                </a:cubicBezTo>
                <a:close/>
              </a:path>
            </a:pathLst>
          </a:custGeom>
        </p:spPr>
        <p:txBody>
          <a:bodyPr wrap="square">
            <a:noAutofit/>
          </a:bodyPr>
          <a:lstStyle/>
          <a:p>
            <a:r>
              <a:rPr lang="nl-NL"/>
              <a:t>Klik op het pictogram als u een afbeelding wilt toevoegen</a:t>
            </a:r>
            <a:endParaRPr lang="nl-BE" dirty="0"/>
          </a:p>
        </p:txBody>
      </p:sp>
      <p:grpSp>
        <p:nvGrpSpPr>
          <p:cNvPr id="24" name="Groep 23">
            <a:extLst>
              <a:ext uri="{FF2B5EF4-FFF2-40B4-BE49-F238E27FC236}">
                <a16:creationId xmlns:a16="http://schemas.microsoft.com/office/drawing/2014/main" id="{E0D4BF35-B3BE-F217-0B57-8183B921C97F}"/>
              </a:ext>
            </a:extLst>
          </p:cNvPr>
          <p:cNvGrpSpPr/>
          <p:nvPr userDrawn="1"/>
        </p:nvGrpSpPr>
        <p:grpSpPr>
          <a:xfrm>
            <a:off x="7704349" y="4447657"/>
            <a:ext cx="1102334" cy="470008"/>
            <a:chOff x="9892887" y="353864"/>
            <a:chExt cx="1809463" cy="771510"/>
          </a:xfrm>
        </p:grpSpPr>
        <p:sp>
          <p:nvSpPr>
            <p:cNvPr id="28" name="Freeform 7">
              <a:extLst>
                <a:ext uri="{FF2B5EF4-FFF2-40B4-BE49-F238E27FC236}">
                  <a16:creationId xmlns:a16="http://schemas.microsoft.com/office/drawing/2014/main" id="{4D023886-899A-8A88-382E-3E55616B8557}"/>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29" name="Freeform 8">
              <a:extLst>
                <a:ext uri="{FF2B5EF4-FFF2-40B4-BE49-F238E27FC236}">
                  <a16:creationId xmlns:a16="http://schemas.microsoft.com/office/drawing/2014/main" id="{CF396EAB-B11D-B0B7-661F-7F6371BBD6FB}"/>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30" name="Freeform 9">
              <a:extLst>
                <a:ext uri="{FF2B5EF4-FFF2-40B4-BE49-F238E27FC236}">
                  <a16:creationId xmlns:a16="http://schemas.microsoft.com/office/drawing/2014/main" id="{43E38380-41FB-89F2-5C4F-AA43A001FF0E}"/>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31" name="Freeform 10">
              <a:extLst>
                <a:ext uri="{FF2B5EF4-FFF2-40B4-BE49-F238E27FC236}">
                  <a16:creationId xmlns:a16="http://schemas.microsoft.com/office/drawing/2014/main" id="{FB942D13-0A2F-0EA7-5DB1-4A2E87D4A090}"/>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sp>
          <p:nvSpPr>
            <p:cNvPr id="32" name="Freeform 11">
              <a:extLst>
                <a:ext uri="{FF2B5EF4-FFF2-40B4-BE49-F238E27FC236}">
                  <a16:creationId xmlns:a16="http://schemas.microsoft.com/office/drawing/2014/main" id="{36B21CAC-A6A2-DAE0-E690-6EBCF480A006}"/>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7357563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BB-kantoren">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E8B50D9-1B09-47D9-8AE5-3EE3D8207109}"/>
              </a:ext>
            </a:extLst>
          </p:cNvPr>
          <p:cNvGrpSpPr/>
          <p:nvPr userDrawn="1"/>
        </p:nvGrpSpPr>
        <p:grpSpPr>
          <a:xfrm>
            <a:off x="951561" y="951570"/>
            <a:ext cx="7107334" cy="6067426"/>
            <a:chOff x="1215413" y="1159920"/>
            <a:chExt cx="9476445" cy="8089901"/>
          </a:xfrm>
        </p:grpSpPr>
        <p:sp>
          <p:nvSpPr>
            <p:cNvPr id="22" name="Freeform 149">
              <a:extLst>
                <a:ext uri="{FF2B5EF4-FFF2-40B4-BE49-F238E27FC236}">
                  <a16:creationId xmlns:a16="http://schemas.microsoft.com/office/drawing/2014/main" id="{5891EF45-EA63-4ABC-99D5-E8B248A770CA}"/>
                </a:ext>
              </a:extLst>
            </p:cNvPr>
            <p:cNvSpPr>
              <a:spLocks/>
            </p:cNvSpPr>
            <p:nvPr/>
          </p:nvSpPr>
          <p:spPr bwMode="auto">
            <a:xfrm>
              <a:off x="1468270" y="1159920"/>
              <a:ext cx="9223588" cy="8089901"/>
            </a:xfrm>
            <a:custGeom>
              <a:avLst/>
              <a:gdLst>
                <a:gd name="T0" fmla="*/ 724 w 3352"/>
                <a:gd name="T1" fmla="*/ 321 h 2940"/>
                <a:gd name="T2" fmla="*/ 833 w 3352"/>
                <a:gd name="T3" fmla="*/ 367 h 2940"/>
                <a:gd name="T4" fmla="*/ 979 w 3352"/>
                <a:gd name="T5" fmla="*/ 317 h 2940"/>
                <a:gd name="T6" fmla="*/ 1118 w 3352"/>
                <a:gd name="T7" fmla="*/ 411 h 2940"/>
                <a:gd name="T8" fmla="*/ 1625 w 3352"/>
                <a:gd name="T9" fmla="*/ 194 h 2940"/>
                <a:gd name="T10" fmla="*/ 1679 w 3352"/>
                <a:gd name="T11" fmla="*/ 57 h 2940"/>
                <a:gd name="T12" fmla="*/ 1847 w 3352"/>
                <a:gd name="T13" fmla="*/ 110 h 2940"/>
                <a:gd name="T14" fmla="*/ 1993 w 3352"/>
                <a:gd name="T15" fmla="*/ 37 h 2940"/>
                <a:gd name="T16" fmla="*/ 2104 w 3352"/>
                <a:gd name="T17" fmla="*/ 127 h 2940"/>
                <a:gd name="T18" fmla="*/ 2248 w 3352"/>
                <a:gd name="T19" fmla="*/ 175 h 2940"/>
                <a:gd name="T20" fmla="*/ 2498 w 3352"/>
                <a:gd name="T21" fmla="*/ 332 h 2940"/>
                <a:gd name="T22" fmla="*/ 2739 w 3352"/>
                <a:gd name="T23" fmla="*/ 448 h 2940"/>
                <a:gd name="T24" fmla="*/ 2790 w 3352"/>
                <a:gd name="T25" fmla="*/ 756 h 2940"/>
                <a:gd name="T26" fmla="*/ 2714 w 3352"/>
                <a:gd name="T27" fmla="*/ 1052 h 2940"/>
                <a:gd name="T28" fmla="*/ 3077 w 3352"/>
                <a:gd name="T29" fmla="*/ 1108 h 2940"/>
                <a:gd name="T30" fmla="*/ 3211 w 3352"/>
                <a:gd name="T31" fmla="*/ 1387 h 2940"/>
                <a:gd name="T32" fmla="*/ 3336 w 3352"/>
                <a:gd name="T33" fmla="*/ 1559 h 2940"/>
                <a:gd name="T34" fmla="*/ 3061 w 3352"/>
                <a:gd name="T35" fmla="*/ 1931 h 2940"/>
                <a:gd name="T36" fmla="*/ 2913 w 3352"/>
                <a:gd name="T37" fmla="*/ 1993 h 2940"/>
                <a:gd name="T38" fmla="*/ 2790 w 3352"/>
                <a:gd name="T39" fmla="*/ 2417 h 2940"/>
                <a:gd name="T40" fmla="*/ 2885 w 3352"/>
                <a:gd name="T41" fmla="*/ 2597 h 2940"/>
                <a:gd name="T42" fmla="*/ 2882 w 3352"/>
                <a:gd name="T43" fmla="*/ 2789 h 2940"/>
                <a:gd name="T44" fmla="*/ 2496 w 3352"/>
                <a:gd name="T45" fmla="*/ 2805 h 2940"/>
                <a:gd name="T46" fmla="*/ 2297 w 3352"/>
                <a:gd name="T47" fmla="*/ 2614 h 2940"/>
                <a:gd name="T48" fmla="*/ 2003 w 3352"/>
                <a:gd name="T49" fmla="*/ 2406 h 2940"/>
                <a:gd name="T50" fmla="*/ 2037 w 3352"/>
                <a:gd name="T51" fmla="*/ 2253 h 2940"/>
                <a:gd name="T52" fmla="*/ 2028 w 3352"/>
                <a:gd name="T53" fmla="*/ 1996 h 2940"/>
                <a:gd name="T54" fmla="*/ 1868 w 3352"/>
                <a:gd name="T55" fmla="*/ 2028 h 2940"/>
                <a:gd name="T56" fmla="*/ 1613 w 3352"/>
                <a:gd name="T57" fmla="*/ 2250 h 2940"/>
                <a:gd name="T58" fmla="*/ 1377 w 3352"/>
                <a:gd name="T59" fmla="*/ 2206 h 2940"/>
                <a:gd name="T60" fmla="*/ 1428 w 3352"/>
                <a:gd name="T61" fmla="*/ 1977 h 2940"/>
                <a:gd name="T62" fmla="*/ 1428 w 3352"/>
                <a:gd name="T63" fmla="*/ 1785 h 2940"/>
                <a:gd name="T64" fmla="*/ 1278 w 3352"/>
                <a:gd name="T65" fmla="*/ 1681 h 2940"/>
                <a:gd name="T66" fmla="*/ 1192 w 3352"/>
                <a:gd name="T67" fmla="*/ 1679 h 2940"/>
                <a:gd name="T68" fmla="*/ 1048 w 3352"/>
                <a:gd name="T69" fmla="*/ 1647 h 2940"/>
                <a:gd name="T70" fmla="*/ 935 w 3352"/>
                <a:gd name="T71" fmla="*/ 1672 h 2940"/>
                <a:gd name="T72" fmla="*/ 806 w 3352"/>
                <a:gd name="T73" fmla="*/ 1399 h 2940"/>
                <a:gd name="T74" fmla="*/ 664 w 3352"/>
                <a:gd name="T75" fmla="*/ 1452 h 2940"/>
                <a:gd name="T76" fmla="*/ 583 w 3352"/>
                <a:gd name="T77" fmla="*/ 1158 h 2940"/>
                <a:gd name="T78" fmla="*/ 484 w 3352"/>
                <a:gd name="T79" fmla="*/ 1033 h 2940"/>
                <a:gd name="T80" fmla="*/ 317 w 3352"/>
                <a:gd name="T81" fmla="*/ 1107 h 2940"/>
                <a:gd name="T82" fmla="*/ 143 w 3352"/>
                <a:gd name="T83" fmla="*/ 1027 h 2940"/>
                <a:gd name="T84" fmla="*/ 14 w 3352"/>
                <a:gd name="T85" fmla="*/ 900 h 2940"/>
                <a:gd name="T86" fmla="*/ 50 w 3352"/>
                <a:gd name="T87" fmla="*/ 689 h 2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52" h="2940">
                  <a:moveTo>
                    <a:pt x="0" y="569"/>
                  </a:moveTo>
                  <a:lnTo>
                    <a:pt x="724" y="177"/>
                  </a:lnTo>
                  <a:lnTo>
                    <a:pt x="724" y="321"/>
                  </a:lnTo>
                  <a:lnTo>
                    <a:pt x="761" y="332"/>
                  </a:lnTo>
                  <a:lnTo>
                    <a:pt x="796" y="377"/>
                  </a:lnTo>
                  <a:lnTo>
                    <a:pt x="833" y="367"/>
                  </a:lnTo>
                  <a:lnTo>
                    <a:pt x="870" y="326"/>
                  </a:lnTo>
                  <a:lnTo>
                    <a:pt x="909" y="309"/>
                  </a:lnTo>
                  <a:lnTo>
                    <a:pt x="979" y="317"/>
                  </a:lnTo>
                  <a:lnTo>
                    <a:pt x="1058" y="353"/>
                  </a:lnTo>
                  <a:lnTo>
                    <a:pt x="1081" y="400"/>
                  </a:lnTo>
                  <a:lnTo>
                    <a:pt x="1118" y="411"/>
                  </a:lnTo>
                  <a:lnTo>
                    <a:pt x="1176" y="400"/>
                  </a:lnTo>
                  <a:lnTo>
                    <a:pt x="1468" y="198"/>
                  </a:lnTo>
                  <a:lnTo>
                    <a:pt x="1625" y="194"/>
                  </a:lnTo>
                  <a:lnTo>
                    <a:pt x="1632" y="152"/>
                  </a:lnTo>
                  <a:lnTo>
                    <a:pt x="1620" y="81"/>
                  </a:lnTo>
                  <a:lnTo>
                    <a:pt x="1679" y="57"/>
                  </a:lnTo>
                  <a:lnTo>
                    <a:pt x="1722" y="44"/>
                  </a:lnTo>
                  <a:lnTo>
                    <a:pt x="1762" y="94"/>
                  </a:lnTo>
                  <a:lnTo>
                    <a:pt x="1847" y="110"/>
                  </a:lnTo>
                  <a:lnTo>
                    <a:pt x="1877" y="64"/>
                  </a:lnTo>
                  <a:lnTo>
                    <a:pt x="1944" y="0"/>
                  </a:lnTo>
                  <a:lnTo>
                    <a:pt x="1993" y="37"/>
                  </a:lnTo>
                  <a:lnTo>
                    <a:pt x="2003" y="108"/>
                  </a:lnTo>
                  <a:lnTo>
                    <a:pt x="2063" y="134"/>
                  </a:lnTo>
                  <a:lnTo>
                    <a:pt x="2104" y="127"/>
                  </a:lnTo>
                  <a:lnTo>
                    <a:pt x="2151" y="50"/>
                  </a:lnTo>
                  <a:lnTo>
                    <a:pt x="2211" y="50"/>
                  </a:lnTo>
                  <a:lnTo>
                    <a:pt x="2248" y="175"/>
                  </a:lnTo>
                  <a:lnTo>
                    <a:pt x="2276" y="258"/>
                  </a:lnTo>
                  <a:lnTo>
                    <a:pt x="2343" y="346"/>
                  </a:lnTo>
                  <a:lnTo>
                    <a:pt x="2498" y="332"/>
                  </a:lnTo>
                  <a:lnTo>
                    <a:pt x="2577" y="300"/>
                  </a:lnTo>
                  <a:lnTo>
                    <a:pt x="2632" y="384"/>
                  </a:lnTo>
                  <a:lnTo>
                    <a:pt x="2739" y="448"/>
                  </a:lnTo>
                  <a:lnTo>
                    <a:pt x="2855" y="513"/>
                  </a:lnTo>
                  <a:lnTo>
                    <a:pt x="2847" y="615"/>
                  </a:lnTo>
                  <a:lnTo>
                    <a:pt x="2790" y="756"/>
                  </a:lnTo>
                  <a:lnTo>
                    <a:pt x="2741" y="869"/>
                  </a:lnTo>
                  <a:lnTo>
                    <a:pt x="2707" y="929"/>
                  </a:lnTo>
                  <a:lnTo>
                    <a:pt x="2714" y="1052"/>
                  </a:lnTo>
                  <a:lnTo>
                    <a:pt x="2880" y="1064"/>
                  </a:lnTo>
                  <a:lnTo>
                    <a:pt x="3033" y="1052"/>
                  </a:lnTo>
                  <a:lnTo>
                    <a:pt x="3077" y="1108"/>
                  </a:lnTo>
                  <a:lnTo>
                    <a:pt x="3102" y="1170"/>
                  </a:lnTo>
                  <a:lnTo>
                    <a:pt x="3199" y="1232"/>
                  </a:lnTo>
                  <a:lnTo>
                    <a:pt x="3211" y="1387"/>
                  </a:lnTo>
                  <a:lnTo>
                    <a:pt x="3234" y="1455"/>
                  </a:lnTo>
                  <a:lnTo>
                    <a:pt x="3304" y="1483"/>
                  </a:lnTo>
                  <a:lnTo>
                    <a:pt x="3336" y="1559"/>
                  </a:lnTo>
                  <a:lnTo>
                    <a:pt x="3352" y="1744"/>
                  </a:lnTo>
                  <a:lnTo>
                    <a:pt x="3126" y="1954"/>
                  </a:lnTo>
                  <a:lnTo>
                    <a:pt x="3061" y="1931"/>
                  </a:lnTo>
                  <a:lnTo>
                    <a:pt x="3024" y="1917"/>
                  </a:lnTo>
                  <a:lnTo>
                    <a:pt x="2952" y="1956"/>
                  </a:lnTo>
                  <a:lnTo>
                    <a:pt x="2913" y="1993"/>
                  </a:lnTo>
                  <a:lnTo>
                    <a:pt x="2802" y="2313"/>
                  </a:lnTo>
                  <a:lnTo>
                    <a:pt x="2781" y="2355"/>
                  </a:lnTo>
                  <a:lnTo>
                    <a:pt x="2790" y="2417"/>
                  </a:lnTo>
                  <a:lnTo>
                    <a:pt x="2813" y="2463"/>
                  </a:lnTo>
                  <a:lnTo>
                    <a:pt x="2850" y="2473"/>
                  </a:lnTo>
                  <a:lnTo>
                    <a:pt x="2885" y="2597"/>
                  </a:lnTo>
                  <a:lnTo>
                    <a:pt x="2927" y="2648"/>
                  </a:lnTo>
                  <a:lnTo>
                    <a:pt x="2906" y="2723"/>
                  </a:lnTo>
                  <a:lnTo>
                    <a:pt x="2882" y="2789"/>
                  </a:lnTo>
                  <a:lnTo>
                    <a:pt x="2655" y="2935"/>
                  </a:lnTo>
                  <a:lnTo>
                    <a:pt x="2609" y="2940"/>
                  </a:lnTo>
                  <a:lnTo>
                    <a:pt x="2496" y="2805"/>
                  </a:lnTo>
                  <a:lnTo>
                    <a:pt x="2380" y="2706"/>
                  </a:lnTo>
                  <a:lnTo>
                    <a:pt x="2389" y="2628"/>
                  </a:lnTo>
                  <a:lnTo>
                    <a:pt x="2297" y="2614"/>
                  </a:lnTo>
                  <a:lnTo>
                    <a:pt x="2104" y="2465"/>
                  </a:lnTo>
                  <a:lnTo>
                    <a:pt x="2065" y="2449"/>
                  </a:lnTo>
                  <a:lnTo>
                    <a:pt x="2003" y="2406"/>
                  </a:lnTo>
                  <a:lnTo>
                    <a:pt x="2009" y="2339"/>
                  </a:lnTo>
                  <a:lnTo>
                    <a:pt x="2037" y="2299"/>
                  </a:lnTo>
                  <a:lnTo>
                    <a:pt x="2037" y="2253"/>
                  </a:lnTo>
                  <a:lnTo>
                    <a:pt x="1966" y="2202"/>
                  </a:lnTo>
                  <a:lnTo>
                    <a:pt x="1993" y="2079"/>
                  </a:lnTo>
                  <a:lnTo>
                    <a:pt x="2028" y="1996"/>
                  </a:lnTo>
                  <a:lnTo>
                    <a:pt x="2032" y="1934"/>
                  </a:lnTo>
                  <a:lnTo>
                    <a:pt x="1988" y="1917"/>
                  </a:lnTo>
                  <a:lnTo>
                    <a:pt x="1868" y="2028"/>
                  </a:lnTo>
                  <a:lnTo>
                    <a:pt x="1861" y="2121"/>
                  </a:lnTo>
                  <a:lnTo>
                    <a:pt x="1753" y="2188"/>
                  </a:lnTo>
                  <a:lnTo>
                    <a:pt x="1613" y="2250"/>
                  </a:lnTo>
                  <a:lnTo>
                    <a:pt x="1569" y="2257"/>
                  </a:lnTo>
                  <a:lnTo>
                    <a:pt x="1500" y="2206"/>
                  </a:lnTo>
                  <a:lnTo>
                    <a:pt x="1377" y="2206"/>
                  </a:lnTo>
                  <a:lnTo>
                    <a:pt x="1377" y="2077"/>
                  </a:lnTo>
                  <a:lnTo>
                    <a:pt x="1428" y="2058"/>
                  </a:lnTo>
                  <a:lnTo>
                    <a:pt x="1428" y="1977"/>
                  </a:lnTo>
                  <a:lnTo>
                    <a:pt x="1387" y="1954"/>
                  </a:lnTo>
                  <a:lnTo>
                    <a:pt x="1393" y="1836"/>
                  </a:lnTo>
                  <a:lnTo>
                    <a:pt x="1428" y="1785"/>
                  </a:lnTo>
                  <a:lnTo>
                    <a:pt x="1412" y="1756"/>
                  </a:lnTo>
                  <a:lnTo>
                    <a:pt x="1359" y="1764"/>
                  </a:lnTo>
                  <a:lnTo>
                    <a:pt x="1278" y="1681"/>
                  </a:lnTo>
                  <a:lnTo>
                    <a:pt x="1278" y="1651"/>
                  </a:lnTo>
                  <a:lnTo>
                    <a:pt x="1220" y="1647"/>
                  </a:lnTo>
                  <a:lnTo>
                    <a:pt x="1192" y="1679"/>
                  </a:lnTo>
                  <a:lnTo>
                    <a:pt x="1114" y="1672"/>
                  </a:lnTo>
                  <a:lnTo>
                    <a:pt x="1102" y="1647"/>
                  </a:lnTo>
                  <a:lnTo>
                    <a:pt x="1048" y="1647"/>
                  </a:lnTo>
                  <a:lnTo>
                    <a:pt x="1016" y="1693"/>
                  </a:lnTo>
                  <a:lnTo>
                    <a:pt x="970" y="1691"/>
                  </a:lnTo>
                  <a:lnTo>
                    <a:pt x="935" y="1672"/>
                  </a:lnTo>
                  <a:lnTo>
                    <a:pt x="940" y="1459"/>
                  </a:lnTo>
                  <a:lnTo>
                    <a:pt x="806" y="1459"/>
                  </a:lnTo>
                  <a:lnTo>
                    <a:pt x="806" y="1399"/>
                  </a:lnTo>
                  <a:lnTo>
                    <a:pt x="755" y="1372"/>
                  </a:lnTo>
                  <a:lnTo>
                    <a:pt x="725" y="1418"/>
                  </a:lnTo>
                  <a:lnTo>
                    <a:pt x="664" y="1452"/>
                  </a:lnTo>
                  <a:lnTo>
                    <a:pt x="623" y="1420"/>
                  </a:lnTo>
                  <a:lnTo>
                    <a:pt x="602" y="1337"/>
                  </a:lnTo>
                  <a:lnTo>
                    <a:pt x="583" y="1158"/>
                  </a:lnTo>
                  <a:lnTo>
                    <a:pt x="535" y="1099"/>
                  </a:lnTo>
                  <a:lnTo>
                    <a:pt x="495" y="1055"/>
                  </a:lnTo>
                  <a:lnTo>
                    <a:pt x="484" y="1033"/>
                  </a:lnTo>
                  <a:lnTo>
                    <a:pt x="435" y="1033"/>
                  </a:lnTo>
                  <a:lnTo>
                    <a:pt x="349" y="1061"/>
                  </a:lnTo>
                  <a:lnTo>
                    <a:pt x="317" y="1107"/>
                  </a:lnTo>
                  <a:lnTo>
                    <a:pt x="278" y="1149"/>
                  </a:lnTo>
                  <a:lnTo>
                    <a:pt x="240" y="1145"/>
                  </a:lnTo>
                  <a:lnTo>
                    <a:pt x="143" y="1027"/>
                  </a:lnTo>
                  <a:lnTo>
                    <a:pt x="92" y="967"/>
                  </a:lnTo>
                  <a:lnTo>
                    <a:pt x="41" y="948"/>
                  </a:lnTo>
                  <a:lnTo>
                    <a:pt x="14" y="900"/>
                  </a:lnTo>
                  <a:lnTo>
                    <a:pt x="2" y="800"/>
                  </a:lnTo>
                  <a:lnTo>
                    <a:pt x="37" y="767"/>
                  </a:lnTo>
                  <a:lnTo>
                    <a:pt x="50" y="689"/>
                  </a:lnTo>
                  <a:lnTo>
                    <a:pt x="2" y="684"/>
                  </a:lnTo>
                  <a:lnTo>
                    <a:pt x="0" y="569"/>
                  </a:lnTo>
                  <a:close/>
                </a:path>
              </a:pathLst>
            </a:custGeom>
            <a:solidFill>
              <a:srgbClr val="CCEBF7"/>
            </a:solidFill>
            <a:ln>
              <a:noFill/>
            </a:ln>
          </p:spPr>
          <p:txBody>
            <a:bodyPr vert="horz" wrap="square" lIns="91440" tIns="45720" rIns="91440" bIns="45720" numCol="1" anchor="ctr" anchorCtr="0" compatLnSpc="1">
              <a:prstTxWarp prst="textNoShape">
                <a:avLst/>
              </a:prstTxWarp>
            </a:bodyPr>
            <a:lstStyle/>
            <a:p>
              <a:endParaRPr lang="nl-BE" sz="1350" dirty="0"/>
            </a:p>
          </p:txBody>
        </p:sp>
        <p:grpSp>
          <p:nvGrpSpPr>
            <p:cNvPr id="23" name="Groep 4">
              <a:extLst>
                <a:ext uri="{FF2B5EF4-FFF2-40B4-BE49-F238E27FC236}">
                  <a16:creationId xmlns:a16="http://schemas.microsoft.com/office/drawing/2014/main" id="{452DA083-84DE-4775-ADF5-87D468C745EF}"/>
                </a:ext>
              </a:extLst>
            </p:cNvPr>
            <p:cNvGrpSpPr/>
            <p:nvPr/>
          </p:nvGrpSpPr>
          <p:grpSpPr>
            <a:xfrm>
              <a:off x="1215413" y="1202855"/>
              <a:ext cx="7965701" cy="3379887"/>
              <a:chOff x="1231349" y="1625363"/>
              <a:chExt cx="7965701" cy="3379887"/>
            </a:xfrm>
          </p:grpSpPr>
          <p:sp>
            <p:nvSpPr>
              <p:cNvPr id="59" name="Tekstvak 5" hidden="1">
                <a:extLst>
                  <a:ext uri="{FF2B5EF4-FFF2-40B4-BE49-F238E27FC236}">
                    <a16:creationId xmlns:a16="http://schemas.microsoft.com/office/drawing/2014/main" id="{FA8CB41C-E6B0-488F-A144-0AC23AC8A997}"/>
                  </a:ext>
                </a:extLst>
              </p:cNvPr>
              <p:cNvSpPr txBox="1"/>
              <p:nvPr/>
            </p:nvSpPr>
            <p:spPr>
              <a:xfrm>
                <a:off x="1951348" y="2204081"/>
                <a:ext cx="1134500" cy="246221"/>
              </a:xfrm>
              <a:prstGeom prst="rect">
                <a:avLst/>
              </a:prstGeom>
              <a:noFill/>
            </p:spPr>
            <p:txBody>
              <a:bodyPr wrap="none" lIns="0" tIns="0" rIns="0" bIns="0" rtlCol="0" anchor="ctr" anchorCtr="0">
                <a:spAutoFit/>
              </a:bodyPr>
              <a:lstStyle/>
              <a:p>
                <a:pPr algn="r"/>
                <a:r>
                  <a:rPr lang="nl-BE" sz="1200" dirty="0">
                    <a:solidFill>
                      <a:schemeClr val="tx2"/>
                    </a:solidFill>
                  </a:rPr>
                  <a:t>Blankenberge</a:t>
                </a:r>
              </a:p>
            </p:txBody>
          </p:sp>
          <p:sp>
            <p:nvSpPr>
              <p:cNvPr id="60" name="Tekstvak 6">
                <a:extLst>
                  <a:ext uri="{FF2B5EF4-FFF2-40B4-BE49-F238E27FC236}">
                    <a16:creationId xmlns:a16="http://schemas.microsoft.com/office/drawing/2014/main" id="{D609D554-6158-46A1-8610-098813362238}"/>
                  </a:ext>
                </a:extLst>
              </p:cNvPr>
              <p:cNvSpPr txBox="1"/>
              <p:nvPr/>
            </p:nvSpPr>
            <p:spPr>
              <a:xfrm>
                <a:off x="2212282" y="2613801"/>
                <a:ext cx="675400" cy="246221"/>
              </a:xfrm>
              <a:prstGeom prst="rect">
                <a:avLst/>
              </a:prstGeom>
              <a:noFill/>
            </p:spPr>
            <p:txBody>
              <a:bodyPr wrap="none" lIns="0" tIns="0" rIns="0" bIns="0" rtlCol="0" anchor="ctr" anchorCtr="0">
                <a:spAutoFit/>
              </a:bodyPr>
              <a:lstStyle/>
              <a:p>
                <a:pPr algn="r"/>
                <a:r>
                  <a:rPr lang="nl-BE" sz="1200" dirty="0" err="1">
                    <a:solidFill>
                      <a:schemeClr val="tx2"/>
                    </a:solidFill>
                  </a:rPr>
                  <a:t>Loppem</a:t>
                </a:r>
                <a:endParaRPr lang="nl-BE" sz="1200" dirty="0">
                  <a:solidFill>
                    <a:schemeClr val="tx2"/>
                  </a:solidFill>
                </a:endParaRPr>
              </a:p>
            </p:txBody>
          </p:sp>
          <p:sp>
            <p:nvSpPr>
              <p:cNvPr id="61" name="Tekstvak 7">
                <a:extLst>
                  <a:ext uri="{FF2B5EF4-FFF2-40B4-BE49-F238E27FC236}">
                    <a16:creationId xmlns:a16="http://schemas.microsoft.com/office/drawing/2014/main" id="{33C84B5A-B26F-40C5-A3BB-28A148B6C6A4}"/>
                  </a:ext>
                </a:extLst>
              </p:cNvPr>
              <p:cNvSpPr txBox="1"/>
              <p:nvPr/>
            </p:nvSpPr>
            <p:spPr>
              <a:xfrm>
                <a:off x="1231349" y="3302468"/>
                <a:ext cx="874429" cy="246221"/>
              </a:xfrm>
              <a:prstGeom prst="rect">
                <a:avLst/>
              </a:prstGeom>
              <a:noFill/>
            </p:spPr>
            <p:txBody>
              <a:bodyPr wrap="none" lIns="0" tIns="0" rIns="0" bIns="0" rtlCol="0" anchor="ctr" anchorCtr="0">
                <a:spAutoFit/>
              </a:bodyPr>
              <a:lstStyle/>
              <a:p>
                <a:pPr algn="r"/>
                <a:r>
                  <a:rPr lang="nl-BE" sz="1200" dirty="0">
                    <a:solidFill>
                      <a:schemeClr val="tx2"/>
                    </a:solidFill>
                  </a:rPr>
                  <a:t>Diksmuide</a:t>
                </a:r>
              </a:p>
            </p:txBody>
          </p:sp>
          <p:sp>
            <p:nvSpPr>
              <p:cNvPr id="62" name="Tekstvak 8">
                <a:extLst>
                  <a:ext uri="{FF2B5EF4-FFF2-40B4-BE49-F238E27FC236}">
                    <a16:creationId xmlns:a16="http://schemas.microsoft.com/office/drawing/2014/main" id="{AF1236C3-9A6A-4173-9517-56CCEBCCDB5A}"/>
                  </a:ext>
                </a:extLst>
              </p:cNvPr>
              <p:cNvSpPr txBox="1"/>
              <p:nvPr/>
            </p:nvSpPr>
            <p:spPr>
              <a:xfrm>
                <a:off x="1635650" y="3971630"/>
                <a:ext cx="433880" cy="246221"/>
              </a:xfrm>
              <a:prstGeom prst="rect">
                <a:avLst/>
              </a:prstGeom>
              <a:noFill/>
            </p:spPr>
            <p:txBody>
              <a:bodyPr wrap="none" lIns="0" tIns="0" rIns="0" bIns="0" rtlCol="0" anchor="ctr" anchorCtr="0">
                <a:spAutoFit/>
              </a:bodyPr>
              <a:lstStyle/>
              <a:p>
                <a:pPr algn="r"/>
                <a:r>
                  <a:rPr lang="nl-BE" sz="1200" dirty="0">
                    <a:solidFill>
                      <a:schemeClr val="tx2"/>
                    </a:solidFill>
                  </a:rPr>
                  <a:t>Ieper</a:t>
                </a:r>
              </a:p>
            </p:txBody>
          </p:sp>
          <p:sp>
            <p:nvSpPr>
              <p:cNvPr id="63" name="Tekstvak 9">
                <a:extLst>
                  <a:ext uri="{FF2B5EF4-FFF2-40B4-BE49-F238E27FC236}">
                    <a16:creationId xmlns:a16="http://schemas.microsoft.com/office/drawing/2014/main" id="{37455CF6-6BE4-4817-8BFB-C9CCEBAD14BF}"/>
                  </a:ext>
                </a:extLst>
              </p:cNvPr>
              <p:cNvSpPr txBox="1"/>
              <p:nvPr/>
            </p:nvSpPr>
            <p:spPr>
              <a:xfrm>
                <a:off x="3424069" y="2565753"/>
                <a:ext cx="891699" cy="246221"/>
              </a:xfrm>
              <a:prstGeom prst="rect">
                <a:avLst/>
              </a:prstGeom>
              <a:noFill/>
            </p:spPr>
            <p:txBody>
              <a:bodyPr wrap="none" lIns="0" tIns="0" rIns="0" bIns="0" rtlCol="0" anchor="ctr" anchorCtr="0">
                <a:spAutoFit/>
              </a:bodyPr>
              <a:lstStyle/>
              <a:p>
                <a:pPr algn="ctr"/>
                <a:r>
                  <a:rPr lang="nl-BE" sz="1200" dirty="0">
                    <a:solidFill>
                      <a:schemeClr val="tx2"/>
                    </a:solidFill>
                  </a:rPr>
                  <a:t>Maldegem</a:t>
                </a:r>
              </a:p>
            </p:txBody>
          </p:sp>
          <p:sp>
            <p:nvSpPr>
              <p:cNvPr id="64" name="Tekstvak 10">
                <a:extLst>
                  <a:ext uri="{FF2B5EF4-FFF2-40B4-BE49-F238E27FC236}">
                    <a16:creationId xmlns:a16="http://schemas.microsoft.com/office/drawing/2014/main" id="{43E66725-2A5F-4EFA-9A9A-2FB1AA85C102}"/>
                  </a:ext>
                </a:extLst>
              </p:cNvPr>
              <p:cNvSpPr txBox="1"/>
              <p:nvPr/>
            </p:nvSpPr>
            <p:spPr>
              <a:xfrm>
                <a:off x="3079781" y="3454605"/>
                <a:ext cx="365485" cy="246221"/>
              </a:xfrm>
              <a:prstGeom prst="rect">
                <a:avLst/>
              </a:prstGeom>
              <a:noFill/>
            </p:spPr>
            <p:txBody>
              <a:bodyPr wrap="none" lIns="0" tIns="0" rIns="0" bIns="0" rtlCol="0" anchor="ctr" anchorCtr="0">
                <a:spAutoFit/>
              </a:bodyPr>
              <a:lstStyle/>
              <a:p>
                <a:pPr algn="ctr"/>
                <a:r>
                  <a:rPr lang="nl-BE" sz="1200" dirty="0">
                    <a:solidFill>
                      <a:schemeClr val="tx2"/>
                    </a:solidFill>
                  </a:rPr>
                  <a:t>Tielt</a:t>
                </a:r>
              </a:p>
            </p:txBody>
          </p:sp>
          <p:sp>
            <p:nvSpPr>
              <p:cNvPr id="65" name="Tekstvak 11">
                <a:extLst>
                  <a:ext uri="{FF2B5EF4-FFF2-40B4-BE49-F238E27FC236}">
                    <a16:creationId xmlns:a16="http://schemas.microsoft.com/office/drawing/2014/main" id="{28EF228C-441D-40ED-A329-2F3D19375506}"/>
                  </a:ext>
                </a:extLst>
              </p:cNvPr>
              <p:cNvSpPr txBox="1"/>
              <p:nvPr/>
            </p:nvSpPr>
            <p:spPr>
              <a:xfrm>
                <a:off x="1835217" y="3573469"/>
                <a:ext cx="818088" cy="246221"/>
              </a:xfrm>
              <a:prstGeom prst="rect">
                <a:avLst/>
              </a:prstGeom>
              <a:noFill/>
            </p:spPr>
            <p:txBody>
              <a:bodyPr wrap="none" lIns="0" tIns="0" rIns="0" bIns="0" rtlCol="0" anchor="ctr" anchorCtr="0">
                <a:spAutoFit/>
              </a:bodyPr>
              <a:lstStyle/>
              <a:p>
                <a:pPr algn="r"/>
                <a:r>
                  <a:rPr lang="nl-BE" sz="1200" dirty="0">
                    <a:solidFill>
                      <a:schemeClr val="tx2"/>
                    </a:solidFill>
                  </a:rPr>
                  <a:t>Roeselare</a:t>
                </a:r>
              </a:p>
            </p:txBody>
          </p:sp>
          <p:sp>
            <p:nvSpPr>
              <p:cNvPr id="66" name="Tekstvak 12">
                <a:extLst>
                  <a:ext uri="{FF2B5EF4-FFF2-40B4-BE49-F238E27FC236}">
                    <a16:creationId xmlns:a16="http://schemas.microsoft.com/office/drawing/2014/main" id="{151F92D5-D764-4CC0-9AA5-12A37E2878FD}"/>
                  </a:ext>
                </a:extLst>
              </p:cNvPr>
              <p:cNvSpPr txBox="1"/>
              <p:nvPr/>
            </p:nvSpPr>
            <p:spPr>
              <a:xfrm>
                <a:off x="2531610" y="4405478"/>
                <a:ext cx="893751" cy="246221"/>
              </a:xfrm>
              <a:prstGeom prst="rect">
                <a:avLst/>
              </a:prstGeom>
              <a:noFill/>
            </p:spPr>
            <p:txBody>
              <a:bodyPr wrap="none" lIns="0" tIns="0" rIns="0" bIns="0" rtlCol="0" anchor="ctr" anchorCtr="0">
                <a:spAutoFit/>
              </a:bodyPr>
              <a:lstStyle/>
              <a:p>
                <a:pPr algn="ctr"/>
                <a:r>
                  <a:rPr lang="nl-BE" sz="1200" dirty="0">
                    <a:solidFill>
                      <a:schemeClr val="tx2"/>
                    </a:solidFill>
                  </a:rPr>
                  <a:t>Zwevegem</a:t>
                </a:r>
              </a:p>
            </p:txBody>
          </p:sp>
          <p:sp>
            <p:nvSpPr>
              <p:cNvPr id="67" name="Tekstvak 13">
                <a:extLst>
                  <a:ext uri="{FF2B5EF4-FFF2-40B4-BE49-F238E27FC236}">
                    <a16:creationId xmlns:a16="http://schemas.microsoft.com/office/drawing/2014/main" id="{90FE47AB-BA61-447C-9531-26EA42AB6A64}"/>
                  </a:ext>
                </a:extLst>
              </p:cNvPr>
              <p:cNvSpPr txBox="1"/>
              <p:nvPr/>
            </p:nvSpPr>
            <p:spPr>
              <a:xfrm>
                <a:off x="4510737" y="2744269"/>
                <a:ext cx="682495" cy="246221"/>
              </a:xfrm>
              <a:prstGeom prst="rect">
                <a:avLst/>
              </a:prstGeom>
              <a:noFill/>
            </p:spPr>
            <p:txBody>
              <a:bodyPr wrap="none" lIns="0" tIns="0" rIns="0" bIns="0" rtlCol="0" anchor="ctr" anchorCtr="0">
                <a:spAutoFit/>
              </a:bodyPr>
              <a:lstStyle/>
              <a:p>
                <a:pPr algn="r"/>
                <a:r>
                  <a:rPr lang="nl-BE" sz="1200" dirty="0">
                    <a:solidFill>
                      <a:schemeClr val="tx2"/>
                    </a:solidFill>
                  </a:rPr>
                  <a:t>Beveren</a:t>
                </a:r>
              </a:p>
            </p:txBody>
          </p:sp>
          <p:sp>
            <p:nvSpPr>
              <p:cNvPr id="68" name="Tekstvak 14">
                <a:extLst>
                  <a:ext uri="{FF2B5EF4-FFF2-40B4-BE49-F238E27FC236}">
                    <a16:creationId xmlns:a16="http://schemas.microsoft.com/office/drawing/2014/main" id="{C11EC51F-3773-48FC-8363-600D910047F2}"/>
                  </a:ext>
                </a:extLst>
              </p:cNvPr>
              <p:cNvSpPr txBox="1"/>
              <p:nvPr/>
            </p:nvSpPr>
            <p:spPr>
              <a:xfrm>
                <a:off x="3888908" y="3116237"/>
                <a:ext cx="700876" cy="246221"/>
              </a:xfrm>
              <a:prstGeom prst="rect">
                <a:avLst/>
              </a:prstGeom>
              <a:noFill/>
            </p:spPr>
            <p:txBody>
              <a:bodyPr wrap="none" lIns="0" tIns="0" rIns="0" bIns="0" rtlCol="0" anchor="ctr" anchorCtr="0">
                <a:spAutoFit/>
              </a:bodyPr>
              <a:lstStyle/>
              <a:p>
                <a:pPr algn="r"/>
                <a:r>
                  <a:rPr lang="nl-BE" sz="1200" dirty="0">
                    <a:solidFill>
                      <a:schemeClr val="tx2"/>
                    </a:solidFill>
                  </a:rPr>
                  <a:t>Lochristi</a:t>
                </a:r>
              </a:p>
            </p:txBody>
          </p:sp>
          <p:sp>
            <p:nvSpPr>
              <p:cNvPr id="69" name="Tekstvak 15">
                <a:extLst>
                  <a:ext uri="{FF2B5EF4-FFF2-40B4-BE49-F238E27FC236}">
                    <a16:creationId xmlns:a16="http://schemas.microsoft.com/office/drawing/2014/main" id="{B8064E2A-CB83-4754-B646-C2313D137664}"/>
                  </a:ext>
                </a:extLst>
              </p:cNvPr>
              <p:cNvSpPr txBox="1"/>
              <p:nvPr/>
            </p:nvSpPr>
            <p:spPr>
              <a:xfrm>
                <a:off x="4064617" y="3603810"/>
                <a:ext cx="406351" cy="246221"/>
              </a:xfrm>
              <a:prstGeom prst="rect">
                <a:avLst/>
              </a:prstGeom>
              <a:noFill/>
            </p:spPr>
            <p:txBody>
              <a:bodyPr wrap="none" lIns="0" tIns="0" rIns="0" bIns="0" rtlCol="0" anchor="ctr" anchorCtr="0">
                <a:spAutoFit/>
              </a:bodyPr>
              <a:lstStyle/>
              <a:p>
                <a:pPr algn="ctr"/>
                <a:r>
                  <a:rPr lang="nl-BE" sz="1200" dirty="0">
                    <a:solidFill>
                      <a:schemeClr val="tx2"/>
                    </a:solidFill>
                  </a:rPr>
                  <a:t>Gent</a:t>
                </a:r>
              </a:p>
            </p:txBody>
          </p:sp>
          <p:sp>
            <p:nvSpPr>
              <p:cNvPr id="70" name="Tekstvak 16">
                <a:extLst>
                  <a:ext uri="{FF2B5EF4-FFF2-40B4-BE49-F238E27FC236}">
                    <a16:creationId xmlns:a16="http://schemas.microsoft.com/office/drawing/2014/main" id="{DAB5FD19-8A59-4C06-B7DA-A01365176232}"/>
                  </a:ext>
                </a:extLst>
              </p:cNvPr>
              <p:cNvSpPr txBox="1"/>
              <p:nvPr/>
            </p:nvSpPr>
            <p:spPr>
              <a:xfrm>
                <a:off x="3336042" y="4115965"/>
                <a:ext cx="1033788" cy="246221"/>
              </a:xfrm>
              <a:prstGeom prst="rect">
                <a:avLst/>
              </a:prstGeom>
              <a:noFill/>
            </p:spPr>
            <p:txBody>
              <a:bodyPr wrap="none" lIns="0" tIns="0" rIns="0" bIns="0" rtlCol="0" anchor="ctr" anchorCtr="0">
                <a:spAutoFit/>
              </a:bodyPr>
              <a:lstStyle/>
              <a:p>
                <a:pPr algn="ctr"/>
                <a:r>
                  <a:rPr lang="nl-BE" sz="1200" dirty="0">
                    <a:solidFill>
                      <a:schemeClr val="tx2"/>
                    </a:solidFill>
                  </a:rPr>
                  <a:t>Oudenaarde</a:t>
                </a:r>
              </a:p>
            </p:txBody>
          </p:sp>
          <p:sp>
            <p:nvSpPr>
              <p:cNvPr id="71" name="Tekstvak 17">
                <a:extLst>
                  <a:ext uri="{FF2B5EF4-FFF2-40B4-BE49-F238E27FC236}">
                    <a16:creationId xmlns:a16="http://schemas.microsoft.com/office/drawing/2014/main" id="{129EBB8D-6B3F-47FD-8854-B249D995E9CD}"/>
                  </a:ext>
                </a:extLst>
              </p:cNvPr>
              <p:cNvSpPr txBox="1"/>
              <p:nvPr/>
            </p:nvSpPr>
            <p:spPr>
              <a:xfrm>
                <a:off x="6226990" y="1625363"/>
                <a:ext cx="1028147" cy="246221"/>
              </a:xfrm>
              <a:prstGeom prst="rect">
                <a:avLst/>
              </a:prstGeom>
              <a:noFill/>
            </p:spPr>
            <p:txBody>
              <a:bodyPr wrap="none" lIns="0" tIns="0" rIns="0" bIns="0" rtlCol="0" anchor="ctr" anchorCtr="0">
                <a:spAutoFit/>
              </a:bodyPr>
              <a:lstStyle/>
              <a:p>
                <a:pPr algn="ctr"/>
                <a:r>
                  <a:rPr lang="nl-BE" sz="1200" dirty="0">
                    <a:solidFill>
                      <a:schemeClr val="tx2"/>
                    </a:solidFill>
                  </a:rPr>
                  <a:t>Hoogstraten</a:t>
                </a:r>
              </a:p>
            </p:txBody>
          </p:sp>
          <p:sp>
            <p:nvSpPr>
              <p:cNvPr id="72" name="Tekstvak 18">
                <a:extLst>
                  <a:ext uri="{FF2B5EF4-FFF2-40B4-BE49-F238E27FC236}">
                    <a16:creationId xmlns:a16="http://schemas.microsoft.com/office/drawing/2014/main" id="{9B440A25-6F74-4CFA-9554-93482A4D51EB}"/>
                  </a:ext>
                </a:extLst>
              </p:cNvPr>
              <p:cNvSpPr txBox="1"/>
              <p:nvPr/>
            </p:nvSpPr>
            <p:spPr>
              <a:xfrm>
                <a:off x="5752326" y="2103426"/>
                <a:ext cx="542541" cy="246221"/>
              </a:xfrm>
              <a:prstGeom prst="rect">
                <a:avLst/>
              </a:prstGeom>
              <a:noFill/>
            </p:spPr>
            <p:txBody>
              <a:bodyPr wrap="none" lIns="0" tIns="0" rIns="0" bIns="0" rtlCol="0" anchor="ctr" anchorCtr="0">
                <a:spAutoFit/>
              </a:bodyPr>
              <a:lstStyle/>
              <a:p>
                <a:pPr algn="r"/>
                <a:r>
                  <a:rPr lang="nl-BE" sz="1200" dirty="0">
                    <a:solidFill>
                      <a:schemeClr val="tx2"/>
                    </a:solidFill>
                  </a:rPr>
                  <a:t>Brecht</a:t>
                </a:r>
              </a:p>
            </p:txBody>
          </p:sp>
          <p:sp>
            <p:nvSpPr>
              <p:cNvPr id="74" name="Tekstvak 20">
                <a:extLst>
                  <a:ext uri="{FF2B5EF4-FFF2-40B4-BE49-F238E27FC236}">
                    <a16:creationId xmlns:a16="http://schemas.microsoft.com/office/drawing/2014/main" id="{89D83BD6-E60E-45F2-AF45-E2A8DE3B5F8D}"/>
                  </a:ext>
                </a:extLst>
              </p:cNvPr>
              <p:cNvSpPr txBox="1"/>
              <p:nvPr/>
            </p:nvSpPr>
            <p:spPr>
              <a:xfrm>
                <a:off x="4716870" y="3994817"/>
                <a:ext cx="412336" cy="246221"/>
              </a:xfrm>
              <a:prstGeom prst="rect">
                <a:avLst/>
              </a:prstGeom>
              <a:noFill/>
            </p:spPr>
            <p:txBody>
              <a:bodyPr wrap="none" lIns="0" tIns="0" rIns="0" bIns="0" rtlCol="0" anchor="ctr" anchorCtr="0">
                <a:spAutoFit/>
              </a:bodyPr>
              <a:lstStyle/>
              <a:p>
                <a:pPr algn="ctr"/>
                <a:r>
                  <a:rPr lang="nl-BE" sz="1200" dirty="0">
                    <a:solidFill>
                      <a:schemeClr val="tx2"/>
                    </a:solidFill>
                  </a:rPr>
                  <a:t>Aalst</a:t>
                </a:r>
              </a:p>
            </p:txBody>
          </p:sp>
          <p:sp>
            <p:nvSpPr>
              <p:cNvPr id="75" name="Tekstvak 21">
                <a:extLst>
                  <a:ext uri="{FF2B5EF4-FFF2-40B4-BE49-F238E27FC236}">
                    <a16:creationId xmlns:a16="http://schemas.microsoft.com/office/drawing/2014/main" id="{0502641E-6EE6-421B-94F3-27C5A933A17C}"/>
                  </a:ext>
                </a:extLst>
              </p:cNvPr>
              <p:cNvSpPr txBox="1"/>
              <p:nvPr/>
            </p:nvSpPr>
            <p:spPr>
              <a:xfrm>
                <a:off x="6901585" y="2277152"/>
                <a:ext cx="763115" cy="246221"/>
              </a:xfrm>
              <a:prstGeom prst="rect">
                <a:avLst/>
              </a:prstGeom>
              <a:noFill/>
            </p:spPr>
            <p:txBody>
              <a:bodyPr wrap="none" lIns="0" tIns="0" rIns="0" bIns="0" rtlCol="0" anchor="ctr" anchorCtr="0">
                <a:spAutoFit/>
              </a:bodyPr>
              <a:lstStyle/>
              <a:p>
                <a:pPr algn="ctr"/>
                <a:r>
                  <a:rPr lang="nl-BE" sz="1200" dirty="0">
                    <a:solidFill>
                      <a:schemeClr val="tx2"/>
                    </a:solidFill>
                  </a:rPr>
                  <a:t>Turnhout</a:t>
                </a:r>
              </a:p>
            </p:txBody>
          </p:sp>
          <p:sp>
            <p:nvSpPr>
              <p:cNvPr id="76" name="Tekstvak 22">
                <a:extLst>
                  <a:ext uri="{FF2B5EF4-FFF2-40B4-BE49-F238E27FC236}">
                    <a16:creationId xmlns:a16="http://schemas.microsoft.com/office/drawing/2014/main" id="{5B651AFD-AE6D-4EF7-8A40-213746054C28}"/>
                  </a:ext>
                </a:extLst>
              </p:cNvPr>
              <p:cNvSpPr txBox="1"/>
              <p:nvPr/>
            </p:nvSpPr>
            <p:spPr>
              <a:xfrm>
                <a:off x="6250450" y="2901988"/>
                <a:ext cx="801503" cy="246221"/>
              </a:xfrm>
              <a:prstGeom prst="rect">
                <a:avLst/>
              </a:prstGeom>
              <a:noFill/>
            </p:spPr>
            <p:txBody>
              <a:bodyPr wrap="none" lIns="0" tIns="0" rIns="0" bIns="0" rtlCol="0" anchor="ctr" anchorCtr="0">
                <a:spAutoFit/>
              </a:bodyPr>
              <a:lstStyle/>
              <a:p>
                <a:pPr algn="ctr"/>
                <a:r>
                  <a:rPr lang="nl-BE" sz="1200" dirty="0">
                    <a:solidFill>
                      <a:schemeClr val="tx2"/>
                    </a:solidFill>
                  </a:rPr>
                  <a:t>Boechout</a:t>
                </a:r>
              </a:p>
            </p:txBody>
          </p:sp>
          <p:sp>
            <p:nvSpPr>
              <p:cNvPr id="77" name="Tekstvak 23">
                <a:extLst>
                  <a:ext uri="{FF2B5EF4-FFF2-40B4-BE49-F238E27FC236}">
                    <a16:creationId xmlns:a16="http://schemas.microsoft.com/office/drawing/2014/main" id="{0A4A301B-20ED-47FB-8849-9A7CF089A955}"/>
                  </a:ext>
                </a:extLst>
              </p:cNvPr>
              <p:cNvSpPr txBox="1"/>
              <p:nvPr/>
            </p:nvSpPr>
            <p:spPr>
              <a:xfrm>
                <a:off x="5563610" y="3408305"/>
                <a:ext cx="1540252" cy="246221"/>
              </a:xfrm>
              <a:prstGeom prst="rect">
                <a:avLst/>
              </a:prstGeom>
              <a:noFill/>
            </p:spPr>
            <p:txBody>
              <a:bodyPr wrap="none" lIns="0" tIns="0" rIns="0" bIns="0" rtlCol="0" anchor="ctr" anchorCtr="0">
                <a:spAutoFit/>
              </a:bodyPr>
              <a:lstStyle/>
              <a:p>
                <a:pPr algn="ctr"/>
                <a:r>
                  <a:rPr lang="nl-BE" sz="1200" dirty="0">
                    <a:solidFill>
                      <a:schemeClr val="tx2"/>
                    </a:solidFill>
                  </a:rPr>
                  <a:t>St-Katelijne-Waver</a:t>
                </a:r>
              </a:p>
            </p:txBody>
          </p:sp>
          <p:sp>
            <p:nvSpPr>
              <p:cNvPr id="78" name="Tekstvak 24">
                <a:extLst>
                  <a:ext uri="{FF2B5EF4-FFF2-40B4-BE49-F238E27FC236}">
                    <a16:creationId xmlns:a16="http://schemas.microsoft.com/office/drawing/2014/main" id="{92AA9651-F124-41FD-9C7B-667BF30BEDCB}"/>
                  </a:ext>
                </a:extLst>
              </p:cNvPr>
              <p:cNvSpPr txBox="1"/>
              <p:nvPr/>
            </p:nvSpPr>
            <p:spPr>
              <a:xfrm>
                <a:off x="5286637" y="4759029"/>
                <a:ext cx="848524" cy="246221"/>
              </a:xfrm>
              <a:prstGeom prst="rect">
                <a:avLst/>
              </a:prstGeom>
              <a:noFill/>
            </p:spPr>
            <p:txBody>
              <a:bodyPr wrap="none" lIns="0" tIns="0" rIns="0" bIns="0" rtlCol="0" anchor="ctr" anchorCtr="0">
                <a:spAutoFit/>
              </a:bodyPr>
              <a:lstStyle/>
              <a:p>
                <a:pPr algn="ctr"/>
                <a:r>
                  <a:rPr lang="nl-BE" sz="1200" dirty="0" err="1">
                    <a:solidFill>
                      <a:schemeClr val="tx2"/>
                    </a:solidFill>
                  </a:rPr>
                  <a:t>Schepdaal</a:t>
                </a:r>
                <a:endParaRPr lang="nl-BE" sz="1200" dirty="0">
                  <a:solidFill>
                    <a:schemeClr val="tx2"/>
                  </a:solidFill>
                </a:endParaRPr>
              </a:p>
            </p:txBody>
          </p:sp>
          <p:sp>
            <p:nvSpPr>
              <p:cNvPr id="79" name="Tekstvak 25">
                <a:extLst>
                  <a:ext uri="{FF2B5EF4-FFF2-40B4-BE49-F238E27FC236}">
                    <a16:creationId xmlns:a16="http://schemas.microsoft.com/office/drawing/2014/main" id="{6D316D4E-49C7-47AF-B08C-2120CC584093}"/>
                  </a:ext>
                </a:extLst>
              </p:cNvPr>
              <p:cNvSpPr txBox="1"/>
              <p:nvPr/>
            </p:nvSpPr>
            <p:spPr>
              <a:xfrm>
                <a:off x="7215626" y="3017824"/>
                <a:ext cx="382584" cy="246221"/>
              </a:xfrm>
              <a:prstGeom prst="rect">
                <a:avLst/>
              </a:prstGeom>
              <a:noFill/>
            </p:spPr>
            <p:txBody>
              <a:bodyPr wrap="none" lIns="0" tIns="0" rIns="0" bIns="0" rtlCol="0" anchor="ctr" anchorCtr="0">
                <a:spAutoFit/>
              </a:bodyPr>
              <a:lstStyle/>
              <a:p>
                <a:pPr algn="ctr"/>
                <a:r>
                  <a:rPr lang="nl-BE" sz="1200" dirty="0">
                    <a:solidFill>
                      <a:schemeClr val="tx2"/>
                    </a:solidFill>
                  </a:rPr>
                  <a:t>Geel</a:t>
                </a:r>
              </a:p>
            </p:txBody>
          </p:sp>
          <p:sp>
            <p:nvSpPr>
              <p:cNvPr id="80" name="Tekstvak 26">
                <a:extLst>
                  <a:ext uri="{FF2B5EF4-FFF2-40B4-BE49-F238E27FC236}">
                    <a16:creationId xmlns:a16="http://schemas.microsoft.com/office/drawing/2014/main" id="{A864D3AE-2EA1-4F1A-8862-BBEEA31003BF}"/>
                  </a:ext>
                </a:extLst>
              </p:cNvPr>
              <p:cNvSpPr txBox="1"/>
              <p:nvPr/>
            </p:nvSpPr>
            <p:spPr>
              <a:xfrm>
                <a:off x="7011882" y="3794574"/>
                <a:ext cx="943763" cy="246221"/>
              </a:xfrm>
              <a:prstGeom prst="rect">
                <a:avLst/>
              </a:prstGeom>
              <a:noFill/>
            </p:spPr>
            <p:txBody>
              <a:bodyPr wrap="none" lIns="0" tIns="0" rIns="0" bIns="0" rtlCol="0" anchor="ctr" anchorCtr="0">
                <a:spAutoFit/>
              </a:bodyPr>
              <a:lstStyle/>
              <a:p>
                <a:pPr algn="ctr"/>
                <a:r>
                  <a:rPr lang="nl-BE" sz="1200" dirty="0">
                    <a:solidFill>
                      <a:schemeClr val="tx2"/>
                    </a:solidFill>
                  </a:rPr>
                  <a:t>Bekkevoort</a:t>
                </a:r>
              </a:p>
            </p:txBody>
          </p:sp>
          <p:sp>
            <p:nvSpPr>
              <p:cNvPr id="81" name="Tekstvak 27">
                <a:extLst>
                  <a:ext uri="{FF2B5EF4-FFF2-40B4-BE49-F238E27FC236}">
                    <a16:creationId xmlns:a16="http://schemas.microsoft.com/office/drawing/2014/main" id="{19F61782-303B-4A5B-8312-914424BBC430}"/>
                  </a:ext>
                </a:extLst>
              </p:cNvPr>
              <p:cNvSpPr txBox="1"/>
              <p:nvPr/>
            </p:nvSpPr>
            <p:spPr>
              <a:xfrm>
                <a:off x="6233575" y="4263667"/>
                <a:ext cx="594352" cy="246221"/>
              </a:xfrm>
              <a:prstGeom prst="rect">
                <a:avLst/>
              </a:prstGeom>
              <a:noFill/>
            </p:spPr>
            <p:txBody>
              <a:bodyPr wrap="none" lIns="0" tIns="0" rIns="0" bIns="0" rtlCol="0" anchor="ctr" anchorCtr="0">
                <a:spAutoFit/>
              </a:bodyPr>
              <a:lstStyle/>
              <a:p>
                <a:pPr algn="ctr"/>
                <a:r>
                  <a:rPr lang="nl-BE" sz="1200" dirty="0">
                    <a:solidFill>
                      <a:schemeClr val="tx2"/>
                    </a:solidFill>
                  </a:rPr>
                  <a:t>Leuven</a:t>
                </a:r>
              </a:p>
            </p:txBody>
          </p:sp>
          <p:sp>
            <p:nvSpPr>
              <p:cNvPr id="82" name="Tekstvak 28">
                <a:extLst>
                  <a:ext uri="{FF2B5EF4-FFF2-40B4-BE49-F238E27FC236}">
                    <a16:creationId xmlns:a16="http://schemas.microsoft.com/office/drawing/2014/main" id="{76D2F79B-8AA8-49D3-A7FD-C58E183A6917}"/>
                  </a:ext>
                </a:extLst>
              </p:cNvPr>
              <p:cNvSpPr txBox="1"/>
              <p:nvPr/>
            </p:nvSpPr>
            <p:spPr>
              <a:xfrm>
                <a:off x="8812927" y="3089768"/>
                <a:ext cx="384123" cy="246221"/>
              </a:xfrm>
              <a:prstGeom prst="rect">
                <a:avLst/>
              </a:prstGeom>
              <a:noFill/>
            </p:spPr>
            <p:txBody>
              <a:bodyPr wrap="none" lIns="0" tIns="0" rIns="0" bIns="0" rtlCol="0" anchor="ctr" anchorCtr="0">
                <a:spAutoFit/>
              </a:bodyPr>
              <a:lstStyle/>
              <a:p>
                <a:pPr algn="ctr"/>
                <a:r>
                  <a:rPr lang="nl-BE" sz="1200" dirty="0">
                    <a:solidFill>
                      <a:schemeClr val="tx2"/>
                    </a:solidFill>
                  </a:rPr>
                  <a:t>Bree</a:t>
                </a:r>
              </a:p>
            </p:txBody>
          </p:sp>
          <p:sp>
            <p:nvSpPr>
              <p:cNvPr id="83" name="Tekstvak 29">
                <a:extLst>
                  <a:ext uri="{FF2B5EF4-FFF2-40B4-BE49-F238E27FC236}">
                    <a16:creationId xmlns:a16="http://schemas.microsoft.com/office/drawing/2014/main" id="{B23D0AD1-1D73-45D2-AB92-2B5A191B275E}"/>
                  </a:ext>
                </a:extLst>
              </p:cNvPr>
              <p:cNvSpPr txBox="1"/>
              <p:nvPr/>
            </p:nvSpPr>
            <p:spPr>
              <a:xfrm>
                <a:off x="7899085" y="3509438"/>
                <a:ext cx="607004" cy="246221"/>
              </a:xfrm>
              <a:prstGeom prst="rect">
                <a:avLst/>
              </a:prstGeom>
              <a:noFill/>
            </p:spPr>
            <p:txBody>
              <a:bodyPr wrap="none" lIns="0" tIns="0" rIns="0" bIns="0" rtlCol="0" anchor="ctr" anchorCtr="0">
                <a:spAutoFit/>
              </a:bodyPr>
              <a:lstStyle/>
              <a:p>
                <a:pPr algn="ctr"/>
                <a:r>
                  <a:rPr lang="nl-BE" sz="1200" dirty="0">
                    <a:solidFill>
                      <a:schemeClr val="tx2"/>
                    </a:solidFill>
                  </a:rPr>
                  <a:t>Hasselt</a:t>
                </a:r>
              </a:p>
            </p:txBody>
          </p:sp>
          <p:sp>
            <p:nvSpPr>
              <p:cNvPr id="84" name="Tekstvak 30">
                <a:extLst>
                  <a:ext uri="{FF2B5EF4-FFF2-40B4-BE49-F238E27FC236}">
                    <a16:creationId xmlns:a16="http://schemas.microsoft.com/office/drawing/2014/main" id="{69B5730D-B054-4B2B-912E-E38A30463C65}"/>
                  </a:ext>
                </a:extLst>
              </p:cNvPr>
              <p:cNvSpPr txBox="1"/>
              <p:nvPr/>
            </p:nvSpPr>
            <p:spPr>
              <a:xfrm>
                <a:off x="7482751" y="4298125"/>
                <a:ext cx="852884" cy="246221"/>
              </a:xfrm>
              <a:prstGeom prst="rect">
                <a:avLst/>
              </a:prstGeom>
              <a:noFill/>
            </p:spPr>
            <p:txBody>
              <a:bodyPr wrap="none" lIns="0" tIns="0" rIns="0" bIns="0" rtlCol="0" anchor="ctr" anchorCtr="0">
                <a:spAutoFit/>
              </a:bodyPr>
              <a:lstStyle/>
              <a:p>
                <a:pPr algn="ctr"/>
                <a:r>
                  <a:rPr lang="nl-BE" sz="1200" dirty="0">
                    <a:solidFill>
                      <a:schemeClr val="tx2"/>
                    </a:solidFill>
                  </a:rPr>
                  <a:t>St-Truiden</a:t>
                </a:r>
              </a:p>
            </p:txBody>
          </p:sp>
          <p:sp>
            <p:nvSpPr>
              <p:cNvPr id="85" name="Tekstvak 31">
                <a:extLst>
                  <a:ext uri="{FF2B5EF4-FFF2-40B4-BE49-F238E27FC236}">
                    <a16:creationId xmlns:a16="http://schemas.microsoft.com/office/drawing/2014/main" id="{68BA1F74-7CE3-418D-8F30-713868270EF3}"/>
                  </a:ext>
                </a:extLst>
              </p:cNvPr>
              <p:cNvSpPr txBox="1"/>
              <p:nvPr/>
            </p:nvSpPr>
            <p:spPr>
              <a:xfrm>
                <a:off x="8500883" y="3976926"/>
                <a:ext cx="685915" cy="246221"/>
              </a:xfrm>
              <a:prstGeom prst="rect">
                <a:avLst/>
              </a:prstGeom>
              <a:noFill/>
            </p:spPr>
            <p:txBody>
              <a:bodyPr wrap="none" lIns="0" tIns="0" rIns="0" bIns="0" rtlCol="0" anchor="ctr" anchorCtr="0">
                <a:spAutoFit/>
              </a:bodyPr>
              <a:lstStyle/>
              <a:p>
                <a:pPr algn="ctr"/>
                <a:r>
                  <a:rPr lang="nl-BE" sz="1200" dirty="0">
                    <a:solidFill>
                      <a:schemeClr val="tx2"/>
                    </a:solidFill>
                  </a:rPr>
                  <a:t>Lanaken</a:t>
                </a:r>
              </a:p>
            </p:txBody>
          </p:sp>
          <p:sp>
            <p:nvSpPr>
              <p:cNvPr id="86" name="Tekstvak 32">
                <a:extLst>
                  <a:ext uri="{FF2B5EF4-FFF2-40B4-BE49-F238E27FC236}">
                    <a16:creationId xmlns:a16="http://schemas.microsoft.com/office/drawing/2014/main" id="{7F530E7F-1259-4248-B5EA-6489205CCFD0}"/>
                  </a:ext>
                </a:extLst>
              </p:cNvPr>
              <p:cNvSpPr txBox="1"/>
              <p:nvPr/>
            </p:nvSpPr>
            <p:spPr>
              <a:xfrm>
                <a:off x="8186155" y="4599283"/>
                <a:ext cx="772435" cy="246221"/>
              </a:xfrm>
              <a:prstGeom prst="rect">
                <a:avLst/>
              </a:prstGeom>
              <a:noFill/>
            </p:spPr>
            <p:txBody>
              <a:bodyPr wrap="none" lIns="0" tIns="0" rIns="0" bIns="0" rtlCol="0" anchor="ctr" anchorCtr="0">
                <a:spAutoFit/>
              </a:bodyPr>
              <a:lstStyle/>
              <a:p>
                <a:pPr algn="ctr"/>
                <a:r>
                  <a:rPr lang="nl-BE" sz="1200" dirty="0">
                    <a:solidFill>
                      <a:schemeClr val="tx2"/>
                    </a:solidFill>
                  </a:rPr>
                  <a:t>Tongeren</a:t>
                </a:r>
              </a:p>
            </p:txBody>
          </p:sp>
        </p:grpSp>
        <p:grpSp>
          <p:nvGrpSpPr>
            <p:cNvPr id="24" name="Groep 34">
              <a:extLst>
                <a:ext uri="{FF2B5EF4-FFF2-40B4-BE49-F238E27FC236}">
                  <a16:creationId xmlns:a16="http://schemas.microsoft.com/office/drawing/2014/main" id="{850C8146-B16D-45EA-A517-C813F9687CEF}"/>
                </a:ext>
              </a:extLst>
            </p:cNvPr>
            <p:cNvGrpSpPr/>
            <p:nvPr/>
          </p:nvGrpSpPr>
          <p:grpSpPr>
            <a:xfrm>
              <a:off x="2115432" y="1487888"/>
              <a:ext cx="6930004" cy="2838275"/>
              <a:chOff x="2131368" y="1910396"/>
              <a:chExt cx="6930004" cy="2838275"/>
            </a:xfrm>
          </p:grpSpPr>
          <p:sp>
            <p:nvSpPr>
              <p:cNvPr id="25" name="Freeform 150">
                <a:extLst>
                  <a:ext uri="{FF2B5EF4-FFF2-40B4-BE49-F238E27FC236}">
                    <a16:creationId xmlns:a16="http://schemas.microsoft.com/office/drawing/2014/main" id="{DBAE9299-7D9E-413A-B303-3187C2C63BF4}"/>
                  </a:ext>
                </a:extLst>
              </p:cNvPr>
              <p:cNvSpPr>
                <a:spLocks/>
              </p:cNvSpPr>
              <p:nvPr/>
            </p:nvSpPr>
            <p:spPr bwMode="auto">
              <a:xfrm>
                <a:off x="2175393" y="3390792"/>
                <a:ext cx="133386" cy="133386"/>
              </a:xfrm>
              <a:custGeom>
                <a:avLst/>
                <a:gdLst>
                  <a:gd name="T0" fmla="*/ 0 w 44"/>
                  <a:gd name="T1" fmla="*/ 22 h 44"/>
                  <a:gd name="T2" fmla="*/ 6 w 44"/>
                  <a:gd name="T3" fmla="*/ 6 h 44"/>
                  <a:gd name="T4" fmla="*/ 22 w 44"/>
                  <a:gd name="T5" fmla="*/ 0 h 44"/>
                  <a:gd name="T6" fmla="*/ 38 w 44"/>
                  <a:gd name="T7" fmla="*/ 6 h 44"/>
                  <a:gd name="T8" fmla="*/ 44 w 44"/>
                  <a:gd name="T9" fmla="*/ 22 h 44"/>
                  <a:gd name="T10" fmla="*/ 38 w 44"/>
                  <a:gd name="T11" fmla="*/ 38 h 44"/>
                  <a:gd name="T12" fmla="*/ 22 w 44"/>
                  <a:gd name="T13" fmla="*/ 44 h 44"/>
                  <a:gd name="T14" fmla="*/ 6 w 44"/>
                  <a:gd name="T15" fmla="*/ 38 h 44"/>
                  <a:gd name="T16" fmla="*/ 0 w 44"/>
                  <a:gd name="T1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0" y="22"/>
                    </a:moveTo>
                    <a:cubicBezTo>
                      <a:pt x="0" y="16"/>
                      <a:pt x="2" y="11"/>
                      <a:pt x="6" y="6"/>
                    </a:cubicBezTo>
                    <a:cubicBezTo>
                      <a:pt x="11" y="2"/>
                      <a:pt x="16" y="0"/>
                      <a:pt x="22" y="0"/>
                    </a:cubicBezTo>
                    <a:cubicBezTo>
                      <a:pt x="28" y="0"/>
                      <a:pt x="34" y="2"/>
                      <a:pt x="38" y="6"/>
                    </a:cubicBezTo>
                    <a:cubicBezTo>
                      <a:pt x="42" y="11"/>
                      <a:pt x="44" y="16"/>
                      <a:pt x="44" y="22"/>
                    </a:cubicBezTo>
                    <a:cubicBezTo>
                      <a:pt x="44" y="28"/>
                      <a:pt x="42" y="33"/>
                      <a:pt x="38" y="38"/>
                    </a:cubicBezTo>
                    <a:cubicBezTo>
                      <a:pt x="34" y="42"/>
                      <a:pt x="28" y="44"/>
                      <a:pt x="22" y="44"/>
                    </a:cubicBezTo>
                    <a:cubicBezTo>
                      <a:pt x="16" y="44"/>
                      <a:pt x="11" y="42"/>
                      <a:pt x="6" y="38"/>
                    </a:cubicBezTo>
                    <a:cubicBezTo>
                      <a:pt x="2" y="33"/>
                      <a:pt x="0" y="28"/>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0" name="Freeform 151">
                <a:extLst>
                  <a:ext uri="{FF2B5EF4-FFF2-40B4-BE49-F238E27FC236}">
                    <a16:creationId xmlns:a16="http://schemas.microsoft.com/office/drawing/2014/main" id="{82560386-EFB2-475C-B2A8-EAF8996D59CB}"/>
                  </a:ext>
                </a:extLst>
              </p:cNvPr>
              <p:cNvSpPr>
                <a:spLocks/>
              </p:cNvSpPr>
              <p:nvPr/>
            </p:nvSpPr>
            <p:spPr bwMode="auto">
              <a:xfrm>
                <a:off x="2131368" y="4067703"/>
                <a:ext cx="133386" cy="133386"/>
              </a:xfrm>
              <a:custGeom>
                <a:avLst/>
                <a:gdLst>
                  <a:gd name="T0" fmla="*/ 0 w 45"/>
                  <a:gd name="T1" fmla="*/ 22 h 45"/>
                  <a:gd name="T2" fmla="*/ 7 w 45"/>
                  <a:gd name="T3" fmla="*/ 6 h 45"/>
                  <a:gd name="T4" fmla="*/ 22 w 45"/>
                  <a:gd name="T5" fmla="*/ 0 h 45"/>
                  <a:gd name="T6" fmla="*/ 38 w 45"/>
                  <a:gd name="T7" fmla="*/ 6 h 45"/>
                  <a:gd name="T8" fmla="*/ 45 w 45"/>
                  <a:gd name="T9" fmla="*/ 22 h 45"/>
                  <a:gd name="T10" fmla="*/ 38 w 45"/>
                  <a:gd name="T11" fmla="*/ 38 h 45"/>
                  <a:gd name="T12" fmla="*/ 22 w 45"/>
                  <a:gd name="T13" fmla="*/ 45 h 45"/>
                  <a:gd name="T14" fmla="*/ 7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7" y="6"/>
                    </a:cubicBezTo>
                    <a:cubicBezTo>
                      <a:pt x="11" y="2"/>
                      <a:pt x="16" y="0"/>
                      <a:pt x="22" y="0"/>
                    </a:cubicBezTo>
                    <a:cubicBezTo>
                      <a:pt x="29" y="0"/>
                      <a:pt x="34" y="2"/>
                      <a:pt x="38" y="6"/>
                    </a:cubicBezTo>
                    <a:cubicBezTo>
                      <a:pt x="43" y="11"/>
                      <a:pt x="45" y="16"/>
                      <a:pt x="45" y="22"/>
                    </a:cubicBezTo>
                    <a:cubicBezTo>
                      <a:pt x="45" y="29"/>
                      <a:pt x="43" y="34"/>
                      <a:pt x="38" y="38"/>
                    </a:cubicBezTo>
                    <a:cubicBezTo>
                      <a:pt x="34" y="43"/>
                      <a:pt x="29" y="45"/>
                      <a:pt x="22" y="45"/>
                    </a:cubicBezTo>
                    <a:cubicBezTo>
                      <a:pt x="16" y="45"/>
                      <a:pt x="11" y="43"/>
                      <a:pt x="7" y="38"/>
                    </a:cubicBezTo>
                    <a:cubicBezTo>
                      <a:pt x="2" y="34"/>
                      <a:pt x="0" y="29"/>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1" name="Freeform 152">
                <a:extLst>
                  <a:ext uri="{FF2B5EF4-FFF2-40B4-BE49-F238E27FC236}">
                    <a16:creationId xmlns:a16="http://schemas.microsoft.com/office/drawing/2014/main" id="{FBFB5E59-0F62-4DD8-8427-8D933A2B7DEF}"/>
                  </a:ext>
                </a:extLst>
              </p:cNvPr>
              <p:cNvSpPr>
                <a:spLocks/>
              </p:cNvSpPr>
              <p:nvPr/>
            </p:nvSpPr>
            <p:spPr bwMode="auto">
              <a:xfrm>
                <a:off x="2907762" y="4266881"/>
                <a:ext cx="133386" cy="133386"/>
              </a:xfrm>
              <a:custGeom>
                <a:avLst/>
                <a:gdLst>
                  <a:gd name="T0" fmla="*/ 0 w 46"/>
                  <a:gd name="T1" fmla="*/ 23 h 46"/>
                  <a:gd name="T2" fmla="*/ 7 w 46"/>
                  <a:gd name="T3" fmla="*/ 7 h 46"/>
                  <a:gd name="T4" fmla="*/ 23 w 46"/>
                  <a:gd name="T5" fmla="*/ 0 h 46"/>
                  <a:gd name="T6" fmla="*/ 40 w 46"/>
                  <a:gd name="T7" fmla="*/ 7 h 46"/>
                  <a:gd name="T8" fmla="*/ 46 w 46"/>
                  <a:gd name="T9" fmla="*/ 23 h 46"/>
                  <a:gd name="T10" fmla="*/ 40 w 46"/>
                  <a:gd name="T11" fmla="*/ 39 h 46"/>
                  <a:gd name="T12" fmla="*/ 23 w 46"/>
                  <a:gd name="T13" fmla="*/ 46 h 46"/>
                  <a:gd name="T14" fmla="*/ 7 w 46"/>
                  <a:gd name="T15" fmla="*/ 39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cubicBezTo>
                      <a:pt x="0" y="17"/>
                      <a:pt x="3" y="11"/>
                      <a:pt x="7" y="7"/>
                    </a:cubicBezTo>
                    <a:cubicBezTo>
                      <a:pt x="12" y="2"/>
                      <a:pt x="17" y="0"/>
                      <a:pt x="23" y="0"/>
                    </a:cubicBezTo>
                    <a:cubicBezTo>
                      <a:pt x="30" y="0"/>
                      <a:pt x="35" y="2"/>
                      <a:pt x="40" y="7"/>
                    </a:cubicBezTo>
                    <a:cubicBezTo>
                      <a:pt x="44" y="11"/>
                      <a:pt x="46" y="17"/>
                      <a:pt x="46" y="23"/>
                    </a:cubicBezTo>
                    <a:cubicBezTo>
                      <a:pt x="46" y="29"/>
                      <a:pt x="44" y="35"/>
                      <a:pt x="40" y="39"/>
                    </a:cubicBezTo>
                    <a:cubicBezTo>
                      <a:pt x="35" y="44"/>
                      <a:pt x="30" y="46"/>
                      <a:pt x="23" y="46"/>
                    </a:cubicBezTo>
                    <a:cubicBezTo>
                      <a:pt x="17" y="46"/>
                      <a:pt x="12" y="44"/>
                      <a:pt x="7" y="39"/>
                    </a:cubicBezTo>
                    <a:cubicBezTo>
                      <a:pt x="3" y="35"/>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2" name="Freeform 153">
                <a:extLst>
                  <a:ext uri="{FF2B5EF4-FFF2-40B4-BE49-F238E27FC236}">
                    <a16:creationId xmlns:a16="http://schemas.microsoft.com/office/drawing/2014/main" id="{E5FE0485-8189-4E9E-9839-2A1992AF6A5C}"/>
                  </a:ext>
                </a:extLst>
              </p:cNvPr>
              <p:cNvSpPr>
                <a:spLocks/>
              </p:cNvSpPr>
              <p:nvPr/>
            </p:nvSpPr>
            <p:spPr bwMode="auto">
              <a:xfrm>
                <a:off x="2965123" y="2700123"/>
                <a:ext cx="133386" cy="133386"/>
              </a:xfrm>
              <a:custGeom>
                <a:avLst/>
                <a:gdLst>
                  <a:gd name="T0" fmla="*/ 0 w 45"/>
                  <a:gd name="T1" fmla="*/ 22 h 44"/>
                  <a:gd name="T2" fmla="*/ 7 w 45"/>
                  <a:gd name="T3" fmla="*/ 6 h 44"/>
                  <a:gd name="T4" fmla="*/ 23 w 45"/>
                  <a:gd name="T5" fmla="*/ 0 h 44"/>
                  <a:gd name="T6" fmla="*/ 39 w 45"/>
                  <a:gd name="T7" fmla="*/ 6 h 44"/>
                  <a:gd name="T8" fmla="*/ 45 w 45"/>
                  <a:gd name="T9" fmla="*/ 22 h 44"/>
                  <a:gd name="T10" fmla="*/ 39 w 45"/>
                  <a:gd name="T11" fmla="*/ 38 h 44"/>
                  <a:gd name="T12" fmla="*/ 23 w 45"/>
                  <a:gd name="T13" fmla="*/ 44 h 44"/>
                  <a:gd name="T14" fmla="*/ 7 w 45"/>
                  <a:gd name="T15" fmla="*/ 38 h 44"/>
                  <a:gd name="T16" fmla="*/ 0 w 45"/>
                  <a:gd name="T1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4">
                    <a:moveTo>
                      <a:pt x="0" y="22"/>
                    </a:moveTo>
                    <a:cubicBezTo>
                      <a:pt x="0" y="16"/>
                      <a:pt x="3" y="11"/>
                      <a:pt x="7" y="6"/>
                    </a:cubicBezTo>
                    <a:cubicBezTo>
                      <a:pt x="11" y="2"/>
                      <a:pt x="17" y="0"/>
                      <a:pt x="23" y="0"/>
                    </a:cubicBezTo>
                    <a:cubicBezTo>
                      <a:pt x="29" y="0"/>
                      <a:pt x="34" y="2"/>
                      <a:pt x="39" y="6"/>
                    </a:cubicBezTo>
                    <a:cubicBezTo>
                      <a:pt x="43" y="11"/>
                      <a:pt x="45" y="16"/>
                      <a:pt x="45" y="22"/>
                    </a:cubicBezTo>
                    <a:cubicBezTo>
                      <a:pt x="45" y="28"/>
                      <a:pt x="43" y="34"/>
                      <a:pt x="39" y="38"/>
                    </a:cubicBezTo>
                    <a:cubicBezTo>
                      <a:pt x="34" y="42"/>
                      <a:pt x="29" y="44"/>
                      <a:pt x="23" y="44"/>
                    </a:cubicBezTo>
                    <a:cubicBezTo>
                      <a:pt x="17" y="44"/>
                      <a:pt x="11" y="42"/>
                      <a:pt x="7" y="38"/>
                    </a:cubicBezTo>
                    <a:cubicBezTo>
                      <a:pt x="3" y="34"/>
                      <a:pt x="0" y="28"/>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3" name="Freeform 154">
                <a:extLst>
                  <a:ext uri="{FF2B5EF4-FFF2-40B4-BE49-F238E27FC236}">
                    <a16:creationId xmlns:a16="http://schemas.microsoft.com/office/drawing/2014/main" id="{271785C8-2C4B-4C7A-B77E-4330BA17AB84}"/>
                  </a:ext>
                </a:extLst>
              </p:cNvPr>
              <p:cNvSpPr>
                <a:spLocks/>
              </p:cNvSpPr>
              <p:nvPr/>
            </p:nvSpPr>
            <p:spPr bwMode="auto">
              <a:xfrm>
                <a:off x="3807133" y="2826702"/>
                <a:ext cx="133386" cy="133386"/>
              </a:xfrm>
              <a:custGeom>
                <a:avLst/>
                <a:gdLst>
                  <a:gd name="T0" fmla="*/ 0 w 46"/>
                  <a:gd name="T1" fmla="*/ 23 h 46"/>
                  <a:gd name="T2" fmla="*/ 7 w 46"/>
                  <a:gd name="T3" fmla="*/ 7 h 46"/>
                  <a:gd name="T4" fmla="*/ 23 w 46"/>
                  <a:gd name="T5" fmla="*/ 0 h 46"/>
                  <a:gd name="T6" fmla="*/ 39 w 46"/>
                  <a:gd name="T7" fmla="*/ 7 h 46"/>
                  <a:gd name="T8" fmla="*/ 46 w 46"/>
                  <a:gd name="T9" fmla="*/ 23 h 46"/>
                  <a:gd name="T10" fmla="*/ 39 w 46"/>
                  <a:gd name="T11" fmla="*/ 39 h 46"/>
                  <a:gd name="T12" fmla="*/ 23 w 46"/>
                  <a:gd name="T13" fmla="*/ 46 h 46"/>
                  <a:gd name="T14" fmla="*/ 7 w 46"/>
                  <a:gd name="T15" fmla="*/ 39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cubicBezTo>
                      <a:pt x="0" y="17"/>
                      <a:pt x="3" y="12"/>
                      <a:pt x="7" y="7"/>
                    </a:cubicBezTo>
                    <a:cubicBezTo>
                      <a:pt x="11" y="3"/>
                      <a:pt x="17" y="0"/>
                      <a:pt x="23" y="0"/>
                    </a:cubicBezTo>
                    <a:cubicBezTo>
                      <a:pt x="29" y="0"/>
                      <a:pt x="35" y="3"/>
                      <a:pt x="39" y="7"/>
                    </a:cubicBezTo>
                    <a:cubicBezTo>
                      <a:pt x="44" y="12"/>
                      <a:pt x="46" y="17"/>
                      <a:pt x="46" y="23"/>
                    </a:cubicBezTo>
                    <a:cubicBezTo>
                      <a:pt x="46" y="29"/>
                      <a:pt x="44" y="35"/>
                      <a:pt x="39" y="39"/>
                    </a:cubicBezTo>
                    <a:cubicBezTo>
                      <a:pt x="35" y="44"/>
                      <a:pt x="29" y="46"/>
                      <a:pt x="23" y="46"/>
                    </a:cubicBezTo>
                    <a:cubicBezTo>
                      <a:pt x="17" y="46"/>
                      <a:pt x="11" y="44"/>
                      <a:pt x="7" y="39"/>
                    </a:cubicBezTo>
                    <a:cubicBezTo>
                      <a:pt x="3" y="35"/>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4" name="Freeform 155">
                <a:extLst>
                  <a:ext uri="{FF2B5EF4-FFF2-40B4-BE49-F238E27FC236}">
                    <a16:creationId xmlns:a16="http://schemas.microsoft.com/office/drawing/2014/main" id="{CDFA8509-46F4-4835-842E-7DF42DF89AD5}"/>
                  </a:ext>
                </a:extLst>
              </p:cNvPr>
              <p:cNvSpPr>
                <a:spLocks/>
              </p:cNvSpPr>
              <p:nvPr/>
            </p:nvSpPr>
            <p:spPr bwMode="auto">
              <a:xfrm>
                <a:off x="4181359" y="3476095"/>
                <a:ext cx="133386" cy="133386"/>
              </a:xfrm>
              <a:custGeom>
                <a:avLst/>
                <a:gdLst>
                  <a:gd name="T0" fmla="*/ 0 w 44"/>
                  <a:gd name="T1" fmla="*/ 22 h 43"/>
                  <a:gd name="T2" fmla="*/ 7 w 44"/>
                  <a:gd name="T3" fmla="*/ 6 h 43"/>
                  <a:gd name="T4" fmla="*/ 22 w 44"/>
                  <a:gd name="T5" fmla="*/ 0 h 43"/>
                  <a:gd name="T6" fmla="*/ 38 w 44"/>
                  <a:gd name="T7" fmla="*/ 6 h 43"/>
                  <a:gd name="T8" fmla="*/ 44 w 44"/>
                  <a:gd name="T9" fmla="*/ 22 h 43"/>
                  <a:gd name="T10" fmla="*/ 38 w 44"/>
                  <a:gd name="T11" fmla="*/ 37 h 43"/>
                  <a:gd name="T12" fmla="*/ 22 w 44"/>
                  <a:gd name="T13" fmla="*/ 43 h 43"/>
                  <a:gd name="T14" fmla="*/ 7 w 44"/>
                  <a:gd name="T15" fmla="*/ 37 h 43"/>
                  <a:gd name="T16" fmla="*/ 0 w 44"/>
                  <a:gd name="T17"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3">
                    <a:moveTo>
                      <a:pt x="0" y="22"/>
                    </a:moveTo>
                    <a:cubicBezTo>
                      <a:pt x="0" y="15"/>
                      <a:pt x="2" y="10"/>
                      <a:pt x="7" y="6"/>
                    </a:cubicBezTo>
                    <a:cubicBezTo>
                      <a:pt x="11" y="2"/>
                      <a:pt x="16" y="0"/>
                      <a:pt x="22" y="0"/>
                    </a:cubicBezTo>
                    <a:cubicBezTo>
                      <a:pt x="28" y="0"/>
                      <a:pt x="33" y="2"/>
                      <a:pt x="38" y="6"/>
                    </a:cubicBezTo>
                    <a:cubicBezTo>
                      <a:pt x="42" y="10"/>
                      <a:pt x="44" y="15"/>
                      <a:pt x="44" y="22"/>
                    </a:cubicBezTo>
                    <a:cubicBezTo>
                      <a:pt x="44" y="28"/>
                      <a:pt x="42" y="33"/>
                      <a:pt x="38" y="37"/>
                    </a:cubicBezTo>
                    <a:cubicBezTo>
                      <a:pt x="33" y="41"/>
                      <a:pt x="28" y="43"/>
                      <a:pt x="22" y="43"/>
                    </a:cubicBezTo>
                    <a:cubicBezTo>
                      <a:pt x="16" y="43"/>
                      <a:pt x="11" y="41"/>
                      <a:pt x="7" y="37"/>
                    </a:cubicBezTo>
                    <a:cubicBezTo>
                      <a:pt x="2" y="33"/>
                      <a:pt x="0" y="28"/>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5" name="Freeform 156">
                <a:extLst>
                  <a:ext uri="{FF2B5EF4-FFF2-40B4-BE49-F238E27FC236}">
                    <a16:creationId xmlns:a16="http://schemas.microsoft.com/office/drawing/2014/main" id="{6D871884-F65F-4ACC-A88F-8EB4E46A1783}"/>
                  </a:ext>
                </a:extLst>
              </p:cNvPr>
              <p:cNvSpPr>
                <a:spLocks/>
              </p:cNvSpPr>
              <p:nvPr/>
            </p:nvSpPr>
            <p:spPr bwMode="auto">
              <a:xfrm>
                <a:off x="4650200" y="3182301"/>
                <a:ext cx="133386" cy="133386"/>
              </a:xfrm>
              <a:custGeom>
                <a:avLst/>
                <a:gdLst>
                  <a:gd name="T0" fmla="*/ 0 w 44"/>
                  <a:gd name="T1" fmla="*/ 23 h 45"/>
                  <a:gd name="T2" fmla="*/ 6 w 44"/>
                  <a:gd name="T3" fmla="*/ 7 h 45"/>
                  <a:gd name="T4" fmla="*/ 22 w 44"/>
                  <a:gd name="T5" fmla="*/ 0 h 45"/>
                  <a:gd name="T6" fmla="*/ 38 w 44"/>
                  <a:gd name="T7" fmla="*/ 7 h 45"/>
                  <a:gd name="T8" fmla="*/ 44 w 44"/>
                  <a:gd name="T9" fmla="*/ 23 h 45"/>
                  <a:gd name="T10" fmla="*/ 38 w 44"/>
                  <a:gd name="T11" fmla="*/ 39 h 45"/>
                  <a:gd name="T12" fmla="*/ 22 w 44"/>
                  <a:gd name="T13" fmla="*/ 45 h 45"/>
                  <a:gd name="T14" fmla="*/ 6 w 44"/>
                  <a:gd name="T15" fmla="*/ 39 h 45"/>
                  <a:gd name="T16" fmla="*/ 0 w 44"/>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0" y="23"/>
                    </a:moveTo>
                    <a:cubicBezTo>
                      <a:pt x="0" y="17"/>
                      <a:pt x="2" y="11"/>
                      <a:pt x="6" y="7"/>
                    </a:cubicBezTo>
                    <a:cubicBezTo>
                      <a:pt x="11" y="3"/>
                      <a:pt x="16" y="0"/>
                      <a:pt x="22" y="0"/>
                    </a:cubicBezTo>
                    <a:cubicBezTo>
                      <a:pt x="28" y="0"/>
                      <a:pt x="33" y="3"/>
                      <a:pt x="38" y="7"/>
                    </a:cubicBezTo>
                    <a:cubicBezTo>
                      <a:pt x="42" y="11"/>
                      <a:pt x="44" y="17"/>
                      <a:pt x="44" y="23"/>
                    </a:cubicBezTo>
                    <a:cubicBezTo>
                      <a:pt x="44" y="29"/>
                      <a:pt x="42" y="34"/>
                      <a:pt x="38" y="39"/>
                    </a:cubicBezTo>
                    <a:cubicBezTo>
                      <a:pt x="33" y="43"/>
                      <a:pt x="28" y="45"/>
                      <a:pt x="22" y="45"/>
                    </a:cubicBezTo>
                    <a:cubicBezTo>
                      <a:pt x="16" y="45"/>
                      <a:pt x="11" y="43"/>
                      <a:pt x="6" y="39"/>
                    </a:cubicBezTo>
                    <a:cubicBezTo>
                      <a:pt x="2" y="34"/>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6" name="Freeform 157">
                <a:extLst>
                  <a:ext uri="{FF2B5EF4-FFF2-40B4-BE49-F238E27FC236}">
                    <a16:creationId xmlns:a16="http://schemas.microsoft.com/office/drawing/2014/main" id="{7C12A8DA-7812-4AD2-AF0D-0294F6CD5D33}"/>
                  </a:ext>
                </a:extLst>
              </p:cNvPr>
              <p:cNvSpPr>
                <a:spLocks/>
              </p:cNvSpPr>
              <p:nvPr/>
            </p:nvSpPr>
            <p:spPr bwMode="auto">
              <a:xfrm>
                <a:off x="5260013" y="2818447"/>
                <a:ext cx="133386" cy="133386"/>
              </a:xfrm>
              <a:custGeom>
                <a:avLst/>
                <a:gdLst>
                  <a:gd name="T0" fmla="*/ 0 w 45"/>
                  <a:gd name="T1" fmla="*/ 22 h 45"/>
                  <a:gd name="T2" fmla="*/ 6 w 45"/>
                  <a:gd name="T3" fmla="*/ 6 h 45"/>
                  <a:gd name="T4" fmla="*/ 22 w 45"/>
                  <a:gd name="T5" fmla="*/ 0 h 45"/>
                  <a:gd name="T6" fmla="*/ 38 w 45"/>
                  <a:gd name="T7" fmla="*/ 6 h 45"/>
                  <a:gd name="T8" fmla="*/ 45 w 45"/>
                  <a:gd name="T9" fmla="*/ 22 h 45"/>
                  <a:gd name="T10" fmla="*/ 38 w 45"/>
                  <a:gd name="T11" fmla="*/ 38 h 45"/>
                  <a:gd name="T12" fmla="*/ 22 w 45"/>
                  <a:gd name="T13" fmla="*/ 45 h 45"/>
                  <a:gd name="T14" fmla="*/ 6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6" y="6"/>
                    </a:cubicBezTo>
                    <a:cubicBezTo>
                      <a:pt x="11" y="2"/>
                      <a:pt x="16" y="0"/>
                      <a:pt x="22" y="0"/>
                    </a:cubicBezTo>
                    <a:cubicBezTo>
                      <a:pt x="28" y="0"/>
                      <a:pt x="34" y="2"/>
                      <a:pt x="38" y="6"/>
                    </a:cubicBezTo>
                    <a:cubicBezTo>
                      <a:pt x="42" y="11"/>
                      <a:pt x="45" y="16"/>
                      <a:pt x="45" y="22"/>
                    </a:cubicBezTo>
                    <a:cubicBezTo>
                      <a:pt x="45" y="28"/>
                      <a:pt x="42" y="34"/>
                      <a:pt x="38" y="38"/>
                    </a:cubicBezTo>
                    <a:cubicBezTo>
                      <a:pt x="34" y="42"/>
                      <a:pt x="28" y="45"/>
                      <a:pt x="22" y="45"/>
                    </a:cubicBezTo>
                    <a:cubicBezTo>
                      <a:pt x="16" y="45"/>
                      <a:pt x="11" y="42"/>
                      <a:pt x="6" y="38"/>
                    </a:cubicBezTo>
                    <a:cubicBezTo>
                      <a:pt x="2" y="34"/>
                      <a:pt x="0" y="28"/>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7" name="Freeform 158">
                <a:extLst>
                  <a:ext uri="{FF2B5EF4-FFF2-40B4-BE49-F238E27FC236}">
                    <a16:creationId xmlns:a16="http://schemas.microsoft.com/office/drawing/2014/main" id="{0226243F-CFDE-4CDF-8F5D-BB235882336D}"/>
                  </a:ext>
                </a:extLst>
              </p:cNvPr>
              <p:cNvSpPr>
                <a:spLocks/>
              </p:cNvSpPr>
              <p:nvPr/>
            </p:nvSpPr>
            <p:spPr bwMode="auto">
              <a:xfrm>
                <a:off x="4853190" y="3850321"/>
                <a:ext cx="133386" cy="133386"/>
              </a:xfrm>
              <a:custGeom>
                <a:avLst/>
                <a:gdLst>
                  <a:gd name="T0" fmla="*/ 0 w 45"/>
                  <a:gd name="T1" fmla="*/ 22 h 45"/>
                  <a:gd name="T2" fmla="*/ 7 w 45"/>
                  <a:gd name="T3" fmla="*/ 6 h 45"/>
                  <a:gd name="T4" fmla="*/ 23 w 45"/>
                  <a:gd name="T5" fmla="*/ 0 h 45"/>
                  <a:gd name="T6" fmla="*/ 39 w 45"/>
                  <a:gd name="T7" fmla="*/ 6 h 45"/>
                  <a:gd name="T8" fmla="*/ 45 w 45"/>
                  <a:gd name="T9" fmla="*/ 22 h 45"/>
                  <a:gd name="T10" fmla="*/ 39 w 45"/>
                  <a:gd name="T11" fmla="*/ 38 h 45"/>
                  <a:gd name="T12" fmla="*/ 23 w 45"/>
                  <a:gd name="T13" fmla="*/ 45 h 45"/>
                  <a:gd name="T14" fmla="*/ 7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3" y="11"/>
                      <a:pt x="7" y="6"/>
                    </a:cubicBezTo>
                    <a:cubicBezTo>
                      <a:pt x="11" y="2"/>
                      <a:pt x="17" y="0"/>
                      <a:pt x="23" y="0"/>
                    </a:cubicBezTo>
                    <a:cubicBezTo>
                      <a:pt x="29" y="0"/>
                      <a:pt x="34" y="2"/>
                      <a:pt x="39" y="6"/>
                    </a:cubicBezTo>
                    <a:cubicBezTo>
                      <a:pt x="43" y="11"/>
                      <a:pt x="45" y="16"/>
                      <a:pt x="45" y="22"/>
                    </a:cubicBezTo>
                    <a:cubicBezTo>
                      <a:pt x="45" y="29"/>
                      <a:pt x="43" y="34"/>
                      <a:pt x="39" y="38"/>
                    </a:cubicBezTo>
                    <a:cubicBezTo>
                      <a:pt x="34" y="43"/>
                      <a:pt x="29" y="45"/>
                      <a:pt x="23" y="45"/>
                    </a:cubicBezTo>
                    <a:cubicBezTo>
                      <a:pt x="17" y="45"/>
                      <a:pt x="11" y="43"/>
                      <a:pt x="7" y="38"/>
                    </a:cubicBezTo>
                    <a:cubicBezTo>
                      <a:pt x="3" y="34"/>
                      <a:pt x="0" y="29"/>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8" name="Freeform 159">
                <a:extLst>
                  <a:ext uri="{FF2B5EF4-FFF2-40B4-BE49-F238E27FC236}">
                    <a16:creationId xmlns:a16="http://schemas.microsoft.com/office/drawing/2014/main" id="{CC8D4AC4-5415-4865-B7B1-19A5A846B9A6}"/>
                  </a:ext>
                </a:extLst>
              </p:cNvPr>
              <p:cNvSpPr>
                <a:spLocks/>
              </p:cNvSpPr>
              <p:nvPr/>
            </p:nvSpPr>
            <p:spPr bwMode="auto">
              <a:xfrm>
                <a:off x="3780464" y="3986847"/>
                <a:ext cx="133386" cy="133386"/>
              </a:xfrm>
              <a:custGeom>
                <a:avLst/>
                <a:gdLst>
                  <a:gd name="T0" fmla="*/ 0 w 45"/>
                  <a:gd name="T1" fmla="*/ 22 h 45"/>
                  <a:gd name="T2" fmla="*/ 6 w 45"/>
                  <a:gd name="T3" fmla="*/ 6 h 45"/>
                  <a:gd name="T4" fmla="*/ 22 w 45"/>
                  <a:gd name="T5" fmla="*/ 0 h 45"/>
                  <a:gd name="T6" fmla="*/ 38 w 45"/>
                  <a:gd name="T7" fmla="*/ 6 h 45"/>
                  <a:gd name="T8" fmla="*/ 45 w 45"/>
                  <a:gd name="T9" fmla="*/ 22 h 45"/>
                  <a:gd name="T10" fmla="*/ 38 w 45"/>
                  <a:gd name="T11" fmla="*/ 38 h 45"/>
                  <a:gd name="T12" fmla="*/ 22 w 45"/>
                  <a:gd name="T13" fmla="*/ 45 h 45"/>
                  <a:gd name="T14" fmla="*/ 6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6" y="6"/>
                    </a:cubicBezTo>
                    <a:cubicBezTo>
                      <a:pt x="11" y="2"/>
                      <a:pt x="16" y="0"/>
                      <a:pt x="22" y="0"/>
                    </a:cubicBezTo>
                    <a:cubicBezTo>
                      <a:pt x="28" y="0"/>
                      <a:pt x="34" y="2"/>
                      <a:pt x="38" y="6"/>
                    </a:cubicBezTo>
                    <a:cubicBezTo>
                      <a:pt x="43" y="11"/>
                      <a:pt x="45" y="16"/>
                      <a:pt x="45" y="22"/>
                    </a:cubicBezTo>
                    <a:cubicBezTo>
                      <a:pt x="45" y="28"/>
                      <a:pt x="43" y="34"/>
                      <a:pt x="38" y="38"/>
                    </a:cubicBezTo>
                    <a:cubicBezTo>
                      <a:pt x="34" y="42"/>
                      <a:pt x="28" y="45"/>
                      <a:pt x="22" y="45"/>
                    </a:cubicBezTo>
                    <a:cubicBezTo>
                      <a:pt x="16" y="45"/>
                      <a:pt x="11" y="42"/>
                      <a:pt x="6" y="38"/>
                    </a:cubicBezTo>
                    <a:cubicBezTo>
                      <a:pt x="2" y="34"/>
                      <a:pt x="0" y="28"/>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39" name="Freeform 160">
                <a:extLst>
                  <a:ext uri="{FF2B5EF4-FFF2-40B4-BE49-F238E27FC236}">
                    <a16:creationId xmlns:a16="http://schemas.microsoft.com/office/drawing/2014/main" id="{4EEBE71B-77E4-423A-8BD0-2001BBDB9468}"/>
                  </a:ext>
                </a:extLst>
              </p:cNvPr>
              <p:cNvSpPr>
                <a:spLocks/>
              </p:cNvSpPr>
              <p:nvPr/>
            </p:nvSpPr>
            <p:spPr bwMode="auto">
              <a:xfrm>
                <a:off x="2703714" y="3646698"/>
                <a:ext cx="133386" cy="133386"/>
              </a:xfrm>
              <a:custGeom>
                <a:avLst/>
                <a:gdLst>
                  <a:gd name="T0" fmla="*/ 0 w 45"/>
                  <a:gd name="T1" fmla="*/ 23 h 45"/>
                  <a:gd name="T2" fmla="*/ 6 w 45"/>
                  <a:gd name="T3" fmla="*/ 7 h 45"/>
                  <a:gd name="T4" fmla="*/ 22 w 45"/>
                  <a:gd name="T5" fmla="*/ 0 h 45"/>
                  <a:gd name="T6" fmla="*/ 38 w 45"/>
                  <a:gd name="T7" fmla="*/ 7 h 45"/>
                  <a:gd name="T8" fmla="*/ 45 w 45"/>
                  <a:gd name="T9" fmla="*/ 23 h 45"/>
                  <a:gd name="T10" fmla="*/ 38 w 45"/>
                  <a:gd name="T11" fmla="*/ 39 h 45"/>
                  <a:gd name="T12" fmla="*/ 22 w 45"/>
                  <a:gd name="T13" fmla="*/ 45 h 45"/>
                  <a:gd name="T14" fmla="*/ 6 w 45"/>
                  <a:gd name="T15" fmla="*/ 39 h 45"/>
                  <a:gd name="T16" fmla="*/ 0 w 45"/>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3"/>
                    </a:moveTo>
                    <a:cubicBezTo>
                      <a:pt x="0" y="17"/>
                      <a:pt x="2" y="11"/>
                      <a:pt x="6" y="7"/>
                    </a:cubicBezTo>
                    <a:cubicBezTo>
                      <a:pt x="11" y="3"/>
                      <a:pt x="16" y="0"/>
                      <a:pt x="22" y="0"/>
                    </a:cubicBezTo>
                    <a:cubicBezTo>
                      <a:pt x="28" y="0"/>
                      <a:pt x="34" y="3"/>
                      <a:pt x="38" y="7"/>
                    </a:cubicBezTo>
                    <a:cubicBezTo>
                      <a:pt x="43" y="11"/>
                      <a:pt x="45" y="17"/>
                      <a:pt x="45" y="23"/>
                    </a:cubicBezTo>
                    <a:cubicBezTo>
                      <a:pt x="45" y="29"/>
                      <a:pt x="43" y="34"/>
                      <a:pt x="38" y="39"/>
                    </a:cubicBezTo>
                    <a:cubicBezTo>
                      <a:pt x="34" y="43"/>
                      <a:pt x="28" y="45"/>
                      <a:pt x="22" y="45"/>
                    </a:cubicBezTo>
                    <a:cubicBezTo>
                      <a:pt x="16" y="45"/>
                      <a:pt x="11" y="43"/>
                      <a:pt x="6" y="39"/>
                    </a:cubicBezTo>
                    <a:cubicBezTo>
                      <a:pt x="2" y="34"/>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0" name="Freeform 161">
                <a:extLst>
                  <a:ext uri="{FF2B5EF4-FFF2-40B4-BE49-F238E27FC236}">
                    <a16:creationId xmlns:a16="http://schemas.microsoft.com/office/drawing/2014/main" id="{B3E83480-0B2E-49F4-929E-B1A8E189D9D7}"/>
                  </a:ext>
                </a:extLst>
              </p:cNvPr>
              <p:cNvSpPr>
                <a:spLocks/>
              </p:cNvSpPr>
              <p:nvPr/>
            </p:nvSpPr>
            <p:spPr bwMode="auto">
              <a:xfrm>
                <a:off x="3193512" y="3316498"/>
                <a:ext cx="133386" cy="133386"/>
              </a:xfrm>
              <a:custGeom>
                <a:avLst/>
                <a:gdLst>
                  <a:gd name="T0" fmla="*/ 0 w 45"/>
                  <a:gd name="T1" fmla="*/ 22 h 45"/>
                  <a:gd name="T2" fmla="*/ 7 w 45"/>
                  <a:gd name="T3" fmla="*/ 7 h 45"/>
                  <a:gd name="T4" fmla="*/ 22 w 45"/>
                  <a:gd name="T5" fmla="*/ 0 h 45"/>
                  <a:gd name="T6" fmla="*/ 38 w 45"/>
                  <a:gd name="T7" fmla="*/ 7 h 45"/>
                  <a:gd name="T8" fmla="*/ 45 w 45"/>
                  <a:gd name="T9" fmla="*/ 22 h 45"/>
                  <a:gd name="T10" fmla="*/ 38 w 45"/>
                  <a:gd name="T11" fmla="*/ 38 h 45"/>
                  <a:gd name="T12" fmla="*/ 22 w 45"/>
                  <a:gd name="T13" fmla="*/ 45 h 45"/>
                  <a:gd name="T14" fmla="*/ 7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7" y="7"/>
                    </a:cubicBezTo>
                    <a:cubicBezTo>
                      <a:pt x="11" y="2"/>
                      <a:pt x="16" y="0"/>
                      <a:pt x="22" y="0"/>
                    </a:cubicBezTo>
                    <a:cubicBezTo>
                      <a:pt x="29" y="0"/>
                      <a:pt x="34" y="2"/>
                      <a:pt x="38" y="7"/>
                    </a:cubicBezTo>
                    <a:cubicBezTo>
                      <a:pt x="43" y="11"/>
                      <a:pt x="45" y="16"/>
                      <a:pt x="45" y="22"/>
                    </a:cubicBezTo>
                    <a:cubicBezTo>
                      <a:pt x="45" y="29"/>
                      <a:pt x="43" y="34"/>
                      <a:pt x="38" y="38"/>
                    </a:cubicBezTo>
                    <a:cubicBezTo>
                      <a:pt x="34" y="43"/>
                      <a:pt x="29" y="45"/>
                      <a:pt x="22" y="45"/>
                    </a:cubicBezTo>
                    <a:cubicBezTo>
                      <a:pt x="16" y="45"/>
                      <a:pt x="11" y="43"/>
                      <a:pt x="7" y="38"/>
                    </a:cubicBezTo>
                    <a:cubicBezTo>
                      <a:pt x="2" y="34"/>
                      <a:pt x="0" y="29"/>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1" name="Freeform 162">
                <a:extLst>
                  <a:ext uri="{FF2B5EF4-FFF2-40B4-BE49-F238E27FC236}">
                    <a16:creationId xmlns:a16="http://schemas.microsoft.com/office/drawing/2014/main" id="{DBA02E65-B128-4525-9A0D-8A99E453EDCF}"/>
                  </a:ext>
                </a:extLst>
              </p:cNvPr>
              <p:cNvSpPr>
                <a:spLocks/>
              </p:cNvSpPr>
              <p:nvPr/>
            </p:nvSpPr>
            <p:spPr bwMode="auto">
              <a:xfrm>
                <a:off x="6368935" y="2177308"/>
                <a:ext cx="133386" cy="133386"/>
              </a:xfrm>
              <a:custGeom>
                <a:avLst/>
                <a:gdLst>
                  <a:gd name="T0" fmla="*/ 0 w 45"/>
                  <a:gd name="T1" fmla="*/ 23 h 45"/>
                  <a:gd name="T2" fmla="*/ 7 w 45"/>
                  <a:gd name="T3" fmla="*/ 7 h 45"/>
                  <a:gd name="T4" fmla="*/ 22 w 45"/>
                  <a:gd name="T5" fmla="*/ 0 h 45"/>
                  <a:gd name="T6" fmla="*/ 38 w 45"/>
                  <a:gd name="T7" fmla="*/ 7 h 45"/>
                  <a:gd name="T8" fmla="*/ 45 w 45"/>
                  <a:gd name="T9" fmla="*/ 23 h 45"/>
                  <a:gd name="T10" fmla="*/ 38 w 45"/>
                  <a:gd name="T11" fmla="*/ 38 h 45"/>
                  <a:gd name="T12" fmla="*/ 22 w 45"/>
                  <a:gd name="T13" fmla="*/ 45 h 45"/>
                  <a:gd name="T14" fmla="*/ 7 w 45"/>
                  <a:gd name="T15" fmla="*/ 38 h 45"/>
                  <a:gd name="T16" fmla="*/ 0 w 45"/>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3"/>
                    </a:moveTo>
                    <a:cubicBezTo>
                      <a:pt x="0" y="16"/>
                      <a:pt x="2" y="11"/>
                      <a:pt x="7" y="7"/>
                    </a:cubicBezTo>
                    <a:cubicBezTo>
                      <a:pt x="11" y="2"/>
                      <a:pt x="16" y="0"/>
                      <a:pt x="22" y="0"/>
                    </a:cubicBezTo>
                    <a:cubicBezTo>
                      <a:pt x="29" y="0"/>
                      <a:pt x="34" y="2"/>
                      <a:pt x="38" y="7"/>
                    </a:cubicBezTo>
                    <a:cubicBezTo>
                      <a:pt x="43" y="11"/>
                      <a:pt x="45" y="16"/>
                      <a:pt x="45" y="23"/>
                    </a:cubicBezTo>
                    <a:cubicBezTo>
                      <a:pt x="45" y="29"/>
                      <a:pt x="43" y="34"/>
                      <a:pt x="38" y="38"/>
                    </a:cubicBezTo>
                    <a:cubicBezTo>
                      <a:pt x="34" y="43"/>
                      <a:pt x="29" y="45"/>
                      <a:pt x="22" y="45"/>
                    </a:cubicBezTo>
                    <a:cubicBezTo>
                      <a:pt x="16" y="45"/>
                      <a:pt x="11" y="43"/>
                      <a:pt x="7" y="38"/>
                    </a:cubicBezTo>
                    <a:cubicBezTo>
                      <a:pt x="2" y="34"/>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2" name="Freeform 163">
                <a:extLst>
                  <a:ext uri="{FF2B5EF4-FFF2-40B4-BE49-F238E27FC236}">
                    <a16:creationId xmlns:a16="http://schemas.microsoft.com/office/drawing/2014/main" id="{6C23C352-884E-4408-90F2-F7DD5FB81324}"/>
                  </a:ext>
                </a:extLst>
              </p:cNvPr>
              <p:cNvSpPr>
                <a:spLocks/>
              </p:cNvSpPr>
              <p:nvPr/>
            </p:nvSpPr>
            <p:spPr bwMode="auto">
              <a:xfrm>
                <a:off x="8776644" y="3844818"/>
                <a:ext cx="133386" cy="133386"/>
              </a:xfrm>
              <a:custGeom>
                <a:avLst/>
                <a:gdLst>
                  <a:gd name="T0" fmla="*/ 0 w 46"/>
                  <a:gd name="T1" fmla="*/ 23 h 46"/>
                  <a:gd name="T2" fmla="*/ 7 w 46"/>
                  <a:gd name="T3" fmla="*/ 7 h 46"/>
                  <a:gd name="T4" fmla="*/ 23 w 46"/>
                  <a:gd name="T5" fmla="*/ 0 h 46"/>
                  <a:gd name="T6" fmla="*/ 39 w 46"/>
                  <a:gd name="T7" fmla="*/ 7 h 46"/>
                  <a:gd name="T8" fmla="*/ 46 w 46"/>
                  <a:gd name="T9" fmla="*/ 23 h 46"/>
                  <a:gd name="T10" fmla="*/ 39 w 46"/>
                  <a:gd name="T11" fmla="*/ 39 h 46"/>
                  <a:gd name="T12" fmla="*/ 23 w 46"/>
                  <a:gd name="T13" fmla="*/ 46 h 46"/>
                  <a:gd name="T14" fmla="*/ 7 w 46"/>
                  <a:gd name="T15" fmla="*/ 39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cubicBezTo>
                      <a:pt x="0" y="17"/>
                      <a:pt x="2" y="11"/>
                      <a:pt x="7" y="7"/>
                    </a:cubicBezTo>
                    <a:cubicBezTo>
                      <a:pt x="11" y="2"/>
                      <a:pt x="17" y="0"/>
                      <a:pt x="23" y="0"/>
                    </a:cubicBezTo>
                    <a:cubicBezTo>
                      <a:pt x="29" y="0"/>
                      <a:pt x="35" y="2"/>
                      <a:pt x="39" y="7"/>
                    </a:cubicBezTo>
                    <a:cubicBezTo>
                      <a:pt x="44" y="11"/>
                      <a:pt x="46" y="17"/>
                      <a:pt x="46" y="23"/>
                    </a:cubicBezTo>
                    <a:cubicBezTo>
                      <a:pt x="46" y="29"/>
                      <a:pt x="44" y="35"/>
                      <a:pt x="39" y="39"/>
                    </a:cubicBezTo>
                    <a:cubicBezTo>
                      <a:pt x="35" y="44"/>
                      <a:pt x="29" y="46"/>
                      <a:pt x="23" y="46"/>
                    </a:cubicBezTo>
                    <a:cubicBezTo>
                      <a:pt x="17" y="46"/>
                      <a:pt x="11" y="44"/>
                      <a:pt x="7" y="39"/>
                    </a:cubicBezTo>
                    <a:cubicBezTo>
                      <a:pt x="2" y="35"/>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3" name="Freeform 164">
                <a:extLst>
                  <a:ext uri="{FF2B5EF4-FFF2-40B4-BE49-F238E27FC236}">
                    <a16:creationId xmlns:a16="http://schemas.microsoft.com/office/drawing/2014/main" id="{8CE9AC82-C9EC-455A-A412-77C157B0A541}"/>
                  </a:ext>
                </a:extLst>
              </p:cNvPr>
              <p:cNvSpPr>
                <a:spLocks/>
              </p:cNvSpPr>
              <p:nvPr/>
            </p:nvSpPr>
            <p:spPr bwMode="auto">
              <a:xfrm>
                <a:off x="7216449" y="2144288"/>
                <a:ext cx="133386" cy="133386"/>
              </a:xfrm>
              <a:custGeom>
                <a:avLst/>
                <a:gdLst>
                  <a:gd name="T0" fmla="*/ 0 w 45"/>
                  <a:gd name="T1" fmla="*/ 22 h 45"/>
                  <a:gd name="T2" fmla="*/ 6 w 45"/>
                  <a:gd name="T3" fmla="*/ 6 h 45"/>
                  <a:gd name="T4" fmla="*/ 22 w 45"/>
                  <a:gd name="T5" fmla="*/ 0 h 45"/>
                  <a:gd name="T6" fmla="*/ 38 w 45"/>
                  <a:gd name="T7" fmla="*/ 6 h 45"/>
                  <a:gd name="T8" fmla="*/ 45 w 45"/>
                  <a:gd name="T9" fmla="*/ 22 h 45"/>
                  <a:gd name="T10" fmla="*/ 38 w 45"/>
                  <a:gd name="T11" fmla="*/ 38 h 45"/>
                  <a:gd name="T12" fmla="*/ 22 w 45"/>
                  <a:gd name="T13" fmla="*/ 45 h 45"/>
                  <a:gd name="T14" fmla="*/ 6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6" y="6"/>
                    </a:cubicBezTo>
                    <a:cubicBezTo>
                      <a:pt x="11" y="2"/>
                      <a:pt x="16" y="0"/>
                      <a:pt x="22" y="0"/>
                    </a:cubicBezTo>
                    <a:cubicBezTo>
                      <a:pt x="28" y="0"/>
                      <a:pt x="34" y="2"/>
                      <a:pt x="38" y="6"/>
                    </a:cubicBezTo>
                    <a:cubicBezTo>
                      <a:pt x="42" y="11"/>
                      <a:pt x="45" y="16"/>
                      <a:pt x="45" y="22"/>
                    </a:cubicBezTo>
                    <a:cubicBezTo>
                      <a:pt x="45" y="29"/>
                      <a:pt x="42" y="34"/>
                      <a:pt x="38" y="38"/>
                    </a:cubicBezTo>
                    <a:cubicBezTo>
                      <a:pt x="34" y="43"/>
                      <a:pt x="28" y="45"/>
                      <a:pt x="22" y="45"/>
                    </a:cubicBezTo>
                    <a:cubicBezTo>
                      <a:pt x="16" y="45"/>
                      <a:pt x="11" y="43"/>
                      <a:pt x="6" y="38"/>
                    </a:cubicBezTo>
                    <a:cubicBezTo>
                      <a:pt x="2" y="34"/>
                      <a:pt x="0" y="29"/>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4" name="Freeform 165">
                <a:extLst>
                  <a:ext uri="{FF2B5EF4-FFF2-40B4-BE49-F238E27FC236}">
                    <a16:creationId xmlns:a16="http://schemas.microsoft.com/office/drawing/2014/main" id="{EECE86C5-1BE3-4C0A-8375-C0D5F21C8A41}"/>
                  </a:ext>
                </a:extLst>
              </p:cNvPr>
              <p:cNvSpPr>
                <a:spLocks/>
              </p:cNvSpPr>
              <p:nvPr/>
            </p:nvSpPr>
            <p:spPr bwMode="auto">
              <a:xfrm>
                <a:off x="7337522" y="2862473"/>
                <a:ext cx="133386" cy="133386"/>
              </a:xfrm>
              <a:custGeom>
                <a:avLst/>
                <a:gdLst>
                  <a:gd name="T0" fmla="*/ 0 w 45"/>
                  <a:gd name="T1" fmla="*/ 23 h 45"/>
                  <a:gd name="T2" fmla="*/ 7 w 45"/>
                  <a:gd name="T3" fmla="*/ 7 h 45"/>
                  <a:gd name="T4" fmla="*/ 23 w 45"/>
                  <a:gd name="T5" fmla="*/ 0 h 45"/>
                  <a:gd name="T6" fmla="*/ 39 w 45"/>
                  <a:gd name="T7" fmla="*/ 7 h 45"/>
                  <a:gd name="T8" fmla="*/ 45 w 45"/>
                  <a:gd name="T9" fmla="*/ 23 h 45"/>
                  <a:gd name="T10" fmla="*/ 39 w 45"/>
                  <a:gd name="T11" fmla="*/ 39 h 45"/>
                  <a:gd name="T12" fmla="*/ 23 w 45"/>
                  <a:gd name="T13" fmla="*/ 45 h 45"/>
                  <a:gd name="T14" fmla="*/ 7 w 45"/>
                  <a:gd name="T15" fmla="*/ 39 h 45"/>
                  <a:gd name="T16" fmla="*/ 0 w 45"/>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3"/>
                    </a:moveTo>
                    <a:cubicBezTo>
                      <a:pt x="0" y="17"/>
                      <a:pt x="3" y="11"/>
                      <a:pt x="7" y="7"/>
                    </a:cubicBezTo>
                    <a:cubicBezTo>
                      <a:pt x="11" y="3"/>
                      <a:pt x="17" y="0"/>
                      <a:pt x="23" y="0"/>
                    </a:cubicBezTo>
                    <a:cubicBezTo>
                      <a:pt x="29" y="0"/>
                      <a:pt x="34" y="3"/>
                      <a:pt x="39" y="7"/>
                    </a:cubicBezTo>
                    <a:cubicBezTo>
                      <a:pt x="43" y="11"/>
                      <a:pt x="45" y="17"/>
                      <a:pt x="45" y="23"/>
                    </a:cubicBezTo>
                    <a:cubicBezTo>
                      <a:pt x="45" y="29"/>
                      <a:pt x="43" y="34"/>
                      <a:pt x="39" y="39"/>
                    </a:cubicBezTo>
                    <a:cubicBezTo>
                      <a:pt x="34" y="43"/>
                      <a:pt x="29" y="45"/>
                      <a:pt x="23" y="45"/>
                    </a:cubicBezTo>
                    <a:cubicBezTo>
                      <a:pt x="17" y="45"/>
                      <a:pt x="11" y="43"/>
                      <a:pt x="7" y="39"/>
                    </a:cubicBezTo>
                    <a:cubicBezTo>
                      <a:pt x="3" y="34"/>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5" name="Freeform 166">
                <a:extLst>
                  <a:ext uri="{FF2B5EF4-FFF2-40B4-BE49-F238E27FC236}">
                    <a16:creationId xmlns:a16="http://schemas.microsoft.com/office/drawing/2014/main" id="{8B22AFB2-DF56-4A60-B509-F6727830BA16}"/>
                  </a:ext>
                </a:extLst>
              </p:cNvPr>
              <p:cNvSpPr>
                <a:spLocks/>
              </p:cNvSpPr>
              <p:nvPr/>
            </p:nvSpPr>
            <p:spPr bwMode="auto">
              <a:xfrm>
                <a:off x="6586952" y="2773785"/>
                <a:ext cx="133386" cy="133386"/>
              </a:xfrm>
              <a:custGeom>
                <a:avLst/>
                <a:gdLst>
                  <a:gd name="T0" fmla="*/ 0 w 46"/>
                  <a:gd name="T1" fmla="*/ 23 h 46"/>
                  <a:gd name="T2" fmla="*/ 7 w 46"/>
                  <a:gd name="T3" fmla="*/ 7 h 46"/>
                  <a:gd name="T4" fmla="*/ 23 w 46"/>
                  <a:gd name="T5" fmla="*/ 0 h 46"/>
                  <a:gd name="T6" fmla="*/ 39 w 46"/>
                  <a:gd name="T7" fmla="*/ 7 h 46"/>
                  <a:gd name="T8" fmla="*/ 46 w 46"/>
                  <a:gd name="T9" fmla="*/ 23 h 46"/>
                  <a:gd name="T10" fmla="*/ 39 w 46"/>
                  <a:gd name="T11" fmla="*/ 39 h 46"/>
                  <a:gd name="T12" fmla="*/ 23 w 46"/>
                  <a:gd name="T13" fmla="*/ 46 h 46"/>
                  <a:gd name="T14" fmla="*/ 7 w 46"/>
                  <a:gd name="T15" fmla="*/ 39 h 46"/>
                  <a:gd name="T16" fmla="*/ 0 w 46"/>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0" y="23"/>
                    </a:moveTo>
                    <a:cubicBezTo>
                      <a:pt x="0" y="17"/>
                      <a:pt x="2" y="11"/>
                      <a:pt x="7" y="7"/>
                    </a:cubicBezTo>
                    <a:cubicBezTo>
                      <a:pt x="11" y="2"/>
                      <a:pt x="17" y="0"/>
                      <a:pt x="23" y="0"/>
                    </a:cubicBezTo>
                    <a:cubicBezTo>
                      <a:pt x="29" y="0"/>
                      <a:pt x="35" y="2"/>
                      <a:pt x="39" y="7"/>
                    </a:cubicBezTo>
                    <a:cubicBezTo>
                      <a:pt x="44" y="11"/>
                      <a:pt x="46" y="17"/>
                      <a:pt x="46" y="23"/>
                    </a:cubicBezTo>
                    <a:cubicBezTo>
                      <a:pt x="46" y="30"/>
                      <a:pt x="44" y="35"/>
                      <a:pt x="39" y="39"/>
                    </a:cubicBezTo>
                    <a:cubicBezTo>
                      <a:pt x="35" y="44"/>
                      <a:pt x="29" y="46"/>
                      <a:pt x="23" y="46"/>
                    </a:cubicBezTo>
                    <a:cubicBezTo>
                      <a:pt x="17" y="46"/>
                      <a:pt x="11" y="44"/>
                      <a:pt x="7" y="39"/>
                    </a:cubicBezTo>
                    <a:cubicBezTo>
                      <a:pt x="2" y="35"/>
                      <a:pt x="0" y="30"/>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6" name="Freeform 167">
                <a:extLst>
                  <a:ext uri="{FF2B5EF4-FFF2-40B4-BE49-F238E27FC236}">
                    <a16:creationId xmlns:a16="http://schemas.microsoft.com/office/drawing/2014/main" id="{54D5817F-5FB0-454B-ABDE-41F7FD5290EF}"/>
                  </a:ext>
                </a:extLst>
              </p:cNvPr>
              <p:cNvSpPr>
                <a:spLocks/>
              </p:cNvSpPr>
              <p:nvPr/>
            </p:nvSpPr>
            <p:spPr bwMode="auto">
              <a:xfrm>
                <a:off x="6254635" y="3277975"/>
                <a:ext cx="133386" cy="133386"/>
              </a:xfrm>
              <a:custGeom>
                <a:avLst/>
                <a:gdLst>
                  <a:gd name="T0" fmla="*/ 0 w 45"/>
                  <a:gd name="T1" fmla="*/ 23 h 45"/>
                  <a:gd name="T2" fmla="*/ 7 w 45"/>
                  <a:gd name="T3" fmla="*/ 7 h 45"/>
                  <a:gd name="T4" fmla="*/ 18 w 45"/>
                  <a:gd name="T5" fmla="*/ 0 h 45"/>
                  <a:gd name="T6" fmla="*/ 38 w 45"/>
                  <a:gd name="T7" fmla="*/ 7 h 45"/>
                  <a:gd name="T8" fmla="*/ 45 w 45"/>
                  <a:gd name="T9" fmla="*/ 23 h 45"/>
                  <a:gd name="T10" fmla="*/ 38 w 45"/>
                  <a:gd name="T11" fmla="*/ 38 h 45"/>
                  <a:gd name="T12" fmla="*/ 22 w 45"/>
                  <a:gd name="T13" fmla="*/ 45 h 45"/>
                  <a:gd name="T14" fmla="*/ 7 w 45"/>
                  <a:gd name="T15" fmla="*/ 38 h 45"/>
                  <a:gd name="T16" fmla="*/ 0 w 45"/>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3"/>
                    </a:moveTo>
                    <a:cubicBezTo>
                      <a:pt x="0" y="16"/>
                      <a:pt x="2" y="11"/>
                      <a:pt x="7" y="7"/>
                    </a:cubicBezTo>
                    <a:cubicBezTo>
                      <a:pt x="11" y="2"/>
                      <a:pt x="12" y="0"/>
                      <a:pt x="18" y="0"/>
                    </a:cubicBezTo>
                    <a:cubicBezTo>
                      <a:pt x="25" y="0"/>
                      <a:pt x="34" y="2"/>
                      <a:pt x="38" y="7"/>
                    </a:cubicBezTo>
                    <a:cubicBezTo>
                      <a:pt x="43" y="11"/>
                      <a:pt x="45" y="16"/>
                      <a:pt x="45" y="23"/>
                    </a:cubicBezTo>
                    <a:cubicBezTo>
                      <a:pt x="45" y="29"/>
                      <a:pt x="43" y="34"/>
                      <a:pt x="38" y="38"/>
                    </a:cubicBezTo>
                    <a:cubicBezTo>
                      <a:pt x="34" y="43"/>
                      <a:pt x="29" y="45"/>
                      <a:pt x="22" y="45"/>
                    </a:cubicBezTo>
                    <a:cubicBezTo>
                      <a:pt x="16" y="45"/>
                      <a:pt x="11" y="43"/>
                      <a:pt x="7" y="38"/>
                    </a:cubicBezTo>
                    <a:cubicBezTo>
                      <a:pt x="2" y="34"/>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7" name="Freeform 168">
                <a:extLst>
                  <a:ext uri="{FF2B5EF4-FFF2-40B4-BE49-F238E27FC236}">
                    <a16:creationId xmlns:a16="http://schemas.microsoft.com/office/drawing/2014/main" id="{5E577015-E27A-4958-95CB-A7220F4C8B32}"/>
                  </a:ext>
                </a:extLst>
              </p:cNvPr>
              <p:cNvSpPr>
                <a:spLocks/>
              </p:cNvSpPr>
              <p:nvPr/>
            </p:nvSpPr>
            <p:spPr bwMode="auto">
              <a:xfrm>
                <a:off x="7417321" y="3654953"/>
                <a:ext cx="133386" cy="133386"/>
              </a:xfrm>
              <a:custGeom>
                <a:avLst/>
                <a:gdLst>
                  <a:gd name="T0" fmla="*/ 0 w 45"/>
                  <a:gd name="T1" fmla="*/ 22 h 45"/>
                  <a:gd name="T2" fmla="*/ 7 w 45"/>
                  <a:gd name="T3" fmla="*/ 7 h 45"/>
                  <a:gd name="T4" fmla="*/ 22 w 45"/>
                  <a:gd name="T5" fmla="*/ 0 h 45"/>
                  <a:gd name="T6" fmla="*/ 38 w 45"/>
                  <a:gd name="T7" fmla="*/ 7 h 45"/>
                  <a:gd name="T8" fmla="*/ 45 w 45"/>
                  <a:gd name="T9" fmla="*/ 22 h 45"/>
                  <a:gd name="T10" fmla="*/ 38 w 45"/>
                  <a:gd name="T11" fmla="*/ 38 h 45"/>
                  <a:gd name="T12" fmla="*/ 22 w 45"/>
                  <a:gd name="T13" fmla="*/ 45 h 45"/>
                  <a:gd name="T14" fmla="*/ 7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7" y="7"/>
                    </a:cubicBezTo>
                    <a:cubicBezTo>
                      <a:pt x="11" y="2"/>
                      <a:pt x="16" y="0"/>
                      <a:pt x="22" y="0"/>
                    </a:cubicBezTo>
                    <a:cubicBezTo>
                      <a:pt x="29" y="0"/>
                      <a:pt x="34" y="2"/>
                      <a:pt x="38" y="7"/>
                    </a:cubicBezTo>
                    <a:cubicBezTo>
                      <a:pt x="43" y="11"/>
                      <a:pt x="45" y="16"/>
                      <a:pt x="45" y="22"/>
                    </a:cubicBezTo>
                    <a:cubicBezTo>
                      <a:pt x="45" y="29"/>
                      <a:pt x="43" y="34"/>
                      <a:pt x="38" y="38"/>
                    </a:cubicBezTo>
                    <a:cubicBezTo>
                      <a:pt x="34" y="43"/>
                      <a:pt x="29" y="45"/>
                      <a:pt x="22" y="45"/>
                    </a:cubicBezTo>
                    <a:cubicBezTo>
                      <a:pt x="16" y="45"/>
                      <a:pt x="11" y="43"/>
                      <a:pt x="7" y="38"/>
                    </a:cubicBezTo>
                    <a:cubicBezTo>
                      <a:pt x="2" y="34"/>
                      <a:pt x="0" y="29"/>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8" name="Freeform 169">
                <a:extLst>
                  <a:ext uri="{FF2B5EF4-FFF2-40B4-BE49-F238E27FC236}">
                    <a16:creationId xmlns:a16="http://schemas.microsoft.com/office/drawing/2014/main" id="{38922376-3BCF-45C2-A31E-4877E01B39CF}"/>
                  </a:ext>
                </a:extLst>
              </p:cNvPr>
              <p:cNvSpPr>
                <a:spLocks/>
              </p:cNvSpPr>
              <p:nvPr/>
            </p:nvSpPr>
            <p:spPr bwMode="auto">
              <a:xfrm>
                <a:off x="7801495" y="4156604"/>
                <a:ext cx="133386" cy="133386"/>
              </a:xfrm>
              <a:custGeom>
                <a:avLst/>
                <a:gdLst>
                  <a:gd name="T0" fmla="*/ 0 w 45"/>
                  <a:gd name="T1" fmla="*/ 23 h 45"/>
                  <a:gd name="T2" fmla="*/ 7 w 45"/>
                  <a:gd name="T3" fmla="*/ 7 h 45"/>
                  <a:gd name="T4" fmla="*/ 23 w 45"/>
                  <a:gd name="T5" fmla="*/ 0 h 45"/>
                  <a:gd name="T6" fmla="*/ 38 w 45"/>
                  <a:gd name="T7" fmla="*/ 7 h 45"/>
                  <a:gd name="T8" fmla="*/ 45 w 45"/>
                  <a:gd name="T9" fmla="*/ 23 h 45"/>
                  <a:gd name="T10" fmla="*/ 38 w 45"/>
                  <a:gd name="T11" fmla="*/ 39 h 45"/>
                  <a:gd name="T12" fmla="*/ 23 w 45"/>
                  <a:gd name="T13" fmla="*/ 45 h 45"/>
                  <a:gd name="T14" fmla="*/ 7 w 45"/>
                  <a:gd name="T15" fmla="*/ 39 h 45"/>
                  <a:gd name="T16" fmla="*/ 0 w 45"/>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3"/>
                    </a:moveTo>
                    <a:cubicBezTo>
                      <a:pt x="0" y="17"/>
                      <a:pt x="2" y="11"/>
                      <a:pt x="7" y="7"/>
                    </a:cubicBezTo>
                    <a:cubicBezTo>
                      <a:pt x="11" y="3"/>
                      <a:pt x="16" y="0"/>
                      <a:pt x="23" y="0"/>
                    </a:cubicBezTo>
                    <a:cubicBezTo>
                      <a:pt x="29" y="0"/>
                      <a:pt x="34" y="3"/>
                      <a:pt x="38" y="7"/>
                    </a:cubicBezTo>
                    <a:cubicBezTo>
                      <a:pt x="43" y="11"/>
                      <a:pt x="45" y="17"/>
                      <a:pt x="45" y="23"/>
                    </a:cubicBezTo>
                    <a:cubicBezTo>
                      <a:pt x="45" y="29"/>
                      <a:pt x="43" y="34"/>
                      <a:pt x="38" y="39"/>
                    </a:cubicBezTo>
                    <a:cubicBezTo>
                      <a:pt x="34" y="43"/>
                      <a:pt x="29" y="45"/>
                      <a:pt x="23" y="45"/>
                    </a:cubicBezTo>
                    <a:cubicBezTo>
                      <a:pt x="16" y="45"/>
                      <a:pt x="11" y="43"/>
                      <a:pt x="7" y="39"/>
                    </a:cubicBezTo>
                    <a:cubicBezTo>
                      <a:pt x="2" y="34"/>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49" name="Freeform 170">
                <a:extLst>
                  <a:ext uri="{FF2B5EF4-FFF2-40B4-BE49-F238E27FC236}">
                    <a16:creationId xmlns:a16="http://schemas.microsoft.com/office/drawing/2014/main" id="{ECEE0EE3-D88F-4485-AD7F-17351C7276E9}"/>
                  </a:ext>
                </a:extLst>
              </p:cNvPr>
              <p:cNvSpPr>
                <a:spLocks/>
              </p:cNvSpPr>
              <p:nvPr/>
            </p:nvSpPr>
            <p:spPr bwMode="auto">
              <a:xfrm>
                <a:off x="8510367" y="4453783"/>
                <a:ext cx="133386" cy="133386"/>
              </a:xfrm>
              <a:custGeom>
                <a:avLst/>
                <a:gdLst>
                  <a:gd name="T0" fmla="*/ 0 w 45"/>
                  <a:gd name="T1" fmla="*/ 23 h 45"/>
                  <a:gd name="T2" fmla="*/ 6 w 45"/>
                  <a:gd name="T3" fmla="*/ 7 h 45"/>
                  <a:gd name="T4" fmla="*/ 22 w 45"/>
                  <a:gd name="T5" fmla="*/ 0 h 45"/>
                  <a:gd name="T6" fmla="*/ 38 w 45"/>
                  <a:gd name="T7" fmla="*/ 7 h 45"/>
                  <a:gd name="T8" fmla="*/ 45 w 45"/>
                  <a:gd name="T9" fmla="*/ 23 h 45"/>
                  <a:gd name="T10" fmla="*/ 38 w 45"/>
                  <a:gd name="T11" fmla="*/ 39 h 45"/>
                  <a:gd name="T12" fmla="*/ 22 w 45"/>
                  <a:gd name="T13" fmla="*/ 45 h 45"/>
                  <a:gd name="T14" fmla="*/ 6 w 45"/>
                  <a:gd name="T15" fmla="*/ 39 h 45"/>
                  <a:gd name="T16" fmla="*/ 0 w 45"/>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3"/>
                    </a:moveTo>
                    <a:cubicBezTo>
                      <a:pt x="0" y="17"/>
                      <a:pt x="2" y="11"/>
                      <a:pt x="6" y="7"/>
                    </a:cubicBezTo>
                    <a:cubicBezTo>
                      <a:pt x="11" y="3"/>
                      <a:pt x="16" y="0"/>
                      <a:pt x="22" y="0"/>
                    </a:cubicBezTo>
                    <a:cubicBezTo>
                      <a:pt x="28" y="0"/>
                      <a:pt x="34" y="3"/>
                      <a:pt x="38" y="7"/>
                    </a:cubicBezTo>
                    <a:cubicBezTo>
                      <a:pt x="42" y="11"/>
                      <a:pt x="45" y="17"/>
                      <a:pt x="45" y="23"/>
                    </a:cubicBezTo>
                    <a:cubicBezTo>
                      <a:pt x="45" y="29"/>
                      <a:pt x="42" y="34"/>
                      <a:pt x="38" y="39"/>
                    </a:cubicBezTo>
                    <a:cubicBezTo>
                      <a:pt x="34" y="43"/>
                      <a:pt x="28" y="45"/>
                      <a:pt x="22" y="45"/>
                    </a:cubicBezTo>
                    <a:cubicBezTo>
                      <a:pt x="16" y="45"/>
                      <a:pt x="11" y="43"/>
                      <a:pt x="6" y="39"/>
                    </a:cubicBezTo>
                    <a:cubicBezTo>
                      <a:pt x="2" y="34"/>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50" name="Freeform 171">
                <a:extLst>
                  <a:ext uri="{FF2B5EF4-FFF2-40B4-BE49-F238E27FC236}">
                    <a16:creationId xmlns:a16="http://schemas.microsoft.com/office/drawing/2014/main" id="{F0A7005E-B1BB-48AD-82FD-A95656F25146}"/>
                  </a:ext>
                </a:extLst>
              </p:cNvPr>
              <p:cNvSpPr>
                <a:spLocks/>
              </p:cNvSpPr>
              <p:nvPr/>
            </p:nvSpPr>
            <p:spPr bwMode="auto">
              <a:xfrm>
                <a:off x="8927986" y="2947774"/>
                <a:ext cx="133386" cy="133386"/>
              </a:xfrm>
              <a:custGeom>
                <a:avLst/>
                <a:gdLst>
                  <a:gd name="T0" fmla="*/ 0 w 45"/>
                  <a:gd name="T1" fmla="*/ 22 h 45"/>
                  <a:gd name="T2" fmla="*/ 7 w 45"/>
                  <a:gd name="T3" fmla="*/ 6 h 45"/>
                  <a:gd name="T4" fmla="*/ 23 w 45"/>
                  <a:gd name="T5" fmla="*/ 0 h 45"/>
                  <a:gd name="T6" fmla="*/ 39 w 45"/>
                  <a:gd name="T7" fmla="*/ 6 h 45"/>
                  <a:gd name="T8" fmla="*/ 45 w 45"/>
                  <a:gd name="T9" fmla="*/ 22 h 45"/>
                  <a:gd name="T10" fmla="*/ 39 w 45"/>
                  <a:gd name="T11" fmla="*/ 38 h 45"/>
                  <a:gd name="T12" fmla="*/ 23 w 45"/>
                  <a:gd name="T13" fmla="*/ 45 h 45"/>
                  <a:gd name="T14" fmla="*/ 7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7" y="6"/>
                    </a:cubicBezTo>
                    <a:cubicBezTo>
                      <a:pt x="11" y="2"/>
                      <a:pt x="16" y="0"/>
                      <a:pt x="23" y="0"/>
                    </a:cubicBezTo>
                    <a:cubicBezTo>
                      <a:pt x="29" y="0"/>
                      <a:pt x="34" y="2"/>
                      <a:pt x="39" y="6"/>
                    </a:cubicBezTo>
                    <a:cubicBezTo>
                      <a:pt x="43" y="11"/>
                      <a:pt x="45" y="16"/>
                      <a:pt x="45" y="22"/>
                    </a:cubicBezTo>
                    <a:cubicBezTo>
                      <a:pt x="45" y="28"/>
                      <a:pt x="43" y="34"/>
                      <a:pt x="39" y="38"/>
                    </a:cubicBezTo>
                    <a:cubicBezTo>
                      <a:pt x="34" y="42"/>
                      <a:pt x="29" y="45"/>
                      <a:pt x="23" y="45"/>
                    </a:cubicBezTo>
                    <a:cubicBezTo>
                      <a:pt x="16" y="45"/>
                      <a:pt x="11" y="42"/>
                      <a:pt x="7" y="38"/>
                    </a:cubicBezTo>
                    <a:cubicBezTo>
                      <a:pt x="2" y="34"/>
                      <a:pt x="0" y="28"/>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52" name="Freeform 173">
                <a:extLst>
                  <a:ext uri="{FF2B5EF4-FFF2-40B4-BE49-F238E27FC236}">
                    <a16:creationId xmlns:a16="http://schemas.microsoft.com/office/drawing/2014/main" id="{9A98F14F-C230-4A18-9DA8-49323B735DBA}"/>
                  </a:ext>
                </a:extLst>
              </p:cNvPr>
              <p:cNvSpPr>
                <a:spLocks/>
              </p:cNvSpPr>
              <p:nvPr/>
            </p:nvSpPr>
            <p:spPr bwMode="auto">
              <a:xfrm>
                <a:off x="5634239" y="4615285"/>
                <a:ext cx="133386" cy="133386"/>
              </a:xfrm>
              <a:custGeom>
                <a:avLst/>
                <a:gdLst>
                  <a:gd name="T0" fmla="*/ 0 w 44"/>
                  <a:gd name="T1" fmla="*/ 23 h 45"/>
                  <a:gd name="T2" fmla="*/ 6 w 44"/>
                  <a:gd name="T3" fmla="*/ 7 h 45"/>
                  <a:gd name="T4" fmla="*/ 22 w 44"/>
                  <a:gd name="T5" fmla="*/ 0 h 45"/>
                  <a:gd name="T6" fmla="*/ 38 w 44"/>
                  <a:gd name="T7" fmla="*/ 7 h 45"/>
                  <a:gd name="T8" fmla="*/ 44 w 44"/>
                  <a:gd name="T9" fmla="*/ 23 h 45"/>
                  <a:gd name="T10" fmla="*/ 38 w 44"/>
                  <a:gd name="T11" fmla="*/ 38 h 45"/>
                  <a:gd name="T12" fmla="*/ 22 w 44"/>
                  <a:gd name="T13" fmla="*/ 45 h 45"/>
                  <a:gd name="T14" fmla="*/ 6 w 44"/>
                  <a:gd name="T15" fmla="*/ 38 h 45"/>
                  <a:gd name="T16" fmla="*/ 0 w 44"/>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0" y="23"/>
                    </a:moveTo>
                    <a:cubicBezTo>
                      <a:pt x="0" y="16"/>
                      <a:pt x="2" y="11"/>
                      <a:pt x="6" y="7"/>
                    </a:cubicBezTo>
                    <a:cubicBezTo>
                      <a:pt x="10" y="2"/>
                      <a:pt x="16" y="0"/>
                      <a:pt x="22" y="0"/>
                    </a:cubicBezTo>
                    <a:cubicBezTo>
                      <a:pt x="28" y="0"/>
                      <a:pt x="33" y="2"/>
                      <a:pt x="38" y="7"/>
                    </a:cubicBezTo>
                    <a:cubicBezTo>
                      <a:pt x="42" y="11"/>
                      <a:pt x="44" y="16"/>
                      <a:pt x="44" y="23"/>
                    </a:cubicBezTo>
                    <a:cubicBezTo>
                      <a:pt x="44" y="29"/>
                      <a:pt x="42" y="34"/>
                      <a:pt x="38" y="38"/>
                    </a:cubicBezTo>
                    <a:cubicBezTo>
                      <a:pt x="33" y="43"/>
                      <a:pt x="28" y="45"/>
                      <a:pt x="22" y="45"/>
                    </a:cubicBezTo>
                    <a:cubicBezTo>
                      <a:pt x="16" y="45"/>
                      <a:pt x="10" y="43"/>
                      <a:pt x="6" y="38"/>
                    </a:cubicBezTo>
                    <a:cubicBezTo>
                      <a:pt x="2" y="34"/>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53" name="Freeform 174">
                <a:extLst>
                  <a:ext uri="{FF2B5EF4-FFF2-40B4-BE49-F238E27FC236}">
                    <a16:creationId xmlns:a16="http://schemas.microsoft.com/office/drawing/2014/main" id="{EC72C74C-30B5-41FA-BC30-A9A3FDA6155D}"/>
                  </a:ext>
                </a:extLst>
              </p:cNvPr>
              <p:cNvSpPr>
                <a:spLocks/>
              </p:cNvSpPr>
              <p:nvPr/>
            </p:nvSpPr>
            <p:spPr bwMode="auto">
              <a:xfrm>
                <a:off x="6674371" y="1910396"/>
                <a:ext cx="133386" cy="133386"/>
              </a:xfrm>
              <a:custGeom>
                <a:avLst/>
                <a:gdLst>
                  <a:gd name="T0" fmla="*/ 0 w 45"/>
                  <a:gd name="T1" fmla="*/ 22 h 45"/>
                  <a:gd name="T2" fmla="*/ 7 w 45"/>
                  <a:gd name="T3" fmla="*/ 6 h 45"/>
                  <a:gd name="T4" fmla="*/ 23 w 45"/>
                  <a:gd name="T5" fmla="*/ 0 h 45"/>
                  <a:gd name="T6" fmla="*/ 38 w 45"/>
                  <a:gd name="T7" fmla="*/ 6 h 45"/>
                  <a:gd name="T8" fmla="*/ 45 w 45"/>
                  <a:gd name="T9" fmla="*/ 22 h 45"/>
                  <a:gd name="T10" fmla="*/ 38 w 45"/>
                  <a:gd name="T11" fmla="*/ 38 h 45"/>
                  <a:gd name="T12" fmla="*/ 23 w 45"/>
                  <a:gd name="T13" fmla="*/ 45 h 45"/>
                  <a:gd name="T14" fmla="*/ 7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7" y="6"/>
                    </a:cubicBezTo>
                    <a:cubicBezTo>
                      <a:pt x="11" y="2"/>
                      <a:pt x="16" y="0"/>
                      <a:pt x="23" y="0"/>
                    </a:cubicBezTo>
                    <a:cubicBezTo>
                      <a:pt x="29" y="0"/>
                      <a:pt x="34" y="2"/>
                      <a:pt x="38" y="6"/>
                    </a:cubicBezTo>
                    <a:cubicBezTo>
                      <a:pt x="43" y="11"/>
                      <a:pt x="45" y="16"/>
                      <a:pt x="45" y="22"/>
                    </a:cubicBezTo>
                    <a:cubicBezTo>
                      <a:pt x="45" y="28"/>
                      <a:pt x="43" y="34"/>
                      <a:pt x="38" y="38"/>
                    </a:cubicBezTo>
                    <a:cubicBezTo>
                      <a:pt x="34" y="42"/>
                      <a:pt x="29" y="45"/>
                      <a:pt x="23" y="45"/>
                    </a:cubicBezTo>
                    <a:cubicBezTo>
                      <a:pt x="16" y="45"/>
                      <a:pt x="11" y="42"/>
                      <a:pt x="7" y="38"/>
                    </a:cubicBezTo>
                    <a:cubicBezTo>
                      <a:pt x="2" y="34"/>
                      <a:pt x="0" y="28"/>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54" name="Freeform 175">
                <a:extLst>
                  <a:ext uri="{FF2B5EF4-FFF2-40B4-BE49-F238E27FC236}">
                    <a16:creationId xmlns:a16="http://schemas.microsoft.com/office/drawing/2014/main" id="{30616315-7A32-4ADF-BEF2-9CB1919F90FF}"/>
                  </a:ext>
                </a:extLst>
              </p:cNvPr>
              <p:cNvSpPr>
                <a:spLocks/>
              </p:cNvSpPr>
              <p:nvPr/>
            </p:nvSpPr>
            <p:spPr bwMode="auto">
              <a:xfrm>
                <a:off x="6443230" y="4144749"/>
                <a:ext cx="133386" cy="133386"/>
              </a:xfrm>
              <a:custGeom>
                <a:avLst/>
                <a:gdLst>
                  <a:gd name="T0" fmla="*/ 0 w 45"/>
                  <a:gd name="T1" fmla="*/ 22 h 45"/>
                  <a:gd name="T2" fmla="*/ 7 w 45"/>
                  <a:gd name="T3" fmla="*/ 6 h 45"/>
                  <a:gd name="T4" fmla="*/ 23 w 45"/>
                  <a:gd name="T5" fmla="*/ 0 h 45"/>
                  <a:gd name="T6" fmla="*/ 38 w 45"/>
                  <a:gd name="T7" fmla="*/ 6 h 45"/>
                  <a:gd name="T8" fmla="*/ 45 w 45"/>
                  <a:gd name="T9" fmla="*/ 22 h 45"/>
                  <a:gd name="T10" fmla="*/ 38 w 45"/>
                  <a:gd name="T11" fmla="*/ 38 h 45"/>
                  <a:gd name="T12" fmla="*/ 23 w 45"/>
                  <a:gd name="T13" fmla="*/ 45 h 45"/>
                  <a:gd name="T14" fmla="*/ 7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7" y="6"/>
                    </a:cubicBezTo>
                    <a:cubicBezTo>
                      <a:pt x="11" y="2"/>
                      <a:pt x="16" y="0"/>
                      <a:pt x="23" y="0"/>
                    </a:cubicBezTo>
                    <a:cubicBezTo>
                      <a:pt x="29" y="0"/>
                      <a:pt x="34" y="2"/>
                      <a:pt x="38" y="6"/>
                    </a:cubicBezTo>
                    <a:cubicBezTo>
                      <a:pt x="43" y="11"/>
                      <a:pt x="45" y="16"/>
                      <a:pt x="45" y="22"/>
                    </a:cubicBezTo>
                    <a:cubicBezTo>
                      <a:pt x="45" y="28"/>
                      <a:pt x="43" y="34"/>
                      <a:pt x="38" y="38"/>
                    </a:cubicBezTo>
                    <a:cubicBezTo>
                      <a:pt x="34" y="42"/>
                      <a:pt x="29" y="45"/>
                      <a:pt x="23" y="45"/>
                    </a:cubicBezTo>
                    <a:cubicBezTo>
                      <a:pt x="16" y="45"/>
                      <a:pt x="11" y="42"/>
                      <a:pt x="7" y="38"/>
                    </a:cubicBezTo>
                    <a:cubicBezTo>
                      <a:pt x="2" y="34"/>
                      <a:pt x="0" y="28"/>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56" name="Freeform 177" hidden="1">
                <a:extLst>
                  <a:ext uri="{FF2B5EF4-FFF2-40B4-BE49-F238E27FC236}">
                    <a16:creationId xmlns:a16="http://schemas.microsoft.com/office/drawing/2014/main" id="{F00EE045-FAEE-44D9-B4BE-80487B71771F}"/>
                  </a:ext>
                </a:extLst>
              </p:cNvPr>
              <p:cNvSpPr>
                <a:spLocks/>
              </p:cNvSpPr>
              <p:nvPr/>
            </p:nvSpPr>
            <p:spPr bwMode="auto">
              <a:xfrm>
                <a:off x="3130223" y="2284623"/>
                <a:ext cx="133386" cy="133386"/>
              </a:xfrm>
              <a:custGeom>
                <a:avLst/>
                <a:gdLst>
                  <a:gd name="T0" fmla="*/ 0 w 45"/>
                  <a:gd name="T1" fmla="*/ 23 h 45"/>
                  <a:gd name="T2" fmla="*/ 6 w 45"/>
                  <a:gd name="T3" fmla="*/ 7 h 45"/>
                  <a:gd name="T4" fmla="*/ 22 w 45"/>
                  <a:gd name="T5" fmla="*/ 0 h 45"/>
                  <a:gd name="T6" fmla="*/ 38 w 45"/>
                  <a:gd name="T7" fmla="*/ 7 h 45"/>
                  <a:gd name="T8" fmla="*/ 45 w 45"/>
                  <a:gd name="T9" fmla="*/ 23 h 45"/>
                  <a:gd name="T10" fmla="*/ 38 w 45"/>
                  <a:gd name="T11" fmla="*/ 39 h 45"/>
                  <a:gd name="T12" fmla="*/ 22 w 45"/>
                  <a:gd name="T13" fmla="*/ 45 h 45"/>
                  <a:gd name="T14" fmla="*/ 6 w 45"/>
                  <a:gd name="T15" fmla="*/ 39 h 45"/>
                  <a:gd name="T16" fmla="*/ 0 w 45"/>
                  <a:gd name="T1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3"/>
                    </a:moveTo>
                    <a:cubicBezTo>
                      <a:pt x="0" y="17"/>
                      <a:pt x="2" y="11"/>
                      <a:pt x="6" y="7"/>
                    </a:cubicBezTo>
                    <a:cubicBezTo>
                      <a:pt x="11" y="3"/>
                      <a:pt x="16" y="0"/>
                      <a:pt x="22" y="0"/>
                    </a:cubicBezTo>
                    <a:cubicBezTo>
                      <a:pt x="28" y="0"/>
                      <a:pt x="34" y="3"/>
                      <a:pt x="38" y="7"/>
                    </a:cubicBezTo>
                    <a:cubicBezTo>
                      <a:pt x="42" y="11"/>
                      <a:pt x="45" y="17"/>
                      <a:pt x="45" y="23"/>
                    </a:cubicBezTo>
                    <a:cubicBezTo>
                      <a:pt x="45" y="29"/>
                      <a:pt x="42" y="34"/>
                      <a:pt x="38" y="39"/>
                    </a:cubicBezTo>
                    <a:cubicBezTo>
                      <a:pt x="34" y="43"/>
                      <a:pt x="28" y="45"/>
                      <a:pt x="22" y="45"/>
                    </a:cubicBezTo>
                    <a:cubicBezTo>
                      <a:pt x="16" y="45"/>
                      <a:pt x="11" y="43"/>
                      <a:pt x="6" y="39"/>
                    </a:cubicBezTo>
                    <a:cubicBezTo>
                      <a:pt x="2" y="34"/>
                      <a:pt x="0" y="29"/>
                      <a:pt x="0"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sp>
            <p:nvSpPr>
              <p:cNvPr id="57" name="Freeform 171">
                <a:extLst>
                  <a:ext uri="{FF2B5EF4-FFF2-40B4-BE49-F238E27FC236}">
                    <a16:creationId xmlns:a16="http://schemas.microsoft.com/office/drawing/2014/main" id="{5117627E-DF00-4AFA-A93F-BE7CF70863F3}"/>
                  </a:ext>
                </a:extLst>
              </p:cNvPr>
              <p:cNvSpPr>
                <a:spLocks/>
              </p:cNvSpPr>
              <p:nvPr/>
            </p:nvSpPr>
            <p:spPr bwMode="auto">
              <a:xfrm>
                <a:off x="8141405" y="3380393"/>
                <a:ext cx="133386" cy="133386"/>
              </a:xfrm>
              <a:custGeom>
                <a:avLst/>
                <a:gdLst>
                  <a:gd name="T0" fmla="*/ 0 w 45"/>
                  <a:gd name="T1" fmla="*/ 22 h 45"/>
                  <a:gd name="T2" fmla="*/ 7 w 45"/>
                  <a:gd name="T3" fmla="*/ 6 h 45"/>
                  <a:gd name="T4" fmla="*/ 23 w 45"/>
                  <a:gd name="T5" fmla="*/ 0 h 45"/>
                  <a:gd name="T6" fmla="*/ 39 w 45"/>
                  <a:gd name="T7" fmla="*/ 6 h 45"/>
                  <a:gd name="T8" fmla="*/ 45 w 45"/>
                  <a:gd name="T9" fmla="*/ 22 h 45"/>
                  <a:gd name="T10" fmla="*/ 39 w 45"/>
                  <a:gd name="T11" fmla="*/ 38 h 45"/>
                  <a:gd name="T12" fmla="*/ 23 w 45"/>
                  <a:gd name="T13" fmla="*/ 45 h 45"/>
                  <a:gd name="T14" fmla="*/ 7 w 45"/>
                  <a:gd name="T15" fmla="*/ 38 h 45"/>
                  <a:gd name="T16" fmla="*/ 0 w 45"/>
                  <a:gd name="T1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0" y="22"/>
                    </a:moveTo>
                    <a:cubicBezTo>
                      <a:pt x="0" y="16"/>
                      <a:pt x="2" y="11"/>
                      <a:pt x="7" y="6"/>
                    </a:cubicBezTo>
                    <a:cubicBezTo>
                      <a:pt x="11" y="2"/>
                      <a:pt x="16" y="0"/>
                      <a:pt x="23" y="0"/>
                    </a:cubicBezTo>
                    <a:cubicBezTo>
                      <a:pt x="29" y="0"/>
                      <a:pt x="34" y="2"/>
                      <a:pt x="39" y="6"/>
                    </a:cubicBezTo>
                    <a:cubicBezTo>
                      <a:pt x="43" y="11"/>
                      <a:pt x="45" y="16"/>
                      <a:pt x="45" y="22"/>
                    </a:cubicBezTo>
                    <a:cubicBezTo>
                      <a:pt x="45" y="28"/>
                      <a:pt x="43" y="34"/>
                      <a:pt x="39" y="38"/>
                    </a:cubicBezTo>
                    <a:cubicBezTo>
                      <a:pt x="34" y="42"/>
                      <a:pt x="29" y="45"/>
                      <a:pt x="23" y="45"/>
                    </a:cubicBezTo>
                    <a:cubicBezTo>
                      <a:pt x="16" y="45"/>
                      <a:pt x="11" y="42"/>
                      <a:pt x="7" y="38"/>
                    </a:cubicBezTo>
                    <a:cubicBezTo>
                      <a:pt x="2" y="34"/>
                      <a:pt x="0" y="28"/>
                      <a:pt x="0"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nl-BE" sz="1350" dirty="0"/>
              </a:p>
            </p:txBody>
          </p:sp>
        </p:grpSp>
      </p:grpSp>
      <p:sp>
        <p:nvSpPr>
          <p:cNvPr id="2" name="Titel 1">
            <a:extLst>
              <a:ext uri="{FF2B5EF4-FFF2-40B4-BE49-F238E27FC236}">
                <a16:creationId xmlns:a16="http://schemas.microsoft.com/office/drawing/2014/main" id="{87FC60BE-2146-471B-AB4F-BA819BFB4D6D}"/>
              </a:ext>
            </a:extLst>
          </p:cNvPr>
          <p:cNvSpPr>
            <a:spLocks noGrp="1"/>
          </p:cNvSpPr>
          <p:nvPr userDrawn="1">
            <p:ph type="title"/>
          </p:nvPr>
        </p:nvSpPr>
        <p:spPr>
          <a:xfrm>
            <a:off x="630324" y="277713"/>
            <a:ext cx="6858000" cy="619851"/>
          </a:xfrm>
        </p:spPr>
        <p:txBody>
          <a:bodyPr/>
          <a:lstStyle>
            <a:lvl1pPr>
              <a:defRPr sz="3000">
                <a:latin typeface="Baloo 2" pitchFamily="2" charset="0"/>
                <a:cs typeface="Baloo 2" pitchFamily="2" charset="0"/>
              </a:defRPr>
            </a:lvl1pPr>
          </a:lstStyle>
          <a:p>
            <a:r>
              <a:rPr lang="nl-NL"/>
              <a:t>Klik om stijl te bewerken</a:t>
            </a:r>
            <a:endParaRPr lang="nl-BE" dirty="0"/>
          </a:p>
        </p:txBody>
      </p:sp>
      <p:grpSp>
        <p:nvGrpSpPr>
          <p:cNvPr id="5" name="Groep 4">
            <a:extLst>
              <a:ext uri="{FF2B5EF4-FFF2-40B4-BE49-F238E27FC236}">
                <a16:creationId xmlns:a16="http://schemas.microsoft.com/office/drawing/2014/main" id="{12D6F9FE-035C-CCCC-585B-0F8EEFE52FBE}"/>
              </a:ext>
            </a:extLst>
          </p:cNvPr>
          <p:cNvGrpSpPr/>
          <p:nvPr userDrawn="1"/>
        </p:nvGrpSpPr>
        <p:grpSpPr>
          <a:xfrm>
            <a:off x="337318" y="4447657"/>
            <a:ext cx="1102334" cy="470008"/>
            <a:chOff x="9892887" y="353864"/>
            <a:chExt cx="1809463" cy="771510"/>
          </a:xfrm>
        </p:grpSpPr>
        <p:sp>
          <p:nvSpPr>
            <p:cNvPr id="6" name="Freeform 7">
              <a:extLst>
                <a:ext uri="{FF2B5EF4-FFF2-40B4-BE49-F238E27FC236}">
                  <a16:creationId xmlns:a16="http://schemas.microsoft.com/office/drawing/2014/main" id="{5DB506E7-C515-4AC2-7626-49D55946E63F}"/>
                </a:ext>
              </a:extLst>
            </p:cNvPr>
            <p:cNvSpPr>
              <a:spLocks/>
            </p:cNvSpPr>
            <p:nvPr userDrawn="1"/>
          </p:nvSpPr>
          <p:spPr bwMode="auto">
            <a:xfrm>
              <a:off x="9904658" y="584996"/>
              <a:ext cx="599231" cy="540378"/>
            </a:xfrm>
            <a:custGeom>
              <a:avLst/>
              <a:gdLst>
                <a:gd name="T0" fmla="*/ 0 w 318"/>
                <a:gd name="T1" fmla="*/ 202 h 286"/>
                <a:gd name="T2" fmla="*/ 231 w 318"/>
                <a:gd name="T3" fmla="*/ 230 h 286"/>
                <a:gd name="T4" fmla="*/ 263 w 318"/>
                <a:gd name="T5" fmla="*/ 0 h 286"/>
                <a:gd name="T6" fmla="*/ 0 w 318"/>
                <a:gd name="T7" fmla="*/ 202 h 286"/>
              </a:gdLst>
              <a:ahLst/>
              <a:cxnLst>
                <a:cxn ang="0">
                  <a:pos x="T0" y="T1"/>
                </a:cxn>
                <a:cxn ang="0">
                  <a:pos x="T2" y="T3"/>
                </a:cxn>
                <a:cxn ang="0">
                  <a:pos x="T4" y="T5"/>
                </a:cxn>
                <a:cxn ang="0">
                  <a:pos x="T6" y="T7"/>
                </a:cxn>
              </a:cxnLst>
              <a:rect l="0" t="0" r="r" b="b"/>
              <a:pathLst>
                <a:path w="318" h="286">
                  <a:moveTo>
                    <a:pt x="0" y="202"/>
                  </a:moveTo>
                  <a:cubicBezTo>
                    <a:pt x="56" y="273"/>
                    <a:pt x="159" y="286"/>
                    <a:pt x="231" y="230"/>
                  </a:cubicBezTo>
                  <a:cubicBezTo>
                    <a:pt x="304" y="175"/>
                    <a:pt x="318" y="72"/>
                    <a:pt x="263" y="0"/>
                  </a:cubicBezTo>
                  <a:lnTo>
                    <a:pt x="0" y="202"/>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a:ln>
                  <a:noFill/>
                </a:ln>
                <a:solidFill>
                  <a:prstClr val="black"/>
                </a:solidFill>
                <a:effectLst/>
                <a:uLnTx/>
                <a:uFillTx/>
              </a:endParaRPr>
            </a:p>
          </p:txBody>
        </p:sp>
        <p:sp>
          <p:nvSpPr>
            <p:cNvPr id="13" name="Freeform 8">
              <a:extLst>
                <a:ext uri="{FF2B5EF4-FFF2-40B4-BE49-F238E27FC236}">
                  <a16:creationId xmlns:a16="http://schemas.microsoft.com/office/drawing/2014/main" id="{43C949A4-A60D-E8C3-4C39-5619B8FF7DAD}"/>
                </a:ext>
              </a:extLst>
            </p:cNvPr>
            <p:cNvSpPr>
              <a:spLocks/>
            </p:cNvSpPr>
            <p:nvPr userDrawn="1"/>
          </p:nvSpPr>
          <p:spPr bwMode="auto">
            <a:xfrm>
              <a:off x="9892887" y="353864"/>
              <a:ext cx="598161" cy="541448"/>
            </a:xfrm>
            <a:custGeom>
              <a:avLst/>
              <a:gdLst>
                <a:gd name="T0" fmla="*/ 317 w 317"/>
                <a:gd name="T1" fmla="*/ 85 h 286"/>
                <a:gd name="T2" fmla="*/ 86 w 317"/>
                <a:gd name="T3" fmla="*/ 56 h 286"/>
                <a:gd name="T4" fmla="*/ 54 w 317"/>
                <a:gd name="T5" fmla="*/ 286 h 286"/>
                <a:gd name="T6" fmla="*/ 317 w 317"/>
                <a:gd name="T7" fmla="*/ 85 h 286"/>
              </a:gdLst>
              <a:ahLst/>
              <a:cxnLst>
                <a:cxn ang="0">
                  <a:pos x="T0" y="T1"/>
                </a:cxn>
                <a:cxn ang="0">
                  <a:pos x="T2" y="T3"/>
                </a:cxn>
                <a:cxn ang="0">
                  <a:pos x="T4" y="T5"/>
                </a:cxn>
                <a:cxn ang="0">
                  <a:pos x="T6" y="T7"/>
                </a:cxn>
              </a:cxnLst>
              <a:rect l="0" t="0" r="r" b="b"/>
              <a:pathLst>
                <a:path w="317" h="286">
                  <a:moveTo>
                    <a:pt x="317" y="85"/>
                  </a:moveTo>
                  <a:cubicBezTo>
                    <a:pt x="261" y="13"/>
                    <a:pt x="158" y="0"/>
                    <a:pt x="86" y="56"/>
                  </a:cubicBezTo>
                  <a:cubicBezTo>
                    <a:pt x="14" y="111"/>
                    <a:pt x="0" y="214"/>
                    <a:pt x="54" y="286"/>
                  </a:cubicBezTo>
                  <a:lnTo>
                    <a:pt x="317" y="85"/>
                  </a:lnTo>
                  <a:close/>
                </a:path>
              </a:pathLst>
            </a:custGeom>
            <a:solidFill>
              <a:srgbClr val="009AD6"/>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a:ln>
                  <a:noFill/>
                </a:ln>
                <a:solidFill>
                  <a:prstClr val="black"/>
                </a:solidFill>
                <a:effectLst/>
                <a:uLnTx/>
                <a:uFillTx/>
              </a:endParaRPr>
            </a:p>
          </p:txBody>
        </p:sp>
        <p:sp>
          <p:nvSpPr>
            <p:cNvPr id="14" name="Freeform 9">
              <a:extLst>
                <a:ext uri="{FF2B5EF4-FFF2-40B4-BE49-F238E27FC236}">
                  <a16:creationId xmlns:a16="http://schemas.microsoft.com/office/drawing/2014/main" id="{50E0395A-6596-577E-C539-472D74913EBF}"/>
                </a:ext>
              </a:extLst>
            </p:cNvPr>
            <p:cNvSpPr>
              <a:spLocks/>
            </p:cNvSpPr>
            <p:nvPr userDrawn="1"/>
          </p:nvSpPr>
          <p:spPr bwMode="auto">
            <a:xfrm>
              <a:off x="10647276" y="592486"/>
              <a:ext cx="295335" cy="352048"/>
            </a:xfrm>
            <a:custGeom>
              <a:avLst/>
              <a:gdLst>
                <a:gd name="T0" fmla="*/ 146 w 156"/>
                <a:gd name="T1" fmla="*/ 31 h 186"/>
                <a:gd name="T2" fmla="*/ 76 w 156"/>
                <a:gd name="T3" fmla="*/ 0 h 186"/>
                <a:gd name="T4" fmla="*/ 0 w 156"/>
                <a:gd name="T5" fmla="*/ 56 h 186"/>
                <a:gd name="T6" fmla="*/ 66 w 156"/>
                <a:gd name="T7" fmla="*/ 111 h 186"/>
                <a:gd name="T8" fmla="*/ 106 w 156"/>
                <a:gd name="T9" fmla="*/ 127 h 186"/>
                <a:gd name="T10" fmla="*/ 80 w 156"/>
                <a:gd name="T11" fmla="*/ 143 h 186"/>
                <a:gd name="T12" fmla="*/ 42 w 156"/>
                <a:gd name="T13" fmla="*/ 121 h 186"/>
                <a:gd name="T14" fmla="*/ 2 w 156"/>
                <a:gd name="T15" fmla="*/ 152 h 186"/>
                <a:gd name="T16" fmla="*/ 78 w 156"/>
                <a:gd name="T17" fmla="*/ 185 h 186"/>
                <a:gd name="T18" fmla="*/ 156 w 156"/>
                <a:gd name="T19" fmla="*/ 126 h 186"/>
                <a:gd name="T20" fmla="*/ 89 w 156"/>
                <a:gd name="T21" fmla="*/ 71 h 186"/>
                <a:gd name="T22" fmla="*/ 51 w 156"/>
                <a:gd name="T23" fmla="*/ 55 h 186"/>
                <a:gd name="T24" fmla="*/ 75 w 156"/>
                <a:gd name="T25" fmla="*/ 40 h 186"/>
                <a:gd name="T26" fmla="*/ 109 w 156"/>
                <a:gd name="T27" fmla="*/ 59 h 186"/>
                <a:gd name="T28" fmla="*/ 146 w 156"/>
                <a:gd name="T29" fmla="*/ 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86">
                  <a:moveTo>
                    <a:pt x="146" y="31"/>
                  </a:moveTo>
                  <a:cubicBezTo>
                    <a:pt x="132" y="12"/>
                    <a:pt x="110" y="0"/>
                    <a:pt x="76" y="0"/>
                  </a:cubicBezTo>
                  <a:cubicBezTo>
                    <a:pt x="30" y="0"/>
                    <a:pt x="0" y="26"/>
                    <a:pt x="0" y="56"/>
                  </a:cubicBezTo>
                  <a:cubicBezTo>
                    <a:pt x="0" y="94"/>
                    <a:pt x="33" y="105"/>
                    <a:pt x="66" y="111"/>
                  </a:cubicBezTo>
                  <a:cubicBezTo>
                    <a:pt x="88" y="115"/>
                    <a:pt x="106" y="118"/>
                    <a:pt x="106" y="127"/>
                  </a:cubicBezTo>
                  <a:cubicBezTo>
                    <a:pt x="106" y="136"/>
                    <a:pt x="97" y="143"/>
                    <a:pt x="80" y="143"/>
                  </a:cubicBezTo>
                  <a:cubicBezTo>
                    <a:pt x="63" y="143"/>
                    <a:pt x="49" y="136"/>
                    <a:pt x="42" y="121"/>
                  </a:cubicBezTo>
                  <a:cubicBezTo>
                    <a:pt x="2" y="152"/>
                    <a:pt x="2" y="152"/>
                    <a:pt x="2" y="152"/>
                  </a:cubicBezTo>
                  <a:cubicBezTo>
                    <a:pt x="16" y="174"/>
                    <a:pt x="41" y="185"/>
                    <a:pt x="78" y="185"/>
                  </a:cubicBezTo>
                  <a:cubicBezTo>
                    <a:pt x="131" y="186"/>
                    <a:pt x="156" y="152"/>
                    <a:pt x="156" y="126"/>
                  </a:cubicBezTo>
                  <a:cubicBezTo>
                    <a:pt x="156" y="88"/>
                    <a:pt x="120" y="77"/>
                    <a:pt x="89" y="71"/>
                  </a:cubicBezTo>
                  <a:cubicBezTo>
                    <a:pt x="62" y="66"/>
                    <a:pt x="51" y="63"/>
                    <a:pt x="51" y="55"/>
                  </a:cubicBezTo>
                  <a:cubicBezTo>
                    <a:pt x="51" y="47"/>
                    <a:pt x="59" y="40"/>
                    <a:pt x="75" y="40"/>
                  </a:cubicBezTo>
                  <a:cubicBezTo>
                    <a:pt x="91" y="40"/>
                    <a:pt x="103" y="48"/>
                    <a:pt x="109" y="59"/>
                  </a:cubicBezTo>
                  <a:lnTo>
                    <a:pt x="146" y="31"/>
                  </a:ln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a:ln>
                  <a:noFill/>
                </a:ln>
                <a:solidFill>
                  <a:prstClr val="black"/>
                </a:solidFill>
                <a:effectLst/>
                <a:uLnTx/>
                <a:uFillTx/>
              </a:endParaRPr>
            </a:p>
          </p:txBody>
        </p:sp>
        <p:sp>
          <p:nvSpPr>
            <p:cNvPr id="26" name="Freeform 10">
              <a:extLst>
                <a:ext uri="{FF2B5EF4-FFF2-40B4-BE49-F238E27FC236}">
                  <a16:creationId xmlns:a16="http://schemas.microsoft.com/office/drawing/2014/main" id="{AADC98B9-8B28-024F-0CEF-6237A322458A}"/>
                </a:ext>
              </a:extLst>
            </p:cNvPr>
            <p:cNvSpPr>
              <a:spLocks noEditPoints="1"/>
            </p:cNvSpPr>
            <p:nvPr userDrawn="1"/>
          </p:nvSpPr>
          <p:spPr bwMode="auto">
            <a:xfrm>
              <a:off x="11355652" y="444819"/>
              <a:ext cx="346698" cy="500786"/>
            </a:xfrm>
            <a:custGeom>
              <a:avLst/>
              <a:gdLst>
                <a:gd name="T0" fmla="*/ 89 w 184"/>
                <a:gd name="T1" fmla="*/ 77 h 265"/>
                <a:gd name="T2" fmla="*/ 49 w 184"/>
                <a:gd name="T3" fmla="*/ 89 h 265"/>
                <a:gd name="T4" fmla="*/ 49 w 184"/>
                <a:gd name="T5" fmla="*/ 0 h 265"/>
                <a:gd name="T6" fmla="*/ 0 w 184"/>
                <a:gd name="T7" fmla="*/ 0 h 265"/>
                <a:gd name="T8" fmla="*/ 0 w 184"/>
                <a:gd name="T9" fmla="*/ 263 h 265"/>
                <a:gd name="T10" fmla="*/ 49 w 184"/>
                <a:gd name="T11" fmla="*/ 263 h 265"/>
                <a:gd name="T12" fmla="*/ 49 w 184"/>
                <a:gd name="T13" fmla="*/ 253 h 265"/>
                <a:gd name="T14" fmla="*/ 89 w 184"/>
                <a:gd name="T15" fmla="*/ 265 h 265"/>
                <a:gd name="T16" fmla="*/ 184 w 184"/>
                <a:gd name="T17" fmla="*/ 171 h 265"/>
                <a:gd name="T18" fmla="*/ 89 w 184"/>
                <a:gd name="T19" fmla="*/ 77 h 265"/>
                <a:gd name="T20" fmla="*/ 92 w 184"/>
                <a:gd name="T21" fmla="*/ 218 h 265"/>
                <a:gd name="T22" fmla="*/ 58 w 184"/>
                <a:gd name="T23" fmla="*/ 204 h 265"/>
                <a:gd name="T24" fmla="*/ 45 w 184"/>
                <a:gd name="T25" fmla="*/ 171 h 265"/>
                <a:gd name="T26" fmla="*/ 92 w 184"/>
                <a:gd name="T27" fmla="*/ 124 h 265"/>
                <a:gd name="T28" fmla="*/ 140 w 184"/>
                <a:gd name="T29" fmla="*/ 171 h 265"/>
                <a:gd name="T30" fmla="*/ 92 w 184"/>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4" y="223"/>
                    <a:pt x="184" y="171"/>
                  </a:cubicBezTo>
                  <a:cubicBezTo>
                    <a:pt x="184" y="119"/>
                    <a:pt x="141" y="77"/>
                    <a:pt x="89" y="77"/>
                  </a:cubicBezTo>
                  <a:close/>
                  <a:moveTo>
                    <a:pt x="92" y="218"/>
                  </a:moveTo>
                  <a:cubicBezTo>
                    <a:pt x="79" y="218"/>
                    <a:pt x="67" y="213"/>
                    <a:pt x="58" y="204"/>
                  </a:cubicBezTo>
                  <a:cubicBezTo>
                    <a:pt x="49" y="195"/>
                    <a:pt x="45" y="183"/>
                    <a:pt x="45" y="171"/>
                  </a:cubicBezTo>
                  <a:cubicBezTo>
                    <a:pt x="45" y="145"/>
                    <a:pt x="65" y="124"/>
                    <a:pt x="92" y="124"/>
                  </a:cubicBezTo>
                  <a:cubicBezTo>
                    <a:pt x="118" y="124"/>
                    <a:pt x="140" y="145"/>
                    <a:pt x="140" y="171"/>
                  </a:cubicBezTo>
                  <a:cubicBezTo>
                    <a:pt x="140" y="197"/>
                    <a:pt x="118" y="218"/>
                    <a:pt x="92"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a:ln>
                  <a:noFill/>
                </a:ln>
                <a:solidFill>
                  <a:prstClr val="black"/>
                </a:solidFill>
                <a:effectLst/>
                <a:uLnTx/>
                <a:uFillTx/>
              </a:endParaRPr>
            </a:p>
          </p:txBody>
        </p:sp>
        <p:sp>
          <p:nvSpPr>
            <p:cNvPr id="27" name="Freeform 11">
              <a:extLst>
                <a:ext uri="{FF2B5EF4-FFF2-40B4-BE49-F238E27FC236}">
                  <a16:creationId xmlns:a16="http://schemas.microsoft.com/office/drawing/2014/main" id="{0127841F-8EA3-45D5-5D00-A56C3AC5FE06}"/>
                </a:ext>
              </a:extLst>
            </p:cNvPr>
            <p:cNvSpPr>
              <a:spLocks noEditPoints="1"/>
            </p:cNvSpPr>
            <p:nvPr userDrawn="1"/>
          </p:nvSpPr>
          <p:spPr bwMode="auto">
            <a:xfrm>
              <a:off x="10975783" y="444819"/>
              <a:ext cx="345628" cy="500786"/>
            </a:xfrm>
            <a:custGeom>
              <a:avLst/>
              <a:gdLst>
                <a:gd name="T0" fmla="*/ 89 w 183"/>
                <a:gd name="T1" fmla="*/ 77 h 265"/>
                <a:gd name="T2" fmla="*/ 49 w 183"/>
                <a:gd name="T3" fmla="*/ 89 h 265"/>
                <a:gd name="T4" fmla="*/ 49 w 183"/>
                <a:gd name="T5" fmla="*/ 0 h 265"/>
                <a:gd name="T6" fmla="*/ 0 w 183"/>
                <a:gd name="T7" fmla="*/ 0 h 265"/>
                <a:gd name="T8" fmla="*/ 0 w 183"/>
                <a:gd name="T9" fmla="*/ 263 h 265"/>
                <a:gd name="T10" fmla="*/ 49 w 183"/>
                <a:gd name="T11" fmla="*/ 263 h 265"/>
                <a:gd name="T12" fmla="*/ 49 w 183"/>
                <a:gd name="T13" fmla="*/ 253 h 265"/>
                <a:gd name="T14" fmla="*/ 89 w 183"/>
                <a:gd name="T15" fmla="*/ 265 h 265"/>
                <a:gd name="T16" fmla="*/ 183 w 183"/>
                <a:gd name="T17" fmla="*/ 171 h 265"/>
                <a:gd name="T18" fmla="*/ 89 w 183"/>
                <a:gd name="T19" fmla="*/ 77 h 265"/>
                <a:gd name="T20" fmla="*/ 91 w 183"/>
                <a:gd name="T21" fmla="*/ 218 h 265"/>
                <a:gd name="T22" fmla="*/ 57 w 183"/>
                <a:gd name="T23" fmla="*/ 204 h 265"/>
                <a:gd name="T24" fmla="*/ 45 w 183"/>
                <a:gd name="T25" fmla="*/ 171 h 265"/>
                <a:gd name="T26" fmla="*/ 91 w 183"/>
                <a:gd name="T27" fmla="*/ 124 h 265"/>
                <a:gd name="T28" fmla="*/ 139 w 183"/>
                <a:gd name="T29" fmla="*/ 171 h 265"/>
                <a:gd name="T30" fmla="*/ 91 w 183"/>
                <a:gd name="T31" fmla="*/ 2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65">
                  <a:moveTo>
                    <a:pt x="89" y="77"/>
                  </a:moveTo>
                  <a:cubicBezTo>
                    <a:pt x="72" y="77"/>
                    <a:pt x="59" y="82"/>
                    <a:pt x="49" y="89"/>
                  </a:cubicBezTo>
                  <a:cubicBezTo>
                    <a:pt x="49" y="0"/>
                    <a:pt x="49" y="0"/>
                    <a:pt x="49" y="0"/>
                  </a:cubicBezTo>
                  <a:cubicBezTo>
                    <a:pt x="0" y="0"/>
                    <a:pt x="0" y="0"/>
                    <a:pt x="0" y="0"/>
                  </a:cubicBezTo>
                  <a:cubicBezTo>
                    <a:pt x="0" y="263"/>
                    <a:pt x="0" y="263"/>
                    <a:pt x="0" y="263"/>
                  </a:cubicBezTo>
                  <a:cubicBezTo>
                    <a:pt x="49" y="263"/>
                    <a:pt x="49" y="263"/>
                    <a:pt x="49" y="263"/>
                  </a:cubicBezTo>
                  <a:cubicBezTo>
                    <a:pt x="49" y="253"/>
                    <a:pt x="49" y="253"/>
                    <a:pt x="49" y="253"/>
                  </a:cubicBezTo>
                  <a:cubicBezTo>
                    <a:pt x="59" y="260"/>
                    <a:pt x="72" y="265"/>
                    <a:pt x="89" y="265"/>
                  </a:cubicBezTo>
                  <a:cubicBezTo>
                    <a:pt x="141" y="265"/>
                    <a:pt x="183" y="223"/>
                    <a:pt x="183" y="171"/>
                  </a:cubicBezTo>
                  <a:cubicBezTo>
                    <a:pt x="183" y="119"/>
                    <a:pt x="141" y="77"/>
                    <a:pt x="89" y="77"/>
                  </a:cubicBezTo>
                  <a:close/>
                  <a:moveTo>
                    <a:pt x="91" y="218"/>
                  </a:moveTo>
                  <a:cubicBezTo>
                    <a:pt x="79" y="218"/>
                    <a:pt x="66" y="213"/>
                    <a:pt x="57" y="204"/>
                  </a:cubicBezTo>
                  <a:cubicBezTo>
                    <a:pt x="48" y="195"/>
                    <a:pt x="45" y="183"/>
                    <a:pt x="45" y="171"/>
                  </a:cubicBezTo>
                  <a:cubicBezTo>
                    <a:pt x="45" y="145"/>
                    <a:pt x="65" y="124"/>
                    <a:pt x="91" y="124"/>
                  </a:cubicBezTo>
                  <a:cubicBezTo>
                    <a:pt x="118" y="124"/>
                    <a:pt x="139" y="145"/>
                    <a:pt x="139" y="171"/>
                  </a:cubicBezTo>
                  <a:cubicBezTo>
                    <a:pt x="139" y="197"/>
                    <a:pt x="118" y="218"/>
                    <a:pt x="91" y="218"/>
                  </a:cubicBezTo>
                  <a:close/>
                </a:path>
              </a:pathLst>
            </a:custGeom>
            <a:solidFill>
              <a:srgbClr val="00263E"/>
            </a:solidFill>
            <a:ln>
              <a:noFill/>
            </a:ln>
          </p:spPr>
          <p:txBody>
            <a:bodyPr vert="horz" wrap="square" lIns="91440" tIns="45720" rIns="91440" bIns="45720" numCol="1" anchor="t" anchorCtr="0" compatLnSpc="1">
              <a:prstTxWarp prst="textNoShape">
                <a:avLst/>
              </a:prstTxWarp>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nl-BE" sz="135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24652533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_6">
    <p:spTree>
      <p:nvGrpSpPr>
        <p:cNvPr id="1" name=""/>
        <p:cNvGrpSpPr/>
        <p:nvPr/>
      </p:nvGrpSpPr>
      <p:grpSpPr>
        <a:xfrm>
          <a:off x="0" y="0"/>
          <a:ext cx="0" cy="0"/>
          <a:chOff x="0" y="0"/>
          <a:chExt cx="0" cy="0"/>
        </a:xfrm>
      </p:grpSpPr>
      <p:grpSp>
        <p:nvGrpSpPr>
          <p:cNvPr id="4" name="Groeperen 3"/>
          <p:cNvGrpSpPr/>
          <p:nvPr userDrawn="1"/>
        </p:nvGrpSpPr>
        <p:grpSpPr>
          <a:xfrm>
            <a:off x="1498863" y="216001"/>
            <a:ext cx="7379999" cy="4699106"/>
            <a:chOff x="1498860" y="288000"/>
            <a:chExt cx="7379999" cy="6265475"/>
          </a:xfrm>
          <a:solidFill>
            <a:schemeClr val="accent1"/>
          </a:solidFill>
        </p:grpSpPr>
        <p:sp>
          <p:nvSpPr>
            <p:cNvPr id="8" name="Rechthoek 7"/>
            <p:cNvSpPr>
              <a:spLocks/>
            </p:cNvSpPr>
            <p:nvPr userDrawn="1"/>
          </p:nvSpPr>
          <p:spPr>
            <a:xfrm>
              <a:off x="330075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0" name="Rechthoekige driehoek 9"/>
            <p:cNvSpPr/>
            <p:nvPr userDrawn="1"/>
          </p:nvSpPr>
          <p:spPr>
            <a:xfrm flipH="1">
              <a:off x="149886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140765" y="1133061"/>
            <a:ext cx="5446644" cy="2308370"/>
          </a:xfrm>
        </p:spPr>
        <p:txBody>
          <a:bodyPr anchor="t" anchorCtr="0">
            <a:noAutofit/>
          </a:bodyPr>
          <a:lstStyle>
            <a:lvl1pPr algn="l">
              <a:lnSpc>
                <a:spcPts val="4800"/>
              </a:lnSpc>
              <a:defRPr sz="4800">
                <a:solidFill>
                  <a:schemeClr val="accent6"/>
                </a:solidFill>
              </a:defRPr>
            </a:lvl1pPr>
          </a:lstStyle>
          <a:p>
            <a:r>
              <a:rPr lang="nl-NL"/>
              <a:t>Klik om stijl te bewerken</a:t>
            </a:r>
            <a:endParaRPr lang="nl-BE" dirty="0"/>
          </a:p>
        </p:txBody>
      </p:sp>
      <p:sp>
        <p:nvSpPr>
          <p:cNvPr id="3" name="Ondertitel 2"/>
          <p:cNvSpPr>
            <a:spLocks noGrp="1"/>
          </p:cNvSpPr>
          <p:nvPr>
            <p:ph type="subTitle" idx="1"/>
          </p:nvPr>
        </p:nvSpPr>
        <p:spPr>
          <a:xfrm>
            <a:off x="3140765" y="3554361"/>
            <a:ext cx="5446644" cy="679709"/>
          </a:xfrm>
          <a:prstGeom prst="rect">
            <a:avLst/>
          </a:prstGeom>
        </p:spPr>
        <p:txBody>
          <a:bodyPr bIns="0">
            <a:noAutofit/>
          </a:bodyPr>
          <a:lstStyle>
            <a:lvl1pPr marL="0" indent="0" algn="l">
              <a:lnSpc>
                <a:spcPts val="176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0073" y="216000"/>
            <a:ext cx="1795854" cy="701013"/>
          </a:xfrm>
          <a:prstGeom prst="rect">
            <a:avLst/>
          </a:prstGeom>
        </p:spPr>
      </p:pic>
      <p:sp>
        <p:nvSpPr>
          <p:cNvPr id="12" name="Tijdelijke aanduiding voor tekst 2"/>
          <p:cNvSpPr>
            <a:spLocks noGrp="1"/>
          </p:cNvSpPr>
          <p:nvPr>
            <p:ph idx="12" hasCustomPrompt="1"/>
          </p:nvPr>
        </p:nvSpPr>
        <p:spPr>
          <a:xfrm>
            <a:off x="3140765" y="4358491"/>
            <a:ext cx="5446644" cy="362596"/>
          </a:xfrm>
          <a:prstGeom prst="rect">
            <a:avLst/>
          </a:prstGeom>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defRPr>
            </a:lvl1pPr>
            <a:lvl5pPr algn="r">
              <a:defRPr>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3384214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all-to-action">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A9BDC5F-D3B7-6333-2122-71F6473AE1FC}"/>
              </a:ext>
            </a:extLst>
          </p:cNvPr>
          <p:cNvSpPr>
            <a:spLocks noGrp="1"/>
          </p:cNvSpPr>
          <p:nvPr>
            <p:ph sz="half" idx="1"/>
          </p:nvPr>
        </p:nvSpPr>
        <p:spPr>
          <a:xfrm>
            <a:off x="0" y="0"/>
            <a:ext cx="9144000" cy="5143500"/>
          </a:xfrm>
        </p:spPr>
        <p:txBody>
          <a:bodyPr/>
          <a:lstStyle>
            <a:lvl1pPr marL="0" indent="0">
              <a:buNone/>
              <a:defRPr/>
            </a:lvl1pPr>
          </a:lstStyle>
          <a:p>
            <a:pPr lvl="0"/>
            <a:r>
              <a:rPr lang="nl-NL"/>
              <a:t>Klikken om de tekststijl van het model te bewerken</a:t>
            </a:r>
          </a:p>
        </p:txBody>
      </p:sp>
      <p:sp>
        <p:nvSpPr>
          <p:cNvPr id="13" name="Vrije vorm: vorm 12">
            <a:extLst>
              <a:ext uri="{FF2B5EF4-FFF2-40B4-BE49-F238E27FC236}">
                <a16:creationId xmlns:a16="http://schemas.microsoft.com/office/drawing/2014/main" id="{DFFC91EB-A315-6347-3B6B-BF1A3A188C3A}"/>
              </a:ext>
            </a:extLst>
          </p:cNvPr>
          <p:cNvSpPr/>
          <p:nvPr userDrawn="1"/>
        </p:nvSpPr>
        <p:spPr>
          <a:xfrm>
            <a:off x="607101" y="910929"/>
            <a:ext cx="3663080" cy="3321642"/>
          </a:xfrm>
          <a:custGeom>
            <a:avLst/>
            <a:gdLst>
              <a:gd name="connsiteX0" fmla="*/ 768015 w 6912000"/>
              <a:gd name="connsiteY0" fmla="*/ 0 h 4608000"/>
              <a:gd name="connsiteX1" fmla="*/ 6143985 w 6912000"/>
              <a:gd name="connsiteY1" fmla="*/ 0 h 4608000"/>
              <a:gd name="connsiteX2" fmla="*/ 6912000 w 6912000"/>
              <a:gd name="connsiteY2" fmla="*/ 768015 h 4608000"/>
              <a:gd name="connsiteX3" fmla="*/ 6912000 w 6912000"/>
              <a:gd name="connsiteY3" fmla="*/ 2764210 h 4608000"/>
              <a:gd name="connsiteX4" fmla="*/ 6912000 w 6912000"/>
              <a:gd name="connsiteY4" fmla="*/ 3839985 h 4608000"/>
              <a:gd name="connsiteX5" fmla="*/ 6912000 w 6912000"/>
              <a:gd name="connsiteY5" fmla="*/ 4608000 h 4608000"/>
              <a:gd name="connsiteX6" fmla="*/ 6143985 w 6912000"/>
              <a:gd name="connsiteY6" fmla="*/ 4608000 h 4608000"/>
              <a:gd name="connsiteX7" fmla="*/ 5068210 w 6912000"/>
              <a:gd name="connsiteY7" fmla="*/ 4608000 h 4608000"/>
              <a:gd name="connsiteX8" fmla="*/ 768015 w 6912000"/>
              <a:gd name="connsiteY8" fmla="*/ 4608000 h 4608000"/>
              <a:gd name="connsiteX9" fmla="*/ 0 w 6912000"/>
              <a:gd name="connsiteY9" fmla="*/ 3839985 h 4608000"/>
              <a:gd name="connsiteX10" fmla="*/ 0 w 6912000"/>
              <a:gd name="connsiteY10" fmla="*/ 768015 h 4608000"/>
              <a:gd name="connsiteX11" fmla="*/ 768015 w 6912000"/>
              <a:gd name="connsiteY11" fmla="*/ 0 h 46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2000" h="4608000">
                <a:moveTo>
                  <a:pt x="768015" y="0"/>
                </a:moveTo>
                <a:lnTo>
                  <a:pt x="6143985" y="0"/>
                </a:lnTo>
                <a:cubicBezTo>
                  <a:pt x="6568148" y="0"/>
                  <a:pt x="6912000" y="343852"/>
                  <a:pt x="6912000" y="768015"/>
                </a:cubicBezTo>
                <a:lnTo>
                  <a:pt x="6912000" y="2764210"/>
                </a:lnTo>
                <a:lnTo>
                  <a:pt x="6912000" y="3839985"/>
                </a:lnTo>
                <a:lnTo>
                  <a:pt x="6912000" y="4608000"/>
                </a:lnTo>
                <a:lnTo>
                  <a:pt x="6143985" y="4608000"/>
                </a:lnTo>
                <a:lnTo>
                  <a:pt x="5068210" y="4608000"/>
                </a:lnTo>
                <a:lnTo>
                  <a:pt x="768015" y="4608000"/>
                </a:lnTo>
                <a:cubicBezTo>
                  <a:pt x="343852" y="4608000"/>
                  <a:pt x="0" y="4264148"/>
                  <a:pt x="0" y="3839985"/>
                </a:cubicBezTo>
                <a:lnTo>
                  <a:pt x="0" y="768015"/>
                </a:lnTo>
                <a:cubicBezTo>
                  <a:pt x="0" y="343852"/>
                  <a:pt x="343852" y="0"/>
                  <a:pt x="768015"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nl-BE" sz="1350"/>
          </a:p>
        </p:txBody>
      </p:sp>
      <p:sp>
        <p:nvSpPr>
          <p:cNvPr id="16" name="Titel 1">
            <a:extLst>
              <a:ext uri="{FF2B5EF4-FFF2-40B4-BE49-F238E27FC236}">
                <a16:creationId xmlns:a16="http://schemas.microsoft.com/office/drawing/2014/main" id="{6E9DF0C5-0715-C8D5-F42B-799F1F462523}"/>
              </a:ext>
            </a:extLst>
          </p:cNvPr>
          <p:cNvSpPr>
            <a:spLocks noGrp="1"/>
          </p:cNvSpPr>
          <p:nvPr>
            <p:ph type="title"/>
          </p:nvPr>
        </p:nvSpPr>
        <p:spPr>
          <a:xfrm>
            <a:off x="1080355" y="1263194"/>
            <a:ext cx="2716571" cy="994172"/>
          </a:xfrm>
        </p:spPr>
        <p:txBody>
          <a:bodyPr/>
          <a:lstStyle>
            <a:lvl1pPr>
              <a:defRPr sz="3000" b="1">
                <a:solidFill>
                  <a:schemeClr val="bg1"/>
                </a:solidFill>
                <a:latin typeface="Baloo 2" pitchFamily="2" charset="0"/>
                <a:cs typeface="Baloo 2" pitchFamily="2" charset="0"/>
              </a:defRPr>
            </a:lvl1pPr>
          </a:lstStyle>
          <a:p>
            <a:r>
              <a:rPr lang="nl-NL"/>
              <a:t>Klik om stijl te bewerken</a:t>
            </a:r>
            <a:endParaRPr lang="nl-BE" dirty="0"/>
          </a:p>
        </p:txBody>
      </p:sp>
      <p:sp>
        <p:nvSpPr>
          <p:cNvPr id="2" name="Tijdelijke aanduiding voor tekst 5">
            <a:extLst>
              <a:ext uri="{FF2B5EF4-FFF2-40B4-BE49-F238E27FC236}">
                <a16:creationId xmlns:a16="http://schemas.microsoft.com/office/drawing/2014/main" id="{8BB310D4-A782-747A-5036-E7374AB1AA2A}"/>
              </a:ext>
            </a:extLst>
          </p:cNvPr>
          <p:cNvSpPr>
            <a:spLocks noGrp="1"/>
          </p:cNvSpPr>
          <p:nvPr>
            <p:ph type="body" sz="quarter" idx="22" hasCustomPrompt="1"/>
          </p:nvPr>
        </p:nvSpPr>
        <p:spPr>
          <a:xfrm>
            <a:off x="1080355" y="2571751"/>
            <a:ext cx="2716571" cy="965708"/>
          </a:xfrm>
        </p:spPr>
        <p:txBody>
          <a:bodyPr/>
          <a:lstStyle>
            <a:lvl1pPr marL="0" indent="0">
              <a:buFont typeface="Arial" panose="020B0604020202020204" pitchFamily="34" charset="0"/>
              <a:buNone/>
              <a:defRPr>
                <a:latin typeface="Aptos" panose="020B0004020202020204" pitchFamily="34" charset="0"/>
              </a:defRPr>
            </a:lvl1pPr>
            <a:lvl2pPr>
              <a:defRPr/>
            </a:lvl2pPr>
            <a:lvl3pPr>
              <a:defRPr/>
            </a:lvl3pPr>
            <a:lvl4pPr>
              <a:defRPr/>
            </a:lvl4pPr>
            <a:lvl5pPr>
              <a:defRPr/>
            </a:lvl5pPr>
          </a:lstStyle>
          <a:p>
            <a:pPr lvl="0"/>
            <a:r>
              <a:rPr lang="da-DK" dirty="0"/>
              <a:t>Consectetur adipiscing elit. Phasellus </a:t>
            </a:r>
            <a:br>
              <a:rPr lang="da-DK" dirty="0"/>
            </a:br>
            <a:r>
              <a:rPr lang="da-DK" dirty="0"/>
              <a:t>rutrum lobortis arcu in iaculis. Sed eget risus bibendum, venenatis lectus vel, hendrerit dolor.</a:t>
            </a:r>
          </a:p>
        </p:txBody>
      </p:sp>
    </p:spTree>
    <p:extLst>
      <p:ext uri="{BB962C8B-B14F-4D97-AF65-F5344CB8AC3E}">
        <p14:creationId xmlns:p14="http://schemas.microsoft.com/office/powerpoint/2010/main" val="33044966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_7">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A54503D2-A93B-E655-86A6-277D9534B828}"/>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6" name="Vrije vorm: vorm 5">
            <a:extLst>
              <a:ext uri="{FF2B5EF4-FFF2-40B4-BE49-F238E27FC236}">
                <a16:creationId xmlns:a16="http://schemas.microsoft.com/office/drawing/2014/main" id="{A8541DC9-52B0-35DD-3949-B74DD9F584E2}"/>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768B54E-92DB-5ABD-DEFF-404393A8324B}"/>
              </a:ext>
            </a:extLst>
          </p:cNvPr>
          <p:cNvSpPr>
            <a:spLocks noGrp="1"/>
          </p:cNvSpPr>
          <p:nvPr>
            <p:ph type="title" hasCustomPrompt="1"/>
          </p:nvPr>
        </p:nvSpPr>
        <p:spPr>
          <a:xfrm>
            <a:off x="1700011" y="1503757"/>
            <a:ext cx="7185892" cy="2846412"/>
          </a:xfrm>
        </p:spPr>
        <p:txBody>
          <a:bodyPr anchor="b"/>
          <a:lstStyle>
            <a:lvl1pPr algn="r">
              <a:lnSpc>
                <a:spcPts val="6000"/>
              </a:lnSpc>
              <a:defRPr sz="6000"/>
            </a:lvl1pPr>
          </a:lstStyle>
          <a:p>
            <a:r>
              <a:rPr lang="nl-NL" dirty="0"/>
              <a:t>KLIK OM STIJL TE BEWERKEN</a:t>
            </a:r>
            <a:endParaRPr lang="nl-BE" dirty="0"/>
          </a:p>
        </p:txBody>
      </p:sp>
      <p:sp>
        <p:nvSpPr>
          <p:cNvPr id="8" name="Ondertitel 2">
            <a:extLst>
              <a:ext uri="{FF2B5EF4-FFF2-40B4-BE49-F238E27FC236}">
                <a16:creationId xmlns:a16="http://schemas.microsoft.com/office/drawing/2014/main" id="{DDC11C3F-A902-31BB-3513-05E03BC10947}"/>
              </a:ext>
            </a:extLst>
          </p:cNvPr>
          <p:cNvSpPr>
            <a:spLocks noGrp="1"/>
          </p:cNvSpPr>
          <p:nvPr>
            <p:ph type="subTitle" idx="1" hasCustomPrompt="1"/>
          </p:nvPr>
        </p:nvSpPr>
        <p:spPr>
          <a:xfrm>
            <a:off x="2433485" y="4468969"/>
            <a:ext cx="6452418" cy="404531"/>
          </a:xfrm>
        </p:spPr>
        <p:txBody>
          <a:bodyPr bIns="0" anchor="ctr" anchorCtr="0">
            <a:noAutofit/>
          </a:bodyPr>
          <a:lstStyle>
            <a:lvl1pPr marL="0" indent="0" algn="r">
              <a:lnSpc>
                <a:spcPts val="1760"/>
              </a:lnSpc>
              <a:buNone/>
              <a:defRPr sz="1800">
                <a:solidFill>
                  <a:srgbClr val="F6C547"/>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180739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_8">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C6FF42A-E2F5-4FBF-46FB-D313F428BC7F}"/>
              </a:ext>
            </a:extLst>
          </p:cNvPr>
          <p:cNvPicPr>
            <a:picLocks noChangeAspect="1"/>
          </p:cNvPicPr>
          <p:nvPr userDrawn="1"/>
        </p:nvPicPr>
        <p:blipFill>
          <a:blip r:embed="rId2">
            <a:duotone>
              <a:prstClr val="black"/>
              <a:schemeClr val="accent2">
                <a:tint val="45000"/>
                <a:satMod val="400000"/>
              </a:schemeClr>
            </a:duotone>
          </a:blip>
          <a:stretch>
            <a:fillRect/>
          </a:stretch>
        </p:blipFill>
        <p:spPr>
          <a:xfrm>
            <a:off x="0" y="2925362"/>
            <a:ext cx="5005250" cy="2225233"/>
          </a:xfrm>
          <a:prstGeom prst="rect">
            <a:avLst/>
          </a:prstGeom>
          <a:noFill/>
          <a:ln>
            <a:noFill/>
          </a:ln>
        </p:spPr>
      </p:pic>
      <p:sp>
        <p:nvSpPr>
          <p:cNvPr id="5" name="Tijdelijke aanduiding voor dianummer 4">
            <a:extLst>
              <a:ext uri="{FF2B5EF4-FFF2-40B4-BE49-F238E27FC236}">
                <a16:creationId xmlns:a16="http://schemas.microsoft.com/office/drawing/2014/main" id="{A54503D2-A93B-E655-86A6-277D9534B828}"/>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6" name="Vrije vorm: vorm 5">
            <a:extLst>
              <a:ext uri="{FF2B5EF4-FFF2-40B4-BE49-F238E27FC236}">
                <a16:creationId xmlns:a16="http://schemas.microsoft.com/office/drawing/2014/main" id="{A8541DC9-52B0-35DD-3949-B74DD9F584E2}"/>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768B54E-92DB-5ABD-DEFF-404393A8324B}"/>
              </a:ext>
            </a:extLst>
          </p:cNvPr>
          <p:cNvSpPr>
            <a:spLocks noGrp="1"/>
          </p:cNvSpPr>
          <p:nvPr>
            <p:ph type="title"/>
          </p:nvPr>
        </p:nvSpPr>
        <p:spPr>
          <a:xfrm>
            <a:off x="412955" y="1865671"/>
            <a:ext cx="8472948" cy="2452098"/>
          </a:xfrm>
        </p:spPr>
        <p:txBody>
          <a:bodyPr anchor="b"/>
          <a:lstStyle>
            <a:lvl1pPr algn="r">
              <a:lnSpc>
                <a:spcPts val="5400"/>
              </a:lnSpc>
              <a:defRPr sz="5400">
                <a:solidFill>
                  <a:schemeClr val="accent2"/>
                </a:solidFill>
              </a:defRPr>
            </a:lvl1pPr>
          </a:lstStyle>
          <a:p>
            <a:r>
              <a:rPr lang="nl-NL"/>
              <a:t>Klik om stijl te bewerken</a:t>
            </a:r>
            <a:endParaRPr lang="nl-BE" dirty="0"/>
          </a:p>
        </p:txBody>
      </p:sp>
      <p:sp>
        <p:nvSpPr>
          <p:cNvPr id="8" name="Ondertitel 2">
            <a:extLst>
              <a:ext uri="{FF2B5EF4-FFF2-40B4-BE49-F238E27FC236}">
                <a16:creationId xmlns:a16="http://schemas.microsoft.com/office/drawing/2014/main" id="{DDC11C3F-A902-31BB-3513-05E03BC10947}"/>
              </a:ext>
            </a:extLst>
          </p:cNvPr>
          <p:cNvSpPr>
            <a:spLocks noGrp="1"/>
          </p:cNvSpPr>
          <p:nvPr>
            <p:ph type="subTitle" idx="1" hasCustomPrompt="1"/>
          </p:nvPr>
        </p:nvSpPr>
        <p:spPr>
          <a:xfrm>
            <a:off x="2433485" y="4468969"/>
            <a:ext cx="6452418" cy="404531"/>
          </a:xfrm>
        </p:spPr>
        <p:txBody>
          <a:bodyPr bIns="0" anchor="ctr" anchorCtr="0">
            <a:noAutofit/>
          </a:bodyPr>
          <a:lstStyle>
            <a:lvl1pPr marL="0" indent="0" algn="r">
              <a:lnSpc>
                <a:spcPts val="1800"/>
              </a:lnSpc>
              <a:buNone/>
              <a:defRPr sz="1800">
                <a:solidFill>
                  <a:srgbClr val="EEEEE7"/>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55387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_9">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EA88566-02A8-1866-F9AE-805240671621}"/>
              </a:ext>
            </a:extLst>
          </p:cNvPr>
          <p:cNvPicPr>
            <a:picLocks noChangeAspect="1"/>
          </p:cNvPicPr>
          <p:nvPr userDrawn="1"/>
        </p:nvPicPr>
        <p:blipFill>
          <a:blip r:embed="rId2">
            <a:duotone>
              <a:schemeClr val="accent3">
                <a:shade val="45000"/>
                <a:satMod val="135000"/>
              </a:schemeClr>
              <a:prstClr val="white"/>
            </a:duotone>
          </a:blip>
          <a:stretch>
            <a:fillRect/>
          </a:stretch>
        </p:blipFill>
        <p:spPr>
          <a:xfrm>
            <a:off x="0" y="2872905"/>
            <a:ext cx="5005250" cy="2243522"/>
          </a:xfrm>
          <a:prstGeom prst="rect">
            <a:avLst/>
          </a:prstGeom>
        </p:spPr>
      </p:pic>
      <p:sp>
        <p:nvSpPr>
          <p:cNvPr id="5" name="Tijdelijke aanduiding voor dianummer 4">
            <a:extLst>
              <a:ext uri="{FF2B5EF4-FFF2-40B4-BE49-F238E27FC236}">
                <a16:creationId xmlns:a16="http://schemas.microsoft.com/office/drawing/2014/main" id="{A54503D2-A93B-E655-86A6-277D9534B828}"/>
              </a:ext>
            </a:extLst>
          </p:cNvPr>
          <p:cNvSpPr>
            <a:spLocks noGrp="1"/>
          </p:cNvSpPr>
          <p:nvPr>
            <p:ph type="sldNum" sz="quarter" idx="12"/>
          </p:nvPr>
        </p:nvSpPr>
        <p:spPr/>
        <p:txBody>
          <a:bodyPr/>
          <a:lstStyle/>
          <a:p>
            <a:fld id="{492AD3B4-D906-4191-84FB-4FE613E48036}" type="slidenum">
              <a:rPr lang="nl-BE" smtClean="0"/>
              <a:pPr/>
              <a:t>‹nr.›</a:t>
            </a:fld>
            <a:endParaRPr lang="nl-BE" dirty="0"/>
          </a:p>
        </p:txBody>
      </p:sp>
      <p:sp>
        <p:nvSpPr>
          <p:cNvPr id="6" name="Vrije vorm: vorm 5">
            <a:extLst>
              <a:ext uri="{FF2B5EF4-FFF2-40B4-BE49-F238E27FC236}">
                <a16:creationId xmlns:a16="http://schemas.microsoft.com/office/drawing/2014/main" id="{A8541DC9-52B0-35DD-3949-B74DD9F584E2}"/>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768B54E-92DB-5ABD-DEFF-404393A8324B}"/>
              </a:ext>
            </a:extLst>
          </p:cNvPr>
          <p:cNvSpPr>
            <a:spLocks noGrp="1"/>
          </p:cNvSpPr>
          <p:nvPr>
            <p:ph type="title" hasCustomPrompt="1"/>
          </p:nvPr>
        </p:nvSpPr>
        <p:spPr>
          <a:xfrm>
            <a:off x="412955" y="1865671"/>
            <a:ext cx="8472948" cy="2452098"/>
          </a:xfrm>
        </p:spPr>
        <p:txBody>
          <a:bodyPr anchor="b"/>
          <a:lstStyle>
            <a:lvl1pPr algn="r">
              <a:lnSpc>
                <a:spcPts val="5400"/>
              </a:lnSpc>
              <a:defRPr sz="5400">
                <a:solidFill>
                  <a:schemeClr val="accent4"/>
                </a:solidFill>
              </a:defRPr>
            </a:lvl1pPr>
          </a:lstStyle>
          <a:p>
            <a:r>
              <a:rPr lang="nl-NL" dirty="0"/>
              <a:t>KLIK OM STIJL TE BEWERKEN</a:t>
            </a:r>
            <a:endParaRPr lang="nl-BE" dirty="0"/>
          </a:p>
        </p:txBody>
      </p:sp>
      <p:sp>
        <p:nvSpPr>
          <p:cNvPr id="8" name="Ondertitel 2">
            <a:extLst>
              <a:ext uri="{FF2B5EF4-FFF2-40B4-BE49-F238E27FC236}">
                <a16:creationId xmlns:a16="http://schemas.microsoft.com/office/drawing/2014/main" id="{DDC11C3F-A902-31BB-3513-05E03BC10947}"/>
              </a:ext>
            </a:extLst>
          </p:cNvPr>
          <p:cNvSpPr>
            <a:spLocks noGrp="1"/>
          </p:cNvSpPr>
          <p:nvPr>
            <p:ph type="subTitle" idx="1" hasCustomPrompt="1"/>
          </p:nvPr>
        </p:nvSpPr>
        <p:spPr>
          <a:xfrm>
            <a:off x="2433485" y="4468969"/>
            <a:ext cx="6452418" cy="404531"/>
          </a:xfrm>
        </p:spPr>
        <p:txBody>
          <a:bodyPr bIns="0" anchor="ctr" anchorCtr="0">
            <a:noAutofit/>
          </a:bodyPr>
          <a:lstStyle>
            <a:lvl1pPr marL="0" indent="0" algn="r">
              <a:lnSpc>
                <a:spcPts val="1800"/>
              </a:lnSpc>
              <a:buNone/>
              <a:defRPr sz="1800">
                <a:solidFill>
                  <a:srgbClr val="EEEEE7"/>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stijl te bewerken</a:t>
            </a:r>
            <a:endParaRPr lang="nl-BE" dirty="0"/>
          </a:p>
        </p:txBody>
      </p:sp>
    </p:spTree>
    <p:extLst>
      <p:ext uri="{BB962C8B-B14F-4D97-AF65-F5344CB8AC3E}">
        <p14:creationId xmlns:p14="http://schemas.microsoft.com/office/powerpoint/2010/main" val="3428741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image" Target="../media/image5.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png"/><Relationship Id="rId2" Type="http://schemas.openxmlformats.org/officeDocument/2006/relationships/slideLayout" Target="../slideLayouts/slideLayout27.xml"/><Relationship Id="rId16"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image" Target="../media/image5.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98207" y="442799"/>
            <a:ext cx="5626509" cy="1376243"/>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98207" y="4754700"/>
            <a:ext cx="900000" cy="27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endParaRPr lang="nl-BE" dirty="0"/>
          </a:p>
        </p:txBody>
      </p:sp>
      <p:sp>
        <p:nvSpPr>
          <p:cNvPr id="8" name="Tijdelijke aanduiding voor voettekst 4"/>
          <p:cNvSpPr>
            <a:spLocks noGrp="1"/>
          </p:cNvSpPr>
          <p:nvPr>
            <p:ph type="ftr" sz="quarter" idx="3"/>
          </p:nvPr>
        </p:nvSpPr>
        <p:spPr>
          <a:xfrm>
            <a:off x="1637071" y="4754700"/>
            <a:ext cx="6260689" cy="27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8200801" y="4754700"/>
            <a:ext cx="540000" cy="27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398207" y="1873044"/>
            <a:ext cx="8342594" cy="2827655"/>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pic>
        <p:nvPicPr>
          <p:cNvPr id="4" name="Afbeelding 3">
            <a:extLst>
              <a:ext uri="{FF2B5EF4-FFF2-40B4-BE49-F238E27FC236}">
                <a16:creationId xmlns:a16="http://schemas.microsoft.com/office/drawing/2014/main" id="{1505C551-D18D-DF83-01AB-03EF535C2A9C}"/>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774" r:id="rId1"/>
    <p:sldLayoutId id="2147483661" r:id="rId2"/>
    <p:sldLayoutId id="2147483732" r:id="rId3"/>
    <p:sldLayoutId id="2147483733" r:id="rId4"/>
    <p:sldLayoutId id="2147483735" r:id="rId5"/>
    <p:sldLayoutId id="2147483677" r:id="rId6"/>
    <p:sldLayoutId id="2147483734" r:id="rId7"/>
    <p:sldLayoutId id="2147483736" r:id="rId8"/>
    <p:sldLayoutId id="2147483737" r:id="rId9"/>
    <p:sldLayoutId id="2147483772" r:id="rId10"/>
    <p:sldLayoutId id="2147483738" r:id="rId11"/>
    <p:sldLayoutId id="2147483770" r:id="rId12"/>
    <p:sldLayoutId id="2147483771" r:id="rId13"/>
    <p:sldLayoutId id="2147483773" r:id="rId14"/>
    <p:sldLayoutId id="2147483769" r:id="rId15"/>
  </p:sldLayoutIdLst>
  <p:hf hdr="0" ftr="0" dt="0"/>
  <p:txStyles>
    <p:titleStyle>
      <a:lvl1pPr algn="l" defTabSz="914400" rtl="0" eaLnBrk="1" latinLnBrk="0" hangingPunct="1">
        <a:lnSpc>
          <a:spcPts val="5400"/>
        </a:lnSpc>
        <a:spcBef>
          <a:spcPct val="0"/>
        </a:spcBef>
        <a:buNone/>
        <a:defRPr sz="5400" kern="1200">
          <a:solidFill>
            <a:srgbClr val="80B6E4"/>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8"/>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9"/>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20"/>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21"/>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8"/>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1080000"/>
            <a:ext cx="8208000" cy="837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468000" y="1908000"/>
            <a:ext cx="8208000" cy="2754000"/>
          </a:xfrm>
          <a:prstGeom prst="rect">
            <a:avLst/>
          </a:prstGeom>
        </p:spPr>
        <p:txBody>
          <a:bodyPr vert="horz" lIns="0" tIns="0" rIns="0" bIns="0" rtlCol="0" anchor="t" anchorCtr="0">
            <a:noAutofit/>
          </a:bodyPr>
          <a:lstStyle/>
          <a:p>
            <a:pPr lvl="0"/>
            <a:r>
              <a:rPr lang="nl-NL" dirty="0"/>
              <a:t>Klik om de stijl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2674918091"/>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08" r:id="rId3"/>
    <p:sldLayoutId id="2147483704" r:id="rId4"/>
    <p:sldLayoutId id="2147483722" r:id="rId5"/>
    <p:sldLayoutId id="2147483720" r:id="rId6"/>
    <p:sldLayoutId id="2147483723" r:id="rId7"/>
    <p:sldLayoutId id="2147483710" r:id="rId8"/>
    <p:sldLayoutId id="2147483705" r:id="rId9"/>
    <p:sldLayoutId id="2147483712" r:id="rId10"/>
  </p:sldLayoutIdLst>
  <p:hf hdr="0" ftr="0" dt="0"/>
  <p:txStyles>
    <p:titleStyle>
      <a:lvl1pPr algn="l" defTabSz="914400" rtl="0" eaLnBrk="1" latinLnBrk="0" hangingPunct="1">
        <a:lnSpc>
          <a:spcPct val="90000"/>
        </a:lnSpc>
        <a:spcBef>
          <a:spcPts val="0"/>
        </a:spcBef>
        <a:buNone/>
        <a:defRPr sz="2500" b="0" i="0" kern="1200">
          <a:solidFill>
            <a:schemeClr val="accent6"/>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2"/>
        </a:buBlip>
        <a:defRPr sz="14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3"/>
        </a:buBlip>
        <a:defRPr sz="14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4"/>
        </a:buBlip>
        <a:defRPr sz="14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5"/>
        </a:buBlip>
        <a:defRPr sz="14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2"/>
        </a:buBlip>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521200"/>
            <a:ext cx="8208000" cy="837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468000" y="1441450"/>
            <a:ext cx="8208000" cy="3220550"/>
          </a:xfrm>
          <a:prstGeom prst="rect">
            <a:avLst/>
          </a:prstGeom>
        </p:spPr>
        <p:txBody>
          <a:bodyPr vert="horz" lIns="0" tIns="0" rIns="0" bIns="0" rtlCol="0" anchor="t" anchorCtr="0">
            <a:noAutofit/>
          </a:bodyPr>
          <a:lstStyle/>
          <a:p>
            <a:pPr lvl="0"/>
            <a:r>
              <a:rPr lang="nl-NL" dirty="0"/>
              <a:t>Klik om de stijl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3417252091"/>
      </p:ext>
    </p:extLst>
  </p:cSld>
  <p:clrMap bg1="lt1" tx1="dk1" bg2="lt2" tx2="dk2" accent1="accent1" accent2="accent2" accent3="accent3" accent4="accent4" accent5="accent5" accent6="accent6" hlink="hlink" folHlink="folHlink"/>
  <p:sldLayoutIdLst>
    <p:sldLayoutId id="2147483754" r:id="rId1"/>
    <p:sldLayoutId id="2147483756" r:id="rId2"/>
    <p:sldLayoutId id="2147483766" r:id="rId3"/>
    <p:sldLayoutId id="2147483759" r:id="rId4"/>
    <p:sldLayoutId id="2147483763" r:id="rId5"/>
    <p:sldLayoutId id="2147483764" r:id="rId6"/>
    <p:sldLayoutId id="2147483751" r:id="rId7"/>
    <p:sldLayoutId id="2147483760" r:id="rId8"/>
    <p:sldLayoutId id="2147483761" r:id="rId9"/>
    <p:sldLayoutId id="2147483762" r:id="rId10"/>
    <p:sldLayoutId id="2147483768" r:id="rId11"/>
    <p:sldLayoutId id="2147483765" r:id="rId12"/>
    <p:sldLayoutId id="2147483767" r:id="rId13"/>
    <p:sldLayoutId id="2147483806" r:id="rId14"/>
  </p:sldLayoutIdLst>
  <p:hf hdr="0" ftr="0" dt="0"/>
  <p:txStyles>
    <p:titleStyle>
      <a:lvl1pPr algn="l" defTabSz="914400" rtl="0" eaLnBrk="1" latinLnBrk="0" hangingPunct="1">
        <a:lnSpc>
          <a:spcPct val="90000"/>
        </a:lnSpc>
        <a:spcBef>
          <a:spcPts val="0"/>
        </a:spcBef>
        <a:buNone/>
        <a:defRPr sz="2500" b="0" i="0" kern="1200">
          <a:solidFill>
            <a:schemeClr val="accent6"/>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6"/>
        </a:buBlip>
        <a:defRPr sz="14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7"/>
        </a:buBlip>
        <a:defRPr sz="14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8"/>
        </a:buBlip>
        <a:defRPr sz="14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9"/>
        </a:buBlip>
        <a:defRPr sz="14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6"/>
        </a:buBlip>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324" y="169701"/>
            <a:ext cx="6858000" cy="619851"/>
          </a:xfrm>
          <a:prstGeom prst="rect">
            <a:avLst/>
          </a:prstGeom>
        </p:spPr>
        <p:txBody>
          <a:bodyPr vert="horz" lIns="0" tIns="0" rIns="0" bIns="0" rtlCol="0" anchor="ctr">
            <a:noAutofit/>
          </a:bodyPr>
          <a:lstStyle/>
          <a:p>
            <a:r>
              <a:rPr lang="nl-BE" dirty="0"/>
              <a:t>Titelstijl van model bewerken</a:t>
            </a:r>
            <a:endParaRPr lang="nl-NL" dirty="0"/>
          </a:p>
        </p:txBody>
      </p:sp>
      <p:sp>
        <p:nvSpPr>
          <p:cNvPr id="3" name="Tijdelijke aanduiding voor tekst 2"/>
          <p:cNvSpPr>
            <a:spLocks noGrp="1"/>
          </p:cNvSpPr>
          <p:nvPr>
            <p:ph type="body" idx="1"/>
          </p:nvPr>
        </p:nvSpPr>
        <p:spPr>
          <a:xfrm>
            <a:off x="630324" y="1059583"/>
            <a:ext cx="8146439" cy="3490634"/>
          </a:xfrm>
          <a:prstGeom prst="rect">
            <a:avLst/>
          </a:prstGeom>
        </p:spPr>
        <p:txBody>
          <a:bodyPr vert="horz" lIns="0" tIns="0" rIns="0" bIns="0" rtlCol="0">
            <a:noAutofit/>
          </a:bodyPr>
          <a:lstStyle/>
          <a:p>
            <a:pPr lvl="0"/>
            <a:r>
              <a:rPr lang="nl-BE" dirty="0"/>
              <a:t>Eerste niveau (Calibri 20)</a:t>
            </a:r>
          </a:p>
          <a:p>
            <a:pPr lvl="1"/>
            <a:r>
              <a:rPr lang="nl-BE" dirty="0"/>
              <a:t>Tweede niveau (Calibri 18)</a:t>
            </a:r>
          </a:p>
          <a:p>
            <a:pPr lvl="2"/>
            <a:r>
              <a:rPr lang="nl-BE" dirty="0"/>
              <a:t>Derde niveau (Calibri 18)</a:t>
            </a:r>
          </a:p>
          <a:p>
            <a:pPr lvl="3"/>
            <a:r>
              <a:rPr lang="nl-BE" dirty="0"/>
              <a:t>Vierde niveau (Calibri 16)</a:t>
            </a:r>
          </a:p>
          <a:p>
            <a:pPr lvl="4"/>
            <a:r>
              <a:rPr lang="nl-BE" dirty="0"/>
              <a:t>Vijfde niveau (Calibri 14)</a:t>
            </a:r>
            <a:endParaRPr lang="nl-NL" dirty="0"/>
          </a:p>
        </p:txBody>
      </p:sp>
    </p:spTree>
    <p:extLst>
      <p:ext uri="{BB962C8B-B14F-4D97-AF65-F5344CB8AC3E}">
        <p14:creationId xmlns:p14="http://schemas.microsoft.com/office/powerpoint/2010/main" val="263949834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sldNum="0" hdr="0" ftr="0" dt="0"/>
  <p:txStyles>
    <p:titleStyle>
      <a:lvl1pPr algn="l" defTabSz="342900" rtl="0" eaLnBrk="1" latinLnBrk="0" hangingPunct="1">
        <a:spcBef>
          <a:spcPct val="0"/>
        </a:spcBef>
        <a:buNone/>
        <a:defRPr sz="2700" b="1" kern="1200">
          <a:solidFill>
            <a:schemeClr val="tx2"/>
          </a:solidFill>
          <a:latin typeface="+mj-lt"/>
          <a:ea typeface="+mj-ea"/>
          <a:cs typeface="+mj-cs"/>
        </a:defRPr>
      </a:lvl1pPr>
    </p:titleStyle>
    <p:bodyStyle>
      <a:lvl1pPr marL="200025" indent="-200025" algn="l" defTabSz="342900" rtl="0" eaLnBrk="1" latinLnBrk="0" hangingPunct="1">
        <a:spcBef>
          <a:spcPct val="20000"/>
        </a:spcBef>
        <a:buClr>
          <a:schemeClr val="accent1"/>
        </a:buClr>
        <a:buFont typeface="Wingdings" panose="05000000000000000000" pitchFamily="2" charset="2"/>
        <a:buChar char="§"/>
        <a:defRPr sz="1500" kern="1200" baseline="0">
          <a:solidFill>
            <a:schemeClr val="tx2"/>
          </a:solidFill>
          <a:latin typeface="+mn-lt"/>
          <a:ea typeface="+mn-ea"/>
          <a:cs typeface="+mn-cs"/>
        </a:defRPr>
      </a:lvl1pPr>
      <a:lvl2pPr marL="333375" indent="-130969" algn="l" defTabSz="342900" rtl="0" eaLnBrk="1" latinLnBrk="0" hangingPunct="1">
        <a:spcBef>
          <a:spcPct val="20000"/>
        </a:spcBef>
        <a:buClr>
          <a:schemeClr val="tx1"/>
        </a:buClr>
        <a:buFont typeface="Trebuchet MS" panose="020B0603020202020204" pitchFamily="34" charset="0"/>
        <a:buChar char="-"/>
        <a:defRPr sz="1350" kern="1200">
          <a:solidFill>
            <a:schemeClr val="tx2"/>
          </a:solidFill>
          <a:latin typeface="+mn-lt"/>
          <a:ea typeface="+mn-ea"/>
          <a:cs typeface="+mn-cs"/>
        </a:defRPr>
      </a:lvl2pPr>
      <a:lvl3pPr marL="470297" indent="-136922" algn="l" defTabSz="342900" rtl="0" eaLnBrk="1" latinLnBrk="0" hangingPunct="1">
        <a:spcBef>
          <a:spcPct val="20000"/>
        </a:spcBef>
        <a:buClr>
          <a:schemeClr val="accent1"/>
        </a:buClr>
        <a:buFont typeface="Arial" panose="020B0604020202020204" pitchFamily="34" charset="0"/>
        <a:buChar char="•"/>
        <a:defRPr sz="1350" kern="1200" baseline="0">
          <a:solidFill>
            <a:schemeClr val="accent1"/>
          </a:solidFill>
          <a:latin typeface="+mn-lt"/>
          <a:ea typeface="+mn-ea"/>
          <a:cs typeface="+mn-cs"/>
        </a:defRPr>
      </a:lvl3pPr>
      <a:lvl4pPr marL="607219" indent="-136922" algn="l" defTabSz="342900" rtl="0" eaLnBrk="1" latinLnBrk="0" hangingPunct="1">
        <a:spcBef>
          <a:spcPct val="20000"/>
        </a:spcBef>
        <a:buClr>
          <a:schemeClr val="accent6"/>
        </a:buClr>
        <a:buFont typeface="Wingdings" panose="05000000000000000000" pitchFamily="2" charset="2"/>
        <a:buChar char="ú"/>
        <a:defRPr sz="1200" kern="1200">
          <a:solidFill>
            <a:schemeClr val="tx2"/>
          </a:solidFill>
          <a:latin typeface="+mn-lt"/>
          <a:ea typeface="+mn-ea"/>
          <a:cs typeface="+mn-cs"/>
        </a:defRPr>
      </a:lvl4pPr>
      <a:lvl5pPr marL="738188" indent="-130969" algn="l" defTabSz="342900" rtl="0" eaLnBrk="1" latinLnBrk="0" hangingPunct="1">
        <a:spcBef>
          <a:spcPct val="20000"/>
        </a:spcBef>
        <a:buClr>
          <a:schemeClr val="bg2"/>
        </a:buClr>
        <a:buFont typeface="Courier New" panose="02070309020205020404" pitchFamily="49" charset="0"/>
        <a:buChar char="o"/>
        <a:defRPr sz="1050" kern="1200">
          <a:solidFill>
            <a:schemeClr val="bg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3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3.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png"/><Relationship Id="rId1" Type="http://schemas.openxmlformats.org/officeDocument/2006/relationships/slideLayout" Target="../slideLayouts/slideLayout33.xml"/><Relationship Id="rId5" Type="http://schemas.openxmlformats.org/officeDocument/2006/relationships/image" Target="../media/image51.sv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33.xml"/><Relationship Id="rId5" Type="http://schemas.openxmlformats.org/officeDocument/2006/relationships/image" Target="../media/image68.pn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70EA14-69A5-07A3-9B16-31D19FF0EBBD}"/>
              </a:ext>
            </a:extLst>
          </p:cNvPr>
          <p:cNvSpPr>
            <a:spLocks noGrp="1"/>
          </p:cNvSpPr>
          <p:nvPr>
            <p:ph type="title"/>
          </p:nvPr>
        </p:nvSpPr>
        <p:spPr>
          <a:xfrm>
            <a:off x="429012" y="1471927"/>
            <a:ext cx="5154032" cy="2794377"/>
          </a:xfrm>
        </p:spPr>
        <p:txBody>
          <a:bodyPr/>
          <a:lstStyle/>
          <a:p>
            <a:r>
              <a:rPr lang="nl-BE" dirty="0"/>
              <a:t>Toelichting BVR</a:t>
            </a:r>
          </a:p>
        </p:txBody>
      </p:sp>
      <p:sp>
        <p:nvSpPr>
          <p:cNvPr id="3" name="Ondertitel 2">
            <a:extLst>
              <a:ext uri="{FF2B5EF4-FFF2-40B4-BE49-F238E27FC236}">
                <a16:creationId xmlns:a16="http://schemas.microsoft.com/office/drawing/2014/main" id="{9AB161BA-F252-B2D0-8294-D0283A724C2A}"/>
              </a:ext>
            </a:extLst>
          </p:cNvPr>
          <p:cNvSpPr>
            <a:spLocks noGrp="1"/>
          </p:cNvSpPr>
          <p:nvPr>
            <p:ph type="subTitle" idx="1"/>
          </p:nvPr>
        </p:nvSpPr>
        <p:spPr>
          <a:xfrm>
            <a:off x="369538" y="4482876"/>
            <a:ext cx="5696725" cy="323178"/>
          </a:xfrm>
        </p:spPr>
        <p:txBody>
          <a:bodyPr/>
          <a:lstStyle/>
          <a:p>
            <a:r>
              <a:rPr lang="nl-B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Besluit van de Vlaamse Regering van 17 mei 2019 tot erkenning en subsidiëring van de zorgraden en houdende inwerkingtreding van het decreet van 26 april 2019 betreffende de organisatie van de eerstelijnszorg, de regionale zorgplatformen en de ondersteuning van de eerstelijnszorgaanbieders</a:t>
            </a:r>
            <a:endParaRPr lang="nl-BE" sz="1600" dirty="0">
              <a:solidFill>
                <a:schemeClr val="bg1"/>
              </a:solidFill>
            </a:endParaRPr>
          </a:p>
        </p:txBody>
      </p:sp>
    </p:spTree>
    <p:extLst>
      <p:ext uri="{BB962C8B-B14F-4D97-AF65-F5344CB8AC3E}">
        <p14:creationId xmlns:p14="http://schemas.microsoft.com/office/powerpoint/2010/main" val="4110349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DE63D-AC06-BAE8-7620-73F756283044}"/>
              </a:ext>
            </a:extLst>
          </p:cNvPr>
          <p:cNvSpPr>
            <a:spLocks noGrp="1"/>
          </p:cNvSpPr>
          <p:nvPr>
            <p:ph type="ctrTitle"/>
          </p:nvPr>
        </p:nvSpPr>
        <p:spPr/>
        <p:txBody>
          <a:bodyPr/>
          <a:lstStyle/>
          <a:p>
            <a:r>
              <a:rPr lang="nl-BE" dirty="0"/>
              <a:t>Inleiding</a:t>
            </a:r>
          </a:p>
        </p:txBody>
      </p:sp>
      <p:sp>
        <p:nvSpPr>
          <p:cNvPr id="3" name="Ondertitel 2">
            <a:extLst>
              <a:ext uri="{FF2B5EF4-FFF2-40B4-BE49-F238E27FC236}">
                <a16:creationId xmlns:a16="http://schemas.microsoft.com/office/drawing/2014/main" id="{B6A8B689-773F-3050-9C69-FEC5E572584B}"/>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3681961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5791184-100C-8858-6ACA-ABA4967CF7E8}"/>
              </a:ext>
            </a:extLst>
          </p:cNvPr>
          <p:cNvSpPr>
            <a:spLocks noGrp="1"/>
          </p:cNvSpPr>
          <p:nvPr>
            <p:ph sz="half" idx="1"/>
          </p:nvPr>
        </p:nvSpPr>
        <p:spPr/>
        <p:txBody>
          <a:bodyPr/>
          <a:lstStyle/>
          <a:p>
            <a:r>
              <a:rPr lang="nl-BE" dirty="0"/>
              <a:t>Gebruik eerste versie</a:t>
            </a:r>
          </a:p>
          <a:p>
            <a:pPr lvl="1"/>
            <a:r>
              <a:rPr lang="nl-BE" dirty="0"/>
              <a:t>Ongeveer 90% </a:t>
            </a:r>
            <a:r>
              <a:rPr lang="nl-BE" dirty="0" err="1"/>
              <a:t>uptake</a:t>
            </a:r>
            <a:endParaRPr lang="nl-BE" dirty="0"/>
          </a:p>
          <a:p>
            <a:pPr marL="288000" lvl="1" indent="0">
              <a:buNone/>
            </a:pPr>
            <a:endParaRPr lang="nl-BE" dirty="0"/>
          </a:p>
          <a:p>
            <a:r>
              <a:rPr lang="nl-BE" dirty="0"/>
              <a:t>Bedankt voor alle feedback!</a:t>
            </a:r>
          </a:p>
          <a:p>
            <a:pPr>
              <a:buNone/>
            </a:pPr>
            <a:endParaRPr lang="nl-BE" dirty="0"/>
          </a:p>
          <a:p>
            <a:r>
              <a:rPr lang="nl-BE" dirty="0"/>
              <a:t>Voordelen lijken duidelijk</a:t>
            </a:r>
          </a:p>
          <a:p>
            <a:pPr lvl="1"/>
            <a:r>
              <a:rPr lang="nl-BE" dirty="0"/>
              <a:t>Snellere afhandeling</a:t>
            </a:r>
          </a:p>
          <a:p>
            <a:pPr lvl="1"/>
            <a:r>
              <a:rPr lang="nl-BE" dirty="0"/>
              <a:t>Duidelijke verwachtingen</a:t>
            </a:r>
          </a:p>
          <a:p>
            <a:pPr lvl="1"/>
            <a:r>
              <a:rPr lang="nl-BE" dirty="0"/>
              <a:t>Professionalisering en transparantie</a:t>
            </a:r>
          </a:p>
        </p:txBody>
      </p:sp>
      <p:sp>
        <p:nvSpPr>
          <p:cNvPr id="3" name="Titel 2">
            <a:extLst>
              <a:ext uri="{FF2B5EF4-FFF2-40B4-BE49-F238E27FC236}">
                <a16:creationId xmlns:a16="http://schemas.microsoft.com/office/drawing/2014/main" id="{A58938AF-BFDB-7299-75B9-4E9C0E76152D}"/>
              </a:ext>
            </a:extLst>
          </p:cNvPr>
          <p:cNvSpPr>
            <a:spLocks noGrp="1"/>
          </p:cNvSpPr>
          <p:nvPr>
            <p:ph type="title"/>
          </p:nvPr>
        </p:nvSpPr>
        <p:spPr/>
        <p:txBody>
          <a:bodyPr/>
          <a:lstStyle/>
          <a:p>
            <a:r>
              <a:rPr lang="nl-BE" dirty="0"/>
              <a:t>Financieel sjabloon voor 2023</a:t>
            </a:r>
          </a:p>
        </p:txBody>
      </p:sp>
    </p:spTree>
    <p:extLst>
      <p:ext uri="{BB962C8B-B14F-4D97-AF65-F5344CB8AC3E}">
        <p14:creationId xmlns:p14="http://schemas.microsoft.com/office/powerpoint/2010/main" val="84150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F99D180-9186-CF03-148C-B19C6E0C0509}"/>
              </a:ext>
            </a:extLst>
          </p:cNvPr>
          <p:cNvSpPr>
            <a:spLocks noGrp="1"/>
          </p:cNvSpPr>
          <p:nvPr>
            <p:ph sz="half" idx="1"/>
          </p:nvPr>
        </p:nvSpPr>
        <p:spPr/>
        <p:txBody>
          <a:bodyPr/>
          <a:lstStyle/>
          <a:p>
            <a:r>
              <a:rPr lang="nl-BE" dirty="0"/>
              <a:t>Nieuw financieringssysteem</a:t>
            </a:r>
          </a:p>
          <a:p>
            <a:pPr lvl="1"/>
            <a:r>
              <a:rPr lang="nl-BE" dirty="0"/>
              <a:t>Belangrijk: </a:t>
            </a:r>
            <a:r>
              <a:rPr lang="nl-BE" b="1" dirty="0"/>
              <a:t>géén</a:t>
            </a:r>
            <a:r>
              <a:rPr lang="nl-BE" dirty="0"/>
              <a:t> aparte verantwoording nodig voor sokkel versus het variabele gedeelte </a:t>
            </a:r>
          </a:p>
          <a:p>
            <a:pPr marL="288000" lvl="1" indent="0">
              <a:buNone/>
            </a:pPr>
            <a:endParaRPr lang="nl-BE" dirty="0"/>
          </a:p>
          <a:p>
            <a:r>
              <a:rPr lang="nl-BE" dirty="0"/>
              <a:t>Feedback</a:t>
            </a:r>
          </a:p>
          <a:p>
            <a:pPr lvl="1"/>
            <a:r>
              <a:rPr lang="nl-BE" dirty="0"/>
              <a:t>Van jullie</a:t>
            </a:r>
          </a:p>
          <a:p>
            <a:pPr lvl="1"/>
            <a:r>
              <a:rPr lang="nl-BE" dirty="0"/>
              <a:t>Van het Rekenhof</a:t>
            </a:r>
          </a:p>
        </p:txBody>
      </p:sp>
      <p:sp>
        <p:nvSpPr>
          <p:cNvPr id="3" name="Titel 2">
            <a:extLst>
              <a:ext uri="{FF2B5EF4-FFF2-40B4-BE49-F238E27FC236}">
                <a16:creationId xmlns:a16="http://schemas.microsoft.com/office/drawing/2014/main" id="{AC90D498-5B30-C3D4-AFB7-6FFA5D01E028}"/>
              </a:ext>
            </a:extLst>
          </p:cNvPr>
          <p:cNvSpPr>
            <a:spLocks noGrp="1"/>
          </p:cNvSpPr>
          <p:nvPr>
            <p:ph type="title"/>
          </p:nvPr>
        </p:nvSpPr>
        <p:spPr/>
        <p:txBody>
          <a:bodyPr/>
          <a:lstStyle/>
          <a:p>
            <a:r>
              <a:rPr lang="nl-BE" dirty="0"/>
              <a:t>Aanpassingen</a:t>
            </a:r>
          </a:p>
        </p:txBody>
      </p:sp>
    </p:spTree>
    <p:extLst>
      <p:ext uri="{BB962C8B-B14F-4D97-AF65-F5344CB8AC3E}">
        <p14:creationId xmlns:p14="http://schemas.microsoft.com/office/powerpoint/2010/main" val="382712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88D34-F6F3-09D1-879D-1D4DF81086EA}"/>
              </a:ext>
            </a:extLst>
          </p:cNvPr>
          <p:cNvSpPr>
            <a:spLocks noGrp="1"/>
          </p:cNvSpPr>
          <p:nvPr>
            <p:ph type="ctrTitle"/>
          </p:nvPr>
        </p:nvSpPr>
        <p:spPr>
          <a:xfrm>
            <a:off x="288000" y="917013"/>
            <a:ext cx="8144800" cy="3431964"/>
          </a:xfrm>
        </p:spPr>
        <p:txBody>
          <a:bodyPr/>
          <a:lstStyle/>
          <a:p>
            <a:r>
              <a:rPr lang="nl-BE" dirty="0"/>
              <a:t>Uitleg financieel sjabloon</a:t>
            </a:r>
          </a:p>
        </p:txBody>
      </p:sp>
      <p:sp>
        <p:nvSpPr>
          <p:cNvPr id="3" name="Ondertitel 2">
            <a:extLst>
              <a:ext uri="{FF2B5EF4-FFF2-40B4-BE49-F238E27FC236}">
                <a16:creationId xmlns:a16="http://schemas.microsoft.com/office/drawing/2014/main" id="{782216AD-1919-A76F-F41C-9053432EE3A6}"/>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3900326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9F3309-F21C-DF70-AD57-2BB638F260C4}"/>
              </a:ext>
            </a:extLst>
          </p:cNvPr>
          <p:cNvSpPr>
            <a:spLocks noGrp="1"/>
          </p:cNvSpPr>
          <p:nvPr>
            <p:ph sz="half" idx="1"/>
          </p:nvPr>
        </p:nvSpPr>
        <p:spPr/>
        <p:txBody>
          <a:bodyPr/>
          <a:lstStyle/>
          <a:p>
            <a:r>
              <a:rPr lang="nl-BE" dirty="0"/>
              <a:t>Ingevuld sjabloon (vanaf 2024 </a:t>
            </a:r>
            <a:r>
              <a:rPr lang="nl-BE" dirty="0">
                <a:solidFill>
                  <a:srgbClr val="FF0000"/>
                </a:solidFill>
              </a:rPr>
              <a:t>verplicht</a:t>
            </a:r>
            <a:r>
              <a:rPr lang="nl-BE" dirty="0"/>
              <a:t>)</a:t>
            </a:r>
          </a:p>
          <a:p>
            <a:pPr>
              <a:buNone/>
            </a:pPr>
            <a:endParaRPr lang="nl-BE" dirty="0"/>
          </a:p>
          <a:p>
            <a:r>
              <a:rPr lang="nl-BE" dirty="0"/>
              <a:t>Grootboek</a:t>
            </a:r>
          </a:p>
          <a:p>
            <a:pPr lvl="1"/>
            <a:r>
              <a:rPr lang="nl-BE" dirty="0"/>
              <a:t>Mag in Excel geplakt worden op nieuw tabblad</a:t>
            </a:r>
          </a:p>
          <a:p>
            <a:pPr lvl="1"/>
            <a:r>
              <a:rPr lang="nl-BE" dirty="0"/>
              <a:t>Mag als aparte bijlage</a:t>
            </a:r>
          </a:p>
        </p:txBody>
      </p:sp>
      <p:sp>
        <p:nvSpPr>
          <p:cNvPr id="3" name="Titel 2">
            <a:extLst>
              <a:ext uri="{FF2B5EF4-FFF2-40B4-BE49-F238E27FC236}">
                <a16:creationId xmlns:a16="http://schemas.microsoft.com/office/drawing/2014/main" id="{ACDCB506-9D21-420C-848A-4C1CDA77441A}"/>
              </a:ext>
            </a:extLst>
          </p:cNvPr>
          <p:cNvSpPr>
            <a:spLocks noGrp="1"/>
          </p:cNvSpPr>
          <p:nvPr>
            <p:ph type="title"/>
          </p:nvPr>
        </p:nvSpPr>
        <p:spPr/>
        <p:txBody>
          <a:bodyPr/>
          <a:lstStyle/>
          <a:p>
            <a:r>
              <a:rPr lang="nl-BE" dirty="0"/>
              <a:t>Waaruit bestaat de verantwoording?</a:t>
            </a:r>
          </a:p>
        </p:txBody>
      </p:sp>
    </p:spTree>
    <p:extLst>
      <p:ext uri="{BB962C8B-B14F-4D97-AF65-F5344CB8AC3E}">
        <p14:creationId xmlns:p14="http://schemas.microsoft.com/office/powerpoint/2010/main" val="1398410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2F2CE72-2CCA-3FA8-F833-433601DF95A1}"/>
              </a:ext>
            </a:extLst>
          </p:cNvPr>
          <p:cNvSpPr>
            <a:spLocks noGrp="1"/>
          </p:cNvSpPr>
          <p:nvPr>
            <p:ph sz="half" idx="1"/>
          </p:nvPr>
        </p:nvSpPr>
        <p:spPr/>
        <p:txBody>
          <a:bodyPr/>
          <a:lstStyle/>
          <a:p>
            <a:pPr marL="457200" indent="-457200">
              <a:buFont typeface="+mj-lt"/>
              <a:buAutoNum type="arabicPeriod"/>
            </a:pPr>
            <a:r>
              <a:rPr lang="nl-BE" dirty="0"/>
              <a:t>Kies in het tabblad “samenvatting” de juiste zorgraad;</a:t>
            </a:r>
          </a:p>
          <a:p>
            <a:pPr marL="457200" indent="-457200">
              <a:buFont typeface="+mj-lt"/>
              <a:buAutoNum type="arabicPeriod"/>
            </a:pPr>
            <a:r>
              <a:rPr lang="nl-BE" dirty="0"/>
              <a:t>Vul het tabblad “Inkomsten” in;</a:t>
            </a:r>
          </a:p>
          <a:p>
            <a:pPr marL="457200" indent="-457200">
              <a:buFont typeface="+mj-lt"/>
              <a:buAutoNum type="arabicPeriod"/>
            </a:pPr>
            <a:r>
              <a:rPr lang="nl-BE" dirty="0"/>
              <a:t>Vul het tabblad “Afschrijvingen” in;</a:t>
            </a:r>
          </a:p>
          <a:p>
            <a:pPr marL="457200" indent="-457200">
              <a:buFont typeface="+mj-lt"/>
              <a:buAutoNum type="arabicPeriod"/>
            </a:pPr>
            <a:r>
              <a:rPr lang="nl-BE" dirty="0"/>
              <a:t>Vul het tabblad “</a:t>
            </a:r>
            <a:r>
              <a:rPr lang="nl-BE" dirty="0" err="1"/>
              <a:t>Verantwoording_kosten</a:t>
            </a:r>
            <a:r>
              <a:rPr lang="nl-BE" dirty="0"/>
              <a:t>” in;</a:t>
            </a:r>
          </a:p>
          <a:p>
            <a:pPr marL="457200" indent="-457200">
              <a:buFont typeface="+mj-lt"/>
              <a:buAutoNum type="arabicPeriod"/>
            </a:pPr>
            <a:r>
              <a:rPr lang="nl-BE" dirty="0"/>
              <a:t>Dubbelcheck tabblad “opbouw reserve”;</a:t>
            </a:r>
          </a:p>
          <a:p>
            <a:pPr marL="457200" indent="-457200">
              <a:buFont typeface="+mj-lt"/>
              <a:buAutoNum type="arabicPeriod"/>
            </a:pPr>
            <a:r>
              <a:rPr lang="nl-BE" dirty="0"/>
              <a:t>Dubbelcheck tabblad “Samenvatting”;</a:t>
            </a:r>
          </a:p>
          <a:p>
            <a:pPr marL="457200" indent="-457200">
              <a:buFont typeface="+mj-lt"/>
              <a:buAutoNum type="arabicPeriod"/>
            </a:pPr>
            <a:r>
              <a:rPr lang="nl-BE" dirty="0"/>
              <a:t>Vergeet het grootboek niet mee te sturen!</a:t>
            </a:r>
          </a:p>
          <a:p>
            <a:pPr>
              <a:buNone/>
            </a:pPr>
            <a:endParaRPr lang="nl-BE" dirty="0"/>
          </a:p>
        </p:txBody>
      </p:sp>
      <p:sp>
        <p:nvSpPr>
          <p:cNvPr id="3" name="Titel 2">
            <a:extLst>
              <a:ext uri="{FF2B5EF4-FFF2-40B4-BE49-F238E27FC236}">
                <a16:creationId xmlns:a16="http://schemas.microsoft.com/office/drawing/2014/main" id="{227ADFD6-4D75-0213-94C2-90C5B69FBB29}"/>
              </a:ext>
            </a:extLst>
          </p:cNvPr>
          <p:cNvSpPr>
            <a:spLocks noGrp="1"/>
          </p:cNvSpPr>
          <p:nvPr>
            <p:ph type="title"/>
          </p:nvPr>
        </p:nvSpPr>
        <p:spPr/>
        <p:txBody>
          <a:bodyPr/>
          <a:lstStyle/>
          <a:p>
            <a:r>
              <a:rPr lang="nl-BE" dirty="0"/>
              <a:t>Stappenplan</a:t>
            </a:r>
          </a:p>
        </p:txBody>
      </p:sp>
      <p:sp>
        <p:nvSpPr>
          <p:cNvPr id="4" name="Rechthoek: afgeronde hoeken 3">
            <a:extLst>
              <a:ext uri="{FF2B5EF4-FFF2-40B4-BE49-F238E27FC236}">
                <a16:creationId xmlns:a16="http://schemas.microsoft.com/office/drawing/2014/main" id="{DCCB4274-BBAB-B52E-9E22-A83BABD6DAF7}"/>
              </a:ext>
            </a:extLst>
          </p:cNvPr>
          <p:cNvSpPr/>
          <p:nvPr/>
        </p:nvSpPr>
        <p:spPr>
          <a:xfrm>
            <a:off x="2117558" y="4221365"/>
            <a:ext cx="4613251" cy="5141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t>Alle screenshots op de volgende slides zijn gemaakt met fictieve bedragen</a:t>
            </a:r>
          </a:p>
        </p:txBody>
      </p:sp>
    </p:spTree>
    <p:extLst>
      <p:ext uri="{BB962C8B-B14F-4D97-AF65-F5344CB8AC3E}">
        <p14:creationId xmlns:p14="http://schemas.microsoft.com/office/powerpoint/2010/main" val="254803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9F3309-F21C-DF70-AD57-2BB638F260C4}"/>
              </a:ext>
            </a:extLst>
          </p:cNvPr>
          <p:cNvSpPr>
            <a:spLocks noGrp="1"/>
          </p:cNvSpPr>
          <p:nvPr>
            <p:ph sz="half" idx="1"/>
          </p:nvPr>
        </p:nvSpPr>
        <p:spPr/>
        <p:txBody>
          <a:bodyPr/>
          <a:lstStyle/>
          <a:p>
            <a:r>
              <a:rPr lang="nl-BE" dirty="0"/>
              <a:t>Niet vergeten!</a:t>
            </a:r>
          </a:p>
          <a:p>
            <a:pPr lvl="1"/>
            <a:r>
              <a:rPr lang="nl-BE" dirty="0"/>
              <a:t>In het tabblad samenvatting</a:t>
            </a:r>
          </a:p>
          <a:p>
            <a:pPr lvl="1"/>
            <a:r>
              <a:rPr lang="nl-BE" dirty="0"/>
              <a:t>kies de juiste zorgraad en controleer of het jaartal juist staat</a:t>
            </a:r>
          </a:p>
          <a:p>
            <a:endParaRPr lang="nl-BE" dirty="0"/>
          </a:p>
          <a:p>
            <a:endParaRPr lang="nl-BE" dirty="0"/>
          </a:p>
        </p:txBody>
      </p:sp>
      <p:sp>
        <p:nvSpPr>
          <p:cNvPr id="3" name="Titel 2">
            <a:extLst>
              <a:ext uri="{FF2B5EF4-FFF2-40B4-BE49-F238E27FC236}">
                <a16:creationId xmlns:a16="http://schemas.microsoft.com/office/drawing/2014/main" id="{ACDCB506-9D21-420C-848A-4C1CDA77441A}"/>
              </a:ext>
            </a:extLst>
          </p:cNvPr>
          <p:cNvSpPr>
            <a:spLocks noGrp="1"/>
          </p:cNvSpPr>
          <p:nvPr>
            <p:ph type="title"/>
          </p:nvPr>
        </p:nvSpPr>
        <p:spPr/>
        <p:txBody>
          <a:bodyPr/>
          <a:lstStyle/>
          <a:p>
            <a:r>
              <a:rPr lang="nl-BE" dirty="0"/>
              <a:t>Stap 1</a:t>
            </a:r>
          </a:p>
        </p:txBody>
      </p:sp>
      <p:pic>
        <p:nvPicPr>
          <p:cNvPr id="5" name="Afbeelding 4">
            <a:extLst>
              <a:ext uri="{FF2B5EF4-FFF2-40B4-BE49-F238E27FC236}">
                <a16:creationId xmlns:a16="http://schemas.microsoft.com/office/drawing/2014/main" id="{C30223D6-C0EA-EF28-1075-DFE9121B92DF}"/>
              </a:ext>
            </a:extLst>
          </p:cNvPr>
          <p:cNvPicPr>
            <a:picLocks noChangeAspect="1"/>
          </p:cNvPicPr>
          <p:nvPr/>
        </p:nvPicPr>
        <p:blipFill>
          <a:blip r:embed="rId2"/>
          <a:stretch>
            <a:fillRect/>
          </a:stretch>
        </p:blipFill>
        <p:spPr>
          <a:xfrm>
            <a:off x="571500" y="2849351"/>
            <a:ext cx="8001000" cy="962025"/>
          </a:xfrm>
          <a:prstGeom prst="rect">
            <a:avLst/>
          </a:prstGeom>
        </p:spPr>
      </p:pic>
    </p:spTree>
    <p:extLst>
      <p:ext uri="{BB962C8B-B14F-4D97-AF65-F5344CB8AC3E}">
        <p14:creationId xmlns:p14="http://schemas.microsoft.com/office/powerpoint/2010/main" val="2463282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9F3309-F21C-DF70-AD57-2BB638F260C4}"/>
              </a:ext>
            </a:extLst>
          </p:cNvPr>
          <p:cNvSpPr>
            <a:spLocks noGrp="1"/>
          </p:cNvSpPr>
          <p:nvPr>
            <p:ph sz="half" idx="1"/>
          </p:nvPr>
        </p:nvSpPr>
        <p:spPr/>
        <p:txBody>
          <a:bodyPr/>
          <a:lstStyle/>
          <a:p>
            <a:r>
              <a:rPr lang="nl-BE" dirty="0" err="1"/>
              <a:t>Oplijsten</a:t>
            </a:r>
            <a:r>
              <a:rPr lang="nl-BE" dirty="0"/>
              <a:t> alle inkomsten: verplicht!</a:t>
            </a:r>
          </a:p>
          <a:p>
            <a:endParaRPr lang="nl-BE" dirty="0"/>
          </a:p>
        </p:txBody>
      </p:sp>
      <p:sp>
        <p:nvSpPr>
          <p:cNvPr id="3" name="Titel 2">
            <a:extLst>
              <a:ext uri="{FF2B5EF4-FFF2-40B4-BE49-F238E27FC236}">
                <a16:creationId xmlns:a16="http://schemas.microsoft.com/office/drawing/2014/main" id="{ACDCB506-9D21-420C-848A-4C1CDA77441A}"/>
              </a:ext>
            </a:extLst>
          </p:cNvPr>
          <p:cNvSpPr>
            <a:spLocks noGrp="1"/>
          </p:cNvSpPr>
          <p:nvPr>
            <p:ph type="title"/>
          </p:nvPr>
        </p:nvSpPr>
        <p:spPr/>
        <p:txBody>
          <a:bodyPr/>
          <a:lstStyle/>
          <a:p>
            <a:r>
              <a:rPr lang="nl-BE" dirty="0"/>
              <a:t>Stap 2: inkomsten</a:t>
            </a:r>
          </a:p>
        </p:txBody>
      </p:sp>
      <p:pic>
        <p:nvPicPr>
          <p:cNvPr id="5" name="Afbeelding 4">
            <a:extLst>
              <a:ext uri="{FF2B5EF4-FFF2-40B4-BE49-F238E27FC236}">
                <a16:creationId xmlns:a16="http://schemas.microsoft.com/office/drawing/2014/main" id="{25644767-758F-1A01-024A-37D6D7D08951}"/>
              </a:ext>
            </a:extLst>
          </p:cNvPr>
          <p:cNvPicPr>
            <a:picLocks noChangeAspect="1"/>
          </p:cNvPicPr>
          <p:nvPr/>
        </p:nvPicPr>
        <p:blipFill>
          <a:blip r:embed="rId2"/>
          <a:stretch>
            <a:fillRect/>
          </a:stretch>
        </p:blipFill>
        <p:spPr>
          <a:xfrm>
            <a:off x="482130" y="2399249"/>
            <a:ext cx="8283786" cy="1261725"/>
          </a:xfrm>
          <a:prstGeom prst="rect">
            <a:avLst/>
          </a:prstGeom>
        </p:spPr>
      </p:pic>
    </p:spTree>
    <p:extLst>
      <p:ext uri="{BB962C8B-B14F-4D97-AF65-F5344CB8AC3E}">
        <p14:creationId xmlns:p14="http://schemas.microsoft.com/office/powerpoint/2010/main" val="3696438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9F3309-F21C-DF70-AD57-2BB638F260C4}"/>
              </a:ext>
            </a:extLst>
          </p:cNvPr>
          <p:cNvSpPr>
            <a:spLocks noGrp="1"/>
          </p:cNvSpPr>
          <p:nvPr>
            <p:ph sz="half" idx="1"/>
          </p:nvPr>
        </p:nvSpPr>
        <p:spPr/>
        <p:txBody>
          <a:bodyPr/>
          <a:lstStyle/>
          <a:p>
            <a:r>
              <a:rPr lang="nl-BE" dirty="0"/>
              <a:t>Optellen onder juiste noemer:</a:t>
            </a:r>
          </a:p>
          <a:p>
            <a:endParaRPr lang="nl-BE" dirty="0"/>
          </a:p>
        </p:txBody>
      </p:sp>
      <p:sp>
        <p:nvSpPr>
          <p:cNvPr id="3" name="Titel 2">
            <a:extLst>
              <a:ext uri="{FF2B5EF4-FFF2-40B4-BE49-F238E27FC236}">
                <a16:creationId xmlns:a16="http://schemas.microsoft.com/office/drawing/2014/main" id="{ACDCB506-9D21-420C-848A-4C1CDA77441A}"/>
              </a:ext>
            </a:extLst>
          </p:cNvPr>
          <p:cNvSpPr>
            <a:spLocks noGrp="1"/>
          </p:cNvSpPr>
          <p:nvPr>
            <p:ph type="title"/>
          </p:nvPr>
        </p:nvSpPr>
        <p:spPr/>
        <p:txBody>
          <a:bodyPr/>
          <a:lstStyle/>
          <a:p>
            <a:r>
              <a:rPr lang="nl-BE" dirty="0"/>
              <a:t>Stap 2: inkomsten</a:t>
            </a:r>
          </a:p>
        </p:txBody>
      </p:sp>
      <p:pic>
        <p:nvPicPr>
          <p:cNvPr id="6" name="Afbeelding 5">
            <a:extLst>
              <a:ext uri="{FF2B5EF4-FFF2-40B4-BE49-F238E27FC236}">
                <a16:creationId xmlns:a16="http://schemas.microsoft.com/office/drawing/2014/main" id="{212E40BB-47E7-0135-C272-0347E0247A57}"/>
              </a:ext>
            </a:extLst>
          </p:cNvPr>
          <p:cNvPicPr>
            <a:picLocks noChangeAspect="1"/>
          </p:cNvPicPr>
          <p:nvPr/>
        </p:nvPicPr>
        <p:blipFill>
          <a:blip r:embed="rId2"/>
          <a:stretch>
            <a:fillRect/>
          </a:stretch>
        </p:blipFill>
        <p:spPr>
          <a:xfrm>
            <a:off x="0" y="2424516"/>
            <a:ext cx="9144000" cy="1264283"/>
          </a:xfrm>
          <a:prstGeom prst="rect">
            <a:avLst/>
          </a:prstGeom>
        </p:spPr>
      </p:pic>
    </p:spTree>
    <p:extLst>
      <p:ext uri="{BB962C8B-B14F-4D97-AF65-F5344CB8AC3E}">
        <p14:creationId xmlns:p14="http://schemas.microsoft.com/office/powerpoint/2010/main" val="2201161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77178AE-F501-0611-1BB2-65DA240468B3}"/>
              </a:ext>
            </a:extLst>
          </p:cNvPr>
          <p:cNvSpPr>
            <a:spLocks noGrp="1"/>
          </p:cNvSpPr>
          <p:nvPr>
            <p:ph sz="half" idx="1"/>
          </p:nvPr>
        </p:nvSpPr>
        <p:spPr/>
        <p:txBody>
          <a:bodyPr/>
          <a:lstStyle/>
          <a:p>
            <a:r>
              <a:rPr lang="nl-BE" dirty="0"/>
              <a:t>Zat vorig jaar nog niet in sjabloon</a:t>
            </a:r>
          </a:p>
          <a:p>
            <a:pPr>
              <a:buNone/>
            </a:pPr>
            <a:endParaRPr lang="nl-BE" dirty="0"/>
          </a:p>
          <a:p>
            <a:r>
              <a:rPr lang="nl-BE" dirty="0"/>
              <a:t>Verplichte afschrijvingstermijnen staan in het BVR </a:t>
            </a:r>
          </a:p>
          <a:p>
            <a:pPr>
              <a:buNone/>
            </a:pPr>
            <a:endParaRPr lang="nl-BE" dirty="0"/>
          </a:p>
          <a:p>
            <a:r>
              <a:rPr lang="nl-BE" dirty="0"/>
              <a:t>Vanaf €1000 wordt er verplicht afgeschreven</a:t>
            </a:r>
          </a:p>
          <a:p>
            <a:pPr lvl="1"/>
            <a:r>
              <a:rPr lang="nl-BE" dirty="0"/>
              <a:t>Niet in BVR, nieuwe afspraak die gemaakt wordt voor afschrijvingen van aankopen die gebeuren </a:t>
            </a:r>
            <a:r>
              <a:rPr lang="nl-BE" b="1" dirty="0"/>
              <a:t>vanaf 1/01/2025</a:t>
            </a:r>
          </a:p>
          <a:p>
            <a:pPr lvl="1"/>
            <a:r>
              <a:rPr lang="nl-BE" dirty="0"/>
              <a:t>Voor het jaarverslag van 2024 worden de huidige waarderingsregels gevolgd</a:t>
            </a:r>
          </a:p>
          <a:p>
            <a:pPr marL="288000" lvl="1" indent="0">
              <a:buNone/>
            </a:pPr>
            <a:endParaRPr lang="nl-BE" dirty="0"/>
          </a:p>
        </p:txBody>
      </p:sp>
      <p:sp>
        <p:nvSpPr>
          <p:cNvPr id="3" name="Titel 2">
            <a:extLst>
              <a:ext uri="{FF2B5EF4-FFF2-40B4-BE49-F238E27FC236}">
                <a16:creationId xmlns:a16="http://schemas.microsoft.com/office/drawing/2014/main" id="{41C19F13-4BC2-BD09-EDC3-577F54D9638D}"/>
              </a:ext>
            </a:extLst>
          </p:cNvPr>
          <p:cNvSpPr>
            <a:spLocks noGrp="1"/>
          </p:cNvSpPr>
          <p:nvPr>
            <p:ph type="title"/>
          </p:nvPr>
        </p:nvSpPr>
        <p:spPr/>
        <p:txBody>
          <a:bodyPr/>
          <a:lstStyle/>
          <a:p>
            <a:r>
              <a:rPr lang="nl-BE" dirty="0"/>
              <a:t>Stap 3: afschrijvingen</a:t>
            </a:r>
          </a:p>
        </p:txBody>
      </p:sp>
    </p:spTree>
    <p:extLst>
      <p:ext uri="{BB962C8B-B14F-4D97-AF65-F5344CB8AC3E}">
        <p14:creationId xmlns:p14="http://schemas.microsoft.com/office/powerpoint/2010/main" val="23930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D05ECD5-2C25-B76C-36B3-100D85BB0C81}"/>
              </a:ext>
            </a:extLst>
          </p:cNvPr>
          <p:cNvSpPr>
            <a:spLocks noGrp="1"/>
          </p:cNvSpPr>
          <p:nvPr>
            <p:ph sz="half" idx="1"/>
          </p:nvPr>
        </p:nvSpPr>
        <p:spPr/>
        <p:txBody>
          <a:bodyPr/>
          <a:lstStyle/>
          <a:p>
            <a:endParaRPr lang="nl-BE"/>
          </a:p>
        </p:txBody>
      </p:sp>
      <p:sp>
        <p:nvSpPr>
          <p:cNvPr id="3" name="Titel 2">
            <a:extLst>
              <a:ext uri="{FF2B5EF4-FFF2-40B4-BE49-F238E27FC236}">
                <a16:creationId xmlns:a16="http://schemas.microsoft.com/office/drawing/2014/main" id="{9312D62E-54B8-9ECF-E399-C38320033170}"/>
              </a:ext>
            </a:extLst>
          </p:cNvPr>
          <p:cNvSpPr>
            <a:spLocks noGrp="1"/>
          </p:cNvSpPr>
          <p:nvPr>
            <p:ph type="title"/>
          </p:nvPr>
        </p:nvSpPr>
        <p:spPr>
          <a:xfrm>
            <a:off x="482130" y="515109"/>
            <a:ext cx="5975820" cy="642109"/>
          </a:xfrm>
        </p:spPr>
        <p:txBody>
          <a:bodyPr/>
          <a:lstStyle/>
          <a:p>
            <a:r>
              <a:rPr lang="nl-BE" dirty="0"/>
              <a:t>2019</a:t>
            </a:r>
            <a:br>
              <a:rPr lang="nl-BE" dirty="0"/>
            </a:br>
            <a:endParaRPr lang="nl-BE" dirty="0"/>
          </a:p>
        </p:txBody>
      </p:sp>
      <p:pic>
        <p:nvPicPr>
          <p:cNvPr id="5" name="Afbeelding 4">
            <a:extLst>
              <a:ext uri="{FF2B5EF4-FFF2-40B4-BE49-F238E27FC236}">
                <a16:creationId xmlns:a16="http://schemas.microsoft.com/office/drawing/2014/main" id="{92EF3C58-D71B-CF5A-0D07-462DBA98DFD9}"/>
              </a:ext>
            </a:extLst>
          </p:cNvPr>
          <p:cNvPicPr>
            <a:picLocks noChangeAspect="1"/>
          </p:cNvPicPr>
          <p:nvPr/>
        </p:nvPicPr>
        <p:blipFill>
          <a:blip r:embed="rId2"/>
          <a:stretch>
            <a:fillRect/>
          </a:stretch>
        </p:blipFill>
        <p:spPr>
          <a:xfrm>
            <a:off x="482130" y="1157218"/>
            <a:ext cx="7038975" cy="2562225"/>
          </a:xfrm>
          <a:prstGeom prst="rect">
            <a:avLst/>
          </a:prstGeom>
        </p:spPr>
      </p:pic>
      <p:pic>
        <p:nvPicPr>
          <p:cNvPr id="7" name="Afbeelding 6">
            <a:extLst>
              <a:ext uri="{FF2B5EF4-FFF2-40B4-BE49-F238E27FC236}">
                <a16:creationId xmlns:a16="http://schemas.microsoft.com/office/drawing/2014/main" id="{F421CFB9-3F82-0B3D-C821-99D23A7A36DC}"/>
              </a:ext>
            </a:extLst>
          </p:cNvPr>
          <p:cNvPicPr>
            <a:picLocks noChangeAspect="1"/>
          </p:cNvPicPr>
          <p:nvPr/>
        </p:nvPicPr>
        <p:blipFill>
          <a:blip r:embed="rId3"/>
          <a:stretch>
            <a:fillRect/>
          </a:stretch>
        </p:blipFill>
        <p:spPr>
          <a:xfrm>
            <a:off x="421170" y="3497701"/>
            <a:ext cx="7853486" cy="977162"/>
          </a:xfrm>
          <a:prstGeom prst="rect">
            <a:avLst/>
          </a:prstGeom>
        </p:spPr>
      </p:pic>
      <p:cxnSp>
        <p:nvCxnSpPr>
          <p:cNvPr id="9" name="Rechte verbindingslijn 8">
            <a:extLst>
              <a:ext uri="{FF2B5EF4-FFF2-40B4-BE49-F238E27FC236}">
                <a16:creationId xmlns:a16="http://schemas.microsoft.com/office/drawing/2014/main" id="{A7FD64F5-ADF3-EBCA-DA60-78DC7044B245}"/>
              </a:ext>
            </a:extLst>
          </p:cNvPr>
          <p:cNvCxnSpPr/>
          <p:nvPr/>
        </p:nvCxnSpPr>
        <p:spPr>
          <a:xfrm>
            <a:off x="727200" y="2347200"/>
            <a:ext cx="19008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9B05BD12-033F-DD15-A2B4-4FE0E6922751}"/>
              </a:ext>
            </a:extLst>
          </p:cNvPr>
          <p:cNvCxnSpPr>
            <a:cxnSpLocks/>
          </p:cNvCxnSpPr>
          <p:nvPr/>
        </p:nvCxnSpPr>
        <p:spPr>
          <a:xfrm>
            <a:off x="4933017" y="4213254"/>
            <a:ext cx="196901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54CC24D0-2A27-1F1C-8CBF-67F6DE16BB88}"/>
              </a:ext>
            </a:extLst>
          </p:cNvPr>
          <p:cNvCxnSpPr>
            <a:cxnSpLocks/>
          </p:cNvCxnSpPr>
          <p:nvPr/>
        </p:nvCxnSpPr>
        <p:spPr>
          <a:xfrm flipV="1">
            <a:off x="727200" y="4428047"/>
            <a:ext cx="1173144" cy="3627"/>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999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5F8A1F7-9123-FE3F-4419-DDB16ECD3DFF}"/>
              </a:ext>
            </a:extLst>
          </p:cNvPr>
          <p:cNvSpPr>
            <a:spLocks noGrp="1"/>
          </p:cNvSpPr>
          <p:nvPr>
            <p:ph sz="half" idx="1"/>
          </p:nvPr>
        </p:nvSpPr>
        <p:spPr>
          <a:xfrm>
            <a:off x="482129" y="1620000"/>
            <a:ext cx="8451897" cy="3115551"/>
          </a:xfrm>
        </p:spPr>
        <p:txBody>
          <a:bodyPr/>
          <a:lstStyle/>
          <a:p>
            <a:r>
              <a:rPr lang="nl-BE" dirty="0"/>
              <a:t>Optie 1: vul de tabel in het tabblad “afschrijvingen” in</a:t>
            </a:r>
          </a:p>
          <a:p>
            <a:pPr lvl="1"/>
            <a:r>
              <a:rPr lang="nl-BE" dirty="0"/>
              <a:t>Het totaal aan afschrijvingen stroomt automatisch door naar het tabblad “verantwoording kosten”</a:t>
            </a:r>
          </a:p>
          <a:p>
            <a:pPr marL="288000" lvl="1" indent="0">
              <a:buNone/>
            </a:pPr>
            <a:endParaRPr lang="nl-BE" dirty="0"/>
          </a:p>
          <a:p>
            <a:r>
              <a:rPr lang="nl-BE" dirty="0"/>
              <a:t>Optie 2: stuur een eigen tabel mee/ plak een eigen tabel onderaan in tabblad “afschrijvingen”</a:t>
            </a:r>
          </a:p>
          <a:p>
            <a:pPr lvl="1"/>
            <a:r>
              <a:rPr lang="nl-BE" dirty="0"/>
              <a:t>Vul manueel het totale bedrag aan afschrijvingen in</a:t>
            </a:r>
          </a:p>
          <a:p>
            <a:pPr lvl="1"/>
            <a:endParaRPr lang="nl-BE" dirty="0"/>
          </a:p>
          <a:p>
            <a:pPr marL="288000" lvl="1" indent="0">
              <a:buNone/>
            </a:pPr>
            <a:endParaRPr lang="nl-BE" dirty="0"/>
          </a:p>
        </p:txBody>
      </p:sp>
      <p:sp>
        <p:nvSpPr>
          <p:cNvPr id="3" name="Titel 2">
            <a:extLst>
              <a:ext uri="{FF2B5EF4-FFF2-40B4-BE49-F238E27FC236}">
                <a16:creationId xmlns:a16="http://schemas.microsoft.com/office/drawing/2014/main" id="{D80E0891-A53F-A7FE-67BA-82740E7D0ACF}"/>
              </a:ext>
            </a:extLst>
          </p:cNvPr>
          <p:cNvSpPr>
            <a:spLocks noGrp="1"/>
          </p:cNvSpPr>
          <p:nvPr>
            <p:ph type="title"/>
          </p:nvPr>
        </p:nvSpPr>
        <p:spPr/>
        <p:txBody>
          <a:bodyPr/>
          <a:lstStyle/>
          <a:p>
            <a:r>
              <a:rPr lang="nl-BE" dirty="0"/>
              <a:t>Stap 3: afschrijvingen</a:t>
            </a:r>
          </a:p>
        </p:txBody>
      </p:sp>
      <p:pic>
        <p:nvPicPr>
          <p:cNvPr id="5" name="Afbeelding 4">
            <a:extLst>
              <a:ext uri="{FF2B5EF4-FFF2-40B4-BE49-F238E27FC236}">
                <a16:creationId xmlns:a16="http://schemas.microsoft.com/office/drawing/2014/main" id="{DE429D13-1C5C-E9A5-C443-2E81E04A9D37}"/>
              </a:ext>
            </a:extLst>
          </p:cNvPr>
          <p:cNvPicPr>
            <a:picLocks noChangeAspect="1"/>
          </p:cNvPicPr>
          <p:nvPr/>
        </p:nvPicPr>
        <p:blipFill rotWithShape="1">
          <a:blip r:embed="rId2"/>
          <a:srcRect r="10060"/>
          <a:stretch/>
        </p:blipFill>
        <p:spPr>
          <a:xfrm>
            <a:off x="437774" y="4033203"/>
            <a:ext cx="8224097" cy="420593"/>
          </a:xfrm>
          <a:prstGeom prst="rect">
            <a:avLst/>
          </a:prstGeom>
        </p:spPr>
      </p:pic>
    </p:spTree>
    <p:extLst>
      <p:ext uri="{BB962C8B-B14F-4D97-AF65-F5344CB8AC3E}">
        <p14:creationId xmlns:p14="http://schemas.microsoft.com/office/powerpoint/2010/main" val="2374064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B1EC6D1-BB57-9887-9AB4-07142D385D62}"/>
              </a:ext>
            </a:extLst>
          </p:cNvPr>
          <p:cNvSpPr>
            <a:spLocks noGrp="1"/>
          </p:cNvSpPr>
          <p:nvPr>
            <p:ph sz="half" idx="1"/>
          </p:nvPr>
        </p:nvSpPr>
        <p:spPr/>
        <p:txBody>
          <a:bodyPr/>
          <a:lstStyle/>
          <a:p>
            <a:endParaRPr lang="nl-BE" dirty="0"/>
          </a:p>
        </p:txBody>
      </p:sp>
      <p:sp>
        <p:nvSpPr>
          <p:cNvPr id="3" name="Titel 2">
            <a:extLst>
              <a:ext uri="{FF2B5EF4-FFF2-40B4-BE49-F238E27FC236}">
                <a16:creationId xmlns:a16="http://schemas.microsoft.com/office/drawing/2014/main" id="{B9068205-CA9D-46E5-7F24-0AE017C397DD}"/>
              </a:ext>
            </a:extLst>
          </p:cNvPr>
          <p:cNvSpPr>
            <a:spLocks noGrp="1"/>
          </p:cNvSpPr>
          <p:nvPr>
            <p:ph type="title"/>
          </p:nvPr>
        </p:nvSpPr>
        <p:spPr/>
        <p:txBody>
          <a:bodyPr/>
          <a:lstStyle/>
          <a:p>
            <a:r>
              <a:rPr lang="nl-BE" dirty="0"/>
              <a:t>Stap 3: afschrijvingen</a:t>
            </a:r>
          </a:p>
        </p:txBody>
      </p:sp>
      <p:pic>
        <p:nvPicPr>
          <p:cNvPr id="5" name="Afbeelding 4">
            <a:extLst>
              <a:ext uri="{FF2B5EF4-FFF2-40B4-BE49-F238E27FC236}">
                <a16:creationId xmlns:a16="http://schemas.microsoft.com/office/drawing/2014/main" id="{932F328B-1C20-4C38-2E48-8D84A7434E22}"/>
              </a:ext>
            </a:extLst>
          </p:cNvPr>
          <p:cNvPicPr>
            <a:picLocks noChangeAspect="1"/>
          </p:cNvPicPr>
          <p:nvPr/>
        </p:nvPicPr>
        <p:blipFill>
          <a:blip r:embed="rId2"/>
          <a:stretch>
            <a:fillRect/>
          </a:stretch>
        </p:blipFill>
        <p:spPr>
          <a:xfrm>
            <a:off x="271462" y="1654548"/>
            <a:ext cx="8705850" cy="590550"/>
          </a:xfrm>
          <a:prstGeom prst="rect">
            <a:avLst/>
          </a:prstGeom>
        </p:spPr>
      </p:pic>
      <p:pic>
        <p:nvPicPr>
          <p:cNvPr id="7" name="Afbeelding 6">
            <a:extLst>
              <a:ext uri="{FF2B5EF4-FFF2-40B4-BE49-F238E27FC236}">
                <a16:creationId xmlns:a16="http://schemas.microsoft.com/office/drawing/2014/main" id="{F6AD8D60-3BE6-A99E-ED38-A79962CA5A7D}"/>
              </a:ext>
            </a:extLst>
          </p:cNvPr>
          <p:cNvPicPr>
            <a:picLocks noChangeAspect="1"/>
          </p:cNvPicPr>
          <p:nvPr/>
        </p:nvPicPr>
        <p:blipFill>
          <a:blip r:embed="rId3"/>
          <a:stretch>
            <a:fillRect/>
          </a:stretch>
        </p:blipFill>
        <p:spPr>
          <a:xfrm>
            <a:off x="209550" y="2530220"/>
            <a:ext cx="8829675" cy="523875"/>
          </a:xfrm>
          <a:prstGeom prst="rect">
            <a:avLst/>
          </a:prstGeom>
        </p:spPr>
      </p:pic>
      <p:pic>
        <p:nvPicPr>
          <p:cNvPr id="9" name="Afbeelding 8">
            <a:extLst>
              <a:ext uri="{FF2B5EF4-FFF2-40B4-BE49-F238E27FC236}">
                <a16:creationId xmlns:a16="http://schemas.microsoft.com/office/drawing/2014/main" id="{81289E5B-BF15-BB62-9713-61A0C63ED116}"/>
              </a:ext>
            </a:extLst>
          </p:cNvPr>
          <p:cNvPicPr>
            <a:picLocks noChangeAspect="1"/>
          </p:cNvPicPr>
          <p:nvPr/>
        </p:nvPicPr>
        <p:blipFill rotWithShape="1">
          <a:blip r:embed="rId4"/>
          <a:srcRect r="4091"/>
          <a:stretch/>
        </p:blipFill>
        <p:spPr>
          <a:xfrm>
            <a:off x="244240" y="4424124"/>
            <a:ext cx="8669467" cy="581025"/>
          </a:xfrm>
          <a:prstGeom prst="rect">
            <a:avLst/>
          </a:prstGeom>
        </p:spPr>
      </p:pic>
      <p:pic>
        <p:nvPicPr>
          <p:cNvPr id="11" name="Afbeelding 10">
            <a:extLst>
              <a:ext uri="{FF2B5EF4-FFF2-40B4-BE49-F238E27FC236}">
                <a16:creationId xmlns:a16="http://schemas.microsoft.com/office/drawing/2014/main" id="{BDDDA644-D514-2417-2441-3327125C25A1}"/>
              </a:ext>
            </a:extLst>
          </p:cNvPr>
          <p:cNvPicPr>
            <a:picLocks noChangeAspect="1"/>
          </p:cNvPicPr>
          <p:nvPr/>
        </p:nvPicPr>
        <p:blipFill>
          <a:blip r:embed="rId5"/>
          <a:stretch>
            <a:fillRect/>
          </a:stretch>
        </p:blipFill>
        <p:spPr>
          <a:xfrm>
            <a:off x="244240" y="3474424"/>
            <a:ext cx="8610600" cy="619125"/>
          </a:xfrm>
          <a:prstGeom prst="rect">
            <a:avLst/>
          </a:prstGeom>
        </p:spPr>
      </p:pic>
      <p:pic>
        <p:nvPicPr>
          <p:cNvPr id="12" name="Graphic 11" descr="Vinkje met effen opvulling">
            <a:extLst>
              <a:ext uri="{FF2B5EF4-FFF2-40B4-BE49-F238E27FC236}">
                <a16:creationId xmlns:a16="http://schemas.microsoft.com/office/drawing/2014/main" id="{4AF92E08-26E1-389D-70B8-D31CDDF541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24825" y="1344073"/>
            <a:ext cx="914400" cy="914400"/>
          </a:xfrm>
          <a:prstGeom prst="rect">
            <a:avLst/>
          </a:prstGeom>
        </p:spPr>
      </p:pic>
      <p:pic>
        <p:nvPicPr>
          <p:cNvPr id="13" name="Graphic 12" descr="Vinkje met effen opvulling">
            <a:extLst>
              <a:ext uri="{FF2B5EF4-FFF2-40B4-BE49-F238E27FC236}">
                <a16:creationId xmlns:a16="http://schemas.microsoft.com/office/drawing/2014/main" id="{DC21F732-3017-6CAC-D820-2C99E8F6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21875" y="2260622"/>
            <a:ext cx="914400" cy="914400"/>
          </a:xfrm>
          <a:prstGeom prst="rect">
            <a:avLst/>
          </a:prstGeom>
        </p:spPr>
      </p:pic>
      <p:sp>
        <p:nvSpPr>
          <p:cNvPr id="15" name="Vermenigvuldigingsteken 14">
            <a:extLst>
              <a:ext uri="{FF2B5EF4-FFF2-40B4-BE49-F238E27FC236}">
                <a16:creationId xmlns:a16="http://schemas.microsoft.com/office/drawing/2014/main" id="{1023B1A7-3271-468B-5728-51CB5AEBA7B3}"/>
              </a:ext>
            </a:extLst>
          </p:cNvPr>
          <p:cNvSpPr/>
          <p:nvPr/>
        </p:nvSpPr>
        <p:spPr>
          <a:xfrm>
            <a:off x="8389935" y="4201273"/>
            <a:ext cx="578280" cy="942227"/>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Vermenigvuldigingsteken 15">
            <a:extLst>
              <a:ext uri="{FF2B5EF4-FFF2-40B4-BE49-F238E27FC236}">
                <a16:creationId xmlns:a16="http://schemas.microsoft.com/office/drawing/2014/main" id="{A7D59595-13AC-2FF7-3865-4FEF83893290}"/>
              </a:ext>
            </a:extLst>
          </p:cNvPr>
          <p:cNvSpPr/>
          <p:nvPr/>
        </p:nvSpPr>
        <p:spPr>
          <a:xfrm>
            <a:off x="8327810" y="3265762"/>
            <a:ext cx="578280" cy="942227"/>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19919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65E6AADD-8573-1B95-6661-670EC2E4B1D2}"/>
              </a:ext>
            </a:extLst>
          </p:cNvPr>
          <p:cNvPicPr>
            <a:picLocks noGrp="1" noChangeAspect="1"/>
          </p:cNvPicPr>
          <p:nvPr>
            <p:ph sz="half" idx="1"/>
          </p:nvPr>
        </p:nvPicPr>
        <p:blipFill>
          <a:blip r:embed="rId2"/>
          <a:stretch>
            <a:fillRect/>
          </a:stretch>
        </p:blipFill>
        <p:spPr>
          <a:xfrm>
            <a:off x="482130" y="1491121"/>
            <a:ext cx="8134350" cy="1028946"/>
          </a:xfrm>
        </p:spPr>
      </p:pic>
      <p:sp>
        <p:nvSpPr>
          <p:cNvPr id="3" name="Titel 2">
            <a:extLst>
              <a:ext uri="{FF2B5EF4-FFF2-40B4-BE49-F238E27FC236}">
                <a16:creationId xmlns:a16="http://schemas.microsoft.com/office/drawing/2014/main" id="{A07FFA2A-36EE-4645-6922-5ACC178653EA}"/>
              </a:ext>
            </a:extLst>
          </p:cNvPr>
          <p:cNvSpPr>
            <a:spLocks noGrp="1"/>
          </p:cNvSpPr>
          <p:nvPr>
            <p:ph type="title"/>
          </p:nvPr>
        </p:nvSpPr>
        <p:spPr/>
        <p:txBody>
          <a:bodyPr/>
          <a:lstStyle/>
          <a:p>
            <a:r>
              <a:rPr lang="nl-BE" dirty="0"/>
              <a:t>Stap 3: afschrijvingen</a:t>
            </a:r>
          </a:p>
        </p:txBody>
      </p:sp>
      <p:pic>
        <p:nvPicPr>
          <p:cNvPr id="9" name="Afbeelding 8">
            <a:extLst>
              <a:ext uri="{FF2B5EF4-FFF2-40B4-BE49-F238E27FC236}">
                <a16:creationId xmlns:a16="http://schemas.microsoft.com/office/drawing/2014/main" id="{F95D3845-DCF2-FCC4-03E1-5A17A7EEAE84}"/>
              </a:ext>
            </a:extLst>
          </p:cNvPr>
          <p:cNvPicPr>
            <a:picLocks noChangeAspect="1"/>
          </p:cNvPicPr>
          <p:nvPr/>
        </p:nvPicPr>
        <p:blipFill>
          <a:blip r:embed="rId3"/>
          <a:stretch>
            <a:fillRect/>
          </a:stretch>
        </p:blipFill>
        <p:spPr>
          <a:xfrm>
            <a:off x="140265" y="2946547"/>
            <a:ext cx="8863470" cy="654845"/>
          </a:xfrm>
          <a:prstGeom prst="rect">
            <a:avLst/>
          </a:prstGeom>
        </p:spPr>
      </p:pic>
      <p:sp>
        <p:nvSpPr>
          <p:cNvPr id="12" name="Pijl: omlaag 11">
            <a:extLst>
              <a:ext uri="{FF2B5EF4-FFF2-40B4-BE49-F238E27FC236}">
                <a16:creationId xmlns:a16="http://schemas.microsoft.com/office/drawing/2014/main" id="{CABAFFBE-5411-ECB0-BFFA-67D65EA232C1}"/>
              </a:ext>
            </a:extLst>
          </p:cNvPr>
          <p:cNvSpPr/>
          <p:nvPr/>
        </p:nvSpPr>
        <p:spPr>
          <a:xfrm>
            <a:off x="3700800" y="2520067"/>
            <a:ext cx="216000" cy="3743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Pijl: omlaag 12">
            <a:extLst>
              <a:ext uri="{FF2B5EF4-FFF2-40B4-BE49-F238E27FC236}">
                <a16:creationId xmlns:a16="http://schemas.microsoft.com/office/drawing/2014/main" id="{5657321B-8688-5F0E-DC6B-4AF916467325}"/>
              </a:ext>
            </a:extLst>
          </p:cNvPr>
          <p:cNvSpPr/>
          <p:nvPr/>
        </p:nvSpPr>
        <p:spPr>
          <a:xfrm>
            <a:off x="3719920" y="3653539"/>
            <a:ext cx="216000" cy="3743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a:extLst>
              <a:ext uri="{FF2B5EF4-FFF2-40B4-BE49-F238E27FC236}">
                <a16:creationId xmlns:a16="http://schemas.microsoft.com/office/drawing/2014/main" id="{FC0C7190-7577-87CC-9E4F-E823EE100EA7}"/>
              </a:ext>
            </a:extLst>
          </p:cNvPr>
          <p:cNvPicPr>
            <a:picLocks noChangeAspect="1"/>
          </p:cNvPicPr>
          <p:nvPr/>
        </p:nvPicPr>
        <p:blipFill>
          <a:blip r:embed="rId4"/>
          <a:srcRect b="34107"/>
          <a:stretch/>
        </p:blipFill>
        <p:spPr>
          <a:xfrm>
            <a:off x="1731933" y="4058105"/>
            <a:ext cx="5238750" cy="947725"/>
          </a:xfrm>
          <a:prstGeom prst="rect">
            <a:avLst/>
          </a:prstGeom>
        </p:spPr>
      </p:pic>
    </p:spTree>
    <p:extLst>
      <p:ext uri="{BB962C8B-B14F-4D97-AF65-F5344CB8AC3E}">
        <p14:creationId xmlns:p14="http://schemas.microsoft.com/office/powerpoint/2010/main" val="1019476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E671B65-B95B-B3A5-C24E-946187397AC1}"/>
              </a:ext>
            </a:extLst>
          </p:cNvPr>
          <p:cNvSpPr>
            <a:spLocks noGrp="1"/>
          </p:cNvSpPr>
          <p:nvPr>
            <p:ph sz="half" idx="1"/>
          </p:nvPr>
        </p:nvSpPr>
        <p:spPr/>
        <p:txBody>
          <a:bodyPr/>
          <a:lstStyle/>
          <a:p>
            <a:r>
              <a:rPr lang="nl-BE" dirty="0"/>
              <a:t>Hoe de kolom links in te vullen?</a:t>
            </a:r>
          </a:p>
        </p:txBody>
      </p:sp>
      <p:sp>
        <p:nvSpPr>
          <p:cNvPr id="3" name="Titel 2">
            <a:extLst>
              <a:ext uri="{FF2B5EF4-FFF2-40B4-BE49-F238E27FC236}">
                <a16:creationId xmlns:a16="http://schemas.microsoft.com/office/drawing/2014/main" id="{4FADF5B9-26FE-F5BE-7DE4-55C9BA4278CB}"/>
              </a:ext>
            </a:extLst>
          </p:cNvPr>
          <p:cNvSpPr>
            <a:spLocks noGrp="1"/>
          </p:cNvSpPr>
          <p:nvPr>
            <p:ph type="title"/>
          </p:nvPr>
        </p:nvSpPr>
        <p:spPr/>
        <p:txBody>
          <a:bodyPr/>
          <a:lstStyle/>
          <a:p>
            <a:r>
              <a:rPr lang="nl-BE" dirty="0"/>
              <a:t>Stap 4: verantwoording kosten</a:t>
            </a:r>
          </a:p>
        </p:txBody>
      </p:sp>
      <p:graphicFrame>
        <p:nvGraphicFramePr>
          <p:cNvPr id="4" name="Tabel 3">
            <a:extLst>
              <a:ext uri="{FF2B5EF4-FFF2-40B4-BE49-F238E27FC236}">
                <a16:creationId xmlns:a16="http://schemas.microsoft.com/office/drawing/2014/main" id="{ADC35978-C22B-C569-FAA5-AED99C86B182}"/>
              </a:ext>
            </a:extLst>
          </p:cNvPr>
          <p:cNvGraphicFramePr>
            <a:graphicFrameLocks noGrp="1"/>
          </p:cNvGraphicFramePr>
          <p:nvPr/>
        </p:nvGraphicFramePr>
        <p:xfrm>
          <a:off x="1803188" y="2386330"/>
          <a:ext cx="4819650" cy="370840"/>
        </p:xfrm>
        <a:graphic>
          <a:graphicData uri="http://schemas.openxmlformats.org/drawingml/2006/table">
            <a:tbl>
              <a:tblPr firstRow="1" bandRow="1">
                <a:tableStyleId>{5C22544A-7EE6-4342-B048-85BDC9FD1C3A}</a:tableStyleId>
              </a:tblPr>
              <a:tblGrid>
                <a:gridCol w="4819650">
                  <a:extLst>
                    <a:ext uri="{9D8B030D-6E8A-4147-A177-3AD203B41FA5}">
                      <a16:colId xmlns:a16="http://schemas.microsoft.com/office/drawing/2014/main" val="4291094337"/>
                    </a:ext>
                  </a:extLst>
                </a:gridCol>
              </a:tblGrid>
              <a:tr h="370840">
                <a:tc>
                  <a:txBody>
                    <a:bodyPr/>
                    <a:lstStyle/>
                    <a:p>
                      <a:r>
                        <a:rPr lang="nl-BE" dirty="0"/>
                        <a:t>Niet zo…</a:t>
                      </a:r>
                    </a:p>
                  </a:txBody>
                  <a:tcPr/>
                </a:tc>
                <a:extLst>
                  <a:ext uri="{0D108BD9-81ED-4DB2-BD59-A6C34878D82A}">
                    <a16:rowId xmlns:a16="http://schemas.microsoft.com/office/drawing/2014/main" val="2442436245"/>
                  </a:ext>
                </a:extLst>
              </a:tr>
            </a:tbl>
          </a:graphicData>
        </a:graphic>
      </p:graphicFrame>
      <p:pic>
        <p:nvPicPr>
          <p:cNvPr id="7" name="Afbeelding 6">
            <a:extLst>
              <a:ext uri="{FF2B5EF4-FFF2-40B4-BE49-F238E27FC236}">
                <a16:creationId xmlns:a16="http://schemas.microsoft.com/office/drawing/2014/main" id="{9E011B1E-FF66-6819-957A-58DC0852C59B}"/>
              </a:ext>
            </a:extLst>
          </p:cNvPr>
          <p:cNvPicPr>
            <a:picLocks noChangeAspect="1"/>
          </p:cNvPicPr>
          <p:nvPr/>
        </p:nvPicPr>
        <p:blipFill>
          <a:blip r:embed="rId2"/>
          <a:stretch>
            <a:fillRect/>
          </a:stretch>
        </p:blipFill>
        <p:spPr>
          <a:xfrm>
            <a:off x="1803188" y="2961428"/>
            <a:ext cx="4819650" cy="1428750"/>
          </a:xfrm>
          <a:prstGeom prst="rect">
            <a:avLst/>
          </a:prstGeom>
        </p:spPr>
      </p:pic>
    </p:spTree>
    <p:extLst>
      <p:ext uri="{BB962C8B-B14F-4D97-AF65-F5344CB8AC3E}">
        <p14:creationId xmlns:p14="http://schemas.microsoft.com/office/powerpoint/2010/main" val="3727460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E671B65-B95B-B3A5-C24E-946187397AC1}"/>
              </a:ext>
            </a:extLst>
          </p:cNvPr>
          <p:cNvSpPr>
            <a:spLocks noGrp="1"/>
          </p:cNvSpPr>
          <p:nvPr>
            <p:ph sz="half" idx="1"/>
          </p:nvPr>
        </p:nvSpPr>
        <p:spPr/>
        <p:txBody>
          <a:bodyPr/>
          <a:lstStyle/>
          <a:p>
            <a:r>
              <a:rPr lang="nl-BE" dirty="0"/>
              <a:t>Hoe de kolom links in te vullen?</a:t>
            </a:r>
          </a:p>
        </p:txBody>
      </p:sp>
      <p:sp>
        <p:nvSpPr>
          <p:cNvPr id="3" name="Titel 2">
            <a:extLst>
              <a:ext uri="{FF2B5EF4-FFF2-40B4-BE49-F238E27FC236}">
                <a16:creationId xmlns:a16="http://schemas.microsoft.com/office/drawing/2014/main" id="{4FADF5B9-26FE-F5BE-7DE4-55C9BA4278CB}"/>
              </a:ext>
            </a:extLst>
          </p:cNvPr>
          <p:cNvSpPr>
            <a:spLocks noGrp="1"/>
          </p:cNvSpPr>
          <p:nvPr>
            <p:ph type="title"/>
          </p:nvPr>
        </p:nvSpPr>
        <p:spPr/>
        <p:txBody>
          <a:bodyPr/>
          <a:lstStyle/>
          <a:p>
            <a:r>
              <a:rPr lang="nl-BE" dirty="0"/>
              <a:t>Stap 4: verantwoording kosten</a:t>
            </a:r>
          </a:p>
        </p:txBody>
      </p:sp>
      <p:graphicFrame>
        <p:nvGraphicFramePr>
          <p:cNvPr id="4" name="Tabel 3">
            <a:extLst>
              <a:ext uri="{FF2B5EF4-FFF2-40B4-BE49-F238E27FC236}">
                <a16:creationId xmlns:a16="http://schemas.microsoft.com/office/drawing/2014/main" id="{ADC35978-C22B-C569-FAA5-AED99C86B182}"/>
              </a:ext>
            </a:extLst>
          </p:cNvPr>
          <p:cNvGraphicFramePr>
            <a:graphicFrameLocks noGrp="1"/>
          </p:cNvGraphicFramePr>
          <p:nvPr>
            <p:extLst>
              <p:ext uri="{D42A27DB-BD31-4B8C-83A1-F6EECF244321}">
                <p14:modId xmlns:p14="http://schemas.microsoft.com/office/powerpoint/2010/main" val="2113739629"/>
              </p:ext>
            </p:extLst>
          </p:nvPr>
        </p:nvGraphicFramePr>
        <p:xfrm>
          <a:off x="203200" y="2021828"/>
          <a:ext cx="8669868" cy="370840"/>
        </p:xfrm>
        <a:graphic>
          <a:graphicData uri="http://schemas.openxmlformats.org/drawingml/2006/table">
            <a:tbl>
              <a:tblPr firstRow="1" bandRow="1">
                <a:tableStyleId>{5C22544A-7EE6-4342-B048-85BDC9FD1C3A}</a:tableStyleId>
              </a:tblPr>
              <a:tblGrid>
                <a:gridCol w="4334934">
                  <a:extLst>
                    <a:ext uri="{9D8B030D-6E8A-4147-A177-3AD203B41FA5}">
                      <a16:colId xmlns:a16="http://schemas.microsoft.com/office/drawing/2014/main" val="476634037"/>
                    </a:ext>
                  </a:extLst>
                </a:gridCol>
                <a:gridCol w="4334934">
                  <a:extLst>
                    <a:ext uri="{9D8B030D-6E8A-4147-A177-3AD203B41FA5}">
                      <a16:colId xmlns:a16="http://schemas.microsoft.com/office/drawing/2014/main" val="1725365593"/>
                    </a:ext>
                  </a:extLst>
                </a:gridCol>
              </a:tblGrid>
              <a:tr h="370840">
                <a:tc>
                  <a:txBody>
                    <a:bodyPr/>
                    <a:lstStyle/>
                    <a:p>
                      <a:r>
                        <a:rPr lang="nl-BE" dirty="0"/>
                        <a:t>Wel zo… (sterke voorkeur)</a:t>
                      </a:r>
                    </a:p>
                  </a:txBody>
                  <a:tcPr/>
                </a:tc>
                <a:tc>
                  <a:txBody>
                    <a:bodyPr/>
                    <a:lstStyle/>
                    <a:p>
                      <a:r>
                        <a:rPr lang="nl-BE" dirty="0"/>
                        <a:t>Of zo…</a:t>
                      </a:r>
                    </a:p>
                  </a:txBody>
                  <a:tcPr/>
                </a:tc>
                <a:extLst>
                  <a:ext uri="{0D108BD9-81ED-4DB2-BD59-A6C34878D82A}">
                    <a16:rowId xmlns:a16="http://schemas.microsoft.com/office/drawing/2014/main" val="2442436245"/>
                  </a:ext>
                </a:extLst>
              </a:tr>
            </a:tbl>
          </a:graphicData>
        </a:graphic>
      </p:graphicFrame>
      <p:pic>
        <p:nvPicPr>
          <p:cNvPr id="6" name="Afbeelding 5">
            <a:extLst>
              <a:ext uri="{FF2B5EF4-FFF2-40B4-BE49-F238E27FC236}">
                <a16:creationId xmlns:a16="http://schemas.microsoft.com/office/drawing/2014/main" id="{948B84F4-EDBD-068F-75C6-5988F37B121A}"/>
              </a:ext>
            </a:extLst>
          </p:cNvPr>
          <p:cNvPicPr>
            <a:picLocks noChangeAspect="1"/>
          </p:cNvPicPr>
          <p:nvPr/>
        </p:nvPicPr>
        <p:blipFill>
          <a:blip r:embed="rId2"/>
          <a:stretch>
            <a:fillRect/>
          </a:stretch>
        </p:blipFill>
        <p:spPr>
          <a:xfrm>
            <a:off x="4572000" y="2571750"/>
            <a:ext cx="4398756" cy="1288698"/>
          </a:xfrm>
          <a:prstGeom prst="rect">
            <a:avLst/>
          </a:prstGeom>
        </p:spPr>
      </p:pic>
      <p:pic>
        <p:nvPicPr>
          <p:cNvPr id="8" name="Afbeelding 7">
            <a:extLst>
              <a:ext uri="{FF2B5EF4-FFF2-40B4-BE49-F238E27FC236}">
                <a16:creationId xmlns:a16="http://schemas.microsoft.com/office/drawing/2014/main" id="{6B0E9875-0C19-0CB1-0419-D135ADFF18FB}"/>
              </a:ext>
            </a:extLst>
          </p:cNvPr>
          <p:cNvPicPr>
            <a:picLocks noChangeAspect="1"/>
          </p:cNvPicPr>
          <p:nvPr/>
        </p:nvPicPr>
        <p:blipFill>
          <a:blip r:embed="rId3"/>
          <a:stretch>
            <a:fillRect/>
          </a:stretch>
        </p:blipFill>
        <p:spPr>
          <a:xfrm>
            <a:off x="452212" y="2470559"/>
            <a:ext cx="3765982" cy="1627365"/>
          </a:xfrm>
          <a:prstGeom prst="rect">
            <a:avLst/>
          </a:prstGeom>
        </p:spPr>
      </p:pic>
      <p:sp>
        <p:nvSpPr>
          <p:cNvPr id="7" name="Kader 6">
            <a:extLst>
              <a:ext uri="{FF2B5EF4-FFF2-40B4-BE49-F238E27FC236}">
                <a16:creationId xmlns:a16="http://schemas.microsoft.com/office/drawing/2014/main" id="{87655F61-C1AE-0BB8-662D-25A452C356ED}"/>
              </a:ext>
            </a:extLst>
          </p:cNvPr>
          <p:cNvSpPr/>
          <p:nvPr/>
        </p:nvSpPr>
        <p:spPr>
          <a:xfrm>
            <a:off x="74508" y="1877835"/>
            <a:ext cx="4398757" cy="2661920"/>
          </a:xfrm>
          <a:prstGeom prst="frame">
            <a:avLst>
              <a:gd name="adj1" fmla="val 2690"/>
            </a:avLst>
          </a:prstGeom>
          <a:solidFill>
            <a:schemeClr val="accent5">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197288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E671B65-B95B-B3A5-C24E-946187397AC1}"/>
              </a:ext>
            </a:extLst>
          </p:cNvPr>
          <p:cNvSpPr>
            <a:spLocks noGrp="1"/>
          </p:cNvSpPr>
          <p:nvPr>
            <p:ph sz="half" idx="1"/>
          </p:nvPr>
        </p:nvSpPr>
        <p:spPr/>
        <p:txBody>
          <a:bodyPr/>
          <a:lstStyle/>
          <a:p>
            <a:r>
              <a:rPr lang="nl-BE" dirty="0"/>
              <a:t>Hoe de kolom links in te vullen?</a:t>
            </a:r>
          </a:p>
        </p:txBody>
      </p:sp>
      <p:sp>
        <p:nvSpPr>
          <p:cNvPr id="3" name="Titel 2">
            <a:extLst>
              <a:ext uri="{FF2B5EF4-FFF2-40B4-BE49-F238E27FC236}">
                <a16:creationId xmlns:a16="http://schemas.microsoft.com/office/drawing/2014/main" id="{4FADF5B9-26FE-F5BE-7DE4-55C9BA4278CB}"/>
              </a:ext>
            </a:extLst>
          </p:cNvPr>
          <p:cNvSpPr>
            <a:spLocks noGrp="1"/>
          </p:cNvSpPr>
          <p:nvPr>
            <p:ph type="title"/>
          </p:nvPr>
        </p:nvSpPr>
        <p:spPr/>
        <p:txBody>
          <a:bodyPr/>
          <a:lstStyle/>
          <a:p>
            <a:r>
              <a:rPr lang="nl-BE" dirty="0"/>
              <a:t>Stap 4: verantwoording kosten</a:t>
            </a:r>
          </a:p>
        </p:txBody>
      </p:sp>
      <p:graphicFrame>
        <p:nvGraphicFramePr>
          <p:cNvPr id="4" name="Tabel 3">
            <a:extLst>
              <a:ext uri="{FF2B5EF4-FFF2-40B4-BE49-F238E27FC236}">
                <a16:creationId xmlns:a16="http://schemas.microsoft.com/office/drawing/2014/main" id="{ADC35978-C22B-C569-FAA5-AED99C86B182}"/>
              </a:ext>
            </a:extLst>
          </p:cNvPr>
          <p:cNvGraphicFramePr>
            <a:graphicFrameLocks noGrp="1"/>
          </p:cNvGraphicFramePr>
          <p:nvPr/>
        </p:nvGraphicFramePr>
        <p:xfrm>
          <a:off x="1803188" y="2386330"/>
          <a:ext cx="4819650" cy="370840"/>
        </p:xfrm>
        <a:graphic>
          <a:graphicData uri="http://schemas.openxmlformats.org/drawingml/2006/table">
            <a:tbl>
              <a:tblPr firstRow="1" bandRow="1">
                <a:tableStyleId>{5C22544A-7EE6-4342-B048-85BDC9FD1C3A}</a:tableStyleId>
              </a:tblPr>
              <a:tblGrid>
                <a:gridCol w="4819650">
                  <a:extLst>
                    <a:ext uri="{9D8B030D-6E8A-4147-A177-3AD203B41FA5}">
                      <a16:colId xmlns:a16="http://schemas.microsoft.com/office/drawing/2014/main" val="4291094337"/>
                    </a:ext>
                  </a:extLst>
                </a:gridCol>
              </a:tblGrid>
              <a:tr h="370840">
                <a:tc>
                  <a:txBody>
                    <a:bodyPr/>
                    <a:lstStyle/>
                    <a:p>
                      <a:r>
                        <a:rPr lang="nl-BE" dirty="0"/>
                        <a:t>Niet zo…</a:t>
                      </a:r>
                    </a:p>
                  </a:txBody>
                  <a:tcPr/>
                </a:tc>
                <a:extLst>
                  <a:ext uri="{0D108BD9-81ED-4DB2-BD59-A6C34878D82A}">
                    <a16:rowId xmlns:a16="http://schemas.microsoft.com/office/drawing/2014/main" val="2442436245"/>
                  </a:ext>
                </a:extLst>
              </a:tr>
            </a:tbl>
          </a:graphicData>
        </a:graphic>
      </p:graphicFrame>
      <p:pic>
        <p:nvPicPr>
          <p:cNvPr id="9" name="Afbeelding 8">
            <a:extLst>
              <a:ext uri="{FF2B5EF4-FFF2-40B4-BE49-F238E27FC236}">
                <a16:creationId xmlns:a16="http://schemas.microsoft.com/office/drawing/2014/main" id="{11860A09-4EF8-7D00-908B-038A80916D5C}"/>
              </a:ext>
            </a:extLst>
          </p:cNvPr>
          <p:cNvPicPr>
            <a:picLocks noChangeAspect="1"/>
          </p:cNvPicPr>
          <p:nvPr/>
        </p:nvPicPr>
        <p:blipFill>
          <a:blip r:embed="rId2"/>
          <a:stretch>
            <a:fillRect/>
          </a:stretch>
        </p:blipFill>
        <p:spPr>
          <a:xfrm>
            <a:off x="670395" y="2949257"/>
            <a:ext cx="7991475" cy="1724025"/>
          </a:xfrm>
          <a:prstGeom prst="rect">
            <a:avLst/>
          </a:prstGeom>
        </p:spPr>
      </p:pic>
    </p:spTree>
    <p:extLst>
      <p:ext uri="{BB962C8B-B14F-4D97-AF65-F5344CB8AC3E}">
        <p14:creationId xmlns:p14="http://schemas.microsoft.com/office/powerpoint/2010/main" val="3597134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E671B65-B95B-B3A5-C24E-946187397AC1}"/>
              </a:ext>
            </a:extLst>
          </p:cNvPr>
          <p:cNvSpPr>
            <a:spLocks noGrp="1"/>
          </p:cNvSpPr>
          <p:nvPr>
            <p:ph sz="half" idx="1"/>
          </p:nvPr>
        </p:nvSpPr>
        <p:spPr/>
        <p:txBody>
          <a:bodyPr/>
          <a:lstStyle/>
          <a:p>
            <a:r>
              <a:rPr lang="nl-BE" dirty="0"/>
              <a:t>Hoe de kolom links in te vullen?</a:t>
            </a:r>
          </a:p>
        </p:txBody>
      </p:sp>
      <p:sp>
        <p:nvSpPr>
          <p:cNvPr id="3" name="Titel 2">
            <a:extLst>
              <a:ext uri="{FF2B5EF4-FFF2-40B4-BE49-F238E27FC236}">
                <a16:creationId xmlns:a16="http://schemas.microsoft.com/office/drawing/2014/main" id="{4FADF5B9-26FE-F5BE-7DE4-55C9BA4278CB}"/>
              </a:ext>
            </a:extLst>
          </p:cNvPr>
          <p:cNvSpPr>
            <a:spLocks noGrp="1"/>
          </p:cNvSpPr>
          <p:nvPr>
            <p:ph type="title"/>
          </p:nvPr>
        </p:nvSpPr>
        <p:spPr/>
        <p:txBody>
          <a:bodyPr/>
          <a:lstStyle/>
          <a:p>
            <a:r>
              <a:rPr lang="nl-BE" dirty="0"/>
              <a:t>Stap 4: verantwoording kosten</a:t>
            </a:r>
          </a:p>
        </p:txBody>
      </p:sp>
      <p:graphicFrame>
        <p:nvGraphicFramePr>
          <p:cNvPr id="4" name="Tabel 3">
            <a:extLst>
              <a:ext uri="{FF2B5EF4-FFF2-40B4-BE49-F238E27FC236}">
                <a16:creationId xmlns:a16="http://schemas.microsoft.com/office/drawing/2014/main" id="{ADC35978-C22B-C569-FAA5-AED99C86B182}"/>
              </a:ext>
            </a:extLst>
          </p:cNvPr>
          <p:cNvGraphicFramePr>
            <a:graphicFrameLocks noGrp="1"/>
          </p:cNvGraphicFramePr>
          <p:nvPr/>
        </p:nvGraphicFramePr>
        <p:xfrm>
          <a:off x="2785086" y="2164479"/>
          <a:ext cx="3528907" cy="365760"/>
        </p:xfrm>
        <a:graphic>
          <a:graphicData uri="http://schemas.openxmlformats.org/drawingml/2006/table">
            <a:tbl>
              <a:tblPr firstRow="1" bandRow="1">
                <a:tableStyleId>{5C22544A-7EE6-4342-B048-85BDC9FD1C3A}</a:tableStyleId>
              </a:tblPr>
              <a:tblGrid>
                <a:gridCol w="3528907">
                  <a:extLst>
                    <a:ext uri="{9D8B030D-6E8A-4147-A177-3AD203B41FA5}">
                      <a16:colId xmlns:a16="http://schemas.microsoft.com/office/drawing/2014/main" val="476634037"/>
                    </a:ext>
                  </a:extLst>
                </a:gridCol>
              </a:tblGrid>
              <a:tr h="164241">
                <a:tc>
                  <a:txBody>
                    <a:bodyPr/>
                    <a:lstStyle/>
                    <a:p>
                      <a:r>
                        <a:rPr lang="nl-BE" dirty="0"/>
                        <a:t>Wel zo… </a:t>
                      </a:r>
                    </a:p>
                  </a:txBody>
                  <a:tcPr/>
                </a:tc>
                <a:extLst>
                  <a:ext uri="{0D108BD9-81ED-4DB2-BD59-A6C34878D82A}">
                    <a16:rowId xmlns:a16="http://schemas.microsoft.com/office/drawing/2014/main" val="2442436245"/>
                  </a:ext>
                </a:extLst>
              </a:tr>
            </a:tbl>
          </a:graphicData>
        </a:graphic>
      </p:graphicFrame>
      <p:pic>
        <p:nvPicPr>
          <p:cNvPr id="7" name="Afbeelding 6">
            <a:extLst>
              <a:ext uri="{FF2B5EF4-FFF2-40B4-BE49-F238E27FC236}">
                <a16:creationId xmlns:a16="http://schemas.microsoft.com/office/drawing/2014/main" id="{92D3ABA9-624A-6DC0-DB52-7D2E129DE674}"/>
              </a:ext>
            </a:extLst>
          </p:cNvPr>
          <p:cNvPicPr>
            <a:picLocks noChangeAspect="1"/>
          </p:cNvPicPr>
          <p:nvPr/>
        </p:nvPicPr>
        <p:blipFill>
          <a:blip r:embed="rId2"/>
          <a:stretch>
            <a:fillRect/>
          </a:stretch>
        </p:blipFill>
        <p:spPr>
          <a:xfrm>
            <a:off x="2262325" y="2530239"/>
            <a:ext cx="4619350" cy="2283203"/>
          </a:xfrm>
          <a:prstGeom prst="rect">
            <a:avLst/>
          </a:prstGeom>
        </p:spPr>
      </p:pic>
    </p:spTree>
    <p:extLst>
      <p:ext uri="{BB962C8B-B14F-4D97-AF65-F5344CB8AC3E}">
        <p14:creationId xmlns:p14="http://schemas.microsoft.com/office/powerpoint/2010/main" val="2757339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E671B65-B95B-B3A5-C24E-946187397AC1}"/>
              </a:ext>
            </a:extLst>
          </p:cNvPr>
          <p:cNvSpPr>
            <a:spLocks noGrp="1"/>
          </p:cNvSpPr>
          <p:nvPr>
            <p:ph sz="half" idx="1"/>
          </p:nvPr>
        </p:nvSpPr>
        <p:spPr/>
        <p:txBody>
          <a:bodyPr/>
          <a:lstStyle/>
          <a:p>
            <a:r>
              <a:rPr lang="nl-BE" dirty="0"/>
              <a:t>Hoe de kolom links in te vullen?</a:t>
            </a:r>
          </a:p>
          <a:p>
            <a:pPr lvl="1"/>
            <a:r>
              <a:rPr lang="nl-BE" dirty="0"/>
              <a:t>Aparte tussentitel voor recuperaties op de werkingskosten en recuperaties op de personeelskosten</a:t>
            </a:r>
          </a:p>
          <a:p>
            <a:pPr lvl="1"/>
            <a:r>
              <a:rPr lang="nl-BE" dirty="0"/>
              <a:t>Negatieve bedragen (!)</a:t>
            </a:r>
          </a:p>
        </p:txBody>
      </p:sp>
      <p:sp>
        <p:nvSpPr>
          <p:cNvPr id="3" name="Titel 2">
            <a:extLst>
              <a:ext uri="{FF2B5EF4-FFF2-40B4-BE49-F238E27FC236}">
                <a16:creationId xmlns:a16="http://schemas.microsoft.com/office/drawing/2014/main" id="{4FADF5B9-26FE-F5BE-7DE4-55C9BA4278CB}"/>
              </a:ext>
            </a:extLst>
          </p:cNvPr>
          <p:cNvSpPr>
            <a:spLocks noGrp="1"/>
          </p:cNvSpPr>
          <p:nvPr>
            <p:ph type="title"/>
          </p:nvPr>
        </p:nvSpPr>
        <p:spPr/>
        <p:txBody>
          <a:bodyPr/>
          <a:lstStyle/>
          <a:p>
            <a:r>
              <a:rPr lang="nl-BE" dirty="0"/>
              <a:t>Stap 4: verantwoording kosten</a:t>
            </a:r>
          </a:p>
        </p:txBody>
      </p:sp>
      <p:pic>
        <p:nvPicPr>
          <p:cNvPr id="6" name="Afbeelding 5">
            <a:extLst>
              <a:ext uri="{FF2B5EF4-FFF2-40B4-BE49-F238E27FC236}">
                <a16:creationId xmlns:a16="http://schemas.microsoft.com/office/drawing/2014/main" id="{E00B5B88-F974-1CEE-432D-D1AF22F285DB}"/>
              </a:ext>
            </a:extLst>
          </p:cNvPr>
          <p:cNvPicPr>
            <a:picLocks noChangeAspect="1"/>
          </p:cNvPicPr>
          <p:nvPr/>
        </p:nvPicPr>
        <p:blipFill>
          <a:blip r:embed="rId2"/>
          <a:stretch>
            <a:fillRect/>
          </a:stretch>
        </p:blipFill>
        <p:spPr>
          <a:xfrm>
            <a:off x="482130" y="3097636"/>
            <a:ext cx="8286750" cy="790575"/>
          </a:xfrm>
          <a:prstGeom prst="rect">
            <a:avLst/>
          </a:prstGeom>
        </p:spPr>
      </p:pic>
    </p:spTree>
    <p:extLst>
      <p:ext uri="{BB962C8B-B14F-4D97-AF65-F5344CB8AC3E}">
        <p14:creationId xmlns:p14="http://schemas.microsoft.com/office/powerpoint/2010/main" val="3480089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4651320-96DF-0C19-58B3-C97313F169AA}"/>
              </a:ext>
            </a:extLst>
          </p:cNvPr>
          <p:cNvSpPr>
            <a:spLocks noGrp="1"/>
          </p:cNvSpPr>
          <p:nvPr>
            <p:ph sz="half" idx="1"/>
          </p:nvPr>
        </p:nvSpPr>
        <p:spPr/>
        <p:txBody>
          <a:bodyPr/>
          <a:lstStyle/>
          <a:p>
            <a:r>
              <a:rPr lang="nl-BE" dirty="0"/>
              <a:t>Hoe het middenstuk in te vullen?</a:t>
            </a:r>
          </a:p>
        </p:txBody>
      </p:sp>
      <p:sp>
        <p:nvSpPr>
          <p:cNvPr id="3" name="Titel 2">
            <a:extLst>
              <a:ext uri="{FF2B5EF4-FFF2-40B4-BE49-F238E27FC236}">
                <a16:creationId xmlns:a16="http://schemas.microsoft.com/office/drawing/2014/main" id="{E69F6DCC-A9CC-E18D-DA46-61BAF76CCC46}"/>
              </a:ext>
            </a:extLst>
          </p:cNvPr>
          <p:cNvSpPr>
            <a:spLocks noGrp="1"/>
          </p:cNvSpPr>
          <p:nvPr>
            <p:ph type="title"/>
          </p:nvPr>
        </p:nvSpPr>
        <p:spPr/>
        <p:txBody>
          <a:bodyPr/>
          <a:lstStyle/>
          <a:p>
            <a:r>
              <a:rPr lang="nl-BE" dirty="0"/>
              <a:t>Stap 4: verantwoording kosten</a:t>
            </a:r>
          </a:p>
        </p:txBody>
      </p:sp>
      <p:pic>
        <p:nvPicPr>
          <p:cNvPr id="7" name="Afbeelding 6">
            <a:extLst>
              <a:ext uri="{FF2B5EF4-FFF2-40B4-BE49-F238E27FC236}">
                <a16:creationId xmlns:a16="http://schemas.microsoft.com/office/drawing/2014/main" id="{CC13E032-478B-EBB9-2573-40EBA8851559}"/>
              </a:ext>
            </a:extLst>
          </p:cNvPr>
          <p:cNvPicPr>
            <a:picLocks noChangeAspect="1"/>
          </p:cNvPicPr>
          <p:nvPr/>
        </p:nvPicPr>
        <p:blipFill rotWithShape="1">
          <a:blip r:embed="rId2"/>
          <a:srcRect l="4616"/>
          <a:stretch/>
        </p:blipFill>
        <p:spPr>
          <a:xfrm>
            <a:off x="188583" y="3238360"/>
            <a:ext cx="8721913" cy="508000"/>
          </a:xfrm>
          <a:prstGeom prst="rect">
            <a:avLst/>
          </a:prstGeom>
        </p:spPr>
      </p:pic>
      <p:graphicFrame>
        <p:nvGraphicFramePr>
          <p:cNvPr id="8" name="Tabel 7">
            <a:extLst>
              <a:ext uri="{FF2B5EF4-FFF2-40B4-BE49-F238E27FC236}">
                <a16:creationId xmlns:a16="http://schemas.microsoft.com/office/drawing/2014/main" id="{C176DB16-FC3B-4430-2D74-954566C8640A}"/>
              </a:ext>
            </a:extLst>
          </p:cNvPr>
          <p:cNvGraphicFramePr>
            <a:graphicFrameLocks noGrp="1"/>
          </p:cNvGraphicFramePr>
          <p:nvPr/>
        </p:nvGraphicFramePr>
        <p:xfrm>
          <a:off x="1803188" y="2386330"/>
          <a:ext cx="4819650" cy="370840"/>
        </p:xfrm>
        <a:graphic>
          <a:graphicData uri="http://schemas.openxmlformats.org/drawingml/2006/table">
            <a:tbl>
              <a:tblPr firstRow="1" bandRow="1">
                <a:tableStyleId>{5C22544A-7EE6-4342-B048-85BDC9FD1C3A}</a:tableStyleId>
              </a:tblPr>
              <a:tblGrid>
                <a:gridCol w="4819650">
                  <a:extLst>
                    <a:ext uri="{9D8B030D-6E8A-4147-A177-3AD203B41FA5}">
                      <a16:colId xmlns:a16="http://schemas.microsoft.com/office/drawing/2014/main" val="4291094337"/>
                    </a:ext>
                  </a:extLst>
                </a:gridCol>
              </a:tblGrid>
              <a:tr h="370840">
                <a:tc>
                  <a:txBody>
                    <a:bodyPr/>
                    <a:lstStyle/>
                    <a:p>
                      <a:r>
                        <a:rPr lang="nl-BE" dirty="0"/>
                        <a:t>Wel zo…</a:t>
                      </a:r>
                    </a:p>
                  </a:txBody>
                  <a:tcPr/>
                </a:tc>
                <a:extLst>
                  <a:ext uri="{0D108BD9-81ED-4DB2-BD59-A6C34878D82A}">
                    <a16:rowId xmlns:a16="http://schemas.microsoft.com/office/drawing/2014/main" val="2442436245"/>
                  </a:ext>
                </a:extLst>
              </a:tr>
            </a:tbl>
          </a:graphicData>
        </a:graphic>
      </p:graphicFrame>
      <p:sp>
        <p:nvSpPr>
          <p:cNvPr id="4" name="Tekstvak 3">
            <a:extLst>
              <a:ext uri="{FF2B5EF4-FFF2-40B4-BE49-F238E27FC236}">
                <a16:creationId xmlns:a16="http://schemas.microsoft.com/office/drawing/2014/main" id="{D308CD94-B4CA-646B-1EA6-8042E49B1F7D}"/>
              </a:ext>
            </a:extLst>
          </p:cNvPr>
          <p:cNvSpPr txBox="1"/>
          <p:nvPr/>
        </p:nvSpPr>
        <p:spPr>
          <a:xfrm>
            <a:off x="2898986" y="4118690"/>
            <a:ext cx="1374987" cy="523220"/>
          </a:xfrm>
          <a:prstGeom prst="rect">
            <a:avLst/>
          </a:prstGeom>
          <a:noFill/>
        </p:spPr>
        <p:txBody>
          <a:bodyPr wrap="square" rtlCol="0">
            <a:spAutoFit/>
          </a:bodyPr>
          <a:lstStyle/>
          <a:p>
            <a:r>
              <a:rPr lang="nl-BE" sz="1400" b="1" dirty="0"/>
              <a:t>Totale kost van de vzw</a:t>
            </a:r>
          </a:p>
        </p:txBody>
      </p:sp>
      <p:sp>
        <p:nvSpPr>
          <p:cNvPr id="5" name="Tekstvak 4">
            <a:extLst>
              <a:ext uri="{FF2B5EF4-FFF2-40B4-BE49-F238E27FC236}">
                <a16:creationId xmlns:a16="http://schemas.microsoft.com/office/drawing/2014/main" id="{5A089AA8-3301-77CB-A4E4-30C9A39DE4D7}"/>
              </a:ext>
            </a:extLst>
          </p:cNvPr>
          <p:cNvSpPr txBox="1"/>
          <p:nvPr/>
        </p:nvSpPr>
        <p:spPr>
          <a:xfrm>
            <a:off x="5881415" y="4082298"/>
            <a:ext cx="1968878" cy="523220"/>
          </a:xfrm>
          <a:prstGeom prst="rect">
            <a:avLst/>
          </a:prstGeom>
          <a:noFill/>
        </p:spPr>
        <p:txBody>
          <a:bodyPr wrap="square" rtlCol="0">
            <a:spAutoFit/>
          </a:bodyPr>
          <a:lstStyle/>
          <a:p>
            <a:r>
              <a:rPr lang="nl-BE" sz="1400" b="1" dirty="0"/>
              <a:t>Kost per activiteitencentrum</a:t>
            </a:r>
          </a:p>
        </p:txBody>
      </p:sp>
      <p:sp>
        <p:nvSpPr>
          <p:cNvPr id="10" name="Pijl: omlaag 9">
            <a:extLst>
              <a:ext uri="{FF2B5EF4-FFF2-40B4-BE49-F238E27FC236}">
                <a16:creationId xmlns:a16="http://schemas.microsoft.com/office/drawing/2014/main" id="{1A442779-37D2-CFA2-CBB1-84BC1C037935}"/>
              </a:ext>
            </a:extLst>
          </p:cNvPr>
          <p:cNvSpPr/>
          <p:nvPr/>
        </p:nvSpPr>
        <p:spPr>
          <a:xfrm>
            <a:off x="3424321" y="3847253"/>
            <a:ext cx="45719" cy="271437"/>
          </a:xfrm>
          <a:prstGeom prst="downArrow">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Pijl: omlaag 10">
            <a:extLst>
              <a:ext uri="{FF2B5EF4-FFF2-40B4-BE49-F238E27FC236}">
                <a16:creationId xmlns:a16="http://schemas.microsoft.com/office/drawing/2014/main" id="{F11759E5-3D28-D5A2-92E9-271500E9CBDE}"/>
              </a:ext>
            </a:extLst>
          </p:cNvPr>
          <p:cNvSpPr/>
          <p:nvPr/>
        </p:nvSpPr>
        <p:spPr>
          <a:xfrm>
            <a:off x="6366512" y="3803681"/>
            <a:ext cx="45719" cy="271437"/>
          </a:xfrm>
          <a:prstGeom prst="downArrow">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631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4651320-96DF-0C19-58B3-C97313F169AA}"/>
              </a:ext>
            </a:extLst>
          </p:cNvPr>
          <p:cNvSpPr>
            <a:spLocks noGrp="1"/>
          </p:cNvSpPr>
          <p:nvPr>
            <p:ph sz="half" idx="1"/>
          </p:nvPr>
        </p:nvSpPr>
        <p:spPr/>
        <p:txBody>
          <a:bodyPr/>
          <a:lstStyle/>
          <a:p>
            <a:r>
              <a:rPr lang="nl-BE" dirty="0"/>
              <a:t>Hoe het middenstuk in te vullen</a:t>
            </a:r>
          </a:p>
        </p:txBody>
      </p:sp>
      <p:sp>
        <p:nvSpPr>
          <p:cNvPr id="3" name="Titel 2">
            <a:extLst>
              <a:ext uri="{FF2B5EF4-FFF2-40B4-BE49-F238E27FC236}">
                <a16:creationId xmlns:a16="http://schemas.microsoft.com/office/drawing/2014/main" id="{E69F6DCC-A9CC-E18D-DA46-61BAF76CCC46}"/>
              </a:ext>
            </a:extLst>
          </p:cNvPr>
          <p:cNvSpPr>
            <a:spLocks noGrp="1"/>
          </p:cNvSpPr>
          <p:nvPr>
            <p:ph type="title"/>
          </p:nvPr>
        </p:nvSpPr>
        <p:spPr/>
        <p:txBody>
          <a:bodyPr/>
          <a:lstStyle/>
          <a:p>
            <a:r>
              <a:rPr lang="nl-BE" dirty="0"/>
              <a:t>Stap 4: verantwoording kosten</a:t>
            </a:r>
          </a:p>
        </p:txBody>
      </p:sp>
      <p:graphicFrame>
        <p:nvGraphicFramePr>
          <p:cNvPr id="8" name="Tabel 7">
            <a:extLst>
              <a:ext uri="{FF2B5EF4-FFF2-40B4-BE49-F238E27FC236}">
                <a16:creationId xmlns:a16="http://schemas.microsoft.com/office/drawing/2014/main" id="{C176DB16-FC3B-4430-2D74-954566C8640A}"/>
              </a:ext>
            </a:extLst>
          </p:cNvPr>
          <p:cNvGraphicFramePr>
            <a:graphicFrameLocks noGrp="1"/>
          </p:cNvGraphicFramePr>
          <p:nvPr/>
        </p:nvGraphicFramePr>
        <p:xfrm>
          <a:off x="1803188" y="2386330"/>
          <a:ext cx="4819650" cy="370840"/>
        </p:xfrm>
        <a:graphic>
          <a:graphicData uri="http://schemas.openxmlformats.org/drawingml/2006/table">
            <a:tbl>
              <a:tblPr firstRow="1" bandRow="1">
                <a:tableStyleId>{5C22544A-7EE6-4342-B048-85BDC9FD1C3A}</a:tableStyleId>
              </a:tblPr>
              <a:tblGrid>
                <a:gridCol w="4819650">
                  <a:extLst>
                    <a:ext uri="{9D8B030D-6E8A-4147-A177-3AD203B41FA5}">
                      <a16:colId xmlns:a16="http://schemas.microsoft.com/office/drawing/2014/main" val="4291094337"/>
                    </a:ext>
                  </a:extLst>
                </a:gridCol>
              </a:tblGrid>
              <a:tr h="370840">
                <a:tc>
                  <a:txBody>
                    <a:bodyPr/>
                    <a:lstStyle/>
                    <a:p>
                      <a:r>
                        <a:rPr lang="nl-BE" dirty="0"/>
                        <a:t>Niet zo…</a:t>
                      </a:r>
                    </a:p>
                  </a:txBody>
                  <a:tcPr/>
                </a:tc>
                <a:extLst>
                  <a:ext uri="{0D108BD9-81ED-4DB2-BD59-A6C34878D82A}">
                    <a16:rowId xmlns:a16="http://schemas.microsoft.com/office/drawing/2014/main" val="2442436245"/>
                  </a:ext>
                </a:extLst>
              </a:tr>
            </a:tbl>
          </a:graphicData>
        </a:graphic>
      </p:graphicFrame>
      <p:pic>
        <p:nvPicPr>
          <p:cNvPr id="11" name="Afbeelding 10">
            <a:extLst>
              <a:ext uri="{FF2B5EF4-FFF2-40B4-BE49-F238E27FC236}">
                <a16:creationId xmlns:a16="http://schemas.microsoft.com/office/drawing/2014/main" id="{43168475-580E-70D7-43DA-E4730C655267}"/>
              </a:ext>
            </a:extLst>
          </p:cNvPr>
          <p:cNvPicPr>
            <a:picLocks noChangeAspect="1"/>
          </p:cNvPicPr>
          <p:nvPr/>
        </p:nvPicPr>
        <p:blipFill>
          <a:blip r:embed="rId2"/>
          <a:stretch>
            <a:fillRect/>
          </a:stretch>
        </p:blipFill>
        <p:spPr>
          <a:xfrm>
            <a:off x="387115" y="2939404"/>
            <a:ext cx="8324850" cy="1323975"/>
          </a:xfrm>
          <a:prstGeom prst="rect">
            <a:avLst/>
          </a:prstGeom>
        </p:spPr>
      </p:pic>
    </p:spTree>
    <p:extLst>
      <p:ext uri="{BB962C8B-B14F-4D97-AF65-F5344CB8AC3E}">
        <p14:creationId xmlns:p14="http://schemas.microsoft.com/office/powerpoint/2010/main" val="277738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D05ECD5-2C25-B76C-36B3-100D85BB0C81}"/>
              </a:ext>
            </a:extLst>
          </p:cNvPr>
          <p:cNvSpPr>
            <a:spLocks noGrp="1"/>
          </p:cNvSpPr>
          <p:nvPr>
            <p:ph sz="half" idx="1"/>
          </p:nvPr>
        </p:nvSpPr>
        <p:spPr/>
        <p:txBody>
          <a:bodyPr/>
          <a:lstStyle/>
          <a:p>
            <a:endParaRPr lang="nl-BE"/>
          </a:p>
        </p:txBody>
      </p:sp>
      <p:sp>
        <p:nvSpPr>
          <p:cNvPr id="3" name="Titel 2">
            <a:extLst>
              <a:ext uri="{FF2B5EF4-FFF2-40B4-BE49-F238E27FC236}">
                <a16:creationId xmlns:a16="http://schemas.microsoft.com/office/drawing/2014/main" id="{9312D62E-54B8-9ECF-E399-C38320033170}"/>
              </a:ext>
            </a:extLst>
          </p:cNvPr>
          <p:cNvSpPr>
            <a:spLocks noGrp="1"/>
          </p:cNvSpPr>
          <p:nvPr>
            <p:ph type="title"/>
          </p:nvPr>
        </p:nvSpPr>
        <p:spPr>
          <a:xfrm>
            <a:off x="482130" y="604011"/>
            <a:ext cx="5975820" cy="642109"/>
          </a:xfrm>
        </p:spPr>
        <p:txBody>
          <a:bodyPr/>
          <a:lstStyle/>
          <a:p>
            <a:r>
              <a:rPr lang="nl-BE" dirty="0"/>
              <a:t>2024</a:t>
            </a:r>
          </a:p>
        </p:txBody>
      </p:sp>
      <p:pic>
        <p:nvPicPr>
          <p:cNvPr id="5" name="Afbeelding 4">
            <a:extLst>
              <a:ext uri="{FF2B5EF4-FFF2-40B4-BE49-F238E27FC236}">
                <a16:creationId xmlns:a16="http://schemas.microsoft.com/office/drawing/2014/main" id="{7B965E04-E440-2620-6C51-C7479A5A2117}"/>
              </a:ext>
            </a:extLst>
          </p:cNvPr>
          <p:cNvPicPr>
            <a:picLocks noChangeAspect="1"/>
          </p:cNvPicPr>
          <p:nvPr/>
        </p:nvPicPr>
        <p:blipFill>
          <a:blip r:embed="rId2"/>
          <a:stretch>
            <a:fillRect/>
          </a:stretch>
        </p:blipFill>
        <p:spPr>
          <a:xfrm>
            <a:off x="617596" y="1155362"/>
            <a:ext cx="7486650" cy="2428875"/>
          </a:xfrm>
          <a:prstGeom prst="rect">
            <a:avLst/>
          </a:prstGeom>
        </p:spPr>
      </p:pic>
      <p:pic>
        <p:nvPicPr>
          <p:cNvPr id="7" name="Afbeelding 6">
            <a:extLst>
              <a:ext uri="{FF2B5EF4-FFF2-40B4-BE49-F238E27FC236}">
                <a16:creationId xmlns:a16="http://schemas.microsoft.com/office/drawing/2014/main" id="{84C52A38-B6C3-F14A-7469-86114E931E2D}"/>
              </a:ext>
            </a:extLst>
          </p:cNvPr>
          <p:cNvPicPr>
            <a:picLocks noChangeAspect="1"/>
          </p:cNvPicPr>
          <p:nvPr/>
        </p:nvPicPr>
        <p:blipFill>
          <a:blip r:embed="rId3"/>
          <a:stretch>
            <a:fillRect/>
          </a:stretch>
        </p:blipFill>
        <p:spPr>
          <a:xfrm>
            <a:off x="617596" y="3584237"/>
            <a:ext cx="7524750" cy="581025"/>
          </a:xfrm>
          <a:prstGeom prst="rect">
            <a:avLst/>
          </a:prstGeom>
        </p:spPr>
      </p:pic>
    </p:spTree>
    <p:extLst>
      <p:ext uri="{BB962C8B-B14F-4D97-AF65-F5344CB8AC3E}">
        <p14:creationId xmlns:p14="http://schemas.microsoft.com/office/powerpoint/2010/main" val="523432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CA28D67-E027-D299-34A5-8842616F5C90}"/>
              </a:ext>
            </a:extLst>
          </p:cNvPr>
          <p:cNvSpPr>
            <a:spLocks noGrp="1"/>
          </p:cNvSpPr>
          <p:nvPr>
            <p:ph sz="half" idx="1"/>
          </p:nvPr>
        </p:nvSpPr>
        <p:spPr/>
        <p:txBody>
          <a:bodyPr/>
          <a:lstStyle/>
          <a:p>
            <a:endParaRPr lang="nl-BE" dirty="0"/>
          </a:p>
        </p:txBody>
      </p:sp>
      <p:sp>
        <p:nvSpPr>
          <p:cNvPr id="3" name="Titel 2">
            <a:extLst>
              <a:ext uri="{FF2B5EF4-FFF2-40B4-BE49-F238E27FC236}">
                <a16:creationId xmlns:a16="http://schemas.microsoft.com/office/drawing/2014/main" id="{8405AA86-225E-9EEC-AB15-6827343CD429}"/>
              </a:ext>
            </a:extLst>
          </p:cNvPr>
          <p:cNvSpPr>
            <a:spLocks noGrp="1"/>
          </p:cNvSpPr>
          <p:nvPr>
            <p:ph type="title"/>
          </p:nvPr>
        </p:nvSpPr>
        <p:spPr/>
        <p:txBody>
          <a:bodyPr/>
          <a:lstStyle/>
          <a:p>
            <a:r>
              <a:rPr lang="nl-BE" dirty="0"/>
              <a:t>Stap 4: verantwoording kosten</a:t>
            </a:r>
          </a:p>
        </p:txBody>
      </p:sp>
      <p:pic>
        <p:nvPicPr>
          <p:cNvPr id="5" name="Afbeelding 4">
            <a:extLst>
              <a:ext uri="{FF2B5EF4-FFF2-40B4-BE49-F238E27FC236}">
                <a16:creationId xmlns:a16="http://schemas.microsoft.com/office/drawing/2014/main" id="{ABBB6DD1-9127-6153-AA57-A81E9BD9C4CD}"/>
              </a:ext>
            </a:extLst>
          </p:cNvPr>
          <p:cNvPicPr>
            <a:picLocks noChangeAspect="1"/>
          </p:cNvPicPr>
          <p:nvPr/>
        </p:nvPicPr>
        <p:blipFill>
          <a:blip r:embed="rId2"/>
          <a:stretch>
            <a:fillRect/>
          </a:stretch>
        </p:blipFill>
        <p:spPr>
          <a:xfrm>
            <a:off x="527050" y="2191268"/>
            <a:ext cx="6515100" cy="1238250"/>
          </a:xfrm>
          <a:prstGeom prst="rect">
            <a:avLst/>
          </a:prstGeom>
        </p:spPr>
      </p:pic>
      <p:sp>
        <p:nvSpPr>
          <p:cNvPr id="6" name="Kader 5">
            <a:extLst>
              <a:ext uri="{FF2B5EF4-FFF2-40B4-BE49-F238E27FC236}">
                <a16:creationId xmlns:a16="http://schemas.microsoft.com/office/drawing/2014/main" id="{07C42B70-C9CA-6953-9281-A0A1EB7CA281}"/>
              </a:ext>
            </a:extLst>
          </p:cNvPr>
          <p:cNvSpPr/>
          <p:nvPr/>
        </p:nvSpPr>
        <p:spPr>
          <a:xfrm>
            <a:off x="1775694" y="2191268"/>
            <a:ext cx="3388691" cy="1389600"/>
          </a:xfrm>
          <a:prstGeom prst="frame">
            <a:avLst>
              <a:gd name="adj1" fmla="val 2690"/>
            </a:avLst>
          </a:prstGeom>
          <a:solidFill>
            <a:schemeClr val="accent5">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 name="Kader 6">
            <a:extLst>
              <a:ext uri="{FF2B5EF4-FFF2-40B4-BE49-F238E27FC236}">
                <a16:creationId xmlns:a16="http://schemas.microsoft.com/office/drawing/2014/main" id="{B1B2A8A5-CE06-19FF-99DD-2009F1AA7775}"/>
              </a:ext>
            </a:extLst>
          </p:cNvPr>
          <p:cNvSpPr/>
          <p:nvPr/>
        </p:nvSpPr>
        <p:spPr>
          <a:xfrm>
            <a:off x="5164385" y="2191268"/>
            <a:ext cx="3226484" cy="1389600"/>
          </a:xfrm>
          <a:prstGeom prst="frame">
            <a:avLst>
              <a:gd name="adj1" fmla="val 2690"/>
            </a:avLst>
          </a:prstGeom>
          <a:solidFill>
            <a:schemeClr val="accent2"/>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 name="Rechthoek: afgeronde hoeken 8">
            <a:extLst>
              <a:ext uri="{FF2B5EF4-FFF2-40B4-BE49-F238E27FC236}">
                <a16:creationId xmlns:a16="http://schemas.microsoft.com/office/drawing/2014/main" id="{3B99F345-57D5-D718-30C4-2714E2A99757}"/>
              </a:ext>
            </a:extLst>
          </p:cNvPr>
          <p:cNvSpPr/>
          <p:nvPr/>
        </p:nvSpPr>
        <p:spPr>
          <a:xfrm>
            <a:off x="1775694" y="3725333"/>
            <a:ext cx="3388691" cy="518167"/>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Verplicht</a:t>
            </a:r>
          </a:p>
        </p:txBody>
      </p:sp>
      <p:sp>
        <p:nvSpPr>
          <p:cNvPr id="10" name="Rechthoek: afgeronde hoeken 9">
            <a:extLst>
              <a:ext uri="{FF2B5EF4-FFF2-40B4-BE49-F238E27FC236}">
                <a16:creationId xmlns:a16="http://schemas.microsoft.com/office/drawing/2014/main" id="{E38C0D13-37F5-4CDB-6ECA-B762E0A067ED}"/>
              </a:ext>
            </a:extLst>
          </p:cNvPr>
          <p:cNvSpPr/>
          <p:nvPr/>
        </p:nvSpPr>
        <p:spPr>
          <a:xfrm>
            <a:off x="5164385" y="3725333"/>
            <a:ext cx="3388691" cy="518167"/>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Niet verplicht</a:t>
            </a:r>
          </a:p>
        </p:txBody>
      </p:sp>
    </p:spTree>
    <p:extLst>
      <p:ext uri="{BB962C8B-B14F-4D97-AF65-F5344CB8AC3E}">
        <p14:creationId xmlns:p14="http://schemas.microsoft.com/office/powerpoint/2010/main" val="1546904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ADF5B9-26FE-F5BE-7DE4-55C9BA4278CB}"/>
              </a:ext>
            </a:extLst>
          </p:cNvPr>
          <p:cNvSpPr>
            <a:spLocks noGrp="1"/>
          </p:cNvSpPr>
          <p:nvPr>
            <p:ph type="title"/>
          </p:nvPr>
        </p:nvSpPr>
        <p:spPr>
          <a:xfrm>
            <a:off x="482400" y="900000"/>
            <a:ext cx="6962615" cy="654203"/>
          </a:xfrm>
        </p:spPr>
        <p:txBody>
          <a:bodyPr anchor="t">
            <a:normAutofit/>
          </a:bodyPr>
          <a:lstStyle/>
          <a:p>
            <a:r>
              <a:rPr lang="nl-BE" dirty="0"/>
              <a:t>Stap 4: verantwoording kosten</a:t>
            </a:r>
          </a:p>
        </p:txBody>
      </p:sp>
      <p:sp>
        <p:nvSpPr>
          <p:cNvPr id="2" name="Tijdelijke aanduiding voor inhoud 1">
            <a:extLst>
              <a:ext uri="{FF2B5EF4-FFF2-40B4-BE49-F238E27FC236}">
                <a16:creationId xmlns:a16="http://schemas.microsoft.com/office/drawing/2014/main" id="{3E671B65-B95B-B3A5-C24E-946187397AC1}"/>
              </a:ext>
            </a:extLst>
          </p:cNvPr>
          <p:cNvSpPr>
            <a:spLocks noGrp="1"/>
          </p:cNvSpPr>
          <p:nvPr>
            <p:ph sz="half" idx="1"/>
          </p:nvPr>
        </p:nvSpPr>
        <p:spPr>
          <a:xfrm>
            <a:off x="482400" y="1620000"/>
            <a:ext cx="3960000" cy="3100683"/>
          </a:xfrm>
        </p:spPr>
        <p:txBody>
          <a:bodyPr anchor="t">
            <a:normAutofit/>
          </a:bodyPr>
          <a:lstStyle/>
          <a:p>
            <a:r>
              <a:rPr lang="nl-BE" dirty="0"/>
              <a:t>Wat moet waar?</a:t>
            </a:r>
          </a:p>
          <a:p>
            <a:endParaRPr lang="nl-BE" dirty="0"/>
          </a:p>
          <a:p>
            <a:pPr>
              <a:buNone/>
            </a:pPr>
            <a:endParaRPr lang="nl-BE" dirty="0"/>
          </a:p>
        </p:txBody>
      </p:sp>
      <p:graphicFrame>
        <p:nvGraphicFramePr>
          <p:cNvPr id="4" name="Tabel 3">
            <a:extLst>
              <a:ext uri="{FF2B5EF4-FFF2-40B4-BE49-F238E27FC236}">
                <a16:creationId xmlns:a16="http://schemas.microsoft.com/office/drawing/2014/main" id="{62662D50-F957-244F-47F2-C99F34ECC8F6}"/>
              </a:ext>
            </a:extLst>
          </p:cNvPr>
          <p:cNvGraphicFramePr>
            <a:graphicFrameLocks noGrp="1"/>
          </p:cNvGraphicFramePr>
          <p:nvPr/>
        </p:nvGraphicFramePr>
        <p:xfrm>
          <a:off x="482400" y="1962374"/>
          <a:ext cx="7464212" cy="2742045"/>
        </p:xfrm>
        <a:graphic>
          <a:graphicData uri="http://schemas.openxmlformats.org/drawingml/2006/table">
            <a:tbl>
              <a:tblPr firstRow="1" firstCol="1" bandRow="1">
                <a:tableStyleId>{69012ECD-51FC-41F1-AA8D-1B2483CD663E}</a:tableStyleId>
              </a:tblPr>
              <a:tblGrid>
                <a:gridCol w="3947372">
                  <a:extLst>
                    <a:ext uri="{9D8B030D-6E8A-4147-A177-3AD203B41FA5}">
                      <a16:colId xmlns:a16="http://schemas.microsoft.com/office/drawing/2014/main" val="892869270"/>
                    </a:ext>
                  </a:extLst>
                </a:gridCol>
                <a:gridCol w="3516840">
                  <a:extLst>
                    <a:ext uri="{9D8B030D-6E8A-4147-A177-3AD203B41FA5}">
                      <a16:colId xmlns:a16="http://schemas.microsoft.com/office/drawing/2014/main" val="1277527764"/>
                    </a:ext>
                  </a:extLst>
                </a:gridCol>
              </a:tblGrid>
              <a:tr h="398416">
                <a:tc>
                  <a:txBody>
                    <a:bodyPr/>
                    <a:lstStyle/>
                    <a:p>
                      <a:pPr>
                        <a:lnSpc>
                          <a:spcPct val="107000"/>
                        </a:lnSpc>
                        <a:spcAft>
                          <a:spcPts val="800"/>
                        </a:spcAft>
                      </a:pPr>
                      <a:r>
                        <a:rPr lang="nl-BE" sz="1400" kern="100" dirty="0">
                          <a:effectLst/>
                          <a:latin typeface="Aptos" panose="020B0004020202020204" pitchFamily="34" charset="0"/>
                          <a:ea typeface="Aptos" panose="020B0004020202020204" pitchFamily="34" charset="0"/>
                          <a:cs typeface="Times New Roman" panose="02020603050405020304" pitchFamily="18" charset="0"/>
                        </a:rPr>
                        <a:t>Wat?</a:t>
                      </a:r>
                    </a:p>
                  </a:txBody>
                  <a:tcPr marL="70481" marR="70481" marT="0" marB="0"/>
                </a:tc>
                <a:tc>
                  <a:txBody>
                    <a:bodyPr/>
                    <a:lstStyle/>
                    <a:p>
                      <a:pPr>
                        <a:lnSpc>
                          <a:spcPct val="107000"/>
                        </a:lnSpc>
                        <a:spcAft>
                          <a:spcPts val="800"/>
                        </a:spcAft>
                      </a:pPr>
                      <a:r>
                        <a:rPr lang="nl-BE" sz="1400" kern="100" dirty="0">
                          <a:effectLst/>
                          <a:latin typeface="Aptos" panose="020B0004020202020204" pitchFamily="34" charset="0"/>
                          <a:ea typeface="Aptos" panose="020B0004020202020204" pitchFamily="34" charset="0"/>
                          <a:cs typeface="Times New Roman" panose="02020603050405020304" pitchFamily="18" charset="0"/>
                        </a:rPr>
                        <a:t>Waar?</a:t>
                      </a:r>
                    </a:p>
                  </a:txBody>
                  <a:tcPr marL="70481" marR="70481" marT="0" marB="0"/>
                </a:tc>
                <a:extLst>
                  <a:ext uri="{0D108BD9-81ED-4DB2-BD59-A6C34878D82A}">
                    <a16:rowId xmlns:a16="http://schemas.microsoft.com/office/drawing/2014/main" val="3822658795"/>
                  </a:ext>
                </a:extLst>
              </a:tr>
              <a:tr h="398416">
                <a:tc>
                  <a:txBody>
                    <a:bodyPr/>
                    <a:lstStyle/>
                    <a:p>
                      <a:pPr>
                        <a:lnSpc>
                          <a:spcPct val="107000"/>
                        </a:lnSpc>
                        <a:spcAft>
                          <a:spcPts val="800"/>
                        </a:spcAft>
                      </a:pPr>
                      <a:r>
                        <a:rPr lang="nl-BE" sz="1400" kern="100" dirty="0">
                          <a:effectLst/>
                        </a:rPr>
                        <a:t>Recuperaties bedrijfsvoorheffing</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0481" marR="70481" marT="0" marB="0"/>
                </a:tc>
                <a:tc>
                  <a:txBody>
                    <a:bodyPr/>
                    <a:lstStyle/>
                    <a:p>
                      <a:pPr>
                        <a:lnSpc>
                          <a:spcPct val="107000"/>
                        </a:lnSpc>
                        <a:spcAft>
                          <a:spcPts val="800"/>
                        </a:spcAft>
                      </a:pPr>
                      <a:r>
                        <a:rPr lang="nl-BE" sz="1400" kern="100" dirty="0">
                          <a:effectLst/>
                        </a:rPr>
                        <a:t>Negatieve personeelskosten</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0481" marR="70481" marT="0" marB="0"/>
                </a:tc>
                <a:extLst>
                  <a:ext uri="{0D108BD9-81ED-4DB2-BD59-A6C34878D82A}">
                    <a16:rowId xmlns:a16="http://schemas.microsoft.com/office/drawing/2014/main" val="2432082372"/>
                  </a:ext>
                </a:extLst>
              </a:tr>
              <a:tr h="397055">
                <a:tc>
                  <a:txBody>
                    <a:bodyPr/>
                    <a:lstStyle/>
                    <a:p>
                      <a:pPr>
                        <a:lnSpc>
                          <a:spcPct val="107000"/>
                        </a:lnSpc>
                        <a:spcAft>
                          <a:spcPts val="800"/>
                        </a:spcAft>
                      </a:pPr>
                      <a:r>
                        <a:rPr lang="nl-BE" sz="1400" kern="100">
                          <a:effectLst/>
                        </a:rPr>
                        <a:t>Recuperatie maaltijdcheques</a:t>
                      </a:r>
                      <a:endParaRPr lang="nl-BE" sz="1400" kern="100">
                        <a:effectLst/>
                        <a:latin typeface="Aptos" panose="020B0004020202020204" pitchFamily="34" charset="0"/>
                        <a:ea typeface="Aptos" panose="020B0004020202020204" pitchFamily="34" charset="0"/>
                        <a:cs typeface="Times New Roman" panose="02020603050405020304" pitchFamily="18" charset="0"/>
                      </a:endParaRPr>
                    </a:p>
                  </a:txBody>
                  <a:tcPr marL="70481" marR="70481" marT="0" marB="0"/>
                </a:tc>
                <a:tc>
                  <a:txBody>
                    <a:bodyPr/>
                    <a:lstStyle/>
                    <a:p>
                      <a:pPr>
                        <a:lnSpc>
                          <a:spcPct val="107000"/>
                        </a:lnSpc>
                        <a:spcAft>
                          <a:spcPts val="800"/>
                        </a:spcAft>
                      </a:pPr>
                      <a:r>
                        <a:rPr lang="nl-BE" sz="1400" kern="100" dirty="0">
                          <a:effectLst/>
                        </a:rPr>
                        <a:t>Negatieve personeelskosten</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0481" marR="70481" marT="0" marB="0"/>
                </a:tc>
                <a:extLst>
                  <a:ext uri="{0D108BD9-81ED-4DB2-BD59-A6C34878D82A}">
                    <a16:rowId xmlns:a16="http://schemas.microsoft.com/office/drawing/2014/main" val="3130691021"/>
                  </a:ext>
                </a:extLst>
              </a:tr>
              <a:tr h="1104166">
                <a:tc>
                  <a:txBody>
                    <a:bodyPr/>
                    <a:lstStyle/>
                    <a:p>
                      <a:pPr>
                        <a:lnSpc>
                          <a:spcPct val="107000"/>
                        </a:lnSpc>
                        <a:spcAft>
                          <a:spcPts val="800"/>
                        </a:spcAft>
                      </a:pPr>
                      <a:r>
                        <a:rPr lang="nl-BE" sz="1400" kern="100" dirty="0">
                          <a:effectLst/>
                        </a:rPr>
                        <a:t>Andere recuperaties</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0481" marR="70481" marT="0" marB="0"/>
                </a:tc>
                <a:tc>
                  <a:txBody>
                    <a:bodyPr/>
                    <a:lstStyle/>
                    <a:p>
                      <a:pPr>
                        <a:lnSpc>
                          <a:spcPct val="107000"/>
                        </a:lnSpc>
                        <a:spcAft>
                          <a:spcPts val="800"/>
                        </a:spcAft>
                      </a:pPr>
                      <a:r>
                        <a:rPr lang="nl-BE" sz="1400" kern="100" dirty="0">
                          <a:effectLst/>
                        </a:rPr>
                        <a:t>In kader personeelskosten: negatieve personeelskosten</a:t>
                      </a:r>
                    </a:p>
                    <a:p>
                      <a:pPr>
                        <a:lnSpc>
                          <a:spcPct val="107000"/>
                        </a:lnSpc>
                        <a:spcAft>
                          <a:spcPts val="800"/>
                        </a:spcAft>
                      </a:pPr>
                      <a:r>
                        <a:rPr lang="nl-BE" sz="1400" kern="100" dirty="0">
                          <a:effectLst/>
                        </a:rPr>
                        <a:t>Andere recuperatie: negatieve werkingskost + verder te specifiëren</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0481" marR="70481" marT="0" marB="0"/>
                </a:tc>
                <a:extLst>
                  <a:ext uri="{0D108BD9-81ED-4DB2-BD59-A6C34878D82A}">
                    <a16:rowId xmlns:a16="http://schemas.microsoft.com/office/drawing/2014/main" val="365517355"/>
                  </a:ext>
                </a:extLst>
              </a:tr>
              <a:tr h="214055">
                <a:tc>
                  <a:txBody>
                    <a:bodyPr/>
                    <a:lstStyle/>
                    <a:p>
                      <a:pPr>
                        <a:lnSpc>
                          <a:spcPct val="107000"/>
                        </a:lnSpc>
                        <a:spcAft>
                          <a:spcPts val="800"/>
                        </a:spcAft>
                      </a:pPr>
                      <a:r>
                        <a:rPr lang="nl-BE" sz="1400" kern="100" dirty="0">
                          <a:effectLst/>
                        </a:rPr>
                        <a:t>Financiële opbrengsten (interest, …)</a:t>
                      </a:r>
                      <a:endParaRPr lang="nl-B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0481" marR="70481" marT="0" marB="0"/>
                </a:tc>
                <a:tc>
                  <a:txBody>
                    <a:bodyPr/>
                    <a:lstStyle/>
                    <a:p>
                      <a:pPr>
                        <a:lnSpc>
                          <a:spcPct val="107000"/>
                        </a:lnSpc>
                        <a:spcAft>
                          <a:spcPts val="800"/>
                        </a:spcAft>
                      </a:pPr>
                      <a:r>
                        <a:rPr lang="nl-BE" sz="1400" kern="100" dirty="0">
                          <a:effectLst/>
                          <a:latin typeface="+mn-lt"/>
                          <a:ea typeface="Aptos" panose="020B0004020202020204" pitchFamily="34" charset="0"/>
                          <a:cs typeface="Times New Roman" panose="02020603050405020304" pitchFamily="18" charset="0"/>
                        </a:rPr>
                        <a:t>Inkomst activiteitencentrum reguliere subsidie (voor zover van toepassing)</a:t>
                      </a:r>
                    </a:p>
                  </a:txBody>
                  <a:tcPr marL="70481" marR="70481" marT="0" marB="0"/>
                </a:tc>
                <a:extLst>
                  <a:ext uri="{0D108BD9-81ED-4DB2-BD59-A6C34878D82A}">
                    <a16:rowId xmlns:a16="http://schemas.microsoft.com/office/drawing/2014/main" val="3056218956"/>
                  </a:ext>
                </a:extLst>
              </a:tr>
            </a:tbl>
          </a:graphicData>
        </a:graphic>
      </p:graphicFrame>
    </p:spTree>
    <p:extLst>
      <p:ext uri="{BB962C8B-B14F-4D97-AF65-F5344CB8AC3E}">
        <p14:creationId xmlns:p14="http://schemas.microsoft.com/office/powerpoint/2010/main" val="3451676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ADF5B9-26FE-F5BE-7DE4-55C9BA4278CB}"/>
              </a:ext>
            </a:extLst>
          </p:cNvPr>
          <p:cNvSpPr>
            <a:spLocks noGrp="1"/>
          </p:cNvSpPr>
          <p:nvPr>
            <p:ph type="title"/>
          </p:nvPr>
        </p:nvSpPr>
        <p:spPr>
          <a:xfrm>
            <a:off x="482400" y="900000"/>
            <a:ext cx="6962615" cy="654203"/>
          </a:xfrm>
        </p:spPr>
        <p:txBody>
          <a:bodyPr anchor="t">
            <a:normAutofit/>
          </a:bodyPr>
          <a:lstStyle/>
          <a:p>
            <a:r>
              <a:rPr lang="nl-BE" dirty="0"/>
              <a:t>Stap 4: verantwoording kosten</a:t>
            </a:r>
          </a:p>
        </p:txBody>
      </p:sp>
      <p:sp>
        <p:nvSpPr>
          <p:cNvPr id="2" name="Tijdelijke aanduiding voor inhoud 1">
            <a:extLst>
              <a:ext uri="{FF2B5EF4-FFF2-40B4-BE49-F238E27FC236}">
                <a16:creationId xmlns:a16="http://schemas.microsoft.com/office/drawing/2014/main" id="{3E671B65-B95B-B3A5-C24E-946187397AC1}"/>
              </a:ext>
            </a:extLst>
          </p:cNvPr>
          <p:cNvSpPr>
            <a:spLocks noGrp="1"/>
          </p:cNvSpPr>
          <p:nvPr>
            <p:ph sz="half" idx="1"/>
          </p:nvPr>
        </p:nvSpPr>
        <p:spPr>
          <a:xfrm>
            <a:off x="482399" y="1620000"/>
            <a:ext cx="8370347" cy="3100683"/>
          </a:xfrm>
        </p:spPr>
        <p:txBody>
          <a:bodyPr anchor="t">
            <a:normAutofit/>
          </a:bodyPr>
          <a:lstStyle/>
          <a:p>
            <a:r>
              <a:rPr lang="nl-BE" dirty="0"/>
              <a:t>Wat telt mee als inkomst van de reguliere subsidie?</a:t>
            </a:r>
          </a:p>
          <a:p>
            <a:pPr lvl="1"/>
            <a:r>
              <a:rPr lang="nl-BE" dirty="0"/>
              <a:t>Algemene regel: als de kost is betaald met de reguliere subsidie, moet de inkomst worden meegeteld bij de reguliere subsidie </a:t>
            </a:r>
          </a:p>
          <a:p>
            <a:endParaRPr lang="nl-BE" dirty="0"/>
          </a:p>
          <a:p>
            <a:pPr>
              <a:buNone/>
            </a:pPr>
            <a:endParaRPr lang="nl-BE" dirty="0"/>
          </a:p>
        </p:txBody>
      </p:sp>
      <p:graphicFrame>
        <p:nvGraphicFramePr>
          <p:cNvPr id="4" name="Tabel 3">
            <a:extLst>
              <a:ext uri="{FF2B5EF4-FFF2-40B4-BE49-F238E27FC236}">
                <a16:creationId xmlns:a16="http://schemas.microsoft.com/office/drawing/2014/main" id="{C690D0BC-C09D-2F7F-468D-AA3421159285}"/>
              </a:ext>
            </a:extLst>
          </p:cNvPr>
          <p:cNvGraphicFramePr>
            <a:graphicFrameLocks noGrp="1"/>
          </p:cNvGraphicFramePr>
          <p:nvPr/>
        </p:nvGraphicFramePr>
        <p:xfrm>
          <a:off x="1106170" y="2649378"/>
          <a:ext cx="6931660" cy="1708856"/>
        </p:xfrm>
        <a:graphic>
          <a:graphicData uri="http://schemas.openxmlformats.org/drawingml/2006/table">
            <a:tbl>
              <a:tblPr firstRow="1" firstCol="1" bandRow="1">
                <a:tableStyleId>{69012ECD-51FC-41F1-AA8D-1B2483CD663E}</a:tableStyleId>
              </a:tblPr>
              <a:tblGrid>
                <a:gridCol w="3158607">
                  <a:extLst>
                    <a:ext uri="{9D8B030D-6E8A-4147-A177-3AD203B41FA5}">
                      <a16:colId xmlns:a16="http://schemas.microsoft.com/office/drawing/2014/main" val="4128415382"/>
                    </a:ext>
                  </a:extLst>
                </a:gridCol>
                <a:gridCol w="3773053">
                  <a:extLst>
                    <a:ext uri="{9D8B030D-6E8A-4147-A177-3AD203B41FA5}">
                      <a16:colId xmlns:a16="http://schemas.microsoft.com/office/drawing/2014/main" val="209269821"/>
                    </a:ext>
                  </a:extLst>
                </a:gridCol>
              </a:tblGrid>
              <a:tr h="231272">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Wat?</a:t>
                      </a:r>
                    </a:p>
                  </a:txBody>
                  <a:tcPr marL="68580" marR="68580" marT="0" marB="0"/>
                </a:tc>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Waar?</a:t>
                      </a:r>
                    </a:p>
                  </a:txBody>
                  <a:tcPr marL="68580" marR="68580" marT="0" marB="0"/>
                </a:tc>
                <a:extLst>
                  <a:ext uri="{0D108BD9-81ED-4DB2-BD59-A6C34878D82A}">
                    <a16:rowId xmlns:a16="http://schemas.microsoft.com/office/drawing/2014/main" val="3181999727"/>
                  </a:ext>
                </a:extLst>
              </a:tr>
              <a:tr h="844806">
                <a:tc>
                  <a:txBody>
                    <a:bodyPr/>
                    <a:lstStyle/>
                    <a:p>
                      <a:pPr>
                        <a:lnSpc>
                          <a:spcPct val="107000"/>
                        </a:lnSpc>
                        <a:spcAft>
                          <a:spcPts val="800"/>
                        </a:spcAft>
                      </a:pPr>
                      <a:r>
                        <a:rPr lang="nl-BE" sz="1100" kern="100" dirty="0">
                          <a:effectLst/>
                        </a:rPr>
                        <a:t>Andere subsidies (bijvoorbeeld: VIPA energietoelage, subsidie Overhoop, …)</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100" kern="100" dirty="0">
                          <a:effectLst/>
                        </a:rPr>
                        <a:t>Worden verplicht opgenomen op tabblad “inkomsten”.</a:t>
                      </a:r>
                    </a:p>
                    <a:p>
                      <a:pPr>
                        <a:lnSpc>
                          <a:spcPct val="107000"/>
                        </a:lnSpc>
                        <a:spcAft>
                          <a:spcPts val="800"/>
                        </a:spcAft>
                      </a:pPr>
                      <a:r>
                        <a:rPr lang="nl-BE" sz="1100" kern="100" dirty="0">
                          <a:effectLst/>
                        </a:rPr>
                        <a:t>Mogen NIET opgenomen worden in het activiteitencentrum van de reguliere subsidie</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6835242"/>
                  </a:ext>
                </a:extLst>
              </a:tr>
              <a:tr h="230171">
                <a:tc>
                  <a:txBody>
                    <a:bodyPr/>
                    <a:lstStyle/>
                    <a:p>
                      <a:pPr>
                        <a:lnSpc>
                          <a:spcPct val="107000"/>
                        </a:lnSpc>
                        <a:spcAft>
                          <a:spcPts val="800"/>
                        </a:spcAft>
                      </a:pPr>
                      <a:r>
                        <a:rPr lang="nl-BE" sz="1100" kern="100">
                          <a:effectLst/>
                        </a:rPr>
                        <a:t>Schenkingen aan de zorgraad</a:t>
                      </a:r>
                      <a:endParaRPr lang="nl-BE"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100" kern="100" dirty="0">
                          <a:effectLst/>
                        </a:rPr>
                        <a:t>Worden verplicht opgenomen op tabblad “inkomsten”.</a:t>
                      </a:r>
                    </a:p>
                    <a:p>
                      <a:pPr>
                        <a:lnSpc>
                          <a:spcPct val="107000"/>
                        </a:lnSpc>
                        <a:spcAft>
                          <a:spcPts val="800"/>
                        </a:spcAft>
                      </a:pPr>
                      <a:r>
                        <a:rPr lang="nl-BE" sz="1100" kern="100" dirty="0">
                          <a:effectLst/>
                        </a:rPr>
                        <a:t>Mogen NIET opgenomen worden in het activiteitencentrum van de reguliere subsidie</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4064845"/>
                  </a:ext>
                </a:extLst>
              </a:tr>
            </a:tbl>
          </a:graphicData>
        </a:graphic>
      </p:graphicFrame>
    </p:spTree>
    <p:extLst>
      <p:ext uri="{BB962C8B-B14F-4D97-AF65-F5344CB8AC3E}">
        <p14:creationId xmlns:p14="http://schemas.microsoft.com/office/powerpoint/2010/main" val="1927732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28F3003-B192-6B25-14C4-C448D3BE3FF1}"/>
              </a:ext>
            </a:extLst>
          </p:cNvPr>
          <p:cNvSpPr>
            <a:spLocks noGrp="1"/>
          </p:cNvSpPr>
          <p:nvPr>
            <p:ph type="title"/>
          </p:nvPr>
        </p:nvSpPr>
        <p:spPr/>
        <p:txBody>
          <a:bodyPr/>
          <a:lstStyle/>
          <a:p>
            <a:r>
              <a:rPr lang="nl-BE" dirty="0"/>
              <a:t>Stap 4: verantwoording kosten</a:t>
            </a:r>
          </a:p>
        </p:txBody>
      </p:sp>
      <p:graphicFrame>
        <p:nvGraphicFramePr>
          <p:cNvPr id="4" name="Tijdelijke aanduiding voor inhoud 3">
            <a:extLst>
              <a:ext uri="{FF2B5EF4-FFF2-40B4-BE49-F238E27FC236}">
                <a16:creationId xmlns:a16="http://schemas.microsoft.com/office/drawing/2014/main" id="{4B2E47D2-72B5-2164-28CC-A8DC4A421D8B}"/>
              </a:ext>
            </a:extLst>
          </p:cNvPr>
          <p:cNvGraphicFramePr>
            <a:graphicFrameLocks/>
          </p:cNvGraphicFramePr>
          <p:nvPr>
            <p:extLst>
              <p:ext uri="{D42A27DB-BD31-4B8C-83A1-F6EECF244321}">
                <p14:modId xmlns:p14="http://schemas.microsoft.com/office/powerpoint/2010/main" val="4242485425"/>
              </p:ext>
            </p:extLst>
          </p:nvPr>
        </p:nvGraphicFramePr>
        <p:xfrm>
          <a:off x="482130" y="1422401"/>
          <a:ext cx="7674187" cy="3298663"/>
        </p:xfrm>
        <a:graphic>
          <a:graphicData uri="http://schemas.openxmlformats.org/drawingml/2006/table">
            <a:tbl>
              <a:tblPr firstRow="1" firstCol="1" bandRow="1">
                <a:tableStyleId>{69012ECD-51FC-41F1-AA8D-1B2483CD663E}</a:tableStyleId>
              </a:tblPr>
              <a:tblGrid>
                <a:gridCol w="3113157">
                  <a:extLst>
                    <a:ext uri="{9D8B030D-6E8A-4147-A177-3AD203B41FA5}">
                      <a16:colId xmlns:a16="http://schemas.microsoft.com/office/drawing/2014/main" val="474150170"/>
                    </a:ext>
                  </a:extLst>
                </a:gridCol>
                <a:gridCol w="4561030">
                  <a:extLst>
                    <a:ext uri="{9D8B030D-6E8A-4147-A177-3AD203B41FA5}">
                      <a16:colId xmlns:a16="http://schemas.microsoft.com/office/drawing/2014/main" val="3364465676"/>
                    </a:ext>
                  </a:extLst>
                </a:gridCol>
              </a:tblGrid>
              <a:tr h="187752">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Wat?</a:t>
                      </a:r>
                    </a:p>
                  </a:txBody>
                  <a:tcPr marL="68580" marR="68580" marT="0" marB="0"/>
                </a:tc>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Waar?</a:t>
                      </a:r>
                    </a:p>
                  </a:txBody>
                  <a:tcPr marL="68580" marR="68580" marT="0" marB="0"/>
                </a:tc>
                <a:extLst>
                  <a:ext uri="{0D108BD9-81ED-4DB2-BD59-A6C34878D82A}">
                    <a16:rowId xmlns:a16="http://schemas.microsoft.com/office/drawing/2014/main" val="2168983663"/>
                  </a:ext>
                </a:extLst>
              </a:tr>
              <a:tr h="1185701">
                <a:tc>
                  <a:txBody>
                    <a:bodyPr/>
                    <a:lstStyle/>
                    <a:p>
                      <a:pPr>
                        <a:lnSpc>
                          <a:spcPct val="107000"/>
                        </a:lnSpc>
                        <a:spcAft>
                          <a:spcPts val="800"/>
                        </a:spcAft>
                      </a:pPr>
                      <a:r>
                        <a:rPr lang="nl-BE" sz="1100" kern="100" dirty="0">
                          <a:effectLst/>
                        </a:rPr>
                        <a:t>VIVO vormingsbudget</a:t>
                      </a:r>
                    </a:p>
                    <a:p>
                      <a:pPr marL="0" marR="0" lvl="0" indent="0" algn="l" defTabSz="914400" rtl="0" eaLnBrk="1" fontAlgn="auto" latinLnBrk="0" hangingPunct="1">
                        <a:lnSpc>
                          <a:spcPct val="107000"/>
                        </a:lnSpc>
                        <a:spcBef>
                          <a:spcPts val="0"/>
                        </a:spcBef>
                        <a:spcAft>
                          <a:spcPts val="800"/>
                        </a:spcAft>
                        <a:buClrTx/>
                        <a:buSzTx/>
                        <a:buFontTx/>
                        <a:buNone/>
                        <a:tabLst/>
                        <a:defRPr/>
                      </a:pPr>
                      <a:r>
                        <a:rPr lang="nl-BE" sz="1100" kern="100" dirty="0">
                          <a:effectLst/>
                        </a:rPr>
                        <a:t>= Wordt gesubsidieerd vanuit de Vlaamse Overheid, budget om personeel opleidingen te laten volgen</a:t>
                      </a:r>
                    </a:p>
                    <a:p>
                      <a:pPr>
                        <a:lnSpc>
                          <a:spcPct val="107000"/>
                        </a:lnSpc>
                        <a:spcAft>
                          <a:spcPts val="800"/>
                        </a:spcAft>
                      </a:pP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100" kern="100" dirty="0">
                          <a:effectLst/>
                        </a:rPr>
                        <a:t>WEL als inkomst in het activiteitencentrum van de reguliere subsidie, ALS de kosten voor opleidingen betaald zijn met de reguliere subsidie</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0829929"/>
                  </a:ext>
                </a:extLst>
              </a:tr>
              <a:tr h="1025408">
                <a:tc>
                  <a:txBody>
                    <a:bodyPr/>
                    <a:lstStyle/>
                    <a:p>
                      <a:pPr>
                        <a:lnSpc>
                          <a:spcPct val="107000"/>
                        </a:lnSpc>
                        <a:spcAft>
                          <a:spcPts val="800"/>
                        </a:spcAft>
                      </a:pPr>
                      <a:r>
                        <a:rPr lang="nl-BE" sz="1100" kern="100" dirty="0">
                          <a:effectLst/>
                        </a:rPr>
                        <a:t>VOV</a:t>
                      </a:r>
                    </a:p>
                    <a:p>
                      <a:pPr marL="0" marR="0" lvl="0" indent="0" algn="l" defTabSz="914400" rtl="0" eaLnBrk="1" fontAlgn="auto" latinLnBrk="0" hangingPunct="1">
                        <a:lnSpc>
                          <a:spcPct val="107000"/>
                        </a:lnSpc>
                        <a:spcBef>
                          <a:spcPts val="0"/>
                        </a:spcBef>
                        <a:spcAft>
                          <a:spcPts val="800"/>
                        </a:spcAft>
                        <a:buClrTx/>
                        <a:buSzTx/>
                        <a:buFontTx/>
                        <a:buNone/>
                        <a:tabLst/>
                        <a:defRPr/>
                      </a:pPr>
                      <a:r>
                        <a:rPr lang="nl-BE" sz="1100" kern="100" dirty="0">
                          <a:effectLst/>
                        </a:rPr>
                        <a:t>= vergoeding voor personeelskost terwijl personeel een opleiding volgt</a:t>
                      </a:r>
                    </a:p>
                    <a:p>
                      <a:pPr>
                        <a:lnSpc>
                          <a:spcPct val="107000"/>
                        </a:lnSpc>
                        <a:spcAft>
                          <a:spcPts val="800"/>
                        </a:spcAft>
                      </a:pP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100" kern="100" dirty="0">
                          <a:effectLst/>
                        </a:rPr>
                        <a:t>WEL als inkomst in het activiteitencentrum van de reguliere subsidie, gezien de personeelskost betaald wordt met de reguliere subsidie</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098069"/>
                  </a:ext>
                </a:extLst>
              </a:tr>
              <a:tr h="89980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l-BE" sz="1100" kern="100" dirty="0">
                          <a:effectLst/>
                        </a:rPr>
                        <a:t>Andere niet-</a:t>
                      </a:r>
                      <a:r>
                        <a:rPr lang="nl-BE" sz="1100" kern="100" dirty="0" err="1">
                          <a:effectLst/>
                        </a:rPr>
                        <a:t>recurrente</a:t>
                      </a:r>
                      <a:r>
                        <a:rPr lang="nl-BE" sz="1100" kern="100" dirty="0">
                          <a:effectLst/>
                        </a:rPr>
                        <a:t> bedrijfsopbrengsten</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100" kern="100" dirty="0">
                          <a:effectLst/>
                        </a:rPr>
                        <a:t>WEL als inkomst in het activiteitencentrum van de reguliere subsidie, indien algemene regel gevolgd wordt</a:t>
                      </a:r>
                    </a:p>
                    <a:p>
                      <a:pPr>
                        <a:lnSpc>
                          <a:spcPct val="107000"/>
                        </a:lnSpc>
                        <a:spcAft>
                          <a:spcPts val="800"/>
                        </a:spcAft>
                      </a:pPr>
                      <a:r>
                        <a:rPr lang="nl-BE" sz="1100" kern="100" dirty="0">
                          <a:solidFill>
                            <a:schemeClr val="tx1"/>
                          </a:solidFill>
                          <a:effectLst/>
                        </a:rPr>
                        <a:t>! Verder te specifiëren! Bijvoorbeeld: indien inkomst door schadeclaim – op te nemen, indien verzekering betaald werd door reguliere subsidie</a:t>
                      </a:r>
                    </a:p>
                  </a:txBody>
                  <a:tcPr marL="68580" marR="68580" marT="0" marB="0"/>
                </a:tc>
                <a:extLst>
                  <a:ext uri="{0D108BD9-81ED-4DB2-BD59-A6C34878D82A}">
                    <a16:rowId xmlns:a16="http://schemas.microsoft.com/office/drawing/2014/main" val="1739613335"/>
                  </a:ext>
                </a:extLst>
              </a:tr>
            </a:tbl>
          </a:graphicData>
        </a:graphic>
      </p:graphicFrame>
    </p:spTree>
    <p:extLst>
      <p:ext uri="{BB962C8B-B14F-4D97-AF65-F5344CB8AC3E}">
        <p14:creationId xmlns:p14="http://schemas.microsoft.com/office/powerpoint/2010/main" val="709996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DEF91045-E6E4-92D1-9ACF-7CDEEAF53740}"/>
              </a:ext>
            </a:extLst>
          </p:cNvPr>
          <p:cNvGraphicFramePr>
            <a:graphicFrameLocks noGrp="1"/>
          </p:cNvGraphicFramePr>
          <p:nvPr>
            <p:ph sz="half" idx="1"/>
            <p:extLst>
              <p:ext uri="{D42A27DB-BD31-4B8C-83A1-F6EECF244321}">
                <p14:modId xmlns:p14="http://schemas.microsoft.com/office/powerpoint/2010/main" val="843941479"/>
              </p:ext>
            </p:extLst>
          </p:nvPr>
        </p:nvGraphicFramePr>
        <p:xfrm>
          <a:off x="482130" y="1454056"/>
          <a:ext cx="7565813" cy="2688748"/>
        </p:xfrm>
        <a:graphic>
          <a:graphicData uri="http://schemas.openxmlformats.org/drawingml/2006/table">
            <a:tbl>
              <a:tblPr firstRow="1" firstCol="1" bandRow="1">
                <a:tableStyleId>{69012ECD-51FC-41F1-AA8D-1B2483CD663E}</a:tableStyleId>
              </a:tblPr>
              <a:tblGrid>
                <a:gridCol w="3447577">
                  <a:extLst>
                    <a:ext uri="{9D8B030D-6E8A-4147-A177-3AD203B41FA5}">
                      <a16:colId xmlns:a16="http://schemas.microsoft.com/office/drawing/2014/main" val="109792450"/>
                    </a:ext>
                  </a:extLst>
                </a:gridCol>
                <a:gridCol w="4118236">
                  <a:extLst>
                    <a:ext uri="{9D8B030D-6E8A-4147-A177-3AD203B41FA5}">
                      <a16:colId xmlns:a16="http://schemas.microsoft.com/office/drawing/2014/main" val="3476236348"/>
                    </a:ext>
                  </a:extLst>
                </a:gridCol>
              </a:tblGrid>
              <a:tr h="255254">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Wat</a:t>
                      </a:r>
                      <a:r>
                        <a:rPr lang="nl-BE" sz="800" kern="100" dirty="0">
                          <a:effectLst/>
                          <a:latin typeface="Aptos" panose="020B0004020202020204" pitchFamily="34" charset="0"/>
                          <a:ea typeface="Aptos" panose="020B0004020202020204" pitchFamily="34" charset="0"/>
                          <a:cs typeface="Times New Roman" panose="02020603050405020304" pitchFamily="18" charset="0"/>
                        </a:rPr>
                        <a:t>?</a:t>
                      </a:r>
                    </a:p>
                  </a:txBody>
                  <a:tcPr marL="49761" marR="49761" marT="0" marB="0"/>
                </a:tc>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Waar</a:t>
                      </a:r>
                      <a:r>
                        <a:rPr lang="nl-BE" sz="800" kern="100" dirty="0">
                          <a:effectLst/>
                          <a:latin typeface="Aptos" panose="020B0004020202020204" pitchFamily="34" charset="0"/>
                          <a:ea typeface="Aptos" panose="020B0004020202020204" pitchFamily="34" charset="0"/>
                          <a:cs typeface="Times New Roman" panose="02020603050405020304" pitchFamily="18" charset="0"/>
                        </a:rPr>
                        <a:t>?</a:t>
                      </a:r>
                    </a:p>
                  </a:txBody>
                  <a:tcPr marL="49761" marR="49761" marT="0" marB="0"/>
                </a:tc>
                <a:extLst>
                  <a:ext uri="{0D108BD9-81ED-4DB2-BD59-A6C34878D82A}">
                    <a16:rowId xmlns:a16="http://schemas.microsoft.com/office/drawing/2014/main" val="244692010"/>
                  </a:ext>
                </a:extLst>
              </a:tr>
              <a:tr h="371886">
                <a:tc>
                  <a:txBody>
                    <a:bodyPr/>
                    <a:lstStyle/>
                    <a:p>
                      <a:pPr>
                        <a:lnSpc>
                          <a:spcPct val="107000"/>
                        </a:lnSpc>
                        <a:spcAft>
                          <a:spcPts val="800"/>
                        </a:spcAft>
                      </a:pPr>
                      <a:r>
                        <a:rPr lang="nl-BE" sz="1100" kern="100">
                          <a:effectLst/>
                        </a:rPr>
                        <a:t>Sponsoring (bijvoorbeeld een gemeente die de ZR betaalt om reclame te maken voor een initiatief)</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761" marR="49761" marT="0" marB="0"/>
                </a:tc>
                <a:tc>
                  <a:txBody>
                    <a:bodyPr/>
                    <a:lstStyle/>
                    <a:p>
                      <a:pPr>
                        <a:lnSpc>
                          <a:spcPct val="107000"/>
                        </a:lnSpc>
                        <a:spcAft>
                          <a:spcPts val="800"/>
                        </a:spcAft>
                      </a:pPr>
                      <a:r>
                        <a:rPr lang="nl-BE" sz="1100" kern="100" dirty="0">
                          <a:effectLst/>
                        </a:rPr>
                        <a:t>Wordt verplicht opgenomen op tabblad “inkomsten”.</a:t>
                      </a:r>
                    </a:p>
                    <a:p>
                      <a:pPr>
                        <a:lnSpc>
                          <a:spcPct val="107000"/>
                        </a:lnSpc>
                        <a:spcAft>
                          <a:spcPts val="800"/>
                        </a:spcAft>
                      </a:pPr>
                      <a:r>
                        <a:rPr lang="nl-BE" sz="1100" kern="100" dirty="0">
                          <a:effectLst/>
                        </a:rPr>
                        <a:t>Mag NIET opgenomen worden in het activiteitencentrum van de reguliere subsidie</a:t>
                      </a:r>
                    </a:p>
                    <a:p>
                      <a:pPr>
                        <a:lnSpc>
                          <a:spcPct val="107000"/>
                        </a:lnSpc>
                        <a:spcAft>
                          <a:spcPts val="800"/>
                        </a:spcAft>
                      </a:pP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761" marR="49761" marT="0" marB="0"/>
                </a:tc>
                <a:extLst>
                  <a:ext uri="{0D108BD9-81ED-4DB2-BD59-A6C34878D82A}">
                    <a16:rowId xmlns:a16="http://schemas.microsoft.com/office/drawing/2014/main" val="3805059204"/>
                  </a:ext>
                </a:extLst>
              </a:tr>
              <a:tr h="705912">
                <a:tc>
                  <a:txBody>
                    <a:bodyPr/>
                    <a:lstStyle/>
                    <a:p>
                      <a:pPr>
                        <a:lnSpc>
                          <a:spcPct val="107000"/>
                        </a:lnSpc>
                        <a:spcAft>
                          <a:spcPts val="800"/>
                        </a:spcAft>
                      </a:pPr>
                      <a:r>
                        <a:rPr lang="nl-BE" sz="1100" kern="100" dirty="0">
                          <a:effectLst/>
                        </a:rPr>
                        <a:t>Boetes geïnd door de zorgraad (bijvoorbeeld voor niet deelname aan een opleiding georganiseerd door de zorgraad)</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761" marR="49761" marT="0" marB="0"/>
                </a:tc>
                <a:tc>
                  <a:txBody>
                    <a:bodyPr/>
                    <a:lstStyle/>
                    <a:p>
                      <a:pPr>
                        <a:lnSpc>
                          <a:spcPct val="107000"/>
                        </a:lnSpc>
                        <a:spcAft>
                          <a:spcPts val="800"/>
                        </a:spcAft>
                      </a:pPr>
                      <a:r>
                        <a:rPr lang="nl-BE" sz="1100" kern="100" dirty="0">
                          <a:effectLst/>
                        </a:rPr>
                        <a:t>WEL als inkomst opnemen in het activiteitencentrum van de reguliere subsidies, indien de kosten voor de opleiding betaald zijn met de reguliere subsidie</a:t>
                      </a:r>
                    </a:p>
                  </a:txBody>
                  <a:tcPr marL="49761" marR="49761" marT="0" marB="0"/>
                </a:tc>
                <a:extLst>
                  <a:ext uri="{0D108BD9-81ED-4DB2-BD59-A6C34878D82A}">
                    <a16:rowId xmlns:a16="http://schemas.microsoft.com/office/drawing/2014/main" val="3253169791"/>
                  </a:ext>
                </a:extLst>
              </a:tr>
              <a:tr h="793176">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l-BE" sz="1100" kern="100" dirty="0">
                          <a:effectLst/>
                        </a:rPr>
                        <a:t>Boetes voor het niet tijdig annuleren van opleidingen (no-show fee), te betalen door de zorgraad aan een andere organisatie</a:t>
                      </a:r>
                      <a:endParaRPr lang="nl-BE" sz="1100" kern="100" dirty="0">
                        <a:effectLst/>
                        <a:latin typeface="Aptos" panose="020B0004020202020204" pitchFamily="34" charset="0"/>
                        <a:cs typeface="Times New Roman" panose="02020603050405020304" pitchFamily="18" charset="0"/>
                      </a:endParaRPr>
                    </a:p>
                    <a:p>
                      <a:pPr>
                        <a:lnSpc>
                          <a:spcPct val="107000"/>
                        </a:lnSpc>
                        <a:spcAft>
                          <a:spcPts val="800"/>
                        </a:spcAft>
                      </a:pP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9761" marR="49761"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l-BE" sz="1100" kern="100" dirty="0">
                          <a:solidFill>
                            <a:schemeClr val="tx1"/>
                          </a:solidFill>
                          <a:effectLst/>
                        </a:rPr>
                        <a:t>Toegestaan als werkingskost, maar bij grote bedragen/regelmatig terugkerende kostenpost zal dit leiden tot diepere controle</a:t>
                      </a:r>
                    </a:p>
                    <a:p>
                      <a:pPr>
                        <a:lnSpc>
                          <a:spcPct val="107000"/>
                        </a:lnSpc>
                        <a:spcAft>
                          <a:spcPts val="800"/>
                        </a:spcAft>
                      </a:pPr>
                      <a:endParaRPr lang="nl-BE"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9761" marR="49761" marT="0" marB="0"/>
                </a:tc>
                <a:extLst>
                  <a:ext uri="{0D108BD9-81ED-4DB2-BD59-A6C34878D82A}">
                    <a16:rowId xmlns:a16="http://schemas.microsoft.com/office/drawing/2014/main" val="1574040338"/>
                  </a:ext>
                </a:extLst>
              </a:tr>
            </a:tbl>
          </a:graphicData>
        </a:graphic>
      </p:graphicFrame>
      <p:sp>
        <p:nvSpPr>
          <p:cNvPr id="3" name="Titel 2">
            <a:extLst>
              <a:ext uri="{FF2B5EF4-FFF2-40B4-BE49-F238E27FC236}">
                <a16:creationId xmlns:a16="http://schemas.microsoft.com/office/drawing/2014/main" id="{6860B69B-1E75-6BAE-420B-BC9EC3AF2534}"/>
              </a:ext>
            </a:extLst>
          </p:cNvPr>
          <p:cNvSpPr>
            <a:spLocks noGrp="1"/>
          </p:cNvSpPr>
          <p:nvPr>
            <p:ph type="title"/>
          </p:nvPr>
        </p:nvSpPr>
        <p:spPr/>
        <p:txBody>
          <a:bodyPr/>
          <a:lstStyle/>
          <a:p>
            <a:r>
              <a:rPr lang="nl-BE" dirty="0"/>
              <a:t>Stap 4: verantwoording kosten</a:t>
            </a:r>
          </a:p>
        </p:txBody>
      </p:sp>
    </p:spTree>
    <p:extLst>
      <p:ext uri="{BB962C8B-B14F-4D97-AF65-F5344CB8AC3E}">
        <p14:creationId xmlns:p14="http://schemas.microsoft.com/office/powerpoint/2010/main" val="4020620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25FCB52-AA5B-207A-26C9-DBAF82738FC4}"/>
              </a:ext>
            </a:extLst>
          </p:cNvPr>
          <p:cNvSpPr>
            <a:spLocks noGrp="1"/>
          </p:cNvSpPr>
          <p:nvPr>
            <p:ph sz="half" idx="1"/>
          </p:nvPr>
        </p:nvSpPr>
        <p:spPr>
          <a:xfrm>
            <a:off x="482130" y="1430722"/>
            <a:ext cx="8134820" cy="3367338"/>
          </a:xfrm>
        </p:spPr>
        <p:txBody>
          <a:bodyPr/>
          <a:lstStyle/>
          <a:p>
            <a:endParaRPr lang="nl-BE" dirty="0"/>
          </a:p>
          <a:p>
            <a:r>
              <a:rPr lang="nl-BE" dirty="0"/>
              <a:t>Denk ook aan BTW bij het doorrekenen van kosten</a:t>
            </a:r>
          </a:p>
          <a:p>
            <a:pPr lvl="1"/>
            <a:r>
              <a:rPr lang="nl-BE" dirty="0"/>
              <a:t>Kleine ondernemingsregeling voor BTW vrijstelling of kwartaalaangifte BTW</a:t>
            </a:r>
          </a:p>
          <a:p>
            <a:pPr>
              <a:buNone/>
            </a:pPr>
            <a:endParaRPr lang="nl-BE" dirty="0"/>
          </a:p>
          <a:p>
            <a:r>
              <a:rPr lang="nl-BE" dirty="0"/>
              <a:t>Het is </a:t>
            </a:r>
            <a:r>
              <a:rPr lang="nl-BE" b="1" dirty="0">
                <a:solidFill>
                  <a:schemeClr val="accent2"/>
                </a:solidFill>
              </a:rPr>
              <a:t>essentieel</a:t>
            </a:r>
            <a:r>
              <a:rPr lang="nl-BE" dirty="0"/>
              <a:t> om hiermee in orde te zijn, naast de financiële rapportage aan het Departement</a:t>
            </a:r>
          </a:p>
        </p:txBody>
      </p:sp>
      <p:sp>
        <p:nvSpPr>
          <p:cNvPr id="3" name="Titel 2">
            <a:extLst>
              <a:ext uri="{FF2B5EF4-FFF2-40B4-BE49-F238E27FC236}">
                <a16:creationId xmlns:a16="http://schemas.microsoft.com/office/drawing/2014/main" id="{EB6521E6-6E3B-EE14-4528-5F5BA25EB179}"/>
              </a:ext>
            </a:extLst>
          </p:cNvPr>
          <p:cNvSpPr>
            <a:spLocks noGrp="1"/>
          </p:cNvSpPr>
          <p:nvPr>
            <p:ph type="title"/>
          </p:nvPr>
        </p:nvSpPr>
        <p:spPr/>
        <p:txBody>
          <a:bodyPr/>
          <a:lstStyle/>
          <a:p>
            <a:r>
              <a:rPr lang="nl-BE" dirty="0"/>
              <a:t>Stap 4: verantwoording kosten</a:t>
            </a:r>
          </a:p>
        </p:txBody>
      </p:sp>
      <p:sp>
        <p:nvSpPr>
          <p:cNvPr id="4" name="Rechthoek: afgeronde hoeken 3">
            <a:extLst>
              <a:ext uri="{FF2B5EF4-FFF2-40B4-BE49-F238E27FC236}">
                <a16:creationId xmlns:a16="http://schemas.microsoft.com/office/drawing/2014/main" id="{577CAF1A-8A6E-31DC-9863-93C8C7AF8C63}"/>
              </a:ext>
            </a:extLst>
          </p:cNvPr>
          <p:cNvSpPr/>
          <p:nvPr/>
        </p:nvSpPr>
        <p:spPr>
          <a:xfrm>
            <a:off x="1551093" y="3922445"/>
            <a:ext cx="5577416" cy="642109"/>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t>Bespreek dit met jullie boekhouder!</a:t>
            </a:r>
          </a:p>
        </p:txBody>
      </p:sp>
    </p:spTree>
    <p:extLst>
      <p:ext uri="{BB962C8B-B14F-4D97-AF65-F5344CB8AC3E}">
        <p14:creationId xmlns:p14="http://schemas.microsoft.com/office/powerpoint/2010/main" val="3341737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018E406-CEA1-984C-A722-0CD53B8B355A}"/>
              </a:ext>
            </a:extLst>
          </p:cNvPr>
          <p:cNvSpPr>
            <a:spLocks noGrp="1"/>
          </p:cNvSpPr>
          <p:nvPr>
            <p:ph sz="half" idx="1"/>
          </p:nvPr>
        </p:nvSpPr>
        <p:spPr/>
        <p:txBody>
          <a:bodyPr/>
          <a:lstStyle/>
          <a:p>
            <a:r>
              <a:rPr lang="nl-BE" dirty="0"/>
              <a:t>Hoe rapporteren we volgende zaken best?</a:t>
            </a:r>
          </a:p>
        </p:txBody>
      </p:sp>
      <p:sp>
        <p:nvSpPr>
          <p:cNvPr id="3" name="Titel 2">
            <a:extLst>
              <a:ext uri="{FF2B5EF4-FFF2-40B4-BE49-F238E27FC236}">
                <a16:creationId xmlns:a16="http://schemas.microsoft.com/office/drawing/2014/main" id="{E28F3003-B192-6B25-14C4-C448D3BE3FF1}"/>
              </a:ext>
            </a:extLst>
          </p:cNvPr>
          <p:cNvSpPr>
            <a:spLocks noGrp="1"/>
          </p:cNvSpPr>
          <p:nvPr>
            <p:ph type="title"/>
          </p:nvPr>
        </p:nvSpPr>
        <p:spPr/>
        <p:txBody>
          <a:bodyPr/>
          <a:lstStyle/>
          <a:p>
            <a:r>
              <a:rPr lang="nl-BE" dirty="0"/>
              <a:t>Stap 4: verantwoording kosten</a:t>
            </a:r>
          </a:p>
        </p:txBody>
      </p:sp>
      <p:graphicFrame>
        <p:nvGraphicFramePr>
          <p:cNvPr id="5" name="Tijdelijke aanduiding voor inhoud 3">
            <a:extLst>
              <a:ext uri="{FF2B5EF4-FFF2-40B4-BE49-F238E27FC236}">
                <a16:creationId xmlns:a16="http://schemas.microsoft.com/office/drawing/2014/main" id="{C78E306D-1053-C2D0-E580-E7125FFF917B}"/>
              </a:ext>
            </a:extLst>
          </p:cNvPr>
          <p:cNvGraphicFramePr>
            <a:graphicFrameLocks/>
          </p:cNvGraphicFramePr>
          <p:nvPr>
            <p:extLst>
              <p:ext uri="{D42A27DB-BD31-4B8C-83A1-F6EECF244321}">
                <p14:modId xmlns:p14="http://schemas.microsoft.com/office/powerpoint/2010/main" val="3696160099"/>
              </p:ext>
            </p:extLst>
          </p:nvPr>
        </p:nvGraphicFramePr>
        <p:xfrm>
          <a:off x="482130" y="2089966"/>
          <a:ext cx="8134774" cy="2891854"/>
        </p:xfrm>
        <a:graphic>
          <a:graphicData uri="http://schemas.openxmlformats.org/drawingml/2006/table">
            <a:tbl>
              <a:tblPr firstRow="1" firstCol="1" bandRow="1">
                <a:tableStyleId>{69012ECD-51FC-41F1-AA8D-1B2483CD663E}</a:tableStyleId>
              </a:tblPr>
              <a:tblGrid>
                <a:gridCol w="3706840">
                  <a:extLst>
                    <a:ext uri="{9D8B030D-6E8A-4147-A177-3AD203B41FA5}">
                      <a16:colId xmlns:a16="http://schemas.microsoft.com/office/drawing/2014/main" val="4081345741"/>
                    </a:ext>
                  </a:extLst>
                </a:gridCol>
                <a:gridCol w="4427934">
                  <a:extLst>
                    <a:ext uri="{9D8B030D-6E8A-4147-A177-3AD203B41FA5}">
                      <a16:colId xmlns:a16="http://schemas.microsoft.com/office/drawing/2014/main" val="1026115503"/>
                    </a:ext>
                  </a:extLst>
                </a:gridCol>
              </a:tblGrid>
              <a:tr h="163548">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Wat?</a:t>
                      </a:r>
                    </a:p>
                  </a:txBody>
                  <a:tcPr marL="68580" marR="68580" marT="0" marB="0"/>
                </a:tc>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Waar?</a:t>
                      </a:r>
                    </a:p>
                  </a:txBody>
                  <a:tcPr marL="68580" marR="68580" marT="0" marB="0"/>
                </a:tc>
                <a:extLst>
                  <a:ext uri="{0D108BD9-81ED-4DB2-BD59-A6C34878D82A}">
                    <a16:rowId xmlns:a16="http://schemas.microsoft.com/office/drawing/2014/main" val="1648128237"/>
                  </a:ext>
                </a:extLst>
              </a:tr>
              <a:tr h="1537395">
                <a:tc>
                  <a:txBody>
                    <a:bodyPr/>
                    <a:lstStyle/>
                    <a:p>
                      <a:pPr>
                        <a:lnSpc>
                          <a:spcPct val="107000"/>
                        </a:lnSpc>
                        <a:spcAft>
                          <a:spcPts val="800"/>
                        </a:spcAft>
                      </a:pPr>
                      <a:r>
                        <a:rPr lang="nl-BE" sz="1100" kern="100" dirty="0">
                          <a:effectLst/>
                        </a:rPr>
                        <a:t>Aankopen - verkopen (bijvoorbeeld: aankoop gele dozen, en die dan terug verkopen)</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100" kern="100" dirty="0">
                          <a:effectLst/>
                        </a:rPr>
                        <a:t>Als aankoop met reguliere subsidie is, dan moet de opbrengst van de verkoop op het activiteitencentrum van de reguliere subsidie. Indien aankoop met eigen middelen, dan opbrengst verkoop niet op activiteitencentrum reguliere subsidie.</a:t>
                      </a:r>
                    </a:p>
                    <a:p>
                      <a:pPr>
                        <a:lnSpc>
                          <a:spcPct val="107000"/>
                        </a:lnSpc>
                        <a:spcAft>
                          <a:spcPts val="800"/>
                        </a:spcAft>
                      </a:pPr>
                      <a:r>
                        <a:rPr lang="nl-BE" sz="1100" kern="100" dirty="0">
                          <a:solidFill>
                            <a:schemeClr val="tx1"/>
                          </a:solidFill>
                          <a:effectLst/>
                        </a:rPr>
                        <a:t>! Consequente rapportage: indien je gele dozen aankoopt met de reguliere subsidie, doe dit dan steeds met de reguliere subsidie! </a:t>
                      </a:r>
                    </a:p>
                    <a:p>
                      <a:pPr>
                        <a:lnSpc>
                          <a:spcPct val="107000"/>
                        </a:lnSpc>
                        <a:spcAft>
                          <a:spcPts val="800"/>
                        </a:spcAft>
                      </a:pPr>
                      <a:r>
                        <a:rPr lang="nl-BE" sz="1100" kern="100" dirty="0">
                          <a:solidFill>
                            <a:schemeClr val="tx1"/>
                          </a:solidFill>
                          <a:effectLst/>
                        </a:rPr>
                        <a:t>Niet doen: een eerste batch aankopen met de reguliere subsidie, een tweede batch met eigen middelen. Dat maakt transparantie erg moeilijk</a:t>
                      </a:r>
                    </a:p>
                  </a:txBody>
                  <a:tcPr marL="68580" marR="68580" marT="0" marB="0"/>
                </a:tc>
                <a:extLst>
                  <a:ext uri="{0D108BD9-81ED-4DB2-BD59-A6C34878D82A}">
                    <a16:rowId xmlns:a16="http://schemas.microsoft.com/office/drawing/2014/main" val="1802812746"/>
                  </a:ext>
                </a:extLst>
              </a:tr>
              <a:tr h="1029307">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Minderwaarde op de realisatie van handelsvorderingen</a:t>
                      </a:r>
                    </a:p>
                  </a:txBody>
                  <a:tcPr marL="68580" marR="68580" marT="0" marB="0"/>
                </a:tc>
                <a:tc>
                  <a:txBody>
                    <a:bodyPr/>
                    <a:lstStyle/>
                    <a:p>
                      <a:pPr>
                        <a:lnSpc>
                          <a:spcPct val="107000"/>
                        </a:lnSpc>
                        <a:spcAft>
                          <a:spcPts val="800"/>
                        </a:spcAft>
                      </a:pPr>
                      <a:r>
                        <a:rPr lang="nl-BE" sz="1100" kern="100" dirty="0">
                          <a:solidFill>
                            <a:schemeClr val="tx1"/>
                          </a:solidFill>
                          <a:effectLst/>
                        </a:rPr>
                        <a:t>Op te nemen als werkingskost, als de minderwaarde betrekking heeft op zaken die betaald worden met de reguliere subsidie + te verduidelijken waarover het gaat.</a:t>
                      </a:r>
                    </a:p>
                    <a:p>
                      <a:pPr>
                        <a:lnSpc>
                          <a:spcPct val="107000"/>
                        </a:lnSpc>
                        <a:spcAft>
                          <a:spcPts val="800"/>
                        </a:spcAft>
                      </a:pPr>
                      <a:r>
                        <a:rPr lang="nl-BE" sz="1100" kern="100" dirty="0">
                          <a:solidFill>
                            <a:schemeClr val="tx1"/>
                          </a:solidFill>
                          <a:effectLst/>
                        </a:rPr>
                        <a:t>Bij erg grote bedragen zal dit leiden tot diepere controle</a:t>
                      </a:r>
                    </a:p>
                    <a:p>
                      <a:pPr>
                        <a:lnSpc>
                          <a:spcPct val="107000"/>
                        </a:lnSpc>
                        <a:spcAft>
                          <a:spcPts val="800"/>
                        </a:spcAft>
                      </a:pPr>
                      <a:endParaRPr lang="nl-BE" sz="1100" kern="100" dirty="0">
                        <a:solidFill>
                          <a:schemeClr val="tx1"/>
                        </a:solidFill>
                        <a:effectLst/>
                      </a:endParaRPr>
                    </a:p>
                  </a:txBody>
                  <a:tcPr marL="68580" marR="68580" marT="0" marB="0"/>
                </a:tc>
                <a:extLst>
                  <a:ext uri="{0D108BD9-81ED-4DB2-BD59-A6C34878D82A}">
                    <a16:rowId xmlns:a16="http://schemas.microsoft.com/office/drawing/2014/main" val="811076063"/>
                  </a:ext>
                </a:extLst>
              </a:tr>
            </a:tbl>
          </a:graphicData>
        </a:graphic>
      </p:graphicFrame>
    </p:spTree>
    <p:extLst>
      <p:ext uri="{BB962C8B-B14F-4D97-AF65-F5344CB8AC3E}">
        <p14:creationId xmlns:p14="http://schemas.microsoft.com/office/powerpoint/2010/main" val="2544961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46BDDE34-D5DA-5D5E-7171-01D2D81100EC}"/>
              </a:ext>
            </a:extLst>
          </p:cNvPr>
          <p:cNvGraphicFramePr>
            <a:graphicFrameLocks noGrp="1"/>
          </p:cNvGraphicFramePr>
          <p:nvPr>
            <p:ph sz="half" idx="1"/>
            <p:extLst>
              <p:ext uri="{D42A27DB-BD31-4B8C-83A1-F6EECF244321}">
                <p14:modId xmlns:p14="http://schemas.microsoft.com/office/powerpoint/2010/main" val="3322101218"/>
              </p:ext>
            </p:extLst>
          </p:nvPr>
        </p:nvGraphicFramePr>
        <p:xfrm>
          <a:off x="482130" y="1668094"/>
          <a:ext cx="8134774" cy="2435226"/>
        </p:xfrm>
        <a:graphic>
          <a:graphicData uri="http://schemas.openxmlformats.org/drawingml/2006/table">
            <a:tbl>
              <a:tblPr firstRow="1" firstCol="1" bandRow="1">
                <a:tableStyleId>{69012ECD-51FC-41F1-AA8D-1B2483CD663E}</a:tableStyleId>
              </a:tblPr>
              <a:tblGrid>
                <a:gridCol w="3706840">
                  <a:extLst>
                    <a:ext uri="{9D8B030D-6E8A-4147-A177-3AD203B41FA5}">
                      <a16:colId xmlns:a16="http://schemas.microsoft.com/office/drawing/2014/main" val="4081345741"/>
                    </a:ext>
                  </a:extLst>
                </a:gridCol>
                <a:gridCol w="4427934">
                  <a:extLst>
                    <a:ext uri="{9D8B030D-6E8A-4147-A177-3AD203B41FA5}">
                      <a16:colId xmlns:a16="http://schemas.microsoft.com/office/drawing/2014/main" val="1026115503"/>
                    </a:ext>
                  </a:extLst>
                </a:gridCol>
              </a:tblGrid>
              <a:tr h="0">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Wat?</a:t>
                      </a:r>
                    </a:p>
                  </a:txBody>
                  <a:tcPr marL="68580" marR="68580" marT="0" marB="0"/>
                </a:tc>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Waar?</a:t>
                      </a:r>
                    </a:p>
                  </a:txBody>
                  <a:tcPr marL="68580" marR="68580" marT="0" marB="0"/>
                </a:tc>
                <a:extLst>
                  <a:ext uri="{0D108BD9-81ED-4DB2-BD59-A6C34878D82A}">
                    <a16:rowId xmlns:a16="http://schemas.microsoft.com/office/drawing/2014/main" val="1648128237"/>
                  </a:ext>
                </a:extLst>
              </a:tr>
              <a:tr h="0">
                <a:tc>
                  <a:txBody>
                    <a:bodyPr/>
                    <a:lstStyle/>
                    <a:p>
                      <a:pPr>
                        <a:lnSpc>
                          <a:spcPct val="107000"/>
                        </a:lnSpc>
                        <a:spcAft>
                          <a:spcPts val="800"/>
                        </a:spcAft>
                      </a:pPr>
                      <a:r>
                        <a:rPr lang="nl-BE" sz="1100" kern="100" dirty="0">
                          <a:effectLst/>
                        </a:rPr>
                        <a:t>Doorrekeningen materiaal (bijvoorbeeld: aankopen van materiaal dat dan terugbetaald wordt)</a:t>
                      </a: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BE" sz="1100" kern="100" dirty="0">
                          <a:effectLst/>
                        </a:rPr>
                        <a:t>Mogen NIET opgenomen worden in het activiteitencentrum van de reguliere subsidie, op te nemen op tabblad “inkomsten”.</a:t>
                      </a:r>
                    </a:p>
                    <a:p>
                      <a:pPr>
                        <a:lnSpc>
                          <a:spcPct val="107000"/>
                        </a:lnSpc>
                        <a:spcAft>
                          <a:spcPts val="800"/>
                        </a:spcAft>
                      </a:pPr>
                      <a:r>
                        <a:rPr lang="nl-BE" sz="1100" b="1" kern="100" dirty="0">
                          <a:effectLst/>
                        </a:rPr>
                        <a:t>Enkel de werkingskosten die effectief worden aangerekend op de reguliere subsidie mogen vermeld worden op het activiteitencentrum van de reguliere subsidie</a:t>
                      </a:r>
                      <a:r>
                        <a:rPr lang="nl-BE" sz="1100" kern="100" dirty="0">
                          <a:effectLst/>
                        </a:rPr>
                        <a:t>.</a:t>
                      </a:r>
                    </a:p>
                    <a:p>
                      <a:pPr>
                        <a:lnSpc>
                          <a:spcPct val="107000"/>
                        </a:lnSpc>
                        <a:spcAft>
                          <a:spcPts val="800"/>
                        </a:spcAft>
                      </a:pPr>
                      <a:endParaRPr lang="nl-B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624449"/>
                  </a:ext>
                </a:extLst>
              </a:tr>
              <a:tr h="0">
                <a:tc>
                  <a:txBody>
                    <a:bodyPr/>
                    <a:lstStyle/>
                    <a:p>
                      <a:pPr>
                        <a:lnSpc>
                          <a:spcPct val="107000"/>
                        </a:lnSpc>
                        <a:spcAft>
                          <a:spcPts val="800"/>
                        </a:spcAft>
                      </a:pPr>
                      <a:r>
                        <a:rPr lang="nl-BE" sz="1100" kern="100" dirty="0">
                          <a:effectLst/>
                        </a:rPr>
                        <a:t>Doorrekeningen dienst (personeel dat werk doet voor andere organisatie/project en die loonkost wordt terugbetaald)</a:t>
                      </a:r>
                    </a:p>
                  </a:txBody>
                  <a:tcPr marL="68580" marR="68580" marT="0" marB="0"/>
                </a:tc>
                <a:tc>
                  <a:txBody>
                    <a:bodyPr/>
                    <a:lstStyle/>
                    <a:p>
                      <a:pPr>
                        <a:lnSpc>
                          <a:spcPct val="107000"/>
                        </a:lnSpc>
                        <a:spcAft>
                          <a:spcPts val="800"/>
                        </a:spcAft>
                      </a:pPr>
                      <a:r>
                        <a:rPr lang="nl-BE" sz="1100" kern="100" dirty="0">
                          <a:effectLst/>
                        </a:rPr>
                        <a:t>Mogen NIET opgenomen worden in het activiteitencentrum van de reguliere subsidie, op te nemen op tabblad “inkomsten”.</a:t>
                      </a:r>
                    </a:p>
                    <a:p>
                      <a:pPr>
                        <a:lnSpc>
                          <a:spcPct val="107000"/>
                        </a:lnSpc>
                        <a:spcAft>
                          <a:spcPts val="800"/>
                        </a:spcAft>
                      </a:pPr>
                      <a:r>
                        <a:rPr lang="nl-BE" sz="1100" b="1" kern="100" dirty="0">
                          <a:effectLst/>
                        </a:rPr>
                        <a:t>Enkel de personeelskosten die effectief worden aangerekend op de reguliere subsidie mogen vermeld worden op het activiteitencentrum van de reguliere subsidie</a:t>
                      </a:r>
                    </a:p>
                  </a:txBody>
                  <a:tcPr marL="68580" marR="68580" marT="0" marB="0"/>
                </a:tc>
                <a:extLst>
                  <a:ext uri="{0D108BD9-81ED-4DB2-BD59-A6C34878D82A}">
                    <a16:rowId xmlns:a16="http://schemas.microsoft.com/office/drawing/2014/main" val="3769437695"/>
                  </a:ext>
                </a:extLst>
              </a:tr>
            </a:tbl>
          </a:graphicData>
        </a:graphic>
      </p:graphicFrame>
      <p:sp>
        <p:nvSpPr>
          <p:cNvPr id="3" name="Titel 2">
            <a:extLst>
              <a:ext uri="{FF2B5EF4-FFF2-40B4-BE49-F238E27FC236}">
                <a16:creationId xmlns:a16="http://schemas.microsoft.com/office/drawing/2014/main" id="{87DA43C4-ED1D-4361-BC73-F3F8ADDEE9D0}"/>
              </a:ext>
            </a:extLst>
          </p:cNvPr>
          <p:cNvSpPr>
            <a:spLocks noGrp="1"/>
          </p:cNvSpPr>
          <p:nvPr>
            <p:ph type="title"/>
          </p:nvPr>
        </p:nvSpPr>
        <p:spPr/>
        <p:txBody>
          <a:bodyPr/>
          <a:lstStyle/>
          <a:p>
            <a:r>
              <a:rPr lang="nl-BE" dirty="0"/>
              <a:t>Stap 4: verantwoording kosten</a:t>
            </a:r>
          </a:p>
        </p:txBody>
      </p:sp>
    </p:spTree>
    <p:extLst>
      <p:ext uri="{BB962C8B-B14F-4D97-AF65-F5344CB8AC3E}">
        <p14:creationId xmlns:p14="http://schemas.microsoft.com/office/powerpoint/2010/main" val="3174463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DEF91045-E6E4-92D1-9ACF-7CDEEAF53740}"/>
              </a:ext>
            </a:extLst>
          </p:cNvPr>
          <p:cNvGraphicFramePr>
            <a:graphicFrameLocks noGrp="1"/>
          </p:cNvGraphicFramePr>
          <p:nvPr>
            <p:ph sz="half" idx="1"/>
            <p:extLst>
              <p:ext uri="{D42A27DB-BD31-4B8C-83A1-F6EECF244321}">
                <p14:modId xmlns:p14="http://schemas.microsoft.com/office/powerpoint/2010/main" val="3960692694"/>
              </p:ext>
            </p:extLst>
          </p:nvPr>
        </p:nvGraphicFramePr>
        <p:xfrm>
          <a:off x="482130" y="1461640"/>
          <a:ext cx="7565813" cy="3284347"/>
        </p:xfrm>
        <a:graphic>
          <a:graphicData uri="http://schemas.openxmlformats.org/drawingml/2006/table">
            <a:tbl>
              <a:tblPr firstRow="1" firstCol="1" bandRow="1">
                <a:tableStyleId>{69012ECD-51FC-41F1-AA8D-1B2483CD663E}</a:tableStyleId>
              </a:tblPr>
              <a:tblGrid>
                <a:gridCol w="3447577">
                  <a:extLst>
                    <a:ext uri="{9D8B030D-6E8A-4147-A177-3AD203B41FA5}">
                      <a16:colId xmlns:a16="http://schemas.microsoft.com/office/drawing/2014/main" val="109792450"/>
                    </a:ext>
                  </a:extLst>
                </a:gridCol>
                <a:gridCol w="4118236">
                  <a:extLst>
                    <a:ext uri="{9D8B030D-6E8A-4147-A177-3AD203B41FA5}">
                      <a16:colId xmlns:a16="http://schemas.microsoft.com/office/drawing/2014/main" val="3476236348"/>
                    </a:ext>
                  </a:extLst>
                </a:gridCol>
              </a:tblGrid>
              <a:tr h="152543">
                <a:tc>
                  <a:txBody>
                    <a:bodyPr/>
                    <a:lstStyle/>
                    <a:p>
                      <a:pPr>
                        <a:lnSpc>
                          <a:spcPct val="107000"/>
                        </a:lnSpc>
                        <a:spcAft>
                          <a:spcPts val="800"/>
                        </a:spcAft>
                      </a:pPr>
                      <a:r>
                        <a:rPr lang="nl-BE" sz="1100" kern="100" dirty="0">
                          <a:effectLst/>
                          <a:latin typeface="Aptos" panose="020B0004020202020204" pitchFamily="34" charset="0"/>
                          <a:ea typeface="Aptos" panose="020B0004020202020204" pitchFamily="34" charset="0"/>
                          <a:cs typeface="Times New Roman" panose="02020603050405020304" pitchFamily="18" charset="0"/>
                        </a:rPr>
                        <a:t>Wat?</a:t>
                      </a:r>
                    </a:p>
                  </a:txBody>
                  <a:tcPr marL="49761" marR="49761" marT="0" marB="0"/>
                </a:tc>
                <a:tc>
                  <a:txBody>
                    <a:bodyPr/>
                    <a:lstStyle/>
                    <a:p>
                      <a:pPr>
                        <a:lnSpc>
                          <a:spcPct val="107000"/>
                        </a:lnSpc>
                        <a:spcAft>
                          <a:spcPts val="800"/>
                        </a:spcAft>
                      </a:pPr>
                      <a:r>
                        <a:rPr lang="nl-BE" sz="800" kern="100" dirty="0">
                          <a:effectLst/>
                          <a:latin typeface="Aptos" panose="020B0004020202020204" pitchFamily="34" charset="0"/>
                          <a:ea typeface="Aptos" panose="020B0004020202020204" pitchFamily="34" charset="0"/>
                          <a:cs typeface="Times New Roman" panose="02020603050405020304" pitchFamily="18" charset="0"/>
                        </a:rPr>
                        <a:t>Waar?</a:t>
                      </a:r>
                    </a:p>
                  </a:txBody>
                  <a:tcPr marL="49761" marR="49761" marT="0" marB="0"/>
                </a:tc>
                <a:extLst>
                  <a:ext uri="{0D108BD9-81ED-4DB2-BD59-A6C34878D82A}">
                    <a16:rowId xmlns:a16="http://schemas.microsoft.com/office/drawing/2014/main" val="244692010"/>
                  </a:ext>
                </a:extLst>
              </a:tr>
              <a:tr h="694226">
                <a:tc>
                  <a:txBody>
                    <a:bodyPr/>
                    <a:lstStyle/>
                    <a:p>
                      <a:pPr>
                        <a:lnSpc>
                          <a:spcPct val="107000"/>
                        </a:lnSpc>
                        <a:spcAft>
                          <a:spcPts val="800"/>
                        </a:spcAft>
                      </a:pPr>
                      <a:r>
                        <a:rPr lang="nl-BE" sz="1100" kern="100" dirty="0">
                          <a:effectLst/>
                        </a:rPr>
                        <a:t>Doorrekening tussen zorgraden (zorgraden organiseren </a:t>
                      </a:r>
                      <a:r>
                        <a:rPr lang="nl-BE" sz="1100" kern="100">
                          <a:effectLst/>
                        </a:rPr>
                        <a:t>of ondernemen </a:t>
                      </a:r>
                      <a:r>
                        <a:rPr lang="nl-BE" sz="1100" kern="100" dirty="0">
                          <a:effectLst/>
                        </a:rPr>
                        <a:t>iets gezamenlijk, één ZR draagt de kosten, de rest betaalt terug)</a:t>
                      </a:r>
                    </a:p>
                    <a:p>
                      <a:pPr>
                        <a:lnSpc>
                          <a:spcPct val="107000"/>
                        </a:lnSpc>
                        <a:spcAft>
                          <a:spcPts val="800"/>
                        </a:spcAft>
                      </a:pPr>
                      <a:endParaRPr lang="nl-BE" sz="1100" kern="100" dirty="0">
                        <a:effectLst/>
                        <a:latin typeface="Aptos" panose="020B0004020202020204" pitchFamily="34" charset="0"/>
                        <a:cs typeface="Times New Roman" panose="02020603050405020304" pitchFamily="18" charset="0"/>
                      </a:endParaRPr>
                    </a:p>
                  </a:txBody>
                  <a:tcPr marL="49761" marR="49761"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l-BE" sz="1100" kern="100" dirty="0">
                          <a:solidFill>
                            <a:schemeClr val="tx1"/>
                          </a:solidFill>
                          <a:effectLst/>
                          <a:latin typeface="+mn-lt"/>
                          <a:ea typeface="Aptos" panose="020B0004020202020204" pitchFamily="34" charset="0"/>
                          <a:cs typeface="Times New Roman" panose="02020603050405020304" pitchFamily="18" charset="0"/>
                        </a:rPr>
                        <a:t>1) </a:t>
                      </a:r>
                      <a:r>
                        <a:rPr lang="nl-BE" sz="1100" b="1" kern="100" dirty="0">
                          <a:solidFill>
                            <a:schemeClr val="tx1"/>
                          </a:solidFill>
                          <a:effectLst/>
                          <a:latin typeface="+mn-lt"/>
                          <a:ea typeface="Aptos" panose="020B0004020202020204" pitchFamily="34" charset="0"/>
                          <a:cs typeface="Times New Roman" panose="02020603050405020304" pitchFamily="18" charset="0"/>
                        </a:rPr>
                        <a:t>Sterke voorkeur: er wordt aan leveranciers of dienstverrichters gevraagd om apart, per zorgraad, te factureren;</a:t>
                      </a:r>
                    </a:p>
                    <a:p>
                      <a:pPr marL="0" marR="0" lvl="0" indent="0" algn="l" defTabSz="914400" rtl="0" eaLnBrk="1" fontAlgn="auto" latinLnBrk="0" hangingPunct="1">
                        <a:lnSpc>
                          <a:spcPct val="107000"/>
                        </a:lnSpc>
                        <a:spcBef>
                          <a:spcPts val="0"/>
                        </a:spcBef>
                        <a:spcAft>
                          <a:spcPts val="800"/>
                        </a:spcAft>
                        <a:buClrTx/>
                        <a:buSzTx/>
                        <a:buFontTx/>
                        <a:buNone/>
                        <a:tabLst/>
                        <a:defRPr/>
                      </a:pPr>
                      <a:r>
                        <a:rPr lang="nl-BE" sz="1100" kern="100" dirty="0">
                          <a:solidFill>
                            <a:schemeClr val="tx1"/>
                          </a:solidFill>
                          <a:effectLst/>
                          <a:latin typeface="+mn-lt"/>
                          <a:ea typeface="Aptos" panose="020B0004020202020204" pitchFamily="34" charset="0"/>
                          <a:cs typeface="Times New Roman" panose="02020603050405020304" pitchFamily="18" charset="0"/>
                        </a:rPr>
                        <a:t>2) </a:t>
                      </a:r>
                      <a:r>
                        <a:rPr lang="nl-BE" sz="1100" kern="100" dirty="0">
                          <a:solidFill>
                            <a:schemeClr val="tx1"/>
                          </a:solidFill>
                          <a:effectLst/>
                          <a:latin typeface="+mn-lt"/>
                          <a:cs typeface="Times New Roman" panose="02020603050405020304" pitchFamily="18" charset="0"/>
                        </a:rPr>
                        <a:t>Enkel indien aparte facturatie niet mogelijk is, kan dit onderling verrekend worden: iedere zorgraad rapporteert enkel zijn eigen uiteindelijke kost</a:t>
                      </a:r>
                    </a:p>
                    <a:p>
                      <a:pPr marL="0" marR="0" lvl="0" indent="0" algn="l" defTabSz="914400" rtl="0" eaLnBrk="1" fontAlgn="auto" latinLnBrk="0" hangingPunct="1">
                        <a:lnSpc>
                          <a:spcPct val="107000"/>
                        </a:lnSpc>
                        <a:spcBef>
                          <a:spcPts val="0"/>
                        </a:spcBef>
                        <a:spcAft>
                          <a:spcPts val="800"/>
                        </a:spcAft>
                        <a:buClrTx/>
                        <a:buSzTx/>
                        <a:buFontTx/>
                        <a:buNone/>
                        <a:tabLst/>
                        <a:defRPr/>
                      </a:pPr>
                      <a:r>
                        <a:rPr lang="nl-BE" sz="1100" kern="100" dirty="0">
                          <a:solidFill>
                            <a:schemeClr val="tx1"/>
                          </a:solidFill>
                          <a:effectLst/>
                          <a:latin typeface="+mn-lt"/>
                          <a:cs typeface="Times New Roman" panose="02020603050405020304" pitchFamily="18" charset="0"/>
                        </a:rPr>
                        <a:t>3) Indien dit niet mogelijk is, kan volgende worden toegepast </a:t>
                      </a:r>
                    </a:p>
                    <a:p>
                      <a:pPr marL="171450" indent="-171450">
                        <a:lnSpc>
                          <a:spcPct val="107000"/>
                        </a:lnSpc>
                        <a:spcAft>
                          <a:spcPts val="800"/>
                        </a:spcAft>
                        <a:buFontTx/>
                        <a:buChar char="-"/>
                      </a:pPr>
                      <a:r>
                        <a:rPr lang="nl-BE" sz="1100" kern="100" dirty="0" err="1">
                          <a:effectLst/>
                        </a:rPr>
                        <a:t>Penhoudende</a:t>
                      </a:r>
                      <a:r>
                        <a:rPr lang="nl-BE" sz="1100" kern="100" dirty="0">
                          <a:effectLst/>
                        </a:rPr>
                        <a:t> zorgraad vermeldt totale kost als werkingskost en terugbetaling andere zorgraden als negatieve werkingskost (+ vermelding naam zorgraden)</a:t>
                      </a:r>
                    </a:p>
                    <a:p>
                      <a:pPr marL="171450" indent="-171450">
                        <a:lnSpc>
                          <a:spcPct val="107000"/>
                        </a:lnSpc>
                        <a:spcAft>
                          <a:spcPts val="800"/>
                        </a:spcAft>
                        <a:buFontTx/>
                        <a:buChar char="-"/>
                      </a:pPr>
                      <a:r>
                        <a:rPr lang="nl-BE" sz="1100" kern="100" dirty="0">
                          <a:effectLst/>
                        </a:rPr>
                        <a:t>Andere zorgraden geven betaling aan andere zorgraad in als werkingskost (+ vermelding naam zorgraad)</a:t>
                      </a:r>
                    </a:p>
                    <a:p>
                      <a:pPr>
                        <a:lnSpc>
                          <a:spcPct val="107000"/>
                        </a:lnSpc>
                        <a:spcAft>
                          <a:spcPts val="800"/>
                        </a:spcAft>
                      </a:pPr>
                      <a:r>
                        <a:rPr lang="nl-BE" sz="1100" kern="100" dirty="0">
                          <a:solidFill>
                            <a:schemeClr val="tx1"/>
                          </a:solidFill>
                          <a:effectLst/>
                        </a:rPr>
                        <a:t>! Maximaal af te stemmen in hetzelfde jaar!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nl-BE" sz="1100" kern="100" dirty="0">
                        <a:solidFill>
                          <a:schemeClr val="tx1"/>
                        </a:solidFill>
                        <a:effectLst/>
                      </a:endParaRPr>
                    </a:p>
                  </a:txBody>
                  <a:tcPr marL="49761" marR="49761" marT="0" marB="0"/>
                </a:tc>
                <a:extLst>
                  <a:ext uri="{0D108BD9-81ED-4DB2-BD59-A6C34878D82A}">
                    <a16:rowId xmlns:a16="http://schemas.microsoft.com/office/drawing/2014/main" val="3206963437"/>
                  </a:ext>
                </a:extLst>
              </a:tr>
            </a:tbl>
          </a:graphicData>
        </a:graphic>
      </p:graphicFrame>
      <p:sp>
        <p:nvSpPr>
          <p:cNvPr id="3" name="Titel 2">
            <a:extLst>
              <a:ext uri="{FF2B5EF4-FFF2-40B4-BE49-F238E27FC236}">
                <a16:creationId xmlns:a16="http://schemas.microsoft.com/office/drawing/2014/main" id="{6860B69B-1E75-6BAE-420B-BC9EC3AF2534}"/>
              </a:ext>
            </a:extLst>
          </p:cNvPr>
          <p:cNvSpPr>
            <a:spLocks noGrp="1"/>
          </p:cNvSpPr>
          <p:nvPr>
            <p:ph type="title"/>
          </p:nvPr>
        </p:nvSpPr>
        <p:spPr/>
        <p:txBody>
          <a:bodyPr/>
          <a:lstStyle/>
          <a:p>
            <a:r>
              <a:rPr lang="nl-BE" dirty="0"/>
              <a:t>Stap 4: verantwoording kosten</a:t>
            </a:r>
          </a:p>
        </p:txBody>
      </p:sp>
    </p:spTree>
    <p:extLst>
      <p:ext uri="{BB962C8B-B14F-4D97-AF65-F5344CB8AC3E}">
        <p14:creationId xmlns:p14="http://schemas.microsoft.com/office/powerpoint/2010/main" val="1003027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67D73E3-9127-5F1C-D830-C25CF55B0A38}"/>
              </a:ext>
            </a:extLst>
          </p:cNvPr>
          <p:cNvSpPr>
            <a:spLocks noGrp="1"/>
          </p:cNvSpPr>
          <p:nvPr>
            <p:ph sz="half" idx="1"/>
          </p:nvPr>
        </p:nvSpPr>
        <p:spPr>
          <a:xfrm>
            <a:off x="482130" y="1382933"/>
            <a:ext cx="8424803" cy="3115551"/>
          </a:xfrm>
        </p:spPr>
        <p:txBody>
          <a:bodyPr/>
          <a:lstStyle/>
          <a:p>
            <a:r>
              <a:rPr lang="nl-BE" dirty="0"/>
              <a:t>Interimpersoneel, jobstudenten, gefactureerde uren andere organisatie, terbeschikkingstelling:</a:t>
            </a:r>
          </a:p>
          <a:p>
            <a:pPr lvl="1"/>
            <a:r>
              <a:rPr lang="nl-BE" dirty="0"/>
              <a:t>Tellen mee als personeelskost voor de verantwoording</a:t>
            </a:r>
          </a:p>
          <a:p>
            <a:pPr lvl="1"/>
            <a:r>
              <a:rPr lang="nl-BE" dirty="0"/>
              <a:t>Opgepast: 1 uur kan slechts 1x meetellen als personeelskost </a:t>
            </a:r>
          </a:p>
          <a:p>
            <a:pPr>
              <a:buNone/>
            </a:pPr>
            <a:endParaRPr lang="nl-BE" dirty="0"/>
          </a:p>
          <a:p>
            <a:r>
              <a:rPr lang="nl-BE" dirty="0"/>
              <a:t>Bij problemen door langdurige uitval, vacatures die open blijven staan…</a:t>
            </a:r>
          </a:p>
          <a:p>
            <a:pPr lvl="1"/>
            <a:r>
              <a:rPr lang="nl-BE" dirty="0"/>
              <a:t>Ten laatste midden september aankaarten bij departement (concrete datum wordt tijdig gecommuniceerd)</a:t>
            </a:r>
          </a:p>
          <a:p>
            <a:pPr lvl="1"/>
            <a:r>
              <a:rPr lang="nl-BE" dirty="0">
                <a:solidFill>
                  <a:srgbClr val="FF0000"/>
                </a:solidFill>
              </a:rPr>
              <a:t>ENKEL NA GOEDKEURING</a:t>
            </a:r>
            <a:r>
              <a:rPr lang="nl-BE" dirty="0"/>
              <a:t>: andere kosten (</a:t>
            </a:r>
            <a:r>
              <a:rPr lang="nl-BE" dirty="0" err="1"/>
              <a:t>vb</a:t>
            </a:r>
            <a:r>
              <a:rPr lang="nl-BE" dirty="0"/>
              <a:t> consultants) mogen meegeteld worden</a:t>
            </a:r>
          </a:p>
        </p:txBody>
      </p:sp>
      <p:sp>
        <p:nvSpPr>
          <p:cNvPr id="3" name="Titel 2">
            <a:extLst>
              <a:ext uri="{FF2B5EF4-FFF2-40B4-BE49-F238E27FC236}">
                <a16:creationId xmlns:a16="http://schemas.microsoft.com/office/drawing/2014/main" id="{F7A3C16A-BF17-875C-53D5-A1C5549879B7}"/>
              </a:ext>
            </a:extLst>
          </p:cNvPr>
          <p:cNvSpPr>
            <a:spLocks noGrp="1"/>
          </p:cNvSpPr>
          <p:nvPr>
            <p:ph type="title"/>
          </p:nvPr>
        </p:nvSpPr>
        <p:spPr/>
        <p:txBody>
          <a:bodyPr/>
          <a:lstStyle/>
          <a:p>
            <a:r>
              <a:rPr lang="nl-BE" dirty="0"/>
              <a:t>Wijzigingen personeelskosten</a:t>
            </a:r>
          </a:p>
        </p:txBody>
      </p:sp>
    </p:spTree>
    <p:extLst>
      <p:ext uri="{BB962C8B-B14F-4D97-AF65-F5344CB8AC3E}">
        <p14:creationId xmlns:p14="http://schemas.microsoft.com/office/powerpoint/2010/main" val="291929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E7E09F1-82D8-E7FD-32DE-30CA19E69001}"/>
              </a:ext>
            </a:extLst>
          </p:cNvPr>
          <p:cNvSpPr>
            <a:spLocks noGrp="1"/>
          </p:cNvSpPr>
          <p:nvPr>
            <p:ph sz="half" idx="1"/>
          </p:nvPr>
        </p:nvSpPr>
        <p:spPr/>
        <p:txBody>
          <a:bodyPr/>
          <a:lstStyle/>
          <a:p>
            <a:r>
              <a:rPr lang="nl-BE" dirty="0"/>
              <a:t>Het aangelegde sociaal passief dat op 31/12/2024 is aangelegd blijft behouden én blijft meetellen voor de 50% regel op de cumulatieve reserve</a:t>
            </a:r>
          </a:p>
          <a:p>
            <a:pPr>
              <a:buNone/>
            </a:pPr>
            <a:endParaRPr lang="nl-BE" dirty="0"/>
          </a:p>
          <a:p>
            <a:r>
              <a:rPr lang="nl-BE" dirty="0"/>
              <a:t>Er kan geen sociaal passief meer aangelegd worden vanaf 1/01/2025</a:t>
            </a:r>
          </a:p>
          <a:p>
            <a:pPr>
              <a:buNone/>
            </a:pPr>
            <a:endParaRPr lang="nl-BE" dirty="0"/>
          </a:p>
          <a:p>
            <a:r>
              <a:rPr lang="nl-BE" dirty="0"/>
              <a:t>Bij te betalen ontslagvergoeding etc.: eerst gebruik aangelegd sociaal passief</a:t>
            </a:r>
          </a:p>
        </p:txBody>
      </p:sp>
      <p:sp>
        <p:nvSpPr>
          <p:cNvPr id="3" name="Titel 2">
            <a:extLst>
              <a:ext uri="{FF2B5EF4-FFF2-40B4-BE49-F238E27FC236}">
                <a16:creationId xmlns:a16="http://schemas.microsoft.com/office/drawing/2014/main" id="{D31D722F-C601-1798-92B4-57B8122AB77C}"/>
              </a:ext>
            </a:extLst>
          </p:cNvPr>
          <p:cNvSpPr>
            <a:spLocks noGrp="1"/>
          </p:cNvSpPr>
          <p:nvPr>
            <p:ph type="title"/>
          </p:nvPr>
        </p:nvSpPr>
        <p:spPr/>
        <p:txBody>
          <a:bodyPr/>
          <a:lstStyle/>
          <a:p>
            <a:r>
              <a:rPr lang="nl-BE" dirty="0"/>
              <a:t>Implicatie</a:t>
            </a:r>
          </a:p>
        </p:txBody>
      </p:sp>
    </p:spTree>
    <p:extLst>
      <p:ext uri="{BB962C8B-B14F-4D97-AF65-F5344CB8AC3E}">
        <p14:creationId xmlns:p14="http://schemas.microsoft.com/office/powerpoint/2010/main" val="956815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57F794B-261B-93C1-57A9-4F6528FA18F6}"/>
              </a:ext>
            </a:extLst>
          </p:cNvPr>
          <p:cNvSpPr>
            <a:spLocks noGrp="1"/>
          </p:cNvSpPr>
          <p:nvPr>
            <p:ph sz="half" idx="1"/>
          </p:nvPr>
        </p:nvSpPr>
        <p:spPr>
          <a:xfrm>
            <a:off x="482130" y="1477760"/>
            <a:ext cx="8134820" cy="3115551"/>
          </a:xfrm>
        </p:spPr>
        <p:txBody>
          <a:bodyPr/>
          <a:lstStyle/>
          <a:p>
            <a:r>
              <a:rPr lang="nl-BE" dirty="0"/>
              <a:t>Vanaf verantwoording 2024 toegestaan als personeelskost:</a:t>
            </a:r>
          </a:p>
          <a:p>
            <a:pPr lvl="1"/>
            <a:r>
              <a:rPr lang="nl-BE" dirty="0"/>
              <a:t>Kilometervergoeding woon-werkverkeer met de auto voor werknemers</a:t>
            </a:r>
          </a:p>
          <a:p>
            <a:pPr lvl="1"/>
            <a:r>
              <a:rPr lang="nl-BE" dirty="0"/>
              <a:t>Tegemoetkoming gebruik eigen GSM-abonnement werknemer</a:t>
            </a:r>
          </a:p>
          <a:p>
            <a:pPr lvl="1"/>
            <a:r>
              <a:rPr lang="nl-BE" dirty="0"/>
              <a:t>Tegemoetkoming thuiswerk/internet voor werknemers</a:t>
            </a:r>
          </a:p>
          <a:p>
            <a:r>
              <a:rPr lang="nl-BE" dirty="0"/>
              <a:t>Blijft een werkingskost</a:t>
            </a:r>
          </a:p>
          <a:p>
            <a:pPr lvl="1"/>
            <a:r>
              <a:rPr lang="nl-BE" dirty="0"/>
              <a:t>Kilometervergoeding voor dienstverplaatsingen en omniumverzekering dienstverplaatsingen met eigen wagen blijft een werkingskost</a:t>
            </a:r>
          </a:p>
          <a:p>
            <a:pPr lvl="1"/>
            <a:r>
              <a:rPr lang="nl-BE" dirty="0"/>
              <a:t>GSM-abonnementen en andere telefoonkosten, betaald door de werkgever</a:t>
            </a:r>
          </a:p>
          <a:p>
            <a:pPr marL="288000" lvl="1" indent="0">
              <a:buNone/>
            </a:pPr>
            <a:endParaRPr lang="nl-BE" dirty="0">
              <a:solidFill>
                <a:srgbClr val="FF0000"/>
              </a:solidFill>
            </a:endParaRPr>
          </a:p>
        </p:txBody>
      </p:sp>
      <p:sp>
        <p:nvSpPr>
          <p:cNvPr id="3" name="Titel 2">
            <a:extLst>
              <a:ext uri="{FF2B5EF4-FFF2-40B4-BE49-F238E27FC236}">
                <a16:creationId xmlns:a16="http://schemas.microsoft.com/office/drawing/2014/main" id="{E8FDCFDA-A03E-4EFE-6F0B-2360152217EB}"/>
              </a:ext>
            </a:extLst>
          </p:cNvPr>
          <p:cNvSpPr>
            <a:spLocks noGrp="1"/>
          </p:cNvSpPr>
          <p:nvPr>
            <p:ph type="title"/>
          </p:nvPr>
        </p:nvSpPr>
        <p:spPr/>
        <p:txBody>
          <a:bodyPr/>
          <a:lstStyle/>
          <a:p>
            <a:r>
              <a:rPr lang="nl-BE" dirty="0"/>
              <a:t>Wijzigingen personeelskosten</a:t>
            </a:r>
            <a:br>
              <a:rPr lang="nl-BE" dirty="0"/>
            </a:br>
            <a:endParaRPr lang="nl-BE" dirty="0"/>
          </a:p>
        </p:txBody>
      </p:sp>
    </p:spTree>
    <p:extLst>
      <p:ext uri="{BB962C8B-B14F-4D97-AF65-F5344CB8AC3E}">
        <p14:creationId xmlns:p14="http://schemas.microsoft.com/office/powerpoint/2010/main" val="229630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BF517EB-E7BD-382C-34ED-1726A808EA35}"/>
              </a:ext>
            </a:extLst>
          </p:cNvPr>
          <p:cNvSpPr>
            <a:spLocks noGrp="1"/>
          </p:cNvSpPr>
          <p:nvPr>
            <p:ph sz="half" idx="1"/>
          </p:nvPr>
        </p:nvSpPr>
        <p:spPr/>
        <p:txBody>
          <a:bodyPr/>
          <a:lstStyle/>
          <a:p>
            <a:r>
              <a:rPr lang="nl-BE" dirty="0"/>
              <a:t>Oppassen met saldo’s/terugvorderingen die later komen</a:t>
            </a:r>
          </a:p>
          <a:p>
            <a:pPr lvl="1"/>
            <a:r>
              <a:rPr lang="nl-BE" dirty="0"/>
              <a:t>Het saldo van 2024 dat in 2025 wordt uitbetaald is geen inkomst in het jaar 2025</a:t>
            </a:r>
          </a:p>
          <a:p>
            <a:pPr lvl="1"/>
            <a:r>
              <a:rPr lang="nl-BE" dirty="0"/>
              <a:t>Een terugvordering op de subsidie van 2024 die in 2025 wordt verstuurd is geen kost in het jaar 2025</a:t>
            </a:r>
          </a:p>
        </p:txBody>
      </p:sp>
      <p:sp>
        <p:nvSpPr>
          <p:cNvPr id="3" name="Titel 2">
            <a:extLst>
              <a:ext uri="{FF2B5EF4-FFF2-40B4-BE49-F238E27FC236}">
                <a16:creationId xmlns:a16="http://schemas.microsoft.com/office/drawing/2014/main" id="{39425F36-8B85-E788-4D0C-4A1CF6B4CFCC}"/>
              </a:ext>
            </a:extLst>
          </p:cNvPr>
          <p:cNvSpPr>
            <a:spLocks noGrp="1"/>
          </p:cNvSpPr>
          <p:nvPr>
            <p:ph type="title"/>
          </p:nvPr>
        </p:nvSpPr>
        <p:spPr/>
        <p:txBody>
          <a:bodyPr/>
          <a:lstStyle/>
          <a:p>
            <a:r>
              <a:rPr lang="nl-BE" dirty="0"/>
              <a:t>Stap 4: verantwoording kosten</a:t>
            </a:r>
          </a:p>
        </p:txBody>
      </p:sp>
    </p:spTree>
    <p:extLst>
      <p:ext uri="{BB962C8B-B14F-4D97-AF65-F5344CB8AC3E}">
        <p14:creationId xmlns:p14="http://schemas.microsoft.com/office/powerpoint/2010/main" val="1586703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3306BBC-A0AE-85F0-10C3-C54A65FEBFFC}"/>
              </a:ext>
            </a:extLst>
          </p:cNvPr>
          <p:cNvSpPr>
            <a:spLocks noGrp="1"/>
          </p:cNvSpPr>
          <p:nvPr>
            <p:ph sz="half" idx="1"/>
          </p:nvPr>
        </p:nvSpPr>
        <p:spPr/>
        <p:txBody>
          <a:bodyPr/>
          <a:lstStyle/>
          <a:p>
            <a:r>
              <a:rPr lang="nl-BE" dirty="0"/>
              <a:t>Resultaat van de reguliere subsidie (inkomsten – uitgaven) in het tabblad “verantwoording kosten” stroomt automatisch door naar het tabblad “Reserve”</a:t>
            </a:r>
          </a:p>
          <a:p>
            <a:pPr>
              <a:buNone/>
            </a:pPr>
            <a:endParaRPr lang="nl-BE" dirty="0"/>
          </a:p>
          <a:p>
            <a:r>
              <a:rPr lang="nl-BE" dirty="0"/>
              <a:t>Kan manueel aangepast worden indien limieten reserve-aanleg overschreden worden</a:t>
            </a:r>
          </a:p>
        </p:txBody>
      </p:sp>
      <p:sp>
        <p:nvSpPr>
          <p:cNvPr id="3" name="Titel 2">
            <a:extLst>
              <a:ext uri="{FF2B5EF4-FFF2-40B4-BE49-F238E27FC236}">
                <a16:creationId xmlns:a16="http://schemas.microsoft.com/office/drawing/2014/main" id="{C5903BBF-E142-30F4-3CDC-03FE2F6B79D6}"/>
              </a:ext>
            </a:extLst>
          </p:cNvPr>
          <p:cNvSpPr>
            <a:spLocks noGrp="1"/>
          </p:cNvSpPr>
          <p:nvPr>
            <p:ph type="title"/>
          </p:nvPr>
        </p:nvSpPr>
        <p:spPr/>
        <p:txBody>
          <a:bodyPr/>
          <a:lstStyle/>
          <a:p>
            <a:r>
              <a:rPr lang="nl-BE" dirty="0"/>
              <a:t>Stap 5: reserve</a:t>
            </a:r>
          </a:p>
        </p:txBody>
      </p:sp>
    </p:spTree>
    <p:extLst>
      <p:ext uri="{BB962C8B-B14F-4D97-AF65-F5344CB8AC3E}">
        <p14:creationId xmlns:p14="http://schemas.microsoft.com/office/powerpoint/2010/main" val="555624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08A7961-44F8-7F3D-D9C0-D3EE5CDF2593}"/>
              </a:ext>
            </a:extLst>
          </p:cNvPr>
          <p:cNvSpPr>
            <a:spLocks noGrp="1"/>
          </p:cNvSpPr>
          <p:nvPr>
            <p:ph sz="half" idx="1"/>
          </p:nvPr>
        </p:nvSpPr>
        <p:spPr/>
        <p:txBody>
          <a:bodyPr/>
          <a:lstStyle/>
          <a:p>
            <a:r>
              <a:rPr lang="nl-BE" dirty="0"/>
              <a:t>Aangelegde reserve kan nooit groter zijn dan het resultaat</a:t>
            </a:r>
          </a:p>
        </p:txBody>
      </p:sp>
      <p:sp>
        <p:nvSpPr>
          <p:cNvPr id="3" name="Titel 2">
            <a:extLst>
              <a:ext uri="{FF2B5EF4-FFF2-40B4-BE49-F238E27FC236}">
                <a16:creationId xmlns:a16="http://schemas.microsoft.com/office/drawing/2014/main" id="{F66CEC2E-03CC-6A3C-5BBF-9464AA806136}"/>
              </a:ext>
            </a:extLst>
          </p:cNvPr>
          <p:cNvSpPr>
            <a:spLocks noGrp="1"/>
          </p:cNvSpPr>
          <p:nvPr>
            <p:ph type="title"/>
          </p:nvPr>
        </p:nvSpPr>
        <p:spPr/>
        <p:txBody>
          <a:bodyPr/>
          <a:lstStyle/>
          <a:p>
            <a:r>
              <a:rPr lang="nl-BE" dirty="0"/>
              <a:t>Stap 5: reserve</a:t>
            </a:r>
          </a:p>
        </p:txBody>
      </p:sp>
      <p:pic>
        <p:nvPicPr>
          <p:cNvPr id="5" name="Afbeelding 4">
            <a:extLst>
              <a:ext uri="{FF2B5EF4-FFF2-40B4-BE49-F238E27FC236}">
                <a16:creationId xmlns:a16="http://schemas.microsoft.com/office/drawing/2014/main" id="{5684D3E9-AC0D-F2F2-5E53-BAFDD98432C4}"/>
              </a:ext>
            </a:extLst>
          </p:cNvPr>
          <p:cNvPicPr>
            <a:picLocks noChangeAspect="1"/>
          </p:cNvPicPr>
          <p:nvPr/>
        </p:nvPicPr>
        <p:blipFill>
          <a:blip r:embed="rId2"/>
          <a:stretch>
            <a:fillRect/>
          </a:stretch>
        </p:blipFill>
        <p:spPr>
          <a:xfrm>
            <a:off x="482130" y="2571750"/>
            <a:ext cx="7953375" cy="866775"/>
          </a:xfrm>
          <a:prstGeom prst="rect">
            <a:avLst/>
          </a:prstGeom>
        </p:spPr>
      </p:pic>
      <p:sp>
        <p:nvSpPr>
          <p:cNvPr id="6" name="Tekstvak 5">
            <a:extLst>
              <a:ext uri="{FF2B5EF4-FFF2-40B4-BE49-F238E27FC236}">
                <a16:creationId xmlns:a16="http://schemas.microsoft.com/office/drawing/2014/main" id="{60F36819-ABD6-0BFC-21F6-61E958D2B9B0}"/>
              </a:ext>
            </a:extLst>
          </p:cNvPr>
          <p:cNvSpPr txBox="1"/>
          <p:nvPr/>
        </p:nvSpPr>
        <p:spPr>
          <a:xfrm>
            <a:off x="410468" y="2255520"/>
            <a:ext cx="3511292" cy="276999"/>
          </a:xfrm>
          <a:prstGeom prst="rect">
            <a:avLst/>
          </a:prstGeom>
          <a:noFill/>
        </p:spPr>
        <p:txBody>
          <a:bodyPr wrap="square" rtlCol="0">
            <a:spAutoFit/>
          </a:bodyPr>
          <a:lstStyle/>
          <a:p>
            <a:r>
              <a:rPr lang="nl-BE" sz="1200" b="1" dirty="0"/>
              <a:t>Tabblad </a:t>
            </a:r>
            <a:r>
              <a:rPr lang="nl-BE" sz="1200" b="1" dirty="0" err="1"/>
              <a:t>verantwoording_kosten</a:t>
            </a:r>
            <a:endParaRPr lang="nl-BE" sz="1200" b="1" dirty="0"/>
          </a:p>
        </p:txBody>
      </p:sp>
      <p:pic>
        <p:nvPicPr>
          <p:cNvPr id="8" name="Afbeelding 7">
            <a:extLst>
              <a:ext uri="{FF2B5EF4-FFF2-40B4-BE49-F238E27FC236}">
                <a16:creationId xmlns:a16="http://schemas.microsoft.com/office/drawing/2014/main" id="{86890CA5-6471-620F-7DDD-1D048ADDFD61}"/>
              </a:ext>
            </a:extLst>
          </p:cNvPr>
          <p:cNvPicPr>
            <a:picLocks noChangeAspect="1"/>
          </p:cNvPicPr>
          <p:nvPr/>
        </p:nvPicPr>
        <p:blipFill>
          <a:blip r:embed="rId3"/>
          <a:stretch>
            <a:fillRect/>
          </a:stretch>
        </p:blipFill>
        <p:spPr>
          <a:xfrm>
            <a:off x="527050" y="3900600"/>
            <a:ext cx="6524625" cy="685800"/>
          </a:xfrm>
          <a:prstGeom prst="rect">
            <a:avLst/>
          </a:prstGeom>
        </p:spPr>
      </p:pic>
      <p:sp>
        <p:nvSpPr>
          <p:cNvPr id="9" name="Tekstvak 8">
            <a:extLst>
              <a:ext uri="{FF2B5EF4-FFF2-40B4-BE49-F238E27FC236}">
                <a16:creationId xmlns:a16="http://schemas.microsoft.com/office/drawing/2014/main" id="{B2E089F6-B719-AA23-B5AE-3A26811961DA}"/>
              </a:ext>
            </a:extLst>
          </p:cNvPr>
          <p:cNvSpPr txBox="1"/>
          <p:nvPr/>
        </p:nvSpPr>
        <p:spPr>
          <a:xfrm>
            <a:off x="482130" y="3531063"/>
            <a:ext cx="3511292" cy="276999"/>
          </a:xfrm>
          <a:prstGeom prst="rect">
            <a:avLst/>
          </a:prstGeom>
          <a:noFill/>
        </p:spPr>
        <p:txBody>
          <a:bodyPr wrap="square" rtlCol="0">
            <a:spAutoFit/>
          </a:bodyPr>
          <a:lstStyle/>
          <a:p>
            <a:r>
              <a:rPr lang="nl-BE" sz="1200" b="1" dirty="0"/>
              <a:t>Tabblad opbouw reserve</a:t>
            </a:r>
          </a:p>
        </p:txBody>
      </p:sp>
      <p:sp>
        <p:nvSpPr>
          <p:cNvPr id="10" name="Vermenigvuldigingsteken 9">
            <a:extLst>
              <a:ext uri="{FF2B5EF4-FFF2-40B4-BE49-F238E27FC236}">
                <a16:creationId xmlns:a16="http://schemas.microsoft.com/office/drawing/2014/main" id="{4FA9D7A3-81DA-C7AE-5D67-5896A8336F27}"/>
              </a:ext>
            </a:extLst>
          </p:cNvPr>
          <p:cNvSpPr/>
          <p:nvPr/>
        </p:nvSpPr>
        <p:spPr>
          <a:xfrm>
            <a:off x="3793067" y="2167467"/>
            <a:ext cx="1557866" cy="2187787"/>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40833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08A7961-44F8-7F3D-D9C0-D3EE5CDF2593}"/>
              </a:ext>
            </a:extLst>
          </p:cNvPr>
          <p:cNvSpPr>
            <a:spLocks noGrp="1"/>
          </p:cNvSpPr>
          <p:nvPr>
            <p:ph sz="half" idx="1"/>
          </p:nvPr>
        </p:nvSpPr>
        <p:spPr/>
        <p:txBody>
          <a:bodyPr/>
          <a:lstStyle/>
          <a:p>
            <a:r>
              <a:rPr lang="nl-BE" dirty="0"/>
              <a:t>Aangelegde reserve kan nooit groter zijn dan het resultaat</a:t>
            </a:r>
          </a:p>
        </p:txBody>
      </p:sp>
      <p:sp>
        <p:nvSpPr>
          <p:cNvPr id="3" name="Titel 2">
            <a:extLst>
              <a:ext uri="{FF2B5EF4-FFF2-40B4-BE49-F238E27FC236}">
                <a16:creationId xmlns:a16="http://schemas.microsoft.com/office/drawing/2014/main" id="{F66CEC2E-03CC-6A3C-5BBF-9464AA806136}"/>
              </a:ext>
            </a:extLst>
          </p:cNvPr>
          <p:cNvSpPr>
            <a:spLocks noGrp="1"/>
          </p:cNvSpPr>
          <p:nvPr>
            <p:ph type="title"/>
          </p:nvPr>
        </p:nvSpPr>
        <p:spPr/>
        <p:txBody>
          <a:bodyPr/>
          <a:lstStyle/>
          <a:p>
            <a:r>
              <a:rPr lang="nl-BE" dirty="0"/>
              <a:t>Stap 5: reserve</a:t>
            </a:r>
          </a:p>
        </p:txBody>
      </p:sp>
      <p:pic>
        <p:nvPicPr>
          <p:cNvPr id="5" name="Afbeelding 4">
            <a:extLst>
              <a:ext uri="{FF2B5EF4-FFF2-40B4-BE49-F238E27FC236}">
                <a16:creationId xmlns:a16="http://schemas.microsoft.com/office/drawing/2014/main" id="{5684D3E9-AC0D-F2F2-5E53-BAFDD98432C4}"/>
              </a:ext>
            </a:extLst>
          </p:cNvPr>
          <p:cNvPicPr>
            <a:picLocks noChangeAspect="1"/>
          </p:cNvPicPr>
          <p:nvPr/>
        </p:nvPicPr>
        <p:blipFill>
          <a:blip r:embed="rId2"/>
          <a:stretch>
            <a:fillRect/>
          </a:stretch>
        </p:blipFill>
        <p:spPr>
          <a:xfrm>
            <a:off x="482130" y="2571750"/>
            <a:ext cx="7953375" cy="866775"/>
          </a:xfrm>
          <a:prstGeom prst="rect">
            <a:avLst/>
          </a:prstGeom>
        </p:spPr>
      </p:pic>
      <p:sp>
        <p:nvSpPr>
          <p:cNvPr id="6" name="Tekstvak 5">
            <a:extLst>
              <a:ext uri="{FF2B5EF4-FFF2-40B4-BE49-F238E27FC236}">
                <a16:creationId xmlns:a16="http://schemas.microsoft.com/office/drawing/2014/main" id="{60F36819-ABD6-0BFC-21F6-61E958D2B9B0}"/>
              </a:ext>
            </a:extLst>
          </p:cNvPr>
          <p:cNvSpPr txBox="1"/>
          <p:nvPr/>
        </p:nvSpPr>
        <p:spPr>
          <a:xfrm>
            <a:off x="410468" y="2255520"/>
            <a:ext cx="3511292" cy="276999"/>
          </a:xfrm>
          <a:prstGeom prst="rect">
            <a:avLst/>
          </a:prstGeom>
          <a:noFill/>
        </p:spPr>
        <p:txBody>
          <a:bodyPr wrap="square" rtlCol="0">
            <a:spAutoFit/>
          </a:bodyPr>
          <a:lstStyle/>
          <a:p>
            <a:r>
              <a:rPr lang="nl-BE" sz="1200" b="1" dirty="0"/>
              <a:t>Tabblad </a:t>
            </a:r>
            <a:r>
              <a:rPr lang="nl-BE" sz="1200" b="1" dirty="0" err="1"/>
              <a:t>verantwoording_kosten</a:t>
            </a:r>
            <a:endParaRPr lang="nl-BE" sz="1200" b="1" dirty="0"/>
          </a:p>
        </p:txBody>
      </p:sp>
      <p:sp>
        <p:nvSpPr>
          <p:cNvPr id="9" name="Tekstvak 8">
            <a:extLst>
              <a:ext uri="{FF2B5EF4-FFF2-40B4-BE49-F238E27FC236}">
                <a16:creationId xmlns:a16="http://schemas.microsoft.com/office/drawing/2014/main" id="{B2E089F6-B719-AA23-B5AE-3A26811961DA}"/>
              </a:ext>
            </a:extLst>
          </p:cNvPr>
          <p:cNvSpPr txBox="1"/>
          <p:nvPr/>
        </p:nvSpPr>
        <p:spPr>
          <a:xfrm>
            <a:off x="482130" y="3531063"/>
            <a:ext cx="3511292" cy="276999"/>
          </a:xfrm>
          <a:prstGeom prst="rect">
            <a:avLst/>
          </a:prstGeom>
          <a:noFill/>
        </p:spPr>
        <p:txBody>
          <a:bodyPr wrap="square" rtlCol="0">
            <a:spAutoFit/>
          </a:bodyPr>
          <a:lstStyle/>
          <a:p>
            <a:r>
              <a:rPr lang="nl-BE" sz="1200" b="1" dirty="0"/>
              <a:t>Tabblad opbouw reserve</a:t>
            </a:r>
          </a:p>
        </p:txBody>
      </p:sp>
      <p:pic>
        <p:nvPicPr>
          <p:cNvPr id="4" name="Afbeelding 3">
            <a:extLst>
              <a:ext uri="{FF2B5EF4-FFF2-40B4-BE49-F238E27FC236}">
                <a16:creationId xmlns:a16="http://schemas.microsoft.com/office/drawing/2014/main" id="{CF48579F-95E7-FCD4-7073-96F8FC5F814A}"/>
              </a:ext>
            </a:extLst>
          </p:cNvPr>
          <p:cNvPicPr>
            <a:picLocks noChangeAspect="1"/>
          </p:cNvPicPr>
          <p:nvPr/>
        </p:nvPicPr>
        <p:blipFill>
          <a:blip r:embed="rId3"/>
          <a:stretch>
            <a:fillRect/>
          </a:stretch>
        </p:blipFill>
        <p:spPr>
          <a:xfrm>
            <a:off x="527050" y="3859848"/>
            <a:ext cx="6581775" cy="723900"/>
          </a:xfrm>
          <a:prstGeom prst="rect">
            <a:avLst/>
          </a:prstGeom>
        </p:spPr>
      </p:pic>
      <p:pic>
        <p:nvPicPr>
          <p:cNvPr id="11" name="Graphic 10" descr="Vinkje met effen opvulling">
            <a:extLst>
              <a:ext uri="{FF2B5EF4-FFF2-40B4-BE49-F238E27FC236}">
                <a16:creationId xmlns:a16="http://schemas.microsoft.com/office/drawing/2014/main" id="{236D24C6-EDB0-801B-86A1-F4B21FA180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92507" y="3033111"/>
            <a:ext cx="914400" cy="914400"/>
          </a:xfrm>
          <a:prstGeom prst="rect">
            <a:avLst/>
          </a:prstGeom>
        </p:spPr>
      </p:pic>
    </p:spTree>
    <p:extLst>
      <p:ext uri="{BB962C8B-B14F-4D97-AF65-F5344CB8AC3E}">
        <p14:creationId xmlns:p14="http://schemas.microsoft.com/office/powerpoint/2010/main" val="2875296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08A7961-44F8-7F3D-D9C0-D3EE5CDF2593}"/>
              </a:ext>
            </a:extLst>
          </p:cNvPr>
          <p:cNvSpPr>
            <a:spLocks noGrp="1"/>
          </p:cNvSpPr>
          <p:nvPr>
            <p:ph sz="half" idx="1"/>
          </p:nvPr>
        </p:nvSpPr>
        <p:spPr/>
        <p:txBody>
          <a:bodyPr/>
          <a:lstStyle/>
          <a:p>
            <a:r>
              <a:rPr lang="nl-BE" dirty="0"/>
              <a:t>Een negatief resultaat leidt normaal gezien tot een terugname</a:t>
            </a:r>
          </a:p>
        </p:txBody>
      </p:sp>
      <p:sp>
        <p:nvSpPr>
          <p:cNvPr id="3" name="Titel 2">
            <a:extLst>
              <a:ext uri="{FF2B5EF4-FFF2-40B4-BE49-F238E27FC236}">
                <a16:creationId xmlns:a16="http://schemas.microsoft.com/office/drawing/2014/main" id="{F66CEC2E-03CC-6A3C-5BBF-9464AA806136}"/>
              </a:ext>
            </a:extLst>
          </p:cNvPr>
          <p:cNvSpPr>
            <a:spLocks noGrp="1"/>
          </p:cNvSpPr>
          <p:nvPr>
            <p:ph type="title"/>
          </p:nvPr>
        </p:nvSpPr>
        <p:spPr/>
        <p:txBody>
          <a:bodyPr/>
          <a:lstStyle/>
          <a:p>
            <a:r>
              <a:rPr lang="nl-BE" dirty="0"/>
              <a:t>Stap 5: reserve</a:t>
            </a:r>
          </a:p>
        </p:txBody>
      </p:sp>
      <p:sp>
        <p:nvSpPr>
          <p:cNvPr id="6" name="Tekstvak 5">
            <a:extLst>
              <a:ext uri="{FF2B5EF4-FFF2-40B4-BE49-F238E27FC236}">
                <a16:creationId xmlns:a16="http://schemas.microsoft.com/office/drawing/2014/main" id="{60F36819-ABD6-0BFC-21F6-61E958D2B9B0}"/>
              </a:ext>
            </a:extLst>
          </p:cNvPr>
          <p:cNvSpPr txBox="1"/>
          <p:nvPr/>
        </p:nvSpPr>
        <p:spPr>
          <a:xfrm>
            <a:off x="410468" y="2255520"/>
            <a:ext cx="3511292" cy="276999"/>
          </a:xfrm>
          <a:prstGeom prst="rect">
            <a:avLst/>
          </a:prstGeom>
          <a:noFill/>
        </p:spPr>
        <p:txBody>
          <a:bodyPr wrap="square" rtlCol="0">
            <a:spAutoFit/>
          </a:bodyPr>
          <a:lstStyle/>
          <a:p>
            <a:r>
              <a:rPr lang="nl-BE" sz="1200" b="1" dirty="0"/>
              <a:t>Tabblad </a:t>
            </a:r>
            <a:r>
              <a:rPr lang="nl-BE" sz="1200" b="1" dirty="0" err="1"/>
              <a:t>verantwoording_kosten</a:t>
            </a:r>
            <a:endParaRPr lang="nl-BE" sz="1200" b="1" dirty="0"/>
          </a:p>
        </p:txBody>
      </p:sp>
      <p:sp>
        <p:nvSpPr>
          <p:cNvPr id="9" name="Tekstvak 8">
            <a:extLst>
              <a:ext uri="{FF2B5EF4-FFF2-40B4-BE49-F238E27FC236}">
                <a16:creationId xmlns:a16="http://schemas.microsoft.com/office/drawing/2014/main" id="{B2E089F6-B719-AA23-B5AE-3A26811961DA}"/>
              </a:ext>
            </a:extLst>
          </p:cNvPr>
          <p:cNvSpPr txBox="1"/>
          <p:nvPr/>
        </p:nvSpPr>
        <p:spPr>
          <a:xfrm>
            <a:off x="482130" y="3531063"/>
            <a:ext cx="3511292" cy="276999"/>
          </a:xfrm>
          <a:prstGeom prst="rect">
            <a:avLst/>
          </a:prstGeom>
          <a:noFill/>
        </p:spPr>
        <p:txBody>
          <a:bodyPr wrap="square" rtlCol="0">
            <a:spAutoFit/>
          </a:bodyPr>
          <a:lstStyle/>
          <a:p>
            <a:r>
              <a:rPr lang="nl-BE" sz="1200" b="1" dirty="0"/>
              <a:t>Tabblad opbouw reserve</a:t>
            </a:r>
          </a:p>
        </p:txBody>
      </p:sp>
      <p:pic>
        <p:nvPicPr>
          <p:cNvPr id="11" name="Graphic 10" descr="Vinkje met effen opvulling">
            <a:extLst>
              <a:ext uri="{FF2B5EF4-FFF2-40B4-BE49-F238E27FC236}">
                <a16:creationId xmlns:a16="http://schemas.microsoft.com/office/drawing/2014/main" id="{236D24C6-EDB0-801B-86A1-F4B21FA180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92507" y="3033111"/>
            <a:ext cx="914400" cy="914400"/>
          </a:xfrm>
          <a:prstGeom prst="rect">
            <a:avLst/>
          </a:prstGeom>
        </p:spPr>
      </p:pic>
      <p:pic>
        <p:nvPicPr>
          <p:cNvPr id="8" name="Afbeelding 7">
            <a:extLst>
              <a:ext uri="{FF2B5EF4-FFF2-40B4-BE49-F238E27FC236}">
                <a16:creationId xmlns:a16="http://schemas.microsoft.com/office/drawing/2014/main" id="{CE204F06-696B-37C5-6B19-A99B68E27DEE}"/>
              </a:ext>
            </a:extLst>
          </p:cNvPr>
          <p:cNvPicPr>
            <a:picLocks noChangeAspect="1"/>
          </p:cNvPicPr>
          <p:nvPr/>
        </p:nvPicPr>
        <p:blipFill>
          <a:blip r:embed="rId4"/>
          <a:stretch>
            <a:fillRect/>
          </a:stretch>
        </p:blipFill>
        <p:spPr>
          <a:xfrm>
            <a:off x="482130" y="2660667"/>
            <a:ext cx="7934325" cy="523875"/>
          </a:xfrm>
          <a:prstGeom prst="rect">
            <a:avLst/>
          </a:prstGeom>
        </p:spPr>
      </p:pic>
      <p:pic>
        <p:nvPicPr>
          <p:cNvPr id="12" name="Afbeelding 11">
            <a:extLst>
              <a:ext uri="{FF2B5EF4-FFF2-40B4-BE49-F238E27FC236}">
                <a16:creationId xmlns:a16="http://schemas.microsoft.com/office/drawing/2014/main" id="{5277F553-E571-65B6-B822-7AEF8F6F82EC}"/>
              </a:ext>
            </a:extLst>
          </p:cNvPr>
          <p:cNvPicPr>
            <a:picLocks noChangeAspect="1"/>
          </p:cNvPicPr>
          <p:nvPr/>
        </p:nvPicPr>
        <p:blipFill>
          <a:blip r:embed="rId5"/>
          <a:stretch>
            <a:fillRect/>
          </a:stretch>
        </p:blipFill>
        <p:spPr>
          <a:xfrm>
            <a:off x="602721" y="3904050"/>
            <a:ext cx="6448425" cy="666750"/>
          </a:xfrm>
          <a:prstGeom prst="rect">
            <a:avLst/>
          </a:prstGeom>
        </p:spPr>
      </p:pic>
    </p:spTree>
    <p:extLst>
      <p:ext uri="{BB962C8B-B14F-4D97-AF65-F5344CB8AC3E}">
        <p14:creationId xmlns:p14="http://schemas.microsoft.com/office/powerpoint/2010/main" val="2771050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39CF5F3-6976-802B-5DB5-8BE55508CFEF}"/>
              </a:ext>
            </a:extLst>
          </p:cNvPr>
          <p:cNvSpPr>
            <a:spLocks noGrp="1"/>
          </p:cNvSpPr>
          <p:nvPr>
            <p:ph sz="half" idx="1"/>
          </p:nvPr>
        </p:nvSpPr>
        <p:spPr/>
        <p:txBody>
          <a:bodyPr/>
          <a:lstStyle/>
          <a:p>
            <a:r>
              <a:rPr lang="nl-BE" dirty="0"/>
              <a:t>Als alles correct werd ingevuld, is de afrekening direct zichtbaar</a:t>
            </a:r>
          </a:p>
          <a:p>
            <a:pPr lvl="1"/>
            <a:r>
              <a:rPr lang="nl-BE" dirty="0"/>
              <a:t>Wordt automatisch berekend</a:t>
            </a:r>
          </a:p>
          <a:p>
            <a:pPr lvl="1"/>
            <a:r>
              <a:rPr lang="nl-BE" dirty="0"/>
              <a:t>Niet akkoord? Geef commentaar in de opmerkingen-velden</a:t>
            </a:r>
          </a:p>
        </p:txBody>
      </p:sp>
      <p:sp>
        <p:nvSpPr>
          <p:cNvPr id="3" name="Titel 2">
            <a:extLst>
              <a:ext uri="{FF2B5EF4-FFF2-40B4-BE49-F238E27FC236}">
                <a16:creationId xmlns:a16="http://schemas.microsoft.com/office/drawing/2014/main" id="{B362FC83-5FD4-C507-EE8B-FC119D4E5946}"/>
              </a:ext>
            </a:extLst>
          </p:cNvPr>
          <p:cNvSpPr>
            <a:spLocks noGrp="1"/>
          </p:cNvSpPr>
          <p:nvPr>
            <p:ph type="title"/>
          </p:nvPr>
        </p:nvSpPr>
        <p:spPr/>
        <p:txBody>
          <a:bodyPr/>
          <a:lstStyle/>
          <a:p>
            <a:r>
              <a:rPr lang="nl-BE" dirty="0"/>
              <a:t>Stap 6: controle samenvatting</a:t>
            </a:r>
          </a:p>
        </p:txBody>
      </p:sp>
      <p:pic>
        <p:nvPicPr>
          <p:cNvPr id="6" name="Afbeelding 5">
            <a:extLst>
              <a:ext uri="{FF2B5EF4-FFF2-40B4-BE49-F238E27FC236}">
                <a16:creationId xmlns:a16="http://schemas.microsoft.com/office/drawing/2014/main" id="{28743F37-52C0-2928-5230-347791016FEA}"/>
              </a:ext>
            </a:extLst>
          </p:cNvPr>
          <p:cNvPicPr>
            <a:picLocks noChangeAspect="1"/>
          </p:cNvPicPr>
          <p:nvPr/>
        </p:nvPicPr>
        <p:blipFill>
          <a:blip r:embed="rId2"/>
          <a:stretch>
            <a:fillRect/>
          </a:stretch>
        </p:blipFill>
        <p:spPr>
          <a:xfrm>
            <a:off x="1626433" y="2628767"/>
            <a:ext cx="6250898" cy="2342068"/>
          </a:xfrm>
          <a:prstGeom prst="rect">
            <a:avLst/>
          </a:prstGeom>
        </p:spPr>
      </p:pic>
    </p:spTree>
    <p:extLst>
      <p:ext uri="{BB962C8B-B14F-4D97-AF65-F5344CB8AC3E}">
        <p14:creationId xmlns:p14="http://schemas.microsoft.com/office/powerpoint/2010/main" val="3085366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3EF12BF-23E7-4467-93AB-81CC253D67A0}"/>
              </a:ext>
            </a:extLst>
          </p:cNvPr>
          <p:cNvSpPr>
            <a:spLocks noGrp="1"/>
          </p:cNvSpPr>
          <p:nvPr>
            <p:ph sz="half" idx="1"/>
          </p:nvPr>
        </p:nvSpPr>
        <p:spPr>
          <a:xfrm>
            <a:off x="482129" y="1216989"/>
            <a:ext cx="8343523" cy="3115551"/>
          </a:xfrm>
        </p:spPr>
        <p:txBody>
          <a:bodyPr/>
          <a:lstStyle/>
          <a:p>
            <a:r>
              <a:rPr lang="nl-BE" dirty="0"/>
              <a:t>Aandacht voor vereisten grootboek</a:t>
            </a:r>
          </a:p>
          <a:p>
            <a:pPr lvl="1"/>
            <a:r>
              <a:rPr lang="nl-BE" dirty="0"/>
              <a:t>Resultatenrekening of samenvatting grootboek = NIET voldoende</a:t>
            </a:r>
          </a:p>
          <a:p>
            <a:pPr lvl="1"/>
            <a:r>
              <a:rPr lang="nl-BE" dirty="0"/>
              <a:t>Onderstaande minimale vereisten vaak niet in orde in 2023</a:t>
            </a:r>
          </a:p>
          <a:p>
            <a:pPr lvl="1"/>
            <a:r>
              <a:rPr lang="nl-BE" dirty="0"/>
              <a:t>Ingediend sjabloon sloot soms niet 100% aan bij grootboek in 2023 (!)</a:t>
            </a:r>
          </a:p>
          <a:p>
            <a:pPr marL="288000" lvl="1" indent="0">
              <a:buNone/>
            </a:pPr>
            <a:endParaRPr lang="nl-BE" dirty="0"/>
          </a:p>
          <a:p>
            <a:r>
              <a:rPr lang="nl-BE" dirty="0"/>
              <a:t>Minimale vereisten</a:t>
            </a:r>
          </a:p>
          <a:p>
            <a:pPr lvl="1"/>
            <a:r>
              <a:rPr lang="nl-BE" dirty="0"/>
              <a:t>Per bedrag omschrijving van de kost (wat?)</a:t>
            </a:r>
          </a:p>
          <a:p>
            <a:pPr lvl="1"/>
            <a:r>
              <a:rPr lang="nl-BE" dirty="0"/>
              <a:t>Per bedrag naam tegenpartij (aan/van wie?)</a:t>
            </a:r>
          </a:p>
          <a:p>
            <a:pPr lvl="1"/>
            <a:r>
              <a:rPr lang="nl-BE" dirty="0"/>
              <a:t>Opgesplitst per activiteitencentrum</a:t>
            </a:r>
          </a:p>
          <a:p>
            <a:pPr lvl="1"/>
            <a:r>
              <a:rPr lang="nl-BE" dirty="0"/>
              <a:t>Opgesplitst per grootboekrekening</a:t>
            </a:r>
          </a:p>
        </p:txBody>
      </p:sp>
      <p:sp>
        <p:nvSpPr>
          <p:cNvPr id="3" name="Titel 2">
            <a:extLst>
              <a:ext uri="{FF2B5EF4-FFF2-40B4-BE49-F238E27FC236}">
                <a16:creationId xmlns:a16="http://schemas.microsoft.com/office/drawing/2014/main" id="{CC849F46-4CD7-9D01-2E99-3FFC48407F84}"/>
              </a:ext>
            </a:extLst>
          </p:cNvPr>
          <p:cNvSpPr>
            <a:spLocks noGrp="1"/>
          </p:cNvSpPr>
          <p:nvPr>
            <p:ph type="title"/>
          </p:nvPr>
        </p:nvSpPr>
        <p:spPr>
          <a:xfrm>
            <a:off x="482130" y="574880"/>
            <a:ext cx="5975820" cy="642109"/>
          </a:xfrm>
        </p:spPr>
        <p:txBody>
          <a:bodyPr/>
          <a:lstStyle/>
          <a:p>
            <a:r>
              <a:rPr lang="nl-BE" dirty="0"/>
              <a:t>Stap 7: grootboek</a:t>
            </a:r>
          </a:p>
        </p:txBody>
      </p:sp>
    </p:spTree>
    <p:extLst>
      <p:ext uri="{BB962C8B-B14F-4D97-AF65-F5344CB8AC3E}">
        <p14:creationId xmlns:p14="http://schemas.microsoft.com/office/powerpoint/2010/main" val="2718948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2D754-1E6F-82D3-CE74-3A63AFC493A9}"/>
              </a:ext>
            </a:extLst>
          </p:cNvPr>
          <p:cNvSpPr>
            <a:spLocks noGrp="1"/>
          </p:cNvSpPr>
          <p:nvPr>
            <p:ph type="ctrTitle"/>
          </p:nvPr>
        </p:nvSpPr>
        <p:spPr/>
        <p:txBody>
          <a:bodyPr/>
          <a:lstStyle/>
          <a:p>
            <a:r>
              <a:rPr lang="nl-BE" dirty="0"/>
              <a:t>Afsluitend</a:t>
            </a:r>
          </a:p>
        </p:txBody>
      </p:sp>
      <p:sp>
        <p:nvSpPr>
          <p:cNvPr id="3" name="Ondertitel 2">
            <a:extLst>
              <a:ext uri="{FF2B5EF4-FFF2-40B4-BE49-F238E27FC236}">
                <a16:creationId xmlns:a16="http://schemas.microsoft.com/office/drawing/2014/main" id="{55985591-7200-3867-15C2-80E37B2AD367}"/>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2500165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E870C8D-3FD6-9C78-DC8E-6C00D83FE060}"/>
              </a:ext>
            </a:extLst>
          </p:cNvPr>
          <p:cNvSpPr>
            <a:spLocks noGrp="1"/>
          </p:cNvSpPr>
          <p:nvPr>
            <p:ph sz="half" idx="1"/>
          </p:nvPr>
        </p:nvSpPr>
        <p:spPr/>
        <p:txBody>
          <a:bodyPr/>
          <a:lstStyle/>
          <a:p>
            <a:endParaRPr lang="nl-BE"/>
          </a:p>
        </p:txBody>
      </p:sp>
      <p:sp>
        <p:nvSpPr>
          <p:cNvPr id="3" name="Titel 2">
            <a:extLst>
              <a:ext uri="{FF2B5EF4-FFF2-40B4-BE49-F238E27FC236}">
                <a16:creationId xmlns:a16="http://schemas.microsoft.com/office/drawing/2014/main" id="{5C031C2C-4276-AD87-4B40-73169E60B8A3}"/>
              </a:ext>
            </a:extLst>
          </p:cNvPr>
          <p:cNvSpPr>
            <a:spLocks noGrp="1"/>
          </p:cNvSpPr>
          <p:nvPr>
            <p:ph type="title"/>
          </p:nvPr>
        </p:nvSpPr>
        <p:spPr/>
        <p:txBody>
          <a:bodyPr/>
          <a:lstStyle/>
          <a:p>
            <a:endParaRPr lang="nl-BE"/>
          </a:p>
        </p:txBody>
      </p:sp>
      <p:sp>
        <p:nvSpPr>
          <p:cNvPr id="4" name="Stroomdiagram: Alternatief proces 3">
            <a:extLst>
              <a:ext uri="{FF2B5EF4-FFF2-40B4-BE49-F238E27FC236}">
                <a16:creationId xmlns:a16="http://schemas.microsoft.com/office/drawing/2014/main" id="{7F68025F-0B0F-4F52-CF65-84903D5F754C}"/>
              </a:ext>
            </a:extLst>
          </p:cNvPr>
          <p:cNvSpPr/>
          <p:nvPr/>
        </p:nvSpPr>
        <p:spPr>
          <a:xfrm>
            <a:off x="1144693" y="1620000"/>
            <a:ext cx="6319520" cy="2208107"/>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4400" dirty="0"/>
              <a:t>Gebruik de slides</a:t>
            </a:r>
          </a:p>
        </p:txBody>
      </p:sp>
    </p:spTree>
    <p:extLst>
      <p:ext uri="{BB962C8B-B14F-4D97-AF65-F5344CB8AC3E}">
        <p14:creationId xmlns:p14="http://schemas.microsoft.com/office/powerpoint/2010/main" val="407262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E7E09F1-82D8-E7FD-32DE-30CA19E69001}"/>
              </a:ext>
            </a:extLst>
          </p:cNvPr>
          <p:cNvSpPr>
            <a:spLocks noGrp="1"/>
          </p:cNvSpPr>
          <p:nvPr>
            <p:ph sz="half" idx="1"/>
          </p:nvPr>
        </p:nvSpPr>
        <p:spPr/>
        <p:txBody>
          <a:bodyPr/>
          <a:lstStyle/>
          <a:p>
            <a:r>
              <a:rPr lang="nl-BE" dirty="0"/>
              <a:t>Geen sociaal passief (meer)?</a:t>
            </a:r>
          </a:p>
          <a:p>
            <a:pPr lvl="1"/>
            <a:r>
              <a:rPr lang="nl-BE" dirty="0"/>
              <a:t>Geen ontslag van wettelijke verplichtingen</a:t>
            </a:r>
          </a:p>
          <a:p>
            <a:pPr lvl="1"/>
            <a:r>
              <a:rPr lang="nl-BE" dirty="0"/>
              <a:t>Uitbetaling ontslagvergoeding etc. wordt aanvaard als personeelskost</a:t>
            </a:r>
          </a:p>
          <a:p>
            <a:pPr lvl="1"/>
            <a:r>
              <a:rPr lang="nl-BE" dirty="0"/>
              <a:t>Onverwachte, grote kost: zal samengaan met terugname uit reserve</a:t>
            </a:r>
          </a:p>
          <a:p>
            <a:pPr marL="288000" lvl="1" indent="0">
              <a:buNone/>
            </a:pPr>
            <a:endParaRPr lang="nl-BE" dirty="0"/>
          </a:p>
          <a:p>
            <a:r>
              <a:rPr lang="nl-BE" dirty="0"/>
              <a:t>Fonds sluiting ondernemingen (FSO)</a:t>
            </a:r>
          </a:p>
          <a:p>
            <a:pPr lvl="1"/>
            <a:r>
              <a:rPr lang="nl-BE" dirty="0"/>
              <a:t>Bij onvoldoende middelen in de vzw</a:t>
            </a:r>
          </a:p>
          <a:p>
            <a:pPr lvl="1"/>
            <a:r>
              <a:rPr lang="nl-BE" dirty="0"/>
              <a:t>Enkel bij stopzetting erkenning en activiteit als zorgraad</a:t>
            </a:r>
          </a:p>
          <a:p>
            <a:endParaRPr lang="nl-BE" dirty="0"/>
          </a:p>
        </p:txBody>
      </p:sp>
      <p:sp>
        <p:nvSpPr>
          <p:cNvPr id="3" name="Titel 2">
            <a:extLst>
              <a:ext uri="{FF2B5EF4-FFF2-40B4-BE49-F238E27FC236}">
                <a16:creationId xmlns:a16="http://schemas.microsoft.com/office/drawing/2014/main" id="{D31D722F-C601-1798-92B4-57B8122AB77C}"/>
              </a:ext>
            </a:extLst>
          </p:cNvPr>
          <p:cNvSpPr>
            <a:spLocks noGrp="1"/>
          </p:cNvSpPr>
          <p:nvPr>
            <p:ph type="title"/>
          </p:nvPr>
        </p:nvSpPr>
        <p:spPr/>
        <p:txBody>
          <a:bodyPr/>
          <a:lstStyle/>
          <a:p>
            <a:r>
              <a:rPr lang="nl-BE" dirty="0"/>
              <a:t>Implicatie</a:t>
            </a:r>
          </a:p>
        </p:txBody>
      </p:sp>
    </p:spTree>
    <p:extLst>
      <p:ext uri="{BB962C8B-B14F-4D97-AF65-F5344CB8AC3E}">
        <p14:creationId xmlns:p14="http://schemas.microsoft.com/office/powerpoint/2010/main" val="1639985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37228AD-DE8A-0A8D-6624-C4CE624BC3C2}"/>
              </a:ext>
            </a:extLst>
          </p:cNvPr>
          <p:cNvSpPr>
            <a:spLocks noGrp="1"/>
          </p:cNvSpPr>
          <p:nvPr>
            <p:ph sz="half" idx="1"/>
          </p:nvPr>
        </p:nvSpPr>
        <p:spPr/>
        <p:txBody>
          <a:bodyPr/>
          <a:lstStyle/>
          <a:p>
            <a:r>
              <a:rPr lang="nl-BE" dirty="0"/>
              <a:t>Steekproefsgewijze controle is steeds mogelijk</a:t>
            </a:r>
          </a:p>
          <a:p>
            <a:pPr lvl="1"/>
            <a:r>
              <a:rPr lang="nl-BE" dirty="0"/>
              <a:t>Opvragen van facturen, nakijken overeenkomst grootboek en sjabloon</a:t>
            </a:r>
          </a:p>
          <a:p>
            <a:pPr lvl="1"/>
            <a:r>
              <a:rPr lang="nl-BE" dirty="0"/>
              <a:t>Doel: onder andere toezien op dubbelfinanciering</a:t>
            </a:r>
          </a:p>
          <a:p>
            <a:pPr lvl="2"/>
            <a:r>
              <a:rPr lang="nl-BE" dirty="0"/>
              <a:t>Bijvoorbeeld: indien er €600 energiekosten zijn en er wordt een VIPA premie van €400 ontvangen, dan kan slechts maximaal €200 energiekosten aangerekend worden aan de overheid</a:t>
            </a:r>
          </a:p>
          <a:p>
            <a:pPr marL="288000" lvl="1" indent="0">
              <a:buNone/>
            </a:pPr>
            <a:endParaRPr lang="nl-BE" dirty="0"/>
          </a:p>
          <a:p>
            <a:pPr lvl="1"/>
            <a:r>
              <a:rPr lang="nl-BE" dirty="0"/>
              <a:t>Zorg dat dit steeds in orde is!</a:t>
            </a:r>
          </a:p>
          <a:p>
            <a:pPr lvl="1"/>
            <a:r>
              <a:rPr lang="nl-BE" dirty="0"/>
              <a:t>De zorgraad is hier zelf de eindverantwoordelijke </a:t>
            </a:r>
          </a:p>
        </p:txBody>
      </p:sp>
      <p:sp>
        <p:nvSpPr>
          <p:cNvPr id="3" name="Titel 2">
            <a:extLst>
              <a:ext uri="{FF2B5EF4-FFF2-40B4-BE49-F238E27FC236}">
                <a16:creationId xmlns:a16="http://schemas.microsoft.com/office/drawing/2014/main" id="{4CE75606-78E8-C93C-BB64-7C1EBFCBDDC3}"/>
              </a:ext>
            </a:extLst>
          </p:cNvPr>
          <p:cNvSpPr>
            <a:spLocks noGrp="1"/>
          </p:cNvSpPr>
          <p:nvPr>
            <p:ph type="title"/>
          </p:nvPr>
        </p:nvSpPr>
        <p:spPr/>
        <p:txBody>
          <a:bodyPr/>
          <a:lstStyle/>
          <a:p>
            <a:r>
              <a:rPr lang="nl-BE" dirty="0"/>
              <a:t>Dubbelfinanciering</a:t>
            </a:r>
            <a:endParaRPr lang="nl-BE" dirty="0">
              <a:solidFill>
                <a:schemeClr val="tx1"/>
              </a:solidFill>
            </a:endParaRPr>
          </a:p>
        </p:txBody>
      </p:sp>
    </p:spTree>
    <p:extLst>
      <p:ext uri="{BB962C8B-B14F-4D97-AF65-F5344CB8AC3E}">
        <p14:creationId xmlns:p14="http://schemas.microsoft.com/office/powerpoint/2010/main" val="25265245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9F3309-F21C-DF70-AD57-2BB638F260C4}"/>
              </a:ext>
            </a:extLst>
          </p:cNvPr>
          <p:cNvSpPr>
            <a:spLocks noGrp="1"/>
          </p:cNvSpPr>
          <p:nvPr>
            <p:ph sz="half" idx="1"/>
          </p:nvPr>
        </p:nvSpPr>
        <p:spPr/>
        <p:txBody>
          <a:bodyPr/>
          <a:lstStyle/>
          <a:p>
            <a:r>
              <a:rPr lang="nl-BE" dirty="0"/>
              <a:t>Signaleer grote problemen op voorhand</a:t>
            </a:r>
          </a:p>
          <a:p>
            <a:pPr lvl="1"/>
            <a:r>
              <a:rPr lang="nl-BE" dirty="0"/>
              <a:t>“De cumulatieve reserve van het vorige jaar klopt niet”</a:t>
            </a:r>
          </a:p>
          <a:p>
            <a:pPr lvl="1"/>
            <a:r>
              <a:rPr lang="nl-BE" dirty="0"/>
              <a:t>“Er is vorig jaar een fout in de boekhouding geslopen, waardoor we nu in de knoei zitten”</a:t>
            </a:r>
          </a:p>
          <a:p>
            <a:pPr lvl="1"/>
            <a:r>
              <a:rPr lang="nl-BE" dirty="0"/>
              <a:t>“Er is een speciale situatie, die niet in de slides zit, en we weten niet wat we moeten doen”</a:t>
            </a:r>
          </a:p>
          <a:p>
            <a:pPr lvl="1"/>
            <a:r>
              <a:rPr lang="nl-BE" dirty="0"/>
              <a:t>….</a:t>
            </a:r>
          </a:p>
          <a:p>
            <a:endParaRPr lang="nl-BE" dirty="0"/>
          </a:p>
          <a:p>
            <a:endParaRPr lang="nl-BE" dirty="0"/>
          </a:p>
        </p:txBody>
      </p:sp>
      <p:sp>
        <p:nvSpPr>
          <p:cNvPr id="3" name="Titel 2">
            <a:extLst>
              <a:ext uri="{FF2B5EF4-FFF2-40B4-BE49-F238E27FC236}">
                <a16:creationId xmlns:a16="http://schemas.microsoft.com/office/drawing/2014/main" id="{ACDCB506-9D21-420C-848A-4C1CDA77441A}"/>
              </a:ext>
            </a:extLst>
          </p:cNvPr>
          <p:cNvSpPr>
            <a:spLocks noGrp="1"/>
          </p:cNvSpPr>
          <p:nvPr>
            <p:ph type="title"/>
          </p:nvPr>
        </p:nvSpPr>
        <p:spPr>
          <a:xfrm>
            <a:off x="482129" y="900000"/>
            <a:ext cx="6745017" cy="642109"/>
          </a:xfrm>
        </p:spPr>
        <p:txBody>
          <a:bodyPr/>
          <a:lstStyle/>
          <a:p>
            <a:r>
              <a:rPr lang="nl-BE" dirty="0"/>
              <a:t>Algemeen: financiële verantwoording</a:t>
            </a:r>
          </a:p>
        </p:txBody>
      </p:sp>
    </p:spTree>
    <p:extLst>
      <p:ext uri="{BB962C8B-B14F-4D97-AF65-F5344CB8AC3E}">
        <p14:creationId xmlns:p14="http://schemas.microsoft.com/office/powerpoint/2010/main" val="10071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9F3309-F21C-DF70-AD57-2BB638F260C4}"/>
              </a:ext>
            </a:extLst>
          </p:cNvPr>
          <p:cNvSpPr>
            <a:spLocks noGrp="1"/>
          </p:cNvSpPr>
          <p:nvPr>
            <p:ph sz="half" idx="1"/>
          </p:nvPr>
        </p:nvSpPr>
        <p:spPr/>
        <p:txBody>
          <a:bodyPr/>
          <a:lstStyle/>
          <a:p>
            <a:r>
              <a:rPr lang="nl-BE" dirty="0"/>
              <a:t>Gebruik de commentaar-velden</a:t>
            </a:r>
          </a:p>
          <a:p>
            <a:pPr lvl="1"/>
            <a:r>
              <a:rPr lang="nl-BE" u="sng" dirty="0"/>
              <a:t>Voorbeeld vorig jaar</a:t>
            </a:r>
            <a:r>
              <a:rPr lang="nl-BE" dirty="0"/>
              <a:t>: “Er lijkt een fout in de formule te zitten waardoor mijn saldo fout berekend wordt”</a:t>
            </a:r>
          </a:p>
          <a:p>
            <a:pPr lvl="1"/>
            <a:r>
              <a:rPr lang="nl-BE" u="sng" dirty="0"/>
              <a:t>Voorbeeld vorig jaar</a:t>
            </a:r>
            <a:r>
              <a:rPr lang="nl-BE" dirty="0"/>
              <a:t>: “Door een afrondingsfout lijkt het alsof we te veel reserve aanleggen, terwijl dat niet zo is”</a:t>
            </a:r>
          </a:p>
          <a:p>
            <a:pPr lvl="1"/>
            <a:r>
              <a:rPr lang="nl-BE" dirty="0"/>
              <a:t>“Ik geef graag wat extra uitleg waarom we een bepaalde inkomst toch meenemen op het activiteitencentrum”</a:t>
            </a:r>
          </a:p>
          <a:p>
            <a:pPr lvl="1"/>
            <a:r>
              <a:rPr lang="nl-BE" dirty="0"/>
              <a:t>“We hebben een erg hoge kost voor X dit jaar want ….”</a:t>
            </a:r>
          </a:p>
          <a:p>
            <a:pPr marL="288000" lvl="1" indent="0">
              <a:buNone/>
            </a:pPr>
            <a:endParaRPr lang="nl-BE" dirty="0"/>
          </a:p>
          <a:p>
            <a:pPr lvl="1"/>
            <a:endParaRPr lang="nl-BE" dirty="0"/>
          </a:p>
          <a:p>
            <a:pPr marL="288000" lvl="1" indent="0">
              <a:buNone/>
            </a:pPr>
            <a:endParaRPr lang="nl-BE" dirty="0"/>
          </a:p>
          <a:p>
            <a:endParaRPr lang="nl-BE" dirty="0"/>
          </a:p>
          <a:p>
            <a:endParaRPr lang="nl-BE" dirty="0"/>
          </a:p>
        </p:txBody>
      </p:sp>
      <p:sp>
        <p:nvSpPr>
          <p:cNvPr id="3" name="Titel 2">
            <a:extLst>
              <a:ext uri="{FF2B5EF4-FFF2-40B4-BE49-F238E27FC236}">
                <a16:creationId xmlns:a16="http://schemas.microsoft.com/office/drawing/2014/main" id="{ACDCB506-9D21-420C-848A-4C1CDA77441A}"/>
              </a:ext>
            </a:extLst>
          </p:cNvPr>
          <p:cNvSpPr>
            <a:spLocks noGrp="1"/>
          </p:cNvSpPr>
          <p:nvPr>
            <p:ph type="title"/>
          </p:nvPr>
        </p:nvSpPr>
        <p:spPr>
          <a:xfrm>
            <a:off x="482129" y="900000"/>
            <a:ext cx="6745017" cy="642109"/>
          </a:xfrm>
        </p:spPr>
        <p:txBody>
          <a:bodyPr/>
          <a:lstStyle/>
          <a:p>
            <a:r>
              <a:rPr lang="nl-BE" dirty="0"/>
              <a:t>Algemeen: financiële verantwoording</a:t>
            </a:r>
          </a:p>
        </p:txBody>
      </p:sp>
    </p:spTree>
    <p:extLst>
      <p:ext uri="{BB962C8B-B14F-4D97-AF65-F5344CB8AC3E}">
        <p14:creationId xmlns:p14="http://schemas.microsoft.com/office/powerpoint/2010/main" val="3061295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B1EB40B-614E-0C6D-F096-28CF6E06889E}"/>
              </a:ext>
            </a:extLst>
          </p:cNvPr>
          <p:cNvSpPr>
            <a:spLocks noGrp="1"/>
          </p:cNvSpPr>
          <p:nvPr>
            <p:ph sz="half" idx="1"/>
          </p:nvPr>
        </p:nvSpPr>
        <p:spPr/>
        <p:txBody>
          <a:bodyPr/>
          <a:lstStyle/>
          <a:p>
            <a:endParaRPr lang="nl-BE"/>
          </a:p>
        </p:txBody>
      </p:sp>
      <p:sp>
        <p:nvSpPr>
          <p:cNvPr id="3" name="Titel 2">
            <a:extLst>
              <a:ext uri="{FF2B5EF4-FFF2-40B4-BE49-F238E27FC236}">
                <a16:creationId xmlns:a16="http://schemas.microsoft.com/office/drawing/2014/main" id="{F7CDCF92-EE61-4546-B170-501D3A25A790}"/>
              </a:ext>
            </a:extLst>
          </p:cNvPr>
          <p:cNvSpPr>
            <a:spLocks noGrp="1"/>
          </p:cNvSpPr>
          <p:nvPr>
            <p:ph type="title"/>
          </p:nvPr>
        </p:nvSpPr>
        <p:spPr/>
        <p:txBody>
          <a:bodyPr/>
          <a:lstStyle/>
          <a:p>
            <a:endParaRPr lang="nl-BE"/>
          </a:p>
        </p:txBody>
      </p:sp>
      <p:sp>
        <p:nvSpPr>
          <p:cNvPr id="4" name="Rechthoek: afgeronde hoeken 3">
            <a:extLst>
              <a:ext uri="{FF2B5EF4-FFF2-40B4-BE49-F238E27FC236}">
                <a16:creationId xmlns:a16="http://schemas.microsoft.com/office/drawing/2014/main" id="{21C1E917-8D0D-A875-E6B0-43DF089ED6FF}"/>
              </a:ext>
            </a:extLst>
          </p:cNvPr>
          <p:cNvSpPr/>
          <p:nvPr/>
        </p:nvSpPr>
        <p:spPr>
          <a:xfrm>
            <a:off x="1280160" y="1686560"/>
            <a:ext cx="6312747" cy="23029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4800" dirty="0"/>
              <a:t>Geef feedback!</a:t>
            </a:r>
          </a:p>
          <a:p>
            <a:pPr algn="ctr"/>
            <a:r>
              <a:rPr lang="nl-BE" sz="2400" dirty="0"/>
              <a:t>Zo kunnen we het sjabloon verbeteren richting de toekomst</a:t>
            </a:r>
            <a:endParaRPr lang="nl-BE" sz="2000" dirty="0"/>
          </a:p>
        </p:txBody>
      </p:sp>
    </p:spTree>
    <p:extLst>
      <p:ext uri="{BB962C8B-B14F-4D97-AF65-F5344CB8AC3E}">
        <p14:creationId xmlns:p14="http://schemas.microsoft.com/office/powerpoint/2010/main" val="2659613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6BD9D7-CC32-6715-50BD-D9B4C63D801B}"/>
              </a:ext>
            </a:extLst>
          </p:cNvPr>
          <p:cNvSpPr>
            <a:spLocks noGrp="1"/>
          </p:cNvSpPr>
          <p:nvPr>
            <p:ph type="title"/>
          </p:nvPr>
        </p:nvSpPr>
        <p:spPr/>
        <p:txBody>
          <a:bodyPr/>
          <a:lstStyle/>
          <a:p>
            <a:r>
              <a:rPr lang="nl-BE" sz="4800" dirty="0"/>
              <a:t>eerstelijn@vlaanderen.be</a:t>
            </a:r>
          </a:p>
        </p:txBody>
      </p:sp>
    </p:spTree>
    <p:extLst>
      <p:ext uri="{BB962C8B-B14F-4D97-AF65-F5344CB8AC3E}">
        <p14:creationId xmlns:p14="http://schemas.microsoft.com/office/powerpoint/2010/main" val="408181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43CA5AB-4D41-BFD8-A786-2C465A82EE92}"/>
              </a:ext>
            </a:extLst>
          </p:cNvPr>
          <p:cNvSpPr>
            <a:spLocks noGrp="1"/>
          </p:cNvSpPr>
          <p:nvPr>
            <p:ph sz="half" idx="1"/>
          </p:nvPr>
        </p:nvSpPr>
        <p:spPr/>
        <p:txBody>
          <a:bodyPr/>
          <a:lstStyle/>
          <a:p>
            <a:endParaRPr lang="nl-BE"/>
          </a:p>
        </p:txBody>
      </p:sp>
      <p:sp>
        <p:nvSpPr>
          <p:cNvPr id="3" name="Titel 2">
            <a:extLst>
              <a:ext uri="{FF2B5EF4-FFF2-40B4-BE49-F238E27FC236}">
                <a16:creationId xmlns:a16="http://schemas.microsoft.com/office/drawing/2014/main" id="{EAD80D63-01AE-9202-B903-E885A3699B60}"/>
              </a:ext>
            </a:extLst>
          </p:cNvPr>
          <p:cNvSpPr>
            <a:spLocks noGrp="1"/>
          </p:cNvSpPr>
          <p:nvPr>
            <p:ph type="title"/>
          </p:nvPr>
        </p:nvSpPr>
        <p:spPr>
          <a:xfrm>
            <a:off x="482130" y="475200"/>
            <a:ext cx="5975820" cy="642109"/>
          </a:xfrm>
        </p:spPr>
        <p:txBody>
          <a:bodyPr/>
          <a:lstStyle/>
          <a:p>
            <a:r>
              <a:rPr lang="nl-BE" dirty="0"/>
              <a:t>2019</a:t>
            </a:r>
          </a:p>
        </p:txBody>
      </p:sp>
      <p:pic>
        <p:nvPicPr>
          <p:cNvPr id="5" name="Afbeelding 4">
            <a:extLst>
              <a:ext uri="{FF2B5EF4-FFF2-40B4-BE49-F238E27FC236}">
                <a16:creationId xmlns:a16="http://schemas.microsoft.com/office/drawing/2014/main" id="{81598420-1183-E038-9C23-979472B213B4}"/>
              </a:ext>
            </a:extLst>
          </p:cNvPr>
          <p:cNvPicPr>
            <a:picLocks noChangeAspect="1"/>
          </p:cNvPicPr>
          <p:nvPr/>
        </p:nvPicPr>
        <p:blipFill>
          <a:blip r:embed="rId2"/>
          <a:stretch>
            <a:fillRect/>
          </a:stretch>
        </p:blipFill>
        <p:spPr>
          <a:xfrm>
            <a:off x="388530" y="1211301"/>
            <a:ext cx="7219950" cy="3524250"/>
          </a:xfrm>
          <a:prstGeom prst="rect">
            <a:avLst/>
          </a:prstGeom>
        </p:spPr>
      </p:pic>
    </p:spTree>
    <p:extLst>
      <p:ext uri="{BB962C8B-B14F-4D97-AF65-F5344CB8AC3E}">
        <p14:creationId xmlns:p14="http://schemas.microsoft.com/office/powerpoint/2010/main" val="3644885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479FD2B-11C9-9E36-02F3-1377103FFBAE}"/>
              </a:ext>
            </a:extLst>
          </p:cNvPr>
          <p:cNvSpPr>
            <a:spLocks noGrp="1"/>
          </p:cNvSpPr>
          <p:nvPr>
            <p:ph type="title"/>
          </p:nvPr>
        </p:nvSpPr>
        <p:spPr>
          <a:xfrm>
            <a:off x="482130" y="488594"/>
            <a:ext cx="5975820" cy="642109"/>
          </a:xfrm>
        </p:spPr>
        <p:txBody>
          <a:bodyPr/>
          <a:lstStyle/>
          <a:p>
            <a:r>
              <a:rPr lang="nl-BE" dirty="0"/>
              <a:t>2024</a:t>
            </a:r>
          </a:p>
        </p:txBody>
      </p:sp>
      <p:sp>
        <p:nvSpPr>
          <p:cNvPr id="7" name="Tijdelijke aanduiding voor inhoud 6">
            <a:extLst>
              <a:ext uri="{FF2B5EF4-FFF2-40B4-BE49-F238E27FC236}">
                <a16:creationId xmlns:a16="http://schemas.microsoft.com/office/drawing/2014/main" id="{40946E7D-EE39-3564-38A2-96BC1E9400D3}"/>
              </a:ext>
            </a:extLst>
          </p:cNvPr>
          <p:cNvSpPr>
            <a:spLocks noGrp="1"/>
          </p:cNvSpPr>
          <p:nvPr>
            <p:ph sz="half" idx="1"/>
          </p:nvPr>
        </p:nvSpPr>
        <p:spPr/>
        <p:txBody>
          <a:bodyPr/>
          <a:lstStyle/>
          <a:p>
            <a:endParaRPr lang="nl-BE"/>
          </a:p>
        </p:txBody>
      </p:sp>
      <p:pic>
        <p:nvPicPr>
          <p:cNvPr id="9" name="Afbeelding 8">
            <a:extLst>
              <a:ext uri="{FF2B5EF4-FFF2-40B4-BE49-F238E27FC236}">
                <a16:creationId xmlns:a16="http://schemas.microsoft.com/office/drawing/2014/main" id="{8EBFCFB3-2448-5220-53D6-A92D7D51E493}"/>
              </a:ext>
            </a:extLst>
          </p:cNvPr>
          <p:cNvPicPr>
            <a:picLocks noChangeAspect="1"/>
          </p:cNvPicPr>
          <p:nvPr/>
        </p:nvPicPr>
        <p:blipFill>
          <a:blip r:embed="rId2"/>
          <a:stretch>
            <a:fillRect/>
          </a:stretch>
        </p:blipFill>
        <p:spPr>
          <a:xfrm>
            <a:off x="390720" y="1287300"/>
            <a:ext cx="8134350" cy="2819400"/>
          </a:xfrm>
          <a:prstGeom prst="rect">
            <a:avLst/>
          </a:prstGeom>
        </p:spPr>
      </p:pic>
    </p:spTree>
    <p:extLst>
      <p:ext uri="{BB962C8B-B14F-4D97-AF65-F5344CB8AC3E}">
        <p14:creationId xmlns:p14="http://schemas.microsoft.com/office/powerpoint/2010/main" val="501811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4ACC7F0-E055-5F62-341B-A09984F2760F}"/>
              </a:ext>
            </a:extLst>
          </p:cNvPr>
          <p:cNvSpPr>
            <a:spLocks noGrp="1"/>
          </p:cNvSpPr>
          <p:nvPr>
            <p:ph sz="half" idx="1"/>
          </p:nvPr>
        </p:nvSpPr>
        <p:spPr/>
        <p:txBody>
          <a:bodyPr/>
          <a:lstStyle/>
          <a:p>
            <a:r>
              <a:rPr lang="nl-BE" dirty="0"/>
              <a:t>Pure verduidelijking</a:t>
            </a:r>
          </a:p>
          <a:p>
            <a:pPr lvl="1"/>
            <a:r>
              <a:rPr lang="nl-BE" dirty="0"/>
              <a:t>Opsplitsen van inkomsten/ kosten per subsidiestroom is verplicht</a:t>
            </a:r>
          </a:p>
          <a:p>
            <a:pPr lvl="1"/>
            <a:r>
              <a:rPr lang="nl-BE" dirty="0"/>
              <a:t>Gebeurt automatisch bij gebruik sjabloon</a:t>
            </a:r>
          </a:p>
        </p:txBody>
      </p:sp>
      <p:sp>
        <p:nvSpPr>
          <p:cNvPr id="3" name="Titel 2">
            <a:extLst>
              <a:ext uri="{FF2B5EF4-FFF2-40B4-BE49-F238E27FC236}">
                <a16:creationId xmlns:a16="http://schemas.microsoft.com/office/drawing/2014/main" id="{F5D59616-3769-C3D4-10C4-B70F2AA9B5EB}"/>
              </a:ext>
            </a:extLst>
          </p:cNvPr>
          <p:cNvSpPr>
            <a:spLocks noGrp="1"/>
          </p:cNvSpPr>
          <p:nvPr>
            <p:ph type="title"/>
          </p:nvPr>
        </p:nvSpPr>
        <p:spPr/>
        <p:txBody>
          <a:bodyPr/>
          <a:lstStyle/>
          <a:p>
            <a:r>
              <a:rPr lang="nl-BE" dirty="0"/>
              <a:t>Implicatie</a:t>
            </a:r>
          </a:p>
        </p:txBody>
      </p:sp>
    </p:spTree>
    <p:extLst>
      <p:ext uri="{BB962C8B-B14F-4D97-AF65-F5344CB8AC3E}">
        <p14:creationId xmlns:p14="http://schemas.microsoft.com/office/powerpoint/2010/main" val="249394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70EA14-69A5-07A3-9B16-31D19FF0EBBD}"/>
              </a:ext>
            </a:extLst>
          </p:cNvPr>
          <p:cNvSpPr>
            <a:spLocks noGrp="1"/>
          </p:cNvSpPr>
          <p:nvPr>
            <p:ph type="title"/>
          </p:nvPr>
        </p:nvSpPr>
        <p:spPr/>
        <p:txBody>
          <a:bodyPr/>
          <a:lstStyle/>
          <a:p>
            <a:r>
              <a:rPr lang="nl-BE" dirty="0"/>
              <a:t>Sjabloon financieel jaarverslag</a:t>
            </a:r>
          </a:p>
        </p:txBody>
      </p:sp>
      <p:sp>
        <p:nvSpPr>
          <p:cNvPr id="3" name="Ondertitel 2">
            <a:extLst>
              <a:ext uri="{FF2B5EF4-FFF2-40B4-BE49-F238E27FC236}">
                <a16:creationId xmlns:a16="http://schemas.microsoft.com/office/drawing/2014/main" id="{9AB161BA-F252-B2D0-8294-D0283A724C2A}"/>
              </a:ext>
            </a:extLst>
          </p:cNvPr>
          <p:cNvSpPr>
            <a:spLocks noGrp="1"/>
          </p:cNvSpPr>
          <p:nvPr>
            <p:ph type="subTitle" idx="1"/>
          </p:nvPr>
        </p:nvSpPr>
        <p:spPr/>
        <p:txBody>
          <a:bodyPr/>
          <a:lstStyle/>
          <a:p>
            <a:endParaRPr lang="nl-BE" dirty="0"/>
          </a:p>
        </p:txBody>
      </p:sp>
    </p:spTree>
    <p:extLst>
      <p:ext uri="{BB962C8B-B14F-4D97-AF65-F5344CB8AC3E}">
        <p14:creationId xmlns:p14="http://schemas.microsoft.com/office/powerpoint/2010/main" val="3162427101"/>
      </p:ext>
    </p:extLst>
  </p:cSld>
  <p:clrMapOvr>
    <a:masterClrMapping/>
  </p:clrMapOvr>
</p:sld>
</file>

<file path=ppt/theme/theme1.xml><?xml version="1.0" encoding="utf-8"?>
<a:theme xmlns:a="http://schemas.openxmlformats.org/drawingml/2006/main" name="DZorg_titeldia'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32FCB38A-8681-4FA4-AA98-D23CBD771A75}" vid="{BC2EF69E-A97D-4AF5-B86B-5FCB27C6994B}"/>
    </a:ext>
  </a:extLst>
</a:theme>
</file>

<file path=ppt/theme/theme2.xml><?xml version="1.0" encoding="utf-8"?>
<a:theme xmlns:a="http://schemas.openxmlformats.org/drawingml/2006/main" name="DZorg_tussentitel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32FCB38A-8681-4FA4-AA98-D23CBD771A75}" vid="{BE93C461-734E-4E70-B56F-C83620C77BAF}"/>
    </a:ext>
  </a:extLst>
</a:theme>
</file>

<file path=ppt/theme/theme3.xml><?xml version="1.0" encoding="utf-8"?>
<a:theme xmlns:a="http://schemas.openxmlformats.org/drawingml/2006/main" name="DZorg_tekstdia'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32FCB38A-8681-4FA4-AA98-D23CBD771A75}" vid="{D55D6078-8472-422C-9512-D495B48AB74C}"/>
    </a:ext>
  </a:extLst>
</a:theme>
</file>

<file path=ppt/theme/theme4.xml><?xml version="1.0" encoding="utf-8"?>
<a:theme xmlns:a="http://schemas.openxmlformats.org/drawingml/2006/main" name="1_Office-thema">
  <a:themeElements>
    <a:clrScheme name="SBB_2024">
      <a:dk1>
        <a:srgbClr val="00163A"/>
      </a:dk1>
      <a:lt1>
        <a:sysClr val="window" lastClr="FFFFFF"/>
      </a:lt1>
      <a:dk2>
        <a:srgbClr val="00263E"/>
      </a:dk2>
      <a:lt2>
        <a:srgbClr val="F1F1F1"/>
      </a:lt2>
      <a:accent1>
        <a:srgbClr val="009AD6"/>
      </a:accent1>
      <a:accent2>
        <a:srgbClr val="CCEBF7"/>
      </a:accent2>
      <a:accent3>
        <a:srgbClr val="F16362"/>
      </a:accent3>
      <a:accent4>
        <a:srgbClr val="F6E0D6"/>
      </a:accent4>
      <a:accent5>
        <a:srgbClr val="39625C"/>
      </a:accent5>
      <a:accent6>
        <a:srgbClr val="ABDCD5"/>
      </a:accent6>
      <a:hlink>
        <a:srgbClr val="009AD6"/>
      </a:hlink>
      <a:folHlink>
        <a:srgbClr val="00163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5875">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 - 2024.pptx" id="{A3E0EFAA-6B20-4B77-920A-D5D5EB293AD2}" vid="{EDA23B9A-4482-42EA-A1FD-CFA838329A35}"/>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ntvangstdatum_x0020_ELZ xmlns="f84df657-13e5-4ac6-a109-a74a11d2d2fe" xsi:nil="true"/>
    <Naam_x0020_ELZ xmlns="f84df657-13e5-4ac6-a109-a74a11d2d2fe" xsi:nil="true"/>
    <AssignedTo xmlns="http://schemas.microsoft.com/sharepoint/v3">
      <UserInfo>
        <DisplayName/>
        <AccountId xsi:nil="true"/>
        <AccountType/>
      </UserInfo>
    </AssignedTo>
    <Jaartal xmlns="f84df657-13e5-4ac6-a109-a74a11d2d2fe" xsi:nil="true"/>
    <Documenttype_x0020_ELZ xmlns="f84df657-13e5-4ac6-a109-a74a11d2d2fe">Erkenningsaanvraag</Documenttype_x0020_ELZ>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B6BCCB20429046886625DCDCC81ACA" ma:contentTypeVersion="12" ma:contentTypeDescription="Een nieuw document maken." ma:contentTypeScope="" ma:versionID="7d95b3439de02475ca62e78dd8184abe">
  <xsd:schema xmlns:xsd="http://www.w3.org/2001/XMLSchema" xmlns:xs="http://www.w3.org/2001/XMLSchema" xmlns:p="http://schemas.microsoft.com/office/2006/metadata/properties" xmlns:ns1="http://schemas.microsoft.com/sharepoint/v3" xmlns:ns2="f84df657-13e5-4ac6-a109-a74a11d2d2fe" xmlns:ns3="146383d5-b87d-449c-9e63-e75b435bdbae" targetNamespace="http://schemas.microsoft.com/office/2006/metadata/properties" ma:root="true" ma:fieldsID="145d0905663148a12322f50ad7444539" ns1:_="" ns2:_="" ns3:_="">
    <xsd:import namespace="http://schemas.microsoft.com/sharepoint/v3"/>
    <xsd:import namespace="f84df657-13e5-4ac6-a109-a74a11d2d2fe"/>
    <xsd:import namespace="146383d5-b87d-449c-9e63-e75b435bdbae"/>
    <xsd:element name="properties">
      <xsd:complexType>
        <xsd:sequence>
          <xsd:element name="documentManagement">
            <xsd:complexType>
              <xsd:all>
                <xsd:element ref="ns2:Naam_x0020_ELZ" minOccurs="0"/>
                <xsd:element ref="ns2:Documenttype_x0020_ELZ" minOccurs="0"/>
                <xsd:element ref="ns2:Ontvangstdatum_x0020_ELZ" minOccurs="0"/>
                <xsd:element ref="ns1:AssignedTo" minOccurs="0"/>
                <xsd:element ref="ns3:MediaServiceMetadata" minOccurs="0"/>
                <xsd:element ref="ns3:MediaServiceFastMetadata" minOccurs="0"/>
                <xsd:element ref="ns2:Jaartal" minOccurs="0"/>
                <xsd:element ref="ns2:SharedWithUsers" minOccurs="0"/>
                <xsd:element ref="ns2: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ssignedTo" ma:index="5" nillable="true" ma:displayName="Toegewezen aan" ma:list="UserInfo" ma:SearchPeopleOnly="false" ma:SharePointGroup="8" ma:internalName="AssignedTo"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84df657-13e5-4ac6-a109-a74a11d2d2fe" elementFormDefault="qualified">
    <xsd:import namespace="http://schemas.microsoft.com/office/2006/documentManagement/types"/>
    <xsd:import namespace="http://schemas.microsoft.com/office/infopath/2007/PartnerControls"/>
    <xsd:element name="Naam_x0020_ELZ" ma:index="1" nillable="true" ma:displayName="Naam ELZ" ma:list="{b5a765ea-eb56-436c-b736-3c43c3ab2e8f}" ma:internalName="Naam_x0020_ELZ" ma:readOnly="false" ma:showField="Title" ma:web="f84df657-13e5-4ac6-a109-a74a11d2d2fe">
      <xsd:simpleType>
        <xsd:restriction base="dms:Lookup"/>
      </xsd:simpleType>
    </xsd:element>
    <xsd:element name="Documenttype_x0020_ELZ" ma:index="3" nillable="true" ma:displayName="Documenttype ELZ" ma:default="Erkenningsaanvraag" ma:format="Dropdown" ma:internalName="Documenttype_x0020_ELZ">
      <xsd:simpleType>
        <xsd:restriction base="dms:Choice">
          <xsd:enumeration value="Andere"/>
          <xsd:enumeration value="Beleidsplan"/>
          <xsd:enumeration value="Beoordeling"/>
          <xsd:enumeration value="Bezwaarschrift"/>
          <xsd:enumeration value="Bijlage"/>
          <xsd:enumeration value="Erkenning"/>
          <xsd:enumeration value="Erkenningsaanvraag"/>
          <xsd:enumeration value="Financiering"/>
          <xsd:enumeration value="Jaarverslag"/>
          <xsd:enumeration value="Oprichtingsakte"/>
          <xsd:enumeration value="Statuten"/>
          <xsd:enumeration value="(Voornemen) weigering erkenning"/>
        </xsd:restriction>
      </xsd:simpleType>
    </xsd:element>
    <xsd:element name="Ontvangstdatum_x0020_ELZ" ma:index="4" nillable="true" ma:displayName="Ontvangstdatum" ma:format="DateOnly" ma:internalName="Ontvangstdatum_x0020_ELZ">
      <xsd:simpleType>
        <xsd:restriction base="dms:DateTime"/>
      </xsd:simpleType>
    </xsd:element>
    <xsd:element name="Jaartal" ma:index="14" nillable="true" ma:displayName="Jaartal" ma:internalName="Jaartal">
      <xsd:simpleType>
        <xsd:restriction base="dms:Text">
          <xsd:maxLength value="255"/>
        </xsd:restriction>
      </xsd:simpleType>
    </xsd:element>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6383d5-b87d-449c-9e63-e75b435bdba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houdstype"/>
        <xsd:element ref="dc:title" minOccurs="0" maxOccurs="1" ma:index="2"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2DD036-90B0-42FF-BD4F-978408743199}">
  <ds:schemaRefs>
    <ds:schemaRef ds:uri="http://schemas.microsoft.com/sharepoint/v3/contenttype/forms"/>
  </ds:schemaRefs>
</ds:datastoreItem>
</file>

<file path=customXml/itemProps2.xml><?xml version="1.0" encoding="utf-8"?>
<ds:datastoreItem xmlns:ds="http://schemas.openxmlformats.org/officeDocument/2006/customXml" ds:itemID="{56DF51BD-931C-487D-A907-A4A17478AF89}">
  <ds:schemaRefs>
    <ds:schemaRef ds:uri="http://purl.org/dc/elements/1.1/"/>
    <ds:schemaRef ds:uri="http://purl.org/dc/terms/"/>
    <ds:schemaRef ds:uri="http://schemas.openxmlformats.org/package/2006/metadata/core-properties"/>
    <ds:schemaRef ds:uri="http://purl.org/dc/dcmitype/"/>
    <ds:schemaRef ds:uri="146383d5-b87d-449c-9e63-e75b435bdbae"/>
    <ds:schemaRef ds:uri="http://schemas.microsoft.com/office/infopath/2007/PartnerControls"/>
    <ds:schemaRef ds:uri="f84df657-13e5-4ac6-a109-a74a11d2d2fe"/>
    <ds:schemaRef ds:uri="http://schemas.microsoft.com/office/2006/documentManagement/types"/>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B3623BC-EBF7-4C27-A78B-A807E9419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4df657-13e5-4ac6-a109-a74a11d2d2fe"/>
    <ds:schemaRef ds:uri="146383d5-b87d-449c-9e63-e75b435bdb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ZORG_presentatie_breedbeeld</Template>
  <TotalTime>0</TotalTime>
  <Words>2056</Words>
  <Application>Microsoft Office PowerPoint</Application>
  <PresentationFormat>Diavoorstelling (16:9)</PresentationFormat>
  <Paragraphs>274</Paragraphs>
  <Slides>54</Slides>
  <Notes>0</Notes>
  <HiddenSlides>0</HiddenSlides>
  <MMClips>0</MMClips>
  <ScaleCrop>false</ScaleCrop>
  <HeadingPairs>
    <vt:vector size="6" baseType="variant">
      <vt:variant>
        <vt:lpstr>Gebruikte lettertypen</vt:lpstr>
      </vt:variant>
      <vt:variant>
        <vt:i4>12</vt:i4>
      </vt:variant>
      <vt:variant>
        <vt:lpstr>Thema</vt:lpstr>
      </vt:variant>
      <vt:variant>
        <vt:i4>4</vt:i4>
      </vt:variant>
      <vt:variant>
        <vt:lpstr>Diatitels</vt:lpstr>
      </vt:variant>
      <vt:variant>
        <vt:i4>54</vt:i4>
      </vt:variant>
    </vt:vector>
  </HeadingPairs>
  <TitlesOfParts>
    <vt:vector size="70" baseType="lpstr">
      <vt:lpstr>Courier New</vt:lpstr>
      <vt:lpstr>FlandersArtSans-Regular</vt:lpstr>
      <vt:lpstr>Trebuchet MS</vt:lpstr>
      <vt:lpstr>Flanders Art Sans</vt:lpstr>
      <vt:lpstr>Wingdings</vt:lpstr>
      <vt:lpstr>Flanders Art Sans Medium</vt:lpstr>
      <vt:lpstr>FlandersArtSans-Medium</vt:lpstr>
      <vt:lpstr>Calibri</vt:lpstr>
      <vt:lpstr>Arial</vt:lpstr>
      <vt:lpstr>FlandersArtSans-Bold</vt:lpstr>
      <vt:lpstr>Baloo 2</vt:lpstr>
      <vt:lpstr>Aptos</vt:lpstr>
      <vt:lpstr>DZorg_titeldia's</vt:lpstr>
      <vt:lpstr>DZorg_tussentitels</vt:lpstr>
      <vt:lpstr>DZorg_tekstdia's</vt:lpstr>
      <vt:lpstr>1_Office-thema</vt:lpstr>
      <vt:lpstr>Toelichting BVR</vt:lpstr>
      <vt:lpstr>2019 </vt:lpstr>
      <vt:lpstr>2024</vt:lpstr>
      <vt:lpstr>Implicatie</vt:lpstr>
      <vt:lpstr>Implicatie</vt:lpstr>
      <vt:lpstr>2019</vt:lpstr>
      <vt:lpstr>2024</vt:lpstr>
      <vt:lpstr>Implicatie</vt:lpstr>
      <vt:lpstr>Sjabloon financieel jaarverslag</vt:lpstr>
      <vt:lpstr>Inleiding</vt:lpstr>
      <vt:lpstr>Financieel sjabloon voor 2023</vt:lpstr>
      <vt:lpstr>Aanpassingen</vt:lpstr>
      <vt:lpstr>Uitleg financieel sjabloon</vt:lpstr>
      <vt:lpstr>Waaruit bestaat de verantwoording?</vt:lpstr>
      <vt:lpstr>Stappenplan</vt:lpstr>
      <vt:lpstr>Stap 1</vt:lpstr>
      <vt:lpstr>Stap 2: inkomsten</vt:lpstr>
      <vt:lpstr>Stap 2: inkomsten</vt:lpstr>
      <vt:lpstr>Stap 3: afschrijvingen</vt:lpstr>
      <vt:lpstr>Stap 3: afschrijvingen</vt:lpstr>
      <vt:lpstr>Stap 3: afschrijvingen</vt:lpstr>
      <vt:lpstr>Stap 3: afschrijvingen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Stap 4: verantwoording kosten</vt:lpstr>
      <vt:lpstr>Wijzigingen personeelskosten</vt:lpstr>
      <vt:lpstr>Wijzigingen personeelskosten </vt:lpstr>
      <vt:lpstr>Stap 4: verantwoording kosten</vt:lpstr>
      <vt:lpstr>Stap 5: reserve</vt:lpstr>
      <vt:lpstr>Stap 5: reserve</vt:lpstr>
      <vt:lpstr>Stap 5: reserve</vt:lpstr>
      <vt:lpstr>Stap 5: reserve</vt:lpstr>
      <vt:lpstr>Stap 6: controle samenvatting</vt:lpstr>
      <vt:lpstr>Stap 7: grootboek</vt:lpstr>
      <vt:lpstr>Afsluitend</vt:lpstr>
      <vt:lpstr>PowerPoint-presentatie</vt:lpstr>
      <vt:lpstr>Dubbelfinanciering</vt:lpstr>
      <vt:lpstr>Algemeen: financiële verantwoording</vt:lpstr>
      <vt:lpstr>Algemeen: financiële verantwoording</vt:lpstr>
      <vt:lpstr>PowerPoint-presentatie</vt:lpstr>
      <vt:lpstr>eerstelijn@vlaanderen.be</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Voeg dia’s voor titels, tussentitels en tekst in via    menu Start &gt;&gt; Nieuwe dia</dc:title>
  <dc:creator>Wijnants Elke</dc:creator>
  <cp:lastModifiedBy>Wijnants Elke</cp:lastModifiedBy>
  <cp:revision>8</cp:revision>
  <cp:lastPrinted>2020-01-08T11:25:46Z</cp:lastPrinted>
  <dcterms:created xsi:type="dcterms:W3CDTF">2024-07-15T06:25:39Z</dcterms:created>
  <dcterms:modified xsi:type="dcterms:W3CDTF">2024-12-02T12:39:26Z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0x01010013B6BCCB20429046886625DCDCC81ACA</vt:lpwstr>
  </property>
  <property fmtid="{D5CDD505-2E9C-101B-9397-08002B2CF9AE}" pid="3" name="MediaServiceImageTags">
    <vt:lpwstr/>
  </property>
</Properties>
</file>