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682" r:id="rId5"/>
  </p:sldMasterIdLst>
  <p:notesMasterIdLst>
    <p:notesMasterId r:id="rId13"/>
  </p:notesMasterIdLst>
  <p:handoutMasterIdLst>
    <p:handoutMasterId r:id="rId14"/>
  </p:handoutMasterIdLst>
  <p:sldIdLst>
    <p:sldId id="462" r:id="rId6"/>
    <p:sldId id="498" r:id="rId7"/>
    <p:sldId id="486" r:id="rId8"/>
    <p:sldId id="397" r:id="rId9"/>
    <p:sldId id="281" r:id="rId10"/>
    <p:sldId id="459" r:id="rId11"/>
    <p:sldId id="460" r:id="rId12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558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CD47301-BF15-F41C-C40D-D3D9FA177423}" name="Lauwers Leen" initials="LL" userId="S::leen.lauwers@vlaanderen.be::b07259d2-56e0-4213-9c51-0ac00f7e1cb2" providerId="AD"/>
  <p188:author id="{FFA9A2C8-3F53-9D0D-2152-DA38D77D94CF}" name="Devadder Phebe" initials="DP" userId="S::phebe.devadder@vlaanderen.be::e067ce41-2ca1-43f3-afcf-6267d7dfa7a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B6E4"/>
    <a:srgbClr val="717171"/>
    <a:srgbClr val="0F4C81"/>
    <a:srgbClr val="384F81"/>
    <a:srgbClr val="373736"/>
    <a:srgbClr val="657F00"/>
    <a:srgbClr val="8BAE00"/>
    <a:srgbClr val="912D2D"/>
    <a:srgbClr val="646464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  <p:guide pos="558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vadder Phebe" userId="e067ce41-2ca1-43f3-afcf-6267d7dfa7ac" providerId="ADAL" clId="{E124D1F7-E8B2-4E99-BB01-82D6FD2D499A}"/>
    <pc:docChg chg="modSld">
      <pc:chgData name="Devadder Phebe" userId="e067ce41-2ca1-43f3-afcf-6267d7dfa7ac" providerId="ADAL" clId="{E124D1F7-E8B2-4E99-BB01-82D6FD2D499A}" dt="2025-09-02T12:08:06.913" v="0" actId="732"/>
      <pc:docMkLst>
        <pc:docMk/>
      </pc:docMkLst>
      <pc:sldChg chg="modSp mod">
        <pc:chgData name="Devadder Phebe" userId="e067ce41-2ca1-43f3-afcf-6267d7dfa7ac" providerId="ADAL" clId="{E124D1F7-E8B2-4E99-BB01-82D6FD2D499A}" dt="2025-09-02T12:08:06.913" v="0" actId="732"/>
        <pc:sldMkLst>
          <pc:docMk/>
          <pc:sldMk cId="2352811637" sldId="281"/>
        </pc:sldMkLst>
        <pc:picChg chg="mod modCrop">
          <ac:chgData name="Devadder Phebe" userId="e067ce41-2ca1-43f3-afcf-6267d7dfa7ac" providerId="ADAL" clId="{E124D1F7-E8B2-4E99-BB01-82D6FD2D499A}" dt="2025-09-02T12:08:06.913" v="0" actId="732"/>
          <ac:picMkLst>
            <pc:docMk/>
            <pc:sldMk cId="2352811637" sldId="281"/>
            <ac:picMk id="10" creationId="{7D190A53-9FB8-5ECB-1258-24568D739452}"/>
          </ac:picMkLst>
        </pc:picChg>
      </pc:sldChg>
    </pc:docChg>
  </pc:docChgLst>
  <pc:docChgLst>
    <pc:chgData name="Devadder Phebe" userId="e067ce41-2ca1-43f3-afcf-6267d7dfa7ac" providerId="ADAL" clId="{3361A314-4AD1-4970-849B-33F207E5B8D6}"/>
    <pc:docChg chg="delSld">
      <pc:chgData name="Devadder Phebe" userId="e067ce41-2ca1-43f3-afcf-6267d7dfa7ac" providerId="ADAL" clId="{3361A314-4AD1-4970-849B-33F207E5B8D6}" dt="2024-08-14T07:06:45.304" v="59" actId="47"/>
      <pc:docMkLst>
        <pc:docMk/>
      </pc:docMkLst>
      <pc:sldChg chg="del">
        <pc:chgData name="Devadder Phebe" userId="e067ce41-2ca1-43f3-afcf-6267d7dfa7ac" providerId="ADAL" clId="{3361A314-4AD1-4970-849B-33F207E5B8D6}" dt="2024-08-14T07:06:19.822" v="13" actId="47"/>
        <pc:sldMkLst>
          <pc:docMk/>
          <pc:sldMk cId="2136100334" sldId="262"/>
        </pc:sldMkLst>
      </pc:sldChg>
      <pc:sldChg chg="del">
        <pc:chgData name="Devadder Phebe" userId="e067ce41-2ca1-43f3-afcf-6267d7dfa7ac" providerId="ADAL" clId="{3361A314-4AD1-4970-849B-33F207E5B8D6}" dt="2024-08-14T07:06:43.760" v="55" actId="47"/>
        <pc:sldMkLst>
          <pc:docMk/>
          <pc:sldMk cId="866991962" sldId="277"/>
        </pc:sldMkLst>
      </pc:sldChg>
      <pc:sldChg chg="del">
        <pc:chgData name="Devadder Phebe" userId="e067ce41-2ca1-43f3-afcf-6267d7dfa7ac" providerId="ADAL" clId="{3361A314-4AD1-4970-849B-33F207E5B8D6}" dt="2024-08-14T07:06:44.285" v="58" actId="47"/>
        <pc:sldMkLst>
          <pc:docMk/>
          <pc:sldMk cId="4109500735" sldId="279"/>
        </pc:sldMkLst>
      </pc:sldChg>
      <pc:sldChg chg="del">
        <pc:chgData name="Devadder Phebe" userId="e067ce41-2ca1-43f3-afcf-6267d7dfa7ac" providerId="ADAL" clId="{3361A314-4AD1-4970-849B-33F207E5B8D6}" dt="2024-08-14T07:06:41.229" v="40" actId="47"/>
        <pc:sldMkLst>
          <pc:docMk/>
          <pc:sldMk cId="1021950305" sldId="283"/>
        </pc:sldMkLst>
      </pc:sldChg>
      <pc:sldChg chg="del">
        <pc:chgData name="Devadder Phebe" userId="e067ce41-2ca1-43f3-afcf-6267d7dfa7ac" providerId="ADAL" clId="{3361A314-4AD1-4970-849B-33F207E5B8D6}" dt="2024-08-14T07:06:38.562" v="27" actId="47"/>
        <pc:sldMkLst>
          <pc:docMk/>
          <pc:sldMk cId="2096563012" sldId="285"/>
        </pc:sldMkLst>
      </pc:sldChg>
      <pc:sldChg chg="del">
        <pc:chgData name="Devadder Phebe" userId="e067ce41-2ca1-43f3-afcf-6267d7dfa7ac" providerId="ADAL" clId="{3361A314-4AD1-4970-849B-33F207E5B8D6}" dt="2024-08-14T07:06:16.012" v="4" actId="47"/>
        <pc:sldMkLst>
          <pc:docMk/>
          <pc:sldMk cId="3453649565" sldId="311"/>
        </pc:sldMkLst>
      </pc:sldChg>
      <pc:sldChg chg="del">
        <pc:chgData name="Devadder Phebe" userId="e067ce41-2ca1-43f3-afcf-6267d7dfa7ac" providerId="ADAL" clId="{3361A314-4AD1-4970-849B-33F207E5B8D6}" dt="2024-08-14T07:06:34.700" v="18" actId="47"/>
        <pc:sldMkLst>
          <pc:docMk/>
          <pc:sldMk cId="1507695078" sldId="343"/>
        </pc:sldMkLst>
      </pc:sldChg>
      <pc:sldChg chg="del">
        <pc:chgData name="Devadder Phebe" userId="e067ce41-2ca1-43f3-afcf-6267d7dfa7ac" providerId="ADAL" clId="{3361A314-4AD1-4970-849B-33F207E5B8D6}" dt="2024-08-14T07:06:35.478" v="19" actId="47"/>
        <pc:sldMkLst>
          <pc:docMk/>
          <pc:sldMk cId="701919869" sldId="346"/>
        </pc:sldMkLst>
      </pc:sldChg>
      <pc:sldChg chg="del">
        <pc:chgData name="Devadder Phebe" userId="e067ce41-2ca1-43f3-afcf-6267d7dfa7ac" providerId="ADAL" clId="{3361A314-4AD1-4970-849B-33F207E5B8D6}" dt="2024-08-14T07:06:15.612" v="3" actId="47"/>
        <pc:sldMkLst>
          <pc:docMk/>
          <pc:sldMk cId="566963711" sldId="347"/>
        </pc:sldMkLst>
      </pc:sldChg>
      <pc:sldChg chg="del">
        <pc:chgData name="Devadder Phebe" userId="e067ce41-2ca1-43f3-afcf-6267d7dfa7ac" providerId="ADAL" clId="{3361A314-4AD1-4970-849B-33F207E5B8D6}" dt="2024-08-14T07:06:16.781" v="6" actId="47"/>
        <pc:sldMkLst>
          <pc:docMk/>
          <pc:sldMk cId="1205286126" sldId="348"/>
        </pc:sldMkLst>
      </pc:sldChg>
      <pc:sldChg chg="del">
        <pc:chgData name="Devadder Phebe" userId="e067ce41-2ca1-43f3-afcf-6267d7dfa7ac" providerId="ADAL" clId="{3361A314-4AD1-4970-849B-33F207E5B8D6}" dt="2024-08-14T07:06:37.942" v="26" actId="47"/>
        <pc:sldMkLst>
          <pc:docMk/>
          <pc:sldMk cId="677861933" sldId="359"/>
        </pc:sldMkLst>
      </pc:sldChg>
      <pc:sldChg chg="del">
        <pc:chgData name="Devadder Phebe" userId="e067ce41-2ca1-43f3-afcf-6267d7dfa7ac" providerId="ADAL" clId="{3361A314-4AD1-4970-849B-33F207E5B8D6}" dt="2024-08-14T07:06:38.924" v="29" actId="47"/>
        <pc:sldMkLst>
          <pc:docMk/>
          <pc:sldMk cId="4144031204" sldId="360"/>
        </pc:sldMkLst>
      </pc:sldChg>
      <pc:sldChg chg="del">
        <pc:chgData name="Devadder Phebe" userId="e067ce41-2ca1-43f3-afcf-6267d7dfa7ac" providerId="ADAL" clId="{3361A314-4AD1-4970-849B-33F207E5B8D6}" dt="2024-08-14T07:06:39.108" v="30" actId="47"/>
        <pc:sldMkLst>
          <pc:docMk/>
          <pc:sldMk cId="2671667050" sldId="361"/>
        </pc:sldMkLst>
      </pc:sldChg>
      <pc:sldChg chg="del">
        <pc:chgData name="Devadder Phebe" userId="e067ce41-2ca1-43f3-afcf-6267d7dfa7ac" providerId="ADAL" clId="{3361A314-4AD1-4970-849B-33F207E5B8D6}" dt="2024-08-14T07:06:39.619" v="33" actId="47"/>
        <pc:sldMkLst>
          <pc:docMk/>
          <pc:sldMk cId="1851633189" sldId="362"/>
        </pc:sldMkLst>
      </pc:sldChg>
      <pc:sldChg chg="del">
        <pc:chgData name="Devadder Phebe" userId="e067ce41-2ca1-43f3-afcf-6267d7dfa7ac" providerId="ADAL" clId="{3361A314-4AD1-4970-849B-33F207E5B8D6}" dt="2024-08-14T07:06:39.778" v="34" actId="47"/>
        <pc:sldMkLst>
          <pc:docMk/>
          <pc:sldMk cId="157244756" sldId="363"/>
        </pc:sldMkLst>
      </pc:sldChg>
      <pc:sldChg chg="del">
        <pc:chgData name="Devadder Phebe" userId="e067ce41-2ca1-43f3-afcf-6267d7dfa7ac" providerId="ADAL" clId="{3361A314-4AD1-4970-849B-33F207E5B8D6}" dt="2024-08-14T07:06:43.397" v="53" actId="47"/>
        <pc:sldMkLst>
          <pc:docMk/>
          <pc:sldMk cId="2820209122" sldId="372"/>
        </pc:sldMkLst>
      </pc:sldChg>
      <pc:sldChg chg="del">
        <pc:chgData name="Devadder Phebe" userId="e067ce41-2ca1-43f3-afcf-6267d7dfa7ac" providerId="ADAL" clId="{3361A314-4AD1-4970-849B-33F207E5B8D6}" dt="2024-08-14T07:06:43.582" v="54" actId="47"/>
        <pc:sldMkLst>
          <pc:docMk/>
          <pc:sldMk cId="3289670151" sldId="373"/>
        </pc:sldMkLst>
      </pc:sldChg>
      <pc:sldChg chg="del">
        <pc:chgData name="Devadder Phebe" userId="e067ce41-2ca1-43f3-afcf-6267d7dfa7ac" providerId="ADAL" clId="{3361A314-4AD1-4970-849B-33F207E5B8D6}" dt="2024-08-14T07:06:43.036" v="51" actId="47"/>
        <pc:sldMkLst>
          <pc:docMk/>
          <pc:sldMk cId="2168160180" sldId="376"/>
        </pc:sldMkLst>
      </pc:sldChg>
      <pc:sldChg chg="del">
        <pc:chgData name="Devadder Phebe" userId="e067ce41-2ca1-43f3-afcf-6267d7dfa7ac" providerId="ADAL" clId="{3361A314-4AD1-4970-849B-33F207E5B8D6}" dt="2024-08-14T07:06:36.391" v="22" actId="47"/>
        <pc:sldMkLst>
          <pc:docMk/>
          <pc:sldMk cId="410295757" sldId="381"/>
        </pc:sldMkLst>
      </pc:sldChg>
      <pc:sldChg chg="del">
        <pc:chgData name="Devadder Phebe" userId="e067ce41-2ca1-43f3-afcf-6267d7dfa7ac" providerId="ADAL" clId="{3361A314-4AD1-4970-849B-33F207E5B8D6}" dt="2024-08-14T07:06:36.637" v="23" actId="47"/>
        <pc:sldMkLst>
          <pc:docMk/>
          <pc:sldMk cId="1091783698" sldId="382"/>
        </pc:sldMkLst>
      </pc:sldChg>
      <pc:sldChg chg="del">
        <pc:chgData name="Devadder Phebe" userId="e067ce41-2ca1-43f3-afcf-6267d7dfa7ac" providerId="ADAL" clId="{3361A314-4AD1-4970-849B-33F207E5B8D6}" dt="2024-08-14T07:06:35.811" v="20" actId="47"/>
        <pc:sldMkLst>
          <pc:docMk/>
          <pc:sldMk cId="825638318" sldId="404"/>
        </pc:sldMkLst>
      </pc:sldChg>
      <pc:sldChg chg="del">
        <pc:chgData name="Devadder Phebe" userId="e067ce41-2ca1-43f3-afcf-6267d7dfa7ac" providerId="ADAL" clId="{3361A314-4AD1-4970-849B-33F207E5B8D6}" dt="2024-08-14T07:06:39.296" v="31" actId="47"/>
        <pc:sldMkLst>
          <pc:docMk/>
          <pc:sldMk cId="2940664604" sldId="406"/>
        </pc:sldMkLst>
      </pc:sldChg>
      <pc:sldChg chg="del">
        <pc:chgData name="Devadder Phebe" userId="e067ce41-2ca1-43f3-afcf-6267d7dfa7ac" providerId="ADAL" clId="{3361A314-4AD1-4970-849B-33F207E5B8D6}" dt="2024-08-14T07:06:39.941" v="35" actId="47"/>
        <pc:sldMkLst>
          <pc:docMk/>
          <pc:sldMk cId="217541127" sldId="407"/>
        </pc:sldMkLst>
      </pc:sldChg>
      <pc:sldChg chg="del">
        <pc:chgData name="Devadder Phebe" userId="e067ce41-2ca1-43f3-afcf-6267d7dfa7ac" providerId="ADAL" clId="{3361A314-4AD1-4970-849B-33F207E5B8D6}" dt="2024-08-14T07:06:40.475" v="36" actId="47"/>
        <pc:sldMkLst>
          <pc:docMk/>
          <pc:sldMk cId="2539217612" sldId="408"/>
        </pc:sldMkLst>
      </pc:sldChg>
      <pc:sldChg chg="del">
        <pc:chgData name="Devadder Phebe" userId="e067ce41-2ca1-43f3-afcf-6267d7dfa7ac" providerId="ADAL" clId="{3361A314-4AD1-4970-849B-33F207E5B8D6}" dt="2024-08-14T07:06:45.304" v="59" actId="47"/>
        <pc:sldMkLst>
          <pc:docMk/>
          <pc:sldMk cId="3350021304" sldId="409"/>
        </pc:sldMkLst>
      </pc:sldChg>
      <pc:sldChg chg="del">
        <pc:chgData name="Devadder Phebe" userId="e067ce41-2ca1-43f3-afcf-6267d7dfa7ac" providerId="ADAL" clId="{3361A314-4AD1-4970-849B-33F207E5B8D6}" dt="2024-08-14T07:06:15.150" v="2" actId="47"/>
        <pc:sldMkLst>
          <pc:docMk/>
          <pc:sldMk cId="1242702740" sldId="410"/>
        </pc:sldMkLst>
      </pc:sldChg>
      <pc:sldChg chg="del">
        <pc:chgData name="Devadder Phebe" userId="e067ce41-2ca1-43f3-afcf-6267d7dfa7ac" providerId="ADAL" clId="{3361A314-4AD1-4970-849B-33F207E5B8D6}" dt="2024-08-14T07:06:42.022" v="45" actId="47"/>
        <pc:sldMkLst>
          <pc:docMk/>
          <pc:sldMk cId="1237810562" sldId="438"/>
        </pc:sldMkLst>
      </pc:sldChg>
      <pc:sldChg chg="del">
        <pc:chgData name="Devadder Phebe" userId="e067ce41-2ca1-43f3-afcf-6267d7dfa7ac" providerId="ADAL" clId="{3361A314-4AD1-4970-849B-33F207E5B8D6}" dt="2024-08-14T07:06:42.347" v="47" actId="47"/>
        <pc:sldMkLst>
          <pc:docMk/>
          <pc:sldMk cId="1887725975" sldId="439"/>
        </pc:sldMkLst>
      </pc:sldChg>
      <pc:sldChg chg="del">
        <pc:chgData name="Devadder Phebe" userId="e067ce41-2ca1-43f3-afcf-6267d7dfa7ac" providerId="ADAL" clId="{3361A314-4AD1-4970-849B-33F207E5B8D6}" dt="2024-08-14T07:06:42.518" v="48" actId="47"/>
        <pc:sldMkLst>
          <pc:docMk/>
          <pc:sldMk cId="1208807158" sldId="440"/>
        </pc:sldMkLst>
      </pc:sldChg>
      <pc:sldChg chg="del">
        <pc:chgData name="Devadder Phebe" userId="e067ce41-2ca1-43f3-afcf-6267d7dfa7ac" providerId="ADAL" clId="{3361A314-4AD1-4970-849B-33F207E5B8D6}" dt="2024-08-14T07:06:43.212" v="52" actId="47"/>
        <pc:sldMkLst>
          <pc:docMk/>
          <pc:sldMk cId="1858569484" sldId="442"/>
        </pc:sldMkLst>
      </pc:sldChg>
      <pc:sldChg chg="del">
        <pc:chgData name="Devadder Phebe" userId="e067ce41-2ca1-43f3-afcf-6267d7dfa7ac" providerId="ADAL" clId="{3361A314-4AD1-4970-849B-33F207E5B8D6}" dt="2024-08-14T07:06:18.088" v="8" actId="47"/>
        <pc:sldMkLst>
          <pc:docMk/>
          <pc:sldMk cId="350333853" sldId="457"/>
        </pc:sldMkLst>
      </pc:sldChg>
      <pc:sldChg chg="del">
        <pc:chgData name="Devadder Phebe" userId="e067ce41-2ca1-43f3-afcf-6267d7dfa7ac" providerId="ADAL" clId="{3361A314-4AD1-4970-849B-33F207E5B8D6}" dt="2024-08-14T07:06:43.933" v="56" actId="47"/>
        <pc:sldMkLst>
          <pc:docMk/>
          <pc:sldMk cId="2204628516" sldId="458"/>
        </pc:sldMkLst>
      </pc:sldChg>
      <pc:sldChg chg="del">
        <pc:chgData name="Devadder Phebe" userId="e067ce41-2ca1-43f3-afcf-6267d7dfa7ac" providerId="ADAL" clId="{3361A314-4AD1-4970-849B-33F207E5B8D6}" dt="2024-08-14T07:06:22.092" v="15" actId="47"/>
        <pc:sldMkLst>
          <pc:docMk/>
          <pc:sldMk cId="948225703" sldId="461"/>
        </pc:sldMkLst>
      </pc:sldChg>
      <pc:sldChg chg="del">
        <pc:chgData name="Devadder Phebe" userId="e067ce41-2ca1-43f3-afcf-6267d7dfa7ac" providerId="ADAL" clId="{3361A314-4AD1-4970-849B-33F207E5B8D6}" dt="2024-08-14T07:06:37.359" v="24" actId="47"/>
        <pc:sldMkLst>
          <pc:docMk/>
          <pc:sldMk cId="1388930674" sldId="463"/>
        </pc:sldMkLst>
      </pc:sldChg>
      <pc:sldChg chg="del">
        <pc:chgData name="Devadder Phebe" userId="e067ce41-2ca1-43f3-afcf-6267d7dfa7ac" providerId="ADAL" clId="{3361A314-4AD1-4970-849B-33F207E5B8D6}" dt="2024-08-14T07:06:41.045" v="39" actId="47"/>
        <pc:sldMkLst>
          <pc:docMk/>
          <pc:sldMk cId="2330803318" sldId="464"/>
        </pc:sldMkLst>
      </pc:sldChg>
      <pc:sldChg chg="del">
        <pc:chgData name="Devadder Phebe" userId="e067ce41-2ca1-43f3-afcf-6267d7dfa7ac" providerId="ADAL" clId="{3361A314-4AD1-4970-849B-33F207E5B8D6}" dt="2024-08-14T07:06:16.398" v="5" actId="47"/>
        <pc:sldMkLst>
          <pc:docMk/>
          <pc:sldMk cId="3519786632" sldId="465"/>
        </pc:sldMkLst>
      </pc:sldChg>
      <pc:sldChg chg="del">
        <pc:chgData name="Devadder Phebe" userId="e067ce41-2ca1-43f3-afcf-6267d7dfa7ac" providerId="ADAL" clId="{3361A314-4AD1-4970-849B-33F207E5B8D6}" dt="2024-08-14T07:06:38.726" v="28" actId="47"/>
        <pc:sldMkLst>
          <pc:docMk/>
          <pc:sldMk cId="1530454709" sldId="468"/>
        </pc:sldMkLst>
      </pc:sldChg>
      <pc:sldChg chg="del">
        <pc:chgData name="Devadder Phebe" userId="e067ce41-2ca1-43f3-afcf-6267d7dfa7ac" providerId="ADAL" clId="{3361A314-4AD1-4970-849B-33F207E5B8D6}" dt="2024-08-14T07:06:37.582" v="25" actId="47"/>
        <pc:sldMkLst>
          <pc:docMk/>
          <pc:sldMk cId="3868757561" sldId="469"/>
        </pc:sldMkLst>
      </pc:sldChg>
      <pc:sldChg chg="del">
        <pc:chgData name="Devadder Phebe" userId="e067ce41-2ca1-43f3-afcf-6267d7dfa7ac" providerId="ADAL" clId="{3361A314-4AD1-4970-849B-33F207E5B8D6}" dt="2024-08-14T07:06:39.446" v="32" actId="47"/>
        <pc:sldMkLst>
          <pc:docMk/>
          <pc:sldMk cId="1900248297" sldId="470"/>
        </pc:sldMkLst>
      </pc:sldChg>
      <pc:sldChg chg="del">
        <pc:chgData name="Devadder Phebe" userId="e067ce41-2ca1-43f3-afcf-6267d7dfa7ac" providerId="ADAL" clId="{3361A314-4AD1-4970-849B-33F207E5B8D6}" dt="2024-08-14T07:06:33.503" v="16" actId="47"/>
        <pc:sldMkLst>
          <pc:docMk/>
          <pc:sldMk cId="421466677" sldId="472"/>
        </pc:sldMkLst>
      </pc:sldChg>
      <pc:sldChg chg="del">
        <pc:chgData name="Devadder Phebe" userId="e067ce41-2ca1-43f3-afcf-6267d7dfa7ac" providerId="ADAL" clId="{3361A314-4AD1-4970-849B-33F207E5B8D6}" dt="2024-08-14T07:06:18.817" v="10" actId="47"/>
        <pc:sldMkLst>
          <pc:docMk/>
          <pc:sldMk cId="2120648949" sldId="473"/>
        </pc:sldMkLst>
      </pc:sldChg>
      <pc:sldChg chg="del">
        <pc:chgData name="Devadder Phebe" userId="e067ce41-2ca1-43f3-afcf-6267d7dfa7ac" providerId="ADAL" clId="{3361A314-4AD1-4970-849B-33F207E5B8D6}" dt="2024-08-14T07:06:40.658" v="37" actId="47"/>
        <pc:sldMkLst>
          <pc:docMk/>
          <pc:sldMk cId="253688164" sldId="474"/>
        </pc:sldMkLst>
      </pc:sldChg>
      <pc:sldChg chg="del">
        <pc:chgData name="Devadder Phebe" userId="e067ce41-2ca1-43f3-afcf-6267d7dfa7ac" providerId="ADAL" clId="{3361A314-4AD1-4970-849B-33F207E5B8D6}" dt="2024-08-14T07:06:41.379" v="41" actId="47"/>
        <pc:sldMkLst>
          <pc:docMk/>
          <pc:sldMk cId="2421720156" sldId="475"/>
        </pc:sldMkLst>
      </pc:sldChg>
      <pc:sldChg chg="del">
        <pc:chgData name="Devadder Phebe" userId="e067ce41-2ca1-43f3-afcf-6267d7dfa7ac" providerId="ADAL" clId="{3361A314-4AD1-4970-849B-33F207E5B8D6}" dt="2024-08-14T07:06:42.206" v="46" actId="47"/>
        <pc:sldMkLst>
          <pc:docMk/>
          <pc:sldMk cId="37073752" sldId="477"/>
        </pc:sldMkLst>
      </pc:sldChg>
      <pc:sldChg chg="del">
        <pc:chgData name="Devadder Phebe" userId="e067ce41-2ca1-43f3-afcf-6267d7dfa7ac" providerId="ADAL" clId="{3361A314-4AD1-4970-849B-33F207E5B8D6}" dt="2024-08-14T07:06:42.675" v="49" actId="47"/>
        <pc:sldMkLst>
          <pc:docMk/>
          <pc:sldMk cId="718544629" sldId="478"/>
        </pc:sldMkLst>
      </pc:sldChg>
      <pc:sldChg chg="del">
        <pc:chgData name="Devadder Phebe" userId="e067ce41-2ca1-43f3-afcf-6267d7dfa7ac" providerId="ADAL" clId="{3361A314-4AD1-4970-849B-33F207E5B8D6}" dt="2024-08-14T07:06:41.555" v="42" actId="47"/>
        <pc:sldMkLst>
          <pc:docMk/>
          <pc:sldMk cId="2682391176" sldId="479"/>
        </pc:sldMkLst>
      </pc:sldChg>
      <pc:sldChg chg="del">
        <pc:chgData name="Devadder Phebe" userId="e067ce41-2ca1-43f3-afcf-6267d7dfa7ac" providerId="ADAL" clId="{3361A314-4AD1-4970-849B-33F207E5B8D6}" dt="2024-08-14T07:06:41.726" v="43" actId="47"/>
        <pc:sldMkLst>
          <pc:docMk/>
          <pc:sldMk cId="1658297042" sldId="480"/>
        </pc:sldMkLst>
      </pc:sldChg>
      <pc:sldChg chg="del">
        <pc:chgData name="Devadder Phebe" userId="e067ce41-2ca1-43f3-afcf-6267d7dfa7ac" providerId="ADAL" clId="{3361A314-4AD1-4970-849B-33F207E5B8D6}" dt="2024-08-14T07:06:41.885" v="44" actId="47"/>
        <pc:sldMkLst>
          <pc:docMk/>
          <pc:sldMk cId="1438857633" sldId="481"/>
        </pc:sldMkLst>
      </pc:sldChg>
      <pc:sldChg chg="del">
        <pc:chgData name="Devadder Phebe" userId="e067ce41-2ca1-43f3-afcf-6267d7dfa7ac" providerId="ADAL" clId="{3361A314-4AD1-4970-849B-33F207E5B8D6}" dt="2024-08-14T07:06:11.143" v="0" actId="47"/>
        <pc:sldMkLst>
          <pc:docMk/>
          <pc:sldMk cId="2440732765" sldId="482"/>
        </pc:sldMkLst>
      </pc:sldChg>
      <pc:sldChg chg="del">
        <pc:chgData name="Devadder Phebe" userId="e067ce41-2ca1-43f3-afcf-6267d7dfa7ac" providerId="ADAL" clId="{3361A314-4AD1-4970-849B-33F207E5B8D6}" dt="2024-08-14T07:06:18.492" v="9" actId="47"/>
        <pc:sldMkLst>
          <pc:docMk/>
          <pc:sldMk cId="196889573" sldId="484"/>
        </pc:sldMkLst>
      </pc:sldChg>
      <pc:sldChg chg="del">
        <pc:chgData name="Devadder Phebe" userId="e067ce41-2ca1-43f3-afcf-6267d7dfa7ac" providerId="ADAL" clId="{3361A314-4AD1-4970-849B-33F207E5B8D6}" dt="2024-08-14T07:06:19.159" v="11" actId="47"/>
        <pc:sldMkLst>
          <pc:docMk/>
          <pc:sldMk cId="3499014283" sldId="487"/>
        </pc:sldMkLst>
      </pc:sldChg>
      <pc:sldChg chg="del">
        <pc:chgData name="Devadder Phebe" userId="e067ce41-2ca1-43f3-afcf-6267d7dfa7ac" providerId="ADAL" clId="{3361A314-4AD1-4970-849B-33F207E5B8D6}" dt="2024-08-14T07:06:19.487" v="12" actId="47"/>
        <pc:sldMkLst>
          <pc:docMk/>
          <pc:sldMk cId="1563578975" sldId="488"/>
        </pc:sldMkLst>
      </pc:sldChg>
      <pc:sldChg chg="del">
        <pc:chgData name="Devadder Phebe" userId="e067ce41-2ca1-43f3-afcf-6267d7dfa7ac" providerId="ADAL" clId="{3361A314-4AD1-4970-849B-33F207E5B8D6}" dt="2024-08-14T07:06:40.844" v="38" actId="47"/>
        <pc:sldMkLst>
          <pc:docMk/>
          <pc:sldMk cId="527642026" sldId="490"/>
        </pc:sldMkLst>
      </pc:sldChg>
      <pc:sldChg chg="del">
        <pc:chgData name="Devadder Phebe" userId="e067ce41-2ca1-43f3-afcf-6267d7dfa7ac" providerId="ADAL" clId="{3361A314-4AD1-4970-849B-33F207E5B8D6}" dt="2024-08-14T07:06:42.852" v="50" actId="47"/>
        <pc:sldMkLst>
          <pc:docMk/>
          <pc:sldMk cId="2035213278" sldId="491"/>
        </pc:sldMkLst>
      </pc:sldChg>
      <pc:sldChg chg="del">
        <pc:chgData name="Devadder Phebe" userId="e067ce41-2ca1-43f3-afcf-6267d7dfa7ac" providerId="ADAL" clId="{3361A314-4AD1-4970-849B-33F207E5B8D6}" dt="2024-08-14T07:06:36.095" v="21" actId="47"/>
        <pc:sldMkLst>
          <pc:docMk/>
          <pc:sldMk cId="3709199711" sldId="492"/>
        </pc:sldMkLst>
      </pc:sldChg>
      <pc:sldChg chg="del">
        <pc:chgData name="Devadder Phebe" userId="e067ce41-2ca1-43f3-afcf-6267d7dfa7ac" providerId="ADAL" clId="{3361A314-4AD1-4970-849B-33F207E5B8D6}" dt="2024-08-14T07:06:17.229" v="7" actId="47"/>
        <pc:sldMkLst>
          <pc:docMk/>
          <pc:sldMk cId="3005380069" sldId="494"/>
        </pc:sldMkLst>
      </pc:sldChg>
      <pc:sldChg chg="del">
        <pc:chgData name="Devadder Phebe" userId="e067ce41-2ca1-43f3-afcf-6267d7dfa7ac" providerId="ADAL" clId="{3361A314-4AD1-4970-849B-33F207E5B8D6}" dt="2024-08-14T07:06:34.109" v="17" actId="47"/>
        <pc:sldMkLst>
          <pc:docMk/>
          <pc:sldMk cId="3069739467" sldId="495"/>
        </pc:sldMkLst>
      </pc:sldChg>
      <pc:sldChg chg="del">
        <pc:chgData name="Devadder Phebe" userId="e067ce41-2ca1-43f3-afcf-6267d7dfa7ac" providerId="ADAL" clId="{3361A314-4AD1-4970-849B-33F207E5B8D6}" dt="2024-08-14T07:06:44.101" v="57" actId="47"/>
        <pc:sldMkLst>
          <pc:docMk/>
          <pc:sldMk cId="2594800744" sldId="496"/>
        </pc:sldMkLst>
      </pc:sldChg>
      <pc:sldChg chg="del">
        <pc:chgData name="Devadder Phebe" userId="e067ce41-2ca1-43f3-afcf-6267d7dfa7ac" providerId="ADAL" clId="{3361A314-4AD1-4970-849B-33F207E5B8D6}" dt="2024-08-14T07:06:21.240" v="14" actId="47"/>
        <pc:sldMkLst>
          <pc:docMk/>
          <pc:sldMk cId="3006399882" sldId="497"/>
        </pc:sldMkLst>
      </pc:sldChg>
      <pc:sldChg chg="del">
        <pc:chgData name="Devadder Phebe" userId="e067ce41-2ca1-43f3-afcf-6267d7dfa7ac" providerId="ADAL" clId="{3361A314-4AD1-4970-849B-33F207E5B8D6}" dt="2024-08-14T07:06:12.811" v="1" actId="47"/>
        <pc:sldMkLst>
          <pc:docMk/>
          <pc:sldMk cId="3991859148" sldId="500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FC7F27-3F35-C348-A7B2-F69A620161E2}" type="datetimeFigureOut">
              <a:rPr lang="nl-NL" smtClean="0"/>
              <a:t>2-9-2025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B9D320-CCF8-334E-8C41-0A87F0B8CDF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7800682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937DD8-B20A-47A6-AA94-FD478FAA3C28}" type="datetimeFigureOut">
              <a:rPr lang="nl-BE" smtClean="0"/>
              <a:pPr/>
              <a:t>2/09/2025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5A0D9C-0CD0-4097-81EC-9B83965EC080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767839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995652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988440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03547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5"/>
          <p:cNvSpPr>
            <a:spLocks noGrp="1"/>
          </p:cNvSpPr>
          <p:nvPr>
            <p:ph type="pic" sz="quarter" idx="13"/>
          </p:nvPr>
        </p:nvSpPr>
        <p:spPr>
          <a:xfrm>
            <a:off x="314376" y="0"/>
            <a:ext cx="8820000" cy="6012000"/>
          </a:xfrm>
        </p:spPr>
        <p:txBody>
          <a:bodyPr anchor="ctr"/>
          <a:lstStyle>
            <a:lvl1pPr algn="ctr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B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0" y="756000"/>
            <a:ext cx="4400361" cy="2196000"/>
          </a:xfrm>
        </p:spPr>
        <p:txBody>
          <a:bodyPr anchor="t">
            <a:noAutofit/>
          </a:bodyPr>
          <a:lstStyle>
            <a:lvl1pPr indent="0" algn="l">
              <a:lnSpc>
                <a:spcPts val="3800"/>
              </a:lnSpc>
              <a:defRPr sz="3700" b="1" i="0">
                <a:solidFill>
                  <a:srgbClr val="373736"/>
                </a:solidFill>
                <a:latin typeface="+mj-lt"/>
                <a:cs typeface="FlandersArtSans-Bold" panose="00000800000000000000" pitchFamily="2" charset="0"/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12" name="Ondertitel 2"/>
          <p:cNvSpPr>
            <a:spLocks noGrp="1"/>
          </p:cNvSpPr>
          <p:nvPr>
            <p:ph type="subTitle" idx="1"/>
          </p:nvPr>
        </p:nvSpPr>
        <p:spPr>
          <a:xfrm>
            <a:off x="5176691" y="3971836"/>
            <a:ext cx="3408509" cy="2112905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2500"/>
              </a:lnSpc>
              <a:spcBef>
                <a:spcPts val="0"/>
              </a:spcBef>
              <a:buNone/>
              <a:defRPr sz="2100" b="0">
                <a:solidFill>
                  <a:srgbClr val="373736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3960000" y="6242656"/>
            <a:ext cx="1080000" cy="365125"/>
          </a:xfrm>
        </p:spPr>
        <p:txBody>
          <a:bodyPr/>
          <a:lstStyle>
            <a:lvl1pPr>
              <a:defRPr sz="900">
                <a:latin typeface="+mn-lt"/>
              </a:defRPr>
            </a:lvl1pPr>
          </a:lstStyle>
          <a:p>
            <a:fld id="{7749CDD0-7D77-4D23-9A27-F361E39BA472}" type="datetime1">
              <a:rPr lang="nl-BE" smtClean="0"/>
              <a:pPr/>
              <a:t>2/09/2025</a:t>
            </a:fld>
            <a:r>
              <a:rPr lang="nl-BE"/>
              <a:t> </a:t>
            </a:r>
            <a:r>
              <a:rPr lang="nl-BE" b="1"/>
              <a:t>│</a:t>
            </a:r>
            <a:fld id="{B263F6C6-2226-4286-8995-C42CB1E7C290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63557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ep 3"/>
          <p:cNvGrpSpPr/>
          <p:nvPr userDrawn="1"/>
        </p:nvGrpSpPr>
        <p:grpSpPr>
          <a:xfrm>
            <a:off x="288001" y="252000"/>
            <a:ext cx="6033506" cy="6265475"/>
            <a:chOff x="288001" y="252000"/>
            <a:chExt cx="6033506" cy="6265475"/>
          </a:xfrm>
          <a:solidFill>
            <a:schemeClr val="accent1"/>
          </a:solidFill>
        </p:grpSpPr>
        <p:sp>
          <p:nvSpPr>
            <p:cNvPr id="12" name="Rechthoek 11"/>
            <p:cNvSpPr>
              <a:spLocks/>
            </p:cNvSpPr>
            <p:nvPr userDrawn="1"/>
          </p:nvSpPr>
          <p:spPr>
            <a:xfrm>
              <a:off x="288001" y="252000"/>
              <a:ext cx="4248000" cy="6265475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atin typeface="FlandersArtSans-Regular" panose="00000500000000000000" pitchFamily="2" charset="0"/>
              </a:endParaRPr>
            </a:p>
          </p:txBody>
        </p:sp>
        <p:sp>
          <p:nvSpPr>
            <p:cNvPr id="13" name="Rechthoekige driehoek 12"/>
            <p:cNvSpPr/>
            <p:nvPr userDrawn="1"/>
          </p:nvSpPr>
          <p:spPr>
            <a:xfrm>
              <a:off x="4536001" y="252000"/>
              <a:ext cx="1785506" cy="6264000"/>
            </a:xfrm>
            <a:prstGeom prst="rtTriangl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atin typeface="FlandersArtSans-Regular" panose="00000500000000000000" pitchFamily="2" charset="0"/>
              </a:endParaRPr>
            </a:p>
          </p:txBody>
        </p:sp>
      </p:grpSp>
      <p:sp>
        <p:nvSpPr>
          <p:cNvPr id="2" name="Titel 1"/>
          <p:cNvSpPr>
            <a:spLocks noGrp="1"/>
          </p:cNvSpPr>
          <p:nvPr userDrawn="1">
            <p:ph type="ctrTitle"/>
          </p:nvPr>
        </p:nvSpPr>
        <p:spPr>
          <a:xfrm>
            <a:off x="1332000" y="2556001"/>
            <a:ext cx="3816000" cy="1943999"/>
          </a:xfrm>
        </p:spPr>
        <p:txBody>
          <a:bodyPr wrap="square" anchor="t" anchorCtr="0">
            <a:noAutofit/>
          </a:bodyPr>
          <a:lstStyle>
            <a:lvl1pPr algn="l">
              <a:lnSpc>
                <a:spcPts val="5200"/>
              </a:lnSpc>
              <a:defRPr sz="52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 userDrawn="1">
            <p:ph type="subTitle" idx="1"/>
          </p:nvPr>
        </p:nvSpPr>
        <p:spPr>
          <a:xfrm>
            <a:off x="1333577" y="4650972"/>
            <a:ext cx="3816000" cy="1224000"/>
          </a:xfrm>
          <a:prstGeom prst="rect">
            <a:avLst/>
          </a:prstGeo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58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48000" y="6294528"/>
            <a:ext cx="1828800" cy="157824"/>
          </a:xfrm>
          <a:prstGeom prst="rect">
            <a:avLst/>
          </a:prstGeom>
        </p:spPr>
      </p:pic>
      <p:pic>
        <p:nvPicPr>
          <p:cNvPr id="5" name="Afbeelding 4" descr="Afbeelding met Lettertype, tekst, Graphics, schermopname&#10;&#10;Automatisch gegenereerde beschrijving">
            <a:extLst>
              <a:ext uri="{FF2B5EF4-FFF2-40B4-BE49-F238E27FC236}">
                <a16:creationId xmlns:a16="http://schemas.microsoft.com/office/drawing/2014/main" id="{804BA3EF-1EB8-3C1E-4ABD-BCCE957F6B8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4515" y="252000"/>
            <a:ext cx="1425725" cy="6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196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eperen 3"/>
          <p:cNvGrpSpPr/>
          <p:nvPr userDrawn="1"/>
        </p:nvGrpSpPr>
        <p:grpSpPr>
          <a:xfrm>
            <a:off x="2215375" y="252000"/>
            <a:ext cx="6640625" cy="6265475"/>
            <a:chOff x="1476000" y="288000"/>
            <a:chExt cx="7379999" cy="6265475"/>
          </a:xfrm>
          <a:solidFill>
            <a:schemeClr val="accent1"/>
          </a:solidFill>
        </p:grpSpPr>
        <p:sp>
          <p:nvSpPr>
            <p:cNvPr id="8" name="Rechthoek 7"/>
            <p:cNvSpPr>
              <a:spLocks/>
            </p:cNvSpPr>
            <p:nvPr userDrawn="1"/>
          </p:nvSpPr>
          <p:spPr>
            <a:xfrm>
              <a:off x="3277896" y="288000"/>
              <a:ext cx="5578103" cy="6265475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atin typeface="FlandersArtSans-Regular" panose="00000500000000000000" pitchFamily="2" charset="0"/>
              </a:endParaRPr>
            </a:p>
          </p:txBody>
        </p:sp>
        <p:sp>
          <p:nvSpPr>
            <p:cNvPr id="10" name="Rechthoekige driehoek 9"/>
            <p:cNvSpPr/>
            <p:nvPr userDrawn="1"/>
          </p:nvSpPr>
          <p:spPr>
            <a:xfrm flipH="1">
              <a:off x="1476000" y="288000"/>
              <a:ext cx="1800000" cy="6264000"/>
            </a:xfrm>
            <a:prstGeom prst="rtTriangl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atin typeface="FlandersArtSans-Regular" panose="00000500000000000000" pitchFamily="2" charset="0"/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96052" y="2104575"/>
            <a:ext cx="3816000" cy="2484000"/>
          </a:xfrm>
        </p:spPr>
        <p:txBody>
          <a:bodyPr anchor="t" anchorCtr="0">
            <a:noAutofit/>
          </a:bodyPr>
          <a:lstStyle>
            <a:lvl1pPr algn="l">
              <a:lnSpc>
                <a:spcPts val="5400"/>
              </a:lnSpc>
              <a:defRPr sz="54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000832" y="4631623"/>
            <a:ext cx="3816000" cy="1224000"/>
          </a:xfrm>
          <a:prstGeom prst="rect">
            <a:avLst/>
          </a:prstGeo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spcBef>
                <a:spcPts val="0"/>
              </a:spcBef>
              <a:buNone/>
              <a:defRPr sz="158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2000" y="6294528"/>
            <a:ext cx="1828800" cy="157824"/>
          </a:xfrm>
          <a:prstGeom prst="rect">
            <a:avLst/>
          </a:prstGeom>
        </p:spPr>
      </p:pic>
      <p:pic>
        <p:nvPicPr>
          <p:cNvPr id="5" name="Afbeelding 4" descr="Afbeelding met Lettertype, tekst, Graphics, schermopname&#10;&#10;Automatisch gegenereerde beschrijving">
            <a:extLst>
              <a:ext uri="{FF2B5EF4-FFF2-40B4-BE49-F238E27FC236}">
                <a16:creationId xmlns:a16="http://schemas.microsoft.com/office/drawing/2014/main" id="{55934B5F-A704-38A9-8752-B9FD251A135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40" y="252000"/>
            <a:ext cx="1425725" cy="6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1385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ep 10"/>
          <p:cNvGrpSpPr/>
          <p:nvPr userDrawn="1"/>
        </p:nvGrpSpPr>
        <p:grpSpPr>
          <a:xfrm>
            <a:off x="-1" y="0"/>
            <a:ext cx="6228000" cy="6858000"/>
            <a:chOff x="288001" y="288000"/>
            <a:chExt cx="6033505" cy="6265475"/>
          </a:xfrm>
          <a:solidFill>
            <a:schemeClr val="accent1"/>
          </a:solidFill>
        </p:grpSpPr>
        <p:sp>
          <p:nvSpPr>
            <p:cNvPr id="9" name="Rechthoek 8"/>
            <p:cNvSpPr>
              <a:spLocks/>
            </p:cNvSpPr>
            <p:nvPr userDrawn="1"/>
          </p:nvSpPr>
          <p:spPr>
            <a:xfrm flipV="1">
              <a:off x="288001" y="288000"/>
              <a:ext cx="4248000" cy="6265475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" name="Rechthoekige driehoek 9"/>
            <p:cNvSpPr/>
            <p:nvPr userDrawn="1"/>
          </p:nvSpPr>
          <p:spPr>
            <a:xfrm flipV="1">
              <a:off x="4536000" y="288000"/>
              <a:ext cx="1785506" cy="6264000"/>
            </a:xfrm>
            <a:prstGeom prst="rtTriangl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8" name="Titel 1"/>
          <p:cNvSpPr>
            <a:spLocks noGrp="1"/>
          </p:cNvSpPr>
          <p:nvPr>
            <p:ph type="ctrTitle"/>
          </p:nvPr>
        </p:nvSpPr>
        <p:spPr>
          <a:xfrm>
            <a:off x="1332002" y="756847"/>
            <a:ext cx="3456131" cy="1800000"/>
          </a:xfrm>
        </p:spPr>
        <p:txBody>
          <a:bodyPr anchor="b" anchorCtr="0">
            <a:noAutofit/>
          </a:bodyPr>
          <a:lstStyle>
            <a:lvl1pPr algn="l">
              <a:lnSpc>
                <a:spcPts val="3800"/>
              </a:lnSpc>
              <a:defRPr sz="37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13"/>
          </p:nvPr>
        </p:nvSpPr>
        <p:spPr>
          <a:xfrm>
            <a:off x="1332000" y="2987448"/>
            <a:ext cx="3112678" cy="2770099"/>
          </a:xfrm>
        </p:spPr>
        <p:txBody>
          <a:bodyPr/>
          <a:lstStyle>
            <a:lvl1pPr marL="0" indent="0">
              <a:lnSpc>
                <a:spcPts val="2500"/>
              </a:lnSpc>
              <a:spcBef>
                <a:spcPts val="0"/>
              </a:spcBef>
              <a:buFontTx/>
              <a:buNone/>
              <a:defRPr sz="21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defRPr sz="1800">
                <a:solidFill>
                  <a:schemeClr val="bg1"/>
                </a:solidFill>
                <a:latin typeface="+mn-lt"/>
              </a:defRPr>
            </a:lvl2pPr>
            <a:lvl3pPr>
              <a:defRPr sz="1800">
                <a:solidFill>
                  <a:schemeClr val="bg1"/>
                </a:solidFill>
                <a:latin typeface="+mn-lt"/>
              </a:defRPr>
            </a:lvl3pPr>
            <a:lvl4pPr>
              <a:defRPr sz="1800">
                <a:solidFill>
                  <a:schemeClr val="bg1"/>
                </a:solidFill>
                <a:latin typeface="+mn-lt"/>
              </a:defRPr>
            </a:lvl4pPr>
            <a:lvl5pPr>
              <a:defRPr sz="18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48000" y="6294528"/>
            <a:ext cx="1828800" cy="157824"/>
          </a:xfrm>
          <a:prstGeom prst="rect">
            <a:avLst/>
          </a:prstGeom>
        </p:spPr>
      </p:pic>
      <p:pic>
        <p:nvPicPr>
          <p:cNvPr id="2" name="Afbeelding 1" descr="Afbeelding met Lettertype, tekst, Graphics, schermopname&#10;&#10;Automatisch gegenereerde beschrijving">
            <a:extLst>
              <a:ext uri="{FF2B5EF4-FFF2-40B4-BE49-F238E27FC236}">
                <a16:creationId xmlns:a16="http://schemas.microsoft.com/office/drawing/2014/main" id="{ECDA5A76-C962-6B21-816B-11969447014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4515" y="252000"/>
            <a:ext cx="1425725" cy="6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203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_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296000" y="3885027"/>
            <a:ext cx="7416000" cy="1346396"/>
          </a:xfr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2000" b="1">
                <a:solidFill>
                  <a:srgbClr val="373736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9" name="Tijdelijke aanduiding voor tekst 10"/>
          <p:cNvSpPr>
            <a:spLocks noGrp="1"/>
          </p:cNvSpPr>
          <p:nvPr>
            <p:ph type="body" sz="quarter" idx="15" hasCustomPrompt="1"/>
          </p:nvPr>
        </p:nvSpPr>
        <p:spPr>
          <a:xfrm>
            <a:off x="4320619" y="5306531"/>
            <a:ext cx="4391381" cy="352800"/>
          </a:xfrm>
        </p:spPr>
        <p:txBody>
          <a:bodyPr/>
          <a:lstStyle>
            <a:lvl1pPr marL="0" indent="0" algn="r">
              <a:buNone/>
              <a:defRPr sz="17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nl-NL"/>
              <a:t>KLIK OM DE TEKST TE BEWERKEN</a:t>
            </a:r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1296000" y="1915297"/>
            <a:ext cx="7416000" cy="1865871"/>
          </a:xfrm>
        </p:spPr>
        <p:txBody>
          <a:bodyPr anchor="t" anchorCtr="0"/>
          <a:lstStyle>
            <a:lvl1pPr>
              <a:lnSpc>
                <a:spcPts val="5400"/>
              </a:lnSpc>
              <a:defRPr sz="5400" b="1" i="0">
                <a:solidFill>
                  <a:srgbClr val="373736"/>
                </a:solidFill>
                <a:latin typeface="+mj-lt"/>
                <a:cs typeface="FlandersArtSans-Bold" panose="00000800000000000000" pitchFamily="2" charset="0"/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29012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3"/>
          <p:cNvSpPr>
            <a:spLocks noGrp="1"/>
          </p:cNvSpPr>
          <p:nvPr>
            <p:ph type="pic" sz="quarter" idx="13"/>
          </p:nvPr>
        </p:nvSpPr>
        <p:spPr>
          <a:xfrm>
            <a:off x="314376" y="0"/>
            <a:ext cx="8820000" cy="6012000"/>
          </a:xfrm>
        </p:spPr>
        <p:txBody>
          <a:bodyPr anchor="ctr"/>
          <a:lstStyle>
            <a:lvl1pPr algn="ctr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B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0" y="756000"/>
            <a:ext cx="4400361" cy="2196000"/>
          </a:xfrm>
        </p:spPr>
        <p:txBody>
          <a:bodyPr anchor="t">
            <a:noAutofit/>
          </a:bodyPr>
          <a:lstStyle>
            <a:lvl1pPr indent="0" algn="l">
              <a:lnSpc>
                <a:spcPts val="3800"/>
              </a:lnSpc>
              <a:defRPr sz="3700" b="1" i="0">
                <a:solidFill>
                  <a:srgbClr val="373736"/>
                </a:solidFill>
                <a:latin typeface="+mj-lt"/>
                <a:cs typeface="FlandersArtSans-Bold" panose="00000800000000000000" pitchFamily="2" charset="0"/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15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3960000" y="6242656"/>
            <a:ext cx="1080000" cy="365125"/>
          </a:xfrm>
        </p:spPr>
        <p:txBody>
          <a:bodyPr/>
          <a:lstStyle>
            <a:lvl1pPr>
              <a:defRPr sz="900">
                <a:latin typeface="+mj-lt"/>
              </a:defRPr>
            </a:lvl1pPr>
          </a:lstStyle>
          <a:p>
            <a:fld id="{7749CDD0-7D77-4D23-9A27-F361E39BA472}" type="datetime1">
              <a:rPr lang="nl-BE" smtClean="0"/>
              <a:pPr/>
              <a:t>2/09/2025</a:t>
            </a:fld>
            <a:r>
              <a:rPr lang="nl-BE"/>
              <a:t> </a:t>
            </a:r>
            <a:r>
              <a:rPr lang="nl-BE" b="1"/>
              <a:t>│</a:t>
            </a:r>
            <a:fld id="{B263F6C6-2226-4286-8995-C42CB1E7C290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06108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2"/>
          </p:nvPr>
        </p:nvSpPr>
        <p:spPr>
          <a:xfrm>
            <a:off x="314375" y="0"/>
            <a:ext cx="8820000" cy="6012000"/>
          </a:xfrm>
        </p:spPr>
        <p:txBody>
          <a:bodyPr/>
          <a:lstStyle>
            <a:lvl1pPr algn="ctr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B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0" y="2023200"/>
            <a:ext cx="3108049" cy="2073600"/>
          </a:xfrm>
        </p:spPr>
        <p:txBody>
          <a:bodyPr anchor="b" anchorCtr="0">
            <a:noAutofit/>
          </a:bodyPr>
          <a:lstStyle>
            <a:lvl1pPr indent="0" algn="l">
              <a:lnSpc>
                <a:spcPts val="5400"/>
              </a:lnSpc>
              <a:defRPr sz="5400" b="1">
                <a:solidFill>
                  <a:srgbClr val="373736"/>
                </a:solidFill>
                <a:latin typeface="+mj-lt"/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296000" y="4154400"/>
            <a:ext cx="7416000" cy="1656000"/>
          </a:xfr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600">
                <a:solidFill>
                  <a:srgbClr val="373736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5" name="Tijdelijke aanduiding voor dianummer 6">
            <a:extLst>
              <a:ext uri="{FF2B5EF4-FFF2-40B4-BE49-F238E27FC236}">
                <a16:creationId xmlns:a16="http://schemas.microsoft.com/office/drawing/2014/main" id="{9B42E7EB-9A17-4924-B872-9C111592C7F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3960000" y="6242656"/>
            <a:ext cx="1080000" cy="365125"/>
          </a:xfrm>
        </p:spPr>
        <p:txBody>
          <a:bodyPr/>
          <a:lstStyle>
            <a:lvl1pPr>
              <a:defRPr sz="9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7749CDD0-7D77-4D23-9A27-F361E39BA472}" type="datetime1">
              <a:rPr lang="nl-BE" smtClean="0"/>
              <a:pPr/>
              <a:t>2/09/2025</a:t>
            </a:fld>
            <a:r>
              <a:rPr lang="nl-BE"/>
              <a:t> </a:t>
            </a:r>
            <a:r>
              <a:rPr lang="nl-BE" b="1"/>
              <a:t>│</a:t>
            </a:r>
            <a:fld id="{B263F6C6-2226-4286-8995-C42CB1E7C290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8811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5"/>
          <p:cNvSpPr>
            <a:spLocks noGrp="1"/>
          </p:cNvSpPr>
          <p:nvPr>
            <p:ph type="pic" sz="quarter" idx="13"/>
          </p:nvPr>
        </p:nvSpPr>
        <p:spPr>
          <a:xfrm>
            <a:off x="313200" y="-26377"/>
            <a:ext cx="8820000" cy="6012000"/>
          </a:xfrm>
        </p:spPr>
        <p:txBody>
          <a:bodyPr anchor="ctr"/>
          <a:lstStyle>
            <a:lvl1pPr algn="ctr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BE"/>
          </a:p>
        </p:txBody>
      </p:sp>
      <p:grpSp>
        <p:nvGrpSpPr>
          <p:cNvPr id="11" name="Groeperen 10"/>
          <p:cNvGrpSpPr/>
          <p:nvPr userDrawn="1"/>
        </p:nvGrpSpPr>
        <p:grpSpPr>
          <a:xfrm>
            <a:off x="296792" y="3498715"/>
            <a:ext cx="8856000" cy="3359285"/>
            <a:chOff x="288000" y="3402000"/>
            <a:chExt cx="8856000" cy="3456000"/>
          </a:xfrm>
        </p:grpSpPr>
        <p:sp>
          <p:nvSpPr>
            <p:cNvPr id="5" name="Rechthoek 4"/>
            <p:cNvSpPr/>
            <p:nvPr userDrawn="1"/>
          </p:nvSpPr>
          <p:spPr>
            <a:xfrm>
              <a:off x="288000" y="4266000"/>
              <a:ext cx="8856000" cy="259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" name="Rechthoekige driehoek 6"/>
            <p:cNvSpPr/>
            <p:nvPr userDrawn="1"/>
          </p:nvSpPr>
          <p:spPr>
            <a:xfrm flipH="1">
              <a:off x="288000" y="3402000"/>
              <a:ext cx="8856000" cy="86400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0" y="756000"/>
            <a:ext cx="3686547" cy="2196000"/>
          </a:xfrm>
        </p:spPr>
        <p:txBody>
          <a:bodyPr anchor="t">
            <a:noAutofit/>
          </a:bodyPr>
          <a:lstStyle>
            <a:lvl1pPr indent="0" algn="l">
              <a:lnSpc>
                <a:spcPts val="3800"/>
              </a:lnSpc>
              <a:defRPr sz="3700" b="1" i="0">
                <a:solidFill>
                  <a:srgbClr val="373736"/>
                </a:solidFill>
                <a:latin typeface="+mj-lt"/>
                <a:cs typeface="FlandersArtSans-Medium" panose="00000600000000000000" pitchFamily="2" charset="0"/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000" y="6282000"/>
            <a:ext cx="1828800" cy="182880"/>
          </a:xfrm>
          <a:prstGeom prst="rect">
            <a:avLst/>
          </a:prstGeom>
        </p:spPr>
      </p:pic>
      <p:sp>
        <p:nvSpPr>
          <p:cNvPr id="10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3960000" y="6242656"/>
            <a:ext cx="1080000" cy="365125"/>
          </a:xfrm>
        </p:spPr>
        <p:txBody>
          <a:bodyPr/>
          <a:lstStyle>
            <a:lvl1pPr>
              <a:defRPr sz="900">
                <a:latin typeface="+mj-lt"/>
              </a:defRPr>
            </a:lvl1pPr>
          </a:lstStyle>
          <a:p>
            <a:fld id="{7749CDD0-7D77-4D23-9A27-F361E39BA472}" type="datetime1">
              <a:rPr lang="nl-BE" smtClean="0"/>
              <a:pPr/>
              <a:t>2/09/2025</a:t>
            </a:fld>
            <a:r>
              <a:rPr lang="nl-BE"/>
              <a:t> </a:t>
            </a:r>
            <a:r>
              <a:rPr lang="nl-BE" b="1"/>
              <a:t>│</a:t>
            </a:r>
            <a:fld id="{B263F6C6-2226-4286-8995-C42CB1E7C290}" type="slidenum">
              <a:rPr lang="nl-BE" smtClean="0"/>
              <a:pPr/>
              <a:t>‹nr.›</a:t>
            </a:fld>
            <a:endParaRPr lang="nl-BE"/>
          </a:p>
        </p:txBody>
      </p:sp>
      <p:pic>
        <p:nvPicPr>
          <p:cNvPr id="3" name="Afbeelding 2" descr="Afbeelding met Lettertype, tekst, Graphics, schermopname&#10;&#10;Automatisch gegenereerde beschrijving">
            <a:extLst>
              <a:ext uri="{FF2B5EF4-FFF2-40B4-BE49-F238E27FC236}">
                <a16:creationId xmlns:a16="http://schemas.microsoft.com/office/drawing/2014/main" id="{E7363EEA-FA23-FBED-0136-82C1FEB180D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248" y="6032760"/>
            <a:ext cx="1425725" cy="6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98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96000" y="756000"/>
            <a:ext cx="7416000" cy="1116000"/>
          </a:xfrm>
        </p:spPr>
        <p:txBody>
          <a:bodyPr anchor="t" anchorCtr="0"/>
          <a:lstStyle>
            <a:lvl1pPr>
              <a:defRPr b="1" i="0">
                <a:solidFill>
                  <a:srgbClr val="373736"/>
                </a:solidFill>
                <a:latin typeface="+mj-lt"/>
                <a:cs typeface="FlandersArtSans-Medium" panose="00000600000000000000" pitchFamily="2" charset="0"/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320146" y="1908000"/>
            <a:ext cx="3391854" cy="3780000"/>
          </a:xfrm>
        </p:spPr>
        <p:txBody>
          <a:bodyPr bIns="0"/>
          <a:lstStyle>
            <a:lvl1pPr>
              <a:spcBef>
                <a:spcPts val="300"/>
              </a:spcBef>
              <a:defRPr sz="2000">
                <a:solidFill>
                  <a:srgbClr val="373736"/>
                </a:solidFill>
              </a:defRPr>
            </a:lvl1pPr>
            <a:lvl2pPr>
              <a:spcBef>
                <a:spcPts val="300"/>
              </a:spcBef>
              <a:defRPr sz="2000">
                <a:solidFill>
                  <a:schemeClr val="bg1">
                    <a:lumMod val="50000"/>
                  </a:schemeClr>
                </a:solidFill>
              </a:defRPr>
            </a:lvl2pPr>
            <a:lvl3pPr>
              <a:spcBef>
                <a:spcPts val="300"/>
              </a:spcBef>
              <a:defRPr sz="1600"/>
            </a:lvl3pPr>
            <a:lvl4pPr>
              <a:spcBef>
                <a:spcPts val="300"/>
              </a:spcBef>
              <a:defRPr sz="1600"/>
            </a:lvl4pPr>
            <a:lvl5pPr>
              <a:spcBef>
                <a:spcPts val="300"/>
              </a:spcBef>
              <a:defRPr sz="1600"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afbeelding 4"/>
          <p:cNvSpPr>
            <a:spLocks noGrp="1"/>
          </p:cNvSpPr>
          <p:nvPr>
            <p:ph type="pic" sz="quarter" idx="13"/>
          </p:nvPr>
        </p:nvSpPr>
        <p:spPr>
          <a:xfrm>
            <a:off x="1294228" y="1908000"/>
            <a:ext cx="3708000" cy="3780000"/>
          </a:xfrm>
        </p:spPr>
        <p:txBody>
          <a:bodyPr anchor="ctr"/>
          <a:lstStyle>
            <a:lvl1pPr algn="ctr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BE"/>
          </a:p>
        </p:txBody>
      </p:sp>
      <p:sp>
        <p:nvSpPr>
          <p:cNvPr id="6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3960000" y="6242656"/>
            <a:ext cx="1080000" cy="365125"/>
          </a:xfrm>
        </p:spPr>
        <p:txBody>
          <a:bodyPr/>
          <a:lstStyle>
            <a:lvl1pPr>
              <a:defRPr sz="900">
                <a:latin typeface="+mj-lt"/>
              </a:defRPr>
            </a:lvl1pPr>
          </a:lstStyle>
          <a:p>
            <a:fld id="{7749CDD0-7D77-4D23-9A27-F361E39BA472}" type="datetime1">
              <a:rPr lang="nl-BE" smtClean="0"/>
              <a:pPr/>
              <a:t>2/09/2025</a:t>
            </a:fld>
            <a:r>
              <a:rPr lang="nl-BE"/>
              <a:t> </a:t>
            </a:r>
            <a:r>
              <a:rPr lang="nl-BE" b="1"/>
              <a:t>│</a:t>
            </a:r>
            <a:fld id="{B263F6C6-2226-4286-8995-C42CB1E7C290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33013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96000" y="756000"/>
            <a:ext cx="7416000" cy="1116000"/>
          </a:xfrm>
        </p:spPr>
        <p:txBody>
          <a:bodyPr anchor="t" anchorCtr="0"/>
          <a:lstStyle>
            <a:lvl1pPr>
              <a:defRPr b="1" i="0">
                <a:solidFill>
                  <a:srgbClr val="373736"/>
                </a:solidFill>
                <a:latin typeface="+mj-lt"/>
                <a:cs typeface="FlandersArtSans-Bold" panose="00000800000000000000" pitchFamily="2" charset="0"/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296000" y="1908000"/>
            <a:ext cx="3708000" cy="3780000"/>
          </a:xfrm>
        </p:spPr>
        <p:txBody>
          <a:bodyPr bIns="0"/>
          <a:lstStyle>
            <a:lvl1pPr>
              <a:spcBef>
                <a:spcPts val="300"/>
              </a:spcBef>
              <a:defRPr sz="2000">
                <a:solidFill>
                  <a:srgbClr val="373736"/>
                </a:solidFill>
                <a:latin typeface="+mj-lt"/>
              </a:defRPr>
            </a:lvl1pPr>
            <a:lvl2pPr>
              <a:spcBef>
                <a:spcPts val="300"/>
              </a:spcBef>
              <a:defRPr sz="2000">
                <a:solidFill>
                  <a:schemeClr val="bg1">
                    <a:lumMod val="50000"/>
                  </a:schemeClr>
                </a:solidFill>
                <a:latin typeface="+mj-lt"/>
              </a:defRPr>
            </a:lvl2pPr>
            <a:lvl3pPr>
              <a:spcBef>
                <a:spcPts val="300"/>
              </a:spcBef>
              <a:defRPr sz="1800">
                <a:latin typeface="+mj-lt"/>
              </a:defRPr>
            </a:lvl3pPr>
            <a:lvl4pPr>
              <a:spcBef>
                <a:spcPts val="300"/>
              </a:spcBef>
              <a:defRPr sz="1800">
                <a:latin typeface="+mj-lt"/>
              </a:defRPr>
            </a:lvl4pPr>
            <a:lvl5pPr>
              <a:spcBef>
                <a:spcPts val="300"/>
              </a:spcBef>
              <a:defRPr sz="1800">
                <a:latin typeface="+mj-lt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10" name="Tijdelijke aanduiding voor inhoud 3"/>
          <p:cNvSpPr>
            <a:spLocks noGrp="1"/>
          </p:cNvSpPr>
          <p:nvPr>
            <p:ph sz="half" idx="13"/>
          </p:nvPr>
        </p:nvSpPr>
        <p:spPr>
          <a:xfrm>
            <a:off x="5040000" y="1908000"/>
            <a:ext cx="3672000" cy="3780000"/>
          </a:xfrm>
        </p:spPr>
        <p:txBody>
          <a:bodyPr bIns="0"/>
          <a:lstStyle>
            <a:lvl1pPr>
              <a:defRPr sz="2000">
                <a:solidFill>
                  <a:srgbClr val="373736"/>
                </a:solidFill>
                <a:latin typeface="+mj-lt"/>
              </a:defRPr>
            </a:lvl1pPr>
            <a:lvl2pPr>
              <a:spcBef>
                <a:spcPts val="300"/>
              </a:spcBef>
              <a:defRPr sz="2000">
                <a:solidFill>
                  <a:schemeClr val="bg1">
                    <a:lumMod val="50000"/>
                  </a:schemeClr>
                </a:solidFill>
                <a:latin typeface="+mj-lt"/>
              </a:defRPr>
            </a:lvl2pPr>
            <a:lvl3pPr>
              <a:spcBef>
                <a:spcPts val="300"/>
              </a:spcBef>
              <a:defRPr sz="1800">
                <a:latin typeface="+mj-lt"/>
              </a:defRPr>
            </a:lvl3pPr>
            <a:lvl4pPr>
              <a:spcBef>
                <a:spcPts val="300"/>
              </a:spcBef>
              <a:defRPr sz="1800">
                <a:latin typeface="+mj-lt"/>
              </a:defRPr>
            </a:lvl4pPr>
            <a:lvl5pPr>
              <a:spcBef>
                <a:spcPts val="300"/>
              </a:spcBef>
              <a:defRPr sz="1800">
                <a:latin typeface="+mj-lt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3960000" y="6242656"/>
            <a:ext cx="1080000" cy="365125"/>
          </a:xfrm>
        </p:spPr>
        <p:txBody>
          <a:bodyPr/>
          <a:lstStyle>
            <a:lvl1pPr>
              <a:defRPr sz="900">
                <a:latin typeface="+mj-lt"/>
              </a:defRPr>
            </a:lvl1pPr>
          </a:lstStyle>
          <a:p>
            <a:fld id="{7749CDD0-7D77-4D23-9A27-F361E39BA472}" type="datetime1">
              <a:rPr lang="nl-BE" smtClean="0"/>
              <a:pPr/>
              <a:t>2/09/2025</a:t>
            </a:fld>
            <a:r>
              <a:rPr lang="nl-BE"/>
              <a:t> </a:t>
            </a:r>
            <a:r>
              <a:rPr lang="nl-BE" b="1"/>
              <a:t>│</a:t>
            </a:r>
            <a:fld id="{B263F6C6-2226-4286-8995-C42CB1E7C290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2729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1296000" y="756000"/>
            <a:ext cx="7416000" cy="1116000"/>
          </a:xfrm>
        </p:spPr>
        <p:txBody>
          <a:bodyPr anchor="t" anchorCtr="0"/>
          <a:lstStyle>
            <a:lvl1pPr>
              <a:defRPr>
                <a:solidFill>
                  <a:srgbClr val="373736"/>
                </a:solidFill>
                <a:latin typeface="+mj-lt"/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9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296000" y="1915200"/>
            <a:ext cx="7416000" cy="3672000"/>
          </a:xfrm>
        </p:spPr>
        <p:txBody>
          <a:bodyPr bIns="0"/>
          <a:lstStyle>
            <a:lvl1pPr marL="0" indent="0">
              <a:lnSpc>
                <a:spcPct val="90000"/>
              </a:lnSpc>
              <a:buFontTx/>
              <a:buBlip>
                <a:blip r:embed="rId2"/>
              </a:buBlip>
              <a:defRPr sz="2200">
                <a:solidFill>
                  <a:srgbClr val="373736"/>
                </a:solidFill>
                <a:latin typeface="+mj-lt"/>
              </a:defRPr>
            </a:lvl1pPr>
            <a:lvl2pPr>
              <a:lnSpc>
                <a:spcPct val="90000"/>
              </a:lnSpc>
              <a:buSzPct val="75000"/>
              <a:buFontTx/>
              <a:buBlip>
                <a:blip r:embed="rId3"/>
              </a:buBlip>
              <a:defRPr sz="2200">
                <a:solidFill>
                  <a:schemeClr val="bg1">
                    <a:lumMod val="50000"/>
                  </a:schemeClr>
                </a:solidFill>
                <a:latin typeface="+mj-lt"/>
              </a:defRPr>
            </a:lvl2pPr>
            <a:lvl3pPr>
              <a:lnSpc>
                <a:spcPct val="90000"/>
              </a:lnSpc>
              <a:buSzPct val="85000"/>
              <a:defRPr>
                <a:latin typeface="+mj-lt"/>
              </a:defRPr>
            </a:lvl3pPr>
            <a:lvl4pPr>
              <a:lnSpc>
                <a:spcPct val="90000"/>
              </a:lnSpc>
              <a:defRPr>
                <a:latin typeface="+mj-lt"/>
              </a:defRPr>
            </a:lvl4pPr>
            <a:lvl5pPr>
              <a:lnSpc>
                <a:spcPct val="90000"/>
              </a:lnSpc>
              <a:defRPr>
                <a:latin typeface="+mj-lt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3960000" y="6242656"/>
            <a:ext cx="1080000" cy="365125"/>
          </a:xfrm>
        </p:spPr>
        <p:txBody>
          <a:bodyPr/>
          <a:lstStyle>
            <a:lvl1pPr>
              <a:defRPr sz="900">
                <a:latin typeface="+mj-lt"/>
              </a:defRPr>
            </a:lvl1pPr>
          </a:lstStyle>
          <a:p>
            <a:fld id="{7749CDD0-7D77-4D23-9A27-F361E39BA472}" type="datetime1">
              <a:rPr lang="nl-BE" smtClean="0"/>
              <a:pPr/>
              <a:t>2/09/2025</a:t>
            </a:fld>
            <a:r>
              <a:rPr lang="nl-BE"/>
              <a:t> </a:t>
            </a:r>
            <a:r>
              <a:rPr lang="nl-BE" b="1"/>
              <a:t>│</a:t>
            </a:r>
            <a:fld id="{B263F6C6-2226-4286-8995-C42CB1E7C290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85133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/>
          <p:cNvSpPr>
            <a:spLocks noGrp="1"/>
          </p:cNvSpPr>
          <p:nvPr>
            <p:ph type="pic" sz="quarter" idx="10"/>
          </p:nvPr>
        </p:nvSpPr>
        <p:spPr>
          <a:xfrm>
            <a:off x="309220" y="0"/>
            <a:ext cx="8847137" cy="6858000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BE"/>
          </a:p>
        </p:txBody>
      </p:sp>
      <p:sp>
        <p:nvSpPr>
          <p:cNvPr id="7" name="Titel 4"/>
          <p:cNvSpPr>
            <a:spLocks noGrp="1"/>
          </p:cNvSpPr>
          <p:nvPr>
            <p:ph type="ctrTitle"/>
          </p:nvPr>
        </p:nvSpPr>
        <p:spPr>
          <a:xfrm>
            <a:off x="1296000" y="756000"/>
            <a:ext cx="3686547" cy="2196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8" name="Ondertitel 5"/>
          <p:cNvSpPr>
            <a:spLocks noGrp="1"/>
          </p:cNvSpPr>
          <p:nvPr>
            <p:ph type="subTitle" idx="4294967295"/>
          </p:nvPr>
        </p:nvSpPr>
        <p:spPr>
          <a:xfrm>
            <a:off x="5176691" y="4191642"/>
            <a:ext cx="3408509" cy="1731171"/>
          </a:xfrm>
        </p:spPr>
        <p:txBody>
          <a:bodyPr/>
          <a:lstStyle/>
          <a:p>
            <a:r>
              <a:rPr lang="nl-NL"/>
              <a:t>Klikken om de ondertitelstijl van het model te bewerken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23390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5.png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296000" y="756000"/>
            <a:ext cx="7416000" cy="11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296000" y="1916140"/>
            <a:ext cx="7416000" cy="3672000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 </a:t>
            </a:r>
            <a:endParaRPr lang="nl-BE"/>
          </a:p>
          <a:p>
            <a:pPr lvl="4"/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3050875" y="6248079"/>
            <a:ext cx="90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993393" y="6248079"/>
            <a:ext cx="189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944611" y="6248079"/>
            <a:ext cx="54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fld id="{492AD3B4-D906-4191-84FB-4FE613E48036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7" name="Rechthoek 6"/>
          <p:cNvSpPr/>
          <p:nvPr userDrawn="1"/>
        </p:nvSpPr>
        <p:spPr>
          <a:xfrm>
            <a:off x="0" y="0"/>
            <a:ext cx="288000" cy="6858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48000" y="6295977"/>
            <a:ext cx="1828800" cy="157824"/>
          </a:xfrm>
          <a:prstGeom prst="rect">
            <a:avLst/>
          </a:prstGeom>
        </p:spPr>
      </p:pic>
      <p:pic>
        <p:nvPicPr>
          <p:cNvPr id="10" name="Afbeelding 9" descr="Afbeelding met Lettertype, tekst, Graphics, schermopname&#10;&#10;Automatisch gegenereerde beschrijving">
            <a:extLst>
              <a:ext uri="{FF2B5EF4-FFF2-40B4-BE49-F238E27FC236}">
                <a16:creationId xmlns:a16="http://schemas.microsoft.com/office/drawing/2014/main" id="{76EE1044-D218-5F18-BA22-6673D9FB15CC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248" y="6032760"/>
            <a:ext cx="1425725" cy="6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228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49" r:id="rId2"/>
    <p:sldLayoutId id="2147483673" r:id="rId3"/>
    <p:sldLayoutId id="2147483672" r:id="rId4"/>
    <p:sldLayoutId id="2147483678" r:id="rId5"/>
    <p:sldLayoutId id="2147483650" r:id="rId6"/>
    <p:sldLayoutId id="2147483652" r:id="rId7"/>
    <p:sldLayoutId id="2147483655" r:id="rId8"/>
    <p:sldLayoutId id="2147483681" r:id="rId9"/>
  </p:sldLayoutIdLst>
  <p:hf hdr="0" ftr="0" dt="0"/>
  <p:txStyles>
    <p:titleStyle>
      <a:lvl1pPr algn="l" defTabSz="914400" rtl="0" eaLnBrk="1" latinLnBrk="0" hangingPunct="1">
        <a:lnSpc>
          <a:spcPts val="3800"/>
        </a:lnSpc>
        <a:spcBef>
          <a:spcPts val="0"/>
        </a:spcBef>
        <a:buNone/>
        <a:defRPr sz="3700" b="1" i="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88000" indent="-288000" algn="l" defTabSz="914400" rtl="0" eaLnBrk="1" latinLnBrk="0" hangingPunct="1">
        <a:lnSpc>
          <a:spcPct val="90000"/>
        </a:lnSpc>
        <a:spcBef>
          <a:spcPts val="300"/>
        </a:spcBef>
        <a:buSzPct val="90000"/>
        <a:buFontTx/>
        <a:buBlip>
          <a:blip r:embed="rId13"/>
        </a:buBlip>
        <a:defRPr sz="2200" b="1" kern="1200" spc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576000" indent="-288000" algn="l" defTabSz="914400" rtl="0" eaLnBrk="1" latinLnBrk="0" hangingPunct="1">
        <a:lnSpc>
          <a:spcPct val="90000"/>
        </a:lnSpc>
        <a:spcBef>
          <a:spcPts val="300"/>
        </a:spcBef>
        <a:buSzPct val="70000"/>
        <a:buFontTx/>
        <a:buBlip>
          <a:blip r:embed="rId14"/>
        </a:buBlip>
        <a:defRPr sz="2200" kern="1200" spc="0">
          <a:solidFill>
            <a:schemeClr val="bg1">
              <a:lumMod val="50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864000" indent="-288000" algn="l" defTabSz="914400" rtl="0" eaLnBrk="1" latinLnBrk="0" hangingPunct="1">
        <a:lnSpc>
          <a:spcPct val="90000"/>
        </a:lnSpc>
        <a:spcBef>
          <a:spcPts val="300"/>
        </a:spcBef>
        <a:buSzPct val="90000"/>
        <a:buFontTx/>
        <a:buBlip>
          <a:blip r:embed="rId15"/>
        </a:buBlip>
        <a:defRPr sz="2000" kern="1200" spc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152000" indent="-288000" algn="l" defTabSz="914400" rtl="0" eaLnBrk="1" latinLnBrk="0" hangingPunct="1">
        <a:lnSpc>
          <a:spcPct val="90000"/>
        </a:lnSpc>
        <a:spcBef>
          <a:spcPts val="300"/>
        </a:spcBef>
        <a:buSzPct val="75000"/>
        <a:buFontTx/>
        <a:buBlip>
          <a:blip r:embed="rId16"/>
        </a:buBlip>
        <a:defRPr sz="2000" kern="1200" spc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1440000" indent="-288000" algn="l" defTabSz="914400" rtl="0" eaLnBrk="1" latinLnBrk="0" hangingPunct="1">
        <a:lnSpc>
          <a:spcPct val="90000"/>
        </a:lnSpc>
        <a:spcBef>
          <a:spcPts val="300"/>
        </a:spcBef>
        <a:buSzPct val="90000"/>
        <a:buFontTx/>
        <a:buBlip>
          <a:blip r:embed="rId13"/>
        </a:buBlip>
        <a:defRPr sz="2000" kern="1200" spc="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296000" y="756000"/>
            <a:ext cx="7416000" cy="11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3003395" y="6339600"/>
            <a:ext cx="94748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endParaRPr lang="nl-BE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993393" y="6339600"/>
            <a:ext cx="189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endParaRPr lang="nl-BE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944611" y="6339600"/>
            <a:ext cx="54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fld id="{492AD3B4-D906-4191-84FB-4FE613E48036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10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296000" y="1915200"/>
            <a:ext cx="7444800" cy="4352400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 </a:t>
            </a:r>
            <a:endParaRPr lang="nl-BE"/>
          </a:p>
          <a:p>
            <a:pPr lvl="4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3211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5" r:id="rId2"/>
    <p:sldLayoutId id="2147483686" r:id="rId3"/>
  </p:sldLayoutIdLst>
  <p:hf hdr="0" ftr="0" dt="0"/>
  <p:txStyles>
    <p:titleStyle>
      <a:lvl1pPr algn="l" defTabSz="914400" rtl="0" eaLnBrk="1" latinLnBrk="0" hangingPunct="1">
        <a:lnSpc>
          <a:spcPts val="3800"/>
        </a:lnSpc>
        <a:spcBef>
          <a:spcPct val="0"/>
        </a:spcBef>
        <a:buNone/>
        <a:defRPr sz="3700" b="1" kern="1200">
          <a:solidFill>
            <a:schemeClr val="tx1"/>
          </a:solidFill>
          <a:latin typeface="+mn-lt"/>
          <a:ea typeface="+mj-ea"/>
          <a:cs typeface="Arial" panose="020B0604020202020204" pitchFamily="34" charset="0"/>
        </a:defRPr>
      </a:lvl1pPr>
    </p:titleStyle>
    <p:bodyStyle>
      <a:lvl1pPr marL="288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90000"/>
        <a:buFontTx/>
        <a:buBlip>
          <a:blip r:embed="rId5"/>
        </a:buBlip>
        <a:tabLst/>
        <a:defRPr sz="2200" b="1" kern="1200" spc="0" baseline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576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75000"/>
        <a:buFontTx/>
        <a:buBlip>
          <a:blip r:embed="rId6"/>
        </a:buBlip>
        <a:tabLst/>
        <a:defRPr sz="2200" b="0" kern="1200" spc="0" baseline="0">
          <a:solidFill>
            <a:srgbClr val="9B9B9B"/>
          </a:solidFill>
          <a:latin typeface="+mn-lt"/>
          <a:ea typeface="+mn-ea"/>
          <a:cs typeface="Arial" panose="020B0604020202020204" pitchFamily="34" charset="0"/>
        </a:defRPr>
      </a:lvl2pPr>
      <a:lvl3pPr marL="864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85000"/>
        <a:buFontTx/>
        <a:buBlip>
          <a:blip r:embed="rId7"/>
        </a:buBlip>
        <a:tabLst/>
        <a:defRPr sz="2000" kern="1200" spc="0" baseline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3pPr>
      <a:lvl4pPr marL="1152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75000"/>
        <a:buFontTx/>
        <a:buBlip>
          <a:blip r:embed="rId8"/>
        </a:buBlip>
        <a:tabLst/>
        <a:defRPr sz="2000" kern="1200" spc="0" baseline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4pPr>
      <a:lvl5pPr marL="1440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90000"/>
        <a:buFontTx/>
        <a:buBlip>
          <a:blip r:embed="rId5"/>
        </a:buBlip>
        <a:tabLst/>
        <a:defRPr sz="2000" kern="1200" spc="0" baseline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8003D997-DB15-10C6-9DBA-11B5E3A646B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"/>
          </a:blip>
          <a:stretch>
            <a:fillRect/>
          </a:stretch>
        </p:blipFill>
        <p:spPr>
          <a:xfrm>
            <a:off x="0" y="0"/>
            <a:ext cx="9144000" cy="704314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55323" y="2871000"/>
            <a:ext cx="7416000" cy="1116000"/>
          </a:xfrm>
        </p:spPr>
        <p:txBody>
          <a:bodyPr/>
          <a:lstStyle/>
          <a:p>
            <a:pPr algn="ctr"/>
            <a:r>
              <a:rPr lang="nl-BE"/>
              <a:t>Welke info is opgenomen?</a:t>
            </a:r>
            <a:br>
              <a:rPr lang="nl-BE" b="1">
                <a:latin typeface="FlandersArtSans-Light" panose="00000400000000000000" pitchFamily="2" charset="0"/>
              </a:rPr>
            </a:br>
            <a:endParaRPr lang="nl-BE" b="1">
              <a:latin typeface="FlandersArtSans-Light" panose="00000400000000000000" pitchFamily="2" charset="0"/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1BE28EC-0A79-9FC7-E9A8-4D5DD7E07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3F6C6-2226-4286-8995-C42CB1E7C290}" type="slidenum">
              <a:rPr lang="nl-BE" smtClean="0"/>
              <a:pPr/>
              <a:t>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139808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8641B4-ACDA-7A41-3D34-118BD2DEF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293" y="98673"/>
            <a:ext cx="8540885" cy="583689"/>
          </a:xfrm>
        </p:spPr>
        <p:txBody>
          <a:bodyPr/>
          <a:lstStyle/>
          <a:p>
            <a:pPr algn="ctr"/>
            <a:r>
              <a:rPr lang="nl-BE"/>
              <a:t>Welke info is opgenomen?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6C90008-D656-F4F9-CE9F-2F8D9BD245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8194" y="752637"/>
            <a:ext cx="4133806" cy="1116000"/>
          </a:xfrm>
        </p:spPr>
        <p:txBody>
          <a:bodyPr/>
          <a:lstStyle/>
          <a:p>
            <a:pPr>
              <a:buNone/>
            </a:pPr>
            <a:r>
              <a:rPr lang="nl-NL" sz="1800" b="0"/>
              <a:t>1. Erkende zorgvoorzieningen door het beleidsdomein Welzijn, Volksgezondheid en Gezin (bv. woonzorgcentra, </a:t>
            </a:r>
            <a:r>
              <a:rPr lang="nl-NL" sz="1800" b="0" err="1"/>
              <a:t>CAW’s</a:t>
            </a:r>
            <a:r>
              <a:rPr lang="nl-NL" sz="1800" b="0"/>
              <a:t>)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43F5FCD1-4FCB-43C9-340F-196EEA4ED0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0783" y="1859574"/>
            <a:ext cx="5299791" cy="301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33B6EAEA-A2F9-8C02-FB5B-055DC715471C}"/>
              </a:ext>
            </a:extLst>
          </p:cNvPr>
          <p:cNvSpPr txBox="1">
            <a:spLocks/>
          </p:cNvSpPr>
          <p:nvPr/>
        </p:nvSpPr>
        <p:spPr>
          <a:xfrm>
            <a:off x="438194" y="1671221"/>
            <a:ext cx="4133806" cy="90998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90000"/>
              <a:buFontTx/>
              <a:buBlip>
                <a:blip r:embed="rId3"/>
              </a:buBlip>
              <a:defRPr sz="2200" b="1" kern="1200" spc="0">
                <a:solidFill>
                  <a:srgbClr val="373736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576000" indent="-288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75000"/>
              <a:buFontTx/>
              <a:buBlip>
                <a:blip r:embed="rId4"/>
              </a:buBlip>
              <a:defRPr sz="2200" kern="1200" spc="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Calibri" panose="020F0502020204030204" pitchFamily="34" charset="0"/>
              </a:defRPr>
            </a:lvl2pPr>
            <a:lvl3pPr marL="864000" indent="-288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85000"/>
              <a:buFontTx/>
              <a:buBlip>
                <a:blip r:embed="rId5"/>
              </a:buBlip>
              <a:defRPr sz="2000" kern="1200" spc="0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lvl3pPr>
            <a:lvl4pPr marL="1152000" indent="-288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75000"/>
              <a:buFontTx/>
              <a:buBlip>
                <a:blip r:embed="rId6"/>
              </a:buBlip>
              <a:defRPr sz="2000" kern="1200" spc="0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lvl4pPr>
            <a:lvl5pPr marL="1440000" indent="-288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90000"/>
              <a:buFontTx/>
              <a:buBlip>
                <a:blip r:embed="rId3"/>
              </a:buBlip>
              <a:defRPr sz="2000" kern="1200" spc="0" baseline="0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nl-NL" sz="1800" b="0"/>
              <a:t>2. Erkende gezondheidszorgberoepen die werken in de eerste lijn (bv. huisartsen, apothekers enz.)</a:t>
            </a:r>
          </a:p>
        </p:txBody>
      </p:sp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97FAD010-90CC-63FD-0E43-BC61ABE6E88B}"/>
              </a:ext>
            </a:extLst>
          </p:cNvPr>
          <p:cNvSpPr txBox="1">
            <a:spLocks/>
          </p:cNvSpPr>
          <p:nvPr/>
        </p:nvSpPr>
        <p:spPr>
          <a:xfrm>
            <a:off x="5357148" y="714807"/>
            <a:ext cx="3786852" cy="111232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90000"/>
              <a:buFontTx/>
              <a:buBlip>
                <a:blip r:embed="rId3"/>
              </a:buBlip>
              <a:defRPr sz="2200" b="1" kern="1200" spc="0">
                <a:solidFill>
                  <a:srgbClr val="373736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576000" indent="-288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75000"/>
              <a:buFontTx/>
              <a:buBlip>
                <a:blip r:embed="rId4"/>
              </a:buBlip>
              <a:defRPr sz="2200" kern="1200" spc="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Calibri" panose="020F0502020204030204" pitchFamily="34" charset="0"/>
              </a:defRPr>
            </a:lvl2pPr>
            <a:lvl3pPr marL="864000" indent="-288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85000"/>
              <a:buFontTx/>
              <a:buBlip>
                <a:blip r:embed="rId5"/>
              </a:buBlip>
              <a:defRPr sz="2000" kern="1200" spc="0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lvl3pPr>
            <a:lvl4pPr marL="1152000" indent="-288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75000"/>
              <a:buFontTx/>
              <a:buBlip>
                <a:blip r:embed="rId6"/>
              </a:buBlip>
              <a:defRPr sz="2000" kern="1200" spc="0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lvl4pPr>
            <a:lvl5pPr marL="1440000" indent="-288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90000"/>
              <a:buFontTx/>
              <a:buBlip>
                <a:blip r:embed="rId3"/>
              </a:buBlip>
              <a:defRPr sz="2000" kern="1200" spc="0" baseline="0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nl-NL" sz="1800" b="0"/>
              <a:t>3. Niet-erkend zorgaanbod dat thematisch aansluit bij welzijn, volksgezondheid en gezin (bv. zelfhulpgroepen, </a:t>
            </a:r>
            <a:r>
              <a:rPr lang="nl-NL" sz="1800" b="0" err="1"/>
              <a:t>tabakologen</a:t>
            </a:r>
            <a:r>
              <a:rPr lang="nl-NL" sz="1800" b="0"/>
              <a:t> enz.)</a:t>
            </a:r>
          </a:p>
        </p:txBody>
      </p:sp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191E1C09-B397-7B14-3CF1-9E141E648C1D}"/>
              </a:ext>
            </a:extLst>
          </p:cNvPr>
          <p:cNvSpPr txBox="1">
            <a:spLocks/>
          </p:cNvSpPr>
          <p:nvPr/>
        </p:nvSpPr>
        <p:spPr>
          <a:xfrm>
            <a:off x="438194" y="4870056"/>
            <a:ext cx="3641613" cy="90998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90000"/>
              <a:buFontTx/>
              <a:buBlip>
                <a:blip r:embed="rId3"/>
              </a:buBlip>
              <a:defRPr sz="2200" b="1" kern="1200" spc="0">
                <a:solidFill>
                  <a:srgbClr val="373736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576000" indent="-288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75000"/>
              <a:buFontTx/>
              <a:buBlip>
                <a:blip r:embed="rId4"/>
              </a:buBlip>
              <a:defRPr sz="2200" kern="1200" spc="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Calibri" panose="020F0502020204030204" pitchFamily="34" charset="0"/>
              </a:defRPr>
            </a:lvl2pPr>
            <a:lvl3pPr marL="864000" indent="-288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85000"/>
              <a:buFontTx/>
              <a:buBlip>
                <a:blip r:embed="rId5"/>
              </a:buBlip>
              <a:defRPr sz="2000" kern="1200" spc="0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lvl3pPr>
            <a:lvl4pPr marL="1152000" indent="-288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75000"/>
              <a:buFontTx/>
              <a:buBlip>
                <a:blip r:embed="rId6"/>
              </a:buBlip>
              <a:defRPr sz="2000" kern="1200" spc="0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lvl4pPr>
            <a:lvl5pPr marL="1440000" indent="-288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90000"/>
              <a:buFontTx/>
              <a:buBlip>
                <a:blip r:embed="rId3"/>
              </a:buBlip>
              <a:defRPr sz="2000" kern="1200" spc="0" baseline="0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nl-NL" sz="1800" b="0"/>
              <a:t>4. Erkend door een ander beleidsdomein (bv. maatwerkbedrijven, integratiecentra)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78F86216-B529-979E-C357-A9FBEC3DA94F}"/>
              </a:ext>
            </a:extLst>
          </p:cNvPr>
          <p:cNvSpPr txBox="1"/>
          <p:nvPr/>
        </p:nvSpPr>
        <p:spPr>
          <a:xfrm>
            <a:off x="5255136" y="4855557"/>
            <a:ext cx="381104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/>
              <a:t>5. Restcategorie (bv. gegevens van overheden, zoals jeugddienst gemeente, Vlaamse Gemeenschapscommissie, hoofdzetel VDAB enz.)</a:t>
            </a:r>
          </a:p>
        </p:txBody>
      </p:sp>
      <p:sp>
        <p:nvSpPr>
          <p:cNvPr id="10" name="Tijdelijke aanduiding voor dianummer 9">
            <a:extLst>
              <a:ext uri="{FF2B5EF4-FFF2-40B4-BE49-F238E27FC236}">
                <a16:creationId xmlns:a16="http://schemas.microsoft.com/office/drawing/2014/main" id="{A548978C-F0DA-8A39-C355-C743120A2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3F6C6-2226-4286-8995-C42CB1E7C290}" type="slidenum">
              <a:rPr lang="nl-BE" smtClean="0"/>
              <a:pPr/>
              <a:t>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28681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/>
      <p:bldP spid="8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3D58D1-B923-0837-D991-18244A9E6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Welke info is opgenomen?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725B98D-AB6D-7975-F5E1-D7CEA116AE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95999" y="1517715"/>
            <a:ext cx="7676507" cy="4458879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Blip>
                <a:blip r:embed="rId2"/>
              </a:buBlip>
              <a:tabLst/>
              <a:defRPr/>
            </a:pPr>
            <a:r>
              <a:rPr kumimoji="0" lang="nl-BE" sz="2200" b="1" i="0" u="none" strike="noStrike" kern="1200" cap="none" spc="0" normalizeH="0" baseline="0" noProof="0">
                <a:ln>
                  <a:noFill/>
                </a:ln>
                <a:solidFill>
                  <a:srgbClr val="373736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Rubriekenlijst</a:t>
            </a:r>
          </a:p>
          <a:p>
            <a:pPr marL="575945" marR="0" lvl="1" indent="-287655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75000"/>
              <a:buFontTx/>
              <a:buBlip>
                <a:blip r:embed="rId3"/>
              </a:buBlip>
              <a:tabLst/>
              <a:defRPr/>
            </a:pPr>
            <a:r>
              <a:rPr kumimoji="0" lang="nl-BE" sz="2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= inhoudstafel van de databank</a:t>
            </a:r>
          </a:p>
          <a:p>
            <a:pPr marL="863945" marR="0" lvl="2" indent="-287655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85000"/>
              <a:buFontTx/>
              <a:buBlip>
                <a:blip r:embed="rId4"/>
              </a:buBlip>
              <a:tabLst/>
              <a:defRPr/>
            </a:pPr>
            <a:r>
              <a:rPr kumimoji="0" lang="nl-BE" sz="2000" b="0" i="0" u="none" strike="noStrike" kern="1200" cap="none" spc="0" normalizeH="0" baseline="0" noProof="0">
                <a:ln>
                  <a:noFill/>
                </a:ln>
                <a:solidFill>
                  <a:srgbClr val="373636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Rubriek 1-18: Welzijnsorganisaties/zorgvoorzieningen</a:t>
            </a:r>
          </a:p>
          <a:p>
            <a:pPr marL="1151945" lvl="3" indent="-287655">
              <a:buSzPct val="85000"/>
              <a:buBlip>
                <a:blip r:embed="rId4"/>
              </a:buBlip>
              <a:defRPr/>
            </a:pPr>
            <a:r>
              <a:rPr lang="nl-BE">
                <a:solidFill>
                  <a:srgbClr val="373636"/>
                </a:solidFill>
                <a:latin typeface="Calibri"/>
              </a:rPr>
              <a:t>Sociale huizen, woonzorgcentra, kinderopvanginitiatieven…</a:t>
            </a:r>
            <a:endParaRPr kumimoji="0" lang="nl-BE" b="0" i="0" u="none" strike="noStrike" kern="1200" cap="none" spc="0" normalizeH="0" baseline="0" noProof="0">
              <a:ln>
                <a:noFill/>
              </a:ln>
              <a:solidFill>
                <a:srgbClr val="373636"/>
              </a:solidFill>
              <a:effectLst/>
              <a:uLnTx/>
              <a:uFillTx/>
              <a:latin typeface="Calibri"/>
              <a:ea typeface="+mn-ea"/>
              <a:cs typeface="Calibri" panose="020F0502020204030204" pitchFamily="34" charset="0"/>
            </a:endParaRPr>
          </a:p>
          <a:p>
            <a:pPr marL="863945" marR="0" lvl="2" indent="-287655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85000"/>
              <a:buFontTx/>
              <a:buBlip>
                <a:blip r:embed="rId4"/>
              </a:buBlip>
              <a:tabLst/>
              <a:defRPr/>
            </a:pPr>
            <a:r>
              <a:rPr kumimoji="0" lang="nl-BE" sz="2000" b="0" i="0" u="none" strike="noStrike" kern="1200" cap="none" spc="0" normalizeH="0" baseline="0" noProof="0">
                <a:ln>
                  <a:noFill/>
                </a:ln>
                <a:solidFill>
                  <a:srgbClr val="373636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Rubriek 19: Gezondheidszorgberoepen</a:t>
            </a:r>
          </a:p>
          <a:p>
            <a:pPr marL="1151945" lvl="3" indent="-287655">
              <a:buSzPct val="85000"/>
              <a:buBlip>
                <a:blip r:embed="rId4"/>
              </a:buBlip>
              <a:defRPr/>
            </a:pPr>
            <a:r>
              <a:rPr kumimoji="0" lang="nl-BE" b="0" i="0" u="none" strike="noStrike" kern="1200" cap="none" spc="0" normalizeH="0" baseline="0" noProof="0">
                <a:ln>
                  <a:noFill/>
                </a:ln>
                <a:solidFill>
                  <a:srgbClr val="373636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Apotheken, huisartsen, kinesitherapeuten, logopedisten…</a:t>
            </a:r>
          </a:p>
          <a:p>
            <a:pPr marL="576290" marR="0" lvl="2" indent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85000"/>
              <a:buNone/>
              <a:tabLst/>
              <a:defRPr/>
            </a:pPr>
            <a:endParaRPr kumimoji="0" lang="nl-BE" sz="2000" b="0" i="0" u="none" strike="noStrike" kern="1200" cap="none" spc="0" normalizeH="0" baseline="0" noProof="0">
              <a:ln>
                <a:noFill/>
              </a:ln>
              <a:solidFill>
                <a:srgbClr val="373636"/>
              </a:solidFill>
              <a:effectLst/>
              <a:uLnTx/>
              <a:uFillTx/>
              <a:latin typeface="Calibri"/>
              <a:ea typeface="+mn-ea"/>
              <a:cs typeface="Calibri" panose="020F0502020204030204" pitchFamily="34" charset="0"/>
            </a:endParaRPr>
          </a:p>
          <a:p>
            <a:pPr marL="0" marR="0" lvl="0" indent="-28771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Blip>
                <a:blip r:embed="rId2"/>
              </a:buBlip>
              <a:tabLst/>
              <a:defRPr/>
            </a:pPr>
            <a:r>
              <a:rPr kumimoji="0" lang="nl-NL" sz="2200" b="1" i="0" u="none" strike="noStrike" kern="1200" cap="none" spc="0" normalizeH="0" baseline="0" noProof="0">
                <a:ln>
                  <a:noFill/>
                </a:ln>
                <a:solidFill>
                  <a:srgbClr val="373736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Fiche is gekoppeld:</a:t>
            </a:r>
          </a:p>
          <a:p>
            <a:pPr marL="576000" marR="0" lvl="1" indent="-28771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75000"/>
              <a:buFontTx/>
              <a:buBlip>
                <a:blip r:embed="rId3"/>
              </a:buBlip>
              <a:tabLst/>
              <a:defRPr/>
            </a:pPr>
            <a:r>
              <a:rPr kumimoji="0" lang="nl-NL" sz="2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aan één of meerdere rubrieken</a:t>
            </a:r>
          </a:p>
          <a:p>
            <a:pPr lvl="1" indent="-287710">
              <a:defRPr/>
            </a:pPr>
            <a:r>
              <a:rPr lang="nl-NL">
                <a:solidFill>
                  <a:prstClr val="white">
                    <a:lumMod val="50000"/>
                  </a:prstClr>
                </a:solidFill>
              </a:rPr>
              <a:t>een zo precies mogelijke </a:t>
            </a:r>
            <a:r>
              <a:rPr lang="nl-NL" err="1">
                <a:solidFill>
                  <a:prstClr val="white">
                    <a:lumMod val="50000"/>
                  </a:prstClr>
                </a:solidFill>
              </a:rPr>
              <a:t>subrubriek</a:t>
            </a:r>
            <a:endParaRPr lang="nl-NL">
              <a:solidFill>
                <a:prstClr val="white">
                  <a:lumMod val="50000"/>
                </a:prstClr>
              </a:solidFill>
            </a:endParaRPr>
          </a:p>
          <a:p>
            <a:pPr marL="288290" marR="0" lvl="1" indent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75000"/>
              <a:buNone/>
              <a:tabLst/>
              <a:defRPr/>
            </a:pPr>
            <a:br>
              <a:rPr lang="nl-NL">
                <a:solidFill>
                  <a:prstClr val="white">
                    <a:lumMod val="50000"/>
                  </a:prstClr>
                </a:solidFill>
                <a:latin typeface="Calibri"/>
              </a:rPr>
            </a:br>
            <a:endParaRPr lang="nl-NL">
              <a:solidFill>
                <a:prstClr val="white">
                  <a:lumMod val="50000"/>
                </a:prstClr>
              </a:solidFill>
              <a:latin typeface="Calibri"/>
            </a:endParaRPr>
          </a:p>
          <a:p>
            <a:pPr indent="-287710">
              <a:defRPr/>
            </a:pPr>
            <a:r>
              <a:rPr lang="nl-NL">
                <a:latin typeface="Calibri"/>
              </a:rPr>
              <a:t>Afspraken rond manier van opnemen &gt; </a:t>
            </a:r>
            <a:r>
              <a:rPr lang="nl-NL" err="1">
                <a:latin typeface="Calibri"/>
              </a:rPr>
              <a:t>datagovernance</a:t>
            </a:r>
            <a:endParaRPr lang="nl-NL">
              <a:latin typeface="Calibri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E69BBC88-EBAF-2A82-F8C1-1C24D3EF4B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7741" y="4425685"/>
            <a:ext cx="2337930" cy="796757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A433A7A1-2E14-0ECA-AAB5-38ADB90DE2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01559" y="3429000"/>
            <a:ext cx="3570948" cy="823147"/>
          </a:xfrm>
          <a:prstGeom prst="rect">
            <a:avLst/>
          </a:prstGeom>
        </p:spPr>
      </p:pic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720AFD8-F518-5066-F1CE-FEA3EA5E8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3F6C6-2226-4286-8995-C42CB1E7C290}" type="slidenum">
              <a:rPr lang="nl-BE" smtClean="0"/>
              <a:pPr/>
              <a:t>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97871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8577B444-15FB-14EF-EE88-BCA1D92A97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364" y="1195581"/>
            <a:ext cx="7860636" cy="490641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AB6143A-8874-69A5-3767-E496AB534D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Welke info is opgenomen?</a:t>
            </a:r>
          </a:p>
        </p:txBody>
      </p:sp>
      <p:sp>
        <p:nvSpPr>
          <p:cNvPr id="8" name="Ovaal 7">
            <a:extLst>
              <a:ext uri="{FF2B5EF4-FFF2-40B4-BE49-F238E27FC236}">
                <a16:creationId xmlns:a16="http://schemas.microsoft.com/office/drawing/2014/main" id="{8378818F-7963-B67E-7DC7-EC4FA62C98FB}"/>
              </a:ext>
            </a:extLst>
          </p:cNvPr>
          <p:cNvSpPr/>
          <p:nvPr/>
        </p:nvSpPr>
        <p:spPr>
          <a:xfrm>
            <a:off x="751891" y="3515812"/>
            <a:ext cx="1787703" cy="688368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A9C0565-71E6-3314-EB77-BF19A93FF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3F6C6-2226-4286-8995-C42CB1E7C290}" type="slidenum">
              <a:rPr lang="nl-BE" smtClean="0"/>
              <a:pPr/>
              <a:t>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65421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B6143A-8874-69A5-3767-E496AB534D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Welke info is opgenomen?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6BDFD502-B0F8-BB5B-87CB-D576E503D5E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239"/>
          <a:stretch/>
        </p:blipFill>
        <p:spPr>
          <a:xfrm>
            <a:off x="485025" y="1307458"/>
            <a:ext cx="4198984" cy="3886537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FD4131DE-6ABA-6F51-C8F1-8E70163E0D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000" y="1314000"/>
            <a:ext cx="4580017" cy="4320914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7D190A53-9FB8-5ECB-1258-24568D73945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b="9334"/>
          <a:stretch>
            <a:fillRect/>
          </a:stretch>
        </p:blipFill>
        <p:spPr>
          <a:xfrm>
            <a:off x="2400508" y="2775256"/>
            <a:ext cx="4198984" cy="3143763"/>
          </a:xfrm>
          <a:prstGeom prst="rect">
            <a:avLst/>
          </a:prstGeom>
        </p:spPr>
      </p:pic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FF8F7FE-6283-B24B-2704-293912595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3F6C6-2226-4286-8995-C42CB1E7C290}" type="slidenum">
              <a:rPr lang="nl-BE" smtClean="0"/>
              <a:pPr/>
              <a:t>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52811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CD7BCF-9750-99C6-88BA-0B392CABB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>
                <a:latin typeface="+mj-lt"/>
              </a:rPr>
              <a:t>Rubrieken/Trefwoorden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D94D7B8-2E05-E9B2-67C1-5F42F8A8FCA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BE"/>
              <a:t>Opbouw van de hoofdrubrieken (1-18):</a:t>
            </a:r>
          </a:p>
          <a:p>
            <a:pPr lvl="1"/>
            <a:r>
              <a:rPr lang="nl-BE"/>
              <a:t>Telefonische hulpverlening/crisis/online hulpverlening</a:t>
            </a:r>
          </a:p>
          <a:p>
            <a:pPr lvl="1"/>
            <a:r>
              <a:rPr lang="nl-BE"/>
              <a:t>Ambulante hulpverlening</a:t>
            </a:r>
          </a:p>
          <a:p>
            <a:pPr lvl="1"/>
            <a:r>
              <a:rPr lang="nl-BE"/>
              <a:t>Residentiële hulpverlening</a:t>
            </a:r>
          </a:p>
          <a:p>
            <a:pPr lvl="1"/>
            <a:r>
              <a:rPr lang="nl-BE"/>
              <a:t>Specifieke voorzieningen</a:t>
            </a:r>
          </a:p>
          <a:p>
            <a:pPr lvl="1"/>
            <a:r>
              <a:rPr lang="nl-BE"/>
              <a:t>Zelfhulp</a:t>
            </a:r>
          </a:p>
          <a:p>
            <a:pPr lvl="1"/>
            <a:r>
              <a:rPr lang="nl-BE"/>
              <a:t>Overleg, koepels, federaties</a:t>
            </a:r>
            <a:br>
              <a:rPr lang="nl-BE"/>
            </a:br>
            <a:endParaRPr lang="nl-BE"/>
          </a:p>
          <a:p>
            <a:r>
              <a:rPr lang="nl-BE"/>
              <a:t>Standaard een aantal trefwoorden per (sub)rubriek</a:t>
            </a:r>
          </a:p>
          <a:p>
            <a:pPr marL="288000" lvl="1" indent="0">
              <a:buNone/>
            </a:pPr>
            <a:endParaRPr lang="nl-BE"/>
          </a:p>
          <a:p>
            <a:r>
              <a:rPr lang="nl-BE"/>
              <a:t>Regelmatige controle en update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0AD0E51-AADC-0D1E-48FD-1D5466CC6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3F6C6-2226-4286-8995-C42CB1E7C290}" type="slidenum">
              <a:rPr lang="nl-BE" smtClean="0"/>
              <a:pPr/>
              <a:t>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02341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8BBE73-48BB-EA5E-4799-7B1492D2E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>
                <a:latin typeface="+mj-lt"/>
              </a:rPr>
              <a:t>Wat vind je er niet in?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DCDD7F8-F2F2-03E3-41C7-8B636118946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NL"/>
              <a:t>Wat wel en niet opgenomen wordt in de Sociale Kaart is in evolutie</a:t>
            </a:r>
          </a:p>
          <a:p>
            <a:pPr marL="918900" lvl="1" indent="-342900">
              <a:buFont typeface="Wingdings" panose="05000000000000000000" pitchFamily="2" charset="2"/>
              <a:buChar char="Ø"/>
            </a:pPr>
            <a:r>
              <a:rPr lang="nl-BE" b="1"/>
              <a:t>de ideale Sociale Kaart bestaat niet en is nooit “af”</a:t>
            </a:r>
          </a:p>
          <a:p>
            <a:pPr lvl="1"/>
            <a:r>
              <a:rPr lang="nl-BE"/>
              <a:t>Scheidingsconsulenten, kindercoaches, burn-outcoaches, …</a:t>
            </a:r>
          </a:p>
          <a:p>
            <a:pPr lvl="1"/>
            <a:r>
              <a:rPr lang="nl-BE"/>
              <a:t>Advocaten, notarissen, gerechtsdeurwaarders</a:t>
            </a:r>
          </a:p>
          <a:p>
            <a:pPr lvl="1"/>
            <a:r>
              <a:rPr lang="nl-BE"/>
              <a:t>Sportverenigingen, tenzij duidelijke link met</a:t>
            </a:r>
            <a:br>
              <a:rPr lang="nl-BE"/>
            </a:br>
            <a:r>
              <a:rPr lang="nl-BE"/>
              <a:t>personen met een handicap</a:t>
            </a:r>
          </a:p>
          <a:p>
            <a:pPr lvl="1"/>
            <a:r>
              <a:rPr lang="nl-BE"/>
              <a:t>Traiteurdiensten</a:t>
            </a:r>
          </a:p>
          <a:p>
            <a:pPr lvl="1"/>
            <a:r>
              <a:rPr lang="nl-BE"/>
              <a:t>Commerciële poetsdiensten</a:t>
            </a:r>
          </a:p>
          <a:p>
            <a:pPr lvl="1"/>
            <a:r>
              <a:rPr lang="nl-BE"/>
              <a:t>…</a:t>
            </a:r>
          </a:p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F3B4F52-13F2-EAC7-765E-35668C72C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3F6C6-2226-4286-8995-C42CB1E7C290}" type="slidenum">
              <a:rPr lang="nl-BE" smtClean="0"/>
              <a:pPr/>
              <a:t>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4382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resentatie_De Sociale Kaart">
  <a:themeElements>
    <a:clrScheme name="DZORG 2023">
      <a:dk1>
        <a:srgbClr val="373636"/>
      </a:dk1>
      <a:lt1>
        <a:sysClr val="window" lastClr="FFFFFF"/>
      </a:lt1>
      <a:dk2>
        <a:srgbClr val="6B6B6B"/>
      </a:dk2>
      <a:lt2>
        <a:srgbClr val="F6F5F3"/>
      </a:lt2>
      <a:accent1>
        <a:srgbClr val="0F4C81"/>
      </a:accent1>
      <a:accent2>
        <a:srgbClr val="359B3C"/>
      </a:accent2>
      <a:accent3>
        <a:srgbClr val="0E6DA7"/>
      </a:accent3>
      <a:accent4>
        <a:srgbClr val="E98300"/>
      </a:accent4>
      <a:accent5>
        <a:srgbClr val="DD3734"/>
      </a:accent5>
      <a:accent6>
        <a:srgbClr val="80B6E4"/>
      </a:accent6>
      <a:hlink>
        <a:srgbClr val="3C96BE"/>
      </a:hlink>
      <a:folHlink>
        <a:srgbClr val="AA78AA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1" id="{39F3C797-C84A-47A8-ADB9-6F7075CE787E}" vid="{920FA5C6-36D2-4AD2-B13D-2FFFE40E62D8}"/>
    </a:ext>
  </a:extLst>
</a:theme>
</file>

<file path=ppt/theme/theme2.xml><?xml version="1.0" encoding="utf-8"?>
<a:theme xmlns:a="http://schemas.openxmlformats.org/drawingml/2006/main" name="Sociale kaart_aanpassing">
  <a:themeElements>
    <a:clrScheme name="DZORG 2023">
      <a:dk1>
        <a:srgbClr val="373636"/>
      </a:dk1>
      <a:lt1>
        <a:sysClr val="window" lastClr="FFFFFF"/>
      </a:lt1>
      <a:dk2>
        <a:srgbClr val="6B6B6B"/>
      </a:dk2>
      <a:lt2>
        <a:srgbClr val="F6F5F3"/>
      </a:lt2>
      <a:accent1>
        <a:srgbClr val="0F4C81"/>
      </a:accent1>
      <a:accent2>
        <a:srgbClr val="359B3C"/>
      </a:accent2>
      <a:accent3>
        <a:srgbClr val="0E6DA7"/>
      </a:accent3>
      <a:accent4>
        <a:srgbClr val="E98300"/>
      </a:accent4>
      <a:accent5>
        <a:srgbClr val="DD3734"/>
      </a:accent5>
      <a:accent6>
        <a:srgbClr val="80B6E4"/>
      </a:accent6>
      <a:hlink>
        <a:srgbClr val="3C96BE"/>
      </a:hlink>
      <a:folHlink>
        <a:srgbClr val="AA78AA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1" id="{39F3C797-C84A-47A8-ADB9-6F7075CE787E}" vid="{97094D2C-9432-4013-931A-0896DE85D45E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4aa7712-e657-4542-8a60-41d56582ec84">
      <Terms xmlns="http://schemas.microsoft.com/office/infopath/2007/PartnerControls"/>
    </lcf76f155ced4ddcb4097134ff3c332f>
    <TaxCatchAll xmlns="9a9ec0f0-7796-43d0-ac1f-4c8c46ee0bd1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15890ACE8ADDD4FAE3A9ABF09DC512E" ma:contentTypeVersion="18" ma:contentTypeDescription="Een nieuw document maken." ma:contentTypeScope="" ma:versionID="3202372b075ee18dea42cc5fec75e219">
  <xsd:schema xmlns:xsd="http://www.w3.org/2001/XMLSchema" xmlns:xs="http://www.w3.org/2001/XMLSchema" xmlns:p="http://schemas.microsoft.com/office/2006/metadata/properties" xmlns:ns2="04aa7712-e657-4542-8a60-41d56582ec84" xmlns:ns3="8962c94e-82ee-4bf5-ba06-66eb93334c9b" xmlns:ns4="9a9ec0f0-7796-43d0-ac1f-4c8c46ee0bd1" targetNamespace="http://schemas.microsoft.com/office/2006/metadata/properties" ma:root="true" ma:fieldsID="1ce8bbb0d701ba3a74127b854cb9e674" ns2:_="" ns3:_="" ns4:_="">
    <xsd:import namespace="04aa7712-e657-4542-8a60-41d56582ec84"/>
    <xsd:import namespace="8962c94e-82ee-4bf5-ba06-66eb93334c9b"/>
    <xsd:import namespace="9a9ec0f0-7796-43d0-ac1f-4c8c46ee0bd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aa7712-e657-4542-8a60-41d56582ec8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49ca8161-7180-459b-a0ef-1a71cf6ffea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62c94e-82ee-4bf5-ba06-66eb93334c9b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9ec0f0-7796-43d0-ac1f-4c8c46ee0bd1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8f5bd88d-0170-43dc-b48f-ba592e265f11}" ma:internalName="TaxCatchAll" ma:showField="CatchAllData" ma:web="75e81734-efe7-4f9e-b6ba-196a27e8dbe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542417C-1B2B-43E3-9850-BD5AC0818BBB}">
  <ds:schemaRefs>
    <ds:schemaRef ds:uri="http://purl.org/dc/terms/"/>
    <ds:schemaRef ds:uri="8962c94e-82ee-4bf5-ba06-66eb93334c9b"/>
    <ds:schemaRef ds:uri="http://purl.org/dc/dcmitype/"/>
    <ds:schemaRef ds:uri="http://schemas.microsoft.com/office/2006/documentManagement/types"/>
    <ds:schemaRef ds:uri="http://purl.org/dc/elements/1.1/"/>
    <ds:schemaRef ds:uri="04aa7712-e657-4542-8a60-41d56582ec84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9a9ec0f0-7796-43d0-ac1f-4c8c46ee0bd1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D76CD3BD-1385-4D38-8982-749641A1ECDD}">
  <ds:schemaRefs>
    <ds:schemaRef ds:uri="04aa7712-e657-4542-8a60-41d56582ec84"/>
    <ds:schemaRef ds:uri="8962c94e-82ee-4bf5-ba06-66eb93334c9b"/>
    <ds:schemaRef ds:uri="9a9ec0f0-7796-43d0-ac1f-4c8c46ee0bd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88EBA11B-56C8-46F6-B2B4-7FB01BE6799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DeSocialeKaart_presentatie_2023</Template>
  <TotalTime>1</TotalTime>
  <Words>284</Words>
  <Application>Microsoft Office PowerPoint</Application>
  <PresentationFormat>Diavoorstelling (4:3)</PresentationFormat>
  <Paragraphs>52</Paragraphs>
  <Slides>7</Slides>
  <Notes>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2</vt:i4>
      </vt:variant>
      <vt:variant>
        <vt:lpstr>Diatitels</vt:lpstr>
      </vt:variant>
      <vt:variant>
        <vt:i4>7</vt:i4>
      </vt:variant>
    </vt:vector>
  </HeadingPairs>
  <TitlesOfParts>
    <vt:vector size="15" baseType="lpstr">
      <vt:lpstr>Arial</vt:lpstr>
      <vt:lpstr>Calibri</vt:lpstr>
      <vt:lpstr>Calibri Light</vt:lpstr>
      <vt:lpstr>FlandersArtSans-Light</vt:lpstr>
      <vt:lpstr>FlandersArtSans-Regular</vt:lpstr>
      <vt:lpstr>Wingdings</vt:lpstr>
      <vt:lpstr>Presentatie_De Sociale Kaart</vt:lpstr>
      <vt:lpstr>Sociale kaart_aanpassing</vt:lpstr>
      <vt:lpstr>Welke info is opgenomen? </vt:lpstr>
      <vt:lpstr>Welke info is opgenomen?</vt:lpstr>
      <vt:lpstr>Welke info is opgenomen?</vt:lpstr>
      <vt:lpstr>Welke info is opgenomen?</vt:lpstr>
      <vt:lpstr>Welke info is opgenomen?</vt:lpstr>
      <vt:lpstr>Rubrieken/Trefwoorden</vt:lpstr>
      <vt:lpstr>Wat vind je er niet in?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Devadder Phebe</dc:creator>
  <cp:lastModifiedBy>Devadder Phebe</cp:lastModifiedBy>
  <cp:revision>18</cp:revision>
  <dcterms:created xsi:type="dcterms:W3CDTF">2023-10-09T13:52:27Z</dcterms:created>
  <dcterms:modified xsi:type="dcterms:W3CDTF">2025-09-02T12:08:08Z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0x010100015890ACE8ADDD4FAE3A9ABF09DC512E</vt:lpwstr>
  </property>
  <property fmtid="{D5CDD505-2E9C-101B-9397-08002B2CF9AE}" pid="3" name="_dlc_DocIdItemGuid">
    <vt:lpwstr>6c56238d-094d-4d13-9a3a-efec8f44194c</vt:lpwstr>
  </property>
  <property fmtid="{D5CDD505-2E9C-101B-9397-08002B2CF9AE}" pid="4" name="MediaServiceImageTags">
    <vt:lpwstr/>
  </property>
</Properties>
</file>