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5"/>
    <p:sldMasterId id="2147483679" r:id="rId6"/>
    <p:sldMasterId id="2147483739" r:id="rId7"/>
  </p:sldMasterIdLst>
  <p:notesMasterIdLst>
    <p:notesMasterId r:id="rId22"/>
  </p:notesMasterIdLst>
  <p:handoutMasterIdLst>
    <p:handoutMasterId r:id="rId23"/>
  </p:handoutMasterIdLst>
  <p:sldIdLst>
    <p:sldId id="323" r:id="rId8"/>
    <p:sldId id="319" r:id="rId9"/>
    <p:sldId id="312" r:id="rId10"/>
    <p:sldId id="338" r:id="rId11"/>
    <p:sldId id="333" r:id="rId12"/>
    <p:sldId id="337" r:id="rId13"/>
    <p:sldId id="325" r:id="rId14"/>
    <p:sldId id="331" r:id="rId15"/>
    <p:sldId id="339" r:id="rId16"/>
    <p:sldId id="332" r:id="rId17"/>
    <p:sldId id="330" r:id="rId18"/>
    <p:sldId id="311" r:id="rId19"/>
    <p:sldId id="336" r:id="rId20"/>
    <p:sldId id="318" r:id="rId21"/>
  </p:sldIdLst>
  <p:sldSz cx="9144000" cy="5143500" type="screen16x9"/>
  <p:notesSz cx="9144000" cy="6858000"/>
  <p:embeddedFontLst>
    <p:embeddedFont>
      <p:font typeface="Flanders Art Sans" panose="00000500000000000000" pitchFamily="50" charset="0"/>
      <p:regular r:id="rId24"/>
      <p:bold r:id="rId25"/>
      <p:italic r:id="rId26"/>
      <p:boldItalic r:id="rId27"/>
    </p:embeddedFont>
    <p:embeddedFont>
      <p:font typeface="Flanders Art Sans Medium" panose="00000600000000000000" pitchFamily="50" charset="0"/>
      <p:regular r:id="rId28"/>
      <p:italic r:id="rId29"/>
    </p:embeddedFont>
    <p:embeddedFont>
      <p:font typeface="FlandersArtSans-Bold" panose="00000800000000000000" pitchFamily="2" charset="0"/>
      <p:bold r:id="rId30"/>
    </p:embeddedFont>
    <p:embeddedFont>
      <p:font typeface="FlandersArtSans-Medium" panose="00000600000000000000" pitchFamily="2" charset="0"/>
      <p:regular r:id="rId31"/>
    </p:embeddedFont>
    <p:embeddedFont>
      <p:font typeface="FlandersArtSans-Regular" panose="00000500000000000000" pitchFamily="2" charset="0"/>
      <p:regular r:id="rId32"/>
    </p:embeddedFont>
    <p:embeddedFont>
      <p:font typeface="Segoe UI" panose="020B0502040204020203" pitchFamily="34" charset="0"/>
      <p:regular r:id="rId33"/>
      <p:bold r:id="rId34"/>
      <p:italic r:id="rId35"/>
      <p:boldItalic r:id="rId36"/>
    </p:embeddedFont>
  </p:embeddedFontLst>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guide id="4" pos="558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D36B80E-D7EC-1680-EB19-15AE1BE4D379}" name="Stef Steyaert" initials="SS" userId="S::stef.steyaert_whocares.be#ext#@vlaamseoverheid.onmicrosoft.com::a7fb58bc-ae6c-4533-8716-e22e3eb5e495" providerId="AD"/>
  <p188:author id="{8F758523-C4CB-5108-789F-92287E501F94}" name="MOONENS Joris" initials="JM" userId="S::joris.moonens@vlaanderen.be::6ab63360-56d1-49d7-9c1e-7c461f0b6a5d" providerId="AD"/>
  <p188:author id="{E0640730-A865-436D-8452-16E4AB1EEC9A}" name="Vanremoortele Camille" initials="VC" userId="S::camille.vanremoortele@vlaanderen.be::5bdb53e7-6547-48d3-8822-1682a1f504bb" providerId="AD"/>
  <p188:author id="{B4128FA4-490A-E9B0-945D-DFC09F351AE2}" name="Verheust Hanne" initials="VH" userId="S::hanne.verheust@vlaanderen.be::898fcf8d-7557-4c08-8100-213a05ac0b1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1380"/>
    <a:srgbClr val="291A51"/>
    <a:srgbClr val="E1B2D8"/>
    <a:srgbClr val="2C1A50"/>
    <a:srgbClr val="E7DCEE"/>
    <a:srgbClr val="F3EEF6"/>
    <a:srgbClr val="FFFFFF"/>
    <a:srgbClr val="EEEEE7"/>
    <a:srgbClr val="F6C547"/>
    <a:srgbClr val="99D8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2A9FE2-EB1F-4C4F-81AF-206D31BE5970}" v="14" dt="2025-09-11T12:15:48.4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839" autoAdjust="0"/>
  </p:normalViewPr>
  <p:slideViewPr>
    <p:cSldViewPr snapToGrid="0">
      <p:cViewPr varScale="1">
        <p:scale>
          <a:sx n="81" d="100"/>
          <a:sy n="81" d="100"/>
        </p:scale>
        <p:origin x="1498" y="67"/>
      </p:cViewPr>
      <p:guideLst>
        <p:guide orient="horz" pos="2160"/>
        <p:guide pos="2880"/>
        <p:guide orient="horz" pos="1620"/>
        <p:guide pos="5581"/>
      </p:guideLst>
    </p:cSldViewPr>
  </p:slideViewPr>
  <p:notesTextViewPr>
    <p:cViewPr>
      <p:scale>
        <a:sx n="3" d="2"/>
        <a:sy n="3" d="2"/>
      </p:scale>
      <p:origin x="0" y="0"/>
    </p:cViewPr>
  </p:notesTextViewPr>
  <p:notesViewPr>
    <p:cSldViewPr snapToGrid="0">
      <p:cViewPr varScale="1">
        <p:scale>
          <a:sx n="66" d="100"/>
          <a:sy n="66" d="100"/>
        </p:scale>
        <p:origin x="0" y="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font" Target="fonts/font3.fntdata"/><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font" Target="fonts/font11.fntdata"/><Relationship Id="rId42" Type="http://schemas.microsoft.com/office/2018/10/relationships/authors" Target="author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font" Target="fonts/font6.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8.fntdata"/><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BEFC7F27-3F35-C348-A7B2-F69A620161E2}" type="datetimeFigureOut">
              <a:rPr lang="nl-NL" smtClean="0"/>
              <a:t>11-9-2025</a:t>
            </a:fld>
            <a:endParaRPr lang="nl-NL"/>
          </a:p>
        </p:txBody>
      </p:sp>
      <p:sp>
        <p:nvSpPr>
          <p:cNvPr id="4" name="Tijdelijke aanduiding voor voettekst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D2B9D320-CCF8-334E-8C41-0A87F0B8CDFB}" type="slidenum">
              <a:rPr lang="nl-NL" smtClean="0"/>
              <a:t>‹nr.›</a:t>
            </a:fld>
            <a:endParaRPr lang="nl-NL"/>
          </a:p>
        </p:txBody>
      </p:sp>
    </p:spTree>
    <p:extLst>
      <p:ext uri="{BB962C8B-B14F-4D97-AF65-F5344CB8AC3E}">
        <p14:creationId xmlns:p14="http://schemas.microsoft.com/office/powerpoint/2010/main" val="1378006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6A937DD8-B20A-47A6-AA94-FD478FAA3C28}" type="datetimeFigureOut">
              <a:rPr lang="nl-BE" smtClean="0"/>
              <a:pPr/>
              <a:t>11/09/2025</a:t>
            </a:fld>
            <a:endParaRPr lang="nl-BE"/>
          </a:p>
        </p:txBody>
      </p:sp>
      <p:sp>
        <p:nvSpPr>
          <p:cNvPr id="4" name="Tijdelijke aanduiding voor dia-afbeelding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A15A0D9C-0CD0-4097-81EC-9B83965EC080}" type="slidenum">
              <a:rPr lang="nl-BE" smtClean="0"/>
              <a:pPr/>
              <a:t>‹nr.›</a:t>
            </a:fld>
            <a:endParaRPr lang="nl-BE"/>
          </a:p>
        </p:txBody>
      </p:sp>
    </p:spTree>
    <p:extLst>
      <p:ext uri="{BB962C8B-B14F-4D97-AF65-F5344CB8AC3E}">
        <p14:creationId xmlns:p14="http://schemas.microsoft.com/office/powerpoint/2010/main" val="427678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a:t>
            </a:fld>
            <a:endParaRPr lang="nl-BE"/>
          </a:p>
        </p:txBody>
      </p:sp>
    </p:spTree>
    <p:extLst>
      <p:ext uri="{BB962C8B-B14F-4D97-AF65-F5344CB8AC3E}">
        <p14:creationId xmlns:p14="http://schemas.microsoft.com/office/powerpoint/2010/main" val="1766739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373636"/>
                </a:solidFill>
                <a:effectLst/>
                <a:uLnTx/>
                <a:uFillTx/>
                <a:latin typeface="FlandersArtSans-Regular" pitchFamily="2" charset="77"/>
                <a:ea typeface="+mn-ea"/>
                <a:cs typeface="+mn-cs"/>
              </a:rPr>
              <a:t>In het Zorgteam kan je bepalen wie er in het zorgteam zit. Alle nodige professionals en mantelzorgers worden toegevoegd aan het zorgplan.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373636"/>
                </a:solidFill>
                <a:effectLst/>
                <a:uLnTx/>
                <a:uFillTx/>
                <a:latin typeface="FlandersArtSans-Regular" pitchFamily="2" charset="77"/>
                <a:ea typeface="+mn-ea"/>
                <a:cs typeface="+mn-cs"/>
              </a:rPr>
              <a:t>Iedereen zal in de toekomst de volledige inhoud van het zorgplan kunnen zien</a:t>
            </a:r>
            <a:r>
              <a:rPr lang="nl-BE" dirty="0"/>
              <a:t>en van Alivia en weet van elkaar wie erbij betrokken 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1" u="none" strike="noStrike" kern="1200" cap="none" spc="0" normalizeH="0" baseline="0" noProof="0" dirty="0">
                <a:ln>
                  <a:noFill/>
                </a:ln>
                <a:solidFill>
                  <a:srgbClr val="373636"/>
                </a:solidFill>
                <a:effectLst/>
                <a:uLnTx/>
                <a:uFillTx/>
                <a:latin typeface="Flanders Art Sans"/>
                <a:ea typeface="+mn-ea"/>
                <a:cs typeface="+mn-cs"/>
              </a:rPr>
              <a:t>Voorbeeld zorgteam: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BE" sz="1200" b="0" i="1" u="none" strike="noStrike" kern="1200" cap="none" spc="0" normalizeH="0" baseline="0" noProof="0" dirty="0">
                <a:ln>
                  <a:noFill/>
                </a:ln>
                <a:solidFill>
                  <a:srgbClr val="373636"/>
                </a:solidFill>
                <a:effectLst/>
                <a:uLnTx/>
                <a:uFillTx/>
                <a:latin typeface="Flanders Art Sans"/>
                <a:ea typeface="+mn-ea"/>
                <a:cs typeface="+mn-cs"/>
              </a:rPr>
              <a:t>Zijn dochter als mantelzorger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BE" sz="1200" b="0" i="1" u="none" strike="noStrike" kern="1200" cap="none" spc="0" normalizeH="0" baseline="0" noProof="0" dirty="0">
                <a:ln>
                  <a:noFill/>
                </a:ln>
                <a:solidFill>
                  <a:srgbClr val="373636"/>
                </a:solidFill>
                <a:effectLst/>
                <a:uLnTx/>
                <a:uFillTx/>
                <a:latin typeface="Flanders Art Sans"/>
                <a:ea typeface="+mn-ea"/>
                <a:cs typeface="+mn-cs"/>
              </a:rPr>
              <a:t>Kinesist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BE" sz="1200" b="0" i="1" u="none" strike="noStrike" kern="1200" cap="none" spc="0" normalizeH="0" baseline="0" noProof="0" dirty="0">
                <a:ln>
                  <a:noFill/>
                </a:ln>
                <a:solidFill>
                  <a:srgbClr val="373636"/>
                </a:solidFill>
                <a:effectLst/>
                <a:uLnTx/>
                <a:uFillTx/>
                <a:latin typeface="Flanders Art Sans"/>
                <a:ea typeface="+mn-ea"/>
                <a:cs typeface="+mn-cs"/>
              </a:rPr>
              <a:t>Huisarts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BE" sz="1200" b="0" i="1" u="none" strike="noStrike" kern="1200" cap="none" spc="0" normalizeH="0" baseline="0" noProof="0" dirty="0">
                <a:ln>
                  <a:noFill/>
                </a:ln>
                <a:solidFill>
                  <a:srgbClr val="373636"/>
                </a:solidFill>
                <a:effectLst/>
                <a:uLnTx/>
                <a:uFillTx/>
                <a:latin typeface="Flanders Art Sans"/>
                <a:ea typeface="+mn-ea"/>
                <a:cs typeface="+mn-cs"/>
              </a:rPr>
              <a:t>Oogarts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BE" sz="1200" b="0" i="1" u="none" strike="noStrike" kern="1200" cap="none" spc="0" normalizeH="0" baseline="0" noProof="0" dirty="0">
                <a:ln>
                  <a:noFill/>
                </a:ln>
                <a:solidFill>
                  <a:srgbClr val="373636"/>
                </a:solidFill>
                <a:effectLst/>
                <a:uLnTx/>
                <a:uFillTx/>
                <a:latin typeface="Flanders Art Sans"/>
                <a:ea typeface="+mn-ea"/>
                <a:cs typeface="+mn-cs"/>
              </a:rPr>
              <a:t>Ergotherapeut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BE" sz="1200" b="0" i="1" u="none" strike="noStrike" kern="1200" cap="none" spc="0" normalizeH="0" baseline="0" noProof="0" dirty="0">
                <a:ln>
                  <a:noFill/>
                </a:ln>
                <a:solidFill>
                  <a:srgbClr val="373636"/>
                </a:solidFill>
                <a:effectLst/>
                <a:uLnTx/>
                <a:uFillTx/>
                <a:latin typeface="Flanders Art Sans"/>
                <a:ea typeface="+mn-ea"/>
                <a:cs typeface="+mn-cs"/>
              </a:rPr>
              <a:t>Verzorger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800" dirty="0">
                <a:effectLst/>
                <a:latin typeface="Segoe UI" panose="020B0502040204020203" pitchFamily="34" charset="0"/>
              </a:rPr>
              <a:t>Maatschappelijk werker van OCMW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800" dirty="0">
                <a:effectLst/>
                <a:latin typeface="Segoe UI" panose="020B0502040204020203" pitchFamily="34" charset="0"/>
              </a:rPr>
              <a:t>Medewerker van een </a:t>
            </a:r>
            <a:r>
              <a:rPr lang="nl-NL" sz="1800" dirty="0" err="1">
                <a:effectLst/>
                <a:latin typeface="Segoe UI" panose="020B0502040204020203" pitchFamily="34" charset="0"/>
              </a:rPr>
              <a:t>dagverzorgingscentrum</a:t>
            </a:r>
            <a:endParaRPr lang="nl-NL" sz="1800" dirty="0">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BE" sz="1200" b="0" i="1" u="none" strike="noStrike" kern="1200" cap="none" spc="0" normalizeH="0" baseline="0" noProof="0" dirty="0">
              <a:ln>
                <a:noFill/>
              </a:ln>
              <a:solidFill>
                <a:srgbClr val="373636"/>
              </a:solidFill>
              <a:effectLst/>
              <a:uLnTx/>
              <a:uFillTx/>
              <a:latin typeface="Flanders Art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10</a:t>
            </a:fld>
            <a:endParaRPr lang="nl-BE"/>
          </a:p>
        </p:txBody>
      </p:sp>
    </p:spTree>
    <p:extLst>
      <p:ext uri="{BB962C8B-B14F-4D97-AF65-F5344CB8AC3E}">
        <p14:creationId xmlns:p14="http://schemas.microsoft.com/office/powerpoint/2010/main" val="3009955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a:t>Een blik op de </a:t>
            </a:r>
            <a:r>
              <a:rPr lang="nl-BE" err="1"/>
              <a:t>scchermen</a:t>
            </a:r>
            <a:endParaRPr lang="nl-BE"/>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srgbClr val="373636"/>
                </a:solidFill>
                <a:effectLst/>
                <a:uLnTx/>
                <a:uFillTx/>
                <a:latin typeface="FlandersArtSans-Regular" pitchFamily="2" charset="77"/>
                <a:ea typeface="+mn-ea"/>
                <a:cs typeface="+mn-cs"/>
              </a:rPr>
              <a:t>Eenmaal de levensdoelen, zorgdoelen en zorgtaken zijn opgesteld, kan de dagdagelijkse zorg starten: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BE" sz="1200" b="0" i="0" u="none" strike="noStrike" kern="1200" cap="none" spc="0" normalizeH="0" baseline="0" noProof="0">
                <a:ln>
                  <a:noFill/>
                </a:ln>
                <a:solidFill>
                  <a:srgbClr val="373636"/>
                </a:solidFill>
                <a:effectLst/>
                <a:uLnTx/>
                <a:uFillTx/>
                <a:latin typeface="FlandersArtSans-Regular" pitchFamily="2" charset="77"/>
                <a:ea typeface="+mn-ea"/>
                <a:cs typeface="+mn-cs"/>
              </a:rPr>
              <a:t>Taken kunnen worden afgevinkt, nieuwe kunnen altijd worden aangemaakt.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BE" sz="1200" b="0" i="0" u="none" strike="noStrike" kern="1200" cap="none" spc="0" normalizeH="0" baseline="0" noProof="0">
                <a:ln>
                  <a:noFill/>
                </a:ln>
                <a:solidFill>
                  <a:srgbClr val="373636"/>
                </a:solidFill>
                <a:effectLst/>
                <a:uLnTx/>
                <a:uFillTx/>
                <a:latin typeface="FlandersArtSans-Regular" pitchFamily="2" charset="77"/>
                <a:ea typeface="+mn-ea"/>
                <a:cs typeface="+mn-cs"/>
              </a:rPr>
              <a:t>Tijdens de dagdagelijkse werking kunnen er losse notities worden genomen alsook notities worden geplaatst bij zorgtaken, zodat iedereen voldoende op de hoogte blijft van veranderingen. </a:t>
            </a:r>
          </a:p>
          <a:p>
            <a:r>
              <a:rPr lang="nl-BE"/>
              <a:t>hermen van Alivia</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11</a:t>
            </a:fld>
            <a:endParaRPr lang="nl-BE"/>
          </a:p>
        </p:txBody>
      </p:sp>
    </p:spTree>
    <p:extLst>
      <p:ext uri="{BB962C8B-B14F-4D97-AF65-F5344CB8AC3E}">
        <p14:creationId xmlns:p14="http://schemas.microsoft.com/office/powerpoint/2010/main" val="1619697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nl-NL" b="0" i="0">
                <a:solidFill>
                  <a:srgbClr val="2F2F2F"/>
                </a:solidFill>
                <a:effectLst/>
                <a:latin typeface="Flanders Art Sans" panose="020B0604020202020204" charset="0"/>
              </a:rPr>
              <a:t>Een eerste basisversie van Alivia was ontwikkeld met een aantal basisfuncties om een digitale zorgplanning op te stellen, een zorgteam te laten samenwerken en personen met een zorgnood en hun mantelzorgers te betrekken.</a:t>
            </a:r>
          </a:p>
          <a:p>
            <a:pPr algn="l" fontAlgn="base"/>
            <a:r>
              <a:rPr lang="nl-NL" b="0" i="0">
                <a:solidFill>
                  <a:srgbClr val="2F2F2F"/>
                </a:solidFill>
                <a:effectLst/>
                <a:latin typeface="Flanders Art Sans" panose="020B0604020202020204" charset="0"/>
              </a:rPr>
              <a:t>Die basisversie werd uitgetest in reële zorgsituaties: in Antwerpen en West-Vlaanderen hebben 43 personen met een zorgnood en 213 zorgprofessionals een aantal maanden met Alivia gewerkt.</a:t>
            </a:r>
          </a:p>
          <a:p>
            <a:pPr algn="l" fontAlgn="base"/>
            <a:endParaRPr lang="nl-NL" b="0" i="0">
              <a:solidFill>
                <a:srgbClr val="2F2F2F"/>
              </a:solidFill>
              <a:effectLst/>
              <a:latin typeface="Flanders Art Sans" panose="020B0604020202020204" charset="0"/>
            </a:endParaRPr>
          </a:p>
          <a:p>
            <a:pPr algn="l" fontAlgn="base"/>
            <a:r>
              <a:rPr lang="nl-NL" b="0" i="0">
                <a:solidFill>
                  <a:srgbClr val="2F2F2F"/>
                </a:solidFill>
                <a:effectLst/>
                <a:latin typeface="inherit"/>
              </a:rPr>
              <a:t>Wat wilden we te weten komen?</a:t>
            </a:r>
            <a:endParaRPr lang="nl-NL" b="0" i="0">
              <a:solidFill>
                <a:srgbClr val="2F2F2F"/>
              </a:solidFill>
              <a:effectLst/>
              <a:latin typeface="Flanders Art Sans" panose="020B0604020202020204" charset="0"/>
            </a:endParaRPr>
          </a:p>
          <a:p>
            <a:pPr algn="l" fontAlgn="base">
              <a:buFont typeface="Arial" panose="020B0604020202020204" pitchFamily="34" charset="0"/>
              <a:buChar char="•"/>
            </a:pPr>
            <a:r>
              <a:rPr lang="nl-NL" b="0" i="0">
                <a:solidFill>
                  <a:srgbClr val="2F2F2F"/>
                </a:solidFill>
                <a:effectLst/>
                <a:latin typeface="inherit"/>
              </a:rPr>
              <a:t>Werkt Alivia, wat maakt het gebruiksvriendelijk en is het een hulp en meerwaarde in de zorgplanning en de samenwerking, in de ondersteuning voor de mantelzorger en in het betrekken van de persoon met een zorgnood?</a:t>
            </a:r>
          </a:p>
          <a:p>
            <a:pPr algn="l" fontAlgn="base">
              <a:buFont typeface="Arial" panose="020B0604020202020204" pitchFamily="34" charset="0"/>
              <a:buChar char="•"/>
            </a:pPr>
            <a:r>
              <a:rPr lang="nl-NL" b="0" i="0">
                <a:solidFill>
                  <a:srgbClr val="2F2F2F"/>
                </a:solidFill>
                <a:effectLst/>
                <a:latin typeface="inherit"/>
              </a:rPr>
              <a:t>In welke mate lukt het al om met hulp van zo’n instrument de zorg op een andere, meer doelgerichte manier te bekijken en te organiseren, vertrekkend vanuit de vragen en wensen van de persoon met een zorgnood?</a:t>
            </a:r>
          </a:p>
          <a:p>
            <a:pPr algn="l" fontAlgn="base"/>
            <a:r>
              <a:rPr lang="nl-NL" b="0" i="0">
                <a:solidFill>
                  <a:srgbClr val="2F2F2F"/>
                </a:solidFill>
                <a:effectLst/>
                <a:latin typeface="inherit"/>
              </a:rPr>
              <a:t>Resultaat piloot: enkele </a:t>
            </a:r>
            <a:r>
              <a:rPr lang="nl-NL" b="0" i="0" err="1">
                <a:solidFill>
                  <a:srgbClr val="2F2F2F"/>
                </a:solidFill>
                <a:effectLst/>
                <a:latin typeface="inherit"/>
              </a:rPr>
              <a:t>lessons</a:t>
            </a:r>
            <a:r>
              <a:rPr lang="nl-NL" b="0" i="0">
                <a:solidFill>
                  <a:srgbClr val="2F2F2F"/>
                </a:solidFill>
                <a:effectLst/>
                <a:latin typeface="inherit"/>
              </a:rPr>
              <a:t> </a:t>
            </a:r>
            <a:r>
              <a:rPr lang="nl-NL" b="0" i="0" err="1">
                <a:solidFill>
                  <a:srgbClr val="2F2F2F"/>
                </a:solidFill>
                <a:effectLst/>
                <a:latin typeface="inherit"/>
              </a:rPr>
              <a:t>learned</a:t>
            </a:r>
            <a:endParaRPr lang="nl-NL" b="0" i="0">
              <a:solidFill>
                <a:srgbClr val="2F2F2F"/>
              </a:solidFill>
              <a:effectLst/>
              <a:latin typeface="Flanders Art Sans" panose="020B0604020202020204" charset="0"/>
            </a:endParaRPr>
          </a:p>
          <a:p>
            <a:pPr algn="l" fontAlgn="base">
              <a:buFont typeface="Arial" panose="020B0604020202020204" pitchFamily="34" charset="0"/>
              <a:buChar char="•"/>
            </a:pPr>
            <a:r>
              <a:rPr lang="nl-NL" b="0" i="0">
                <a:solidFill>
                  <a:srgbClr val="2F2F2F"/>
                </a:solidFill>
                <a:effectLst/>
                <a:latin typeface="inherit"/>
              </a:rPr>
              <a:t>Mensen eenvoudig laten inloggen, mensen binnen zorgorganisaties juiste rechten geven in een digitale omgeving waar we veilig met gezondheidsgegevens willen werken botst op grenzen in de gebruiksvriendelijkheid. Zeker toegangen binnen zorgorganisaties liepen nog moeilijk.</a:t>
            </a:r>
          </a:p>
          <a:p>
            <a:pPr algn="l" fontAlgn="base">
              <a:buFont typeface="Arial" panose="020B0604020202020204" pitchFamily="34" charset="0"/>
              <a:buChar char="•"/>
            </a:pPr>
            <a:r>
              <a:rPr lang="nl-NL" b="0" i="0">
                <a:solidFill>
                  <a:srgbClr val="2F2F2F"/>
                </a:solidFill>
                <a:effectLst/>
                <a:latin typeface="inherit"/>
              </a:rPr>
              <a:t>Veel bruikbare feedback over bijvoorbeeld hoe informatie overzichtelijker kan worden weergeven en hoe duidelijker te maken wat je waar kan of moet doen in de toepassing.</a:t>
            </a:r>
          </a:p>
          <a:p>
            <a:pPr algn="l" fontAlgn="base">
              <a:buFont typeface="Arial" panose="020B0604020202020204" pitchFamily="34" charset="0"/>
              <a:buChar char="•"/>
            </a:pPr>
            <a:r>
              <a:rPr lang="nl-NL" b="0" i="0">
                <a:solidFill>
                  <a:srgbClr val="2F2F2F"/>
                </a:solidFill>
                <a:effectLst/>
                <a:latin typeface="inherit"/>
              </a:rPr>
              <a:t>Ideeën over extra functies in Alivia, zoals een agenda en een notificatiesysteem. Een aantal van die extra functies zijn in ontwikkeling voor de volgende versie.</a:t>
            </a:r>
          </a:p>
          <a:p>
            <a:pPr algn="l" fontAlgn="base">
              <a:buFont typeface="Arial" panose="020B0604020202020204" pitchFamily="34" charset="0"/>
              <a:buChar char="•"/>
            </a:pPr>
            <a:r>
              <a:rPr lang="nl-NL" b="0" i="0">
                <a:solidFill>
                  <a:srgbClr val="2F2F2F"/>
                </a:solidFill>
                <a:effectLst/>
                <a:latin typeface="inherit"/>
              </a:rPr>
              <a:t>De applicatie Alivia kan een meerwaarde zijn. Mantelzorgers bijvoorbeeld geven aan heel blij te zijn inzicht te krijgen bij het zorgplan van de persoon in kwestie.</a:t>
            </a:r>
          </a:p>
          <a:p>
            <a:pPr algn="l" fontAlgn="base">
              <a:buFont typeface="Arial" panose="020B0604020202020204" pitchFamily="34" charset="0"/>
              <a:buChar char="•"/>
            </a:pPr>
            <a:r>
              <a:rPr lang="nl-NL" b="0" i="0">
                <a:solidFill>
                  <a:srgbClr val="2F2F2F"/>
                </a:solidFill>
                <a:effectLst/>
                <a:latin typeface="inherit"/>
              </a:rPr>
              <a:t>Vrees op dubbelregistratie en extra werk is iets wat sterk leeft bij de professionals.</a:t>
            </a:r>
          </a:p>
          <a:p>
            <a:pPr algn="l" fontAlgn="base">
              <a:buFont typeface="Arial" panose="020B0604020202020204" pitchFamily="34" charset="0"/>
              <a:buChar char="•"/>
            </a:pPr>
            <a:r>
              <a:rPr lang="nl-NL" b="0" i="0">
                <a:solidFill>
                  <a:srgbClr val="2F2F2F"/>
                </a:solidFill>
                <a:effectLst/>
                <a:latin typeface="inherit"/>
              </a:rPr>
              <a:t>Doelgericht samenwerken begint te leven lokaal Het is ook duidelijk een meerwaarde voor de persoon met een zorgnood om via levensdoelen de eigen zorg op af te stemmen.</a:t>
            </a:r>
          </a:p>
          <a:p>
            <a:pPr algn="l" fontAlgn="base">
              <a:buFont typeface="Arial" panose="020B0604020202020204" pitchFamily="34" charset="0"/>
              <a:buChar char="•"/>
            </a:pPr>
            <a:r>
              <a:rPr lang="nl-NL" b="0" i="0">
                <a:solidFill>
                  <a:srgbClr val="2F2F2F"/>
                </a:solidFill>
                <a:effectLst/>
                <a:latin typeface="inherit"/>
              </a:rPr>
              <a:t>Het is voor mensen niet altijd gemakkelijk te benoemen wat ze belangrijk vinden of wat hen energie geeft. Nog meer ondersteuning bieden om van theorie naar praktijk te gaan zal nodig zijn.</a:t>
            </a:r>
          </a:p>
          <a:p>
            <a:pPr algn="l" fontAlgn="base">
              <a:buFont typeface="Arial" panose="020B0604020202020204" pitchFamily="34" charset="0"/>
              <a:buChar char="•"/>
            </a:pPr>
            <a:r>
              <a:rPr lang="nl-NL" b="0" i="0">
                <a:solidFill>
                  <a:srgbClr val="2F2F2F"/>
                </a:solidFill>
                <a:effectLst/>
                <a:latin typeface="inherit"/>
              </a:rPr>
              <a:t>Een duidelijke trekkersrol (zorgcoördinator) is een meerwaarde binnen doelgericht samenwerken/zorgplanning.</a:t>
            </a:r>
          </a:p>
          <a:p>
            <a:pPr algn="l" fontAlgn="base">
              <a:buFont typeface="Arial" panose="020B0604020202020204" pitchFamily="34" charset="0"/>
              <a:buChar char="•"/>
            </a:pPr>
            <a:r>
              <a:rPr lang="nl-NL" b="0" i="0">
                <a:solidFill>
                  <a:srgbClr val="2F2F2F"/>
                </a:solidFill>
                <a:effectLst/>
                <a:latin typeface="inherit"/>
              </a:rPr>
              <a:t>Het is belangrijk om het volledige zorgteam mee te hebben op de applicatie zodat dubbel werk vermeden wordt.</a:t>
            </a:r>
          </a:p>
          <a:p>
            <a:pPr algn="l" fontAlgn="base"/>
            <a:endParaRPr lang="nl-NL" b="0" i="0">
              <a:solidFill>
                <a:srgbClr val="2F2F2F"/>
              </a:solidFill>
              <a:effectLst/>
              <a:latin typeface="Flanders Art Sans" panose="020B0604020202020204" charset="0"/>
            </a:endParaRPr>
          </a:p>
          <a:p>
            <a:pPr algn="l" fontAlgn="base"/>
            <a:r>
              <a:rPr lang="nl-NL" b="0" i="0">
                <a:solidFill>
                  <a:srgbClr val="2F2F2F"/>
                </a:solidFill>
                <a:effectLst/>
                <a:latin typeface="Flanders Art Sans" panose="020B0604020202020204" charset="0"/>
              </a:rPr>
              <a:t>Met de feedback van de piloten wordt aan een nieuwe versie van Alivia gewerkt</a:t>
            </a:r>
          </a:p>
        </p:txBody>
      </p:sp>
      <p:sp>
        <p:nvSpPr>
          <p:cNvPr id="4" name="Slide Number Placeholder 3"/>
          <p:cNvSpPr>
            <a:spLocks noGrp="1"/>
          </p:cNvSpPr>
          <p:nvPr>
            <p:ph type="sldNum" sz="quarter" idx="5"/>
          </p:nvPr>
        </p:nvSpPr>
        <p:spPr/>
        <p:txBody>
          <a:bodyPr/>
          <a:lstStyle/>
          <a:p>
            <a:fld id="{B68D2766-C49B-4C1A-9FEE-6F146754B02B}" type="slidenum">
              <a:rPr lang="en-US" smtClean="0"/>
              <a:t>12</a:t>
            </a:fld>
            <a:endParaRPr lang="en-US"/>
          </a:p>
        </p:txBody>
      </p:sp>
    </p:spTree>
    <p:extLst>
      <p:ext uri="{BB962C8B-B14F-4D97-AF65-F5344CB8AC3E}">
        <p14:creationId xmlns:p14="http://schemas.microsoft.com/office/powerpoint/2010/main" val="2261060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nl-NL" b="0" i="0" dirty="0">
                <a:solidFill>
                  <a:srgbClr val="2F2F2F"/>
                </a:solidFill>
                <a:effectLst/>
                <a:latin typeface="Flanders Art Sans" panose="020B0604020202020204" charset="0"/>
              </a:rPr>
              <a:t>Op korte termijn richten we ons op verbeteringen aan de basisfuncties van Alivia: hoe je levensdoelen, zorgdoelen en zorgtaken toevoegt en vooral hoe je een beter overzicht krijgt over dat hele zorgplan. In het algemeen verbeteren we ook de navigatie en de hulpmodule in Alivia</a:t>
            </a:r>
          </a:p>
          <a:p>
            <a:pPr marL="171450" indent="-171450" algn="l" fontAlgn="base">
              <a:buFont typeface="Arial" panose="020B0604020202020204" pitchFamily="34" charset="0"/>
              <a:buChar char="•"/>
            </a:pPr>
            <a:r>
              <a:rPr lang="nl-NL" b="0" i="0" dirty="0">
                <a:solidFill>
                  <a:srgbClr val="2F2F2F"/>
                </a:solidFill>
                <a:effectLst/>
                <a:latin typeface="Flanders Art Sans" panose="020B0604020202020204" charset="0"/>
              </a:rPr>
              <a:t>Ook zorgcoördinatie maken we gemakkelijker. Het zal gemakkelijker worden om in Alivia een zorgcoördinator aan te duiden en duidelijk te maken wat van die coördinator verwacht wordt. De grootste nieuwigheid op korte termijn is het overleg. Je zal via Alivia mensen kunnen uitnodigen voor overleg en in Alivia verslag kunnen maken van dat overleg. </a:t>
            </a:r>
          </a:p>
          <a:p>
            <a:pPr marL="171450" indent="-171450" algn="l" fontAlgn="base">
              <a:buFont typeface="Arial" panose="020B0604020202020204" pitchFamily="34" charset="0"/>
              <a:buChar char="•"/>
            </a:pPr>
            <a:r>
              <a:rPr lang="nl-NL" b="0" i="0" dirty="0">
                <a:solidFill>
                  <a:srgbClr val="2F2F2F"/>
                </a:solidFill>
                <a:effectLst/>
                <a:latin typeface="Flanders Art Sans" panose="020B0604020202020204" charset="0"/>
              </a:rPr>
              <a:t>We ontwikkelen ook nieuwe mogelijkheden voor notities. We willen het mogelijk maken om eenvoudig notities te maken voor het hele zorgteam en ervoor zorgen dat hele zorgteam snel zicht krijgt op wat er nieuw of aangepast is in het zorgplan. </a:t>
            </a:r>
          </a:p>
          <a:p>
            <a:pPr marL="171450" indent="-171450" algn="l" fontAlgn="base">
              <a:buFont typeface="Arial" panose="020B0604020202020204" pitchFamily="34" charset="0"/>
              <a:buChar char="•"/>
            </a:pPr>
            <a:r>
              <a:rPr lang="nl-NL" b="0" i="0" dirty="0">
                <a:solidFill>
                  <a:srgbClr val="2F2F2F"/>
                </a:solidFill>
                <a:effectLst/>
                <a:latin typeface="Flanders Art Sans" panose="020B0604020202020204" charset="0"/>
              </a:rPr>
              <a:t>Met meldingen en notificaties willen we gebruikers helpen om snel te weten waar ze naar moeten kijken of wat een actie van hen vraagt</a:t>
            </a:r>
          </a:p>
          <a:p>
            <a:pPr marL="171450" indent="-171450" algn="l" fontAlgn="base">
              <a:buFont typeface="Arial" panose="020B0604020202020204" pitchFamily="34" charset="0"/>
              <a:buChar char="•"/>
            </a:pPr>
            <a:r>
              <a:rPr lang="nl-NL" b="0" i="0" dirty="0">
                <a:solidFill>
                  <a:srgbClr val="2F2F2F"/>
                </a:solidFill>
                <a:effectLst/>
                <a:latin typeface="Flanders Art Sans" panose="020B0604020202020204" charset="0"/>
              </a:rPr>
              <a:t>het zo gemakkelijk mogelijk moeten maken om in te loggen op Alivia en om mensen toe te voegen aan het zorgplan. Dat proces zijn we nu aan het onderzoeken. </a:t>
            </a:r>
          </a:p>
          <a:p>
            <a:pPr marL="171450" indent="-171450" algn="l" fontAlgn="base">
              <a:buFont typeface="Arial" panose="020B0604020202020204" pitchFamily="34" charset="0"/>
              <a:buChar char="•"/>
            </a:pPr>
            <a:endParaRPr lang="nl-NL" b="0" i="0" dirty="0">
              <a:solidFill>
                <a:srgbClr val="2F2F2F"/>
              </a:solidFill>
              <a:effectLst/>
              <a:latin typeface="Flanders Art Sans" panose="020B0604020202020204" charset="0"/>
            </a:endParaRPr>
          </a:p>
          <a:p>
            <a:pPr marL="0" indent="0" algn="l" fontAlgn="base">
              <a:buFont typeface="Arial" panose="020B0604020202020204" pitchFamily="34" charset="0"/>
              <a:buNone/>
            </a:pPr>
            <a:r>
              <a:rPr lang="nl-NL" b="0" i="0" dirty="0">
                <a:solidFill>
                  <a:srgbClr val="2F2F2F"/>
                </a:solidFill>
                <a:effectLst/>
                <a:latin typeface="Flanders Art Sans" panose="020B0604020202020204" charset="0"/>
              </a:rPr>
              <a:t>De komende maanden gaan we verder aan Alivia bouwen om een betere en uitgebreidere versie te maken. Die zullen we opnieuw uittesten in een nieuwe piloot in het najaar van 2025. We denken om die te doen in woonzorgcentra. Zo zien we meteen ook welke rol Alivia kan spelen in de organisatie en coördinatie van de zorg in die zorgomgeving.”</a:t>
            </a:r>
          </a:p>
        </p:txBody>
      </p:sp>
      <p:sp>
        <p:nvSpPr>
          <p:cNvPr id="4" name="Slide Number Placeholder 3"/>
          <p:cNvSpPr>
            <a:spLocks noGrp="1"/>
          </p:cNvSpPr>
          <p:nvPr>
            <p:ph type="sldNum" sz="quarter" idx="5"/>
          </p:nvPr>
        </p:nvSpPr>
        <p:spPr/>
        <p:txBody>
          <a:bodyPr/>
          <a:lstStyle/>
          <a:p>
            <a:fld id="{B68D2766-C49B-4C1A-9FEE-6F146754B02B}" type="slidenum">
              <a:rPr lang="en-US" smtClean="0"/>
              <a:t>13</a:t>
            </a:fld>
            <a:endParaRPr lang="en-US"/>
          </a:p>
        </p:txBody>
      </p:sp>
    </p:spTree>
    <p:extLst>
      <p:ext uri="{BB962C8B-B14F-4D97-AF65-F5344CB8AC3E}">
        <p14:creationId xmlns:p14="http://schemas.microsoft.com/office/powerpoint/2010/main" val="719908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Alivia is dus een instrument om een zorgplan mee te maken. </a:t>
            </a:r>
          </a:p>
          <a:p>
            <a:endParaRPr lang="nl-BE"/>
          </a:p>
          <a:p>
            <a:r>
              <a:rPr lang="nl-BE"/>
              <a:t>Een praktisch zorgplan waarin staat welke zorg- en ondersteuning iemand moet krijgen, wanneer wat gepland staat en wie dat moet doen. Met een overzicht van wie er allemaal bij betrokken is, wie er welke rol in speelt. </a:t>
            </a:r>
          </a:p>
          <a:p>
            <a:endParaRPr lang="nl-BE"/>
          </a:p>
          <a:p>
            <a:pPr algn="l" fontAlgn="base"/>
            <a:r>
              <a:rPr lang="nl-NL" b="0" i="0">
                <a:solidFill>
                  <a:srgbClr val="2F2F2F"/>
                </a:solidFill>
                <a:effectLst/>
                <a:latin typeface="inherit"/>
              </a:rPr>
              <a:t>Voor de persoon met een zorg- en ondersteuningsnood:</a:t>
            </a:r>
            <a:endParaRPr lang="nl-NL" b="0" i="0">
              <a:solidFill>
                <a:srgbClr val="2F2F2F"/>
              </a:solidFill>
              <a:effectLst/>
              <a:latin typeface="Flanders Art Sans" panose="020B0604020202020204" charset="0"/>
            </a:endParaRPr>
          </a:p>
          <a:p>
            <a:pPr algn="l" fontAlgn="base">
              <a:buFont typeface="Arial" panose="020B0604020202020204" pitchFamily="34" charset="0"/>
              <a:buChar char="•"/>
            </a:pPr>
            <a:r>
              <a:rPr lang="nl-NL" b="0" i="0">
                <a:solidFill>
                  <a:srgbClr val="2F2F2F"/>
                </a:solidFill>
                <a:effectLst/>
                <a:latin typeface="inherit"/>
              </a:rPr>
              <a:t>Kan duidelijk zijn wensen kenbaar maken en beslist over wat er gedaan wordt qua hulp en zorg</a:t>
            </a:r>
          </a:p>
          <a:p>
            <a:pPr algn="l" fontAlgn="base">
              <a:buFont typeface="Arial" panose="020B0604020202020204" pitchFamily="34" charset="0"/>
              <a:buChar char="•"/>
            </a:pPr>
            <a:r>
              <a:rPr lang="nl-NL" b="0" i="0">
                <a:solidFill>
                  <a:srgbClr val="2F2F2F"/>
                </a:solidFill>
                <a:effectLst/>
                <a:latin typeface="inherit"/>
              </a:rPr>
              <a:t>Behoudt het overzicht over wat wanneer en door wie gebeurt</a:t>
            </a:r>
          </a:p>
          <a:p>
            <a:pPr algn="l" fontAlgn="base">
              <a:buFont typeface="Arial" panose="020B0604020202020204" pitchFamily="34" charset="0"/>
              <a:buChar char="•"/>
            </a:pPr>
            <a:r>
              <a:rPr lang="nl-NL" b="0" i="0">
                <a:solidFill>
                  <a:srgbClr val="2F2F2F"/>
                </a:solidFill>
                <a:effectLst/>
                <a:latin typeface="inherit"/>
              </a:rPr>
              <a:t>Beschikt over dezelfde informatie als zijn zorg- en ondersteuningsteam</a:t>
            </a:r>
          </a:p>
          <a:p>
            <a:pPr algn="l" fontAlgn="base">
              <a:buFont typeface="Arial" panose="020B0604020202020204" pitchFamily="34" charset="0"/>
              <a:buChar char="•"/>
            </a:pPr>
            <a:r>
              <a:rPr lang="nl-NL" b="0" i="0">
                <a:solidFill>
                  <a:srgbClr val="2F2F2F"/>
                </a:solidFill>
                <a:effectLst/>
                <a:latin typeface="inherit"/>
              </a:rPr>
              <a:t>Kan gemakkelijk volgen en beheren wie deel uitmaakt van het team dat hem verzorgt en ondersteunt.</a:t>
            </a:r>
          </a:p>
          <a:p>
            <a:endParaRPr lang="nl-BE"/>
          </a:p>
          <a:p>
            <a:pPr algn="l" fontAlgn="base"/>
            <a:r>
              <a:rPr lang="nl-NL" b="0" i="0">
                <a:solidFill>
                  <a:srgbClr val="2F2F2F"/>
                </a:solidFill>
                <a:effectLst/>
                <a:latin typeface="inherit"/>
              </a:rPr>
              <a:t>Voor de zorgaanbieder:</a:t>
            </a:r>
            <a:endParaRPr lang="nl-NL" b="0" i="0">
              <a:solidFill>
                <a:srgbClr val="2F2F2F"/>
              </a:solidFill>
              <a:effectLst/>
              <a:latin typeface="Flanders Art Sans" panose="020B0604020202020204" charset="0"/>
            </a:endParaRPr>
          </a:p>
          <a:p>
            <a:pPr algn="l" fontAlgn="base">
              <a:buFont typeface="Arial" panose="020B0604020202020204" pitchFamily="34" charset="0"/>
              <a:buChar char="•"/>
            </a:pPr>
            <a:r>
              <a:rPr lang="nl-NL" b="0" i="0">
                <a:solidFill>
                  <a:srgbClr val="2F2F2F"/>
                </a:solidFill>
                <a:effectLst/>
                <a:latin typeface="inherit"/>
              </a:rPr>
              <a:t>Gemakkelijker en beter samenwerken met andere zorgaanbieders</a:t>
            </a:r>
          </a:p>
          <a:p>
            <a:pPr algn="l" fontAlgn="base">
              <a:buFont typeface="Arial" panose="020B0604020202020204" pitchFamily="34" charset="0"/>
              <a:buChar char="•"/>
            </a:pPr>
            <a:r>
              <a:rPr lang="nl-NL" b="0" i="0">
                <a:solidFill>
                  <a:srgbClr val="2F2F2F"/>
                </a:solidFill>
                <a:effectLst/>
                <a:latin typeface="inherit"/>
              </a:rPr>
              <a:t>Duidelijke doelstellingen en taakafspraken</a:t>
            </a:r>
          </a:p>
          <a:p>
            <a:pPr algn="l" fontAlgn="base">
              <a:buFont typeface="Arial" panose="020B0604020202020204" pitchFamily="34" charset="0"/>
              <a:buChar char="•"/>
            </a:pPr>
            <a:r>
              <a:rPr lang="nl-NL" b="0" i="0">
                <a:solidFill>
                  <a:srgbClr val="2F2F2F"/>
                </a:solidFill>
                <a:effectLst/>
                <a:latin typeface="inherit"/>
              </a:rPr>
              <a:t>Gemakkelijk en veilig (niet-dringende) informatie of boodschappen rond de zorgplanning van de persoon uitwisselen</a:t>
            </a:r>
          </a:p>
          <a:p>
            <a:pPr algn="l" fontAlgn="base">
              <a:buFont typeface="Arial" panose="020B0604020202020204" pitchFamily="34" charset="0"/>
              <a:buChar char="•"/>
            </a:pPr>
            <a:r>
              <a:rPr lang="nl-NL" b="0" i="0">
                <a:solidFill>
                  <a:srgbClr val="2F2F2F"/>
                </a:solidFill>
                <a:effectLst/>
                <a:latin typeface="inherit"/>
              </a:rPr>
              <a:t>Overzicht van wat wanneer gebeurd is of moet gebeuren</a:t>
            </a:r>
          </a:p>
          <a:p>
            <a:pPr algn="l" fontAlgn="base">
              <a:buFont typeface="Arial" panose="020B0604020202020204" pitchFamily="34" charset="0"/>
              <a:buChar char="•"/>
            </a:pPr>
            <a:r>
              <a:rPr lang="nl-NL" b="0" i="0">
                <a:solidFill>
                  <a:srgbClr val="2F2F2F"/>
                </a:solidFill>
                <a:effectLst/>
                <a:latin typeface="inherit"/>
              </a:rPr>
              <a:t>Toegang tot dezelfde informatie: iedereen is op de hoogte van de zorg- en ondersteuningsbehoeften van de patiënt</a:t>
            </a:r>
          </a:p>
          <a:p>
            <a:pPr algn="l" fontAlgn="base">
              <a:buFont typeface="Arial" panose="020B0604020202020204" pitchFamily="34" charset="0"/>
              <a:buChar char="•"/>
            </a:pPr>
            <a:r>
              <a:rPr lang="nl-NL" b="0" i="0">
                <a:solidFill>
                  <a:srgbClr val="2F2F2F"/>
                </a:solidFill>
                <a:effectLst/>
                <a:latin typeface="inherit"/>
              </a:rPr>
              <a:t>Een veilige, digitaal toegankelijke plek om het zorg- en ondersteuningsplan en de uitvoering daarvan bij te houden</a:t>
            </a:r>
          </a:p>
          <a:p>
            <a:endParaRPr lang="nl-BE"/>
          </a:p>
          <a:p>
            <a:endParaRPr lang="nl-BE"/>
          </a:p>
          <a:p>
            <a:endParaRPr lang="nl-BE"/>
          </a:p>
          <a:p>
            <a:endParaRPr lang="nl-BE"/>
          </a:p>
          <a:p>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2</a:t>
            </a:fld>
            <a:endParaRPr lang="nl-BE"/>
          </a:p>
        </p:txBody>
      </p:sp>
    </p:spTree>
    <p:extLst>
      <p:ext uri="{BB962C8B-B14F-4D97-AF65-F5344CB8AC3E}">
        <p14:creationId xmlns:p14="http://schemas.microsoft.com/office/powerpoint/2010/main" val="3402782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a:t>En dat idealiter vertrekt vanuit doelen: de doelen die voor de persoon met ene zorg- en ondersteuningsnood belangrijk zijn en die de prioriteit moeten zijn voor de zorg- en ondersteuning. Die zogeheten levensdoelen vormen de basis waar de zorgdoelen van zijn afgeleid.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a:p>
          <a:p>
            <a:pPr marL="0" marR="0" lvl="0" indent="0" algn="l" defTabSz="914400" rtl="0" eaLnBrk="1" fontAlgn="auto" latinLnBrk="0" hangingPunct="1">
              <a:lnSpc>
                <a:spcPct val="100000"/>
              </a:lnSpc>
              <a:spcBef>
                <a:spcPts val="0"/>
              </a:spcBef>
              <a:spcAft>
                <a:spcPts val="0"/>
              </a:spcAft>
              <a:buClrTx/>
              <a:buSzTx/>
              <a:buFontTx/>
              <a:buNone/>
              <a:tabLst/>
              <a:defRPr/>
            </a:pPr>
            <a:r>
              <a:rPr lang="nl-NL" b="0" i="0">
                <a:solidFill>
                  <a:srgbClr val="6D6D6D"/>
                </a:solidFill>
                <a:effectLst/>
                <a:latin typeface="Flanders Art Sans" panose="020B0604020202020204" charset="0"/>
              </a:rPr>
              <a:t>Alivia moet een hulpmiddel zijn om zorg en ondersteuning op een andere manier te organiseren. We spreken dan over doelgerichte zorg. De noden, wensen en doelen van de zorgbehoevende moeten het uitgangspunt zijn voor de zorgverlening. </a:t>
            </a:r>
            <a:r>
              <a:rPr lang="nl-NL" b="0" i="0">
                <a:solidFill>
                  <a:srgbClr val="2F2F2F"/>
                </a:solidFill>
                <a:effectLst/>
                <a:latin typeface="Flanders Art Sans" panose="020B0604020202020204" charset="0"/>
              </a:rPr>
              <a:t>De kern van doelgerichte zorg is op zoek gaan naar wat betekenisvol en belangrijk is voor de persoon met een zorgnood. En dat gebruiken als richtsnoer voor de zorg en ondersteuning, zonder je al te veel te laten leiden door doelen die door andere personen gesteld worden.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0" i="0">
              <a:solidFill>
                <a:srgbClr val="2F2F2F"/>
              </a:solidFill>
              <a:effectLst/>
              <a:latin typeface="Flanders Art Sans"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0" i="0">
                <a:solidFill>
                  <a:srgbClr val="2F2F2F"/>
                </a:solidFill>
                <a:effectLst/>
                <a:latin typeface="Flanders Art Sans" panose="020B0604020202020204" charset="0"/>
              </a:rPr>
              <a:t> Belangrijk is ook om op zoek te gaan naar de onderliggende waarden die een persoon heeft en die betekenisvol zijn voor die persoon. Een valkuil is dat we heel snel hulp en ondersteuning gaan aanbieden vanuit het aanbod dat we hebben in een bepaalde expertise. We zien een bepaalde nood en kunnen daar als zorgverlener iets aan doen. Maar we zouden eerst voldoende vragen moeten stellen wat die persoon zelf wenst en wat het bredere verhaal is van die persoon. </a:t>
            </a:r>
            <a:endParaRPr lang="nl-NL" b="0" i="0">
              <a:solidFill>
                <a:srgbClr val="6D6D6D"/>
              </a:solidFill>
              <a:effectLst/>
              <a:latin typeface="Flanders Art Sans"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0" i="0">
              <a:solidFill>
                <a:srgbClr val="6D6D6D"/>
              </a:solidFill>
              <a:effectLst/>
              <a:latin typeface="Flanders Art Sans"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b="0" i="0">
                <a:solidFill>
                  <a:srgbClr val="6D6D6D"/>
                </a:solidFill>
                <a:effectLst/>
                <a:latin typeface="Flanders Art Sans" panose="020B0604020202020204" charset="0"/>
              </a:rPr>
              <a:t>Dit vereist meer samenwerking tussen zorgverleners, welzijnswerkers, de zorgbehoevende zelf en diens naaste omgeving. </a:t>
            </a:r>
            <a:r>
              <a:rPr lang="nl-NL" b="0" i="0">
                <a:solidFill>
                  <a:srgbClr val="2F2F2F"/>
                </a:solidFill>
                <a:effectLst/>
                <a:latin typeface="Flanders Art Sans" panose="020B0604020202020204" charset="0"/>
              </a:rPr>
              <a:t>Alivia moet een instrument zijn om deze doelstelling waar te maken. Het zal de gegevensuitwisseling tussen zorgaanbieders verbeteren en nieuwe samenwerkingsvormen mogelijk maken. Maar zeker ook voor de persoon met een zorgnood zal Alivia een belangrijke meerwaarde hebben. Het moet zelfmanagement, zorgcoördinatie en casemanagement mogelijk maken.</a:t>
            </a:r>
            <a:endParaRPr lang="nl-BE"/>
          </a:p>
          <a:p>
            <a:pPr marL="0" marR="0" lvl="0" indent="0" algn="l" defTabSz="914400" rtl="0" eaLnBrk="1" fontAlgn="auto" latinLnBrk="0" hangingPunct="1">
              <a:lnSpc>
                <a:spcPct val="100000"/>
              </a:lnSpc>
              <a:spcBef>
                <a:spcPts val="0"/>
              </a:spcBef>
              <a:spcAft>
                <a:spcPts val="0"/>
              </a:spcAft>
              <a:buClrTx/>
              <a:buSzTx/>
              <a:buFontTx/>
              <a:buNone/>
              <a:tabLst/>
              <a:defRPr/>
            </a:pPr>
            <a:endParaRPr lang="nl-BE"/>
          </a:p>
          <a:p>
            <a:pPr marL="0" marR="0" lvl="0" indent="0" algn="l" defTabSz="914400" rtl="0" eaLnBrk="1" fontAlgn="auto" latinLnBrk="0" hangingPunct="1">
              <a:lnSpc>
                <a:spcPct val="100000"/>
              </a:lnSpc>
              <a:spcBef>
                <a:spcPts val="0"/>
              </a:spcBef>
              <a:spcAft>
                <a:spcPts val="0"/>
              </a:spcAft>
              <a:buClrTx/>
              <a:buSzTx/>
              <a:buFontTx/>
              <a:buNone/>
              <a:tabLst/>
              <a:defRPr/>
            </a:pPr>
            <a:r>
              <a:rPr lang="nl-BE"/>
              <a:t>Klik voor video: een thuisverpleegkundige die al met Alivia aan de slag ging, legt uit  wat doelgerichte zorg voor haar betekent. </a:t>
            </a:r>
          </a:p>
          <a:p>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3</a:t>
            </a:fld>
            <a:endParaRPr lang="nl-BE"/>
          </a:p>
        </p:txBody>
      </p:sp>
    </p:spTree>
    <p:extLst>
      <p:ext uri="{BB962C8B-B14F-4D97-AF65-F5344CB8AC3E}">
        <p14:creationId xmlns:p14="http://schemas.microsoft.com/office/powerpoint/2010/main" val="1777802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29C8E-4FC9-B35F-4A82-A100884FC0F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8226EEB-2128-27D1-3524-B15A4AD086D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9F4DE85-CC34-52D7-C89A-C8F8B36869DB}"/>
              </a:ext>
            </a:extLst>
          </p:cNvPr>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nl-NL" b="0" i="0" dirty="0">
                <a:solidFill>
                  <a:srgbClr val="2F2F2F"/>
                </a:solidFill>
                <a:effectLst/>
                <a:latin typeface="Flanders Art Sans" panose="020B0604020202020204" charset="0"/>
              </a:rPr>
              <a:t>Voor wie is </a:t>
            </a:r>
            <a:r>
              <a:rPr lang="nl-NL" b="0" i="0" dirty="0" err="1">
                <a:solidFill>
                  <a:srgbClr val="2F2F2F"/>
                </a:solidFill>
                <a:effectLst/>
                <a:latin typeface="Flanders Art Sans" panose="020B0604020202020204" charset="0"/>
              </a:rPr>
              <a:t>alivia</a:t>
            </a:r>
            <a:r>
              <a:rPr lang="nl-NL" b="0" i="0" dirty="0">
                <a:solidFill>
                  <a:srgbClr val="2F2F2F"/>
                </a:solidFill>
                <a:effectLst/>
                <a:latin typeface="Flanders Art Sans" panose="020B0604020202020204" charset="0"/>
              </a:rPr>
              <a:t> een meerwaarde?</a:t>
            </a:r>
          </a:p>
          <a:p>
            <a:pPr algn="l" fontAlgn="base"/>
            <a:r>
              <a:rPr lang="nl-NL" b="0" i="0" dirty="0">
                <a:solidFill>
                  <a:srgbClr val="2F2F2F"/>
                </a:solidFill>
                <a:effectLst/>
                <a:latin typeface="Flanders Art Sans" panose="020B0604020202020204" charset="0"/>
              </a:rPr>
              <a:t>Voorbeeld van een fictieve casus waarin ene zorgplan voor Alivia een meerwaarde kan zijn</a:t>
            </a:r>
          </a:p>
        </p:txBody>
      </p:sp>
      <p:sp>
        <p:nvSpPr>
          <p:cNvPr id="4" name="Tijdelijke aanduiding voor dianummer 3">
            <a:extLst>
              <a:ext uri="{FF2B5EF4-FFF2-40B4-BE49-F238E27FC236}">
                <a16:creationId xmlns:a16="http://schemas.microsoft.com/office/drawing/2014/main" id="{871871E5-84C5-1470-ACBA-6187A5AAC18A}"/>
              </a:ext>
            </a:extLst>
          </p:cNvPr>
          <p:cNvSpPr>
            <a:spLocks noGrp="1"/>
          </p:cNvSpPr>
          <p:nvPr>
            <p:ph type="sldNum" sz="quarter" idx="5"/>
          </p:nvPr>
        </p:nvSpPr>
        <p:spPr/>
        <p:txBody>
          <a:bodyPr/>
          <a:lstStyle/>
          <a:p>
            <a:fld id="{A15A0D9C-0CD0-4097-81EC-9B83965EC080}" type="slidenum">
              <a:rPr lang="nl-BE" smtClean="0"/>
              <a:pPr/>
              <a:t>4</a:t>
            </a:fld>
            <a:endParaRPr lang="nl-BE"/>
          </a:p>
        </p:txBody>
      </p:sp>
    </p:spTree>
    <p:extLst>
      <p:ext uri="{BB962C8B-B14F-4D97-AF65-F5344CB8AC3E}">
        <p14:creationId xmlns:p14="http://schemas.microsoft.com/office/powerpoint/2010/main" val="2691694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fontAlgn="base"/>
            <a:r>
              <a:rPr lang="nl-NL" b="0" i="0" dirty="0">
                <a:solidFill>
                  <a:srgbClr val="2F2F2F"/>
                </a:solidFill>
                <a:effectLst/>
                <a:latin typeface="Flanders Art Sans" panose="020B0604020202020204" charset="0"/>
              </a:rPr>
              <a:t>Doelgericht werken heeft zijn meerwaarde in complexe casussen, bij personen met een langdurige ondersteuningsnood of met vragen op verschillende terreinen, zoals combinaties van fysieke en mentale gezondheidsklachten en sociale of financiële problemen. In zo’n situaties zijn er vaak sowieso al verschillende disciplines betrokken. Als die expertises beter samenwerken aan wat echt belangrijk is voor de zorgbehoevende persoon, zal dat voor elk van hen meer efficiëntie en resultaten opleveren. </a:t>
            </a:r>
          </a:p>
          <a:p>
            <a:pPr algn="l" fontAlgn="base"/>
            <a:r>
              <a:rPr lang="nl-NL" b="0" i="0" dirty="0">
                <a:solidFill>
                  <a:srgbClr val="2F2F2F"/>
                </a:solidFill>
                <a:effectLst/>
                <a:latin typeface="Flanders Art Sans" panose="020B0604020202020204" charset="0"/>
              </a:rPr>
              <a:t>Bij een complex procesniveau zijn er zorgverleners betrokken uit verschillende domeinen en een amalgaan aan noden of problemen. De complexiteit is dan zodanig dat een zorgplan nodig is en er zelfs iemand de coördinatie over dat plan in handen moet nemen. </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5</a:t>
            </a:fld>
            <a:endParaRPr lang="nl-BE"/>
          </a:p>
        </p:txBody>
      </p:sp>
    </p:spTree>
    <p:extLst>
      <p:ext uri="{BB962C8B-B14F-4D97-AF65-F5344CB8AC3E}">
        <p14:creationId xmlns:p14="http://schemas.microsoft.com/office/powerpoint/2010/main" val="2095678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3CBFD-C262-7CF5-36EE-50361D4A894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C93AA48-F27F-C504-479E-B3148EC4BCD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DA37B77-0C77-27D3-5529-7D4275B788CD}"/>
              </a:ext>
            </a:extLst>
          </p:cNvPr>
          <p:cNvSpPr>
            <a:spLocks noGrp="1"/>
          </p:cNvSpPr>
          <p:nvPr>
            <p:ph type="body" idx="1"/>
          </p:nvPr>
        </p:nvSpPr>
        <p:spPr/>
        <p:txBody>
          <a:bodyPr/>
          <a:lstStyle/>
          <a:p>
            <a:pPr>
              <a:lnSpc>
                <a:spcPts val="1350"/>
              </a:lnSpc>
              <a:spcAft>
                <a:spcPts val="1350"/>
              </a:spcAft>
              <a:tabLst>
                <a:tab pos="2340610" algn="l"/>
                <a:tab pos="449580" algn="l"/>
              </a:tabLst>
            </a:pPr>
            <a:r>
              <a:rPr lang="nl-NL" b="0" i="0">
                <a:solidFill>
                  <a:srgbClr val="2F2F2F"/>
                </a:solidFill>
                <a:effectLst/>
                <a:latin typeface="Flanders Art Sans" panose="020B0604020202020204" charset="0"/>
              </a:rPr>
              <a:t>Eind 2023 </a:t>
            </a:r>
            <a:r>
              <a:rPr lang="nl-BE" sz="1800">
                <a:solidFill>
                  <a:srgbClr val="1C1A15"/>
                </a:solidFill>
                <a:effectLst/>
                <a:latin typeface="Calibri" panose="020F0502020204030204" pitchFamily="34" charset="0"/>
                <a:ea typeface="Calibri" panose="020F0502020204030204" pitchFamily="34" charset="0"/>
                <a:cs typeface="Arial" panose="020B0604020202020204" pitchFamily="34" charset="0"/>
              </a:rPr>
              <a:t>keurde de Vlaamse Regering het besluit goed dat vastlegt volgens welke basisprincipes de zorgverleners zich moeten organiseren om doelgerichte zorg te kunnen bieden. In dat besluit wordt ene </a:t>
            </a:r>
            <a:r>
              <a:rPr lang="nl-BE" sz="1800" err="1">
                <a:solidFill>
                  <a:srgbClr val="1C1A15"/>
                </a:solidFill>
                <a:effectLst/>
                <a:latin typeface="Calibri" panose="020F0502020204030204" pitchFamily="34" charset="0"/>
                <a:ea typeface="Calibri" panose="020F0502020204030204" pitchFamily="34" charset="0"/>
                <a:cs typeface="Arial" panose="020B0604020202020204" pitchFamily="34" charset="0"/>
              </a:rPr>
              <a:t>odnerscheid</a:t>
            </a:r>
            <a:r>
              <a:rPr lang="nl-BE" sz="1800">
                <a:solidFill>
                  <a:srgbClr val="1C1A15"/>
                </a:solidFill>
                <a:effectLst/>
                <a:latin typeface="Calibri" panose="020F0502020204030204" pitchFamily="34" charset="0"/>
                <a:ea typeface="Calibri" panose="020F0502020204030204" pitchFamily="34" charset="0"/>
                <a:cs typeface="Arial" panose="020B0604020202020204" pitchFamily="34" charset="0"/>
              </a:rPr>
              <a:t> gemaakt </a:t>
            </a:r>
            <a:r>
              <a:rPr lang="nl-BE" sz="1800" err="1">
                <a:solidFill>
                  <a:srgbClr val="1C1A15"/>
                </a:solidFill>
                <a:effectLst/>
                <a:latin typeface="Calibri" panose="020F0502020204030204" pitchFamily="34" charset="0"/>
                <a:ea typeface="Calibri" panose="020F0502020204030204" pitchFamily="34" charset="0"/>
                <a:cs typeface="Arial" panose="020B0604020202020204" pitchFamily="34" charset="0"/>
              </a:rPr>
              <a:t>tussne</a:t>
            </a:r>
            <a:r>
              <a:rPr lang="nl-BE" sz="1800">
                <a:solidFill>
                  <a:srgbClr val="1C1A15"/>
                </a:solidFill>
                <a:effectLst/>
                <a:latin typeface="Calibri" panose="020F0502020204030204" pitchFamily="34" charset="0"/>
                <a:ea typeface="Calibri" panose="020F0502020204030204" pitchFamily="34" charset="0"/>
                <a:cs typeface="Arial" panose="020B0604020202020204" pitchFamily="34" charset="0"/>
              </a:rPr>
              <a:t> ene zogeheten beperkt procesniveau en complex procesniveau.</a:t>
            </a:r>
          </a:p>
          <a:p>
            <a:pPr>
              <a:lnSpc>
                <a:spcPts val="1350"/>
              </a:lnSpc>
              <a:spcAft>
                <a:spcPts val="1350"/>
              </a:spcAft>
              <a:tabLst>
                <a:tab pos="2340610" algn="l"/>
                <a:tab pos="449580" algn="l"/>
              </a:tabLst>
            </a:pPr>
            <a:endParaRPr lang="nl-BE" sz="1800">
              <a:solidFill>
                <a:srgbClr val="1C1A15"/>
              </a:solidFill>
              <a:effectLst/>
              <a:latin typeface="Calibri" panose="020F0502020204030204" pitchFamily="34" charset="0"/>
              <a:ea typeface="Calibri" panose="020F0502020204030204" pitchFamily="34" charset="0"/>
              <a:cs typeface="Arial" panose="020B0604020202020204" pitchFamily="34" charset="0"/>
            </a:endParaRPr>
          </a:p>
          <a:p>
            <a:pPr>
              <a:lnSpc>
                <a:spcPts val="1350"/>
              </a:lnSpc>
              <a:spcAft>
                <a:spcPts val="1350"/>
              </a:spcAft>
              <a:tabLst>
                <a:tab pos="2340610" algn="l"/>
                <a:tab pos="449580" algn="l"/>
              </a:tabLst>
            </a:pPr>
            <a:r>
              <a:rPr lang="nl-BE" sz="1800">
                <a:solidFill>
                  <a:srgbClr val="1C1A15"/>
                </a:solidFill>
                <a:effectLst/>
                <a:latin typeface="Calibri" panose="020F0502020204030204" pitchFamily="34" charset="0"/>
                <a:ea typeface="Calibri" panose="020F0502020204030204" pitchFamily="34" charset="0"/>
                <a:cs typeface="Arial" panose="020B0604020202020204" pitchFamily="34" charset="0"/>
              </a:rPr>
              <a:t>Bij een complex procesniveau moeten een aantal werkingsprincipes gevolgd worden. Voor de zorgbehoevende persoon en diens mantelzorgers moet dit een zorg opleveren die hij beter zelf kan sturen en opvolgen en die er nog meer gericht is om de doelen te behalen die voor die persoon belangrijk zijn. Voor de zorgverlener moet dat leiden tot meer efficiënte zorg, met meer heldere taakverdeling en inbreng van expertise uit verschillende zorg- en welzijnshoeken.”</a:t>
            </a:r>
          </a:p>
          <a:p>
            <a:pPr>
              <a:lnSpc>
                <a:spcPts val="1350"/>
              </a:lnSpc>
              <a:spcAft>
                <a:spcPts val="1350"/>
              </a:spcAft>
              <a:tabLst>
                <a:tab pos="2340610" algn="l"/>
                <a:tab pos="449580" algn="l"/>
              </a:tabLst>
            </a:pPr>
            <a:endParaRPr lang="nl-BE" sz="1800">
              <a:solidFill>
                <a:srgbClr val="1C1A15"/>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ts val="1350"/>
              </a:lnSpc>
              <a:buFont typeface="Calibri" panose="020F0502020204030204" pitchFamily="34" charset="0"/>
              <a:buChar char="-"/>
              <a:tabLst>
                <a:tab pos="2340610" algn="l"/>
                <a:tab pos="449580" algn="l"/>
              </a:tabLst>
            </a:pPr>
            <a:r>
              <a:rPr lang="nl-BE" sz="1800">
                <a:solidFill>
                  <a:srgbClr val="1C1A15"/>
                </a:solidFill>
                <a:effectLst/>
                <a:latin typeface="Calibri" panose="020F0502020204030204" pitchFamily="34" charset="0"/>
                <a:ea typeface="Calibri" panose="020F0502020204030204" pitchFamily="34" charset="0"/>
                <a:cs typeface="Arial" panose="020B0604020202020204" pitchFamily="34" charset="0"/>
              </a:rPr>
              <a:t>In een complexe zorgsituatie moeten altijd </a:t>
            </a:r>
            <a:r>
              <a:rPr lang="nl-BE" sz="1800" b="1">
                <a:solidFill>
                  <a:srgbClr val="1C1A15"/>
                </a:solidFill>
                <a:effectLst/>
                <a:latin typeface="Calibri" panose="020F0502020204030204" pitchFamily="34" charset="0"/>
                <a:ea typeface="Calibri" panose="020F0502020204030204" pitchFamily="34" charset="0"/>
                <a:cs typeface="Arial" panose="020B0604020202020204" pitchFamily="34" charset="0"/>
              </a:rPr>
              <a:t>levensdoelen</a:t>
            </a:r>
            <a:r>
              <a:rPr lang="nl-BE" sz="1800">
                <a:solidFill>
                  <a:srgbClr val="1C1A15"/>
                </a:solidFill>
                <a:effectLst/>
                <a:latin typeface="Calibri" panose="020F0502020204030204" pitchFamily="34" charset="0"/>
                <a:ea typeface="Calibri" panose="020F0502020204030204" pitchFamily="34" charset="0"/>
                <a:cs typeface="Arial" panose="020B0604020202020204" pitchFamily="34" charset="0"/>
              </a:rPr>
              <a:t> geformuleerd worden: een weergave van de wensen, behoeften en drijfveren van een zorgbehoevend persoon en het eindelijke doel waar het hele zorgpakket van die persoon aan moet bijdragen. </a:t>
            </a:r>
          </a:p>
          <a:p>
            <a:pPr marL="342900" lvl="0" indent="-342900">
              <a:lnSpc>
                <a:spcPts val="1350"/>
              </a:lnSpc>
              <a:buFont typeface="Calibri" panose="020F0502020204030204" pitchFamily="34" charset="0"/>
              <a:buChar char="-"/>
              <a:tabLst>
                <a:tab pos="2340610" algn="l"/>
                <a:tab pos="449580" algn="l"/>
              </a:tabLst>
            </a:pPr>
            <a:r>
              <a:rPr lang="nl-BE" sz="1800">
                <a:solidFill>
                  <a:srgbClr val="1C1A15"/>
                </a:solidFill>
                <a:effectLst/>
                <a:latin typeface="Calibri" panose="020F0502020204030204" pitchFamily="34" charset="0"/>
                <a:ea typeface="Calibri" panose="020F0502020204030204" pitchFamily="34" charset="0"/>
                <a:cs typeface="Arial" panose="020B0604020202020204" pitchFamily="34" charset="0"/>
              </a:rPr>
              <a:t>In situaties waar een omvangrijker zorg- en ondersteuningsteam betrokken is of waar er een groot aantal of complexe zorg- en ondersteuningsnoden is, moet een </a:t>
            </a:r>
            <a:r>
              <a:rPr lang="nl-BE" sz="1800" b="1">
                <a:solidFill>
                  <a:srgbClr val="1C1A15"/>
                </a:solidFill>
                <a:effectLst/>
                <a:latin typeface="Calibri" panose="020F0502020204030204" pitchFamily="34" charset="0"/>
                <a:ea typeface="Calibri" panose="020F0502020204030204" pitchFamily="34" charset="0"/>
                <a:cs typeface="Arial" panose="020B0604020202020204" pitchFamily="34" charset="0"/>
              </a:rPr>
              <a:t>startoverleg</a:t>
            </a:r>
            <a:r>
              <a:rPr lang="nl-BE" sz="1800">
                <a:solidFill>
                  <a:srgbClr val="1C1A15"/>
                </a:solidFill>
                <a:effectLst/>
                <a:latin typeface="Calibri" panose="020F0502020204030204" pitchFamily="34" charset="0"/>
                <a:ea typeface="Calibri" panose="020F0502020204030204" pitchFamily="34" charset="0"/>
                <a:cs typeface="Arial" panose="020B0604020202020204" pitchFamily="34" charset="0"/>
              </a:rPr>
              <a:t> kunnen plaatsvinden tussen de persoon met een zorgnood en zijn zorgteam. </a:t>
            </a:r>
            <a:r>
              <a:rPr lang="nl-BE" sz="1800" b="1">
                <a:solidFill>
                  <a:srgbClr val="1C1A15"/>
                </a:solidFill>
                <a:effectLst/>
                <a:latin typeface="Calibri" panose="020F0502020204030204" pitchFamily="34" charset="0"/>
                <a:ea typeface="Calibri" panose="020F0502020204030204" pitchFamily="34" charset="0"/>
                <a:cs typeface="Arial" panose="020B0604020202020204" pitchFamily="34" charset="0"/>
              </a:rPr>
              <a:t>Regelmatig overleg</a:t>
            </a:r>
            <a:r>
              <a:rPr lang="nl-BE" sz="1800">
                <a:solidFill>
                  <a:srgbClr val="1C1A15"/>
                </a:solidFill>
                <a:effectLst/>
                <a:latin typeface="Calibri" panose="020F0502020204030204" pitchFamily="34" charset="0"/>
                <a:ea typeface="Calibri" panose="020F0502020204030204" pitchFamily="34" charset="0"/>
                <a:cs typeface="Arial" panose="020B0604020202020204" pitchFamily="34" charset="0"/>
              </a:rPr>
              <a:t> tussen de leden van het zorg- en ondersteuningsteam is een must. </a:t>
            </a:r>
          </a:p>
          <a:p>
            <a:pPr marL="342900" lvl="0" indent="-342900">
              <a:lnSpc>
                <a:spcPts val="1350"/>
              </a:lnSpc>
              <a:buFont typeface="Calibri" panose="020F0502020204030204" pitchFamily="34" charset="0"/>
              <a:buChar char="-"/>
              <a:tabLst>
                <a:tab pos="2340610" algn="l"/>
                <a:tab pos="449580" algn="l"/>
              </a:tabLst>
            </a:pPr>
            <a:r>
              <a:rPr lang="nl-BE" sz="1800">
                <a:solidFill>
                  <a:srgbClr val="1C1A15"/>
                </a:solidFill>
                <a:effectLst/>
                <a:latin typeface="Calibri" panose="020F0502020204030204" pitchFamily="34" charset="0"/>
                <a:ea typeface="Calibri" panose="020F0502020204030204" pitchFamily="34" charset="0"/>
                <a:cs typeface="Arial" panose="020B0604020202020204" pitchFamily="34" charset="0"/>
              </a:rPr>
              <a:t>In dergelijke </a:t>
            </a:r>
            <a:r>
              <a:rPr lang="nl-BE" sz="1800">
                <a:solidFill>
                  <a:srgbClr val="1C1A15"/>
                </a:solidFill>
                <a:effectLst/>
                <a:latin typeface="Calibri" panose="020F0502020204030204" pitchFamily="34" charset="0"/>
                <a:ea typeface="Calibri" panose="020F0502020204030204" pitchFamily="34" charset="0"/>
                <a:cs typeface="Calibri" panose="020F0502020204030204" pitchFamily="34" charset="0"/>
              </a:rPr>
              <a:t>complex zorgsituaties zal altijd een </a:t>
            </a:r>
            <a:r>
              <a:rPr lang="nl-BE" sz="1800" b="1">
                <a:solidFill>
                  <a:srgbClr val="1C1A15"/>
                </a:solidFill>
                <a:effectLst/>
                <a:latin typeface="Calibri" panose="020F0502020204030204" pitchFamily="34" charset="0"/>
                <a:ea typeface="Calibri" panose="020F0502020204030204" pitchFamily="34" charset="0"/>
                <a:cs typeface="Calibri" panose="020F0502020204030204" pitchFamily="34" charset="0"/>
              </a:rPr>
              <a:t>zorg- en ondersteuningsplan</a:t>
            </a:r>
            <a:r>
              <a:rPr lang="nl-BE" sz="1800">
                <a:solidFill>
                  <a:srgbClr val="1C1A15"/>
                </a:solidFill>
                <a:effectLst/>
                <a:latin typeface="Calibri" panose="020F0502020204030204" pitchFamily="34" charset="0"/>
                <a:ea typeface="Calibri" panose="020F0502020204030204" pitchFamily="34" charset="0"/>
                <a:cs typeface="Calibri" panose="020F0502020204030204" pitchFamily="34" charset="0"/>
              </a:rPr>
              <a:t> opgesteld moeten worden. Dat bevat de soms vele zorg- en ondersteuningsnoden en -doelen, de leden van het zorg- en ondersteuningsteam, afspraken en taken rond de zorg en ondersteuning en de communicatie hierover. </a:t>
            </a:r>
            <a:endParaRPr lang="nl-BE" sz="1800">
              <a:solidFill>
                <a:srgbClr val="1C1A15"/>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ts val="1350"/>
              </a:lnSpc>
              <a:buFont typeface="Calibri" panose="020F0502020204030204" pitchFamily="34" charset="0"/>
              <a:buChar char="-"/>
              <a:tabLst>
                <a:tab pos="2340610" algn="l"/>
              </a:tabLst>
            </a:pPr>
            <a:r>
              <a:rPr lang="nl-BE" sz="1800">
                <a:solidFill>
                  <a:srgbClr val="1C1A15"/>
                </a:solidFill>
                <a:effectLst/>
                <a:latin typeface="Calibri" panose="020F0502020204030204" pitchFamily="34" charset="0"/>
                <a:ea typeface="Calibri" panose="020F0502020204030204" pitchFamily="34" charset="0"/>
                <a:cs typeface="Calibri" panose="020F0502020204030204" pitchFamily="34" charset="0"/>
              </a:rPr>
              <a:t>Binnen het zorgteam kan een </a:t>
            </a:r>
            <a:r>
              <a:rPr lang="nl-BE" sz="1800" b="1">
                <a:solidFill>
                  <a:srgbClr val="1C1A15"/>
                </a:solidFill>
                <a:effectLst/>
                <a:latin typeface="Calibri" panose="020F0502020204030204" pitchFamily="34" charset="0"/>
                <a:ea typeface="Calibri" panose="020F0502020204030204" pitchFamily="34" charset="0"/>
                <a:cs typeface="Calibri" panose="020F0502020204030204" pitchFamily="34" charset="0"/>
              </a:rPr>
              <a:t>zorgcoördinator</a:t>
            </a:r>
            <a:r>
              <a:rPr lang="nl-BE" sz="1800">
                <a:solidFill>
                  <a:srgbClr val="1C1A15"/>
                </a:solidFill>
                <a:effectLst/>
                <a:latin typeface="Calibri" panose="020F0502020204030204" pitchFamily="34" charset="0"/>
                <a:ea typeface="Calibri" panose="020F0502020204030204" pitchFamily="34" charset="0"/>
                <a:cs typeface="Calibri" panose="020F0502020204030204" pitchFamily="34" charset="0"/>
              </a:rPr>
              <a:t> worden aangesteld, die </a:t>
            </a:r>
            <a:r>
              <a:rPr lang="nl-BE" sz="1800">
                <a:solidFill>
                  <a:srgbClr val="1C1A15"/>
                </a:solidFill>
                <a:effectLst/>
                <a:latin typeface="Calibri" panose="020F0502020204030204" pitchFamily="34" charset="0"/>
                <a:ea typeface="Calibri" panose="020F0502020204030204" pitchFamily="34" charset="0"/>
                <a:cs typeface="Arial" panose="020B0604020202020204" pitchFamily="34" charset="0"/>
              </a:rPr>
              <a:t>het overzicht bewaart over de zorg en ondersteuning, het zorgplan opvolgt, de persoon bevraagt over de uitvoering en indien nodig bijstuurt.</a:t>
            </a:r>
          </a:p>
          <a:p>
            <a:pPr marL="342900" lvl="0" indent="-342900" algn="just">
              <a:lnSpc>
                <a:spcPts val="1350"/>
              </a:lnSpc>
              <a:spcAft>
                <a:spcPts val="1350"/>
              </a:spcAft>
              <a:buFont typeface="Calibri" panose="020F0502020204030204" pitchFamily="34" charset="0"/>
              <a:buChar char="-"/>
              <a:tabLst>
                <a:tab pos="2340610" algn="l"/>
              </a:tabLst>
            </a:pPr>
            <a:r>
              <a:rPr lang="nl-BE" sz="1800">
                <a:solidFill>
                  <a:srgbClr val="1C1A15"/>
                </a:solidFill>
                <a:effectLst/>
                <a:latin typeface="Calibri" panose="020F0502020204030204" pitchFamily="34" charset="0"/>
                <a:ea typeface="Calibri" panose="020F0502020204030204" pitchFamily="34" charset="0"/>
                <a:cs typeface="Arial" panose="020B0604020202020204" pitchFamily="34" charset="0"/>
              </a:rPr>
              <a:t>In uitzonderlijke situaties, wanneer er geen zorgplan is, maar wel nodig is of waar de uitvoering van het zorgplan mank loopt, kan een onafhankelijke en neutrale </a:t>
            </a:r>
            <a:r>
              <a:rPr lang="nl-BE" sz="1800" b="1">
                <a:solidFill>
                  <a:srgbClr val="1C1A15"/>
                </a:solidFill>
                <a:effectLst/>
                <a:latin typeface="Calibri" panose="020F0502020204030204" pitchFamily="34" charset="0"/>
                <a:ea typeface="Calibri" panose="020F0502020204030204" pitchFamily="34" charset="0"/>
                <a:cs typeface="Arial" panose="020B0604020202020204" pitchFamily="34" charset="0"/>
              </a:rPr>
              <a:t>casemanager</a:t>
            </a:r>
            <a:r>
              <a:rPr lang="nl-BE" sz="1800">
                <a:solidFill>
                  <a:srgbClr val="1C1A15"/>
                </a:solidFill>
                <a:effectLst/>
                <a:latin typeface="Calibri" panose="020F0502020204030204" pitchFamily="34" charset="0"/>
                <a:ea typeface="Calibri" panose="020F0502020204030204" pitchFamily="34" charset="0"/>
                <a:cs typeface="Arial" panose="020B0604020202020204" pitchFamily="34" charset="0"/>
              </a:rPr>
              <a:t> worden aangesteld om het zorgproces te starten of te herstellen. </a:t>
            </a:r>
          </a:p>
          <a:p>
            <a:pPr>
              <a:lnSpc>
                <a:spcPts val="1350"/>
              </a:lnSpc>
              <a:spcAft>
                <a:spcPts val="1350"/>
              </a:spcAft>
              <a:tabLst>
                <a:tab pos="2340610" algn="l"/>
                <a:tab pos="449580" algn="l"/>
              </a:tabLst>
            </a:pPr>
            <a:endParaRPr lang="nl-BE" sz="1800">
              <a:solidFill>
                <a:srgbClr val="1C1A15"/>
              </a:solidFill>
              <a:effectLst/>
              <a:latin typeface="Calibri" panose="020F0502020204030204" pitchFamily="34" charset="0"/>
              <a:ea typeface="Calibri" panose="020F0502020204030204" pitchFamily="34" charset="0"/>
              <a:cs typeface="Arial" panose="020B0604020202020204" pitchFamily="34" charset="0"/>
            </a:endParaRPr>
          </a:p>
          <a:p>
            <a:pPr>
              <a:lnSpc>
                <a:spcPts val="1350"/>
              </a:lnSpc>
              <a:spcAft>
                <a:spcPts val="1350"/>
              </a:spcAft>
              <a:tabLst>
                <a:tab pos="2340610" algn="l"/>
                <a:tab pos="449580" algn="l"/>
              </a:tabLst>
            </a:pPr>
            <a:r>
              <a:rPr lang="nl-BE" sz="1800">
                <a:solidFill>
                  <a:srgbClr val="1C1A15"/>
                </a:solidFill>
                <a:effectLst/>
                <a:latin typeface="Calibri" panose="020F0502020204030204" pitchFamily="34" charset="0"/>
                <a:ea typeface="Calibri" panose="020F0502020204030204" pitchFamily="34" charset="0"/>
                <a:cs typeface="Arial" panose="020B0604020202020204" pitchFamily="34" charset="0"/>
              </a:rPr>
              <a:t>Het gaat hier om algemene, maar belangrijke principes. Samen met de zorgsectoren, onze eerstelijnszones en ons expertisecentrum voor de eerste lijn VIVEL zullen we een methodiek ontwikkelen hoe deze principes in de praktijk omgezet kunnen worden en daar de komende jaren gerichte opleiding en vorming over aanbieden aan de zorgverleners op het terrein.</a:t>
            </a:r>
          </a:p>
          <a:p>
            <a:pPr algn="l" fontAlgn="base"/>
            <a:r>
              <a:rPr lang="nl-NL" b="0" i="0">
                <a:solidFill>
                  <a:srgbClr val="2F2F2F"/>
                </a:solidFill>
                <a:effectLst/>
                <a:latin typeface="Flanders Art Sans" panose="020B0604020202020204" charset="0"/>
              </a:rPr>
              <a:t>. </a:t>
            </a:r>
          </a:p>
        </p:txBody>
      </p:sp>
      <p:sp>
        <p:nvSpPr>
          <p:cNvPr id="4" name="Tijdelijke aanduiding voor dianummer 3">
            <a:extLst>
              <a:ext uri="{FF2B5EF4-FFF2-40B4-BE49-F238E27FC236}">
                <a16:creationId xmlns:a16="http://schemas.microsoft.com/office/drawing/2014/main" id="{D8FC7F5A-EE6D-FA2E-A748-51DCDEBECE39}"/>
              </a:ext>
            </a:extLst>
          </p:cNvPr>
          <p:cNvSpPr>
            <a:spLocks noGrp="1"/>
          </p:cNvSpPr>
          <p:nvPr>
            <p:ph type="sldNum" sz="quarter" idx="5"/>
          </p:nvPr>
        </p:nvSpPr>
        <p:spPr/>
        <p:txBody>
          <a:bodyPr/>
          <a:lstStyle/>
          <a:p>
            <a:fld id="{A15A0D9C-0CD0-4097-81EC-9B83965EC080}" type="slidenum">
              <a:rPr lang="nl-BE" smtClean="0"/>
              <a:pPr/>
              <a:t>6</a:t>
            </a:fld>
            <a:endParaRPr lang="nl-BE"/>
          </a:p>
        </p:txBody>
      </p:sp>
    </p:spTree>
    <p:extLst>
      <p:ext uri="{BB962C8B-B14F-4D97-AF65-F5344CB8AC3E}">
        <p14:creationId xmlns:p14="http://schemas.microsoft.com/office/powerpoint/2010/main" val="125305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Samengevat</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7</a:t>
            </a:fld>
            <a:endParaRPr lang="nl-BE"/>
          </a:p>
        </p:txBody>
      </p:sp>
    </p:spTree>
    <p:extLst>
      <p:ext uri="{BB962C8B-B14F-4D97-AF65-F5344CB8AC3E}">
        <p14:creationId xmlns:p14="http://schemas.microsoft.com/office/powerpoint/2010/main" val="1734087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a:t>Een blik op een paar schermen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srgbClr val="373636"/>
                </a:solidFill>
                <a:effectLst/>
                <a:uLnTx/>
                <a:uFillTx/>
                <a:latin typeface="FlandersArtSans-Regular" pitchFamily="2" charset="77"/>
                <a:ea typeface="+mn-ea"/>
                <a:cs typeface="+mn-cs"/>
              </a:rPr>
              <a:t>Er wordt, samen met de persoon met een zorgnood, een zorgplan opgestart.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a:ln>
                  <a:noFill/>
                </a:ln>
                <a:solidFill>
                  <a:srgbClr val="373636"/>
                </a:solidFill>
                <a:effectLst/>
                <a:uLnTx/>
                <a:uFillTx/>
                <a:latin typeface="FlandersArtSans-Regular" pitchFamily="2" charset="77"/>
                <a:ea typeface="+mn-ea"/>
                <a:cs typeface="+mn-cs"/>
              </a:rPr>
              <a:t>Hierbinnen wordt er, na de nodige gesprekken met de persoon, in Alivia genoteerd wat hij  belangrijk vindt in zijn leven. We noteren wat hij zeker nog wil bereiken, of wil kunnen blijven doen.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1" u="none" strike="noStrike" kern="1200" cap="none" spc="0" normalizeH="0" baseline="0" noProof="0">
                <a:ln>
                  <a:noFill/>
                </a:ln>
                <a:solidFill>
                  <a:srgbClr val="373636"/>
                </a:solidFill>
                <a:effectLst/>
                <a:uLnTx/>
                <a:uFillTx/>
                <a:latin typeface="Flanders Art Sans"/>
                <a:ea typeface="+mn-ea"/>
                <a:cs typeface="+mn-cs"/>
              </a:rPr>
              <a:t>Bv. Wil zijn passie voor tuinieren kunnen blijven uitoefenen, al dan niet in zijn stadstuin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1" u="none" strike="noStrike" kern="1200" cap="none" spc="0" normalizeH="0" baseline="0" noProof="0">
                <a:ln>
                  <a:noFill/>
                </a:ln>
                <a:solidFill>
                  <a:srgbClr val="373636"/>
                </a:solidFill>
                <a:effectLst/>
                <a:uLnTx/>
                <a:uFillTx/>
                <a:latin typeface="Flanders Art Sans"/>
                <a:ea typeface="+mn-ea"/>
                <a:cs typeface="+mn-cs"/>
              </a:rPr>
              <a:t>Bv. Wil soms even iets voor zichzelf kunnen doen zonder zich zorgen te hoeven maken over zijn vrouw.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a:ln>
                <a:noFill/>
              </a:ln>
              <a:solidFill>
                <a:srgbClr val="373636"/>
              </a:solidFill>
              <a:effectLst/>
              <a:uLnTx/>
              <a:uFillTx/>
              <a:latin typeface="FlandersArtSans-Regular" pitchFamily="2" charset="77"/>
              <a:ea typeface="+mn-ea"/>
              <a:cs typeface="+mn-cs"/>
            </a:endParaRP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8</a:t>
            </a:fld>
            <a:endParaRPr lang="nl-BE"/>
          </a:p>
        </p:txBody>
      </p:sp>
    </p:spTree>
    <p:extLst>
      <p:ext uri="{BB962C8B-B14F-4D97-AF65-F5344CB8AC3E}">
        <p14:creationId xmlns:p14="http://schemas.microsoft.com/office/powerpoint/2010/main" val="1488477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13A93-CBCB-0F03-3A5E-6E0AB68577E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8EB0F89-4000-8287-2E28-0AF3640463E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3F6D9C2-6310-A0F3-1280-25AD5703564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373636"/>
                </a:solidFill>
                <a:effectLst/>
                <a:uLnTx/>
                <a:uFillTx/>
                <a:latin typeface="FlandersArtSans-Regular" pitchFamily="2" charset="77"/>
                <a:ea typeface="+mn-ea"/>
                <a:cs typeface="+mn-cs"/>
              </a:rPr>
              <a:t>In het Zorgteam kan je bepalen wie er in het zorgteam zit. Alle nodige professionals en mantelzorgers worden toegevoegd aan het zorgplan.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a:ln>
                  <a:noFill/>
                </a:ln>
                <a:solidFill>
                  <a:srgbClr val="373636"/>
                </a:solidFill>
                <a:effectLst/>
                <a:uLnTx/>
                <a:uFillTx/>
                <a:latin typeface="FlandersArtSans-Regular" pitchFamily="2" charset="77"/>
                <a:ea typeface="+mn-ea"/>
                <a:cs typeface="+mn-cs"/>
              </a:rPr>
              <a:t>Iedereen zal in de toekomst de volledige inhoud van het zorgplan kunnen zien</a:t>
            </a:r>
            <a:r>
              <a:rPr lang="nl-BE" dirty="0"/>
              <a:t>en van Alivia en weet van elkaar wie erbij betrokken 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1" u="none" strike="noStrike" kern="1200" cap="none" spc="0" normalizeH="0" baseline="0" noProof="0" dirty="0">
                <a:ln>
                  <a:noFill/>
                </a:ln>
                <a:solidFill>
                  <a:srgbClr val="373636"/>
                </a:solidFill>
                <a:effectLst/>
                <a:uLnTx/>
                <a:uFillTx/>
                <a:latin typeface="Flanders Art Sans"/>
                <a:ea typeface="+mn-ea"/>
                <a:cs typeface="+mn-cs"/>
              </a:rPr>
              <a:t>Voorbeeld zorgteam: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BE" sz="1200" b="0" i="1" u="none" strike="noStrike" kern="1200" cap="none" spc="0" normalizeH="0" baseline="0" noProof="0" dirty="0">
                <a:ln>
                  <a:noFill/>
                </a:ln>
                <a:solidFill>
                  <a:srgbClr val="373636"/>
                </a:solidFill>
                <a:effectLst/>
                <a:uLnTx/>
                <a:uFillTx/>
                <a:latin typeface="Flanders Art Sans"/>
                <a:ea typeface="+mn-ea"/>
                <a:cs typeface="+mn-cs"/>
              </a:rPr>
              <a:t>Zijn dochter als mantelzorger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BE" sz="1200" b="0" i="1" u="none" strike="noStrike" kern="1200" cap="none" spc="0" normalizeH="0" baseline="0" noProof="0" dirty="0">
                <a:ln>
                  <a:noFill/>
                </a:ln>
                <a:solidFill>
                  <a:srgbClr val="373636"/>
                </a:solidFill>
                <a:effectLst/>
                <a:uLnTx/>
                <a:uFillTx/>
                <a:latin typeface="Flanders Art Sans"/>
                <a:ea typeface="+mn-ea"/>
                <a:cs typeface="+mn-cs"/>
              </a:rPr>
              <a:t>Kinesist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BE" sz="1200" b="0" i="1" u="none" strike="noStrike" kern="1200" cap="none" spc="0" normalizeH="0" baseline="0" noProof="0" dirty="0">
                <a:ln>
                  <a:noFill/>
                </a:ln>
                <a:solidFill>
                  <a:srgbClr val="373636"/>
                </a:solidFill>
                <a:effectLst/>
                <a:uLnTx/>
                <a:uFillTx/>
                <a:latin typeface="Flanders Art Sans"/>
                <a:ea typeface="+mn-ea"/>
                <a:cs typeface="+mn-cs"/>
              </a:rPr>
              <a:t>Huisarts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BE" sz="1200" b="0" i="1" u="none" strike="noStrike" kern="1200" cap="none" spc="0" normalizeH="0" baseline="0" noProof="0" dirty="0">
                <a:ln>
                  <a:noFill/>
                </a:ln>
                <a:solidFill>
                  <a:srgbClr val="373636"/>
                </a:solidFill>
                <a:effectLst/>
                <a:uLnTx/>
                <a:uFillTx/>
                <a:latin typeface="Flanders Art Sans"/>
                <a:ea typeface="+mn-ea"/>
                <a:cs typeface="+mn-cs"/>
              </a:rPr>
              <a:t>Oogarts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BE" sz="1200" b="0" i="1" u="none" strike="noStrike" kern="1200" cap="none" spc="0" normalizeH="0" baseline="0" noProof="0" dirty="0">
                <a:ln>
                  <a:noFill/>
                </a:ln>
                <a:solidFill>
                  <a:srgbClr val="373636"/>
                </a:solidFill>
                <a:effectLst/>
                <a:uLnTx/>
                <a:uFillTx/>
                <a:latin typeface="Flanders Art Sans"/>
                <a:ea typeface="+mn-ea"/>
                <a:cs typeface="+mn-cs"/>
              </a:rPr>
              <a:t>Ergotherapeut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BE" sz="1200" b="0" i="1" u="none" strike="noStrike" kern="1200" cap="none" spc="0" normalizeH="0" baseline="0" noProof="0" dirty="0">
                <a:ln>
                  <a:noFill/>
                </a:ln>
                <a:solidFill>
                  <a:srgbClr val="373636"/>
                </a:solidFill>
                <a:effectLst/>
                <a:uLnTx/>
                <a:uFillTx/>
                <a:latin typeface="Flanders Art Sans"/>
                <a:ea typeface="+mn-ea"/>
                <a:cs typeface="+mn-cs"/>
              </a:rPr>
              <a:t>Verzorger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800" dirty="0">
                <a:effectLst/>
                <a:latin typeface="Segoe UI" panose="020B0502040204020203" pitchFamily="34" charset="0"/>
              </a:rPr>
              <a:t>Maatschappelijk werker van OCMW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800" dirty="0">
                <a:effectLst/>
                <a:latin typeface="Segoe UI" panose="020B0502040204020203" pitchFamily="34" charset="0"/>
              </a:rPr>
              <a:t>Medewerker van een </a:t>
            </a:r>
            <a:r>
              <a:rPr lang="nl-NL" sz="1800" dirty="0" err="1">
                <a:effectLst/>
                <a:latin typeface="Segoe UI" panose="020B0502040204020203" pitchFamily="34" charset="0"/>
              </a:rPr>
              <a:t>dagverzorgingscentrum</a:t>
            </a:r>
            <a:endParaRPr lang="nl-NL" sz="1800" dirty="0">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BE" sz="1200" b="0" i="1" u="none" strike="noStrike" kern="1200" cap="none" spc="0" normalizeH="0" baseline="0" noProof="0" dirty="0">
              <a:ln>
                <a:noFill/>
              </a:ln>
              <a:solidFill>
                <a:srgbClr val="373636"/>
              </a:solidFill>
              <a:effectLst/>
              <a:uLnTx/>
              <a:uFillTx/>
              <a:latin typeface="Flanders Art San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BE" dirty="0"/>
          </a:p>
        </p:txBody>
      </p:sp>
      <p:sp>
        <p:nvSpPr>
          <p:cNvPr id="4" name="Tijdelijke aanduiding voor dianummer 3">
            <a:extLst>
              <a:ext uri="{FF2B5EF4-FFF2-40B4-BE49-F238E27FC236}">
                <a16:creationId xmlns:a16="http://schemas.microsoft.com/office/drawing/2014/main" id="{CC2014F3-BFDE-850E-B966-958B371A96A0}"/>
              </a:ext>
            </a:extLst>
          </p:cNvPr>
          <p:cNvSpPr>
            <a:spLocks noGrp="1"/>
          </p:cNvSpPr>
          <p:nvPr>
            <p:ph type="sldNum" sz="quarter" idx="5"/>
          </p:nvPr>
        </p:nvSpPr>
        <p:spPr/>
        <p:txBody>
          <a:bodyPr/>
          <a:lstStyle/>
          <a:p>
            <a:fld id="{A15A0D9C-0CD0-4097-81EC-9B83965EC080}" type="slidenum">
              <a:rPr lang="nl-BE" smtClean="0"/>
              <a:pPr/>
              <a:t>9</a:t>
            </a:fld>
            <a:endParaRPr lang="nl-BE"/>
          </a:p>
        </p:txBody>
      </p:sp>
    </p:spTree>
    <p:extLst>
      <p:ext uri="{BB962C8B-B14F-4D97-AF65-F5344CB8AC3E}">
        <p14:creationId xmlns:p14="http://schemas.microsoft.com/office/powerpoint/2010/main" val="39045881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1.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9.png"/><Relationship Id="rId4" Type="http://schemas.openxmlformats.org/officeDocument/2006/relationships/image" Target="../media/image11.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_1">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2C13C002-5926-7F73-848B-64730FFEF735}"/>
              </a:ext>
            </a:extLst>
          </p:cNvPr>
          <p:cNvSpPr/>
          <p:nvPr userDrawn="1"/>
        </p:nvSpPr>
        <p:spPr>
          <a:xfrm>
            <a:off x="0" y="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7" name="Groeperen 11">
            <a:extLst>
              <a:ext uri="{FF2B5EF4-FFF2-40B4-BE49-F238E27FC236}">
                <a16:creationId xmlns:a16="http://schemas.microsoft.com/office/drawing/2014/main" id="{CC39CC98-B4AA-37BB-95C4-471B5D3B2D6C}"/>
              </a:ext>
            </a:extLst>
          </p:cNvPr>
          <p:cNvGrpSpPr/>
          <p:nvPr userDrawn="1"/>
        </p:nvGrpSpPr>
        <p:grpSpPr>
          <a:xfrm>
            <a:off x="252000" y="252000"/>
            <a:ext cx="8553506" cy="4699106"/>
            <a:chOff x="288000" y="288000"/>
            <a:chExt cx="8553506" cy="6265475"/>
          </a:xfrm>
          <a:solidFill>
            <a:schemeClr val="accent1"/>
          </a:solidFill>
        </p:grpSpPr>
        <p:sp>
          <p:nvSpPr>
            <p:cNvPr id="8" name="Rechthoek 7">
              <a:extLst>
                <a:ext uri="{FF2B5EF4-FFF2-40B4-BE49-F238E27FC236}">
                  <a16:creationId xmlns:a16="http://schemas.microsoft.com/office/drawing/2014/main" id="{C7782040-6C1E-F5A3-EE9F-C067795CB005}"/>
                </a:ext>
              </a:extLst>
            </p:cNvPr>
            <p:cNvSpPr>
              <a:spLocks/>
            </p:cNvSpPr>
            <p:nvPr userDrawn="1"/>
          </p:nvSpPr>
          <p:spPr>
            <a:xfrm>
              <a:off x="288000" y="288000"/>
              <a:ext cx="6767999"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sp>
          <p:nvSpPr>
            <p:cNvPr id="9" name="Rechthoekige driehoek 8">
              <a:extLst>
                <a:ext uri="{FF2B5EF4-FFF2-40B4-BE49-F238E27FC236}">
                  <a16:creationId xmlns:a16="http://schemas.microsoft.com/office/drawing/2014/main" id="{6BA4D313-0CBE-458E-99A9-92110554F15A}"/>
                </a:ext>
              </a:extLst>
            </p:cNvPr>
            <p:cNvSpPr/>
            <p:nvPr userDrawn="1"/>
          </p:nvSpPr>
          <p:spPr>
            <a:xfrm>
              <a:off x="705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grpSp>
      <p:pic>
        <p:nvPicPr>
          <p:cNvPr id="10" name="Afbeelding 9">
            <a:extLst>
              <a:ext uri="{FF2B5EF4-FFF2-40B4-BE49-F238E27FC236}">
                <a16:creationId xmlns:a16="http://schemas.microsoft.com/office/drawing/2014/main" id="{8EF8DC82-2523-2476-3049-F0D21AECFD7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52000" y="252000"/>
            <a:ext cx="1621092" cy="701013"/>
          </a:xfrm>
          <a:prstGeom prst="rect">
            <a:avLst/>
          </a:prstGeom>
        </p:spPr>
      </p:pic>
      <p:sp>
        <p:nvSpPr>
          <p:cNvPr id="2" name="Titel 1">
            <a:extLst>
              <a:ext uri="{FF2B5EF4-FFF2-40B4-BE49-F238E27FC236}">
                <a16:creationId xmlns:a16="http://schemas.microsoft.com/office/drawing/2014/main" id="{184A53EA-37F7-E644-A5CB-6416AB871752}"/>
              </a:ext>
            </a:extLst>
          </p:cNvPr>
          <p:cNvSpPr>
            <a:spLocks noGrp="1"/>
          </p:cNvSpPr>
          <p:nvPr>
            <p:ph type="title"/>
          </p:nvPr>
        </p:nvSpPr>
        <p:spPr>
          <a:xfrm>
            <a:off x="969707" y="1883628"/>
            <a:ext cx="6302292" cy="1376243"/>
          </a:xfrm>
        </p:spPr>
        <p:txBody>
          <a:bodyPr/>
          <a:lstStyle>
            <a:lvl1pPr>
              <a:defRPr sz="4800"/>
            </a:lvl1pPr>
          </a:lstStyle>
          <a:p>
            <a:r>
              <a:rPr lang="nl-NL"/>
              <a:t>Klik om stijl te bewerken</a:t>
            </a:r>
            <a:endParaRPr lang="nl-BE"/>
          </a:p>
        </p:txBody>
      </p:sp>
      <p:sp>
        <p:nvSpPr>
          <p:cNvPr id="12" name="Ondertitel 2">
            <a:extLst>
              <a:ext uri="{FF2B5EF4-FFF2-40B4-BE49-F238E27FC236}">
                <a16:creationId xmlns:a16="http://schemas.microsoft.com/office/drawing/2014/main" id="{59827CD1-5CB7-C62D-D2E3-BC40F3A0145B}"/>
              </a:ext>
            </a:extLst>
          </p:cNvPr>
          <p:cNvSpPr>
            <a:spLocks noGrp="1"/>
          </p:cNvSpPr>
          <p:nvPr>
            <p:ph type="subTitle" idx="1" hasCustomPrompt="1"/>
          </p:nvPr>
        </p:nvSpPr>
        <p:spPr>
          <a:xfrm>
            <a:off x="969707" y="3365500"/>
            <a:ext cx="6302292" cy="543238"/>
          </a:xfrm>
        </p:spPr>
        <p:txBody>
          <a:bodyPr bIns="0" anchor="t" anchorCtr="0">
            <a:noAutofit/>
          </a:bodyPr>
          <a:lstStyle>
            <a:lvl1pPr marL="0" indent="0" algn="l">
              <a:lnSpc>
                <a:spcPts val="1760"/>
              </a:lnSpc>
              <a:buNone/>
              <a:defRPr sz="1800">
                <a:solidFill>
                  <a:schemeClr val="bg1"/>
                </a:solidFill>
                <a:latin typeface="FlandersArtSans-Medium" panose="000006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stijl te bewerken</a:t>
            </a:r>
            <a:endParaRPr lang="nl-BE"/>
          </a:p>
        </p:txBody>
      </p:sp>
    </p:spTree>
    <p:extLst>
      <p:ext uri="{BB962C8B-B14F-4D97-AF65-F5344CB8AC3E}">
        <p14:creationId xmlns:p14="http://schemas.microsoft.com/office/powerpoint/2010/main" val="1738217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dia_10">
    <p:spTree>
      <p:nvGrpSpPr>
        <p:cNvPr id="1" name=""/>
        <p:cNvGrpSpPr/>
        <p:nvPr/>
      </p:nvGrpSpPr>
      <p:grpSpPr>
        <a:xfrm>
          <a:off x="0" y="0"/>
          <a:ext cx="0" cy="0"/>
          <a:chOff x="0" y="0"/>
          <a:chExt cx="0" cy="0"/>
        </a:xfrm>
      </p:grpSpPr>
      <p:sp>
        <p:nvSpPr>
          <p:cNvPr id="10" name="Vrije vorm: vorm 9">
            <a:extLst>
              <a:ext uri="{FF2B5EF4-FFF2-40B4-BE49-F238E27FC236}">
                <a16:creationId xmlns:a16="http://schemas.microsoft.com/office/drawing/2014/main" id="{96ED9C84-48C4-4B0A-91F2-604AA7086543}"/>
              </a:ext>
            </a:extLst>
          </p:cNvPr>
          <p:cNvSpPr/>
          <p:nvPr userDrawn="1"/>
        </p:nvSpPr>
        <p:spPr>
          <a:xfrm>
            <a:off x="0" y="-217714"/>
            <a:ext cx="9144000" cy="2898866"/>
          </a:xfrm>
          <a:custGeom>
            <a:avLst/>
            <a:gdLst>
              <a:gd name="connsiteX0" fmla="*/ 0 w 9144000"/>
              <a:gd name="connsiteY0" fmla="*/ 0 h 2898866"/>
              <a:gd name="connsiteX1" fmla="*/ 9144000 w 9144000"/>
              <a:gd name="connsiteY1" fmla="*/ 0 h 2898866"/>
              <a:gd name="connsiteX2" fmla="*/ 9144000 w 9144000"/>
              <a:gd name="connsiteY2" fmla="*/ 635366 h 2898866"/>
              <a:gd name="connsiteX3" fmla="*/ 9144000 w 9144000"/>
              <a:gd name="connsiteY3" fmla="*/ 701014 h 2898866"/>
              <a:gd name="connsiteX4" fmla="*/ 9144000 w 9144000"/>
              <a:gd name="connsiteY4" fmla="*/ 955249 h 2898866"/>
              <a:gd name="connsiteX5" fmla="*/ 0 w 9144000"/>
              <a:gd name="connsiteY5" fmla="*/ 2898866 h 2898866"/>
              <a:gd name="connsiteX6" fmla="*/ 0 w 9144000"/>
              <a:gd name="connsiteY6" fmla="*/ 701014 h 2898866"/>
              <a:gd name="connsiteX7" fmla="*/ 0 w 9144000"/>
              <a:gd name="connsiteY7" fmla="*/ 635366 h 2898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2898866">
                <a:moveTo>
                  <a:pt x="0" y="0"/>
                </a:moveTo>
                <a:lnTo>
                  <a:pt x="9144000" y="0"/>
                </a:lnTo>
                <a:lnTo>
                  <a:pt x="9144000" y="635366"/>
                </a:lnTo>
                <a:lnTo>
                  <a:pt x="9144000" y="701014"/>
                </a:lnTo>
                <a:lnTo>
                  <a:pt x="9144000" y="955249"/>
                </a:lnTo>
                <a:lnTo>
                  <a:pt x="0" y="2898866"/>
                </a:lnTo>
                <a:lnTo>
                  <a:pt x="0" y="701014"/>
                </a:lnTo>
                <a:lnTo>
                  <a:pt x="0" y="6353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288000" y="320759"/>
            <a:ext cx="6208830" cy="3693680"/>
          </a:xfrm>
        </p:spPr>
        <p:txBody>
          <a:bodyPr anchor="ctr" anchorCtr="0">
            <a:noAutofit/>
          </a:bodyPr>
          <a:lstStyle>
            <a:lvl1pPr indent="0" algn="l">
              <a:lnSpc>
                <a:spcPts val="8000"/>
              </a:lnSpc>
              <a:defRPr sz="8000" b="0">
                <a:solidFill>
                  <a:schemeClr val="accent4"/>
                </a:solidFill>
                <a:latin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hasCustomPrompt="1"/>
          </p:nvPr>
        </p:nvSpPr>
        <p:spPr>
          <a:xfrm>
            <a:off x="287999" y="4315468"/>
            <a:ext cx="6480000" cy="522000"/>
          </a:xfrm>
          <a:solidFill>
            <a:srgbClr val="EEEEE7"/>
          </a:solidFill>
        </p:spPr>
        <p:txBody>
          <a:bodyPr lIns="144000" tIns="144000" rIns="144000" bIns="144000">
            <a:noAutofit/>
          </a:bodyPr>
          <a:lstStyle>
            <a:lvl1pPr marL="0" indent="0" algn="l">
              <a:lnSpc>
                <a:spcPts val="1760"/>
              </a:lnSpc>
              <a:buNone/>
              <a:defRPr sz="1600">
                <a:solidFill>
                  <a:srgbClr val="646464"/>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STIJL TE BEWERKEN</a:t>
            </a:r>
            <a:endParaRPr lang="nl-BE"/>
          </a:p>
        </p:txBody>
      </p:sp>
      <p:pic>
        <p:nvPicPr>
          <p:cNvPr id="7" name="Afbeelding 6">
            <a:extLst>
              <a:ext uri="{FF2B5EF4-FFF2-40B4-BE49-F238E27FC236}">
                <a16:creationId xmlns:a16="http://schemas.microsoft.com/office/drawing/2014/main" id="{BDCC17B2-9969-E872-175E-CD0C480FBF8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Tree>
    <p:extLst>
      <p:ext uri="{BB962C8B-B14F-4D97-AF65-F5344CB8AC3E}">
        <p14:creationId xmlns:p14="http://schemas.microsoft.com/office/powerpoint/2010/main" val="3823665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dia_11">
    <p:spTree>
      <p:nvGrpSpPr>
        <p:cNvPr id="1" name=""/>
        <p:cNvGrpSpPr/>
        <p:nvPr/>
      </p:nvGrpSpPr>
      <p:grpSpPr>
        <a:xfrm>
          <a:off x="0" y="0"/>
          <a:ext cx="0" cy="0"/>
          <a:chOff x="0" y="0"/>
          <a:chExt cx="0" cy="0"/>
        </a:xfrm>
      </p:grpSpPr>
      <p:cxnSp>
        <p:nvCxnSpPr>
          <p:cNvPr id="8" name="Rechte verbindingslijn 7">
            <a:extLst>
              <a:ext uri="{FF2B5EF4-FFF2-40B4-BE49-F238E27FC236}">
                <a16:creationId xmlns:a16="http://schemas.microsoft.com/office/drawing/2014/main" id="{37B5AA8A-C77A-52BE-D249-027AC4A77EFD}"/>
              </a:ext>
            </a:extLst>
          </p:cNvPr>
          <p:cNvCxnSpPr>
            <a:cxnSpLocks/>
          </p:cNvCxnSpPr>
          <p:nvPr userDrawn="1"/>
        </p:nvCxnSpPr>
        <p:spPr>
          <a:xfrm flipV="1">
            <a:off x="0" y="0"/>
            <a:ext cx="2318657" cy="124623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9" name="Rechte verbindingslijn 8">
            <a:extLst>
              <a:ext uri="{FF2B5EF4-FFF2-40B4-BE49-F238E27FC236}">
                <a16:creationId xmlns:a16="http://schemas.microsoft.com/office/drawing/2014/main" id="{B1628706-7DDD-5A78-B25F-696A971396E7}"/>
              </a:ext>
            </a:extLst>
          </p:cNvPr>
          <p:cNvCxnSpPr>
            <a:cxnSpLocks/>
          </p:cNvCxnSpPr>
          <p:nvPr userDrawn="1"/>
        </p:nvCxnSpPr>
        <p:spPr>
          <a:xfrm flipH="1" flipV="1">
            <a:off x="0" y="180056"/>
            <a:ext cx="9144000" cy="2223510"/>
          </a:xfrm>
          <a:prstGeom prst="line">
            <a:avLst/>
          </a:prstGeom>
          <a:ln/>
        </p:spPr>
        <p:style>
          <a:lnRef idx="1">
            <a:schemeClr val="accent4"/>
          </a:lnRef>
          <a:fillRef idx="0">
            <a:schemeClr val="accent4"/>
          </a:fillRef>
          <a:effectRef idx="0">
            <a:schemeClr val="accent4"/>
          </a:effectRef>
          <a:fontRef idx="minor">
            <a:schemeClr val="tx1"/>
          </a:fontRef>
        </p:style>
      </p:cxnSp>
      <p:sp>
        <p:nvSpPr>
          <p:cNvPr id="5" name="Tijdelijke aanduiding voor dianummer 4">
            <a:extLst>
              <a:ext uri="{FF2B5EF4-FFF2-40B4-BE49-F238E27FC236}">
                <a16:creationId xmlns:a16="http://schemas.microsoft.com/office/drawing/2014/main" id="{DAA37D5A-9447-38D0-B618-BEC88A94329F}"/>
              </a:ext>
            </a:extLst>
          </p:cNvPr>
          <p:cNvSpPr>
            <a:spLocks noGrp="1"/>
          </p:cNvSpPr>
          <p:nvPr>
            <p:ph type="sldNum" sz="quarter" idx="12"/>
          </p:nvPr>
        </p:nvSpPr>
        <p:spPr/>
        <p:txBody>
          <a:bodyPr/>
          <a:lstStyle/>
          <a:p>
            <a:fld id="{492AD3B4-D906-4191-84FB-4FE613E48036}" type="slidenum">
              <a:rPr lang="nl-BE" smtClean="0"/>
              <a:pPr/>
              <a:t>‹nr.›</a:t>
            </a:fld>
            <a:endParaRPr lang="nl-BE"/>
          </a:p>
        </p:txBody>
      </p:sp>
      <p:sp>
        <p:nvSpPr>
          <p:cNvPr id="2" name="Titel 1">
            <a:extLst>
              <a:ext uri="{FF2B5EF4-FFF2-40B4-BE49-F238E27FC236}">
                <a16:creationId xmlns:a16="http://schemas.microsoft.com/office/drawing/2014/main" id="{0094A390-0E84-5ACB-4E01-E9F7CA2A16AF}"/>
              </a:ext>
            </a:extLst>
          </p:cNvPr>
          <p:cNvSpPr>
            <a:spLocks noGrp="1"/>
          </p:cNvSpPr>
          <p:nvPr>
            <p:ph type="title"/>
          </p:nvPr>
        </p:nvSpPr>
        <p:spPr>
          <a:xfrm>
            <a:off x="398207" y="917013"/>
            <a:ext cx="6341451" cy="3411639"/>
          </a:xfrm>
        </p:spPr>
        <p:txBody>
          <a:bodyPr anchor="ctr"/>
          <a:lstStyle>
            <a:lvl1pPr algn="ctr">
              <a:defRPr sz="6000">
                <a:solidFill>
                  <a:schemeClr val="accent1"/>
                </a:solidFill>
              </a:defRPr>
            </a:lvl1pPr>
          </a:lstStyle>
          <a:p>
            <a:r>
              <a:rPr lang="nl-NL"/>
              <a:t>Klik om stijl te bewerken</a:t>
            </a:r>
            <a:endParaRPr lang="nl-BE"/>
          </a:p>
        </p:txBody>
      </p:sp>
      <p:sp>
        <p:nvSpPr>
          <p:cNvPr id="12" name="Vrije vorm: vorm 11">
            <a:extLst>
              <a:ext uri="{FF2B5EF4-FFF2-40B4-BE49-F238E27FC236}">
                <a16:creationId xmlns:a16="http://schemas.microsoft.com/office/drawing/2014/main" id="{DDED5E93-2AB7-8924-E001-1DE2BE0CAEA1}"/>
              </a:ext>
            </a:extLst>
          </p:cNvPr>
          <p:cNvSpPr/>
          <p:nvPr userDrawn="1"/>
        </p:nvSpPr>
        <p:spPr>
          <a:xfrm>
            <a:off x="7376015" y="2"/>
            <a:ext cx="1794174" cy="5151871"/>
          </a:xfrm>
          <a:custGeom>
            <a:avLst/>
            <a:gdLst>
              <a:gd name="connsiteX0" fmla="*/ 0 w 1794174"/>
              <a:gd name="connsiteY0" fmla="*/ 0 h 5151871"/>
              <a:gd name="connsiteX1" fmla="*/ 1794174 w 1794174"/>
              <a:gd name="connsiteY1" fmla="*/ 0 h 5151871"/>
              <a:gd name="connsiteX2" fmla="*/ 1794174 w 1794174"/>
              <a:gd name="connsiteY2" fmla="*/ 5151871 h 5151871"/>
              <a:gd name="connsiteX3" fmla="*/ 1768319 w 1794174"/>
              <a:gd name="connsiteY3" fmla="*/ 5151871 h 5151871"/>
              <a:gd name="connsiteX4" fmla="*/ 0 w 1794174"/>
              <a:gd name="connsiteY4" fmla="*/ 0 h 5151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4174" h="5151871">
                <a:moveTo>
                  <a:pt x="0" y="0"/>
                </a:moveTo>
                <a:lnTo>
                  <a:pt x="1794174" y="0"/>
                </a:lnTo>
                <a:lnTo>
                  <a:pt x="1794174" y="5151871"/>
                </a:lnTo>
                <a:lnTo>
                  <a:pt x="1768319" y="515187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a:extLst>
              <a:ext uri="{FF2B5EF4-FFF2-40B4-BE49-F238E27FC236}">
                <a16:creationId xmlns:a16="http://schemas.microsoft.com/office/drawing/2014/main" id="{4EAB8F66-FBA2-199B-8BB4-0A00504A8F9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064335" y="216000"/>
            <a:ext cx="1795854" cy="701013"/>
          </a:xfrm>
          <a:prstGeom prst="rect">
            <a:avLst/>
          </a:prstGeom>
        </p:spPr>
      </p:pic>
    </p:spTree>
    <p:extLst>
      <p:ext uri="{BB962C8B-B14F-4D97-AF65-F5344CB8AC3E}">
        <p14:creationId xmlns:p14="http://schemas.microsoft.com/office/powerpoint/2010/main" val="649945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dia_12">
    <p:spTree>
      <p:nvGrpSpPr>
        <p:cNvPr id="1" name=""/>
        <p:cNvGrpSpPr/>
        <p:nvPr/>
      </p:nvGrpSpPr>
      <p:grpSpPr>
        <a:xfrm>
          <a:off x="0" y="0"/>
          <a:ext cx="0" cy="0"/>
          <a:chOff x="0" y="0"/>
          <a:chExt cx="0" cy="0"/>
        </a:xfrm>
      </p:grpSpPr>
      <p:sp>
        <p:nvSpPr>
          <p:cNvPr id="6" name="Vrije vorm: vorm 5">
            <a:extLst>
              <a:ext uri="{FF2B5EF4-FFF2-40B4-BE49-F238E27FC236}">
                <a16:creationId xmlns:a16="http://schemas.microsoft.com/office/drawing/2014/main" id="{2786A6FE-F3DD-813D-09B3-8E7DF523812F}"/>
              </a:ext>
            </a:extLst>
          </p:cNvPr>
          <p:cNvSpPr/>
          <p:nvPr userDrawn="1"/>
        </p:nvSpPr>
        <p:spPr>
          <a:xfrm>
            <a:off x="7376015" y="2"/>
            <a:ext cx="1794174" cy="5151871"/>
          </a:xfrm>
          <a:custGeom>
            <a:avLst/>
            <a:gdLst>
              <a:gd name="connsiteX0" fmla="*/ 0 w 1794174"/>
              <a:gd name="connsiteY0" fmla="*/ 0 h 5151871"/>
              <a:gd name="connsiteX1" fmla="*/ 1794174 w 1794174"/>
              <a:gd name="connsiteY1" fmla="*/ 0 h 5151871"/>
              <a:gd name="connsiteX2" fmla="*/ 1794174 w 1794174"/>
              <a:gd name="connsiteY2" fmla="*/ 5151871 h 5151871"/>
              <a:gd name="connsiteX3" fmla="*/ 1768319 w 1794174"/>
              <a:gd name="connsiteY3" fmla="*/ 5151871 h 5151871"/>
              <a:gd name="connsiteX4" fmla="*/ 0 w 1794174"/>
              <a:gd name="connsiteY4" fmla="*/ 0 h 5151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4174" h="5151871">
                <a:moveTo>
                  <a:pt x="0" y="0"/>
                </a:moveTo>
                <a:lnTo>
                  <a:pt x="1794174" y="0"/>
                </a:lnTo>
                <a:lnTo>
                  <a:pt x="1794174" y="5151871"/>
                </a:lnTo>
                <a:lnTo>
                  <a:pt x="1768319" y="515187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dianummer 4">
            <a:extLst>
              <a:ext uri="{FF2B5EF4-FFF2-40B4-BE49-F238E27FC236}">
                <a16:creationId xmlns:a16="http://schemas.microsoft.com/office/drawing/2014/main" id="{2B52A65E-0029-0828-CA28-8F2EFBC5B77C}"/>
              </a:ext>
            </a:extLst>
          </p:cNvPr>
          <p:cNvSpPr>
            <a:spLocks noGrp="1"/>
          </p:cNvSpPr>
          <p:nvPr>
            <p:ph type="sldNum" sz="quarter" idx="12"/>
          </p:nvPr>
        </p:nvSpPr>
        <p:spPr/>
        <p:txBody>
          <a:bodyPr/>
          <a:lstStyle/>
          <a:p>
            <a:fld id="{492AD3B4-D906-4191-84FB-4FE613E48036}" type="slidenum">
              <a:rPr lang="nl-BE" smtClean="0"/>
              <a:pPr/>
              <a:t>‹nr.›</a:t>
            </a:fld>
            <a:endParaRPr lang="nl-BE"/>
          </a:p>
        </p:txBody>
      </p:sp>
      <p:sp>
        <p:nvSpPr>
          <p:cNvPr id="8" name="Titel 1">
            <a:extLst>
              <a:ext uri="{FF2B5EF4-FFF2-40B4-BE49-F238E27FC236}">
                <a16:creationId xmlns:a16="http://schemas.microsoft.com/office/drawing/2014/main" id="{3D3D0080-F10D-EE89-E044-50E04FF82189}"/>
              </a:ext>
            </a:extLst>
          </p:cNvPr>
          <p:cNvSpPr>
            <a:spLocks noGrp="1"/>
          </p:cNvSpPr>
          <p:nvPr>
            <p:ph type="ctrTitle" hasCustomPrompt="1"/>
          </p:nvPr>
        </p:nvSpPr>
        <p:spPr>
          <a:xfrm>
            <a:off x="287999" y="1143000"/>
            <a:ext cx="6440791" cy="3272806"/>
          </a:xfrm>
        </p:spPr>
        <p:txBody>
          <a:bodyPr anchor="b" anchorCtr="0">
            <a:noAutofit/>
          </a:bodyPr>
          <a:lstStyle>
            <a:lvl1pPr indent="0" algn="l">
              <a:lnSpc>
                <a:spcPts val="8400"/>
              </a:lnSpc>
              <a:defRPr sz="7200" b="0">
                <a:solidFill>
                  <a:schemeClr val="tx1"/>
                </a:solidFill>
                <a:latin typeface="FlandersArtSans-Bold" panose="00000800000000000000" pitchFamily="2" charset="0"/>
              </a:defRPr>
            </a:lvl1pPr>
          </a:lstStyle>
          <a:p>
            <a:r>
              <a:rPr lang="nl-NL"/>
              <a:t>KLIK OM DE STIJL TE BEWERKEN</a:t>
            </a:r>
            <a:endParaRPr lang="nl-BE"/>
          </a:p>
        </p:txBody>
      </p:sp>
      <p:sp>
        <p:nvSpPr>
          <p:cNvPr id="9" name="Ondertitel 2">
            <a:extLst>
              <a:ext uri="{FF2B5EF4-FFF2-40B4-BE49-F238E27FC236}">
                <a16:creationId xmlns:a16="http://schemas.microsoft.com/office/drawing/2014/main" id="{7FEABEB3-0D57-ACEE-6357-A955D13A36E9}"/>
              </a:ext>
            </a:extLst>
          </p:cNvPr>
          <p:cNvSpPr>
            <a:spLocks noGrp="1"/>
          </p:cNvSpPr>
          <p:nvPr>
            <p:ph type="subTitle" idx="1" hasCustomPrompt="1"/>
          </p:nvPr>
        </p:nvSpPr>
        <p:spPr>
          <a:xfrm>
            <a:off x="288000" y="4424178"/>
            <a:ext cx="7164000" cy="496080"/>
          </a:xfrm>
          <a:solidFill>
            <a:schemeClr val="accent1"/>
          </a:solidFill>
        </p:spPr>
        <p:txBody>
          <a:bodyPr lIns="144000" tIns="144000" rIns="144000" bIns="144000" anchor="ctr" anchorCtr="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STIJL TE BEWERKEN</a:t>
            </a:r>
            <a:endParaRPr lang="nl-BE"/>
          </a:p>
        </p:txBody>
      </p:sp>
      <p:pic>
        <p:nvPicPr>
          <p:cNvPr id="10" name="Afbeelding 9">
            <a:extLst>
              <a:ext uri="{FF2B5EF4-FFF2-40B4-BE49-F238E27FC236}">
                <a16:creationId xmlns:a16="http://schemas.microsoft.com/office/drawing/2014/main" id="{8FE77568-DFAB-3660-4634-26BB7CB2877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064335" y="216000"/>
            <a:ext cx="1795854" cy="701013"/>
          </a:xfrm>
          <a:prstGeom prst="rect">
            <a:avLst/>
          </a:prstGeom>
        </p:spPr>
      </p:pic>
    </p:spTree>
    <p:extLst>
      <p:ext uri="{BB962C8B-B14F-4D97-AF65-F5344CB8AC3E}">
        <p14:creationId xmlns:p14="http://schemas.microsoft.com/office/powerpoint/2010/main" val="2453576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dia_13">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D7F07178-6607-47F0-BA22-4F7FA361F07D}"/>
              </a:ext>
            </a:extLst>
          </p:cNvPr>
          <p:cNvPicPr>
            <a:picLocks noChangeAspect="1"/>
          </p:cNvPicPr>
          <p:nvPr userDrawn="1"/>
        </p:nvPicPr>
        <p:blipFill>
          <a:blip r:embed="rId2">
            <a:duotone>
              <a:prstClr val="black"/>
              <a:schemeClr val="accent6">
                <a:tint val="45000"/>
                <a:satMod val="400000"/>
              </a:schemeClr>
            </a:duotone>
          </a:blip>
          <a:stretch>
            <a:fillRect/>
          </a:stretch>
        </p:blipFill>
        <p:spPr>
          <a:xfrm>
            <a:off x="0" y="0"/>
            <a:ext cx="2945046" cy="5166000"/>
          </a:xfrm>
          <a:prstGeom prst="rect">
            <a:avLst/>
          </a:prstGeom>
        </p:spPr>
      </p:pic>
      <p:sp>
        <p:nvSpPr>
          <p:cNvPr id="2" name="Titel 1"/>
          <p:cNvSpPr>
            <a:spLocks noGrp="1"/>
          </p:cNvSpPr>
          <p:nvPr>
            <p:ph type="ctrTitle" hasCustomPrompt="1"/>
          </p:nvPr>
        </p:nvSpPr>
        <p:spPr>
          <a:xfrm>
            <a:off x="288001" y="1142999"/>
            <a:ext cx="6460670" cy="3172823"/>
          </a:xfrm>
        </p:spPr>
        <p:txBody>
          <a:bodyPr anchor="b" anchorCtr="0">
            <a:noAutofit/>
          </a:bodyPr>
          <a:lstStyle>
            <a:lvl1pPr indent="0" algn="l">
              <a:lnSpc>
                <a:spcPts val="8400"/>
              </a:lnSpc>
              <a:defRPr sz="7200" b="0">
                <a:solidFill>
                  <a:schemeClr val="tx1"/>
                </a:solidFill>
                <a:latin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hasCustomPrompt="1"/>
          </p:nvPr>
        </p:nvSpPr>
        <p:spPr>
          <a:xfrm>
            <a:off x="287999" y="4315823"/>
            <a:ext cx="7200000" cy="521645"/>
          </a:xfrm>
          <a:solidFill>
            <a:schemeClr val="accent1"/>
          </a:solidFill>
        </p:spPr>
        <p:txBody>
          <a:bodyPr wrap="square" lIns="144000" tIns="144000" rIns="144000" bIns="144000">
            <a:sp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STIJL TE BEWERKEN</a:t>
            </a:r>
            <a:endParaRPr lang="nl-BE"/>
          </a:p>
        </p:txBody>
      </p:sp>
    </p:spTree>
    <p:extLst>
      <p:ext uri="{BB962C8B-B14F-4D97-AF65-F5344CB8AC3E}">
        <p14:creationId xmlns:p14="http://schemas.microsoft.com/office/powerpoint/2010/main" val="3827872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dia_14">
    <p:spTree>
      <p:nvGrpSpPr>
        <p:cNvPr id="1" name=""/>
        <p:cNvGrpSpPr/>
        <p:nvPr/>
      </p:nvGrpSpPr>
      <p:grpSpPr>
        <a:xfrm>
          <a:off x="0" y="0"/>
          <a:ext cx="0" cy="0"/>
          <a:chOff x="0" y="0"/>
          <a:chExt cx="0" cy="0"/>
        </a:xfrm>
      </p:grpSpPr>
      <p:pic>
        <p:nvPicPr>
          <p:cNvPr id="11" name="Tijdelijke aanduiding voor afbeelding 9" descr="Afbeelding met binnen, hek&#10;&#10;Automatisch gegenereerde beschrijving">
            <a:extLst>
              <a:ext uri="{FF2B5EF4-FFF2-40B4-BE49-F238E27FC236}">
                <a16:creationId xmlns:a16="http://schemas.microsoft.com/office/drawing/2014/main" id="{A8BDEAA0-E0A8-4953-8A4B-43665F342122}"/>
              </a:ext>
            </a:extLst>
          </p:cNvPr>
          <p:cNvPicPr>
            <a:picLocks noChangeAspect="1"/>
          </p:cNvPicPr>
          <p:nvPr userDrawn="1"/>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l="1910" t="37907" r="1742" b="40958"/>
          <a:stretch/>
        </p:blipFill>
        <p:spPr>
          <a:xfrm>
            <a:off x="0" y="2303463"/>
            <a:ext cx="9159875" cy="2840037"/>
          </a:xfrm>
          <a:custGeom>
            <a:avLst/>
            <a:gdLst>
              <a:gd name="connsiteX0" fmla="*/ 0 w 9144000"/>
              <a:gd name="connsiteY0" fmla="*/ 2839500 h 2839500"/>
              <a:gd name="connsiteX1" fmla="*/ 4572000 w 9144000"/>
              <a:gd name="connsiteY1" fmla="*/ 0 h 2839500"/>
              <a:gd name="connsiteX2" fmla="*/ 9144000 w 9144000"/>
              <a:gd name="connsiteY2" fmla="*/ 2839500 h 2839500"/>
              <a:gd name="connsiteX3" fmla="*/ 0 w 9144000"/>
              <a:gd name="connsiteY3" fmla="*/ 2839500 h 2839500"/>
              <a:gd name="connsiteX0" fmla="*/ 269582 w 9413582"/>
              <a:gd name="connsiteY0" fmla="*/ 2839500 h 2839500"/>
              <a:gd name="connsiteX1" fmla="*/ 301666 w 9413582"/>
              <a:gd name="connsiteY1" fmla="*/ 1273389 h 2839500"/>
              <a:gd name="connsiteX2" fmla="*/ 4841582 w 9413582"/>
              <a:gd name="connsiteY2" fmla="*/ 0 h 2839500"/>
              <a:gd name="connsiteX3" fmla="*/ 9413582 w 9413582"/>
              <a:gd name="connsiteY3" fmla="*/ 2839500 h 2839500"/>
              <a:gd name="connsiteX4" fmla="*/ 269582 w 9413582"/>
              <a:gd name="connsiteY4" fmla="*/ 2839500 h 2839500"/>
              <a:gd name="connsiteX0" fmla="*/ 0 w 9144000"/>
              <a:gd name="connsiteY0" fmla="*/ 2839500 h 2839500"/>
              <a:gd name="connsiteX1" fmla="*/ 32084 w 9144000"/>
              <a:gd name="connsiteY1" fmla="*/ 1273389 h 2839500"/>
              <a:gd name="connsiteX2" fmla="*/ 4572000 w 9144000"/>
              <a:gd name="connsiteY2" fmla="*/ 0 h 2839500"/>
              <a:gd name="connsiteX3" fmla="*/ 9144000 w 9144000"/>
              <a:gd name="connsiteY3" fmla="*/ 2839500 h 2839500"/>
              <a:gd name="connsiteX4" fmla="*/ 0 w 9144000"/>
              <a:gd name="connsiteY4" fmla="*/ 2839500 h 2839500"/>
              <a:gd name="connsiteX0" fmla="*/ 0 w 9144000"/>
              <a:gd name="connsiteY0" fmla="*/ 2839500 h 2839500"/>
              <a:gd name="connsiteX1" fmla="*/ 32084 w 9144000"/>
              <a:gd name="connsiteY1" fmla="*/ 1273389 h 2839500"/>
              <a:gd name="connsiteX2" fmla="*/ 4572000 w 9144000"/>
              <a:gd name="connsiteY2" fmla="*/ 0 h 2839500"/>
              <a:gd name="connsiteX3" fmla="*/ 9144000 w 9144000"/>
              <a:gd name="connsiteY3" fmla="*/ 2839500 h 2839500"/>
              <a:gd name="connsiteX4" fmla="*/ 0 w 9144000"/>
              <a:gd name="connsiteY4" fmla="*/ 2839500 h 2839500"/>
              <a:gd name="connsiteX0" fmla="*/ 112295 w 9256295"/>
              <a:gd name="connsiteY0" fmla="*/ 2839500 h 2839500"/>
              <a:gd name="connsiteX1" fmla="*/ 0 w 9256295"/>
              <a:gd name="connsiteY1" fmla="*/ 150442 h 2839500"/>
              <a:gd name="connsiteX2" fmla="*/ 4684295 w 9256295"/>
              <a:gd name="connsiteY2" fmla="*/ 0 h 2839500"/>
              <a:gd name="connsiteX3" fmla="*/ 9256295 w 9256295"/>
              <a:gd name="connsiteY3" fmla="*/ 2839500 h 2839500"/>
              <a:gd name="connsiteX4" fmla="*/ 112295 w 9256295"/>
              <a:gd name="connsiteY4" fmla="*/ 2839500 h 2839500"/>
              <a:gd name="connsiteX0" fmla="*/ 114534 w 9258534"/>
              <a:gd name="connsiteY0" fmla="*/ 2839500 h 2839500"/>
              <a:gd name="connsiteX1" fmla="*/ 2239 w 9258534"/>
              <a:gd name="connsiteY1" fmla="*/ 150442 h 2839500"/>
              <a:gd name="connsiteX2" fmla="*/ 4686534 w 9258534"/>
              <a:gd name="connsiteY2" fmla="*/ 0 h 2839500"/>
              <a:gd name="connsiteX3" fmla="*/ 9258534 w 9258534"/>
              <a:gd name="connsiteY3" fmla="*/ 2839500 h 2839500"/>
              <a:gd name="connsiteX4" fmla="*/ 114534 w 9258534"/>
              <a:gd name="connsiteY4" fmla="*/ 2839500 h 2839500"/>
              <a:gd name="connsiteX0" fmla="*/ 112295 w 9256295"/>
              <a:gd name="connsiteY0" fmla="*/ 2839500 h 2839500"/>
              <a:gd name="connsiteX1" fmla="*/ 0 w 9256295"/>
              <a:gd name="connsiteY1" fmla="*/ 150442 h 2839500"/>
              <a:gd name="connsiteX2" fmla="*/ 4684295 w 9256295"/>
              <a:gd name="connsiteY2" fmla="*/ 0 h 2839500"/>
              <a:gd name="connsiteX3" fmla="*/ 9256295 w 9256295"/>
              <a:gd name="connsiteY3" fmla="*/ 2839500 h 2839500"/>
              <a:gd name="connsiteX4" fmla="*/ 112295 w 9256295"/>
              <a:gd name="connsiteY4" fmla="*/ 2839500 h 2839500"/>
              <a:gd name="connsiteX0" fmla="*/ 48126 w 9192126"/>
              <a:gd name="connsiteY0" fmla="*/ 2839500 h 2839500"/>
              <a:gd name="connsiteX1" fmla="*/ 0 w 9192126"/>
              <a:gd name="connsiteY1" fmla="*/ 1722568 h 2839500"/>
              <a:gd name="connsiteX2" fmla="*/ 4620126 w 9192126"/>
              <a:gd name="connsiteY2" fmla="*/ 0 h 2839500"/>
              <a:gd name="connsiteX3" fmla="*/ 9192126 w 9192126"/>
              <a:gd name="connsiteY3" fmla="*/ 2839500 h 2839500"/>
              <a:gd name="connsiteX4" fmla="*/ 48126 w 9192126"/>
              <a:gd name="connsiteY4" fmla="*/ 2839500 h 2839500"/>
              <a:gd name="connsiteX0" fmla="*/ 48126 w 9208168"/>
              <a:gd name="connsiteY0" fmla="*/ 2839500 h 2839500"/>
              <a:gd name="connsiteX1" fmla="*/ 0 w 9208168"/>
              <a:gd name="connsiteY1" fmla="*/ 1722568 h 2839500"/>
              <a:gd name="connsiteX2" fmla="*/ 9208168 w 9208168"/>
              <a:gd name="connsiteY2" fmla="*/ 0 h 2839500"/>
              <a:gd name="connsiteX3" fmla="*/ 9192126 w 9208168"/>
              <a:gd name="connsiteY3" fmla="*/ 2839500 h 2839500"/>
              <a:gd name="connsiteX4" fmla="*/ 48126 w 9208168"/>
              <a:gd name="connsiteY4" fmla="*/ 2839500 h 2839500"/>
              <a:gd name="connsiteX0" fmla="*/ 48126 w 9208168"/>
              <a:gd name="connsiteY0" fmla="*/ 2839500 h 2839500"/>
              <a:gd name="connsiteX1" fmla="*/ 0 w 9208168"/>
              <a:gd name="connsiteY1" fmla="*/ 1722568 h 2839500"/>
              <a:gd name="connsiteX2" fmla="*/ 9208168 w 9208168"/>
              <a:gd name="connsiteY2" fmla="*/ 0 h 2839500"/>
              <a:gd name="connsiteX3" fmla="*/ 9192126 w 9208168"/>
              <a:gd name="connsiteY3" fmla="*/ 2839500 h 2839500"/>
              <a:gd name="connsiteX4" fmla="*/ 48126 w 9208168"/>
              <a:gd name="connsiteY4" fmla="*/ 2839500 h 2839500"/>
              <a:gd name="connsiteX0" fmla="*/ 0 w 9160042"/>
              <a:gd name="connsiteY0" fmla="*/ 2839500 h 2839500"/>
              <a:gd name="connsiteX1" fmla="*/ 26302 w 9160042"/>
              <a:gd name="connsiteY1" fmla="*/ 1775731 h 2839500"/>
              <a:gd name="connsiteX2" fmla="*/ 9160042 w 9160042"/>
              <a:gd name="connsiteY2" fmla="*/ 0 h 2839500"/>
              <a:gd name="connsiteX3" fmla="*/ 9144000 w 9160042"/>
              <a:gd name="connsiteY3" fmla="*/ 2839500 h 2839500"/>
              <a:gd name="connsiteX4" fmla="*/ 0 w 9160042"/>
              <a:gd name="connsiteY4" fmla="*/ 2839500 h 2839500"/>
              <a:gd name="connsiteX0" fmla="*/ 11316 w 9171358"/>
              <a:gd name="connsiteY0" fmla="*/ 2839500 h 2839500"/>
              <a:gd name="connsiteX1" fmla="*/ 37618 w 9171358"/>
              <a:gd name="connsiteY1" fmla="*/ 1775731 h 2839500"/>
              <a:gd name="connsiteX2" fmla="*/ 9171358 w 9171358"/>
              <a:gd name="connsiteY2" fmla="*/ 0 h 2839500"/>
              <a:gd name="connsiteX3" fmla="*/ 9155316 w 9171358"/>
              <a:gd name="connsiteY3" fmla="*/ 2839500 h 2839500"/>
              <a:gd name="connsiteX4" fmla="*/ 11316 w 9171358"/>
              <a:gd name="connsiteY4" fmla="*/ 2839500 h 2839500"/>
              <a:gd name="connsiteX0" fmla="*/ 18182 w 9178224"/>
              <a:gd name="connsiteY0" fmla="*/ 2839500 h 2839500"/>
              <a:gd name="connsiteX1" fmla="*/ 33851 w 9178224"/>
              <a:gd name="connsiteY1" fmla="*/ 2381786 h 2839500"/>
              <a:gd name="connsiteX2" fmla="*/ 9178224 w 9178224"/>
              <a:gd name="connsiteY2" fmla="*/ 0 h 2839500"/>
              <a:gd name="connsiteX3" fmla="*/ 9162182 w 9178224"/>
              <a:gd name="connsiteY3" fmla="*/ 2839500 h 2839500"/>
              <a:gd name="connsiteX4" fmla="*/ 18182 w 9178224"/>
              <a:gd name="connsiteY4" fmla="*/ 2839500 h 2839500"/>
              <a:gd name="connsiteX0" fmla="*/ 18182 w 9178224"/>
              <a:gd name="connsiteY0" fmla="*/ 2839500 h 2839500"/>
              <a:gd name="connsiteX1" fmla="*/ 33851 w 9178224"/>
              <a:gd name="connsiteY1" fmla="*/ 1967116 h 2839500"/>
              <a:gd name="connsiteX2" fmla="*/ 9178224 w 9178224"/>
              <a:gd name="connsiteY2" fmla="*/ 0 h 2839500"/>
              <a:gd name="connsiteX3" fmla="*/ 9162182 w 9178224"/>
              <a:gd name="connsiteY3" fmla="*/ 2839500 h 2839500"/>
              <a:gd name="connsiteX4" fmla="*/ 18182 w 9178224"/>
              <a:gd name="connsiteY4" fmla="*/ 2839500 h 2839500"/>
              <a:gd name="connsiteX0" fmla="*/ 8910 w 9168952"/>
              <a:gd name="connsiteY0" fmla="*/ 2839500 h 2839500"/>
              <a:gd name="connsiteX1" fmla="*/ 24579 w 9168952"/>
              <a:gd name="connsiteY1" fmla="*/ 1967116 h 2839500"/>
              <a:gd name="connsiteX2" fmla="*/ 9168952 w 9168952"/>
              <a:gd name="connsiteY2" fmla="*/ 0 h 2839500"/>
              <a:gd name="connsiteX3" fmla="*/ 9152910 w 9168952"/>
              <a:gd name="connsiteY3" fmla="*/ 2839500 h 2839500"/>
              <a:gd name="connsiteX4" fmla="*/ 8910 w 9168952"/>
              <a:gd name="connsiteY4" fmla="*/ 2839500 h 2839500"/>
              <a:gd name="connsiteX0" fmla="*/ 0 w 9160042"/>
              <a:gd name="connsiteY0" fmla="*/ 2839500 h 2839500"/>
              <a:gd name="connsiteX1" fmla="*/ 15669 w 9160042"/>
              <a:gd name="connsiteY1" fmla="*/ 1967116 h 2839500"/>
              <a:gd name="connsiteX2" fmla="*/ 9160042 w 9160042"/>
              <a:gd name="connsiteY2" fmla="*/ 0 h 2839500"/>
              <a:gd name="connsiteX3" fmla="*/ 9144000 w 9160042"/>
              <a:gd name="connsiteY3" fmla="*/ 2839500 h 2839500"/>
              <a:gd name="connsiteX4" fmla="*/ 0 w 9160042"/>
              <a:gd name="connsiteY4" fmla="*/ 2839500 h 2839500"/>
              <a:gd name="connsiteX0" fmla="*/ 0 w 9160042"/>
              <a:gd name="connsiteY0" fmla="*/ 2839500 h 2839500"/>
              <a:gd name="connsiteX1" fmla="*/ 15669 w 9160042"/>
              <a:gd name="connsiteY1" fmla="*/ 1967116 h 2839500"/>
              <a:gd name="connsiteX2" fmla="*/ 9160042 w 9160042"/>
              <a:gd name="connsiteY2" fmla="*/ 0 h 2839500"/>
              <a:gd name="connsiteX3" fmla="*/ 9144000 w 9160042"/>
              <a:gd name="connsiteY3" fmla="*/ 2839500 h 2839500"/>
              <a:gd name="connsiteX4" fmla="*/ 0 w 9160042"/>
              <a:gd name="connsiteY4" fmla="*/ 2839500 h 2839500"/>
              <a:gd name="connsiteX0" fmla="*/ 0 w 9160042"/>
              <a:gd name="connsiteY0" fmla="*/ 2839500 h 2839500"/>
              <a:gd name="connsiteX1" fmla="*/ 15669 w 9160042"/>
              <a:gd name="connsiteY1" fmla="*/ 1967116 h 2839500"/>
              <a:gd name="connsiteX2" fmla="*/ 9160042 w 9160042"/>
              <a:gd name="connsiteY2" fmla="*/ 0 h 2839500"/>
              <a:gd name="connsiteX3" fmla="*/ 9144000 w 9160042"/>
              <a:gd name="connsiteY3" fmla="*/ 2839500 h 2839500"/>
              <a:gd name="connsiteX4" fmla="*/ 0 w 9160042"/>
              <a:gd name="connsiteY4" fmla="*/ 2839500 h 2839500"/>
              <a:gd name="connsiteX0" fmla="*/ 0 w 9160042"/>
              <a:gd name="connsiteY0" fmla="*/ 2839500 h 2839500"/>
              <a:gd name="connsiteX1" fmla="*/ 15669 w 9160042"/>
              <a:gd name="connsiteY1" fmla="*/ 1967116 h 2839500"/>
              <a:gd name="connsiteX2" fmla="*/ 9160042 w 9160042"/>
              <a:gd name="connsiteY2" fmla="*/ 0 h 2839500"/>
              <a:gd name="connsiteX3" fmla="*/ 9144000 w 9160042"/>
              <a:gd name="connsiteY3" fmla="*/ 2839500 h 2839500"/>
              <a:gd name="connsiteX4" fmla="*/ 0 w 9160042"/>
              <a:gd name="connsiteY4" fmla="*/ 2839500 h 2839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60042" h="2839500">
                <a:moveTo>
                  <a:pt x="0" y="2839500"/>
                </a:moveTo>
                <a:cubicBezTo>
                  <a:pt x="5347" y="2237252"/>
                  <a:pt x="2097" y="2655055"/>
                  <a:pt x="15669" y="1967116"/>
                </a:cubicBezTo>
                <a:lnTo>
                  <a:pt x="9160042" y="0"/>
                </a:lnTo>
                <a:cubicBezTo>
                  <a:pt x="9154695" y="946500"/>
                  <a:pt x="9149347" y="1893000"/>
                  <a:pt x="9144000" y="2839500"/>
                </a:cubicBezTo>
                <a:lnTo>
                  <a:pt x="0" y="2839500"/>
                </a:lnTo>
                <a:close/>
              </a:path>
            </a:pathLst>
          </a:custGeom>
        </p:spPr>
      </p:pic>
      <p:sp>
        <p:nvSpPr>
          <p:cNvPr id="8" name="Rechthoek 7">
            <a:extLst>
              <a:ext uri="{FF2B5EF4-FFF2-40B4-BE49-F238E27FC236}">
                <a16:creationId xmlns:a16="http://schemas.microsoft.com/office/drawing/2014/main" id="{DB52F864-33AA-4B58-823E-81D7D836FA3A}"/>
              </a:ext>
            </a:extLst>
          </p:cNvPr>
          <p:cNvSpPr/>
          <p:nvPr userDrawn="1"/>
        </p:nvSpPr>
        <p:spPr>
          <a:xfrm>
            <a:off x="0" y="4507200"/>
            <a:ext cx="9144000" cy="8143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288000" y="917013"/>
            <a:ext cx="6454771" cy="3510897"/>
          </a:xfrm>
        </p:spPr>
        <p:txBody>
          <a:bodyPr anchor="b" anchorCtr="0">
            <a:noAutofit/>
          </a:bodyPr>
          <a:lstStyle>
            <a:lvl1pPr indent="0" algn="l">
              <a:lnSpc>
                <a:spcPts val="8400"/>
              </a:lnSpc>
              <a:defRPr sz="8000" b="0">
                <a:solidFill>
                  <a:schemeClr val="tx1"/>
                </a:solidFill>
                <a:latin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hasCustomPrompt="1"/>
          </p:nvPr>
        </p:nvSpPr>
        <p:spPr>
          <a:xfrm>
            <a:off x="288000" y="4698955"/>
            <a:ext cx="7416000" cy="264489"/>
          </a:xfrm>
        </p:spPr>
        <p:txBody>
          <a:bodyPr bIns="0" anchor="ctr" anchorCtr="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STIJL TE BEWERKEN</a:t>
            </a:r>
            <a:endParaRPr lang="nl-BE"/>
          </a:p>
        </p:txBody>
      </p:sp>
      <p:pic>
        <p:nvPicPr>
          <p:cNvPr id="4" name="Afbeelding 3">
            <a:extLst>
              <a:ext uri="{FF2B5EF4-FFF2-40B4-BE49-F238E27FC236}">
                <a16:creationId xmlns:a16="http://schemas.microsoft.com/office/drawing/2014/main" id="{8EEC85E2-B4E2-993A-33C4-706F8A9540B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064335" y="216000"/>
            <a:ext cx="1795854" cy="701013"/>
          </a:xfrm>
          <a:prstGeom prst="rect">
            <a:avLst/>
          </a:prstGeom>
        </p:spPr>
      </p:pic>
    </p:spTree>
    <p:extLst>
      <p:ext uri="{BB962C8B-B14F-4D97-AF65-F5344CB8AC3E}">
        <p14:creationId xmlns:p14="http://schemas.microsoft.com/office/powerpoint/2010/main" val="813222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dia_15">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994DF399-C47F-862E-54B1-4285600808DD}"/>
              </a:ext>
            </a:extLst>
          </p:cNvPr>
          <p:cNvSpPr/>
          <p:nvPr userDrawn="1"/>
        </p:nvSpPr>
        <p:spPr>
          <a:xfrm>
            <a:off x="0" y="3528000"/>
            <a:ext cx="9144000" cy="1615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ijdelijke aanduiding voor dianummer 4">
            <a:extLst>
              <a:ext uri="{FF2B5EF4-FFF2-40B4-BE49-F238E27FC236}">
                <a16:creationId xmlns:a16="http://schemas.microsoft.com/office/drawing/2014/main" id="{93F2E83A-F9FF-8A88-4069-65D8BBB0B3AE}"/>
              </a:ext>
            </a:extLst>
          </p:cNvPr>
          <p:cNvSpPr>
            <a:spLocks noGrp="1"/>
          </p:cNvSpPr>
          <p:nvPr>
            <p:ph type="sldNum" sz="quarter" idx="12"/>
          </p:nvPr>
        </p:nvSpPr>
        <p:spPr/>
        <p:txBody>
          <a:bodyPr/>
          <a:lstStyle/>
          <a:p>
            <a:fld id="{492AD3B4-D906-4191-84FB-4FE613E48036}" type="slidenum">
              <a:rPr lang="nl-BE" smtClean="0"/>
              <a:pPr/>
              <a:t>‹nr.›</a:t>
            </a:fld>
            <a:endParaRPr lang="nl-BE"/>
          </a:p>
        </p:txBody>
      </p:sp>
      <p:sp>
        <p:nvSpPr>
          <p:cNvPr id="6" name="Titel 1">
            <a:extLst>
              <a:ext uri="{FF2B5EF4-FFF2-40B4-BE49-F238E27FC236}">
                <a16:creationId xmlns:a16="http://schemas.microsoft.com/office/drawing/2014/main" id="{8B9EADF2-4577-825B-6CFD-18FA720E7F6E}"/>
              </a:ext>
            </a:extLst>
          </p:cNvPr>
          <p:cNvSpPr>
            <a:spLocks noGrp="1"/>
          </p:cNvSpPr>
          <p:nvPr>
            <p:ph type="ctrTitle" hasCustomPrompt="1"/>
          </p:nvPr>
        </p:nvSpPr>
        <p:spPr>
          <a:xfrm>
            <a:off x="287999" y="1143000"/>
            <a:ext cx="6440791" cy="3416205"/>
          </a:xfrm>
        </p:spPr>
        <p:txBody>
          <a:bodyPr anchor="b" anchorCtr="0">
            <a:noAutofit/>
          </a:bodyPr>
          <a:lstStyle>
            <a:lvl1pPr indent="0" algn="l">
              <a:lnSpc>
                <a:spcPts val="7200"/>
              </a:lnSpc>
              <a:defRPr sz="7200" b="0">
                <a:solidFill>
                  <a:srgbClr val="F6C547"/>
                </a:solidFill>
                <a:latin typeface="FlandersArtSans-Bold" panose="00000800000000000000" pitchFamily="2" charset="0"/>
              </a:defRPr>
            </a:lvl1pPr>
          </a:lstStyle>
          <a:p>
            <a:r>
              <a:rPr lang="nl-NL"/>
              <a:t>KLIK OM DE STIJL TE BEWERKEN</a:t>
            </a:r>
            <a:endParaRPr lang="nl-BE"/>
          </a:p>
        </p:txBody>
      </p:sp>
      <p:sp>
        <p:nvSpPr>
          <p:cNvPr id="7" name="Ondertitel 2">
            <a:extLst>
              <a:ext uri="{FF2B5EF4-FFF2-40B4-BE49-F238E27FC236}">
                <a16:creationId xmlns:a16="http://schemas.microsoft.com/office/drawing/2014/main" id="{81772F24-EC2C-6109-EC64-8B1FE425FD0E}"/>
              </a:ext>
            </a:extLst>
          </p:cNvPr>
          <p:cNvSpPr>
            <a:spLocks noGrp="1"/>
          </p:cNvSpPr>
          <p:nvPr>
            <p:ph type="subTitle" idx="1" hasCustomPrompt="1"/>
          </p:nvPr>
        </p:nvSpPr>
        <p:spPr>
          <a:xfrm>
            <a:off x="288000" y="4644000"/>
            <a:ext cx="7164000" cy="443155"/>
          </a:xfrm>
        </p:spPr>
        <p:txBody>
          <a:bodyPr bIns="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STIJL TE BEWERKEN</a:t>
            </a:r>
            <a:endParaRPr lang="nl-BE"/>
          </a:p>
        </p:txBody>
      </p:sp>
    </p:spTree>
    <p:extLst>
      <p:ext uri="{BB962C8B-B14F-4D97-AF65-F5344CB8AC3E}">
        <p14:creationId xmlns:p14="http://schemas.microsoft.com/office/powerpoint/2010/main" val="1708569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ussentitel_1">
    <p:spTree>
      <p:nvGrpSpPr>
        <p:cNvPr id="1" name=""/>
        <p:cNvGrpSpPr/>
        <p:nvPr/>
      </p:nvGrpSpPr>
      <p:grpSpPr>
        <a:xfrm>
          <a:off x="0" y="0"/>
          <a:ext cx="0" cy="0"/>
          <a:chOff x="0" y="0"/>
          <a:chExt cx="0" cy="0"/>
        </a:xfrm>
      </p:grpSpPr>
      <p:cxnSp>
        <p:nvCxnSpPr>
          <p:cNvPr id="5" name="Rechte verbindingslijn 4">
            <a:extLst>
              <a:ext uri="{FF2B5EF4-FFF2-40B4-BE49-F238E27FC236}">
                <a16:creationId xmlns:a16="http://schemas.microsoft.com/office/drawing/2014/main" id="{E0B7D0F6-D1F6-4EAD-8062-6F9861DB9943}"/>
              </a:ext>
            </a:extLst>
          </p:cNvPr>
          <p:cNvCxnSpPr/>
          <p:nvPr userDrawn="1"/>
        </p:nvCxnSpPr>
        <p:spPr>
          <a:xfrm flipV="1">
            <a:off x="431074" y="0"/>
            <a:ext cx="1887583" cy="4507200"/>
          </a:xfrm>
          <a:prstGeom prst="line">
            <a:avLst/>
          </a:prstGeom>
          <a:ln w="25400">
            <a:solidFill>
              <a:srgbClr val="80B6E4"/>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a:extLst>
              <a:ext uri="{FF2B5EF4-FFF2-40B4-BE49-F238E27FC236}">
                <a16:creationId xmlns:a16="http://schemas.microsoft.com/office/drawing/2014/main" id="{29AFA346-EC9A-42F9-B8F5-0AA66845A51D}"/>
              </a:ext>
            </a:extLst>
          </p:cNvPr>
          <p:cNvCxnSpPr>
            <a:cxnSpLocks/>
          </p:cNvCxnSpPr>
          <p:nvPr userDrawn="1"/>
        </p:nvCxnSpPr>
        <p:spPr>
          <a:xfrm flipH="1" flipV="1">
            <a:off x="0" y="180056"/>
            <a:ext cx="9144000" cy="222351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Rechthoek 7">
            <a:extLst>
              <a:ext uri="{FF2B5EF4-FFF2-40B4-BE49-F238E27FC236}">
                <a16:creationId xmlns:a16="http://schemas.microsoft.com/office/drawing/2014/main" id="{DB52F864-33AA-4B58-823E-81D7D836FA3A}"/>
              </a:ext>
            </a:extLst>
          </p:cNvPr>
          <p:cNvSpPr/>
          <p:nvPr userDrawn="1"/>
        </p:nvSpPr>
        <p:spPr>
          <a:xfrm>
            <a:off x="0" y="4507200"/>
            <a:ext cx="9144000" cy="748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288000" y="917013"/>
            <a:ext cx="6492524" cy="3431964"/>
          </a:xfrm>
        </p:spPr>
        <p:txBody>
          <a:bodyPr anchor="b" anchorCtr="0">
            <a:noAutofit/>
          </a:bodyPr>
          <a:lstStyle>
            <a:lvl1pPr indent="0" algn="l">
              <a:lnSpc>
                <a:spcPts val="8400"/>
              </a:lnSpc>
              <a:defRPr sz="8000" b="0">
                <a:solidFill>
                  <a:schemeClr val="accent1"/>
                </a:solidFill>
                <a:latin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hasCustomPrompt="1"/>
          </p:nvPr>
        </p:nvSpPr>
        <p:spPr>
          <a:xfrm>
            <a:off x="288000" y="4698955"/>
            <a:ext cx="7416000" cy="264489"/>
          </a:xfrm>
        </p:spPr>
        <p:txBody>
          <a:bodyPr bIns="0" anchor="ctr" anchorCtr="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STIJL TE BEWERKEN</a:t>
            </a:r>
            <a:endParaRPr lang="nl-BE"/>
          </a:p>
        </p:txBody>
      </p:sp>
      <p:pic>
        <p:nvPicPr>
          <p:cNvPr id="4" name="Afbeelding 3">
            <a:extLst>
              <a:ext uri="{FF2B5EF4-FFF2-40B4-BE49-F238E27FC236}">
                <a16:creationId xmlns:a16="http://schemas.microsoft.com/office/drawing/2014/main" id="{4EAB1D71-2759-9AFD-2B70-D69A349E48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064335" y="216000"/>
            <a:ext cx="1795854" cy="701013"/>
          </a:xfrm>
          <a:prstGeom prst="rect">
            <a:avLst/>
          </a:prstGeom>
        </p:spPr>
      </p:pic>
    </p:spTree>
    <p:extLst>
      <p:ext uri="{BB962C8B-B14F-4D97-AF65-F5344CB8AC3E}">
        <p14:creationId xmlns:p14="http://schemas.microsoft.com/office/powerpoint/2010/main" val="2229577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ussentitel_2">
    <p:spTree>
      <p:nvGrpSpPr>
        <p:cNvPr id="1" name=""/>
        <p:cNvGrpSpPr/>
        <p:nvPr/>
      </p:nvGrpSpPr>
      <p:grpSpPr>
        <a:xfrm>
          <a:off x="0" y="0"/>
          <a:ext cx="0" cy="0"/>
          <a:chOff x="0" y="0"/>
          <a:chExt cx="0" cy="0"/>
        </a:xfrm>
      </p:grpSpPr>
      <p:sp>
        <p:nvSpPr>
          <p:cNvPr id="3" name="Ondertitel 2"/>
          <p:cNvSpPr>
            <a:spLocks noGrp="1"/>
          </p:cNvSpPr>
          <p:nvPr>
            <p:ph type="subTitle" idx="1" hasCustomPrompt="1"/>
          </p:nvPr>
        </p:nvSpPr>
        <p:spPr>
          <a:xfrm>
            <a:off x="288000" y="4315467"/>
            <a:ext cx="6480000" cy="521999"/>
          </a:xfrm>
          <a:solidFill>
            <a:schemeClr val="accent1"/>
          </a:solidFill>
        </p:spPr>
        <p:txBody>
          <a:bodyPr lIns="144000" tIns="144000" rIns="144000" bIns="144000" anchor="ctr" anchorCtr="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STIJL TE BEWERKEN</a:t>
            </a:r>
            <a:endParaRPr lang="nl-BE"/>
          </a:p>
        </p:txBody>
      </p:sp>
      <p:cxnSp>
        <p:nvCxnSpPr>
          <p:cNvPr id="5" name="Rechte verbindingslijn 4">
            <a:extLst>
              <a:ext uri="{FF2B5EF4-FFF2-40B4-BE49-F238E27FC236}">
                <a16:creationId xmlns:a16="http://schemas.microsoft.com/office/drawing/2014/main" id="{F682D33A-1F8D-4032-A5A1-BF67461CADDB}"/>
              </a:ext>
            </a:extLst>
          </p:cNvPr>
          <p:cNvCxnSpPr>
            <a:cxnSpLocks/>
          </p:cNvCxnSpPr>
          <p:nvPr userDrawn="1"/>
        </p:nvCxnSpPr>
        <p:spPr>
          <a:xfrm flipV="1">
            <a:off x="-215153" y="2110149"/>
            <a:ext cx="10233212" cy="2205318"/>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288000" y="917014"/>
            <a:ext cx="6454771" cy="3335318"/>
          </a:xfrm>
        </p:spPr>
        <p:txBody>
          <a:bodyPr anchor="b" anchorCtr="0">
            <a:noAutofit/>
          </a:bodyPr>
          <a:lstStyle>
            <a:lvl1pPr indent="0" algn="l">
              <a:lnSpc>
                <a:spcPts val="8400"/>
              </a:lnSpc>
              <a:defRPr sz="8000" b="0">
                <a:solidFill>
                  <a:schemeClr val="tx1"/>
                </a:solidFill>
                <a:latin typeface="FlandersArtSans-Bold" panose="00000800000000000000" pitchFamily="2" charset="0"/>
              </a:defRPr>
            </a:lvl1pPr>
          </a:lstStyle>
          <a:p>
            <a:r>
              <a:rPr lang="nl-NL"/>
              <a:t>KLIK OM DE STIJL TE BEWERKEN</a:t>
            </a:r>
            <a:endParaRPr lang="nl-BE"/>
          </a:p>
        </p:txBody>
      </p:sp>
      <p:pic>
        <p:nvPicPr>
          <p:cNvPr id="4" name="Afbeelding 3">
            <a:extLst>
              <a:ext uri="{FF2B5EF4-FFF2-40B4-BE49-F238E27FC236}">
                <a16:creationId xmlns:a16="http://schemas.microsoft.com/office/drawing/2014/main" id="{1EC55028-969A-4134-7AE3-C1572FB8AEF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064335" y="216000"/>
            <a:ext cx="1795854" cy="701013"/>
          </a:xfrm>
          <a:prstGeom prst="rect">
            <a:avLst/>
          </a:prstGeom>
        </p:spPr>
      </p:pic>
    </p:spTree>
    <p:extLst>
      <p:ext uri="{BB962C8B-B14F-4D97-AF65-F5344CB8AC3E}">
        <p14:creationId xmlns:p14="http://schemas.microsoft.com/office/powerpoint/2010/main" val="8823716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ussentitel_3">
    <p:spTree>
      <p:nvGrpSpPr>
        <p:cNvPr id="1" name=""/>
        <p:cNvGrpSpPr/>
        <p:nvPr/>
      </p:nvGrpSpPr>
      <p:grpSpPr>
        <a:xfrm>
          <a:off x="0" y="0"/>
          <a:ext cx="0" cy="0"/>
          <a:chOff x="0" y="0"/>
          <a:chExt cx="0" cy="0"/>
        </a:xfrm>
      </p:grpSpPr>
      <p:cxnSp>
        <p:nvCxnSpPr>
          <p:cNvPr id="5" name="Rechte verbindingslijn 4">
            <a:extLst>
              <a:ext uri="{FF2B5EF4-FFF2-40B4-BE49-F238E27FC236}">
                <a16:creationId xmlns:a16="http://schemas.microsoft.com/office/drawing/2014/main" id="{F682D33A-1F8D-4032-A5A1-BF67461CADDB}"/>
              </a:ext>
            </a:extLst>
          </p:cNvPr>
          <p:cNvCxnSpPr>
            <a:cxnSpLocks/>
          </p:cNvCxnSpPr>
          <p:nvPr userDrawn="1"/>
        </p:nvCxnSpPr>
        <p:spPr>
          <a:xfrm flipV="1">
            <a:off x="-215153" y="2111188"/>
            <a:ext cx="10233212" cy="220531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hasCustomPrompt="1"/>
          </p:nvPr>
        </p:nvSpPr>
        <p:spPr>
          <a:xfrm>
            <a:off x="288000" y="1122556"/>
            <a:ext cx="6662927" cy="3681870"/>
          </a:xfrm>
        </p:spPr>
        <p:txBody>
          <a:bodyPr anchor="b" anchorCtr="0">
            <a:noAutofit/>
          </a:bodyPr>
          <a:lstStyle>
            <a:lvl1pPr indent="0" algn="l">
              <a:lnSpc>
                <a:spcPts val="6400"/>
              </a:lnSpc>
              <a:defRPr sz="6400" b="0">
                <a:solidFill>
                  <a:schemeClr val="tx1"/>
                </a:solidFill>
                <a:highlight>
                  <a:srgbClr val="EEEEE7"/>
                </a:highlight>
                <a:latin typeface="FlandersArtSans-Bold" panose="00000800000000000000" pitchFamily="2" charset="0"/>
              </a:defRPr>
            </a:lvl1pPr>
          </a:lstStyle>
          <a:p>
            <a:r>
              <a:rPr lang="nl-NL"/>
              <a:t>KLIK OM DE STIJL </a:t>
            </a:r>
            <a:br>
              <a:rPr lang="nl-NL"/>
            </a:br>
            <a:r>
              <a:rPr lang="nl-NL"/>
              <a:t>TE BEWERKEN</a:t>
            </a:r>
            <a:endParaRPr lang="nl-BE"/>
          </a:p>
        </p:txBody>
      </p:sp>
      <p:sp>
        <p:nvSpPr>
          <p:cNvPr id="3" name="Ondertitel 2"/>
          <p:cNvSpPr>
            <a:spLocks noGrp="1"/>
          </p:cNvSpPr>
          <p:nvPr>
            <p:ph type="subTitle" idx="1" hasCustomPrompt="1"/>
          </p:nvPr>
        </p:nvSpPr>
        <p:spPr>
          <a:xfrm>
            <a:off x="288000" y="2668911"/>
            <a:ext cx="4483103" cy="264489"/>
          </a:xfrm>
          <a:solidFill>
            <a:schemeClr val="accent1"/>
          </a:solidFill>
        </p:spPr>
        <p:txBody>
          <a:bodyPr lIns="144000" tIns="144000" rIns="144000" bIns="144000" anchor="ctr" anchorCtr="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STIJL TE BEWERKEN</a:t>
            </a:r>
            <a:endParaRPr lang="nl-BE"/>
          </a:p>
        </p:txBody>
      </p:sp>
      <p:pic>
        <p:nvPicPr>
          <p:cNvPr id="4" name="Afbeelding 3">
            <a:extLst>
              <a:ext uri="{FF2B5EF4-FFF2-40B4-BE49-F238E27FC236}">
                <a16:creationId xmlns:a16="http://schemas.microsoft.com/office/drawing/2014/main" id="{F02FC761-6797-928D-9A97-E8C60DDED03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064335" y="216000"/>
            <a:ext cx="1795854" cy="701013"/>
          </a:xfrm>
          <a:prstGeom prst="rect">
            <a:avLst/>
          </a:prstGeom>
        </p:spPr>
      </p:pic>
    </p:spTree>
    <p:extLst>
      <p:ext uri="{BB962C8B-B14F-4D97-AF65-F5344CB8AC3E}">
        <p14:creationId xmlns:p14="http://schemas.microsoft.com/office/powerpoint/2010/main" val="14323283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ussentitel_4">
    <p:spTree>
      <p:nvGrpSpPr>
        <p:cNvPr id="1" name=""/>
        <p:cNvGrpSpPr/>
        <p:nvPr/>
      </p:nvGrpSpPr>
      <p:grpSpPr>
        <a:xfrm>
          <a:off x="0" y="0"/>
          <a:ext cx="0" cy="0"/>
          <a:chOff x="0" y="0"/>
          <a:chExt cx="0" cy="0"/>
        </a:xfrm>
      </p:grpSpPr>
      <p:sp>
        <p:nvSpPr>
          <p:cNvPr id="10" name="Vrije vorm: vorm 9">
            <a:extLst>
              <a:ext uri="{FF2B5EF4-FFF2-40B4-BE49-F238E27FC236}">
                <a16:creationId xmlns:a16="http://schemas.microsoft.com/office/drawing/2014/main" id="{96ED9C84-48C4-4B0A-91F2-604AA7086543}"/>
              </a:ext>
            </a:extLst>
          </p:cNvPr>
          <p:cNvSpPr/>
          <p:nvPr userDrawn="1"/>
        </p:nvSpPr>
        <p:spPr>
          <a:xfrm>
            <a:off x="0" y="-217714"/>
            <a:ext cx="9144000" cy="2898866"/>
          </a:xfrm>
          <a:custGeom>
            <a:avLst/>
            <a:gdLst>
              <a:gd name="connsiteX0" fmla="*/ 0 w 9144000"/>
              <a:gd name="connsiteY0" fmla="*/ 0 h 2898866"/>
              <a:gd name="connsiteX1" fmla="*/ 9144000 w 9144000"/>
              <a:gd name="connsiteY1" fmla="*/ 0 h 2898866"/>
              <a:gd name="connsiteX2" fmla="*/ 9144000 w 9144000"/>
              <a:gd name="connsiteY2" fmla="*/ 635366 h 2898866"/>
              <a:gd name="connsiteX3" fmla="*/ 9144000 w 9144000"/>
              <a:gd name="connsiteY3" fmla="*/ 701014 h 2898866"/>
              <a:gd name="connsiteX4" fmla="*/ 9144000 w 9144000"/>
              <a:gd name="connsiteY4" fmla="*/ 955249 h 2898866"/>
              <a:gd name="connsiteX5" fmla="*/ 0 w 9144000"/>
              <a:gd name="connsiteY5" fmla="*/ 2898866 h 2898866"/>
              <a:gd name="connsiteX6" fmla="*/ 0 w 9144000"/>
              <a:gd name="connsiteY6" fmla="*/ 701014 h 2898866"/>
              <a:gd name="connsiteX7" fmla="*/ 0 w 9144000"/>
              <a:gd name="connsiteY7" fmla="*/ 635366 h 2898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2898866">
                <a:moveTo>
                  <a:pt x="0" y="0"/>
                </a:moveTo>
                <a:lnTo>
                  <a:pt x="9144000" y="0"/>
                </a:lnTo>
                <a:lnTo>
                  <a:pt x="9144000" y="635366"/>
                </a:lnTo>
                <a:lnTo>
                  <a:pt x="9144000" y="701014"/>
                </a:lnTo>
                <a:lnTo>
                  <a:pt x="9144000" y="955249"/>
                </a:lnTo>
                <a:lnTo>
                  <a:pt x="0" y="2898866"/>
                </a:lnTo>
                <a:lnTo>
                  <a:pt x="0" y="701014"/>
                </a:lnTo>
                <a:lnTo>
                  <a:pt x="0" y="6353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288000" y="215999"/>
            <a:ext cx="6208830" cy="3783571"/>
          </a:xfrm>
        </p:spPr>
        <p:txBody>
          <a:bodyPr anchor="ctr" anchorCtr="0">
            <a:noAutofit/>
          </a:bodyPr>
          <a:lstStyle>
            <a:lvl1pPr indent="0" algn="l">
              <a:lnSpc>
                <a:spcPts val="8000"/>
              </a:lnSpc>
              <a:defRPr sz="8000" b="0">
                <a:solidFill>
                  <a:schemeClr val="tx1"/>
                </a:solidFill>
                <a:latin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hasCustomPrompt="1"/>
          </p:nvPr>
        </p:nvSpPr>
        <p:spPr>
          <a:xfrm>
            <a:off x="288000" y="4315468"/>
            <a:ext cx="6480000" cy="522000"/>
          </a:xfrm>
          <a:solidFill>
            <a:schemeClr val="accent1"/>
          </a:solidFill>
        </p:spPr>
        <p:txBody>
          <a:bodyPr lIns="144000" tIns="144000" rIns="144000" bIns="14400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STIJL TE BEWERKEN</a:t>
            </a:r>
            <a:endParaRPr lang="nl-BE"/>
          </a:p>
        </p:txBody>
      </p:sp>
      <p:pic>
        <p:nvPicPr>
          <p:cNvPr id="4" name="Afbeelding 3">
            <a:extLst>
              <a:ext uri="{FF2B5EF4-FFF2-40B4-BE49-F238E27FC236}">
                <a16:creationId xmlns:a16="http://schemas.microsoft.com/office/drawing/2014/main" id="{93169908-97B4-E123-329C-E3A3BC68D82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064335" y="216000"/>
            <a:ext cx="1795854" cy="701013"/>
          </a:xfrm>
          <a:prstGeom prst="rect">
            <a:avLst/>
          </a:prstGeom>
        </p:spPr>
      </p:pic>
    </p:spTree>
    <p:extLst>
      <p:ext uri="{BB962C8B-B14F-4D97-AF65-F5344CB8AC3E}">
        <p14:creationId xmlns:p14="http://schemas.microsoft.com/office/powerpoint/2010/main" val="1194730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_2">
    <p:spTree>
      <p:nvGrpSpPr>
        <p:cNvPr id="1" name=""/>
        <p:cNvGrpSpPr/>
        <p:nvPr/>
      </p:nvGrpSpPr>
      <p:grpSpPr>
        <a:xfrm>
          <a:off x="0" y="0"/>
          <a:ext cx="0" cy="0"/>
          <a:chOff x="0" y="0"/>
          <a:chExt cx="0" cy="0"/>
        </a:xfrm>
      </p:grpSpPr>
      <p:grpSp>
        <p:nvGrpSpPr>
          <p:cNvPr id="16" name="Groeperen 15"/>
          <p:cNvGrpSpPr/>
          <p:nvPr userDrawn="1"/>
        </p:nvGrpSpPr>
        <p:grpSpPr>
          <a:xfrm>
            <a:off x="289171" y="222197"/>
            <a:ext cx="6033505" cy="4699106"/>
            <a:chOff x="288001" y="288000"/>
            <a:chExt cx="6033505" cy="6265475"/>
          </a:xfrm>
          <a:solidFill>
            <a:schemeClr val="accent1"/>
          </a:solidFill>
        </p:grpSpPr>
        <p:sp>
          <p:nvSpPr>
            <p:cNvPr id="12" name="Rechthoek 11"/>
            <p:cNvSpPr>
              <a:spLocks/>
            </p:cNvSpPr>
            <p:nvPr userDrawn="1"/>
          </p:nvSpPr>
          <p:spPr>
            <a:xfrm>
              <a:off x="288001" y="288000"/>
              <a:ext cx="4248000"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sp>
          <p:nvSpPr>
            <p:cNvPr id="13" name="Rechthoekige driehoek 12"/>
            <p:cNvSpPr/>
            <p:nvPr userDrawn="1"/>
          </p:nvSpPr>
          <p:spPr>
            <a:xfrm>
              <a:off x="453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grpSp>
      <p:sp>
        <p:nvSpPr>
          <p:cNvPr id="5" name="Titel 1">
            <a:extLst>
              <a:ext uri="{FF2B5EF4-FFF2-40B4-BE49-F238E27FC236}">
                <a16:creationId xmlns:a16="http://schemas.microsoft.com/office/drawing/2014/main" id="{8D8E21A2-B4E8-EAFE-68CC-A72519842829}"/>
              </a:ext>
            </a:extLst>
          </p:cNvPr>
          <p:cNvSpPr>
            <a:spLocks noGrp="1"/>
          </p:cNvSpPr>
          <p:nvPr>
            <p:ph type="title" hasCustomPrompt="1"/>
          </p:nvPr>
        </p:nvSpPr>
        <p:spPr>
          <a:xfrm>
            <a:off x="622300" y="1409699"/>
            <a:ext cx="4292600" cy="2794377"/>
          </a:xfrm>
        </p:spPr>
        <p:txBody>
          <a:bodyPr anchor="ctr"/>
          <a:lstStyle>
            <a:lvl1pPr>
              <a:defRPr>
                <a:solidFill>
                  <a:srgbClr val="EEEEE7"/>
                </a:solidFill>
              </a:defRPr>
            </a:lvl1pPr>
          </a:lstStyle>
          <a:p>
            <a:r>
              <a:rPr lang="nl-NL"/>
              <a:t>Klik om de stijl te bewerken</a:t>
            </a:r>
            <a:endParaRPr lang="nl-BE"/>
          </a:p>
        </p:txBody>
      </p:sp>
      <p:sp>
        <p:nvSpPr>
          <p:cNvPr id="6" name="Ondertitel 2">
            <a:extLst>
              <a:ext uri="{FF2B5EF4-FFF2-40B4-BE49-F238E27FC236}">
                <a16:creationId xmlns:a16="http://schemas.microsoft.com/office/drawing/2014/main" id="{C23BED59-030C-0FDB-0E1D-5E30D85D5298}"/>
              </a:ext>
            </a:extLst>
          </p:cNvPr>
          <p:cNvSpPr>
            <a:spLocks noGrp="1"/>
          </p:cNvSpPr>
          <p:nvPr>
            <p:ph type="subTitle" idx="1" hasCustomPrompt="1"/>
          </p:nvPr>
        </p:nvSpPr>
        <p:spPr>
          <a:xfrm>
            <a:off x="622300" y="4401101"/>
            <a:ext cx="4667250" cy="323178"/>
          </a:xfrm>
          <a:prstGeom prst="rect">
            <a:avLst/>
          </a:prstGeom>
        </p:spPr>
        <p:txBody>
          <a:bodyPr bIns="0" anchor="b" anchorCtr="0">
            <a:noAutofit/>
          </a:bodyPr>
          <a:lstStyle>
            <a:lvl1pPr marL="0" indent="0" algn="l">
              <a:lnSpc>
                <a:spcPts val="1760"/>
              </a:lnSpc>
              <a:buNone/>
              <a:defRPr sz="1800">
                <a:solidFill>
                  <a:schemeClr val="accent2">
                    <a:lumMod val="60000"/>
                    <a:lumOff val="40000"/>
                  </a:schemeClr>
                </a:solidFill>
                <a:latin typeface="Flanders Art Sans Medium" panose="000006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KLIK OM STIJL TE BEWERKEN</a:t>
            </a:r>
            <a:endParaRPr lang="nl-BE"/>
          </a:p>
        </p:txBody>
      </p:sp>
    </p:spTree>
    <p:extLst>
      <p:ext uri="{BB962C8B-B14F-4D97-AF65-F5344CB8AC3E}">
        <p14:creationId xmlns:p14="http://schemas.microsoft.com/office/powerpoint/2010/main" val="12735134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ussentitel_5">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el 1"/>
          <p:cNvSpPr>
            <a:spLocks noGrp="1"/>
          </p:cNvSpPr>
          <p:nvPr>
            <p:ph type="title" hasCustomPrompt="1"/>
          </p:nvPr>
        </p:nvSpPr>
        <p:spPr>
          <a:xfrm>
            <a:off x="482130" y="446049"/>
            <a:ext cx="8179740" cy="4267200"/>
          </a:xfrm>
        </p:spPr>
        <p:txBody>
          <a:bodyPr anchor="ctr" anchorCtr="0"/>
          <a:lstStyle>
            <a:lvl1pPr algn="l">
              <a:defRPr sz="5400">
                <a:solidFill>
                  <a:schemeClr val="accent1"/>
                </a:solidFill>
                <a:latin typeface="FlandersArtSans-Bold" panose="00000800000000000000" pitchFamily="2" charset="0"/>
              </a:defRPr>
            </a:lvl1pPr>
          </a:lstStyle>
          <a:p>
            <a:r>
              <a:rPr lang="nl-NL"/>
              <a:t>KLIK OM DE STIJL TE BEWERKEN</a:t>
            </a:r>
            <a:endParaRPr lang="nl-BE"/>
          </a:p>
        </p:txBody>
      </p:sp>
      <p:pic>
        <p:nvPicPr>
          <p:cNvPr id="9" name="Tijdelijke aanduiding voor afbeelding 17" descr="Afbeelding met binnen, hek&#10;&#10;Automatisch gegenereerde beschrijving">
            <a:extLst>
              <a:ext uri="{FF2B5EF4-FFF2-40B4-BE49-F238E27FC236}">
                <a16:creationId xmlns:a16="http://schemas.microsoft.com/office/drawing/2014/main" id="{30965462-D43A-4FC9-B987-05E1AE56D555}"/>
              </a:ext>
            </a:extLst>
          </p:cNvPr>
          <p:cNvPicPr>
            <a:picLocks noChangeAspect="1"/>
          </p:cNvPicPr>
          <p:nvPr userDrawn="1"/>
        </p:nvPicPr>
        <p:blipFill rotWithShape="1">
          <a:blip r:embed="rId2" cstate="print">
            <a:duotone>
              <a:prstClr val="black"/>
              <a:schemeClr val="accent4">
                <a:tint val="45000"/>
                <a:satMod val="400000"/>
              </a:schemeClr>
            </a:duotone>
            <a:extLst>
              <a:ext uri="{28A0092B-C50C-407E-A947-70E740481C1C}">
                <a14:useLocalDpi xmlns:a14="http://schemas.microsoft.com/office/drawing/2010/main" val="0"/>
              </a:ext>
            </a:extLst>
          </a:blip>
          <a:srcRect l="11619" t="24309" r="51175" b="63865"/>
          <a:stretch/>
        </p:blipFill>
        <p:spPr>
          <a:xfrm rot="10800000">
            <a:off x="5564187" y="3556757"/>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pic>
        <p:nvPicPr>
          <p:cNvPr id="11" name="Tijdelijke aanduiding voor afbeelding 17" descr="Afbeelding met binnen, hek&#10;&#10;Automatisch gegenereerde beschrijving">
            <a:extLst>
              <a:ext uri="{FF2B5EF4-FFF2-40B4-BE49-F238E27FC236}">
                <a16:creationId xmlns:a16="http://schemas.microsoft.com/office/drawing/2014/main" id="{4BA794C2-5FEC-4778-B64E-BFABC5C3694E}"/>
              </a:ext>
            </a:extLst>
          </p:cNvPr>
          <p:cNvPicPr>
            <a:picLocks noChangeAspect="1"/>
          </p:cNvPicPr>
          <p:nvPr userDrawn="1"/>
        </p:nvPicPr>
        <p:blipFill rotWithShape="1">
          <a:blip r:embed="rId2" cstate="print">
            <a:duotone>
              <a:prstClr val="black"/>
              <a:schemeClr val="accent4">
                <a:tint val="45000"/>
                <a:satMod val="400000"/>
              </a:schemeClr>
            </a:duotone>
            <a:extLst>
              <a:ext uri="{28A0092B-C50C-407E-A947-70E740481C1C}">
                <a14:useLocalDpi xmlns:a14="http://schemas.microsoft.com/office/drawing/2010/main" val="0"/>
              </a:ext>
            </a:extLst>
          </a:blip>
          <a:srcRect l="11619" t="24309" r="51175" b="63865"/>
          <a:stretch/>
        </p:blipFill>
        <p:spPr>
          <a:xfrm>
            <a:off x="0" y="0"/>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pic>
        <p:nvPicPr>
          <p:cNvPr id="3" name="Afbeelding 2">
            <a:extLst>
              <a:ext uri="{FF2B5EF4-FFF2-40B4-BE49-F238E27FC236}">
                <a16:creationId xmlns:a16="http://schemas.microsoft.com/office/drawing/2014/main" id="{BB610557-E1B8-6AFD-3DEA-0358800B5C0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Tree>
    <p:extLst>
      <p:ext uri="{BB962C8B-B14F-4D97-AF65-F5344CB8AC3E}">
        <p14:creationId xmlns:p14="http://schemas.microsoft.com/office/powerpoint/2010/main" val="31979934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ussentitel_6">
    <p:spTree>
      <p:nvGrpSpPr>
        <p:cNvPr id="1" name=""/>
        <p:cNvGrpSpPr/>
        <p:nvPr/>
      </p:nvGrpSpPr>
      <p:grpSpPr>
        <a:xfrm>
          <a:off x="0" y="0"/>
          <a:ext cx="0" cy="0"/>
          <a:chOff x="0" y="0"/>
          <a:chExt cx="0" cy="0"/>
        </a:xfrm>
      </p:grpSpPr>
      <p:pic>
        <p:nvPicPr>
          <p:cNvPr id="14" name="Tijdelijke aanduiding voor afbeelding 17" descr="Afbeelding met binnen, hek&#10;&#10;Automatisch gegenereerde beschrijving">
            <a:extLst>
              <a:ext uri="{FF2B5EF4-FFF2-40B4-BE49-F238E27FC236}">
                <a16:creationId xmlns:a16="http://schemas.microsoft.com/office/drawing/2014/main" id="{0D014F48-9826-43E8-99CE-3699C2B519E8}"/>
              </a:ext>
            </a:extLst>
          </p:cNvPr>
          <p:cNvPicPr>
            <a:picLocks noChangeAspect="1"/>
          </p:cNvPicPr>
          <p:nvPr userDrawn="1"/>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l="11619" t="24309" r="51175" b="63865"/>
          <a:stretch/>
        </p:blipFill>
        <p:spPr>
          <a:xfrm rot="10800000">
            <a:off x="5564187" y="3556757"/>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pic>
        <p:nvPicPr>
          <p:cNvPr id="15" name="Tijdelijke aanduiding voor afbeelding 17" descr="Afbeelding met binnen, hek&#10;&#10;Automatisch gegenereerde beschrijving">
            <a:extLst>
              <a:ext uri="{FF2B5EF4-FFF2-40B4-BE49-F238E27FC236}">
                <a16:creationId xmlns:a16="http://schemas.microsoft.com/office/drawing/2014/main" id="{C2FCCE03-DE5F-4877-AEDD-8807FD459185}"/>
              </a:ext>
            </a:extLst>
          </p:cNvPr>
          <p:cNvPicPr>
            <a:picLocks noChangeAspect="1"/>
          </p:cNvPicPr>
          <p:nvPr userDrawn="1"/>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l="11619" t="24309" r="51175" b="63865"/>
          <a:stretch/>
        </p:blipFill>
        <p:spPr>
          <a:xfrm>
            <a:off x="0" y="0"/>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sp>
        <p:nvSpPr>
          <p:cNvPr id="3" name="Ondertitel 2"/>
          <p:cNvSpPr>
            <a:spLocks noGrp="1"/>
          </p:cNvSpPr>
          <p:nvPr>
            <p:ph type="subTitle" idx="1" hasCustomPrompt="1"/>
          </p:nvPr>
        </p:nvSpPr>
        <p:spPr>
          <a:xfrm>
            <a:off x="288000" y="4698955"/>
            <a:ext cx="5161529" cy="264489"/>
          </a:xfrm>
          <a:solidFill>
            <a:schemeClr val="accent1"/>
          </a:solidFill>
        </p:spPr>
        <p:txBody>
          <a:bodyPr lIns="144000" tIns="144000" rIns="144000" bIns="144000" anchor="ctr" anchorCtr="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STIJL TE BEWERKEN</a:t>
            </a:r>
            <a:endParaRPr lang="nl-BE"/>
          </a:p>
        </p:txBody>
      </p:sp>
      <p:sp>
        <p:nvSpPr>
          <p:cNvPr id="2" name="Titel 1"/>
          <p:cNvSpPr>
            <a:spLocks noGrp="1"/>
          </p:cNvSpPr>
          <p:nvPr>
            <p:ph type="ctrTitle" hasCustomPrompt="1"/>
          </p:nvPr>
        </p:nvSpPr>
        <p:spPr>
          <a:xfrm>
            <a:off x="288000" y="492369"/>
            <a:ext cx="6454771" cy="3935541"/>
          </a:xfrm>
        </p:spPr>
        <p:txBody>
          <a:bodyPr anchor="b" anchorCtr="0">
            <a:noAutofit/>
          </a:bodyPr>
          <a:lstStyle>
            <a:lvl1pPr indent="0" algn="l">
              <a:lnSpc>
                <a:spcPts val="8400"/>
              </a:lnSpc>
              <a:defRPr sz="8000" b="0">
                <a:solidFill>
                  <a:schemeClr val="tx1"/>
                </a:solidFill>
                <a:latin typeface="FlandersArtSans-Bold" panose="00000800000000000000" pitchFamily="2" charset="0"/>
              </a:defRPr>
            </a:lvl1pPr>
          </a:lstStyle>
          <a:p>
            <a:r>
              <a:rPr lang="nl-NL"/>
              <a:t>KLIK OM DE STIJL TE BEWERKEN</a:t>
            </a:r>
            <a:endParaRPr lang="nl-BE"/>
          </a:p>
        </p:txBody>
      </p:sp>
      <p:pic>
        <p:nvPicPr>
          <p:cNvPr id="6" name="Afbeelding 5">
            <a:extLst>
              <a:ext uri="{FF2B5EF4-FFF2-40B4-BE49-F238E27FC236}">
                <a16:creationId xmlns:a16="http://schemas.microsoft.com/office/drawing/2014/main" id="{93A0C6B0-1803-5271-D69A-3122B1484D6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Tree>
    <p:extLst>
      <p:ext uri="{BB962C8B-B14F-4D97-AF65-F5344CB8AC3E}">
        <p14:creationId xmlns:p14="http://schemas.microsoft.com/office/powerpoint/2010/main" val="384893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ussentitel_7">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el 1"/>
          <p:cNvSpPr>
            <a:spLocks noGrp="1"/>
          </p:cNvSpPr>
          <p:nvPr>
            <p:ph type="title" hasCustomPrompt="1"/>
          </p:nvPr>
        </p:nvSpPr>
        <p:spPr>
          <a:xfrm>
            <a:off x="482129" y="446049"/>
            <a:ext cx="8179739" cy="4251403"/>
          </a:xfrm>
        </p:spPr>
        <p:txBody>
          <a:bodyPr anchor="ctr" anchorCtr="0"/>
          <a:lstStyle>
            <a:lvl1pPr algn="l">
              <a:defRPr sz="5400">
                <a:solidFill>
                  <a:schemeClr val="accent2"/>
                </a:solidFill>
                <a:latin typeface="FlandersArtSans-Bold" panose="00000800000000000000" pitchFamily="2" charset="0"/>
              </a:defRPr>
            </a:lvl1pPr>
          </a:lstStyle>
          <a:p>
            <a:r>
              <a:rPr lang="nl-NL"/>
              <a:t>KLIK OM DE STIJL TE BEWERKEN</a:t>
            </a:r>
            <a:endParaRPr lang="nl-BE"/>
          </a:p>
        </p:txBody>
      </p:sp>
      <p:pic>
        <p:nvPicPr>
          <p:cNvPr id="9" name="Tijdelijke aanduiding voor afbeelding 17" descr="Afbeelding met binnen, hek&#10;&#10;Automatisch gegenereerde beschrijving">
            <a:extLst>
              <a:ext uri="{FF2B5EF4-FFF2-40B4-BE49-F238E27FC236}">
                <a16:creationId xmlns:a16="http://schemas.microsoft.com/office/drawing/2014/main" id="{C822D260-402D-4ED1-9B10-707D6C6E539A}"/>
              </a:ext>
            </a:extLst>
          </p:cNvPr>
          <p:cNvPicPr>
            <a:picLocks noChangeAspect="1"/>
          </p:cNvPicPr>
          <p:nvPr userDrawn="1"/>
        </p:nvPicPr>
        <p:blipFill rotWithShape="1">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l="11619" t="24309" r="51175" b="63865"/>
          <a:stretch/>
        </p:blipFill>
        <p:spPr>
          <a:xfrm rot="10800000">
            <a:off x="5564187" y="3556757"/>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pic>
        <p:nvPicPr>
          <p:cNvPr id="11" name="Tijdelijke aanduiding voor afbeelding 17" descr="Afbeelding met binnen, hek&#10;&#10;Automatisch gegenereerde beschrijving">
            <a:extLst>
              <a:ext uri="{FF2B5EF4-FFF2-40B4-BE49-F238E27FC236}">
                <a16:creationId xmlns:a16="http://schemas.microsoft.com/office/drawing/2014/main" id="{C462D784-9BF2-4945-A357-6598E9B2DC53}"/>
              </a:ext>
            </a:extLst>
          </p:cNvPr>
          <p:cNvPicPr>
            <a:picLocks noChangeAspect="1"/>
          </p:cNvPicPr>
          <p:nvPr userDrawn="1"/>
        </p:nvPicPr>
        <p:blipFill rotWithShape="1">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l="11619" t="24309" r="51175" b="63865"/>
          <a:stretch/>
        </p:blipFill>
        <p:spPr>
          <a:xfrm>
            <a:off x="0" y="0"/>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pic>
        <p:nvPicPr>
          <p:cNvPr id="5" name="Afbeelding 4">
            <a:extLst>
              <a:ext uri="{FF2B5EF4-FFF2-40B4-BE49-F238E27FC236}">
                <a16:creationId xmlns:a16="http://schemas.microsoft.com/office/drawing/2014/main" id="{DCFBE401-1D63-52E5-FD07-950BC9147EC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Tree>
    <p:extLst>
      <p:ext uri="{BB962C8B-B14F-4D97-AF65-F5344CB8AC3E}">
        <p14:creationId xmlns:p14="http://schemas.microsoft.com/office/powerpoint/2010/main" val="8472044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ussentitel_8">
    <p:spTree>
      <p:nvGrpSpPr>
        <p:cNvPr id="1" name=""/>
        <p:cNvGrpSpPr/>
        <p:nvPr/>
      </p:nvGrpSpPr>
      <p:grpSpPr>
        <a:xfrm>
          <a:off x="0" y="0"/>
          <a:ext cx="0" cy="0"/>
          <a:chOff x="0" y="0"/>
          <a:chExt cx="0" cy="0"/>
        </a:xfrm>
      </p:grpSpPr>
      <p:sp>
        <p:nvSpPr>
          <p:cNvPr id="22" name="Vrije vorm: vorm 21">
            <a:extLst>
              <a:ext uri="{FF2B5EF4-FFF2-40B4-BE49-F238E27FC236}">
                <a16:creationId xmlns:a16="http://schemas.microsoft.com/office/drawing/2014/main" id="{1404A0EE-B449-4F18-803B-D34317BBAE7B}"/>
              </a:ext>
            </a:extLst>
          </p:cNvPr>
          <p:cNvSpPr/>
          <p:nvPr userDrawn="1"/>
        </p:nvSpPr>
        <p:spPr>
          <a:xfrm>
            <a:off x="0" y="2447808"/>
            <a:ext cx="9144000" cy="2695693"/>
          </a:xfrm>
          <a:custGeom>
            <a:avLst/>
            <a:gdLst>
              <a:gd name="connsiteX0" fmla="*/ 9144000 w 9144000"/>
              <a:gd name="connsiteY0" fmla="*/ 0 h 2695693"/>
              <a:gd name="connsiteX1" fmla="*/ 9144000 w 9144000"/>
              <a:gd name="connsiteY1" fmla="*/ 2695693 h 2695693"/>
              <a:gd name="connsiteX2" fmla="*/ 0 w 9144000"/>
              <a:gd name="connsiteY2" fmla="*/ 2695693 h 2695693"/>
              <a:gd name="connsiteX3" fmla="*/ 0 w 9144000"/>
              <a:gd name="connsiteY3" fmla="*/ 1943617 h 2695693"/>
              <a:gd name="connsiteX4" fmla="*/ 9144000 w 9144000"/>
              <a:gd name="connsiteY4" fmla="*/ 0 h 2695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695693">
                <a:moveTo>
                  <a:pt x="9144000" y="0"/>
                </a:moveTo>
                <a:lnTo>
                  <a:pt x="9144000" y="2695693"/>
                </a:lnTo>
                <a:lnTo>
                  <a:pt x="0" y="2695693"/>
                </a:lnTo>
                <a:lnTo>
                  <a:pt x="0" y="1943617"/>
                </a:lnTo>
                <a:lnTo>
                  <a:pt x="914400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el 1"/>
          <p:cNvSpPr>
            <a:spLocks noGrp="1"/>
          </p:cNvSpPr>
          <p:nvPr>
            <p:ph type="title" hasCustomPrompt="1"/>
          </p:nvPr>
        </p:nvSpPr>
        <p:spPr>
          <a:xfrm>
            <a:off x="482130" y="446049"/>
            <a:ext cx="8163782" cy="4321610"/>
          </a:xfrm>
        </p:spPr>
        <p:txBody>
          <a:bodyPr anchor="ctr" anchorCtr="0"/>
          <a:lstStyle>
            <a:lvl1pPr algn="r">
              <a:defRPr sz="5400">
                <a:solidFill>
                  <a:schemeClr val="accent2"/>
                </a:solidFill>
                <a:latin typeface="FlandersArtSans-Bold" panose="00000800000000000000" pitchFamily="2" charset="0"/>
              </a:defRPr>
            </a:lvl1pPr>
          </a:lstStyle>
          <a:p>
            <a:r>
              <a:rPr lang="nl-NL"/>
              <a:t>Klik om de stijl te bewerken</a:t>
            </a:r>
            <a:endParaRPr lang="nl-BE"/>
          </a:p>
        </p:txBody>
      </p:sp>
      <p:pic>
        <p:nvPicPr>
          <p:cNvPr id="4" name="Afbeelding 3">
            <a:extLst>
              <a:ext uri="{FF2B5EF4-FFF2-40B4-BE49-F238E27FC236}">
                <a16:creationId xmlns:a16="http://schemas.microsoft.com/office/drawing/2014/main" id="{5C9B404D-F23F-EB13-77CE-7F4E2EF5D3B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064335" y="216000"/>
            <a:ext cx="1795854" cy="701013"/>
          </a:xfrm>
          <a:prstGeom prst="rect">
            <a:avLst/>
          </a:prstGeom>
        </p:spPr>
      </p:pic>
    </p:spTree>
    <p:extLst>
      <p:ext uri="{BB962C8B-B14F-4D97-AF65-F5344CB8AC3E}">
        <p14:creationId xmlns:p14="http://schemas.microsoft.com/office/powerpoint/2010/main" val="23422001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ussentitel_9">
    <p:spTree>
      <p:nvGrpSpPr>
        <p:cNvPr id="1" name=""/>
        <p:cNvGrpSpPr/>
        <p:nvPr/>
      </p:nvGrpSpPr>
      <p:grpSpPr>
        <a:xfrm>
          <a:off x="0" y="0"/>
          <a:ext cx="0" cy="0"/>
          <a:chOff x="0" y="0"/>
          <a:chExt cx="0" cy="0"/>
        </a:xfrm>
      </p:grpSpPr>
      <p:sp>
        <p:nvSpPr>
          <p:cNvPr id="10" name="Vrije vorm: vorm 9">
            <a:extLst>
              <a:ext uri="{FF2B5EF4-FFF2-40B4-BE49-F238E27FC236}">
                <a16:creationId xmlns:a16="http://schemas.microsoft.com/office/drawing/2014/main" id="{96ED9C84-48C4-4B0A-91F2-604AA7086543}"/>
              </a:ext>
            </a:extLst>
          </p:cNvPr>
          <p:cNvSpPr/>
          <p:nvPr userDrawn="1"/>
        </p:nvSpPr>
        <p:spPr>
          <a:xfrm>
            <a:off x="0" y="-217714"/>
            <a:ext cx="9144000" cy="2898866"/>
          </a:xfrm>
          <a:custGeom>
            <a:avLst/>
            <a:gdLst>
              <a:gd name="connsiteX0" fmla="*/ 0 w 9144000"/>
              <a:gd name="connsiteY0" fmla="*/ 0 h 2898866"/>
              <a:gd name="connsiteX1" fmla="*/ 9144000 w 9144000"/>
              <a:gd name="connsiteY1" fmla="*/ 0 h 2898866"/>
              <a:gd name="connsiteX2" fmla="*/ 9144000 w 9144000"/>
              <a:gd name="connsiteY2" fmla="*/ 635366 h 2898866"/>
              <a:gd name="connsiteX3" fmla="*/ 9144000 w 9144000"/>
              <a:gd name="connsiteY3" fmla="*/ 701014 h 2898866"/>
              <a:gd name="connsiteX4" fmla="*/ 9144000 w 9144000"/>
              <a:gd name="connsiteY4" fmla="*/ 955249 h 2898866"/>
              <a:gd name="connsiteX5" fmla="*/ 0 w 9144000"/>
              <a:gd name="connsiteY5" fmla="*/ 2898866 h 2898866"/>
              <a:gd name="connsiteX6" fmla="*/ 0 w 9144000"/>
              <a:gd name="connsiteY6" fmla="*/ 701014 h 2898866"/>
              <a:gd name="connsiteX7" fmla="*/ 0 w 9144000"/>
              <a:gd name="connsiteY7" fmla="*/ 635366 h 2898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2898866">
                <a:moveTo>
                  <a:pt x="0" y="0"/>
                </a:moveTo>
                <a:lnTo>
                  <a:pt x="9144000" y="0"/>
                </a:lnTo>
                <a:lnTo>
                  <a:pt x="9144000" y="635366"/>
                </a:lnTo>
                <a:lnTo>
                  <a:pt x="9144000" y="701014"/>
                </a:lnTo>
                <a:lnTo>
                  <a:pt x="9144000" y="955249"/>
                </a:lnTo>
                <a:lnTo>
                  <a:pt x="0" y="2898866"/>
                </a:lnTo>
                <a:lnTo>
                  <a:pt x="0" y="701014"/>
                </a:lnTo>
                <a:lnTo>
                  <a:pt x="0" y="6353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ndertitel 2"/>
          <p:cNvSpPr>
            <a:spLocks noGrp="1"/>
          </p:cNvSpPr>
          <p:nvPr>
            <p:ph type="subTitle" idx="1" hasCustomPrompt="1"/>
          </p:nvPr>
        </p:nvSpPr>
        <p:spPr>
          <a:xfrm>
            <a:off x="288001" y="4228419"/>
            <a:ext cx="6665250" cy="522000"/>
          </a:xfrm>
          <a:solidFill>
            <a:schemeClr val="bg1"/>
          </a:solidFill>
        </p:spPr>
        <p:txBody>
          <a:bodyPr lIns="144000" tIns="144000" rIns="144000" bIns="144000">
            <a:noAutofit/>
          </a:bodyPr>
          <a:lstStyle>
            <a:lvl1pPr marL="0" indent="0" algn="l">
              <a:lnSpc>
                <a:spcPts val="1760"/>
              </a:lnSpc>
              <a:buNone/>
              <a:defRPr sz="1600">
                <a:solidFill>
                  <a:schemeClr val="tx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STIJL TE BEWERKEN</a:t>
            </a:r>
            <a:endParaRPr lang="nl-BE"/>
          </a:p>
        </p:txBody>
      </p:sp>
      <p:pic>
        <p:nvPicPr>
          <p:cNvPr id="4" name="Afbeelding 3">
            <a:extLst>
              <a:ext uri="{FF2B5EF4-FFF2-40B4-BE49-F238E27FC236}">
                <a16:creationId xmlns:a16="http://schemas.microsoft.com/office/drawing/2014/main" id="{956A0E51-FA7A-DA43-D406-89BCBDFCA2F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064335" y="216000"/>
            <a:ext cx="1795854" cy="701013"/>
          </a:xfrm>
          <a:prstGeom prst="rect">
            <a:avLst/>
          </a:prstGeom>
        </p:spPr>
      </p:pic>
      <p:sp>
        <p:nvSpPr>
          <p:cNvPr id="6" name="Tijdelijke aanduiding voor afbeelding 5">
            <a:extLst>
              <a:ext uri="{FF2B5EF4-FFF2-40B4-BE49-F238E27FC236}">
                <a16:creationId xmlns:a16="http://schemas.microsoft.com/office/drawing/2014/main" id="{4A157792-F0F5-99A2-5473-3129912A802E}"/>
              </a:ext>
            </a:extLst>
          </p:cNvPr>
          <p:cNvSpPr>
            <a:spLocks noGrp="1"/>
          </p:cNvSpPr>
          <p:nvPr>
            <p:ph type="pic" sz="quarter" idx="10"/>
          </p:nvPr>
        </p:nvSpPr>
        <p:spPr>
          <a:xfrm>
            <a:off x="283810" y="216542"/>
            <a:ext cx="8572189" cy="4533877"/>
          </a:xfrm>
        </p:spPr>
        <p:txBody>
          <a:bodyPr/>
          <a:lstStyle/>
          <a:p>
            <a:endParaRPr lang="nl-BE"/>
          </a:p>
        </p:txBody>
      </p:sp>
    </p:spTree>
    <p:extLst>
      <p:ext uri="{BB962C8B-B14F-4D97-AF65-F5344CB8AC3E}">
        <p14:creationId xmlns:p14="http://schemas.microsoft.com/office/powerpoint/2010/main" val="31158684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atste_dia">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3225959A-9B2A-4A6A-B962-7836C0EDF767}"/>
              </a:ext>
            </a:extLst>
          </p:cNvPr>
          <p:cNvSpPr/>
          <p:nvPr userDrawn="1"/>
        </p:nvSpPr>
        <p:spPr>
          <a:xfrm>
            <a:off x="0" y="3559500"/>
            <a:ext cx="9144000" cy="1584000"/>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el 1"/>
          <p:cNvSpPr>
            <a:spLocks noGrp="1"/>
          </p:cNvSpPr>
          <p:nvPr>
            <p:ph type="title" hasCustomPrompt="1"/>
          </p:nvPr>
        </p:nvSpPr>
        <p:spPr>
          <a:xfrm>
            <a:off x="482130" y="1128252"/>
            <a:ext cx="8156348" cy="3592432"/>
          </a:xfrm>
        </p:spPr>
        <p:txBody>
          <a:bodyPr anchor="ctr" anchorCtr="0"/>
          <a:lstStyle>
            <a:lvl1pPr algn="r">
              <a:defRPr sz="5400">
                <a:solidFill>
                  <a:schemeClr val="bg1"/>
                </a:solidFill>
                <a:latin typeface="FlandersArtSans-Bold" panose="00000800000000000000" pitchFamily="2" charset="0"/>
              </a:defRPr>
            </a:lvl1pPr>
          </a:lstStyle>
          <a:p>
            <a:r>
              <a:rPr lang="nl-NL"/>
              <a:t>Klik om de stijl te bewerken</a:t>
            </a:r>
            <a:endParaRPr lang="nl-BE"/>
          </a:p>
        </p:txBody>
      </p:sp>
      <p:pic>
        <p:nvPicPr>
          <p:cNvPr id="2" name="Afbeelding 1">
            <a:extLst>
              <a:ext uri="{FF2B5EF4-FFF2-40B4-BE49-F238E27FC236}">
                <a16:creationId xmlns:a16="http://schemas.microsoft.com/office/drawing/2014/main" id="{35FE3D76-C444-E558-10B2-D9F23015AAF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52000" y="252000"/>
            <a:ext cx="1621092" cy="701013"/>
          </a:xfrm>
          <a:prstGeom prst="rect">
            <a:avLst/>
          </a:prstGeom>
        </p:spPr>
      </p:pic>
    </p:spTree>
    <p:extLst>
      <p:ext uri="{BB962C8B-B14F-4D97-AF65-F5344CB8AC3E}">
        <p14:creationId xmlns:p14="http://schemas.microsoft.com/office/powerpoint/2010/main" val="39781638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22611"/>
            <a:ext cx="8515350" cy="554292"/>
          </a:xfrm>
        </p:spPr>
        <p:txBody>
          <a:bodyPr>
            <a:normAutofit/>
          </a:bodyPr>
          <a:lstStyle>
            <a:lvl1pPr>
              <a:defRPr sz="2700"/>
            </a:lvl1pPr>
          </a:lstStyle>
          <a:p>
            <a:r>
              <a:rPr lang="en-US"/>
              <a:t>Click to edit Master title style</a:t>
            </a:r>
          </a:p>
        </p:txBody>
      </p:sp>
    </p:spTree>
    <p:extLst>
      <p:ext uri="{BB962C8B-B14F-4D97-AF65-F5344CB8AC3E}">
        <p14:creationId xmlns:p14="http://schemas.microsoft.com/office/powerpoint/2010/main" val="41125820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houd_1">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inhoud 2"/>
          <p:cNvSpPr>
            <a:spLocks noGrp="1"/>
          </p:cNvSpPr>
          <p:nvPr>
            <p:ph sz="half" idx="1" hasCustomPrompt="1"/>
          </p:nvPr>
        </p:nvSpPr>
        <p:spPr>
          <a:xfrm>
            <a:off x="5410260" y="375840"/>
            <a:ext cx="3330328" cy="4391820"/>
          </a:xfrm>
        </p:spPr>
        <p:txBody>
          <a:bodyPr bIns="0" anchor="ctr" anchorCtr="0"/>
          <a:lstStyle>
            <a:lvl1pPr marL="457200" indent="-457200">
              <a:lnSpc>
                <a:spcPct val="90000"/>
              </a:lnSpc>
              <a:buFont typeface="+mj-lt"/>
              <a:buAutoNum type="arabicPeriod"/>
              <a:defRPr sz="2200" b="1">
                <a:latin typeface="Flanders Art Sans" panose="00000500000000000000" pitchFamily="50" charset="0"/>
              </a:defRPr>
            </a:lvl1pPr>
            <a:lvl2pPr marL="745200" indent="-457200">
              <a:lnSpc>
                <a:spcPct val="90000"/>
              </a:lnSpc>
              <a:buSzPct val="75000"/>
              <a:buFont typeface="+mj-lt"/>
              <a:buAutoNum type="arabicPeriod"/>
              <a:defRPr sz="2200">
                <a:solidFill>
                  <a:schemeClr val="bg1">
                    <a:lumMod val="50000"/>
                  </a:schemeClr>
                </a:solidFill>
                <a:latin typeface="FlandersArtSans-Regular" panose="00000500000000000000" pitchFamily="2" charset="0"/>
              </a:defRPr>
            </a:lvl2pPr>
            <a:lvl3pPr marL="918900" indent="-342900">
              <a:lnSpc>
                <a:spcPct val="90000"/>
              </a:lnSpc>
              <a:buSzPct val="85000"/>
              <a:buFont typeface="+mj-lt"/>
              <a:buAutoNum type="arabicPeriod"/>
              <a:defRPr>
                <a:latin typeface="FlandersArtSans-Regular" panose="00000500000000000000" pitchFamily="2" charset="0"/>
              </a:defRPr>
            </a:lvl3pPr>
            <a:lvl4pPr marL="1206900" indent="-342900">
              <a:lnSpc>
                <a:spcPct val="90000"/>
              </a:lnSpc>
              <a:buFont typeface="+mj-lt"/>
              <a:buAutoNum type="arabicPeriod"/>
              <a:defRPr>
                <a:latin typeface="FlandersArtSans-Regular" panose="00000500000000000000" pitchFamily="2" charset="0"/>
              </a:defRPr>
            </a:lvl4pPr>
            <a:lvl5pPr marL="1494900" indent="-342900">
              <a:lnSpc>
                <a:spcPct val="90000"/>
              </a:lnSpc>
              <a:buFont typeface="+mj-lt"/>
              <a:buAutoNum type="arabicPeriod"/>
              <a:defRPr>
                <a:latin typeface="FlandersArtSans-Regular" panose="00000500000000000000" pitchFamily="2" charset="0"/>
              </a:defRPr>
            </a:lvl5pPr>
          </a:lstStyle>
          <a:p>
            <a:pPr lvl="0"/>
            <a:r>
              <a:rPr lang="nl-NL"/>
              <a:t>Klik om de stijl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Vrije vorm: vorm 5">
            <a:extLst>
              <a:ext uri="{FF2B5EF4-FFF2-40B4-BE49-F238E27FC236}">
                <a16:creationId xmlns:a16="http://schemas.microsoft.com/office/drawing/2014/main" id="{3A906FD5-4AAF-4151-90A7-4FDBDD897B5B}"/>
              </a:ext>
            </a:extLst>
          </p:cNvPr>
          <p:cNvSpPr/>
          <p:nvPr userDrawn="1"/>
        </p:nvSpPr>
        <p:spPr>
          <a:xfrm>
            <a:off x="0" y="1"/>
            <a:ext cx="2947497" cy="5151871"/>
          </a:xfrm>
          <a:custGeom>
            <a:avLst/>
            <a:gdLst>
              <a:gd name="connsiteX0" fmla="*/ 0 w 2947497"/>
              <a:gd name="connsiteY0" fmla="*/ 0 h 5151871"/>
              <a:gd name="connsiteX1" fmla="*/ 1179178 w 2947497"/>
              <a:gd name="connsiteY1" fmla="*/ 0 h 5151871"/>
              <a:gd name="connsiteX2" fmla="*/ 2947497 w 2947497"/>
              <a:gd name="connsiteY2" fmla="*/ 5151871 h 5151871"/>
              <a:gd name="connsiteX3" fmla="*/ 0 w 2947497"/>
              <a:gd name="connsiteY3" fmla="*/ 5151871 h 5151871"/>
              <a:gd name="connsiteX4" fmla="*/ 0 w 2947497"/>
              <a:gd name="connsiteY4" fmla="*/ 0 h 5151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7497" h="5151871">
                <a:moveTo>
                  <a:pt x="0" y="0"/>
                </a:moveTo>
                <a:lnTo>
                  <a:pt x="1179178" y="0"/>
                </a:lnTo>
                <a:lnTo>
                  <a:pt x="2947497" y="5151871"/>
                </a:lnTo>
                <a:lnTo>
                  <a:pt x="0" y="515187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el 1"/>
          <p:cNvSpPr>
            <a:spLocks noGrp="1"/>
          </p:cNvSpPr>
          <p:nvPr>
            <p:ph type="title" hasCustomPrompt="1"/>
          </p:nvPr>
        </p:nvSpPr>
        <p:spPr>
          <a:xfrm>
            <a:off x="1320390" y="375840"/>
            <a:ext cx="3859740" cy="4391819"/>
          </a:xfrm>
        </p:spPr>
        <p:txBody>
          <a:bodyPr anchor="ctr" anchorCtr="0"/>
          <a:lstStyle>
            <a:lvl1pPr algn="r">
              <a:defRPr sz="5400">
                <a:latin typeface="FlandersArtSans-Bold" panose="00000800000000000000" pitchFamily="2" charset="0"/>
              </a:defRPr>
            </a:lvl1pPr>
          </a:lstStyle>
          <a:p>
            <a:r>
              <a:rPr lang="nl-NL"/>
              <a:t>Klik om de stijl te bewerken</a:t>
            </a:r>
            <a:endParaRPr lang="nl-BE"/>
          </a:p>
        </p:txBody>
      </p:sp>
      <p:pic>
        <p:nvPicPr>
          <p:cNvPr id="2" name="Afbeelding 1">
            <a:extLst>
              <a:ext uri="{FF2B5EF4-FFF2-40B4-BE49-F238E27FC236}">
                <a16:creationId xmlns:a16="http://schemas.microsoft.com/office/drawing/2014/main" id="{1E58EA06-F69D-174E-B723-190AAA1BD33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52000" y="4136400"/>
            <a:ext cx="1621092" cy="701013"/>
          </a:xfrm>
          <a:prstGeom prst="rect">
            <a:avLst/>
          </a:prstGeom>
        </p:spPr>
      </p:pic>
    </p:spTree>
    <p:extLst>
      <p:ext uri="{BB962C8B-B14F-4D97-AF65-F5344CB8AC3E}">
        <p14:creationId xmlns:p14="http://schemas.microsoft.com/office/powerpoint/2010/main" val="11873830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houd_2">
    <p:spTree>
      <p:nvGrpSpPr>
        <p:cNvPr id="1" name=""/>
        <p:cNvGrpSpPr/>
        <p:nvPr/>
      </p:nvGrpSpPr>
      <p:grpSpPr>
        <a:xfrm>
          <a:off x="0" y="0"/>
          <a:ext cx="0" cy="0"/>
          <a:chOff x="0" y="0"/>
          <a:chExt cx="0" cy="0"/>
        </a:xfrm>
      </p:grpSpPr>
      <p:sp>
        <p:nvSpPr>
          <p:cNvPr id="10" name="Vrije vorm: vorm 9">
            <a:extLst>
              <a:ext uri="{FF2B5EF4-FFF2-40B4-BE49-F238E27FC236}">
                <a16:creationId xmlns:a16="http://schemas.microsoft.com/office/drawing/2014/main" id="{96ED9C84-48C4-4B0A-91F2-604AA7086543}"/>
              </a:ext>
            </a:extLst>
          </p:cNvPr>
          <p:cNvSpPr/>
          <p:nvPr userDrawn="1"/>
        </p:nvSpPr>
        <p:spPr>
          <a:xfrm>
            <a:off x="0" y="-217714"/>
            <a:ext cx="9144000" cy="2898866"/>
          </a:xfrm>
          <a:custGeom>
            <a:avLst/>
            <a:gdLst>
              <a:gd name="connsiteX0" fmla="*/ 0 w 9144000"/>
              <a:gd name="connsiteY0" fmla="*/ 0 h 2898866"/>
              <a:gd name="connsiteX1" fmla="*/ 9144000 w 9144000"/>
              <a:gd name="connsiteY1" fmla="*/ 0 h 2898866"/>
              <a:gd name="connsiteX2" fmla="*/ 9144000 w 9144000"/>
              <a:gd name="connsiteY2" fmla="*/ 635366 h 2898866"/>
              <a:gd name="connsiteX3" fmla="*/ 9144000 w 9144000"/>
              <a:gd name="connsiteY3" fmla="*/ 701014 h 2898866"/>
              <a:gd name="connsiteX4" fmla="*/ 9144000 w 9144000"/>
              <a:gd name="connsiteY4" fmla="*/ 955249 h 2898866"/>
              <a:gd name="connsiteX5" fmla="*/ 0 w 9144000"/>
              <a:gd name="connsiteY5" fmla="*/ 2898866 h 2898866"/>
              <a:gd name="connsiteX6" fmla="*/ 0 w 9144000"/>
              <a:gd name="connsiteY6" fmla="*/ 701014 h 2898866"/>
              <a:gd name="connsiteX7" fmla="*/ 0 w 9144000"/>
              <a:gd name="connsiteY7" fmla="*/ 635366 h 2898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2898866">
                <a:moveTo>
                  <a:pt x="0" y="0"/>
                </a:moveTo>
                <a:lnTo>
                  <a:pt x="9144000" y="0"/>
                </a:lnTo>
                <a:lnTo>
                  <a:pt x="9144000" y="635366"/>
                </a:lnTo>
                <a:lnTo>
                  <a:pt x="9144000" y="701014"/>
                </a:lnTo>
                <a:lnTo>
                  <a:pt x="9144000" y="955249"/>
                </a:lnTo>
                <a:lnTo>
                  <a:pt x="0" y="2898866"/>
                </a:lnTo>
                <a:lnTo>
                  <a:pt x="0" y="701014"/>
                </a:lnTo>
                <a:lnTo>
                  <a:pt x="0" y="6353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hasCustomPrompt="1"/>
          </p:nvPr>
        </p:nvSpPr>
        <p:spPr>
          <a:xfrm>
            <a:off x="288000" y="306031"/>
            <a:ext cx="3996000" cy="3803983"/>
          </a:xfrm>
        </p:spPr>
        <p:txBody>
          <a:bodyPr anchor="ctr" anchorCtr="0">
            <a:noAutofit/>
          </a:bodyPr>
          <a:lstStyle>
            <a:lvl1pPr indent="0" algn="r">
              <a:lnSpc>
                <a:spcPts val="5400"/>
              </a:lnSpc>
              <a:defRPr sz="5400" b="0">
                <a:solidFill>
                  <a:schemeClr val="accent2"/>
                </a:solidFill>
                <a:latin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hasCustomPrompt="1"/>
          </p:nvPr>
        </p:nvSpPr>
        <p:spPr>
          <a:xfrm>
            <a:off x="287999" y="4315468"/>
            <a:ext cx="6840000" cy="522000"/>
          </a:xfrm>
          <a:solidFill>
            <a:schemeClr val="accent1"/>
          </a:solidFill>
        </p:spPr>
        <p:txBody>
          <a:bodyPr lIns="144000" tIns="144000" rIns="144000" bIns="14400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STIJL TE BEWERKEN</a:t>
            </a:r>
            <a:endParaRPr lang="nl-BE"/>
          </a:p>
        </p:txBody>
      </p:sp>
      <p:sp>
        <p:nvSpPr>
          <p:cNvPr id="7" name="Tijdelijke aanduiding voor inhoud 2">
            <a:extLst>
              <a:ext uri="{FF2B5EF4-FFF2-40B4-BE49-F238E27FC236}">
                <a16:creationId xmlns:a16="http://schemas.microsoft.com/office/drawing/2014/main" id="{232882F7-547B-47B6-9808-35F98C0B733D}"/>
              </a:ext>
            </a:extLst>
          </p:cNvPr>
          <p:cNvSpPr>
            <a:spLocks noGrp="1"/>
          </p:cNvSpPr>
          <p:nvPr>
            <p:ph sz="half" idx="10" hasCustomPrompt="1"/>
          </p:nvPr>
        </p:nvSpPr>
        <p:spPr>
          <a:xfrm>
            <a:off x="4572000" y="313369"/>
            <a:ext cx="4089870" cy="3796646"/>
          </a:xfrm>
        </p:spPr>
        <p:txBody>
          <a:bodyPr bIns="0" anchor="ctr" anchorCtr="0"/>
          <a:lstStyle>
            <a:lvl1pPr marL="457200" indent="-457200">
              <a:lnSpc>
                <a:spcPct val="90000"/>
              </a:lnSpc>
              <a:buFont typeface="+mj-lt"/>
              <a:buAutoNum type="arabicPeriod"/>
              <a:defRPr sz="2200" b="1">
                <a:latin typeface="Flanders Art Sans" panose="00000500000000000000" pitchFamily="50" charset="0"/>
              </a:defRPr>
            </a:lvl1pPr>
            <a:lvl2pPr marL="745200" indent="-457200">
              <a:lnSpc>
                <a:spcPct val="90000"/>
              </a:lnSpc>
              <a:buSzPct val="75000"/>
              <a:buFont typeface="+mj-lt"/>
              <a:buAutoNum type="arabicPeriod"/>
              <a:defRPr sz="2200">
                <a:solidFill>
                  <a:schemeClr val="bg1">
                    <a:lumMod val="50000"/>
                  </a:schemeClr>
                </a:solidFill>
                <a:latin typeface="FlandersArtSans-Regular" panose="00000500000000000000" pitchFamily="2" charset="0"/>
              </a:defRPr>
            </a:lvl2pPr>
            <a:lvl3pPr marL="918900" indent="-342900">
              <a:lnSpc>
                <a:spcPct val="90000"/>
              </a:lnSpc>
              <a:buSzPct val="85000"/>
              <a:buFont typeface="+mj-lt"/>
              <a:buAutoNum type="arabicPeriod"/>
              <a:defRPr>
                <a:latin typeface="FlandersArtSans-Regular" panose="00000500000000000000" pitchFamily="2" charset="0"/>
              </a:defRPr>
            </a:lvl3pPr>
            <a:lvl4pPr marL="1206900" indent="-342900">
              <a:lnSpc>
                <a:spcPct val="90000"/>
              </a:lnSpc>
              <a:buFont typeface="+mj-lt"/>
              <a:buAutoNum type="arabicPeriod"/>
              <a:defRPr>
                <a:latin typeface="FlandersArtSans-Regular" panose="00000500000000000000" pitchFamily="2" charset="0"/>
              </a:defRPr>
            </a:lvl4pPr>
            <a:lvl5pPr marL="1494900" indent="-342900">
              <a:lnSpc>
                <a:spcPct val="90000"/>
              </a:lnSpc>
              <a:buFont typeface="+mj-lt"/>
              <a:buAutoNum type="arabicPeriod"/>
              <a:defRPr>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8" name="Afbeelding 7">
            <a:extLst>
              <a:ext uri="{FF2B5EF4-FFF2-40B4-BE49-F238E27FC236}">
                <a16:creationId xmlns:a16="http://schemas.microsoft.com/office/drawing/2014/main" id="{7AD3401B-A564-6FDC-111E-FA38A4E45AD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445015" y="4260837"/>
            <a:ext cx="1357565" cy="576000"/>
          </a:xfrm>
          <a:prstGeom prst="rect">
            <a:avLst/>
          </a:prstGeom>
        </p:spPr>
      </p:pic>
    </p:spTree>
    <p:extLst>
      <p:ext uri="{BB962C8B-B14F-4D97-AF65-F5344CB8AC3E}">
        <p14:creationId xmlns:p14="http://schemas.microsoft.com/office/powerpoint/2010/main" val="36802990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houd_3">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el 1"/>
          <p:cNvSpPr>
            <a:spLocks noGrp="1"/>
          </p:cNvSpPr>
          <p:nvPr>
            <p:ph type="title"/>
          </p:nvPr>
        </p:nvSpPr>
        <p:spPr>
          <a:xfrm>
            <a:off x="482130" y="1144260"/>
            <a:ext cx="5975820" cy="625067"/>
          </a:xfrm>
        </p:spPr>
        <p:txBody>
          <a:bodyPr anchor="t" anchorCtr="0"/>
          <a:lstStyle>
            <a:lvl1pPr>
              <a:defRPr>
                <a:solidFill>
                  <a:schemeClr val="accent2"/>
                </a:solidFill>
                <a:latin typeface="FlandersArtSans-Bold" panose="00000800000000000000" pitchFamily="2" charset="0"/>
              </a:defRPr>
            </a:lvl1pPr>
          </a:lstStyle>
          <a:p>
            <a:r>
              <a:rPr lang="nl-NL"/>
              <a:t>Klik om de stijl te bewerken</a:t>
            </a:r>
            <a:endParaRPr lang="nl-BE"/>
          </a:p>
        </p:txBody>
      </p:sp>
      <p:sp>
        <p:nvSpPr>
          <p:cNvPr id="9" name="Tijdelijke aanduiding voor inhoud 2"/>
          <p:cNvSpPr>
            <a:spLocks noGrp="1"/>
          </p:cNvSpPr>
          <p:nvPr>
            <p:ph sz="half" idx="1"/>
          </p:nvPr>
        </p:nvSpPr>
        <p:spPr>
          <a:xfrm>
            <a:off x="482130" y="1836000"/>
            <a:ext cx="5975820" cy="231690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Ondertitel 2">
            <a:extLst>
              <a:ext uri="{FF2B5EF4-FFF2-40B4-BE49-F238E27FC236}">
                <a16:creationId xmlns:a16="http://schemas.microsoft.com/office/drawing/2014/main" id="{47BD4282-C216-4A01-9D13-E1DB1FBCD038}"/>
              </a:ext>
            </a:extLst>
          </p:cNvPr>
          <p:cNvSpPr>
            <a:spLocks noGrp="1"/>
          </p:cNvSpPr>
          <p:nvPr>
            <p:ph type="subTitle" idx="15" hasCustomPrompt="1"/>
          </p:nvPr>
        </p:nvSpPr>
        <p:spPr>
          <a:xfrm>
            <a:off x="482130" y="4250910"/>
            <a:ext cx="5975820" cy="522000"/>
          </a:xfrm>
          <a:solidFill>
            <a:schemeClr val="accent1"/>
          </a:solidFill>
        </p:spPr>
        <p:txBody>
          <a:bodyPr lIns="144000" tIns="144000" rIns="144000" bIns="144000">
            <a:noAutofit/>
          </a:bodyPr>
          <a:lstStyle>
            <a:lvl1pPr marL="0" indent="0" algn="l">
              <a:lnSpc>
                <a:spcPts val="1760"/>
              </a:lnSpc>
              <a:buNone/>
              <a:defRPr sz="1600" baseline="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STIJL TE BEWERKEN</a:t>
            </a:r>
            <a:endParaRPr lang="nl-BE"/>
          </a:p>
        </p:txBody>
      </p:sp>
      <p:sp>
        <p:nvSpPr>
          <p:cNvPr id="14" name="Vrije vorm: vorm 13">
            <a:extLst>
              <a:ext uri="{FF2B5EF4-FFF2-40B4-BE49-F238E27FC236}">
                <a16:creationId xmlns:a16="http://schemas.microsoft.com/office/drawing/2014/main" id="{37552FA2-C7F3-477E-8116-ACABAE08991D}"/>
              </a:ext>
            </a:extLst>
          </p:cNvPr>
          <p:cNvSpPr/>
          <p:nvPr userDrawn="1"/>
        </p:nvSpPr>
        <p:spPr>
          <a:xfrm>
            <a:off x="0" y="-1"/>
            <a:ext cx="3240000" cy="684000"/>
          </a:xfrm>
          <a:custGeom>
            <a:avLst/>
            <a:gdLst>
              <a:gd name="connsiteX0" fmla="*/ 0 w 3166343"/>
              <a:gd name="connsiteY0" fmla="*/ 0 h 684000"/>
              <a:gd name="connsiteX1" fmla="*/ 3166343 w 3166343"/>
              <a:gd name="connsiteY1" fmla="*/ 0 h 684000"/>
              <a:gd name="connsiteX2" fmla="*/ 14829 w 3166343"/>
              <a:gd name="connsiteY2" fmla="*/ 684000 h 684000"/>
              <a:gd name="connsiteX3" fmla="*/ 0 w 3166343"/>
              <a:gd name="connsiteY3" fmla="*/ 684000 h 684000"/>
              <a:gd name="connsiteX4" fmla="*/ 0 w 3166343"/>
              <a:gd name="connsiteY4" fmla="*/ 0 h 684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6343" h="684000">
                <a:moveTo>
                  <a:pt x="0" y="0"/>
                </a:moveTo>
                <a:lnTo>
                  <a:pt x="3166343" y="0"/>
                </a:lnTo>
                <a:lnTo>
                  <a:pt x="14829" y="684000"/>
                </a:lnTo>
                <a:lnTo>
                  <a:pt x="0" y="684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afbeelding 2">
            <a:extLst>
              <a:ext uri="{FF2B5EF4-FFF2-40B4-BE49-F238E27FC236}">
                <a16:creationId xmlns:a16="http://schemas.microsoft.com/office/drawing/2014/main" id="{FDD05916-84D8-9B8E-A1DA-4EFE3B1DD716}"/>
              </a:ext>
            </a:extLst>
          </p:cNvPr>
          <p:cNvSpPr>
            <a:spLocks noGrp="1"/>
          </p:cNvSpPr>
          <p:nvPr>
            <p:ph type="pic" sz="quarter" idx="16"/>
          </p:nvPr>
        </p:nvSpPr>
        <p:spPr>
          <a:xfrm>
            <a:off x="6570000" y="1144260"/>
            <a:ext cx="2046950" cy="3628650"/>
          </a:xfrm>
        </p:spPr>
        <p:txBody>
          <a:bodyPr/>
          <a:lstStyle/>
          <a:p>
            <a:endParaRPr lang="nl-NL"/>
          </a:p>
        </p:txBody>
      </p:sp>
      <p:pic>
        <p:nvPicPr>
          <p:cNvPr id="4" name="Afbeelding 3">
            <a:extLst>
              <a:ext uri="{FF2B5EF4-FFF2-40B4-BE49-F238E27FC236}">
                <a16:creationId xmlns:a16="http://schemas.microsoft.com/office/drawing/2014/main" id="{9AC5364F-9E3A-048A-7487-8D2E0A8FAE9B}"/>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Tree>
    <p:extLst>
      <p:ext uri="{BB962C8B-B14F-4D97-AF65-F5344CB8AC3E}">
        <p14:creationId xmlns:p14="http://schemas.microsoft.com/office/powerpoint/2010/main" val="3524113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_3">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D96A33BB-BBF1-EFE6-40DB-3367A1888D47}"/>
              </a:ext>
            </a:extLst>
          </p:cNvPr>
          <p:cNvSpPr>
            <a:spLocks noGrp="1"/>
          </p:cNvSpPr>
          <p:nvPr>
            <p:ph type="sldNum" sz="quarter" idx="12"/>
          </p:nvPr>
        </p:nvSpPr>
        <p:spPr/>
        <p:txBody>
          <a:bodyPr/>
          <a:lstStyle/>
          <a:p>
            <a:fld id="{492AD3B4-D906-4191-84FB-4FE613E48036}" type="slidenum">
              <a:rPr lang="nl-BE" smtClean="0"/>
              <a:pPr/>
              <a:t>‹nr.›</a:t>
            </a:fld>
            <a:endParaRPr lang="nl-BE"/>
          </a:p>
        </p:txBody>
      </p:sp>
      <p:sp>
        <p:nvSpPr>
          <p:cNvPr id="6" name="Vrije vorm: vorm 5">
            <a:extLst>
              <a:ext uri="{FF2B5EF4-FFF2-40B4-BE49-F238E27FC236}">
                <a16:creationId xmlns:a16="http://schemas.microsoft.com/office/drawing/2014/main" id="{8A44EFA4-A249-8585-B63A-05796497FF8F}"/>
              </a:ext>
            </a:extLst>
          </p:cNvPr>
          <p:cNvSpPr/>
          <p:nvPr userDrawn="1"/>
        </p:nvSpPr>
        <p:spPr>
          <a:xfrm>
            <a:off x="-16819" y="-8371"/>
            <a:ext cx="4588819" cy="5151871"/>
          </a:xfrm>
          <a:custGeom>
            <a:avLst/>
            <a:gdLst>
              <a:gd name="connsiteX0" fmla="*/ 0 w 4588819"/>
              <a:gd name="connsiteY0" fmla="*/ 0 h 5151871"/>
              <a:gd name="connsiteX1" fmla="*/ 1641322 w 4588819"/>
              <a:gd name="connsiteY1" fmla="*/ 0 h 5151871"/>
              <a:gd name="connsiteX2" fmla="*/ 2607343 w 4588819"/>
              <a:gd name="connsiteY2" fmla="*/ 0 h 5151871"/>
              <a:gd name="connsiteX3" fmla="*/ 2820500 w 4588819"/>
              <a:gd name="connsiteY3" fmla="*/ 0 h 5151871"/>
              <a:gd name="connsiteX4" fmla="*/ 4588819 w 4588819"/>
              <a:gd name="connsiteY4" fmla="*/ 5151871 h 5151871"/>
              <a:gd name="connsiteX5" fmla="*/ 2607343 w 4588819"/>
              <a:gd name="connsiteY5" fmla="*/ 5151871 h 5151871"/>
              <a:gd name="connsiteX6" fmla="*/ 1641322 w 4588819"/>
              <a:gd name="connsiteY6" fmla="*/ 5151871 h 5151871"/>
              <a:gd name="connsiteX7" fmla="*/ 0 w 4588819"/>
              <a:gd name="connsiteY7" fmla="*/ 5151871 h 5151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8819" h="5151871">
                <a:moveTo>
                  <a:pt x="0" y="0"/>
                </a:moveTo>
                <a:lnTo>
                  <a:pt x="1641322" y="0"/>
                </a:lnTo>
                <a:lnTo>
                  <a:pt x="2607343" y="0"/>
                </a:lnTo>
                <a:lnTo>
                  <a:pt x="2820500" y="0"/>
                </a:lnTo>
                <a:lnTo>
                  <a:pt x="4588819" y="5151871"/>
                </a:lnTo>
                <a:lnTo>
                  <a:pt x="2607343" y="5151871"/>
                </a:lnTo>
                <a:lnTo>
                  <a:pt x="1641322" y="5151871"/>
                </a:lnTo>
                <a:lnTo>
                  <a:pt x="0" y="515187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8" name="Ondertitel 2">
            <a:extLst>
              <a:ext uri="{FF2B5EF4-FFF2-40B4-BE49-F238E27FC236}">
                <a16:creationId xmlns:a16="http://schemas.microsoft.com/office/drawing/2014/main" id="{3AB5E239-A528-A2E7-93E3-F8AB270DECDD}"/>
              </a:ext>
            </a:extLst>
          </p:cNvPr>
          <p:cNvSpPr>
            <a:spLocks noGrp="1"/>
          </p:cNvSpPr>
          <p:nvPr>
            <p:ph type="subTitle" idx="1" hasCustomPrompt="1"/>
          </p:nvPr>
        </p:nvSpPr>
        <p:spPr>
          <a:xfrm>
            <a:off x="288000" y="4293704"/>
            <a:ext cx="3578322" cy="460996"/>
          </a:xfrm>
        </p:spPr>
        <p:txBody>
          <a:bodyPr bIns="0" anchor="b" anchorCtr="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STIJL TE BEWERKEN</a:t>
            </a:r>
            <a:endParaRPr lang="nl-BE"/>
          </a:p>
        </p:txBody>
      </p:sp>
      <p:sp>
        <p:nvSpPr>
          <p:cNvPr id="10" name="Tijdelijke aanduiding voor titel 1">
            <a:extLst>
              <a:ext uri="{FF2B5EF4-FFF2-40B4-BE49-F238E27FC236}">
                <a16:creationId xmlns:a16="http://schemas.microsoft.com/office/drawing/2014/main" id="{A3CFCB0F-4E75-AE76-E28F-066F8E52074F}"/>
              </a:ext>
            </a:extLst>
          </p:cNvPr>
          <p:cNvSpPr>
            <a:spLocks noGrp="1"/>
          </p:cNvSpPr>
          <p:nvPr>
            <p:ph type="title" hasCustomPrompt="1"/>
          </p:nvPr>
        </p:nvSpPr>
        <p:spPr>
          <a:xfrm>
            <a:off x="288000" y="1143000"/>
            <a:ext cx="6430852" cy="2862786"/>
          </a:xfrm>
          <a:prstGeom prst="rect">
            <a:avLst/>
          </a:prstGeom>
        </p:spPr>
        <p:txBody>
          <a:bodyPr vert="horz" lIns="0" tIns="0" rIns="0" bIns="0" rtlCol="0" anchor="ctr" anchorCtr="0">
            <a:noAutofit/>
          </a:bodyPr>
          <a:lstStyle>
            <a:lvl1pPr>
              <a:lnSpc>
                <a:spcPts val="7200"/>
              </a:lnSpc>
              <a:defRPr sz="7200">
                <a:solidFill>
                  <a:schemeClr val="accent4"/>
                </a:solidFill>
              </a:defRPr>
            </a:lvl1pPr>
          </a:lstStyle>
          <a:p>
            <a:r>
              <a:rPr lang="nl-NL"/>
              <a:t>KLIK OM STIJL TE BEWERKEN</a:t>
            </a:r>
            <a:endParaRPr lang="nl-BE"/>
          </a:p>
        </p:txBody>
      </p:sp>
    </p:spTree>
    <p:extLst>
      <p:ext uri="{BB962C8B-B14F-4D97-AF65-F5344CB8AC3E}">
        <p14:creationId xmlns:p14="http://schemas.microsoft.com/office/powerpoint/2010/main" val="22505186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houd_4">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el 1"/>
          <p:cNvSpPr>
            <a:spLocks noGrp="1"/>
          </p:cNvSpPr>
          <p:nvPr>
            <p:ph type="title" hasCustomPrompt="1"/>
          </p:nvPr>
        </p:nvSpPr>
        <p:spPr>
          <a:xfrm>
            <a:off x="482130" y="375840"/>
            <a:ext cx="3859740" cy="4391819"/>
          </a:xfrm>
        </p:spPr>
        <p:txBody>
          <a:bodyPr anchor="ctr" anchorCtr="0"/>
          <a:lstStyle>
            <a:lvl1pPr algn="r">
              <a:defRPr sz="5400">
                <a:latin typeface="FlandersArtSans-Bold" panose="00000800000000000000" pitchFamily="2" charset="0"/>
              </a:defRPr>
            </a:lvl1pPr>
          </a:lstStyle>
          <a:p>
            <a:r>
              <a:rPr lang="nl-NL"/>
              <a:t>Klik om de stijl te bewerken</a:t>
            </a:r>
            <a:endParaRPr lang="nl-BE"/>
          </a:p>
        </p:txBody>
      </p:sp>
      <p:sp>
        <p:nvSpPr>
          <p:cNvPr id="9" name="Tijdelijke aanduiding voor inhoud 2"/>
          <p:cNvSpPr>
            <a:spLocks noGrp="1"/>
          </p:cNvSpPr>
          <p:nvPr>
            <p:ph sz="half" idx="1" hasCustomPrompt="1"/>
          </p:nvPr>
        </p:nvSpPr>
        <p:spPr>
          <a:xfrm>
            <a:off x="4572000" y="375840"/>
            <a:ext cx="4089870" cy="4391819"/>
          </a:xfrm>
        </p:spPr>
        <p:txBody>
          <a:bodyPr bIns="0" anchor="ctr" anchorCtr="0"/>
          <a:lstStyle>
            <a:lvl1pPr marL="457200" indent="-457200">
              <a:lnSpc>
                <a:spcPct val="90000"/>
              </a:lnSpc>
              <a:buFont typeface="+mj-lt"/>
              <a:buAutoNum type="arabicPeriod"/>
              <a:defRPr sz="2200" b="1">
                <a:latin typeface="Flanders Art Sans" panose="00000500000000000000" pitchFamily="50" charset="0"/>
              </a:defRPr>
            </a:lvl1pPr>
            <a:lvl2pPr marL="745200" indent="-457200">
              <a:lnSpc>
                <a:spcPct val="90000"/>
              </a:lnSpc>
              <a:buSzPct val="75000"/>
              <a:buFont typeface="+mj-lt"/>
              <a:buAutoNum type="arabicPeriod"/>
              <a:defRPr sz="2200">
                <a:solidFill>
                  <a:schemeClr val="bg1">
                    <a:lumMod val="50000"/>
                  </a:schemeClr>
                </a:solidFill>
                <a:latin typeface="FlandersArtSans-Regular" panose="00000500000000000000" pitchFamily="2" charset="0"/>
              </a:defRPr>
            </a:lvl2pPr>
            <a:lvl3pPr marL="918900" indent="-342900">
              <a:lnSpc>
                <a:spcPct val="90000"/>
              </a:lnSpc>
              <a:buSzPct val="85000"/>
              <a:buFont typeface="+mj-lt"/>
              <a:buAutoNum type="arabicPeriod"/>
              <a:defRPr>
                <a:latin typeface="FlandersArtSans-Regular" panose="00000500000000000000" pitchFamily="2" charset="0"/>
              </a:defRPr>
            </a:lvl3pPr>
            <a:lvl4pPr marL="1206900" indent="-342900">
              <a:lnSpc>
                <a:spcPct val="90000"/>
              </a:lnSpc>
              <a:buFont typeface="+mj-lt"/>
              <a:buAutoNum type="arabicPeriod"/>
              <a:defRPr>
                <a:latin typeface="FlandersArtSans-Regular" panose="00000500000000000000" pitchFamily="2" charset="0"/>
              </a:defRPr>
            </a:lvl4pPr>
            <a:lvl5pPr marL="1494900" indent="-342900">
              <a:lnSpc>
                <a:spcPct val="90000"/>
              </a:lnSpc>
              <a:buFont typeface="+mj-lt"/>
              <a:buAutoNum type="arabicPeriod"/>
              <a:defRPr>
                <a:latin typeface="FlandersArtSans-Regular" panose="00000500000000000000" pitchFamily="2" charset="0"/>
              </a:defRPr>
            </a:lvl5pPr>
          </a:lstStyle>
          <a:p>
            <a:pPr lvl="0"/>
            <a:r>
              <a:rPr lang="nl-NL"/>
              <a:t>Klik om de stijl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6" name="Tijdelijke aanduiding voor afbeelding 17" descr="Afbeelding met binnen, hek&#10;&#10;Automatisch gegenereerde beschrijving">
            <a:extLst>
              <a:ext uri="{FF2B5EF4-FFF2-40B4-BE49-F238E27FC236}">
                <a16:creationId xmlns:a16="http://schemas.microsoft.com/office/drawing/2014/main" id="{75D083C8-7FF7-41D4-BFBB-C06CCDA80FE3}"/>
              </a:ext>
            </a:extLst>
          </p:cNvPr>
          <p:cNvPicPr>
            <a:picLocks noChangeAspect="1"/>
          </p:cNvPicPr>
          <p:nvPr userDrawn="1"/>
        </p:nvPicPr>
        <p:blipFill rotWithShape="1">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l="11619" t="24309" r="51175" b="63865"/>
          <a:stretch/>
        </p:blipFill>
        <p:spPr>
          <a:xfrm rot="10800000">
            <a:off x="5564187" y="3556757"/>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pic>
        <p:nvPicPr>
          <p:cNvPr id="7" name="Tijdelijke aanduiding voor afbeelding 17" descr="Afbeelding met binnen, hek&#10;&#10;Automatisch gegenereerde beschrijving">
            <a:extLst>
              <a:ext uri="{FF2B5EF4-FFF2-40B4-BE49-F238E27FC236}">
                <a16:creationId xmlns:a16="http://schemas.microsoft.com/office/drawing/2014/main" id="{A33A7E94-DF06-40C3-B8F9-9985A5479C21}"/>
              </a:ext>
            </a:extLst>
          </p:cNvPr>
          <p:cNvPicPr>
            <a:picLocks noChangeAspect="1"/>
          </p:cNvPicPr>
          <p:nvPr userDrawn="1"/>
        </p:nvPicPr>
        <p:blipFill rotWithShape="1">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l="11619" t="24309" r="51175" b="63865"/>
          <a:stretch/>
        </p:blipFill>
        <p:spPr>
          <a:xfrm>
            <a:off x="0" y="0"/>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pic>
        <p:nvPicPr>
          <p:cNvPr id="3" name="Afbeelding 2">
            <a:extLst>
              <a:ext uri="{FF2B5EF4-FFF2-40B4-BE49-F238E27FC236}">
                <a16:creationId xmlns:a16="http://schemas.microsoft.com/office/drawing/2014/main" id="{A1A23C07-877C-AA54-7E28-9BB719B0D6F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Tree>
    <p:extLst>
      <p:ext uri="{BB962C8B-B14F-4D97-AF65-F5344CB8AC3E}">
        <p14:creationId xmlns:p14="http://schemas.microsoft.com/office/powerpoint/2010/main" val="14724329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houd_5">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inhoud 2"/>
          <p:cNvSpPr>
            <a:spLocks noGrp="1"/>
          </p:cNvSpPr>
          <p:nvPr>
            <p:ph sz="half" idx="1"/>
          </p:nvPr>
        </p:nvSpPr>
        <p:spPr>
          <a:xfrm>
            <a:off x="482130" y="1620000"/>
            <a:ext cx="8156348" cy="3127412"/>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7" name="Tijdelijke aanduiding voor afbeelding 17" descr="Afbeelding met binnen, hek&#10;&#10;Automatisch gegenereerde beschrijving">
            <a:extLst>
              <a:ext uri="{FF2B5EF4-FFF2-40B4-BE49-F238E27FC236}">
                <a16:creationId xmlns:a16="http://schemas.microsoft.com/office/drawing/2014/main" id="{2F462A5C-14E7-4328-8096-B9D21C12886A}"/>
              </a:ext>
            </a:extLst>
          </p:cNvPr>
          <p:cNvPicPr>
            <a:picLocks noChangeAspect="1"/>
          </p:cNvPicPr>
          <p:nvPr userDrawn="1"/>
        </p:nvPicPr>
        <p:blipFill rotWithShape="1">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l="11619" t="24309" r="51175" b="63865"/>
          <a:stretch/>
        </p:blipFill>
        <p:spPr>
          <a:xfrm>
            <a:off x="0" y="0"/>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sp>
        <p:nvSpPr>
          <p:cNvPr id="8" name="Titel 1"/>
          <p:cNvSpPr>
            <a:spLocks noGrp="1"/>
          </p:cNvSpPr>
          <p:nvPr>
            <p:ph type="title"/>
          </p:nvPr>
        </p:nvSpPr>
        <p:spPr>
          <a:xfrm>
            <a:off x="482130" y="900000"/>
            <a:ext cx="6962885" cy="646302"/>
          </a:xfrm>
        </p:spPr>
        <p:txBody>
          <a:bodyPr anchor="t" anchorCtr="0"/>
          <a:lstStyle>
            <a:lvl1pPr>
              <a:defRPr>
                <a:solidFill>
                  <a:schemeClr val="accent2"/>
                </a:solidFill>
                <a:latin typeface="FlandersArtSans-Bold" panose="00000800000000000000" pitchFamily="2" charset="0"/>
              </a:defRPr>
            </a:lvl1pPr>
          </a:lstStyle>
          <a:p>
            <a:r>
              <a:rPr lang="nl-NL"/>
              <a:t>Klik om de stijl te bewerken</a:t>
            </a:r>
            <a:endParaRPr lang="nl-BE"/>
          </a:p>
        </p:txBody>
      </p:sp>
      <p:pic>
        <p:nvPicPr>
          <p:cNvPr id="4" name="Afbeelding 3">
            <a:extLst>
              <a:ext uri="{FF2B5EF4-FFF2-40B4-BE49-F238E27FC236}">
                <a16:creationId xmlns:a16="http://schemas.microsoft.com/office/drawing/2014/main" id="{8725A66B-C416-8DEB-6B8C-20D5465FC6EB}"/>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Tree>
    <p:extLst>
      <p:ext uri="{BB962C8B-B14F-4D97-AF65-F5344CB8AC3E}">
        <p14:creationId xmlns:p14="http://schemas.microsoft.com/office/powerpoint/2010/main" val="33290623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houd_6">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inhoud 2"/>
          <p:cNvSpPr>
            <a:spLocks noGrp="1"/>
          </p:cNvSpPr>
          <p:nvPr>
            <p:ph sz="half" idx="1"/>
          </p:nvPr>
        </p:nvSpPr>
        <p:spPr>
          <a:xfrm>
            <a:off x="482130" y="1620000"/>
            <a:ext cx="5975820" cy="3159522"/>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3" name="Tijdelijke aanduiding voor afbeelding 2">
            <a:extLst>
              <a:ext uri="{FF2B5EF4-FFF2-40B4-BE49-F238E27FC236}">
                <a16:creationId xmlns:a16="http://schemas.microsoft.com/office/drawing/2014/main" id="{2C56FF63-981C-4B0A-8020-4516BA65DCED}"/>
              </a:ext>
            </a:extLst>
          </p:cNvPr>
          <p:cNvSpPr>
            <a:spLocks noGrp="1"/>
          </p:cNvSpPr>
          <p:nvPr>
            <p:ph type="pic" sz="quarter" idx="14"/>
          </p:nvPr>
        </p:nvSpPr>
        <p:spPr>
          <a:xfrm>
            <a:off x="6570000" y="1148759"/>
            <a:ext cx="2046950" cy="3618901"/>
          </a:xfrm>
        </p:spPr>
        <p:txBody>
          <a:bodyPr/>
          <a:lstStyle/>
          <a:p>
            <a:endParaRPr lang="nl-NL"/>
          </a:p>
        </p:txBody>
      </p:sp>
      <p:pic>
        <p:nvPicPr>
          <p:cNvPr id="12" name="Tijdelijke aanduiding voor afbeelding 17" descr="Afbeelding met binnen, hek&#10;&#10;Automatisch gegenereerde beschrijving">
            <a:extLst>
              <a:ext uri="{FF2B5EF4-FFF2-40B4-BE49-F238E27FC236}">
                <a16:creationId xmlns:a16="http://schemas.microsoft.com/office/drawing/2014/main" id="{06E2789B-B2D6-41F2-8D19-3329A592CB4C}"/>
              </a:ext>
            </a:extLst>
          </p:cNvPr>
          <p:cNvPicPr>
            <a:picLocks noChangeAspect="1"/>
          </p:cNvPicPr>
          <p:nvPr userDrawn="1"/>
        </p:nvPicPr>
        <p:blipFill rotWithShape="1">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l="11619" t="24309" r="51175" b="63865"/>
          <a:stretch/>
        </p:blipFill>
        <p:spPr>
          <a:xfrm>
            <a:off x="0" y="0"/>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sp>
        <p:nvSpPr>
          <p:cNvPr id="8" name="Titel 1"/>
          <p:cNvSpPr>
            <a:spLocks noGrp="1"/>
          </p:cNvSpPr>
          <p:nvPr>
            <p:ph type="title"/>
          </p:nvPr>
        </p:nvSpPr>
        <p:spPr>
          <a:xfrm>
            <a:off x="482130" y="900000"/>
            <a:ext cx="5975820" cy="642109"/>
          </a:xfrm>
        </p:spPr>
        <p:txBody>
          <a:bodyPr anchor="t" anchorCtr="0"/>
          <a:lstStyle>
            <a:lvl1pPr>
              <a:defRPr>
                <a:solidFill>
                  <a:schemeClr val="accent1"/>
                </a:solidFill>
                <a:latin typeface="FlandersArtSans-Bold" panose="00000800000000000000" pitchFamily="2" charset="0"/>
              </a:defRPr>
            </a:lvl1pPr>
          </a:lstStyle>
          <a:p>
            <a:r>
              <a:rPr lang="nl-NL"/>
              <a:t>Klik om de stijl te bewerken</a:t>
            </a:r>
            <a:endParaRPr lang="nl-BE"/>
          </a:p>
        </p:txBody>
      </p:sp>
      <p:pic>
        <p:nvPicPr>
          <p:cNvPr id="4" name="Afbeelding 3">
            <a:extLst>
              <a:ext uri="{FF2B5EF4-FFF2-40B4-BE49-F238E27FC236}">
                <a16:creationId xmlns:a16="http://schemas.microsoft.com/office/drawing/2014/main" id="{2F0E7D23-C54A-AB36-BCED-5414147732FA}"/>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Tree>
    <p:extLst>
      <p:ext uri="{BB962C8B-B14F-4D97-AF65-F5344CB8AC3E}">
        <p14:creationId xmlns:p14="http://schemas.microsoft.com/office/powerpoint/2010/main" val="33826894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houd_7">
    <p:spTree>
      <p:nvGrpSpPr>
        <p:cNvPr id="1" name=""/>
        <p:cNvGrpSpPr/>
        <p:nvPr/>
      </p:nvGrpSpPr>
      <p:grpSpPr>
        <a:xfrm>
          <a:off x="0" y="0"/>
          <a:ext cx="0" cy="0"/>
          <a:chOff x="0" y="0"/>
          <a:chExt cx="0" cy="0"/>
        </a:xfrm>
      </p:grpSpPr>
      <p:sp>
        <p:nvSpPr>
          <p:cNvPr id="22" name="Vrije vorm: vorm 21">
            <a:extLst>
              <a:ext uri="{FF2B5EF4-FFF2-40B4-BE49-F238E27FC236}">
                <a16:creationId xmlns:a16="http://schemas.microsoft.com/office/drawing/2014/main" id="{1404A0EE-B449-4F18-803B-D34317BBAE7B}"/>
              </a:ext>
            </a:extLst>
          </p:cNvPr>
          <p:cNvSpPr/>
          <p:nvPr userDrawn="1"/>
        </p:nvSpPr>
        <p:spPr>
          <a:xfrm>
            <a:off x="0" y="2447808"/>
            <a:ext cx="9144000" cy="2695693"/>
          </a:xfrm>
          <a:custGeom>
            <a:avLst/>
            <a:gdLst>
              <a:gd name="connsiteX0" fmla="*/ 9144000 w 9144000"/>
              <a:gd name="connsiteY0" fmla="*/ 0 h 2695693"/>
              <a:gd name="connsiteX1" fmla="*/ 9144000 w 9144000"/>
              <a:gd name="connsiteY1" fmla="*/ 2695693 h 2695693"/>
              <a:gd name="connsiteX2" fmla="*/ 0 w 9144000"/>
              <a:gd name="connsiteY2" fmla="*/ 2695693 h 2695693"/>
              <a:gd name="connsiteX3" fmla="*/ 0 w 9144000"/>
              <a:gd name="connsiteY3" fmla="*/ 1943617 h 2695693"/>
              <a:gd name="connsiteX4" fmla="*/ 9144000 w 9144000"/>
              <a:gd name="connsiteY4" fmla="*/ 0 h 2695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695693">
                <a:moveTo>
                  <a:pt x="9144000" y="0"/>
                </a:moveTo>
                <a:lnTo>
                  <a:pt x="9144000" y="2695693"/>
                </a:lnTo>
                <a:lnTo>
                  <a:pt x="0" y="2695693"/>
                </a:lnTo>
                <a:lnTo>
                  <a:pt x="0" y="1943617"/>
                </a:lnTo>
                <a:lnTo>
                  <a:pt x="91440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el 1"/>
          <p:cNvSpPr>
            <a:spLocks noGrp="1"/>
          </p:cNvSpPr>
          <p:nvPr>
            <p:ph type="title" hasCustomPrompt="1"/>
          </p:nvPr>
        </p:nvSpPr>
        <p:spPr>
          <a:xfrm>
            <a:off x="482130" y="375840"/>
            <a:ext cx="3859740" cy="4391819"/>
          </a:xfrm>
        </p:spPr>
        <p:txBody>
          <a:bodyPr anchor="ctr" anchorCtr="0"/>
          <a:lstStyle>
            <a:lvl1pPr algn="r">
              <a:defRPr sz="5400">
                <a:solidFill>
                  <a:schemeClr val="accent1"/>
                </a:solidFill>
                <a:latin typeface="FlandersArtSans-Bold" panose="00000800000000000000" pitchFamily="2" charset="0"/>
              </a:defRPr>
            </a:lvl1pPr>
          </a:lstStyle>
          <a:p>
            <a:r>
              <a:rPr lang="nl-NL"/>
              <a:t>Klik om de stijl te bewerken</a:t>
            </a:r>
            <a:endParaRPr lang="nl-BE"/>
          </a:p>
        </p:txBody>
      </p:sp>
      <p:sp>
        <p:nvSpPr>
          <p:cNvPr id="9" name="Tijdelijke aanduiding voor inhoud 2"/>
          <p:cNvSpPr>
            <a:spLocks noGrp="1"/>
          </p:cNvSpPr>
          <p:nvPr>
            <p:ph sz="half" idx="1" hasCustomPrompt="1"/>
          </p:nvPr>
        </p:nvSpPr>
        <p:spPr>
          <a:xfrm>
            <a:off x="4572000" y="965518"/>
            <a:ext cx="4089870" cy="3732862"/>
          </a:xfrm>
        </p:spPr>
        <p:txBody>
          <a:bodyPr bIns="0" anchor="ctr" anchorCtr="0"/>
          <a:lstStyle>
            <a:lvl1pPr marL="457200" indent="-457200">
              <a:lnSpc>
                <a:spcPct val="90000"/>
              </a:lnSpc>
              <a:buFont typeface="+mj-lt"/>
              <a:buAutoNum type="arabicPeriod"/>
              <a:defRPr sz="2200" b="1">
                <a:latin typeface="Flanders Art Sans" panose="00000500000000000000" pitchFamily="50" charset="0"/>
              </a:defRPr>
            </a:lvl1pPr>
            <a:lvl2pPr marL="745200" indent="-457200">
              <a:lnSpc>
                <a:spcPct val="90000"/>
              </a:lnSpc>
              <a:buSzPct val="75000"/>
              <a:buFont typeface="+mj-lt"/>
              <a:buAutoNum type="arabicPeriod"/>
              <a:defRPr sz="2200">
                <a:solidFill>
                  <a:schemeClr val="bg1">
                    <a:lumMod val="50000"/>
                  </a:schemeClr>
                </a:solidFill>
                <a:latin typeface="FlandersArtSans-Regular" panose="00000500000000000000" pitchFamily="2" charset="0"/>
              </a:defRPr>
            </a:lvl2pPr>
            <a:lvl3pPr marL="918900" indent="-342900">
              <a:lnSpc>
                <a:spcPct val="90000"/>
              </a:lnSpc>
              <a:buSzPct val="85000"/>
              <a:buFont typeface="+mj-lt"/>
              <a:buAutoNum type="arabicPeriod"/>
              <a:defRPr>
                <a:latin typeface="FlandersArtSans-Regular" panose="00000500000000000000" pitchFamily="2" charset="0"/>
              </a:defRPr>
            </a:lvl3pPr>
            <a:lvl4pPr marL="1206900" indent="-342900">
              <a:lnSpc>
                <a:spcPct val="90000"/>
              </a:lnSpc>
              <a:buFont typeface="+mj-lt"/>
              <a:buAutoNum type="arabicPeriod"/>
              <a:defRPr>
                <a:latin typeface="FlandersArtSans-Regular" panose="00000500000000000000" pitchFamily="2" charset="0"/>
              </a:defRPr>
            </a:lvl4pPr>
            <a:lvl5pPr marL="1494900" indent="-342900">
              <a:lnSpc>
                <a:spcPct val="90000"/>
              </a:lnSpc>
              <a:buFont typeface="+mj-lt"/>
              <a:buAutoNum type="arabicPeriod"/>
              <a:defRPr>
                <a:latin typeface="FlandersArtSans-Regular" panose="00000500000000000000" pitchFamily="2" charset="0"/>
              </a:defRPr>
            </a:lvl5pPr>
          </a:lstStyle>
          <a:p>
            <a:pPr lvl="0"/>
            <a:r>
              <a:rPr lang="nl-NL"/>
              <a:t>Klik om de stijl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3" name="Afbeelding 2">
            <a:extLst>
              <a:ext uri="{FF2B5EF4-FFF2-40B4-BE49-F238E27FC236}">
                <a16:creationId xmlns:a16="http://schemas.microsoft.com/office/drawing/2014/main" id="{901EA7F3-8F5D-456E-268C-44FA5232578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Tree>
    <p:extLst>
      <p:ext uri="{BB962C8B-B14F-4D97-AF65-F5344CB8AC3E}">
        <p14:creationId xmlns:p14="http://schemas.microsoft.com/office/powerpoint/2010/main" val="2394453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houd_8">
    <p:spTree>
      <p:nvGrpSpPr>
        <p:cNvPr id="1" name=""/>
        <p:cNvGrpSpPr/>
        <p:nvPr/>
      </p:nvGrpSpPr>
      <p:grpSpPr>
        <a:xfrm>
          <a:off x="0" y="0"/>
          <a:ext cx="0" cy="0"/>
          <a:chOff x="0" y="0"/>
          <a:chExt cx="0" cy="0"/>
        </a:xfrm>
      </p:grpSpPr>
      <p:sp>
        <p:nvSpPr>
          <p:cNvPr id="22" name="Vrije vorm: vorm 21">
            <a:extLst>
              <a:ext uri="{FF2B5EF4-FFF2-40B4-BE49-F238E27FC236}">
                <a16:creationId xmlns:a16="http://schemas.microsoft.com/office/drawing/2014/main" id="{1404A0EE-B449-4F18-803B-D34317BBAE7B}"/>
              </a:ext>
            </a:extLst>
          </p:cNvPr>
          <p:cNvSpPr/>
          <p:nvPr userDrawn="1"/>
        </p:nvSpPr>
        <p:spPr>
          <a:xfrm>
            <a:off x="0" y="2447808"/>
            <a:ext cx="9144000" cy="2695693"/>
          </a:xfrm>
          <a:custGeom>
            <a:avLst/>
            <a:gdLst>
              <a:gd name="connsiteX0" fmla="*/ 9144000 w 9144000"/>
              <a:gd name="connsiteY0" fmla="*/ 0 h 2695693"/>
              <a:gd name="connsiteX1" fmla="*/ 9144000 w 9144000"/>
              <a:gd name="connsiteY1" fmla="*/ 2695693 h 2695693"/>
              <a:gd name="connsiteX2" fmla="*/ 0 w 9144000"/>
              <a:gd name="connsiteY2" fmla="*/ 2695693 h 2695693"/>
              <a:gd name="connsiteX3" fmla="*/ 0 w 9144000"/>
              <a:gd name="connsiteY3" fmla="*/ 1943617 h 2695693"/>
              <a:gd name="connsiteX4" fmla="*/ 9144000 w 9144000"/>
              <a:gd name="connsiteY4" fmla="*/ 0 h 2695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695693">
                <a:moveTo>
                  <a:pt x="9144000" y="0"/>
                </a:moveTo>
                <a:lnTo>
                  <a:pt x="9144000" y="2695693"/>
                </a:lnTo>
                <a:lnTo>
                  <a:pt x="0" y="2695693"/>
                </a:lnTo>
                <a:lnTo>
                  <a:pt x="0" y="1943617"/>
                </a:lnTo>
                <a:lnTo>
                  <a:pt x="91440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inhoud 2"/>
          <p:cNvSpPr>
            <a:spLocks noGrp="1"/>
          </p:cNvSpPr>
          <p:nvPr>
            <p:ph sz="half" idx="1"/>
          </p:nvPr>
        </p:nvSpPr>
        <p:spPr>
          <a:xfrm>
            <a:off x="482130" y="1620000"/>
            <a:ext cx="8134820" cy="3115551"/>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3" name="Afbeelding 2">
            <a:extLst>
              <a:ext uri="{FF2B5EF4-FFF2-40B4-BE49-F238E27FC236}">
                <a16:creationId xmlns:a16="http://schemas.microsoft.com/office/drawing/2014/main" id="{AE104F60-0CED-5F69-5829-57880CAF63AC}"/>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
        <p:nvSpPr>
          <p:cNvPr id="4" name="Titel 1">
            <a:extLst>
              <a:ext uri="{FF2B5EF4-FFF2-40B4-BE49-F238E27FC236}">
                <a16:creationId xmlns:a16="http://schemas.microsoft.com/office/drawing/2014/main" id="{81530A83-9165-1561-5217-5C20D2BE3629}"/>
              </a:ext>
            </a:extLst>
          </p:cNvPr>
          <p:cNvSpPr>
            <a:spLocks noGrp="1"/>
          </p:cNvSpPr>
          <p:nvPr>
            <p:ph type="title"/>
          </p:nvPr>
        </p:nvSpPr>
        <p:spPr>
          <a:xfrm>
            <a:off x="482130" y="900000"/>
            <a:ext cx="5975820" cy="642109"/>
          </a:xfrm>
        </p:spPr>
        <p:txBody>
          <a:bodyPr anchor="t" anchorCtr="0"/>
          <a:lstStyle>
            <a:lvl1pPr>
              <a:defRPr>
                <a:solidFill>
                  <a:schemeClr val="accent6"/>
                </a:solidFill>
                <a:latin typeface="FlandersArtSans-Bold" panose="00000800000000000000" pitchFamily="2" charset="0"/>
              </a:defRPr>
            </a:lvl1pPr>
          </a:lstStyle>
          <a:p>
            <a:r>
              <a:rPr lang="nl-NL"/>
              <a:t>Klik om de stijl te bewerken</a:t>
            </a:r>
            <a:endParaRPr lang="nl-BE"/>
          </a:p>
        </p:txBody>
      </p:sp>
    </p:spTree>
    <p:extLst>
      <p:ext uri="{BB962C8B-B14F-4D97-AF65-F5344CB8AC3E}">
        <p14:creationId xmlns:p14="http://schemas.microsoft.com/office/powerpoint/2010/main" val="10279246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houd_9">
    <p:spTree>
      <p:nvGrpSpPr>
        <p:cNvPr id="1" name=""/>
        <p:cNvGrpSpPr/>
        <p:nvPr/>
      </p:nvGrpSpPr>
      <p:grpSpPr>
        <a:xfrm>
          <a:off x="0" y="0"/>
          <a:ext cx="0" cy="0"/>
          <a:chOff x="0" y="0"/>
          <a:chExt cx="0" cy="0"/>
        </a:xfrm>
      </p:grpSpPr>
      <p:sp>
        <p:nvSpPr>
          <p:cNvPr id="11" name="Vrije vorm: vorm 10">
            <a:extLst>
              <a:ext uri="{FF2B5EF4-FFF2-40B4-BE49-F238E27FC236}">
                <a16:creationId xmlns:a16="http://schemas.microsoft.com/office/drawing/2014/main" id="{83AB9E72-2043-4FEB-9D7C-3FB743423195}"/>
              </a:ext>
            </a:extLst>
          </p:cNvPr>
          <p:cNvSpPr/>
          <p:nvPr userDrawn="1"/>
        </p:nvSpPr>
        <p:spPr>
          <a:xfrm>
            <a:off x="0" y="2447808"/>
            <a:ext cx="9144000" cy="2695693"/>
          </a:xfrm>
          <a:custGeom>
            <a:avLst/>
            <a:gdLst>
              <a:gd name="connsiteX0" fmla="*/ 9144000 w 9144000"/>
              <a:gd name="connsiteY0" fmla="*/ 0 h 2695693"/>
              <a:gd name="connsiteX1" fmla="*/ 9144000 w 9144000"/>
              <a:gd name="connsiteY1" fmla="*/ 2695693 h 2695693"/>
              <a:gd name="connsiteX2" fmla="*/ 0 w 9144000"/>
              <a:gd name="connsiteY2" fmla="*/ 2695693 h 2695693"/>
              <a:gd name="connsiteX3" fmla="*/ 0 w 9144000"/>
              <a:gd name="connsiteY3" fmla="*/ 1943617 h 2695693"/>
              <a:gd name="connsiteX4" fmla="*/ 9144000 w 9144000"/>
              <a:gd name="connsiteY4" fmla="*/ 0 h 2695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695693">
                <a:moveTo>
                  <a:pt x="9144000" y="0"/>
                </a:moveTo>
                <a:lnTo>
                  <a:pt x="9144000" y="2695693"/>
                </a:lnTo>
                <a:lnTo>
                  <a:pt x="0" y="2695693"/>
                </a:lnTo>
                <a:lnTo>
                  <a:pt x="0" y="1943617"/>
                </a:lnTo>
                <a:lnTo>
                  <a:pt x="91440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inhoud 2"/>
          <p:cNvSpPr>
            <a:spLocks noGrp="1"/>
          </p:cNvSpPr>
          <p:nvPr>
            <p:ph sz="half" idx="1"/>
          </p:nvPr>
        </p:nvSpPr>
        <p:spPr>
          <a:xfrm>
            <a:off x="482130" y="1620000"/>
            <a:ext cx="5975820" cy="314766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afbeelding 2">
            <a:extLst>
              <a:ext uri="{FF2B5EF4-FFF2-40B4-BE49-F238E27FC236}">
                <a16:creationId xmlns:a16="http://schemas.microsoft.com/office/drawing/2014/main" id="{235A58EA-8620-422C-0F46-92530B823B49}"/>
              </a:ext>
            </a:extLst>
          </p:cNvPr>
          <p:cNvSpPr>
            <a:spLocks noGrp="1"/>
          </p:cNvSpPr>
          <p:nvPr>
            <p:ph type="pic" sz="quarter" idx="15"/>
          </p:nvPr>
        </p:nvSpPr>
        <p:spPr>
          <a:xfrm>
            <a:off x="6570000" y="1143000"/>
            <a:ext cx="2046950" cy="3624660"/>
          </a:xfrm>
        </p:spPr>
        <p:txBody>
          <a:bodyPr/>
          <a:lstStyle/>
          <a:p>
            <a:endParaRPr lang="nl-NL"/>
          </a:p>
        </p:txBody>
      </p:sp>
      <p:pic>
        <p:nvPicPr>
          <p:cNvPr id="6" name="Afbeelding 5">
            <a:extLst>
              <a:ext uri="{FF2B5EF4-FFF2-40B4-BE49-F238E27FC236}">
                <a16:creationId xmlns:a16="http://schemas.microsoft.com/office/drawing/2014/main" id="{F44D37EF-8489-5652-6E0B-99080FFEF25F}"/>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
        <p:nvSpPr>
          <p:cNvPr id="2" name="Titel 1">
            <a:extLst>
              <a:ext uri="{FF2B5EF4-FFF2-40B4-BE49-F238E27FC236}">
                <a16:creationId xmlns:a16="http://schemas.microsoft.com/office/drawing/2014/main" id="{970CF610-157D-A146-A79B-1DDB9D09B09A}"/>
              </a:ext>
            </a:extLst>
          </p:cNvPr>
          <p:cNvSpPr>
            <a:spLocks noGrp="1"/>
          </p:cNvSpPr>
          <p:nvPr>
            <p:ph type="title"/>
          </p:nvPr>
        </p:nvSpPr>
        <p:spPr>
          <a:xfrm>
            <a:off x="482130" y="900000"/>
            <a:ext cx="5975820" cy="642109"/>
          </a:xfrm>
        </p:spPr>
        <p:txBody>
          <a:bodyPr anchor="t" anchorCtr="0"/>
          <a:lstStyle>
            <a:lvl1pPr>
              <a:defRPr>
                <a:solidFill>
                  <a:schemeClr val="accent6"/>
                </a:solidFill>
                <a:latin typeface="FlandersArtSans-Bold" panose="00000800000000000000" pitchFamily="2" charset="0"/>
              </a:defRPr>
            </a:lvl1pPr>
          </a:lstStyle>
          <a:p>
            <a:r>
              <a:rPr lang="nl-NL"/>
              <a:t>Klik om de stijl te bewerken</a:t>
            </a:r>
            <a:endParaRPr lang="nl-BE"/>
          </a:p>
        </p:txBody>
      </p:sp>
    </p:spTree>
    <p:extLst>
      <p:ext uri="{BB962C8B-B14F-4D97-AF65-F5344CB8AC3E}">
        <p14:creationId xmlns:p14="http://schemas.microsoft.com/office/powerpoint/2010/main" val="14298507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houd_10">
    <p:spTree>
      <p:nvGrpSpPr>
        <p:cNvPr id="1" name=""/>
        <p:cNvGrpSpPr/>
        <p:nvPr/>
      </p:nvGrpSpPr>
      <p:grpSpPr>
        <a:xfrm>
          <a:off x="0" y="0"/>
          <a:ext cx="0" cy="0"/>
          <a:chOff x="0" y="0"/>
          <a:chExt cx="0" cy="0"/>
        </a:xfrm>
      </p:grpSpPr>
      <p:sp>
        <p:nvSpPr>
          <p:cNvPr id="11" name="Vrije vorm: vorm 10">
            <a:extLst>
              <a:ext uri="{FF2B5EF4-FFF2-40B4-BE49-F238E27FC236}">
                <a16:creationId xmlns:a16="http://schemas.microsoft.com/office/drawing/2014/main" id="{197C30DE-6761-4575-BF11-0A83FF16F959}"/>
              </a:ext>
            </a:extLst>
          </p:cNvPr>
          <p:cNvSpPr/>
          <p:nvPr userDrawn="1"/>
        </p:nvSpPr>
        <p:spPr>
          <a:xfrm>
            <a:off x="0" y="2447808"/>
            <a:ext cx="9144000" cy="2695693"/>
          </a:xfrm>
          <a:custGeom>
            <a:avLst/>
            <a:gdLst>
              <a:gd name="connsiteX0" fmla="*/ 9144000 w 9144000"/>
              <a:gd name="connsiteY0" fmla="*/ 0 h 2695693"/>
              <a:gd name="connsiteX1" fmla="*/ 9144000 w 9144000"/>
              <a:gd name="connsiteY1" fmla="*/ 2695693 h 2695693"/>
              <a:gd name="connsiteX2" fmla="*/ 0 w 9144000"/>
              <a:gd name="connsiteY2" fmla="*/ 2695693 h 2695693"/>
              <a:gd name="connsiteX3" fmla="*/ 0 w 9144000"/>
              <a:gd name="connsiteY3" fmla="*/ 1943617 h 2695693"/>
              <a:gd name="connsiteX4" fmla="*/ 9144000 w 9144000"/>
              <a:gd name="connsiteY4" fmla="*/ 0 h 2695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695693">
                <a:moveTo>
                  <a:pt x="9144000" y="0"/>
                </a:moveTo>
                <a:lnTo>
                  <a:pt x="9144000" y="2695693"/>
                </a:lnTo>
                <a:lnTo>
                  <a:pt x="0" y="2695693"/>
                </a:lnTo>
                <a:lnTo>
                  <a:pt x="0" y="1943617"/>
                </a:lnTo>
                <a:lnTo>
                  <a:pt x="914400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Titel 1"/>
          <p:cNvSpPr>
            <a:spLocks noGrp="1"/>
          </p:cNvSpPr>
          <p:nvPr>
            <p:ph type="title"/>
          </p:nvPr>
        </p:nvSpPr>
        <p:spPr>
          <a:xfrm>
            <a:off x="482130" y="900000"/>
            <a:ext cx="4192740" cy="621899"/>
          </a:xfrm>
        </p:spPr>
        <p:txBody>
          <a:bodyPr anchor="t" anchorCtr="0"/>
          <a:lstStyle>
            <a:lvl1pPr>
              <a:defRPr>
                <a:latin typeface="FlandersArtSans-Bold" panose="00000800000000000000" pitchFamily="2" charset="0"/>
              </a:defRPr>
            </a:lvl1pPr>
          </a:lstStyle>
          <a:p>
            <a:r>
              <a:rPr lang="nl-NL"/>
              <a:t>Klik om de stijl te bewerken</a:t>
            </a:r>
            <a:endParaRPr lang="nl-BE"/>
          </a:p>
        </p:txBody>
      </p:sp>
      <p:sp>
        <p:nvSpPr>
          <p:cNvPr id="9" name="Tijdelijke aanduiding voor inhoud 2"/>
          <p:cNvSpPr>
            <a:spLocks noGrp="1"/>
          </p:cNvSpPr>
          <p:nvPr>
            <p:ph sz="half" idx="1"/>
          </p:nvPr>
        </p:nvSpPr>
        <p:spPr>
          <a:xfrm>
            <a:off x="482130" y="1620000"/>
            <a:ext cx="4192740" cy="314766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3" name="Tijdelijke aanduiding voor afbeelding 2">
            <a:extLst>
              <a:ext uri="{FF2B5EF4-FFF2-40B4-BE49-F238E27FC236}">
                <a16:creationId xmlns:a16="http://schemas.microsoft.com/office/drawing/2014/main" id="{2C56FF63-981C-4B0A-8020-4516BA65DCED}"/>
              </a:ext>
            </a:extLst>
          </p:cNvPr>
          <p:cNvSpPr>
            <a:spLocks noGrp="1"/>
          </p:cNvSpPr>
          <p:nvPr>
            <p:ph type="pic" sz="quarter" idx="14"/>
          </p:nvPr>
        </p:nvSpPr>
        <p:spPr>
          <a:xfrm>
            <a:off x="4766310" y="1143000"/>
            <a:ext cx="3895560" cy="3624660"/>
          </a:xfrm>
        </p:spPr>
        <p:txBody>
          <a:bodyPr/>
          <a:lstStyle/>
          <a:p>
            <a:endParaRPr lang="nl-NL"/>
          </a:p>
        </p:txBody>
      </p:sp>
      <p:pic>
        <p:nvPicPr>
          <p:cNvPr id="5" name="Afbeelding 4">
            <a:extLst>
              <a:ext uri="{FF2B5EF4-FFF2-40B4-BE49-F238E27FC236}">
                <a16:creationId xmlns:a16="http://schemas.microsoft.com/office/drawing/2014/main" id="{CDA30E40-8EA8-EDF0-25FE-9A5BCA63116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Tree>
    <p:extLst>
      <p:ext uri="{BB962C8B-B14F-4D97-AF65-F5344CB8AC3E}">
        <p14:creationId xmlns:p14="http://schemas.microsoft.com/office/powerpoint/2010/main" val="9618434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houd_11">
    <p:spTree>
      <p:nvGrpSpPr>
        <p:cNvPr id="1" name=""/>
        <p:cNvGrpSpPr/>
        <p:nvPr/>
      </p:nvGrpSpPr>
      <p:grpSpPr>
        <a:xfrm>
          <a:off x="0" y="0"/>
          <a:ext cx="0" cy="0"/>
          <a:chOff x="0" y="0"/>
          <a:chExt cx="0" cy="0"/>
        </a:xfrm>
      </p:grpSpPr>
      <p:sp>
        <p:nvSpPr>
          <p:cNvPr id="9" name="Vrije vorm: vorm 8">
            <a:extLst>
              <a:ext uri="{FF2B5EF4-FFF2-40B4-BE49-F238E27FC236}">
                <a16:creationId xmlns:a16="http://schemas.microsoft.com/office/drawing/2014/main" id="{5682DA7C-0D42-4113-A1E7-965DFABD1468}"/>
              </a:ext>
            </a:extLst>
          </p:cNvPr>
          <p:cNvSpPr/>
          <p:nvPr userDrawn="1"/>
        </p:nvSpPr>
        <p:spPr>
          <a:xfrm>
            <a:off x="0" y="2447808"/>
            <a:ext cx="9144000" cy="2695693"/>
          </a:xfrm>
          <a:custGeom>
            <a:avLst/>
            <a:gdLst>
              <a:gd name="connsiteX0" fmla="*/ 9144000 w 9144000"/>
              <a:gd name="connsiteY0" fmla="*/ 0 h 2695693"/>
              <a:gd name="connsiteX1" fmla="*/ 9144000 w 9144000"/>
              <a:gd name="connsiteY1" fmla="*/ 2695693 h 2695693"/>
              <a:gd name="connsiteX2" fmla="*/ 0 w 9144000"/>
              <a:gd name="connsiteY2" fmla="*/ 2695693 h 2695693"/>
              <a:gd name="connsiteX3" fmla="*/ 0 w 9144000"/>
              <a:gd name="connsiteY3" fmla="*/ 1943617 h 2695693"/>
              <a:gd name="connsiteX4" fmla="*/ 9144000 w 9144000"/>
              <a:gd name="connsiteY4" fmla="*/ 0 h 2695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695693">
                <a:moveTo>
                  <a:pt x="9144000" y="0"/>
                </a:moveTo>
                <a:lnTo>
                  <a:pt x="9144000" y="2695693"/>
                </a:lnTo>
                <a:lnTo>
                  <a:pt x="0" y="2695693"/>
                </a:lnTo>
                <a:lnTo>
                  <a:pt x="0" y="1943617"/>
                </a:lnTo>
                <a:lnTo>
                  <a:pt x="91440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A35648C0-1DF2-43FC-B44F-EE7FFBEFD8A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482400" y="900000"/>
            <a:ext cx="6962615" cy="654203"/>
          </a:xfrm>
        </p:spPr>
        <p:txBody>
          <a:bodyPr anchor="t" anchorCtr="0"/>
          <a:lstStyle>
            <a:lvl1pPr>
              <a:defRPr b="0" i="0">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3" name="Tijdelijke aanduiding voor inhoud 2"/>
          <p:cNvSpPr>
            <a:spLocks noGrp="1"/>
          </p:cNvSpPr>
          <p:nvPr>
            <p:ph sz="half" idx="1"/>
          </p:nvPr>
        </p:nvSpPr>
        <p:spPr>
          <a:xfrm>
            <a:off x="482400" y="1620000"/>
            <a:ext cx="3960000" cy="3100683"/>
          </a:xfrm>
        </p:spPr>
        <p:txBody>
          <a:bodyPr bIns="0"/>
          <a:lstStyle>
            <a:lvl1pPr>
              <a:spcBef>
                <a:spcPts val="300"/>
              </a:spcBef>
              <a:defRPr sz="2000">
                <a:latin typeface="Flanders Art Sans" panose="00000500000000000000" pitchFamily="50" charset="0"/>
              </a:defRPr>
            </a:lvl1pPr>
            <a:lvl2pPr>
              <a:spcBef>
                <a:spcPts val="300"/>
              </a:spcBef>
              <a:defRPr sz="2000">
                <a:solidFill>
                  <a:schemeClr val="bg1">
                    <a:lumMod val="50000"/>
                  </a:schemeClr>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0" name="Tijdelijke aanduiding voor inhoud 3"/>
          <p:cNvSpPr>
            <a:spLocks noGrp="1"/>
          </p:cNvSpPr>
          <p:nvPr>
            <p:ph sz="half" idx="13"/>
          </p:nvPr>
        </p:nvSpPr>
        <p:spPr>
          <a:xfrm>
            <a:off x="4676400" y="1620000"/>
            <a:ext cx="3960000" cy="3100683"/>
          </a:xfrm>
        </p:spPr>
        <p:txBody>
          <a:bodyPr bIns="0"/>
          <a:lstStyle>
            <a:lvl1pPr>
              <a:defRPr sz="2000">
                <a:latin typeface="Flanders Art Sans" panose="00000500000000000000" pitchFamily="50" charset="0"/>
              </a:defRPr>
            </a:lvl1pPr>
            <a:lvl2pPr>
              <a:spcBef>
                <a:spcPts val="300"/>
              </a:spcBef>
              <a:defRPr sz="2000">
                <a:solidFill>
                  <a:schemeClr val="bg1">
                    <a:lumMod val="50000"/>
                  </a:schemeClr>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2" name="Afbeelding 11">
            <a:extLst>
              <a:ext uri="{FF2B5EF4-FFF2-40B4-BE49-F238E27FC236}">
                <a16:creationId xmlns:a16="http://schemas.microsoft.com/office/drawing/2014/main" id="{6C8449D7-6F12-9579-27DF-454C6FBB1BB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Tree>
    <p:extLst>
      <p:ext uri="{BB962C8B-B14F-4D97-AF65-F5344CB8AC3E}">
        <p14:creationId xmlns:p14="http://schemas.microsoft.com/office/powerpoint/2010/main" val="10918581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houd_12">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inhoud 2"/>
          <p:cNvSpPr>
            <a:spLocks noGrp="1"/>
          </p:cNvSpPr>
          <p:nvPr>
            <p:ph sz="half" idx="1"/>
          </p:nvPr>
        </p:nvSpPr>
        <p:spPr>
          <a:xfrm>
            <a:off x="482130" y="1619999"/>
            <a:ext cx="5975820" cy="3147661"/>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2" name="Tijdelijke aanduiding voor afbeelding 17" descr="Afbeelding met binnen, hek&#10;&#10;Automatisch gegenereerde beschrijving">
            <a:extLst>
              <a:ext uri="{FF2B5EF4-FFF2-40B4-BE49-F238E27FC236}">
                <a16:creationId xmlns:a16="http://schemas.microsoft.com/office/drawing/2014/main" id="{06E2789B-B2D6-41F2-8D19-3329A592CB4C}"/>
              </a:ext>
            </a:extLst>
          </p:cNvPr>
          <p:cNvPicPr>
            <a:picLocks noChangeAspect="1"/>
          </p:cNvPicPr>
          <p:nvPr userDrawn="1"/>
        </p:nvPicPr>
        <p:blipFill rotWithShape="1">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l="11619" t="24309" r="51175" b="63865"/>
          <a:stretch/>
        </p:blipFill>
        <p:spPr>
          <a:xfrm>
            <a:off x="0" y="0"/>
            <a:ext cx="3579813" cy="1608138"/>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sp>
        <p:nvSpPr>
          <p:cNvPr id="8" name="Titel 1"/>
          <p:cNvSpPr>
            <a:spLocks noGrp="1"/>
          </p:cNvSpPr>
          <p:nvPr>
            <p:ph type="title"/>
          </p:nvPr>
        </p:nvSpPr>
        <p:spPr>
          <a:xfrm>
            <a:off x="482130" y="900000"/>
            <a:ext cx="5975820" cy="647369"/>
          </a:xfrm>
        </p:spPr>
        <p:txBody>
          <a:bodyPr anchor="t" anchorCtr="0"/>
          <a:lstStyle>
            <a:lvl1pPr>
              <a:defRPr>
                <a:solidFill>
                  <a:schemeClr val="accent1"/>
                </a:solidFill>
                <a:latin typeface="FlandersArtSans-Bold" panose="00000800000000000000" pitchFamily="2" charset="0"/>
              </a:defRPr>
            </a:lvl1pPr>
          </a:lstStyle>
          <a:p>
            <a:r>
              <a:rPr lang="nl-NL"/>
              <a:t>Klik om de stijl te bewerken</a:t>
            </a:r>
            <a:endParaRPr lang="nl-BE"/>
          </a:p>
        </p:txBody>
      </p:sp>
      <p:sp>
        <p:nvSpPr>
          <p:cNvPr id="2" name="Tijdelijke aanduiding voor afbeelding 2">
            <a:extLst>
              <a:ext uri="{FF2B5EF4-FFF2-40B4-BE49-F238E27FC236}">
                <a16:creationId xmlns:a16="http://schemas.microsoft.com/office/drawing/2014/main" id="{EE9A1CDE-4E05-BF9E-0E9C-C63617E8911A}"/>
              </a:ext>
            </a:extLst>
          </p:cNvPr>
          <p:cNvSpPr>
            <a:spLocks noGrp="1"/>
          </p:cNvSpPr>
          <p:nvPr>
            <p:ph type="pic" sz="quarter" idx="15"/>
          </p:nvPr>
        </p:nvSpPr>
        <p:spPr>
          <a:xfrm>
            <a:off x="6570000" y="1143001"/>
            <a:ext cx="2046950" cy="3624660"/>
          </a:xfrm>
        </p:spPr>
        <p:txBody>
          <a:bodyPr/>
          <a:lstStyle/>
          <a:p>
            <a:endParaRPr lang="nl-NL"/>
          </a:p>
        </p:txBody>
      </p:sp>
      <p:pic>
        <p:nvPicPr>
          <p:cNvPr id="6" name="Afbeelding 5">
            <a:extLst>
              <a:ext uri="{FF2B5EF4-FFF2-40B4-BE49-F238E27FC236}">
                <a16:creationId xmlns:a16="http://schemas.microsoft.com/office/drawing/2014/main" id="{39E5ADDC-5902-3679-2057-1B7FE84BBBB1}"/>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Tree>
    <p:extLst>
      <p:ext uri="{BB962C8B-B14F-4D97-AF65-F5344CB8AC3E}">
        <p14:creationId xmlns:p14="http://schemas.microsoft.com/office/powerpoint/2010/main" val="18269519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houd_13">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EA9EE29F-8665-43DB-901B-7C0F9DC944E0}"/>
              </a:ext>
            </a:extLst>
          </p:cNvPr>
          <p:cNvSpPr/>
          <p:nvPr userDrawn="1"/>
        </p:nvSpPr>
        <p:spPr>
          <a:xfrm>
            <a:off x="252000" y="252000"/>
            <a:ext cx="8640000" cy="46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jdelijke aanduiding voor inhoud 2"/>
          <p:cNvSpPr>
            <a:spLocks noGrp="1"/>
          </p:cNvSpPr>
          <p:nvPr>
            <p:ph sz="half" idx="1"/>
          </p:nvPr>
        </p:nvSpPr>
        <p:spPr>
          <a:xfrm>
            <a:off x="482130" y="1620000"/>
            <a:ext cx="5975820" cy="314766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cxnSp>
        <p:nvCxnSpPr>
          <p:cNvPr id="7" name="Rechte verbindingslijn 6">
            <a:extLst>
              <a:ext uri="{FF2B5EF4-FFF2-40B4-BE49-F238E27FC236}">
                <a16:creationId xmlns:a16="http://schemas.microsoft.com/office/drawing/2014/main" id="{9B28E1AE-237E-45DC-96FF-19EE64462A8A}"/>
              </a:ext>
            </a:extLst>
          </p:cNvPr>
          <p:cNvCxnSpPr>
            <a:cxnSpLocks/>
          </p:cNvCxnSpPr>
          <p:nvPr userDrawn="1"/>
        </p:nvCxnSpPr>
        <p:spPr>
          <a:xfrm rot="6180000" flipV="1">
            <a:off x="292371" y="3635272"/>
            <a:ext cx="923110" cy="1779274"/>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3F1AB217-37DB-484A-9699-517B16BE2F92}"/>
              </a:ext>
            </a:extLst>
          </p:cNvPr>
          <p:cNvCxnSpPr>
            <a:cxnSpLocks/>
          </p:cNvCxnSpPr>
          <p:nvPr userDrawn="1"/>
        </p:nvCxnSpPr>
        <p:spPr>
          <a:xfrm flipH="1">
            <a:off x="0" y="2916695"/>
            <a:ext cx="9144000" cy="222351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jdelijke aanduiding voor afbeelding 2">
            <a:extLst>
              <a:ext uri="{FF2B5EF4-FFF2-40B4-BE49-F238E27FC236}">
                <a16:creationId xmlns:a16="http://schemas.microsoft.com/office/drawing/2014/main" id="{6E2213DE-398D-0C63-3C76-B17D8980ED26}"/>
              </a:ext>
            </a:extLst>
          </p:cNvPr>
          <p:cNvSpPr>
            <a:spLocks noGrp="1"/>
          </p:cNvSpPr>
          <p:nvPr>
            <p:ph type="pic" sz="quarter" idx="15"/>
          </p:nvPr>
        </p:nvSpPr>
        <p:spPr>
          <a:xfrm>
            <a:off x="6570000" y="1143000"/>
            <a:ext cx="2046950" cy="3624660"/>
          </a:xfrm>
        </p:spPr>
        <p:txBody>
          <a:bodyPr/>
          <a:lstStyle/>
          <a:p>
            <a:endParaRPr lang="nl-NL"/>
          </a:p>
        </p:txBody>
      </p:sp>
      <p:pic>
        <p:nvPicPr>
          <p:cNvPr id="6" name="Afbeelding 5">
            <a:extLst>
              <a:ext uri="{FF2B5EF4-FFF2-40B4-BE49-F238E27FC236}">
                <a16:creationId xmlns:a16="http://schemas.microsoft.com/office/drawing/2014/main" id="{F06FCE89-63F0-E8C2-5BF3-DABFFFD88EB9}"/>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445015" y="320759"/>
            <a:ext cx="1357565" cy="576000"/>
          </a:xfrm>
          <a:prstGeom prst="rect">
            <a:avLst/>
          </a:prstGeom>
        </p:spPr>
      </p:pic>
      <p:sp>
        <p:nvSpPr>
          <p:cNvPr id="3" name="Titel 1">
            <a:extLst>
              <a:ext uri="{FF2B5EF4-FFF2-40B4-BE49-F238E27FC236}">
                <a16:creationId xmlns:a16="http://schemas.microsoft.com/office/drawing/2014/main" id="{B001DDF1-DA3E-C373-4D9B-644FBD9DB951}"/>
              </a:ext>
            </a:extLst>
          </p:cNvPr>
          <p:cNvSpPr>
            <a:spLocks noGrp="1"/>
          </p:cNvSpPr>
          <p:nvPr>
            <p:ph type="title"/>
          </p:nvPr>
        </p:nvSpPr>
        <p:spPr>
          <a:xfrm>
            <a:off x="482130" y="900000"/>
            <a:ext cx="5975820" cy="642109"/>
          </a:xfrm>
        </p:spPr>
        <p:txBody>
          <a:bodyPr anchor="t" anchorCtr="0"/>
          <a:lstStyle>
            <a:lvl1pPr>
              <a:defRPr>
                <a:solidFill>
                  <a:schemeClr val="accent6"/>
                </a:solidFill>
                <a:latin typeface="FlandersArtSans-Bold" panose="00000800000000000000" pitchFamily="2" charset="0"/>
              </a:defRPr>
            </a:lvl1pPr>
          </a:lstStyle>
          <a:p>
            <a:r>
              <a:rPr lang="nl-NL"/>
              <a:t>Klik om de stijl te bewerken</a:t>
            </a:r>
            <a:endParaRPr lang="nl-BE"/>
          </a:p>
        </p:txBody>
      </p:sp>
    </p:spTree>
    <p:extLst>
      <p:ext uri="{BB962C8B-B14F-4D97-AF65-F5344CB8AC3E}">
        <p14:creationId xmlns:p14="http://schemas.microsoft.com/office/powerpoint/2010/main" val="1696384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_4">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7070BF74-7745-7FAF-783E-2B912F511A3F}"/>
              </a:ext>
            </a:extLst>
          </p:cNvPr>
          <p:cNvSpPr>
            <a:spLocks noGrp="1"/>
          </p:cNvSpPr>
          <p:nvPr>
            <p:ph type="sldNum" sz="quarter" idx="12"/>
          </p:nvPr>
        </p:nvSpPr>
        <p:spPr/>
        <p:txBody>
          <a:bodyPr/>
          <a:lstStyle/>
          <a:p>
            <a:fld id="{492AD3B4-D906-4191-84FB-4FE613E48036}" type="slidenum">
              <a:rPr lang="nl-BE" smtClean="0"/>
              <a:pPr/>
              <a:t>‹nr.›</a:t>
            </a:fld>
            <a:endParaRPr lang="nl-BE"/>
          </a:p>
        </p:txBody>
      </p:sp>
      <p:sp>
        <p:nvSpPr>
          <p:cNvPr id="6" name="Vrije vorm: vorm 5">
            <a:extLst>
              <a:ext uri="{FF2B5EF4-FFF2-40B4-BE49-F238E27FC236}">
                <a16:creationId xmlns:a16="http://schemas.microsoft.com/office/drawing/2014/main" id="{FAC9C5C4-E720-8A84-AADB-7474BAFF06B5}"/>
              </a:ext>
            </a:extLst>
          </p:cNvPr>
          <p:cNvSpPr/>
          <p:nvPr userDrawn="1"/>
        </p:nvSpPr>
        <p:spPr>
          <a:xfrm>
            <a:off x="-2" y="0"/>
            <a:ext cx="4072910" cy="5151871"/>
          </a:xfrm>
          <a:custGeom>
            <a:avLst/>
            <a:gdLst>
              <a:gd name="connsiteX0" fmla="*/ 0 w 4072910"/>
              <a:gd name="connsiteY0" fmla="*/ 0 h 5135569"/>
              <a:gd name="connsiteX1" fmla="*/ 2304591 w 4072910"/>
              <a:gd name="connsiteY1" fmla="*/ 0 h 5135569"/>
              <a:gd name="connsiteX2" fmla="*/ 4072910 w 4072910"/>
              <a:gd name="connsiteY2" fmla="*/ 5135569 h 5135569"/>
              <a:gd name="connsiteX3" fmla="*/ 0 w 4072910"/>
              <a:gd name="connsiteY3" fmla="*/ 5135569 h 5135569"/>
              <a:gd name="connsiteX4" fmla="*/ 0 w 4072910"/>
              <a:gd name="connsiteY4" fmla="*/ 0 h 5135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2910" h="5135569">
                <a:moveTo>
                  <a:pt x="0" y="0"/>
                </a:moveTo>
                <a:lnTo>
                  <a:pt x="2304591" y="0"/>
                </a:lnTo>
                <a:lnTo>
                  <a:pt x="4072910" y="5135569"/>
                </a:lnTo>
                <a:lnTo>
                  <a:pt x="0" y="5135569"/>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ndertitel 2">
            <a:extLst>
              <a:ext uri="{FF2B5EF4-FFF2-40B4-BE49-F238E27FC236}">
                <a16:creationId xmlns:a16="http://schemas.microsoft.com/office/drawing/2014/main" id="{2BBCC9A5-69B3-7A5D-7FEE-BB4453BDD73C}"/>
              </a:ext>
            </a:extLst>
          </p:cNvPr>
          <p:cNvSpPr>
            <a:spLocks noGrp="1"/>
          </p:cNvSpPr>
          <p:nvPr>
            <p:ph type="subTitle" idx="1" hasCustomPrompt="1"/>
          </p:nvPr>
        </p:nvSpPr>
        <p:spPr>
          <a:xfrm>
            <a:off x="288000" y="4335889"/>
            <a:ext cx="3379539" cy="380700"/>
          </a:xfrm>
        </p:spPr>
        <p:txBody>
          <a:bodyPr bIns="0" anchor="b" anchorCtr="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STIJL TE BEWERKEN</a:t>
            </a:r>
            <a:endParaRPr lang="nl-BE"/>
          </a:p>
        </p:txBody>
      </p:sp>
      <p:sp>
        <p:nvSpPr>
          <p:cNvPr id="2" name="Titel 1">
            <a:extLst>
              <a:ext uri="{FF2B5EF4-FFF2-40B4-BE49-F238E27FC236}">
                <a16:creationId xmlns:a16="http://schemas.microsoft.com/office/drawing/2014/main" id="{74C16F7E-98DB-3F28-06AC-E6CC9DB2C776}"/>
              </a:ext>
            </a:extLst>
          </p:cNvPr>
          <p:cNvSpPr>
            <a:spLocks noGrp="1"/>
          </p:cNvSpPr>
          <p:nvPr>
            <p:ph type="title" hasCustomPrompt="1"/>
          </p:nvPr>
        </p:nvSpPr>
        <p:spPr>
          <a:xfrm>
            <a:off x="288000" y="1142126"/>
            <a:ext cx="6440791" cy="2863344"/>
          </a:xfrm>
        </p:spPr>
        <p:txBody>
          <a:bodyPr anchor="ctr" anchorCtr="0"/>
          <a:lstStyle>
            <a:lvl1pPr>
              <a:lnSpc>
                <a:spcPct val="100000"/>
              </a:lnSpc>
              <a:defRPr sz="7200"/>
            </a:lvl1pPr>
          </a:lstStyle>
          <a:p>
            <a:r>
              <a:rPr lang="nl-NL"/>
              <a:t>KLIK OM STIJL TE BEWERKEN</a:t>
            </a:r>
            <a:endParaRPr lang="nl-BE"/>
          </a:p>
        </p:txBody>
      </p:sp>
    </p:spTree>
    <p:extLst>
      <p:ext uri="{BB962C8B-B14F-4D97-AF65-F5344CB8AC3E}">
        <p14:creationId xmlns:p14="http://schemas.microsoft.com/office/powerpoint/2010/main" val="335586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dia_5">
    <p:spTree>
      <p:nvGrpSpPr>
        <p:cNvPr id="1" name=""/>
        <p:cNvGrpSpPr/>
        <p:nvPr/>
      </p:nvGrpSpPr>
      <p:grpSpPr>
        <a:xfrm>
          <a:off x="0" y="0"/>
          <a:ext cx="0" cy="0"/>
          <a:chOff x="0" y="0"/>
          <a:chExt cx="0" cy="0"/>
        </a:xfrm>
      </p:grpSpPr>
      <p:grpSp>
        <p:nvGrpSpPr>
          <p:cNvPr id="13" name="Groep 12">
            <a:extLst>
              <a:ext uri="{FF2B5EF4-FFF2-40B4-BE49-F238E27FC236}">
                <a16:creationId xmlns:a16="http://schemas.microsoft.com/office/drawing/2014/main" id="{033C1CC1-1B54-9B9E-3050-CD2D52F52C41}"/>
              </a:ext>
            </a:extLst>
          </p:cNvPr>
          <p:cNvGrpSpPr/>
          <p:nvPr userDrawn="1"/>
        </p:nvGrpSpPr>
        <p:grpSpPr>
          <a:xfrm>
            <a:off x="-1" y="0"/>
            <a:ext cx="6228000" cy="5143500"/>
            <a:chOff x="288001" y="288000"/>
            <a:chExt cx="6033505" cy="6265475"/>
          </a:xfrm>
          <a:solidFill>
            <a:schemeClr val="accent1"/>
          </a:solidFill>
        </p:grpSpPr>
        <p:sp>
          <p:nvSpPr>
            <p:cNvPr id="14" name="Rechthoek 13">
              <a:extLst>
                <a:ext uri="{FF2B5EF4-FFF2-40B4-BE49-F238E27FC236}">
                  <a16:creationId xmlns:a16="http://schemas.microsoft.com/office/drawing/2014/main" id="{823B3DF5-33D6-D29B-5957-8D68FFE42610}"/>
                </a:ext>
              </a:extLst>
            </p:cNvPr>
            <p:cNvSpPr>
              <a:spLocks/>
            </p:cNvSpPr>
            <p:nvPr userDrawn="1"/>
          </p:nvSpPr>
          <p:spPr>
            <a:xfrm flipV="1">
              <a:off x="288001" y="288000"/>
              <a:ext cx="4248000"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5" name="Rechthoekige driehoek 14">
              <a:extLst>
                <a:ext uri="{FF2B5EF4-FFF2-40B4-BE49-F238E27FC236}">
                  <a16:creationId xmlns:a16="http://schemas.microsoft.com/office/drawing/2014/main" id="{4DE681BE-8649-76DD-08F9-6094C80F9AA9}"/>
                </a:ext>
              </a:extLst>
            </p:cNvPr>
            <p:cNvSpPr/>
            <p:nvPr userDrawn="1"/>
          </p:nvSpPr>
          <p:spPr>
            <a:xfrm flipV="1">
              <a:off x="453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5" name="Tijdelijke aanduiding voor dianummer 4">
            <a:extLst>
              <a:ext uri="{FF2B5EF4-FFF2-40B4-BE49-F238E27FC236}">
                <a16:creationId xmlns:a16="http://schemas.microsoft.com/office/drawing/2014/main" id="{FEA1BC5A-25BB-6398-451B-3DECEFC16CCC}"/>
              </a:ext>
            </a:extLst>
          </p:cNvPr>
          <p:cNvSpPr>
            <a:spLocks noGrp="1"/>
          </p:cNvSpPr>
          <p:nvPr>
            <p:ph type="sldNum" sz="quarter" idx="12"/>
          </p:nvPr>
        </p:nvSpPr>
        <p:spPr/>
        <p:txBody>
          <a:bodyPr/>
          <a:lstStyle/>
          <a:p>
            <a:fld id="{492AD3B4-D906-4191-84FB-4FE613E48036}" type="slidenum">
              <a:rPr lang="nl-BE" smtClean="0"/>
              <a:pPr/>
              <a:t>‹nr.›</a:t>
            </a:fld>
            <a:endParaRPr lang="nl-BE"/>
          </a:p>
        </p:txBody>
      </p:sp>
      <p:sp>
        <p:nvSpPr>
          <p:cNvPr id="2" name="Titel 1">
            <a:extLst>
              <a:ext uri="{FF2B5EF4-FFF2-40B4-BE49-F238E27FC236}">
                <a16:creationId xmlns:a16="http://schemas.microsoft.com/office/drawing/2014/main" id="{EC3D74FB-BBE0-A934-A8DC-BBF8DB88451C}"/>
              </a:ext>
            </a:extLst>
          </p:cNvPr>
          <p:cNvSpPr>
            <a:spLocks noGrp="1"/>
          </p:cNvSpPr>
          <p:nvPr>
            <p:ph type="title"/>
          </p:nvPr>
        </p:nvSpPr>
        <p:spPr>
          <a:xfrm>
            <a:off x="278296" y="388800"/>
            <a:ext cx="4636604" cy="1108158"/>
          </a:xfrm>
        </p:spPr>
        <p:txBody>
          <a:bodyPr/>
          <a:lstStyle>
            <a:lvl1pPr>
              <a:lnSpc>
                <a:spcPts val="3800"/>
              </a:lnSpc>
              <a:defRPr sz="3600"/>
            </a:lvl1pPr>
          </a:lstStyle>
          <a:p>
            <a:r>
              <a:rPr lang="nl-NL"/>
              <a:t>Klik om stijl te bewerken</a:t>
            </a:r>
            <a:endParaRPr lang="nl-BE"/>
          </a:p>
        </p:txBody>
      </p:sp>
      <p:sp>
        <p:nvSpPr>
          <p:cNvPr id="16" name="Tijdelijke aanduiding voor inhoud 4">
            <a:extLst>
              <a:ext uri="{FF2B5EF4-FFF2-40B4-BE49-F238E27FC236}">
                <a16:creationId xmlns:a16="http://schemas.microsoft.com/office/drawing/2014/main" id="{396D7B04-78F1-2AF8-6B2F-B57ED120EDF2}"/>
              </a:ext>
            </a:extLst>
          </p:cNvPr>
          <p:cNvSpPr>
            <a:spLocks noGrp="1"/>
          </p:cNvSpPr>
          <p:nvPr>
            <p:ph sz="quarter" idx="13"/>
          </p:nvPr>
        </p:nvSpPr>
        <p:spPr>
          <a:xfrm>
            <a:off x="278296" y="1644445"/>
            <a:ext cx="4175717" cy="3110255"/>
          </a:xfrm>
        </p:spPr>
        <p:txBody>
          <a:bodyPr/>
          <a:lstStyle>
            <a:lvl1pPr marL="0" indent="0">
              <a:lnSpc>
                <a:spcPts val="2500"/>
              </a:lnSpc>
              <a:spcBef>
                <a:spcPts val="0"/>
              </a:spcBef>
              <a:buFontTx/>
              <a:buNone/>
              <a:defRPr sz="2100">
                <a:solidFill>
                  <a:schemeClr val="bg2"/>
                </a:solidFill>
                <a:latin typeface="FlandersArtSans-Regular" panose="00000500000000000000" pitchFamily="2" charset="0"/>
              </a:defRPr>
            </a:lvl1pPr>
            <a:lvl2pPr>
              <a:defRPr sz="1800"/>
            </a:lvl2pPr>
            <a:lvl3pPr>
              <a:defRPr sz="1800">
                <a:solidFill>
                  <a:schemeClr val="bg2"/>
                </a:solidFill>
              </a:defRPr>
            </a:lvl3pPr>
            <a:lvl4pPr>
              <a:defRPr sz="1800">
                <a:solidFill>
                  <a:schemeClr val="bg2"/>
                </a:solidFill>
              </a:defRPr>
            </a:lvl4pPr>
            <a:lvl5pPr>
              <a:defRPr sz="1800">
                <a:solidFill>
                  <a:schemeClr val="bg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703840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_6">
    <p:spTree>
      <p:nvGrpSpPr>
        <p:cNvPr id="1" name=""/>
        <p:cNvGrpSpPr/>
        <p:nvPr/>
      </p:nvGrpSpPr>
      <p:grpSpPr>
        <a:xfrm>
          <a:off x="0" y="0"/>
          <a:ext cx="0" cy="0"/>
          <a:chOff x="0" y="0"/>
          <a:chExt cx="0" cy="0"/>
        </a:xfrm>
      </p:grpSpPr>
      <p:grpSp>
        <p:nvGrpSpPr>
          <p:cNvPr id="4" name="Groeperen 3"/>
          <p:cNvGrpSpPr/>
          <p:nvPr userDrawn="1"/>
        </p:nvGrpSpPr>
        <p:grpSpPr>
          <a:xfrm>
            <a:off x="1498863" y="216001"/>
            <a:ext cx="7379999" cy="4699106"/>
            <a:chOff x="1498860" y="288000"/>
            <a:chExt cx="7379999" cy="6265475"/>
          </a:xfrm>
          <a:solidFill>
            <a:schemeClr val="accent1"/>
          </a:solidFill>
        </p:grpSpPr>
        <p:sp>
          <p:nvSpPr>
            <p:cNvPr id="8" name="Rechthoek 7"/>
            <p:cNvSpPr>
              <a:spLocks/>
            </p:cNvSpPr>
            <p:nvPr userDrawn="1"/>
          </p:nvSpPr>
          <p:spPr>
            <a:xfrm>
              <a:off x="3300756" y="288000"/>
              <a:ext cx="5578103"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sp>
          <p:nvSpPr>
            <p:cNvPr id="10" name="Rechthoekige driehoek 9"/>
            <p:cNvSpPr/>
            <p:nvPr userDrawn="1"/>
          </p:nvSpPr>
          <p:spPr>
            <a:xfrm flipH="1">
              <a:off x="1498860" y="288000"/>
              <a:ext cx="1800000"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grpSp>
      <p:sp>
        <p:nvSpPr>
          <p:cNvPr id="2" name="Titel 1"/>
          <p:cNvSpPr>
            <a:spLocks noGrp="1"/>
          </p:cNvSpPr>
          <p:nvPr>
            <p:ph type="ctrTitle"/>
          </p:nvPr>
        </p:nvSpPr>
        <p:spPr>
          <a:xfrm>
            <a:off x="3140765" y="1133061"/>
            <a:ext cx="5446644" cy="2308370"/>
          </a:xfrm>
        </p:spPr>
        <p:txBody>
          <a:bodyPr anchor="t" anchorCtr="0">
            <a:noAutofit/>
          </a:bodyPr>
          <a:lstStyle>
            <a:lvl1pPr algn="l">
              <a:lnSpc>
                <a:spcPts val="4800"/>
              </a:lnSpc>
              <a:defRPr sz="4800">
                <a:solidFill>
                  <a:schemeClr val="accent6"/>
                </a:solidFill>
              </a:defRPr>
            </a:lvl1pPr>
          </a:lstStyle>
          <a:p>
            <a:r>
              <a:rPr lang="nl-NL"/>
              <a:t>Klik om stijl te bewerken</a:t>
            </a:r>
            <a:endParaRPr lang="nl-BE"/>
          </a:p>
        </p:txBody>
      </p:sp>
      <p:sp>
        <p:nvSpPr>
          <p:cNvPr id="3" name="Ondertitel 2"/>
          <p:cNvSpPr>
            <a:spLocks noGrp="1"/>
          </p:cNvSpPr>
          <p:nvPr>
            <p:ph type="subTitle" idx="1"/>
          </p:nvPr>
        </p:nvSpPr>
        <p:spPr>
          <a:xfrm>
            <a:off x="3140765" y="3554361"/>
            <a:ext cx="5446644" cy="679709"/>
          </a:xfrm>
          <a:prstGeom prst="rect">
            <a:avLst/>
          </a:prstGeom>
        </p:spPr>
        <p:txBody>
          <a:bodyPr bIns="0">
            <a:noAutofit/>
          </a:bodyPr>
          <a:lstStyle>
            <a:lvl1pPr marL="0" indent="0" algn="l">
              <a:lnSpc>
                <a:spcPts val="176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90073" y="216000"/>
            <a:ext cx="1795854" cy="701013"/>
          </a:xfrm>
          <a:prstGeom prst="rect">
            <a:avLst/>
          </a:prstGeom>
        </p:spPr>
      </p:pic>
      <p:sp>
        <p:nvSpPr>
          <p:cNvPr id="12" name="Tijdelijke aanduiding voor tekst 2"/>
          <p:cNvSpPr>
            <a:spLocks noGrp="1"/>
          </p:cNvSpPr>
          <p:nvPr>
            <p:ph idx="12" hasCustomPrompt="1"/>
          </p:nvPr>
        </p:nvSpPr>
        <p:spPr>
          <a:xfrm>
            <a:off x="3140765" y="4358491"/>
            <a:ext cx="5446644" cy="362596"/>
          </a:xfrm>
          <a:prstGeom prst="rect">
            <a:avLst/>
          </a:prstGeom>
        </p:spPr>
        <p:txBody>
          <a:bodyPr vert="horz" lIns="0" tIns="0" rIns="0" bIns="0" rtlCol="0" anchor="t" anchorCtr="0">
            <a:noAutofit/>
          </a:bodyPr>
          <a:lstStyle>
            <a:lvl1pPr marL="0" indent="0" algn="r">
              <a:buFontTx/>
              <a:buNone/>
              <a:defRPr sz="1700">
                <a:solidFill>
                  <a:schemeClr val="bg1"/>
                </a:solidFill>
                <a:latin typeface="FlandersArtSans-Regular" panose="00000500000000000000" pitchFamily="2" charset="0"/>
              </a:defRPr>
            </a:lvl1pPr>
            <a:lvl5pPr algn="r">
              <a:defRPr>
                <a:latin typeface="FlandersArtSans-Regular" panose="00000500000000000000" pitchFamily="2" charset="0"/>
              </a:defRPr>
            </a:lvl5pPr>
          </a:lstStyle>
          <a:p>
            <a:pPr lvl="0"/>
            <a:r>
              <a:rPr lang="nl-NL"/>
              <a:t>KLIK OM DE MODELSTIJLEN TE BEWERKEN</a:t>
            </a:r>
          </a:p>
          <a:p>
            <a:pPr lvl="4"/>
            <a:endParaRPr lang="nl-BE"/>
          </a:p>
        </p:txBody>
      </p:sp>
    </p:spTree>
    <p:extLst>
      <p:ext uri="{BB962C8B-B14F-4D97-AF65-F5344CB8AC3E}">
        <p14:creationId xmlns:p14="http://schemas.microsoft.com/office/powerpoint/2010/main" val="338421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dia_7">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A54503D2-A93B-E655-86A6-277D9534B828}"/>
              </a:ext>
            </a:extLst>
          </p:cNvPr>
          <p:cNvSpPr>
            <a:spLocks noGrp="1"/>
          </p:cNvSpPr>
          <p:nvPr>
            <p:ph type="sldNum" sz="quarter" idx="12"/>
          </p:nvPr>
        </p:nvSpPr>
        <p:spPr/>
        <p:txBody>
          <a:bodyPr/>
          <a:lstStyle/>
          <a:p>
            <a:fld id="{492AD3B4-D906-4191-84FB-4FE613E48036}" type="slidenum">
              <a:rPr lang="nl-BE" smtClean="0"/>
              <a:pPr/>
              <a:t>‹nr.›</a:t>
            </a:fld>
            <a:endParaRPr lang="nl-BE"/>
          </a:p>
        </p:txBody>
      </p:sp>
      <p:sp>
        <p:nvSpPr>
          <p:cNvPr id="6" name="Vrije vorm: vorm 5">
            <a:extLst>
              <a:ext uri="{FF2B5EF4-FFF2-40B4-BE49-F238E27FC236}">
                <a16:creationId xmlns:a16="http://schemas.microsoft.com/office/drawing/2014/main" id="{A8541DC9-52B0-35DD-3949-B74DD9F584E2}"/>
              </a:ext>
            </a:extLst>
          </p:cNvPr>
          <p:cNvSpPr/>
          <p:nvPr userDrawn="1"/>
        </p:nvSpPr>
        <p:spPr>
          <a:xfrm>
            <a:off x="0" y="2880000"/>
            <a:ext cx="9144000" cy="2263500"/>
          </a:xfrm>
          <a:custGeom>
            <a:avLst/>
            <a:gdLst>
              <a:gd name="connsiteX0" fmla="*/ 9144000 w 9144000"/>
              <a:gd name="connsiteY0" fmla="*/ 0 h 2263500"/>
              <a:gd name="connsiteX1" fmla="*/ 9144000 w 9144000"/>
              <a:gd name="connsiteY1" fmla="*/ 2263500 h 2263500"/>
              <a:gd name="connsiteX2" fmla="*/ 0 w 9144000"/>
              <a:gd name="connsiteY2" fmla="*/ 2263500 h 2263500"/>
              <a:gd name="connsiteX3" fmla="*/ 0 w 9144000"/>
              <a:gd name="connsiteY3" fmla="*/ 1943617 h 2263500"/>
              <a:gd name="connsiteX4" fmla="*/ 9144000 w 9144000"/>
              <a:gd name="connsiteY4" fmla="*/ 0 h 226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263500">
                <a:moveTo>
                  <a:pt x="9144000" y="0"/>
                </a:moveTo>
                <a:lnTo>
                  <a:pt x="9144000" y="2263500"/>
                </a:lnTo>
                <a:lnTo>
                  <a:pt x="0" y="2263500"/>
                </a:lnTo>
                <a:lnTo>
                  <a:pt x="0" y="1943617"/>
                </a:lnTo>
                <a:lnTo>
                  <a:pt x="91440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5768B54E-92DB-5ABD-DEFF-404393A8324B}"/>
              </a:ext>
            </a:extLst>
          </p:cNvPr>
          <p:cNvSpPr>
            <a:spLocks noGrp="1"/>
          </p:cNvSpPr>
          <p:nvPr>
            <p:ph type="title" hasCustomPrompt="1"/>
          </p:nvPr>
        </p:nvSpPr>
        <p:spPr>
          <a:xfrm>
            <a:off x="1700011" y="1503757"/>
            <a:ext cx="7185892" cy="2846412"/>
          </a:xfrm>
        </p:spPr>
        <p:txBody>
          <a:bodyPr anchor="b"/>
          <a:lstStyle>
            <a:lvl1pPr algn="r">
              <a:lnSpc>
                <a:spcPts val="6000"/>
              </a:lnSpc>
              <a:defRPr sz="6000"/>
            </a:lvl1pPr>
          </a:lstStyle>
          <a:p>
            <a:r>
              <a:rPr lang="nl-NL"/>
              <a:t>KLIK OM STIJL TE BEWERKEN</a:t>
            </a:r>
            <a:endParaRPr lang="nl-BE"/>
          </a:p>
        </p:txBody>
      </p:sp>
      <p:sp>
        <p:nvSpPr>
          <p:cNvPr id="8" name="Ondertitel 2">
            <a:extLst>
              <a:ext uri="{FF2B5EF4-FFF2-40B4-BE49-F238E27FC236}">
                <a16:creationId xmlns:a16="http://schemas.microsoft.com/office/drawing/2014/main" id="{DDC11C3F-A902-31BB-3513-05E03BC10947}"/>
              </a:ext>
            </a:extLst>
          </p:cNvPr>
          <p:cNvSpPr>
            <a:spLocks noGrp="1"/>
          </p:cNvSpPr>
          <p:nvPr>
            <p:ph type="subTitle" idx="1" hasCustomPrompt="1"/>
          </p:nvPr>
        </p:nvSpPr>
        <p:spPr>
          <a:xfrm>
            <a:off x="2433485" y="4468969"/>
            <a:ext cx="6452418" cy="404531"/>
          </a:xfrm>
        </p:spPr>
        <p:txBody>
          <a:bodyPr bIns="0" anchor="ctr" anchorCtr="0">
            <a:noAutofit/>
          </a:bodyPr>
          <a:lstStyle>
            <a:lvl1pPr marL="0" indent="0" algn="r">
              <a:lnSpc>
                <a:spcPts val="1760"/>
              </a:lnSpc>
              <a:buNone/>
              <a:defRPr sz="1800">
                <a:solidFill>
                  <a:srgbClr val="F6C547"/>
                </a:solidFill>
                <a:latin typeface="Flanders Art Sans Medium" panose="000006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stijl te bewerken</a:t>
            </a:r>
            <a:endParaRPr lang="nl-BE"/>
          </a:p>
        </p:txBody>
      </p:sp>
    </p:spTree>
    <p:extLst>
      <p:ext uri="{BB962C8B-B14F-4D97-AF65-F5344CB8AC3E}">
        <p14:creationId xmlns:p14="http://schemas.microsoft.com/office/powerpoint/2010/main" val="1807390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dia_8">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8C6FF42A-E2F5-4FBF-46FB-D313F428BC7F}"/>
              </a:ext>
            </a:extLst>
          </p:cNvPr>
          <p:cNvPicPr>
            <a:picLocks noChangeAspect="1"/>
          </p:cNvPicPr>
          <p:nvPr userDrawn="1"/>
        </p:nvPicPr>
        <p:blipFill>
          <a:blip r:embed="rId2">
            <a:duotone>
              <a:prstClr val="black"/>
              <a:schemeClr val="accent2">
                <a:tint val="45000"/>
                <a:satMod val="400000"/>
              </a:schemeClr>
            </a:duotone>
          </a:blip>
          <a:stretch>
            <a:fillRect/>
          </a:stretch>
        </p:blipFill>
        <p:spPr>
          <a:xfrm>
            <a:off x="0" y="2925362"/>
            <a:ext cx="5005250" cy="2225233"/>
          </a:xfrm>
          <a:prstGeom prst="rect">
            <a:avLst/>
          </a:prstGeom>
          <a:noFill/>
          <a:ln>
            <a:noFill/>
          </a:ln>
        </p:spPr>
      </p:pic>
      <p:sp>
        <p:nvSpPr>
          <p:cNvPr id="5" name="Tijdelijke aanduiding voor dianummer 4">
            <a:extLst>
              <a:ext uri="{FF2B5EF4-FFF2-40B4-BE49-F238E27FC236}">
                <a16:creationId xmlns:a16="http://schemas.microsoft.com/office/drawing/2014/main" id="{A54503D2-A93B-E655-86A6-277D9534B828}"/>
              </a:ext>
            </a:extLst>
          </p:cNvPr>
          <p:cNvSpPr>
            <a:spLocks noGrp="1"/>
          </p:cNvSpPr>
          <p:nvPr>
            <p:ph type="sldNum" sz="quarter" idx="12"/>
          </p:nvPr>
        </p:nvSpPr>
        <p:spPr/>
        <p:txBody>
          <a:bodyPr/>
          <a:lstStyle/>
          <a:p>
            <a:fld id="{492AD3B4-D906-4191-84FB-4FE613E48036}" type="slidenum">
              <a:rPr lang="nl-BE" smtClean="0"/>
              <a:pPr/>
              <a:t>‹nr.›</a:t>
            </a:fld>
            <a:endParaRPr lang="nl-BE"/>
          </a:p>
        </p:txBody>
      </p:sp>
      <p:sp>
        <p:nvSpPr>
          <p:cNvPr id="6" name="Vrije vorm: vorm 5">
            <a:extLst>
              <a:ext uri="{FF2B5EF4-FFF2-40B4-BE49-F238E27FC236}">
                <a16:creationId xmlns:a16="http://schemas.microsoft.com/office/drawing/2014/main" id="{A8541DC9-52B0-35DD-3949-B74DD9F584E2}"/>
              </a:ext>
            </a:extLst>
          </p:cNvPr>
          <p:cNvSpPr/>
          <p:nvPr userDrawn="1"/>
        </p:nvSpPr>
        <p:spPr>
          <a:xfrm>
            <a:off x="0" y="2880000"/>
            <a:ext cx="9144000" cy="2263500"/>
          </a:xfrm>
          <a:custGeom>
            <a:avLst/>
            <a:gdLst>
              <a:gd name="connsiteX0" fmla="*/ 9144000 w 9144000"/>
              <a:gd name="connsiteY0" fmla="*/ 0 h 2263500"/>
              <a:gd name="connsiteX1" fmla="*/ 9144000 w 9144000"/>
              <a:gd name="connsiteY1" fmla="*/ 2263500 h 2263500"/>
              <a:gd name="connsiteX2" fmla="*/ 0 w 9144000"/>
              <a:gd name="connsiteY2" fmla="*/ 2263500 h 2263500"/>
              <a:gd name="connsiteX3" fmla="*/ 0 w 9144000"/>
              <a:gd name="connsiteY3" fmla="*/ 1943617 h 2263500"/>
              <a:gd name="connsiteX4" fmla="*/ 9144000 w 9144000"/>
              <a:gd name="connsiteY4" fmla="*/ 0 h 226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263500">
                <a:moveTo>
                  <a:pt x="9144000" y="0"/>
                </a:moveTo>
                <a:lnTo>
                  <a:pt x="9144000" y="2263500"/>
                </a:lnTo>
                <a:lnTo>
                  <a:pt x="0" y="2263500"/>
                </a:lnTo>
                <a:lnTo>
                  <a:pt x="0" y="1943617"/>
                </a:lnTo>
                <a:lnTo>
                  <a:pt x="91440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5768B54E-92DB-5ABD-DEFF-404393A8324B}"/>
              </a:ext>
            </a:extLst>
          </p:cNvPr>
          <p:cNvSpPr>
            <a:spLocks noGrp="1"/>
          </p:cNvSpPr>
          <p:nvPr>
            <p:ph type="title"/>
          </p:nvPr>
        </p:nvSpPr>
        <p:spPr>
          <a:xfrm>
            <a:off x="412955" y="1865671"/>
            <a:ext cx="8472948" cy="2452098"/>
          </a:xfrm>
        </p:spPr>
        <p:txBody>
          <a:bodyPr anchor="b"/>
          <a:lstStyle>
            <a:lvl1pPr algn="r">
              <a:lnSpc>
                <a:spcPts val="5400"/>
              </a:lnSpc>
              <a:defRPr sz="5400">
                <a:solidFill>
                  <a:schemeClr val="accent2"/>
                </a:solidFill>
              </a:defRPr>
            </a:lvl1pPr>
          </a:lstStyle>
          <a:p>
            <a:r>
              <a:rPr lang="nl-NL"/>
              <a:t>Klik om stijl te bewerken</a:t>
            </a:r>
            <a:endParaRPr lang="nl-BE"/>
          </a:p>
        </p:txBody>
      </p:sp>
      <p:sp>
        <p:nvSpPr>
          <p:cNvPr id="8" name="Ondertitel 2">
            <a:extLst>
              <a:ext uri="{FF2B5EF4-FFF2-40B4-BE49-F238E27FC236}">
                <a16:creationId xmlns:a16="http://schemas.microsoft.com/office/drawing/2014/main" id="{DDC11C3F-A902-31BB-3513-05E03BC10947}"/>
              </a:ext>
            </a:extLst>
          </p:cNvPr>
          <p:cNvSpPr>
            <a:spLocks noGrp="1"/>
          </p:cNvSpPr>
          <p:nvPr>
            <p:ph type="subTitle" idx="1" hasCustomPrompt="1"/>
          </p:nvPr>
        </p:nvSpPr>
        <p:spPr>
          <a:xfrm>
            <a:off x="2433485" y="4468969"/>
            <a:ext cx="6452418" cy="404531"/>
          </a:xfrm>
        </p:spPr>
        <p:txBody>
          <a:bodyPr bIns="0" anchor="ctr" anchorCtr="0">
            <a:noAutofit/>
          </a:bodyPr>
          <a:lstStyle>
            <a:lvl1pPr marL="0" indent="0" algn="r">
              <a:lnSpc>
                <a:spcPts val="1800"/>
              </a:lnSpc>
              <a:buNone/>
              <a:defRPr sz="1800">
                <a:solidFill>
                  <a:srgbClr val="EEEEE7"/>
                </a:solidFill>
                <a:latin typeface="Flanders Art Sans Medium" panose="000006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stijl te bewerken</a:t>
            </a:r>
            <a:endParaRPr lang="nl-BE"/>
          </a:p>
        </p:txBody>
      </p:sp>
    </p:spTree>
    <p:extLst>
      <p:ext uri="{BB962C8B-B14F-4D97-AF65-F5344CB8AC3E}">
        <p14:creationId xmlns:p14="http://schemas.microsoft.com/office/powerpoint/2010/main" val="553873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dia_9">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EA88566-02A8-1866-F9AE-805240671621}"/>
              </a:ext>
            </a:extLst>
          </p:cNvPr>
          <p:cNvPicPr>
            <a:picLocks noChangeAspect="1"/>
          </p:cNvPicPr>
          <p:nvPr userDrawn="1"/>
        </p:nvPicPr>
        <p:blipFill>
          <a:blip r:embed="rId2">
            <a:duotone>
              <a:schemeClr val="accent3">
                <a:shade val="45000"/>
                <a:satMod val="135000"/>
              </a:schemeClr>
              <a:prstClr val="white"/>
            </a:duotone>
          </a:blip>
          <a:stretch>
            <a:fillRect/>
          </a:stretch>
        </p:blipFill>
        <p:spPr>
          <a:xfrm>
            <a:off x="0" y="2872905"/>
            <a:ext cx="5005250" cy="2243522"/>
          </a:xfrm>
          <a:prstGeom prst="rect">
            <a:avLst/>
          </a:prstGeom>
        </p:spPr>
      </p:pic>
      <p:sp>
        <p:nvSpPr>
          <p:cNvPr id="5" name="Tijdelijke aanduiding voor dianummer 4">
            <a:extLst>
              <a:ext uri="{FF2B5EF4-FFF2-40B4-BE49-F238E27FC236}">
                <a16:creationId xmlns:a16="http://schemas.microsoft.com/office/drawing/2014/main" id="{A54503D2-A93B-E655-86A6-277D9534B828}"/>
              </a:ext>
            </a:extLst>
          </p:cNvPr>
          <p:cNvSpPr>
            <a:spLocks noGrp="1"/>
          </p:cNvSpPr>
          <p:nvPr>
            <p:ph type="sldNum" sz="quarter" idx="12"/>
          </p:nvPr>
        </p:nvSpPr>
        <p:spPr/>
        <p:txBody>
          <a:bodyPr/>
          <a:lstStyle/>
          <a:p>
            <a:fld id="{492AD3B4-D906-4191-84FB-4FE613E48036}" type="slidenum">
              <a:rPr lang="nl-BE" smtClean="0"/>
              <a:pPr/>
              <a:t>‹nr.›</a:t>
            </a:fld>
            <a:endParaRPr lang="nl-BE"/>
          </a:p>
        </p:txBody>
      </p:sp>
      <p:sp>
        <p:nvSpPr>
          <p:cNvPr id="6" name="Vrije vorm: vorm 5">
            <a:extLst>
              <a:ext uri="{FF2B5EF4-FFF2-40B4-BE49-F238E27FC236}">
                <a16:creationId xmlns:a16="http://schemas.microsoft.com/office/drawing/2014/main" id="{A8541DC9-52B0-35DD-3949-B74DD9F584E2}"/>
              </a:ext>
            </a:extLst>
          </p:cNvPr>
          <p:cNvSpPr/>
          <p:nvPr userDrawn="1"/>
        </p:nvSpPr>
        <p:spPr>
          <a:xfrm>
            <a:off x="0" y="2880000"/>
            <a:ext cx="9144000" cy="2263500"/>
          </a:xfrm>
          <a:custGeom>
            <a:avLst/>
            <a:gdLst>
              <a:gd name="connsiteX0" fmla="*/ 9144000 w 9144000"/>
              <a:gd name="connsiteY0" fmla="*/ 0 h 2263500"/>
              <a:gd name="connsiteX1" fmla="*/ 9144000 w 9144000"/>
              <a:gd name="connsiteY1" fmla="*/ 2263500 h 2263500"/>
              <a:gd name="connsiteX2" fmla="*/ 0 w 9144000"/>
              <a:gd name="connsiteY2" fmla="*/ 2263500 h 2263500"/>
              <a:gd name="connsiteX3" fmla="*/ 0 w 9144000"/>
              <a:gd name="connsiteY3" fmla="*/ 1943617 h 2263500"/>
              <a:gd name="connsiteX4" fmla="*/ 9144000 w 9144000"/>
              <a:gd name="connsiteY4" fmla="*/ 0 h 226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263500">
                <a:moveTo>
                  <a:pt x="9144000" y="0"/>
                </a:moveTo>
                <a:lnTo>
                  <a:pt x="9144000" y="2263500"/>
                </a:lnTo>
                <a:lnTo>
                  <a:pt x="0" y="2263500"/>
                </a:lnTo>
                <a:lnTo>
                  <a:pt x="0" y="1943617"/>
                </a:lnTo>
                <a:lnTo>
                  <a:pt x="91440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5768B54E-92DB-5ABD-DEFF-404393A8324B}"/>
              </a:ext>
            </a:extLst>
          </p:cNvPr>
          <p:cNvSpPr>
            <a:spLocks noGrp="1"/>
          </p:cNvSpPr>
          <p:nvPr>
            <p:ph type="title" hasCustomPrompt="1"/>
          </p:nvPr>
        </p:nvSpPr>
        <p:spPr>
          <a:xfrm>
            <a:off x="412955" y="1865671"/>
            <a:ext cx="8472948" cy="2452098"/>
          </a:xfrm>
        </p:spPr>
        <p:txBody>
          <a:bodyPr anchor="b"/>
          <a:lstStyle>
            <a:lvl1pPr algn="r">
              <a:lnSpc>
                <a:spcPts val="5400"/>
              </a:lnSpc>
              <a:defRPr sz="5400">
                <a:solidFill>
                  <a:schemeClr val="accent4"/>
                </a:solidFill>
              </a:defRPr>
            </a:lvl1pPr>
          </a:lstStyle>
          <a:p>
            <a:r>
              <a:rPr lang="nl-NL"/>
              <a:t>KLIK OM STIJL TE BEWERKEN</a:t>
            </a:r>
            <a:endParaRPr lang="nl-BE"/>
          </a:p>
        </p:txBody>
      </p:sp>
      <p:sp>
        <p:nvSpPr>
          <p:cNvPr id="8" name="Ondertitel 2">
            <a:extLst>
              <a:ext uri="{FF2B5EF4-FFF2-40B4-BE49-F238E27FC236}">
                <a16:creationId xmlns:a16="http://schemas.microsoft.com/office/drawing/2014/main" id="{DDC11C3F-A902-31BB-3513-05E03BC10947}"/>
              </a:ext>
            </a:extLst>
          </p:cNvPr>
          <p:cNvSpPr>
            <a:spLocks noGrp="1"/>
          </p:cNvSpPr>
          <p:nvPr>
            <p:ph type="subTitle" idx="1" hasCustomPrompt="1"/>
          </p:nvPr>
        </p:nvSpPr>
        <p:spPr>
          <a:xfrm>
            <a:off x="2433485" y="4468969"/>
            <a:ext cx="6452418" cy="404531"/>
          </a:xfrm>
        </p:spPr>
        <p:txBody>
          <a:bodyPr bIns="0" anchor="ctr" anchorCtr="0">
            <a:noAutofit/>
          </a:bodyPr>
          <a:lstStyle>
            <a:lvl1pPr marL="0" indent="0" algn="r">
              <a:lnSpc>
                <a:spcPts val="1800"/>
              </a:lnSpc>
              <a:buNone/>
              <a:defRPr sz="1800">
                <a:solidFill>
                  <a:srgbClr val="EEEEE7"/>
                </a:solidFill>
                <a:latin typeface="Flanders Art Sans Medium" panose="000006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stijl te bewerken</a:t>
            </a:r>
            <a:endParaRPr lang="nl-BE"/>
          </a:p>
        </p:txBody>
      </p:sp>
    </p:spTree>
    <p:extLst>
      <p:ext uri="{BB962C8B-B14F-4D97-AF65-F5344CB8AC3E}">
        <p14:creationId xmlns:p14="http://schemas.microsoft.com/office/powerpoint/2010/main" val="3428741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2.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image" Target="../media/image5.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4.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image" Target="../media/image5.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4.png"/><Relationship Id="rId2" Type="http://schemas.openxmlformats.org/officeDocument/2006/relationships/slideLayout" Target="../slideLayouts/slideLayout28.xml"/><Relationship Id="rId16" Type="http://schemas.openxmlformats.org/officeDocument/2006/relationships/image" Target="../media/image3.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2.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398207" y="442799"/>
            <a:ext cx="5626509" cy="1376243"/>
          </a:xfrm>
          <a:prstGeom prst="rect">
            <a:avLst/>
          </a:prstGeom>
        </p:spPr>
        <p:txBody>
          <a:bodyPr vert="horz" lIns="0" tIns="0" rIns="0" bIns="0" rtlCol="0" anchor="t" anchorCtr="0">
            <a:noAutofit/>
          </a:bodyPr>
          <a:lstStyle/>
          <a:p>
            <a:r>
              <a:rPr lang="nl-NL"/>
              <a:t>Klik om de stijl te bewerken</a:t>
            </a:r>
            <a:endParaRPr lang="nl-BE"/>
          </a:p>
        </p:txBody>
      </p:sp>
      <p:sp>
        <p:nvSpPr>
          <p:cNvPr id="7" name="Tijdelijke aanduiding voor datum 3"/>
          <p:cNvSpPr>
            <a:spLocks noGrp="1"/>
          </p:cNvSpPr>
          <p:nvPr>
            <p:ph type="dt" sz="half" idx="2"/>
          </p:nvPr>
        </p:nvSpPr>
        <p:spPr>
          <a:xfrm>
            <a:off x="398207" y="4754700"/>
            <a:ext cx="900000" cy="270000"/>
          </a:xfrm>
          <a:prstGeom prst="rect">
            <a:avLst/>
          </a:prstGeom>
        </p:spPr>
        <p:txBody>
          <a:bodyPr vert="horz" lIns="91440" tIns="45720" rIns="91440" bIns="45720" rtlCol="0" anchor="ctr"/>
          <a:lstStyle>
            <a:lvl1pPr algn="l">
              <a:defRPr sz="1200">
                <a:solidFill>
                  <a:schemeClr val="tx1">
                    <a:tint val="75000"/>
                  </a:schemeClr>
                </a:solidFill>
                <a:latin typeface="FlandersArtSans-Regular" panose="00000500000000000000" pitchFamily="2" charset="0"/>
              </a:defRPr>
            </a:lvl1pPr>
          </a:lstStyle>
          <a:p>
            <a:endParaRPr lang="nl-BE"/>
          </a:p>
        </p:txBody>
      </p:sp>
      <p:sp>
        <p:nvSpPr>
          <p:cNvPr id="8" name="Tijdelijke aanduiding voor voettekst 4"/>
          <p:cNvSpPr>
            <a:spLocks noGrp="1"/>
          </p:cNvSpPr>
          <p:nvPr>
            <p:ph type="ftr" sz="quarter" idx="3"/>
          </p:nvPr>
        </p:nvSpPr>
        <p:spPr>
          <a:xfrm>
            <a:off x="1637071" y="4754700"/>
            <a:ext cx="6260689" cy="270000"/>
          </a:xfrm>
          <a:prstGeom prst="rect">
            <a:avLst/>
          </a:prstGeom>
        </p:spPr>
        <p:txBody>
          <a:bodyPr vert="horz" lIns="91440" tIns="45720" rIns="91440" bIns="45720" rtlCol="0" anchor="ctr"/>
          <a:lstStyle>
            <a:lvl1pPr algn="ctr">
              <a:defRPr sz="1200">
                <a:solidFill>
                  <a:schemeClr val="tx1">
                    <a:tint val="75000"/>
                  </a:schemeClr>
                </a:solidFill>
                <a:latin typeface="FlandersArtSans-Regular" panose="00000500000000000000" pitchFamily="2" charset="0"/>
              </a:defRPr>
            </a:lvl1pPr>
          </a:lstStyle>
          <a:p>
            <a:endParaRPr lang="nl-BE"/>
          </a:p>
        </p:txBody>
      </p:sp>
      <p:sp>
        <p:nvSpPr>
          <p:cNvPr id="9" name="Tijdelijke aanduiding voor dianummer 5"/>
          <p:cNvSpPr>
            <a:spLocks noGrp="1"/>
          </p:cNvSpPr>
          <p:nvPr>
            <p:ph type="sldNum" sz="quarter" idx="4"/>
          </p:nvPr>
        </p:nvSpPr>
        <p:spPr>
          <a:xfrm>
            <a:off x="8200801" y="4754700"/>
            <a:ext cx="540000" cy="270000"/>
          </a:xfrm>
          <a:prstGeom prst="rect">
            <a:avLst/>
          </a:prstGeom>
        </p:spPr>
        <p:txBody>
          <a:bodyPr vert="horz" lIns="91440" tIns="45720" rIns="91440" bIns="45720" rtlCol="0" anchor="ctr"/>
          <a:lstStyle>
            <a:lvl1pPr algn="r">
              <a:defRPr sz="1100">
                <a:solidFill>
                  <a:schemeClr val="tx1">
                    <a:tint val="75000"/>
                  </a:schemeClr>
                </a:solidFill>
                <a:latin typeface="FlandersArtSans-Regular" panose="00000500000000000000" pitchFamily="2" charset="0"/>
              </a:defRPr>
            </a:lvl1pPr>
          </a:lstStyle>
          <a:p>
            <a:fld id="{492AD3B4-D906-4191-84FB-4FE613E48036}" type="slidenum">
              <a:rPr lang="nl-BE" smtClean="0"/>
              <a:pPr/>
              <a:t>‹nr.›</a:t>
            </a:fld>
            <a:endParaRPr lang="nl-BE"/>
          </a:p>
        </p:txBody>
      </p:sp>
      <p:sp>
        <p:nvSpPr>
          <p:cNvPr id="10" name="Tijdelijke aanduiding voor tekst 2"/>
          <p:cNvSpPr>
            <a:spLocks noGrp="1"/>
          </p:cNvSpPr>
          <p:nvPr>
            <p:ph type="body" idx="1"/>
          </p:nvPr>
        </p:nvSpPr>
        <p:spPr>
          <a:xfrm>
            <a:off x="398207" y="1873044"/>
            <a:ext cx="8342594" cy="2827655"/>
          </a:xfrm>
          <a:prstGeom prst="rect">
            <a:avLst/>
          </a:prstGeom>
        </p:spPr>
        <p:txBody>
          <a:bodyPr vert="horz" lIns="0" tIns="0" rIns="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 </a:t>
            </a:r>
            <a:endParaRPr lang="nl-BE"/>
          </a:p>
          <a:p>
            <a:pPr lvl="4"/>
            <a:endParaRPr lang="nl-BE"/>
          </a:p>
        </p:txBody>
      </p:sp>
      <p:pic>
        <p:nvPicPr>
          <p:cNvPr id="4" name="Afbeelding 3">
            <a:extLst>
              <a:ext uri="{FF2B5EF4-FFF2-40B4-BE49-F238E27FC236}">
                <a16:creationId xmlns:a16="http://schemas.microsoft.com/office/drawing/2014/main" id="{1505C551-D18D-DF83-01AB-03EF535C2A9C}"/>
              </a:ext>
            </a:extLst>
          </p:cNvPr>
          <p:cNvPicPr>
            <a:picLocks noChangeAspect="1"/>
          </p:cNvPicPr>
          <p:nvPr userDrawn="1"/>
        </p:nvPicPr>
        <p:blipFill>
          <a:blip r:embed="rId17" cstate="print">
            <a:extLst>
              <a:ext uri="{28A0092B-C50C-407E-A947-70E740481C1C}">
                <a14:useLocalDpi xmlns:a14="http://schemas.microsoft.com/office/drawing/2010/main" val="0"/>
              </a:ext>
            </a:extLst>
          </a:blip>
          <a:srcRect/>
          <a:stretch/>
        </p:blipFill>
        <p:spPr>
          <a:xfrm>
            <a:off x="7064335" y="216000"/>
            <a:ext cx="1795854" cy="701013"/>
          </a:xfrm>
          <a:prstGeom prst="rect">
            <a:avLst/>
          </a:prstGeom>
        </p:spPr>
      </p:pic>
    </p:spTree>
    <p:extLst>
      <p:ext uri="{BB962C8B-B14F-4D97-AF65-F5344CB8AC3E}">
        <p14:creationId xmlns:p14="http://schemas.microsoft.com/office/powerpoint/2010/main" val="541548204"/>
      </p:ext>
    </p:extLst>
  </p:cSld>
  <p:clrMap bg1="lt1" tx1="dk1" bg2="lt2" tx2="dk2" accent1="accent1" accent2="accent2" accent3="accent3" accent4="accent4" accent5="accent5" accent6="accent6" hlink="hlink" folHlink="folHlink"/>
  <p:sldLayoutIdLst>
    <p:sldLayoutId id="2147483774" r:id="rId1"/>
    <p:sldLayoutId id="2147483661" r:id="rId2"/>
    <p:sldLayoutId id="2147483732" r:id="rId3"/>
    <p:sldLayoutId id="2147483733" r:id="rId4"/>
    <p:sldLayoutId id="2147483735" r:id="rId5"/>
    <p:sldLayoutId id="2147483677" r:id="rId6"/>
    <p:sldLayoutId id="2147483734" r:id="rId7"/>
    <p:sldLayoutId id="2147483736" r:id="rId8"/>
    <p:sldLayoutId id="2147483737" r:id="rId9"/>
    <p:sldLayoutId id="2147483772" r:id="rId10"/>
    <p:sldLayoutId id="2147483738" r:id="rId11"/>
    <p:sldLayoutId id="2147483770" r:id="rId12"/>
    <p:sldLayoutId id="2147483771" r:id="rId13"/>
    <p:sldLayoutId id="2147483773" r:id="rId14"/>
    <p:sldLayoutId id="2147483769" r:id="rId15"/>
  </p:sldLayoutIdLst>
  <p:hf hdr="0" ftr="0" dt="0"/>
  <p:txStyles>
    <p:titleStyle>
      <a:lvl1pPr algn="l" defTabSz="914400" rtl="0" eaLnBrk="1" latinLnBrk="0" hangingPunct="1">
        <a:lnSpc>
          <a:spcPts val="5400"/>
        </a:lnSpc>
        <a:spcBef>
          <a:spcPct val="0"/>
        </a:spcBef>
        <a:buNone/>
        <a:defRPr sz="5400" kern="1200">
          <a:solidFill>
            <a:srgbClr val="80B6E4"/>
          </a:solidFill>
          <a:latin typeface="FlandersArtSans-Bold" panose="00000800000000000000" pitchFamily="2" charset="0"/>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Tx/>
        <a:buSzPct val="90000"/>
        <a:buFontTx/>
        <a:buBlip>
          <a:blip r:embed="rId18"/>
        </a:buBlip>
        <a:tabLst/>
        <a:defRPr sz="2200" kern="1200" spc="0" baseline="0">
          <a:solidFill>
            <a:schemeClr val="tx1"/>
          </a:solidFill>
          <a:latin typeface="FlandersArtSans-Bold" panose="00000800000000000000" pitchFamily="2" charset="0"/>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Tx/>
        <a:buBlip>
          <a:blip r:embed="rId19"/>
        </a:buBlip>
        <a:tabLst/>
        <a:defRPr sz="2200" kern="1200" spc="0" baseline="0">
          <a:solidFill>
            <a:srgbClr val="9B9B9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Tx/>
        <a:buBlip>
          <a:blip r:embed="rId20"/>
        </a:buBlip>
        <a:tabLst/>
        <a:defRPr sz="2000" kern="1200" spc="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21"/>
        </a:buBlip>
        <a:tabLst/>
        <a:defRPr sz="2000" kern="1200" spc="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18"/>
        </a:buBlip>
        <a:tabLst/>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68000" y="1080000"/>
            <a:ext cx="8208000" cy="837000"/>
          </a:xfrm>
          <a:prstGeom prst="rect">
            <a:avLst/>
          </a:prstGeom>
        </p:spPr>
        <p:txBody>
          <a:bodyPr vert="horz" lIns="0" tIns="0" rIns="0" bIns="0" rtlCol="0" anchor="t" anchorCtr="0">
            <a:noAutofit/>
          </a:bodyPr>
          <a:lstStyle/>
          <a:p>
            <a:r>
              <a:rPr lang="nl-NL"/>
              <a:t>KLIK OM DE STIJL TE BEWERKEN</a:t>
            </a:r>
            <a:endParaRPr lang="nl-BE"/>
          </a:p>
        </p:txBody>
      </p:sp>
      <p:sp>
        <p:nvSpPr>
          <p:cNvPr id="3" name="Tijdelijke aanduiding voor tekst 2"/>
          <p:cNvSpPr>
            <a:spLocks noGrp="1"/>
          </p:cNvSpPr>
          <p:nvPr>
            <p:ph type="body" idx="1"/>
          </p:nvPr>
        </p:nvSpPr>
        <p:spPr>
          <a:xfrm>
            <a:off x="468000" y="1908000"/>
            <a:ext cx="8208000" cy="2754000"/>
          </a:xfrm>
          <a:prstGeom prst="rect">
            <a:avLst/>
          </a:prstGeom>
        </p:spPr>
        <p:txBody>
          <a:bodyPr vert="horz" lIns="0" tIns="0" rIns="0" bIns="0" rtlCol="0" anchor="t" anchorCtr="0">
            <a:noAutofit/>
          </a:bodyPr>
          <a:lstStyle/>
          <a:p>
            <a:pPr lvl="0"/>
            <a:r>
              <a:rPr lang="nl-NL"/>
              <a:t>Klik om de stijl te bewerken</a:t>
            </a:r>
          </a:p>
          <a:p>
            <a:pPr lvl="1"/>
            <a:r>
              <a:rPr lang="nl-NL"/>
              <a:t>Tweede niveau</a:t>
            </a:r>
          </a:p>
          <a:p>
            <a:pPr lvl="2"/>
            <a:r>
              <a:rPr lang="nl-NL"/>
              <a:t>Derde niveau</a:t>
            </a:r>
          </a:p>
          <a:p>
            <a:pPr lvl="3"/>
            <a:r>
              <a:rPr lang="nl-NL"/>
              <a:t>Vierde niveau</a:t>
            </a:r>
          </a:p>
          <a:p>
            <a:pPr lvl="4"/>
            <a:r>
              <a:rPr lang="nl-NL"/>
              <a:t>Vijfde niveau </a:t>
            </a:r>
            <a:endParaRPr lang="nl-BE"/>
          </a:p>
          <a:p>
            <a:pPr lvl="4"/>
            <a:endParaRPr lang="nl-BE"/>
          </a:p>
        </p:txBody>
      </p:sp>
    </p:spTree>
    <p:extLst>
      <p:ext uri="{BB962C8B-B14F-4D97-AF65-F5344CB8AC3E}">
        <p14:creationId xmlns:p14="http://schemas.microsoft.com/office/powerpoint/2010/main" val="2674918091"/>
      </p:ext>
    </p:extLst>
  </p:cSld>
  <p:clrMap bg1="lt1" tx1="dk1" bg2="lt2" tx2="dk2" accent1="accent1" accent2="accent2" accent3="accent3" accent4="accent4" accent5="accent5" accent6="accent6" hlink="hlink" folHlink="folHlink"/>
  <p:sldLayoutIdLst>
    <p:sldLayoutId id="2147483703" r:id="rId1"/>
    <p:sldLayoutId id="2147483707" r:id="rId2"/>
    <p:sldLayoutId id="2147483708" r:id="rId3"/>
    <p:sldLayoutId id="2147483704" r:id="rId4"/>
    <p:sldLayoutId id="2147483722" r:id="rId5"/>
    <p:sldLayoutId id="2147483720" r:id="rId6"/>
    <p:sldLayoutId id="2147483723" r:id="rId7"/>
    <p:sldLayoutId id="2147483710" r:id="rId8"/>
    <p:sldLayoutId id="2147483705" r:id="rId9"/>
    <p:sldLayoutId id="2147483712" r:id="rId10"/>
    <p:sldLayoutId id="2147483775" r:id="rId11"/>
  </p:sldLayoutIdLst>
  <p:hf hdr="0" ftr="0" dt="0"/>
  <p:txStyles>
    <p:titleStyle>
      <a:lvl1pPr algn="l" defTabSz="914400" rtl="0" eaLnBrk="1" latinLnBrk="0" hangingPunct="1">
        <a:lnSpc>
          <a:spcPct val="90000"/>
        </a:lnSpc>
        <a:spcBef>
          <a:spcPts val="0"/>
        </a:spcBef>
        <a:buNone/>
        <a:defRPr sz="2500" b="0" i="0" kern="1200">
          <a:solidFill>
            <a:schemeClr val="accent6"/>
          </a:solidFill>
          <a:latin typeface="FlandersArtSans-Bold" panose="00000800000000000000" pitchFamily="2" charset="0"/>
          <a:ea typeface="+mj-ea"/>
          <a:cs typeface="FlandersArtSans-Bold" panose="00000800000000000000" pitchFamily="2" charset="0"/>
        </a:defRPr>
      </a:lvl1pPr>
    </p:titleStyle>
    <p:bodyStyle>
      <a:lvl1pPr marL="288000" indent="-288000" algn="l" defTabSz="914400" rtl="0" eaLnBrk="1" latinLnBrk="0" hangingPunct="1">
        <a:lnSpc>
          <a:spcPct val="90000"/>
        </a:lnSpc>
        <a:spcBef>
          <a:spcPts val="300"/>
        </a:spcBef>
        <a:buSzPct val="90000"/>
        <a:buFontTx/>
        <a:buBlip>
          <a:blip r:embed="rId13"/>
        </a:buBlip>
        <a:defRPr sz="1400" kern="1200" spc="0">
          <a:solidFill>
            <a:schemeClr val="tx1"/>
          </a:solidFill>
          <a:latin typeface="FlandersArtSans-Bold" panose="00000800000000000000" pitchFamily="2" charset="0"/>
          <a:ea typeface="+mn-ea"/>
          <a:cs typeface="+mn-cs"/>
        </a:defRPr>
      </a:lvl1pPr>
      <a:lvl2pPr marL="576000" indent="-288000" algn="l" defTabSz="914400" rtl="0" eaLnBrk="1" latinLnBrk="0" hangingPunct="1">
        <a:lnSpc>
          <a:spcPct val="90000"/>
        </a:lnSpc>
        <a:spcBef>
          <a:spcPts val="300"/>
        </a:spcBef>
        <a:buSzPct val="70000"/>
        <a:buFontTx/>
        <a:buBlip>
          <a:blip r:embed="rId14"/>
        </a:buBlip>
        <a:defRPr sz="14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90000"/>
        <a:buFontTx/>
        <a:buBlip>
          <a:blip r:embed="rId15"/>
        </a:buBlip>
        <a:defRPr sz="14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16"/>
        </a:buBlip>
        <a:defRPr sz="14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13"/>
        </a:buBlip>
        <a:defRPr sz="14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68000" y="521200"/>
            <a:ext cx="8208000" cy="837000"/>
          </a:xfrm>
          <a:prstGeom prst="rect">
            <a:avLst/>
          </a:prstGeom>
        </p:spPr>
        <p:txBody>
          <a:bodyPr vert="horz" lIns="0" tIns="0" rIns="0" bIns="0" rtlCol="0" anchor="t" anchorCtr="0">
            <a:noAutofit/>
          </a:bodyPr>
          <a:lstStyle/>
          <a:p>
            <a:r>
              <a:rPr lang="nl-NL"/>
              <a:t>KLIK OM DE STIJL TE BEWERKEN</a:t>
            </a:r>
            <a:endParaRPr lang="nl-BE"/>
          </a:p>
        </p:txBody>
      </p:sp>
      <p:sp>
        <p:nvSpPr>
          <p:cNvPr id="3" name="Tijdelijke aanduiding voor tekst 2"/>
          <p:cNvSpPr>
            <a:spLocks noGrp="1"/>
          </p:cNvSpPr>
          <p:nvPr>
            <p:ph type="body" idx="1"/>
          </p:nvPr>
        </p:nvSpPr>
        <p:spPr>
          <a:xfrm>
            <a:off x="468000" y="1441450"/>
            <a:ext cx="8208000" cy="3220550"/>
          </a:xfrm>
          <a:prstGeom prst="rect">
            <a:avLst/>
          </a:prstGeom>
        </p:spPr>
        <p:txBody>
          <a:bodyPr vert="horz" lIns="0" tIns="0" rIns="0" bIns="0" rtlCol="0" anchor="t" anchorCtr="0">
            <a:noAutofit/>
          </a:bodyPr>
          <a:lstStyle/>
          <a:p>
            <a:pPr lvl="0"/>
            <a:r>
              <a:rPr lang="nl-NL"/>
              <a:t>Klik om de stijl te bewerken</a:t>
            </a:r>
          </a:p>
          <a:p>
            <a:pPr lvl="1"/>
            <a:r>
              <a:rPr lang="nl-NL"/>
              <a:t>Tweede niveau</a:t>
            </a:r>
          </a:p>
          <a:p>
            <a:pPr lvl="2"/>
            <a:r>
              <a:rPr lang="nl-NL"/>
              <a:t>Derde niveau</a:t>
            </a:r>
          </a:p>
          <a:p>
            <a:pPr lvl="3"/>
            <a:r>
              <a:rPr lang="nl-NL"/>
              <a:t>Vierde niveau</a:t>
            </a:r>
          </a:p>
          <a:p>
            <a:pPr lvl="4"/>
            <a:r>
              <a:rPr lang="nl-NL"/>
              <a:t>Vijfde niveau </a:t>
            </a:r>
            <a:endParaRPr lang="nl-BE"/>
          </a:p>
          <a:p>
            <a:pPr lvl="4"/>
            <a:endParaRPr lang="nl-BE"/>
          </a:p>
        </p:txBody>
      </p:sp>
    </p:spTree>
    <p:extLst>
      <p:ext uri="{BB962C8B-B14F-4D97-AF65-F5344CB8AC3E}">
        <p14:creationId xmlns:p14="http://schemas.microsoft.com/office/powerpoint/2010/main" val="3417252091"/>
      </p:ext>
    </p:extLst>
  </p:cSld>
  <p:clrMap bg1="lt1" tx1="dk1" bg2="lt2" tx2="dk2" accent1="accent1" accent2="accent2" accent3="accent3" accent4="accent4" accent5="accent5" accent6="accent6" hlink="hlink" folHlink="folHlink"/>
  <p:sldLayoutIdLst>
    <p:sldLayoutId id="2147483754" r:id="rId1"/>
    <p:sldLayoutId id="2147483756" r:id="rId2"/>
    <p:sldLayoutId id="2147483766" r:id="rId3"/>
    <p:sldLayoutId id="2147483759" r:id="rId4"/>
    <p:sldLayoutId id="2147483763" r:id="rId5"/>
    <p:sldLayoutId id="2147483764" r:id="rId6"/>
    <p:sldLayoutId id="2147483751" r:id="rId7"/>
    <p:sldLayoutId id="2147483760" r:id="rId8"/>
    <p:sldLayoutId id="2147483761" r:id="rId9"/>
    <p:sldLayoutId id="2147483762" r:id="rId10"/>
    <p:sldLayoutId id="2147483768" r:id="rId11"/>
    <p:sldLayoutId id="2147483765" r:id="rId12"/>
    <p:sldLayoutId id="2147483767" r:id="rId13"/>
  </p:sldLayoutIdLst>
  <p:hf hdr="0" ftr="0" dt="0"/>
  <p:txStyles>
    <p:titleStyle>
      <a:lvl1pPr algn="l" defTabSz="914400" rtl="0" eaLnBrk="1" latinLnBrk="0" hangingPunct="1">
        <a:lnSpc>
          <a:spcPct val="90000"/>
        </a:lnSpc>
        <a:spcBef>
          <a:spcPts val="0"/>
        </a:spcBef>
        <a:buNone/>
        <a:defRPr sz="2500" b="0" i="0" kern="1200">
          <a:solidFill>
            <a:schemeClr val="accent6"/>
          </a:solidFill>
          <a:latin typeface="FlandersArtSans-Bold" panose="00000800000000000000" pitchFamily="2" charset="0"/>
          <a:ea typeface="+mj-ea"/>
          <a:cs typeface="FlandersArtSans-Bold" panose="00000800000000000000" pitchFamily="2" charset="0"/>
        </a:defRPr>
      </a:lvl1pPr>
    </p:titleStyle>
    <p:bodyStyle>
      <a:lvl1pPr marL="288000" indent="-288000" algn="l" defTabSz="914400" rtl="0" eaLnBrk="1" latinLnBrk="0" hangingPunct="1">
        <a:lnSpc>
          <a:spcPct val="90000"/>
        </a:lnSpc>
        <a:spcBef>
          <a:spcPts val="300"/>
        </a:spcBef>
        <a:buSzPct val="90000"/>
        <a:buFontTx/>
        <a:buBlip>
          <a:blip r:embed="rId15"/>
        </a:buBlip>
        <a:defRPr sz="1400" kern="1200" spc="0">
          <a:solidFill>
            <a:schemeClr val="tx1"/>
          </a:solidFill>
          <a:latin typeface="FlandersArtSans-Bold" panose="00000800000000000000" pitchFamily="2" charset="0"/>
          <a:ea typeface="+mn-ea"/>
          <a:cs typeface="+mn-cs"/>
        </a:defRPr>
      </a:lvl1pPr>
      <a:lvl2pPr marL="576000" indent="-288000" algn="l" defTabSz="914400" rtl="0" eaLnBrk="1" latinLnBrk="0" hangingPunct="1">
        <a:lnSpc>
          <a:spcPct val="90000"/>
        </a:lnSpc>
        <a:spcBef>
          <a:spcPts val="300"/>
        </a:spcBef>
        <a:buSzPct val="70000"/>
        <a:buFontTx/>
        <a:buBlip>
          <a:blip r:embed="rId16"/>
        </a:buBlip>
        <a:defRPr sz="14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90000"/>
        <a:buFontTx/>
        <a:buBlip>
          <a:blip r:embed="rId17"/>
        </a:buBlip>
        <a:defRPr sz="14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18"/>
        </a:buBlip>
        <a:defRPr sz="14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15"/>
        </a:buBlip>
        <a:defRPr sz="14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14.png"/><Relationship Id="rId4" Type="http://schemas.openxmlformats.org/officeDocument/2006/relationships/image" Target="../media/image13.sv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3.xml"/><Relationship Id="rId6" Type="http://schemas.openxmlformats.org/officeDocument/2006/relationships/image" Target="../media/image21.png"/><Relationship Id="rId5" Type="http://schemas.openxmlformats.org/officeDocument/2006/relationships/image" Target="../media/image22.png"/><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image" Target="../media/image21.png"/><Relationship Id="rId5" Type="http://schemas.openxmlformats.org/officeDocument/2006/relationships/image" Target="../media/image23.png"/><Relationship Id="rId4" Type="http://schemas.openxmlformats.org/officeDocument/2006/relationships/image" Target="../media/image13.svg"/></Relationships>
</file>

<file path=ppt/slides/_rels/slide1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svg"/><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3.xml"/><Relationship Id="rId5" Type="http://schemas.openxmlformats.org/officeDocument/2006/relationships/image" Target="../media/image34.png"/><Relationship Id="rId4" Type="http://schemas.openxmlformats.org/officeDocument/2006/relationships/image" Target="../media/image25.svg"/></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3.xml"/><Relationship Id="rId5" Type="http://schemas.openxmlformats.org/officeDocument/2006/relationships/image" Target="../media/image17.png"/><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B7DC86EA-E87D-62A6-3C9F-6358EC9DC51D}"/>
              </a:ext>
            </a:extLst>
          </p:cNvPr>
          <p:cNvSpPr/>
          <p:nvPr/>
        </p:nvSpPr>
        <p:spPr>
          <a:xfrm>
            <a:off x="0" y="0"/>
            <a:ext cx="9144000" cy="5145812"/>
          </a:xfrm>
          <a:prstGeom prst="rect">
            <a:avLst/>
          </a:prstGeom>
          <a:solidFill>
            <a:srgbClr val="9B1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Graphic 10">
            <a:extLst>
              <a:ext uri="{FF2B5EF4-FFF2-40B4-BE49-F238E27FC236}">
                <a16:creationId xmlns:a16="http://schemas.microsoft.com/office/drawing/2014/main" id="{2ABA311B-CDD5-6161-FB37-A0D970087B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81285" y="54129"/>
            <a:ext cx="2062716" cy="1290984"/>
          </a:xfrm>
          <a:prstGeom prst="rect">
            <a:avLst/>
          </a:prstGeom>
        </p:spPr>
      </p:pic>
      <p:pic>
        <p:nvPicPr>
          <p:cNvPr id="16" name="Afbeelding 15">
            <a:extLst>
              <a:ext uri="{FF2B5EF4-FFF2-40B4-BE49-F238E27FC236}">
                <a16:creationId xmlns:a16="http://schemas.microsoft.com/office/drawing/2014/main" id="{8D049827-D1DA-B945-411D-39113A210E9A}"/>
              </a:ext>
            </a:extLst>
          </p:cNvPr>
          <p:cNvPicPr>
            <a:picLocks noChangeAspect="1"/>
          </p:cNvPicPr>
          <p:nvPr/>
        </p:nvPicPr>
        <p:blipFill>
          <a:blip r:embed="rId5"/>
          <a:stretch>
            <a:fillRect/>
          </a:stretch>
        </p:blipFill>
        <p:spPr>
          <a:xfrm>
            <a:off x="1181528" y="1802447"/>
            <a:ext cx="6675348" cy="1724420"/>
          </a:xfrm>
          <a:prstGeom prst="rect">
            <a:avLst/>
          </a:prstGeom>
        </p:spPr>
      </p:pic>
    </p:spTree>
    <p:extLst>
      <p:ext uri="{BB962C8B-B14F-4D97-AF65-F5344CB8AC3E}">
        <p14:creationId xmlns:p14="http://schemas.microsoft.com/office/powerpoint/2010/main" val="4019077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10C8B04E-1436-D813-B615-0F1A205AF38C}"/>
              </a:ext>
            </a:extLst>
          </p:cNvPr>
          <p:cNvSpPr/>
          <p:nvPr/>
        </p:nvSpPr>
        <p:spPr>
          <a:xfrm>
            <a:off x="254000" y="215900"/>
            <a:ext cx="8636000" cy="4699000"/>
          </a:xfrm>
          <a:prstGeom prst="rect">
            <a:avLst/>
          </a:prstGeom>
          <a:solidFill>
            <a:srgbClr val="E1B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Graphic 5">
            <a:extLst>
              <a:ext uri="{FF2B5EF4-FFF2-40B4-BE49-F238E27FC236}">
                <a16:creationId xmlns:a16="http://schemas.microsoft.com/office/drawing/2014/main" id="{EF5AED20-006B-A578-8AD0-F7D9EF19AB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81284" y="328439"/>
            <a:ext cx="2062716" cy="1290984"/>
          </a:xfrm>
          <a:prstGeom prst="rect">
            <a:avLst/>
          </a:prstGeom>
        </p:spPr>
      </p:pic>
      <p:sp>
        <p:nvSpPr>
          <p:cNvPr id="2" name="Tekstvak 1">
            <a:extLst>
              <a:ext uri="{FF2B5EF4-FFF2-40B4-BE49-F238E27FC236}">
                <a16:creationId xmlns:a16="http://schemas.microsoft.com/office/drawing/2014/main" id="{44FC6537-F3CB-B0F2-A270-89DF2FF78428}"/>
              </a:ext>
            </a:extLst>
          </p:cNvPr>
          <p:cNvSpPr txBox="1"/>
          <p:nvPr/>
        </p:nvSpPr>
        <p:spPr>
          <a:xfrm>
            <a:off x="663771" y="441742"/>
            <a:ext cx="6308529" cy="1631216"/>
          </a:xfrm>
          <a:prstGeom prst="rect">
            <a:avLst/>
          </a:prstGeom>
          <a:noFill/>
        </p:spPr>
        <p:txBody>
          <a:bodyPr wrap="square" rtlCol="0">
            <a:spAutoFit/>
          </a:bodyPr>
          <a:lstStyle/>
          <a:p>
            <a:r>
              <a:rPr lang="nl-BE" sz="3200">
                <a:solidFill>
                  <a:srgbClr val="9B1380"/>
                </a:solidFill>
                <a:latin typeface="FlandersArtSans-Bold" panose="00000800000000000000" pitchFamily="2" charset="0"/>
              </a:rPr>
              <a:t>Overzichtelijke en gebruiksvriendelijke vormgeving</a:t>
            </a:r>
          </a:p>
          <a:p>
            <a:endParaRPr lang="nl-BE"/>
          </a:p>
          <a:p>
            <a:endParaRPr lang="nl-BE"/>
          </a:p>
        </p:txBody>
      </p:sp>
      <p:sp>
        <p:nvSpPr>
          <p:cNvPr id="12" name="Tekstvak 11">
            <a:extLst>
              <a:ext uri="{FF2B5EF4-FFF2-40B4-BE49-F238E27FC236}">
                <a16:creationId xmlns:a16="http://schemas.microsoft.com/office/drawing/2014/main" id="{C68189F2-F287-5853-18CC-CDE635769AE4}"/>
              </a:ext>
            </a:extLst>
          </p:cNvPr>
          <p:cNvSpPr txBox="1"/>
          <p:nvPr/>
        </p:nvSpPr>
        <p:spPr>
          <a:xfrm>
            <a:off x="5456336" y="1808550"/>
            <a:ext cx="3285929" cy="707886"/>
          </a:xfrm>
          <a:prstGeom prst="rect">
            <a:avLst/>
          </a:prstGeom>
          <a:noFill/>
        </p:spPr>
        <p:txBody>
          <a:bodyPr wrap="square">
            <a:spAutoFit/>
          </a:bodyPr>
          <a:lstStyle/>
          <a:p>
            <a:r>
              <a:rPr lang="nl-BE" sz="2000" kern="0">
                <a:solidFill>
                  <a:srgbClr val="2C1A50"/>
                </a:solidFill>
                <a:latin typeface="FlandersArtSans-Regular"/>
              </a:rPr>
              <a:t>Surf zelf al eens door de schermen in dit model 👇</a:t>
            </a:r>
            <a:endParaRPr lang="nl-BE" sz="2000" kern="0">
              <a:solidFill>
                <a:srgbClr val="2C1A50"/>
              </a:solidFill>
              <a:latin typeface="FlandersArtSans-Regular" pitchFamily="2" charset="77"/>
            </a:endParaRPr>
          </a:p>
        </p:txBody>
      </p:sp>
      <p:pic>
        <p:nvPicPr>
          <p:cNvPr id="8" name="Picture 13">
            <a:extLst>
              <a:ext uri="{FF2B5EF4-FFF2-40B4-BE49-F238E27FC236}">
                <a16:creationId xmlns:a16="http://schemas.microsoft.com/office/drawing/2014/main" id="{39F08A2F-70F2-09FB-9AE6-62DA25225407}"/>
              </a:ext>
            </a:extLst>
          </p:cNvPr>
          <p:cNvPicPr>
            <a:picLocks noChangeAspect="1"/>
          </p:cNvPicPr>
          <p:nvPr/>
        </p:nvPicPr>
        <p:blipFill>
          <a:blip r:embed="rId5"/>
          <a:stretch>
            <a:fillRect/>
          </a:stretch>
        </p:blipFill>
        <p:spPr>
          <a:xfrm>
            <a:off x="846088" y="2199958"/>
            <a:ext cx="3709841" cy="4104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9" name="Tekstvak 8">
            <a:extLst>
              <a:ext uri="{FF2B5EF4-FFF2-40B4-BE49-F238E27FC236}">
                <a16:creationId xmlns:a16="http://schemas.microsoft.com/office/drawing/2014/main" id="{BB745893-EE67-078E-CDA1-146A16BA4F49}"/>
              </a:ext>
            </a:extLst>
          </p:cNvPr>
          <p:cNvSpPr txBox="1"/>
          <p:nvPr/>
        </p:nvSpPr>
        <p:spPr>
          <a:xfrm>
            <a:off x="663771" y="1608495"/>
            <a:ext cx="3285929" cy="400110"/>
          </a:xfrm>
          <a:prstGeom prst="rect">
            <a:avLst/>
          </a:prstGeom>
          <a:noFill/>
        </p:spPr>
        <p:txBody>
          <a:bodyPr wrap="square">
            <a:spAutoFit/>
          </a:bodyPr>
          <a:lstStyle/>
          <a:p>
            <a:pPr marL="285750" indent="-285750">
              <a:buFont typeface="Wingdings" panose="05000000000000000000" pitchFamily="2" charset="2"/>
              <a:buChar char="ü"/>
            </a:pPr>
            <a:r>
              <a:rPr lang="nl-BE" sz="2000" kern="0">
                <a:solidFill>
                  <a:srgbClr val="2C1A50"/>
                </a:solidFill>
                <a:latin typeface="FlandersArtSans-Regular"/>
              </a:rPr>
              <a:t>Zorgteam samenstellen</a:t>
            </a:r>
            <a:endParaRPr lang="nl-BE" sz="2000" kern="0">
              <a:solidFill>
                <a:srgbClr val="2C1A50"/>
              </a:solidFill>
              <a:latin typeface="FlandersArtSans-Regular" pitchFamily="2" charset="77"/>
            </a:endParaRPr>
          </a:p>
        </p:txBody>
      </p:sp>
      <p:pic>
        <p:nvPicPr>
          <p:cNvPr id="3" name="Afbeelding 2">
            <a:extLst>
              <a:ext uri="{FF2B5EF4-FFF2-40B4-BE49-F238E27FC236}">
                <a16:creationId xmlns:a16="http://schemas.microsoft.com/office/drawing/2014/main" id="{3ADED582-970D-A88A-6690-E46A60ADB9AD}"/>
              </a:ext>
            </a:extLst>
          </p:cNvPr>
          <p:cNvPicPr>
            <a:picLocks noChangeAspect="1"/>
          </p:cNvPicPr>
          <p:nvPr/>
        </p:nvPicPr>
        <p:blipFill>
          <a:blip r:embed="rId6"/>
          <a:stretch>
            <a:fillRect/>
          </a:stretch>
        </p:blipFill>
        <p:spPr>
          <a:xfrm>
            <a:off x="5942128" y="2571750"/>
            <a:ext cx="2060344" cy="2060344"/>
          </a:xfrm>
          <a:prstGeom prst="rect">
            <a:avLst/>
          </a:prstGeom>
        </p:spPr>
      </p:pic>
    </p:spTree>
    <p:extLst>
      <p:ext uri="{BB962C8B-B14F-4D97-AF65-F5344CB8AC3E}">
        <p14:creationId xmlns:p14="http://schemas.microsoft.com/office/powerpoint/2010/main" val="1146698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10C8B04E-1436-D813-B615-0F1A205AF38C}"/>
              </a:ext>
            </a:extLst>
          </p:cNvPr>
          <p:cNvSpPr/>
          <p:nvPr/>
        </p:nvSpPr>
        <p:spPr>
          <a:xfrm>
            <a:off x="254000" y="215900"/>
            <a:ext cx="8636000" cy="4699000"/>
          </a:xfrm>
          <a:prstGeom prst="rect">
            <a:avLst/>
          </a:prstGeom>
          <a:solidFill>
            <a:srgbClr val="E1B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Graphic 5">
            <a:extLst>
              <a:ext uri="{FF2B5EF4-FFF2-40B4-BE49-F238E27FC236}">
                <a16:creationId xmlns:a16="http://schemas.microsoft.com/office/drawing/2014/main" id="{EF5AED20-006B-A578-8AD0-F7D9EF19AB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81284" y="328439"/>
            <a:ext cx="2062716" cy="1290984"/>
          </a:xfrm>
          <a:prstGeom prst="rect">
            <a:avLst/>
          </a:prstGeom>
        </p:spPr>
      </p:pic>
      <p:sp>
        <p:nvSpPr>
          <p:cNvPr id="2" name="Tekstvak 1">
            <a:extLst>
              <a:ext uri="{FF2B5EF4-FFF2-40B4-BE49-F238E27FC236}">
                <a16:creationId xmlns:a16="http://schemas.microsoft.com/office/drawing/2014/main" id="{44FC6537-F3CB-B0F2-A270-89DF2FF78428}"/>
              </a:ext>
            </a:extLst>
          </p:cNvPr>
          <p:cNvSpPr txBox="1"/>
          <p:nvPr/>
        </p:nvSpPr>
        <p:spPr>
          <a:xfrm>
            <a:off x="663771" y="441742"/>
            <a:ext cx="6308529" cy="1631216"/>
          </a:xfrm>
          <a:prstGeom prst="rect">
            <a:avLst/>
          </a:prstGeom>
          <a:noFill/>
        </p:spPr>
        <p:txBody>
          <a:bodyPr wrap="square" rtlCol="0">
            <a:spAutoFit/>
          </a:bodyPr>
          <a:lstStyle/>
          <a:p>
            <a:r>
              <a:rPr lang="nl-BE" sz="3200">
                <a:solidFill>
                  <a:srgbClr val="9B1380"/>
                </a:solidFill>
                <a:latin typeface="FlandersArtSans-Bold" panose="00000800000000000000" pitchFamily="2" charset="0"/>
              </a:rPr>
              <a:t>Overzichtelijke en gebruiksvriendelijke vormgeving</a:t>
            </a:r>
          </a:p>
          <a:p>
            <a:endParaRPr lang="nl-BE"/>
          </a:p>
          <a:p>
            <a:endParaRPr lang="nl-BE"/>
          </a:p>
        </p:txBody>
      </p:sp>
      <p:sp>
        <p:nvSpPr>
          <p:cNvPr id="11" name="Tekstvak 10">
            <a:extLst>
              <a:ext uri="{FF2B5EF4-FFF2-40B4-BE49-F238E27FC236}">
                <a16:creationId xmlns:a16="http://schemas.microsoft.com/office/drawing/2014/main" id="{F34A1AF9-3169-FEBF-09BC-DCDA68081D2D}"/>
              </a:ext>
            </a:extLst>
          </p:cNvPr>
          <p:cNvSpPr txBox="1"/>
          <p:nvPr/>
        </p:nvSpPr>
        <p:spPr>
          <a:xfrm>
            <a:off x="663771" y="1646207"/>
            <a:ext cx="2701729" cy="400110"/>
          </a:xfrm>
          <a:prstGeom prst="rect">
            <a:avLst/>
          </a:prstGeom>
          <a:noFill/>
        </p:spPr>
        <p:txBody>
          <a:bodyPr wrap="square">
            <a:spAutoFit/>
          </a:bodyPr>
          <a:lstStyle/>
          <a:p>
            <a:pPr marL="285750" indent="-285750">
              <a:buFont typeface="Wingdings" panose="05000000000000000000" pitchFamily="2" charset="2"/>
              <a:buChar char="ü"/>
            </a:pPr>
            <a:r>
              <a:rPr lang="nl-BE" sz="2000" kern="0">
                <a:solidFill>
                  <a:srgbClr val="2C1A50"/>
                </a:solidFill>
                <a:latin typeface="FlandersArtSans-Regular"/>
              </a:rPr>
              <a:t>Notities uitwisselen</a:t>
            </a:r>
            <a:endParaRPr lang="nl-BE" sz="2000" kern="0">
              <a:solidFill>
                <a:srgbClr val="2C1A50"/>
              </a:solidFill>
              <a:latin typeface="FlandersArtSans-Regular" pitchFamily="2" charset="77"/>
            </a:endParaRPr>
          </a:p>
        </p:txBody>
      </p:sp>
      <p:sp>
        <p:nvSpPr>
          <p:cNvPr id="12" name="Tekstvak 11">
            <a:extLst>
              <a:ext uri="{FF2B5EF4-FFF2-40B4-BE49-F238E27FC236}">
                <a16:creationId xmlns:a16="http://schemas.microsoft.com/office/drawing/2014/main" id="{C68189F2-F287-5853-18CC-CDE635769AE4}"/>
              </a:ext>
            </a:extLst>
          </p:cNvPr>
          <p:cNvSpPr txBox="1"/>
          <p:nvPr/>
        </p:nvSpPr>
        <p:spPr>
          <a:xfrm>
            <a:off x="5456336" y="1808550"/>
            <a:ext cx="3285929" cy="1015663"/>
          </a:xfrm>
          <a:prstGeom prst="rect">
            <a:avLst/>
          </a:prstGeom>
          <a:noFill/>
        </p:spPr>
        <p:txBody>
          <a:bodyPr wrap="square">
            <a:spAutoFit/>
          </a:bodyPr>
          <a:lstStyle/>
          <a:p>
            <a:r>
              <a:rPr lang="nl-BE" sz="2000" kern="0" dirty="0">
                <a:solidFill>
                  <a:srgbClr val="2C1A50"/>
                </a:solidFill>
                <a:latin typeface="FlandersArtSans-Regular"/>
              </a:rPr>
              <a:t>Surf zelf al eens door de schermen in dit model 👇</a:t>
            </a:r>
            <a:br>
              <a:rPr lang="nl-BE" sz="2000" kern="0" dirty="0">
                <a:solidFill>
                  <a:srgbClr val="2C1A50"/>
                </a:solidFill>
                <a:latin typeface="FlandersArtSans-Regular"/>
              </a:rPr>
            </a:br>
            <a:endParaRPr lang="nl-BE" sz="2000" kern="0" dirty="0">
              <a:solidFill>
                <a:srgbClr val="2C1A50"/>
              </a:solidFill>
              <a:latin typeface="FlandersArtSans-Regular" pitchFamily="2" charset="77"/>
            </a:endParaRPr>
          </a:p>
        </p:txBody>
      </p:sp>
      <p:pic>
        <p:nvPicPr>
          <p:cNvPr id="8" name="Picture 5">
            <a:extLst>
              <a:ext uri="{FF2B5EF4-FFF2-40B4-BE49-F238E27FC236}">
                <a16:creationId xmlns:a16="http://schemas.microsoft.com/office/drawing/2014/main" id="{B4C2F0CB-494A-F04E-5BE3-17F21E655D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8569" y="2199958"/>
            <a:ext cx="3487251" cy="4284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3" name="Afbeelding 2">
            <a:extLst>
              <a:ext uri="{FF2B5EF4-FFF2-40B4-BE49-F238E27FC236}">
                <a16:creationId xmlns:a16="http://schemas.microsoft.com/office/drawing/2014/main" id="{CDCDFD00-FB09-5923-7E68-5B2E6AB00E4A}"/>
              </a:ext>
            </a:extLst>
          </p:cNvPr>
          <p:cNvPicPr>
            <a:picLocks noChangeAspect="1"/>
          </p:cNvPicPr>
          <p:nvPr/>
        </p:nvPicPr>
        <p:blipFill>
          <a:blip r:embed="rId6"/>
          <a:stretch>
            <a:fillRect/>
          </a:stretch>
        </p:blipFill>
        <p:spPr>
          <a:xfrm>
            <a:off x="5942128" y="2641414"/>
            <a:ext cx="2060344" cy="2060344"/>
          </a:xfrm>
          <a:prstGeom prst="rect">
            <a:avLst/>
          </a:prstGeom>
        </p:spPr>
      </p:pic>
    </p:spTree>
    <p:extLst>
      <p:ext uri="{BB962C8B-B14F-4D97-AF65-F5344CB8AC3E}">
        <p14:creationId xmlns:p14="http://schemas.microsoft.com/office/powerpoint/2010/main" val="35706977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Connector 66">
            <a:extLst>
              <a:ext uri="{FF2B5EF4-FFF2-40B4-BE49-F238E27FC236}">
                <a16:creationId xmlns:a16="http://schemas.microsoft.com/office/drawing/2014/main" id="{119872E3-2241-3A27-7B0F-D537FDFC8482}"/>
              </a:ext>
            </a:extLst>
          </p:cNvPr>
          <p:cNvCxnSpPr>
            <a:cxnSpLocks/>
          </p:cNvCxnSpPr>
          <p:nvPr/>
        </p:nvCxnSpPr>
        <p:spPr>
          <a:xfrm flipV="1">
            <a:off x="7993495" y="2369916"/>
            <a:ext cx="0" cy="29226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0D87B1E2-20DE-C0B5-D013-29EC18615825}"/>
              </a:ext>
            </a:extLst>
          </p:cNvPr>
          <p:cNvCxnSpPr>
            <a:cxnSpLocks/>
            <a:stCxn id="25" idx="0"/>
            <a:endCxn id="48" idx="2"/>
          </p:cNvCxnSpPr>
          <p:nvPr/>
        </p:nvCxnSpPr>
        <p:spPr>
          <a:xfrm flipV="1">
            <a:off x="1452100" y="1763314"/>
            <a:ext cx="0" cy="106082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FF02B1F-9726-256D-5FF7-89D9541093D7}"/>
              </a:ext>
            </a:extLst>
          </p:cNvPr>
          <p:cNvCxnSpPr>
            <a:cxnSpLocks/>
            <a:stCxn id="28" idx="0"/>
            <a:endCxn id="49" idx="2"/>
          </p:cNvCxnSpPr>
          <p:nvPr/>
        </p:nvCxnSpPr>
        <p:spPr>
          <a:xfrm flipV="1">
            <a:off x="3454401" y="1763314"/>
            <a:ext cx="0" cy="106082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C8AFB0D2-86DB-7A56-F96F-7952C9D6CB9F}"/>
              </a:ext>
            </a:extLst>
          </p:cNvPr>
          <p:cNvCxnSpPr>
            <a:cxnSpLocks/>
          </p:cNvCxnSpPr>
          <p:nvPr/>
        </p:nvCxnSpPr>
        <p:spPr>
          <a:xfrm>
            <a:off x="0" y="2369916"/>
            <a:ext cx="9144000" cy="0"/>
          </a:xfrm>
          <a:prstGeom prst="straightConnector1">
            <a:avLst/>
          </a:prstGeom>
          <a:ln w="76200">
            <a:solidFill>
              <a:srgbClr val="E1B2D8"/>
            </a:solidFill>
            <a:tailEnd type="triangle"/>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0F10424-891A-976C-C009-925A13A417B7}"/>
              </a:ext>
            </a:extLst>
          </p:cNvPr>
          <p:cNvGrpSpPr/>
          <p:nvPr/>
        </p:nvGrpSpPr>
        <p:grpSpPr>
          <a:xfrm>
            <a:off x="994900" y="1912716"/>
            <a:ext cx="914400" cy="914400"/>
            <a:chOff x="1219200" y="2538714"/>
            <a:chExt cx="1219200" cy="1219200"/>
          </a:xfrm>
        </p:grpSpPr>
        <p:sp>
          <p:nvSpPr>
            <p:cNvPr id="9" name="Oval 8">
              <a:extLst>
                <a:ext uri="{FF2B5EF4-FFF2-40B4-BE49-F238E27FC236}">
                  <a16:creationId xmlns:a16="http://schemas.microsoft.com/office/drawing/2014/main" id="{F0470DBC-C7B2-BD8F-B1CE-67B18E13F25D}"/>
                </a:ext>
              </a:extLst>
            </p:cNvPr>
            <p:cNvSpPr/>
            <p:nvPr/>
          </p:nvSpPr>
          <p:spPr>
            <a:xfrm>
              <a:off x="1219200" y="2538714"/>
              <a:ext cx="1219200" cy="1219200"/>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Oval 9">
              <a:extLst>
                <a:ext uri="{FF2B5EF4-FFF2-40B4-BE49-F238E27FC236}">
                  <a16:creationId xmlns:a16="http://schemas.microsoft.com/office/drawing/2014/main" id="{058A7F42-0874-8EB9-F639-2FABE706BD14}"/>
                </a:ext>
              </a:extLst>
            </p:cNvPr>
            <p:cNvSpPr/>
            <p:nvPr/>
          </p:nvSpPr>
          <p:spPr>
            <a:xfrm>
              <a:off x="1439119" y="2758633"/>
              <a:ext cx="779362" cy="779362"/>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sz="1350"/>
            </a:p>
          </p:txBody>
        </p:sp>
      </p:grpSp>
      <p:grpSp>
        <p:nvGrpSpPr>
          <p:cNvPr id="11" name="Group 10">
            <a:extLst>
              <a:ext uri="{FF2B5EF4-FFF2-40B4-BE49-F238E27FC236}">
                <a16:creationId xmlns:a16="http://schemas.microsoft.com/office/drawing/2014/main" id="{FDA96E68-22D8-8401-528E-F4841937F276}"/>
              </a:ext>
            </a:extLst>
          </p:cNvPr>
          <p:cNvGrpSpPr/>
          <p:nvPr/>
        </p:nvGrpSpPr>
        <p:grpSpPr>
          <a:xfrm>
            <a:off x="2997200" y="1912716"/>
            <a:ext cx="914400" cy="914400"/>
            <a:chOff x="1219200" y="2538714"/>
            <a:chExt cx="1219200" cy="1219200"/>
          </a:xfrm>
        </p:grpSpPr>
        <p:sp>
          <p:nvSpPr>
            <p:cNvPr id="12" name="Oval 11">
              <a:extLst>
                <a:ext uri="{FF2B5EF4-FFF2-40B4-BE49-F238E27FC236}">
                  <a16:creationId xmlns:a16="http://schemas.microsoft.com/office/drawing/2014/main" id="{ECE2E404-22FE-CE4E-BEE1-D1933A74D1AC}"/>
                </a:ext>
              </a:extLst>
            </p:cNvPr>
            <p:cNvSpPr/>
            <p:nvPr/>
          </p:nvSpPr>
          <p:spPr>
            <a:xfrm>
              <a:off x="1219200" y="2538714"/>
              <a:ext cx="1219200" cy="1219200"/>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a:extLst>
                <a:ext uri="{FF2B5EF4-FFF2-40B4-BE49-F238E27FC236}">
                  <a16:creationId xmlns:a16="http://schemas.microsoft.com/office/drawing/2014/main" id="{5835B0EA-7D50-FDEE-F4E6-DDBBA15C0CD8}"/>
                </a:ext>
              </a:extLst>
            </p:cNvPr>
            <p:cNvSpPr/>
            <p:nvPr/>
          </p:nvSpPr>
          <p:spPr>
            <a:xfrm>
              <a:off x="1439119" y="2758633"/>
              <a:ext cx="779362" cy="779362"/>
            </a:xfrm>
            <a:prstGeom prst="ellipse">
              <a:avLst/>
            </a:prstGeom>
            <a:solidFill>
              <a:srgbClr val="9B13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4" name="Group 23">
            <a:extLst>
              <a:ext uri="{FF2B5EF4-FFF2-40B4-BE49-F238E27FC236}">
                <a16:creationId xmlns:a16="http://schemas.microsoft.com/office/drawing/2014/main" id="{94D6727E-4C63-1069-1611-AE03DAF2D592}"/>
              </a:ext>
            </a:extLst>
          </p:cNvPr>
          <p:cNvGrpSpPr/>
          <p:nvPr/>
        </p:nvGrpSpPr>
        <p:grpSpPr>
          <a:xfrm>
            <a:off x="794584" y="2824138"/>
            <a:ext cx="1519318" cy="1829389"/>
            <a:chOff x="332934" y="2350768"/>
            <a:chExt cx="3380643" cy="2439183"/>
          </a:xfrm>
        </p:grpSpPr>
        <p:sp>
          <p:nvSpPr>
            <p:cNvPr id="25" name="TextBox 24">
              <a:extLst>
                <a:ext uri="{FF2B5EF4-FFF2-40B4-BE49-F238E27FC236}">
                  <a16:creationId xmlns:a16="http://schemas.microsoft.com/office/drawing/2014/main" id="{047D617B-A8D2-DF92-60FD-675BB1922002}"/>
                </a:ext>
              </a:extLst>
            </p:cNvPr>
            <p:cNvSpPr txBox="1"/>
            <p:nvPr/>
          </p:nvSpPr>
          <p:spPr>
            <a:xfrm>
              <a:off x="332936" y="2350768"/>
              <a:ext cx="2926080" cy="738664"/>
            </a:xfrm>
            <a:prstGeom prst="rect">
              <a:avLst/>
            </a:prstGeom>
            <a:noFill/>
          </p:spPr>
          <p:txBody>
            <a:bodyPr wrap="square" lIns="0" rIns="0" rtlCol="0" anchor="b">
              <a:spAutoFit/>
            </a:bodyPr>
            <a:lstStyle/>
            <a:p>
              <a:pPr algn="ctr"/>
              <a:r>
                <a:rPr lang="en-US" sz="1500" b="1" noProof="1"/>
                <a:t>Technische ontwikkeling</a:t>
              </a:r>
            </a:p>
          </p:txBody>
        </p:sp>
        <p:sp>
          <p:nvSpPr>
            <p:cNvPr id="26" name="TextBox 25">
              <a:extLst>
                <a:ext uri="{FF2B5EF4-FFF2-40B4-BE49-F238E27FC236}">
                  <a16:creationId xmlns:a16="http://schemas.microsoft.com/office/drawing/2014/main" id="{2FDDD404-DFA9-E958-43F8-261BC1FA56CA}"/>
                </a:ext>
              </a:extLst>
            </p:cNvPr>
            <p:cNvSpPr txBox="1"/>
            <p:nvPr/>
          </p:nvSpPr>
          <p:spPr>
            <a:xfrm>
              <a:off x="332934" y="3086922"/>
              <a:ext cx="3380643" cy="1703029"/>
            </a:xfrm>
            <a:prstGeom prst="rect">
              <a:avLst/>
            </a:prstGeom>
            <a:noFill/>
          </p:spPr>
          <p:txBody>
            <a:bodyPr wrap="square" lIns="0" rIns="0" rtlCol="0" anchor="t">
              <a:spAutoFit/>
            </a:bodyPr>
            <a:lstStyle/>
            <a:p>
              <a:r>
                <a:rPr lang="en-US" sz="1100" noProof="1">
                  <a:solidFill>
                    <a:schemeClr val="tx1">
                      <a:lumMod val="65000"/>
                      <a:lumOff val="35000"/>
                    </a:schemeClr>
                  </a:solidFill>
                </a:rPr>
                <a:t>Basisversie van Alivia wordt ontwikkeld in een participatief traject met de zorgsectoren en personen met een zorgnood &amp; hun mantelzorgers</a:t>
              </a:r>
            </a:p>
          </p:txBody>
        </p:sp>
      </p:grpSp>
      <p:grpSp>
        <p:nvGrpSpPr>
          <p:cNvPr id="27" name="Group 26">
            <a:extLst>
              <a:ext uri="{FF2B5EF4-FFF2-40B4-BE49-F238E27FC236}">
                <a16:creationId xmlns:a16="http://schemas.microsoft.com/office/drawing/2014/main" id="{A43FE2E0-DA7F-4924-1A0D-3A61D576279F}"/>
              </a:ext>
            </a:extLst>
          </p:cNvPr>
          <p:cNvGrpSpPr/>
          <p:nvPr/>
        </p:nvGrpSpPr>
        <p:grpSpPr>
          <a:xfrm>
            <a:off x="2796885" y="2824136"/>
            <a:ext cx="1567945" cy="1829388"/>
            <a:chOff x="332934" y="2350768"/>
            <a:chExt cx="3488843" cy="2439187"/>
          </a:xfrm>
        </p:grpSpPr>
        <p:sp>
          <p:nvSpPr>
            <p:cNvPr id="28" name="TextBox 27">
              <a:extLst>
                <a:ext uri="{FF2B5EF4-FFF2-40B4-BE49-F238E27FC236}">
                  <a16:creationId xmlns:a16="http://schemas.microsoft.com/office/drawing/2014/main" id="{76B612C8-3B49-4AC5-A36E-B7DD38817DE6}"/>
                </a:ext>
              </a:extLst>
            </p:cNvPr>
            <p:cNvSpPr txBox="1"/>
            <p:nvPr/>
          </p:nvSpPr>
          <p:spPr>
            <a:xfrm>
              <a:off x="332936" y="2350768"/>
              <a:ext cx="2926080" cy="738664"/>
            </a:xfrm>
            <a:prstGeom prst="rect">
              <a:avLst/>
            </a:prstGeom>
            <a:noFill/>
          </p:spPr>
          <p:txBody>
            <a:bodyPr wrap="square" lIns="0" rIns="0" rtlCol="0" anchor="b">
              <a:spAutoFit/>
            </a:bodyPr>
            <a:lstStyle/>
            <a:p>
              <a:pPr algn="ctr"/>
              <a:r>
                <a:rPr lang="en-US" sz="1500" b="1" noProof="1"/>
                <a:t>Eerste pilootproject</a:t>
              </a:r>
            </a:p>
          </p:txBody>
        </p:sp>
        <p:sp>
          <p:nvSpPr>
            <p:cNvPr id="29" name="TextBox 28">
              <a:extLst>
                <a:ext uri="{FF2B5EF4-FFF2-40B4-BE49-F238E27FC236}">
                  <a16:creationId xmlns:a16="http://schemas.microsoft.com/office/drawing/2014/main" id="{B89D9E50-A6F9-DD2F-26C3-954ADF746493}"/>
                </a:ext>
              </a:extLst>
            </p:cNvPr>
            <p:cNvSpPr txBox="1"/>
            <p:nvPr/>
          </p:nvSpPr>
          <p:spPr>
            <a:xfrm>
              <a:off x="332934" y="3086923"/>
              <a:ext cx="3488843" cy="1703032"/>
            </a:xfrm>
            <a:prstGeom prst="rect">
              <a:avLst/>
            </a:prstGeom>
            <a:noFill/>
          </p:spPr>
          <p:txBody>
            <a:bodyPr wrap="square" lIns="0" rIns="0" rtlCol="0" anchor="t">
              <a:spAutoFit/>
            </a:bodyPr>
            <a:lstStyle/>
            <a:p>
              <a:r>
                <a:rPr lang="nl-NL" sz="1100" noProof="1">
                  <a:solidFill>
                    <a:schemeClr val="tx1">
                      <a:lumMod val="65000"/>
                      <a:lumOff val="35000"/>
                    </a:schemeClr>
                  </a:solidFill>
                </a:rPr>
                <a:t>In Antwerpen en West-Vlaanderen testen 43 personen met een zorgnood &amp; hun mantelzorgers en 213 zorgprofessionals een aantal maanden Alivia uit.</a:t>
              </a:r>
              <a:endParaRPr lang="en-US" sz="1100" noProof="1">
                <a:solidFill>
                  <a:schemeClr val="tx1">
                    <a:lumMod val="65000"/>
                    <a:lumOff val="35000"/>
                  </a:schemeClr>
                </a:solidFill>
              </a:endParaRPr>
            </a:p>
          </p:txBody>
        </p:sp>
      </p:grpSp>
      <p:sp>
        <p:nvSpPr>
          <p:cNvPr id="48" name="TextBox 47">
            <a:extLst>
              <a:ext uri="{FF2B5EF4-FFF2-40B4-BE49-F238E27FC236}">
                <a16:creationId xmlns:a16="http://schemas.microsoft.com/office/drawing/2014/main" id="{365512AD-3389-66D0-B8E6-4B6B88483587}"/>
              </a:ext>
            </a:extLst>
          </p:cNvPr>
          <p:cNvSpPr txBox="1"/>
          <p:nvPr/>
        </p:nvSpPr>
        <p:spPr>
          <a:xfrm>
            <a:off x="709749" y="1255483"/>
            <a:ext cx="1484701" cy="507831"/>
          </a:xfrm>
          <a:prstGeom prst="rect">
            <a:avLst/>
          </a:prstGeom>
          <a:noFill/>
        </p:spPr>
        <p:txBody>
          <a:bodyPr wrap="none" rtlCol="0" anchor="ctr">
            <a:spAutoFit/>
          </a:bodyPr>
          <a:lstStyle/>
          <a:p>
            <a:pPr algn="ctr"/>
            <a:r>
              <a:rPr lang="en-US" sz="2700" b="1"/>
              <a:t>2022/23</a:t>
            </a:r>
          </a:p>
        </p:txBody>
      </p:sp>
      <p:sp>
        <p:nvSpPr>
          <p:cNvPr id="49" name="TextBox 48">
            <a:extLst>
              <a:ext uri="{FF2B5EF4-FFF2-40B4-BE49-F238E27FC236}">
                <a16:creationId xmlns:a16="http://schemas.microsoft.com/office/drawing/2014/main" id="{52025B82-FD3A-3852-4D78-9244C51F8697}"/>
              </a:ext>
            </a:extLst>
          </p:cNvPr>
          <p:cNvSpPr txBox="1"/>
          <p:nvPr/>
        </p:nvSpPr>
        <p:spPr>
          <a:xfrm>
            <a:off x="2980553" y="1255483"/>
            <a:ext cx="947695" cy="507831"/>
          </a:xfrm>
          <a:prstGeom prst="rect">
            <a:avLst/>
          </a:prstGeom>
          <a:noFill/>
        </p:spPr>
        <p:txBody>
          <a:bodyPr wrap="none" rtlCol="0" anchor="ctr">
            <a:spAutoFit/>
          </a:bodyPr>
          <a:lstStyle/>
          <a:p>
            <a:pPr algn="ctr"/>
            <a:r>
              <a:rPr lang="en-US" sz="2700" b="1"/>
              <a:t>2024</a:t>
            </a:r>
          </a:p>
        </p:txBody>
      </p:sp>
      <p:pic>
        <p:nvPicPr>
          <p:cNvPr id="59" name="Graphic 58" descr="Klembord met kruizen en vinkjes silhouet">
            <a:extLst>
              <a:ext uri="{FF2B5EF4-FFF2-40B4-BE49-F238E27FC236}">
                <a16:creationId xmlns:a16="http://schemas.microsoft.com/office/drawing/2014/main" id="{24BD5364-71A6-A9E0-C7DE-DCA8EA2DA4B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248659" y="2164176"/>
            <a:ext cx="411480" cy="411480"/>
          </a:xfrm>
          <a:prstGeom prst="rect">
            <a:avLst/>
          </a:prstGeom>
        </p:spPr>
      </p:pic>
      <p:pic>
        <p:nvPicPr>
          <p:cNvPr id="61" name="Graphic 60" descr="Lightbulb with solid fill">
            <a:extLst>
              <a:ext uri="{FF2B5EF4-FFF2-40B4-BE49-F238E27FC236}">
                <a16:creationId xmlns:a16="http://schemas.microsoft.com/office/drawing/2014/main" id="{3D66F139-4D4B-B673-11CE-DA2B82CC36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46359" y="2164176"/>
            <a:ext cx="411480" cy="411480"/>
          </a:xfrm>
          <a:prstGeom prst="rect">
            <a:avLst/>
          </a:prstGeom>
        </p:spPr>
      </p:pic>
      <p:sp>
        <p:nvSpPr>
          <p:cNvPr id="39" name="Bijschrift: lijn 38">
            <a:extLst>
              <a:ext uri="{FF2B5EF4-FFF2-40B4-BE49-F238E27FC236}">
                <a16:creationId xmlns:a16="http://schemas.microsoft.com/office/drawing/2014/main" id="{EF177A15-97CF-9E98-7CCB-ED6F475CF82A}"/>
              </a:ext>
            </a:extLst>
          </p:cNvPr>
          <p:cNvSpPr/>
          <p:nvPr/>
        </p:nvSpPr>
        <p:spPr>
          <a:xfrm>
            <a:off x="4525309" y="1101187"/>
            <a:ext cx="4548331" cy="914400"/>
          </a:xfrm>
          <a:prstGeom prst="borderCallout1">
            <a:avLst>
              <a:gd name="adj1" fmla="val 22917"/>
              <a:gd name="adj2" fmla="val -585"/>
              <a:gd name="adj3" fmla="val 137029"/>
              <a:gd name="adj4" fmla="val -11690"/>
            </a:avLst>
          </a:prstGeom>
          <a:noFill/>
          <a:ln>
            <a:solidFill>
              <a:srgbClr val="E1B2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1" name="Tekstvak 40">
            <a:extLst>
              <a:ext uri="{FF2B5EF4-FFF2-40B4-BE49-F238E27FC236}">
                <a16:creationId xmlns:a16="http://schemas.microsoft.com/office/drawing/2014/main" id="{2B8A3E50-1A24-5860-C210-7A449A31D01A}"/>
              </a:ext>
            </a:extLst>
          </p:cNvPr>
          <p:cNvSpPr txBox="1"/>
          <p:nvPr/>
        </p:nvSpPr>
        <p:spPr>
          <a:xfrm>
            <a:off x="4525309" y="1089027"/>
            <a:ext cx="4691062" cy="938719"/>
          </a:xfrm>
          <a:prstGeom prst="rect">
            <a:avLst/>
          </a:prstGeom>
          <a:noFill/>
        </p:spPr>
        <p:txBody>
          <a:bodyPr wrap="square">
            <a:spAutoFit/>
          </a:bodyPr>
          <a:lstStyle/>
          <a:p>
            <a:pPr marL="285750" indent="-285750" algn="l" fontAlgn="base">
              <a:buBlip>
                <a:blip r:embed="rId7">
                  <a:extLst>
                    <a:ext uri="{96DAC541-7B7A-43D3-8B79-37D633B846F1}">
                      <asvg:svgBlip xmlns:asvg="http://schemas.microsoft.com/office/drawing/2016/SVG/main" r:embed="rId8"/>
                    </a:ext>
                  </a:extLst>
                </a:blip>
              </a:buBlip>
            </a:pPr>
            <a:r>
              <a:rPr lang="nl-NL" sz="1100">
                <a:solidFill>
                  <a:schemeClr val="tx1">
                    <a:lumMod val="65000"/>
                    <a:lumOff val="35000"/>
                  </a:schemeClr>
                </a:solidFill>
              </a:rPr>
              <a:t>Duidelijke meerwaarde voor mantelzorgers</a:t>
            </a:r>
          </a:p>
          <a:p>
            <a:pPr marL="285750" indent="-285750" algn="l" fontAlgn="base">
              <a:buBlip>
                <a:blip r:embed="rId7">
                  <a:extLst>
                    <a:ext uri="{96DAC541-7B7A-43D3-8B79-37D633B846F1}">
                      <asvg:svgBlip xmlns:asvg="http://schemas.microsoft.com/office/drawing/2016/SVG/main" r:embed="rId8"/>
                    </a:ext>
                  </a:extLst>
                </a:blip>
              </a:buBlip>
            </a:pPr>
            <a:r>
              <a:rPr lang="nl-NL" sz="1100">
                <a:solidFill>
                  <a:schemeClr val="tx1">
                    <a:lumMod val="65000"/>
                    <a:lumOff val="35000"/>
                  </a:schemeClr>
                </a:solidFill>
              </a:rPr>
              <a:t>Draagvlak voor doelgerichte zorg</a:t>
            </a:r>
          </a:p>
          <a:p>
            <a:pPr marL="285750" indent="-285750" algn="l" fontAlgn="base">
              <a:buBlip>
                <a:blip r:embed="rId7">
                  <a:extLst>
                    <a:ext uri="{96DAC541-7B7A-43D3-8B79-37D633B846F1}">
                      <asvg:svgBlip xmlns:asvg="http://schemas.microsoft.com/office/drawing/2016/SVG/main" r:embed="rId8"/>
                    </a:ext>
                  </a:extLst>
                </a:blip>
              </a:buBlip>
            </a:pPr>
            <a:r>
              <a:rPr lang="nl-NL" sz="1100">
                <a:solidFill>
                  <a:schemeClr val="tx1">
                    <a:lumMod val="65000"/>
                    <a:lumOff val="35000"/>
                  </a:schemeClr>
                </a:solidFill>
              </a:rPr>
              <a:t>Mensen eenvoudiger laten inloggen</a:t>
            </a:r>
          </a:p>
          <a:p>
            <a:pPr marL="285750" indent="-285750" algn="l" fontAlgn="base">
              <a:buBlip>
                <a:blip r:embed="rId7">
                  <a:extLst>
                    <a:ext uri="{96DAC541-7B7A-43D3-8B79-37D633B846F1}">
                      <asvg:svgBlip xmlns:asvg="http://schemas.microsoft.com/office/drawing/2016/SVG/main" r:embed="rId8"/>
                    </a:ext>
                  </a:extLst>
                </a:blip>
              </a:buBlip>
            </a:pPr>
            <a:r>
              <a:rPr lang="nl-NL" sz="1100">
                <a:solidFill>
                  <a:schemeClr val="tx1">
                    <a:lumMod val="65000"/>
                    <a:lumOff val="35000"/>
                  </a:schemeClr>
                </a:solidFill>
              </a:rPr>
              <a:t>Feedback over gebruiksvriendelijkheid en extra functies </a:t>
            </a:r>
          </a:p>
          <a:p>
            <a:pPr marL="285750" indent="-285750" algn="l" fontAlgn="base">
              <a:buBlip>
                <a:blip r:embed="rId7">
                  <a:extLst>
                    <a:ext uri="{96DAC541-7B7A-43D3-8B79-37D633B846F1}">
                      <asvg:svgBlip xmlns:asvg="http://schemas.microsoft.com/office/drawing/2016/SVG/main" r:embed="rId8"/>
                    </a:ext>
                  </a:extLst>
                </a:blip>
              </a:buBlip>
            </a:pPr>
            <a:r>
              <a:rPr lang="nl-NL" sz="1100">
                <a:solidFill>
                  <a:schemeClr val="tx1">
                    <a:lumMod val="65000"/>
                    <a:lumOff val="35000"/>
                  </a:schemeClr>
                </a:solidFill>
              </a:rPr>
              <a:t>Een duidelijke trekkersrol (zorgcoördinator) is een meerwaarde</a:t>
            </a:r>
            <a:r>
              <a:rPr lang="nl-NL" sz="1100" b="0" i="0">
                <a:solidFill>
                  <a:srgbClr val="2F2F2F"/>
                </a:solidFill>
                <a:effectLst/>
              </a:rPr>
              <a:t>.</a:t>
            </a:r>
          </a:p>
        </p:txBody>
      </p:sp>
      <p:sp>
        <p:nvSpPr>
          <p:cNvPr id="42" name="Oval 12">
            <a:extLst>
              <a:ext uri="{FF2B5EF4-FFF2-40B4-BE49-F238E27FC236}">
                <a16:creationId xmlns:a16="http://schemas.microsoft.com/office/drawing/2014/main" id="{2DEC1488-D67F-114D-5379-0AFF19B43515}"/>
              </a:ext>
            </a:extLst>
          </p:cNvPr>
          <p:cNvSpPr/>
          <p:nvPr/>
        </p:nvSpPr>
        <p:spPr>
          <a:xfrm>
            <a:off x="7828365" y="2203229"/>
            <a:ext cx="330260" cy="333374"/>
          </a:xfrm>
          <a:prstGeom prst="ellipse">
            <a:avLst/>
          </a:prstGeom>
          <a:solidFill>
            <a:srgbClr val="9B13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1" name="Afbeelding 70">
            <a:extLst>
              <a:ext uri="{FF2B5EF4-FFF2-40B4-BE49-F238E27FC236}">
                <a16:creationId xmlns:a16="http://schemas.microsoft.com/office/drawing/2014/main" id="{76EECC92-A113-FF10-7A10-C5466AA47FDB}"/>
              </a:ext>
            </a:extLst>
          </p:cNvPr>
          <p:cNvPicPr>
            <a:picLocks noChangeAspect="1"/>
          </p:cNvPicPr>
          <p:nvPr/>
        </p:nvPicPr>
        <p:blipFill>
          <a:blip r:embed="rId9"/>
          <a:stretch>
            <a:fillRect/>
          </a:stretch>
        </p:blipFill>
        <p:spPr>
          <a:xfrm>
            <a:off x="4364830" y="2203229"/>
            <a:ext cx="2017336" cy="1442134"/>
          </a:xfrm>
          <a:prstGeom prst="rect">
            <a:avLst/>
          </a:prstGeom>
        </p:spPr>
      </p:pic>
      <p:sp>
        <p:nvSpPr>
          <p:cNvPr id="75" name="Tekstvak 74">
            <a:extLst>
              <a:ext uri="{FF2B5EF4-FFF2-40B4-BE49-F238E27FC236}">
                <a16:creationId xmlns:a16="http://schemas.microsoft.com/office/drawing/2014/main" id="{5AD58F52-F5CF-F279-2ED8-0FF55DB56CB0}"/>
              </a:ext>
            </a:extLst>
          </p:cNvPr>
          <p:cNvSpPr txBox="1"/>
          <p:nvPr/>
        </p:nvSpPr>
        <p:spPr>
          <a:xfrm>
            <a:off x="709749" y="57397"/>
            <a:ext cx="6308529" cy="1631216"/>
          </a:xfrm>
          <a:prstGeom prst="rect">
            <a:avLst/>
          </a:prstGeom>
          <a:noFill/>
        </p:spPr>
        <p:txBody>
          <a:bodyPr wrap="square" rtlCol="0">
            <a:spAutoFit/>
          </a:bodyPr>
          <a:lstStyle/>
          <a:p>
            <a:r>
              <a:rPr lang="nl-BE" sz="3200">
                <a:solidFill>
                  <a:srgbClr val="9B1380"/>
                </a:solidFill>
                <a:latin typeface="FlandersArtSans-Bold" panose="00000800000000000000" pitchFamily="2" charset="0"/>
              </a:rPr>
              <a:t>Alivia komt eraan </a:t>
            </a:r>
            <a:br>
              <a:rPr lang="nl-BE" sz="3200">
                <a:solidFill>
                  <a:srgbClr val="9B1380"/>
                </a:solidFill>
                <a:latin typeface="FlandersArtSans-Bold" panose="00000800000000000000" pitchFamily="2" charset="0"/>
              </a:rPr>
            </a:br>
            <a:r>
              <a:rPr lang="nl-BE" sz="3200">
                <a:solidFill>
                  <a:srgbClr val="9B1380"/>
                </a:solidFill>
                <a:latin typeface="FlandersArtSans-Bold" panose="00000800000000000000" pitchFamily="2" charset="0"/>
              </a:rPr>
              <a:t>(maar is er nog niet)</a:t>
            </a:r>
          </a:p>
          <a:p>
            <a:endParaRPr lang="nl-BE"/>
          </a:p>
          <a:p>
            <a:endParaRPr lang="nl-BE"/>
          </a:p>
        </p:txBody>
      </p:sp>
      <p:pic>
        <p:nvPicPr>
          <p:cNvPr id="76" name="Afbeelding 75">
            <a:extLst>
              <a:ext uri="{FF2B5EF4-FFF2-40B4-BE49-F238E27FC236}">
                <a16:creationId xmlns:a16="http://schemas.microsoft.com/office/drawing/2014/main" id="{EA763D6F-7800-7A8B-C6C6-9DF9875285F3}"/>
              </a:ext>
            </a:extLst>
          </p:cNvPr>
          <p:cNvPicPr>
            <a:picLocks noChangeAspect="1"/>
          </p:cNvPicPr>
          <p:nvPr/>
        </p:nvPicPr>
        <p:blipFill>
          <a:blip r:embed="rId10"/>
          <a:srcRect l="25416" t="16770" r="22291" b="10007"/>
          <a:stretch/>
        </p:blipFill>
        <p:spPr>
          <a:xfrm>
            <a:off x="7392172" y="1873611"/>
            <a:ext cx="1168556" cy="88223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Bijschrift: lijn 1">
            <a:extLst>
              <a:ext uri="{FF2B5EF4-FFF2-40B4-BE49-F238E27FC236}">
                <a16:creationId xmlns:a16="http://schemas.microsoft.com/office/drawing/2014/main" id="{EF177A15-97CF-9E98-7CCB-ED6F475CF82A}"/>
              </a:ext>
            </a:extLst>
          </p:cNvPr>
          <p:cNvSpPr/>
          <p:nvPr/>
        </p:nvSpPr>
        <p:spPr>
          <a:xfrm>
            <a:off x="6601482" y="3243107"/>
            <a:ext cx="1959246" cy="1277267"/>
          </a:xfrm>
          <a:prstGeom prst="borderCallout1">
            <a:avLst>
              <a:gd name="adj1" fmla="val -5159"/>
              <a:gd name="adj2" fmla="val 18298"/>
              <a:gd name="adj3" fmla="val -37907"/>
              <a:gd name="adj4" fmla="val 45709"/>
            </a:avLst>
          </a:prstGeom>
          <a:noFill/>
          <a:ln>
            <a:solidFill>
              <a:srgbClr val="E1B2D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Tekstvak 2">
            <a:extLst>
              <a:ext uri="{FF2B5EF4-FFF2-40B4-BE49-F238E27FC236}">
                <a16:creationId xmlns:a16="http://schemas.microsoft.com/office/drawing/2014/main" id="{2B8A3E50-1A24-5860-C210-7A449A31D01A}"/>
              </a:ext>
            </a:extLst>
          </p:cNvPr>
          <p:cNvSpPr txBox="1"/>
          <p:nvPr/>
        </p:nvSpPr>
        <p:spPr>
          <a:xfrm>
            <a:off x="6790216" y="3221259"/>
            <a:ext cx="2636393" cy="1277273"/>
          </a:xfrm>
          <a:prstGeom prst="rect">
            <a:avLst/>
          </a:prstGeom>
          <a:noFill/>
        </p:spPr>
        <p:txBody>
          <a:bodyPr wrap="square">
            <a:spAutoFit/>
          </a:bodyPr>
          <a:lstStyle/>
          <a:p>
            <a:pPr marL="285750" indent="-285750" algn="l" fontAlgn="base">
              <a:buBlip>
                <a:blip r:embed="rId11">
                  <a:extLst>
                    <a:ext uri="{96DAC541-7B7A-43D3-8B79-37D633B846F1}">
                      <asvg:svgBlip xmlns:asvg="http://schemas.microsoft.com/office/drawing/2016/SVG/main" r:embed="rId12"/>
                    </a:ext>
                  </a:extLst>
                </a:blip>
              </a:buBlip>
            </a:pPr>
            <a:r>
              <a:rPr lang="nl-NL" sz="1100" dirty="0">
                <a:solidFill>
                  <a:schemeClr val="tx1">
                    <a:lumMod val="65000"/>
                    <a:lumOff val="35000"/>
                  </a:schemeClr>
                </a:solidFill>
              </a:rPr>
              <a:t>Meer overzicht</a:t>
            </a:r>
          </a:p>
          <a:p>
            <a:pPr marL="285750" indent="-285750" algn="l" fontAlgn="base">
              <a:buBlip>
                <a:blip r:embed="rId11">
                  <a:extLst>
                    <a:ext uri="{96DAC541-7B7A-43D3-8B79-37D633B846F1}">
                      <asvg:svgBlip xmlns:asvg="http://schemas.microsoft.com/office/drawing/2016/SVG/main" r:embed="rId12"/>
                    </a:ext>
                  </a:extLst>
                </a:blip>
              </a:buBlip>
            </a:pPr>
            <a:r>
              <a:rPr lang="nl-NL" sz="1100" dirty="0">
                <a:solidFill>
                  <a:schemeClr val="tx1">
                    <a:lumMod val="65000"/>
                    <a:lumOff val="35000"/>
                  </a:schemeClr>
                </a:solidFill>
              </a:rPr>
              <a:t>Aanduiden van </a:t>
            </a:r>
            <a:br>
              <a:rPr lang="nl-NL" sz="1100" dirty="0">
                <a:solidFill>
                  <a:schemeClr val="tx1">
                    <a:lumMod val="65000"/>
                    <a:lumOff val="35000"/>
                  </a:schemeClr>
                </a:solidFill>
              </a:rPr>
            </a:br>
            <a:r>
              <a:rPr lang="nl-NL" sz="1100" dirty="0">
                <a:solidFill>
                  <a:schemeClr val="tx1">
                    <a:lumMod val="65000"/>
                    <a:lumOff val="35000"/>
                  </a:schemeClr>
                </a:solidFill>
              </a:rPr>
              <a:t>een zorgcoördinator</a:t>
            </a:r>
          </a:p>
          <a:p>
            <a:pPr marL="285750" indent="-285750" algn="l" fontAlgn="base">
              <a:buBlip>
                <a:blip r:embed="rId11">
                  <a:extLst>
                    <a:ext uri="{96DAC541-7B7A-43D3-8B79-37D633B846F1}">
                      <asvg:svgBlip xmlns:asvg="http://schemas.microsoft.com/office/drawing/2016/SVG/main" r:embed="rId12"/>
                    </a:ext>
                  </a:extLst>
                </a:blip>
              </a:buBlip>
            </a:pPr>
            <a:r>
              <a:rPr lang="nl-NL" sz="1100" dirty="0">
                <a:solidFill>
                  <a:schemeClr val="tx1">
                    <a:lumMod val="65000"/>
                    <a:lumOff val="35000"/>
                  </a:schemeClr>
                </a:solidFill>
              </a:rPr>
              <a:t>Overleg inplannen</a:t>
            </a:r>
          </a:p>
          <a:p>
            <a:pPr marL="285750" indent="-285750" algn="l" fontAlgn="base">
              <a:buBlip>
                <a:blip r:embed="rId11">
                  <a:extLst>
                    <a:ext uri="{96DAC541-7B7A-43D3-8B79-37D633B846F1}">
                      <asvg:svgBlip xmlns:asvg="http://schemas.microsoft.com/office/drawing/2016/SVG/main" r:embed="rId12"/>
                    </a:ext>
                  </a:extLst>
                </a:blip>
              </a:buBlip>
            </a:pPr>
            <a:r>
              <a:rPr lang="nl-NL" sz="1100" dirty="0">
                <a:solidFill>
                  <a:schemeClr val="tx1">
                    <a:lumMod val="65000"/>
                    <a:lumOff val="35000"/>
                  </a:schemeClr>
                </a:solidFill>
              </a:rPr>
              <a:t>Meldingen en notificaties</a:t>
            </a:r>
          </a:p>
          <a:p>
            <a:pPr marL="285750" indent="-285750" algn="l" fontAlgn="base">
              <a:buBlip>
                <a:blip r:embed="rId11">
                  <a:extLst>
                    <a:ext uri="{96DAC541-7B7A-43D3-8B79-37D633B846F1}">
                      <asvg:svgBlip xmlns:asvg="http://schemas.microsoft.com/office/drawing/2016/SVG/main" r:embed="rId12"/>
                    </a:ext>
                  </a:extLst>
                </a:blip>
              </a:buBlip>
            </a:pPr>
            <a:r>
              <a:rPr lang="nl-NL" sz="1100" dirty="0">
                <a:solidFill>
                  <a:schemeClr val="tx1">
                    <a:lumMod val="65000"/>
                    <a:lumOff val="35000"/>
                  </a:schemeClr>
                </a:solidFill>
              </a:rPr>
              <a:t>Eenvoudige notities</a:t>
            </a:r>
          </a:p>
          <a:p>
            <a:pPr marL="285750" indent="-285750" algn="l" fontAlgn="base">
              <a:buBlip>
                <a:blip r:embed="rId11">
                  <a:extLst>
                    <a:ext uri="{96DAC541-7B7A-43D3-8B79-37D633B846F1}">
                      <asvg:svgBlip xmlns:asvg="http://schemas.microsoft.com/office/drawing/2016/SVG/main" r:embed="rId12"/>
                    </a:ext>
                  </a:extLst>
                </a:blip>
              </a:buBlip>
            </a:pPr>
            <a:r>
              <a:rPr lang="nl-NL" sz="1100" dirty="0">
                <a:solidFill>
                  <a:schemeClr val="tx1">
                    <a:lumMod val="65000"/>
                    <a:lumOff val="35000"/>
                  </a:schemeClr>
                </a:solidFill>
              </a:rPr>
              <a:t>Betere inlogprocedure</a:t>
            </a:r>
          </a:p>
        </p:txBody>
      </p:sp>
      <p:sp>
        <p:nvSpPr>
          <p:cNvPr id="5" name="TextBox 27">
            <a:extLst>
              <a:ext uri="{FF2B5EF4-FFF2-40B4-BE49-F238E27FC236}">
                <a16:creationId xmlns:a16="http://schemas.microsoft.com/office/drawing/2014/main" id="{397199B1-2D20-F707-6B52-14851AB9A7F7}"/>
              </a:ext>
            </a:extLst>
          </p:cNvPr>
          <p:cNvSpPr txBox="1"/>
          <p:nvPr/>
        </p:nvSpPr>
        <p:spPr>
          <a:xfrm>
            <a:off x="7034385" y="2942918"/>
            <a:ext cx="1315030" cy="323165"/>
          </a:xfrm>
          <a:prstGeom prst="rect">
            <a:avLst/>
          </a:prstGeom>
          <a:noFill/>
        </p:spPr>
        <p:txBody>
          <a:bodyPr wrap="square" lIns="0" rIns="0" rtlCol="0" anchor="b">
            <a:spAutoFit/>
          </a:bodyPr>
          <a:lstStyle/>
          <a:p>
            <a:pPr algn="ctr"/>
            <a:r>
              <a:rPr lang="en-US" sz="1500" b="1" noProof="1"/>
              <a:t>Alivia 2.0</a:t>
            </a:r>
          </a:p>
        </p:txBody>
      </p:sp>
    </p:spTree>
    <p:extLst>
      <p:ext uri="{BB962C8B-B14F-4D97-AF65-F5344CB8AC3E}">
        <p14:creationId xmlns:p14="http://schemas.microsoft.com/office/powerpoint/2010/main" val="3284236957"/>
      </p:ext>
    </p:extLst>
  </p:cSld>
  <p:clrMapOvr>
    <a:masterClrMapping/>
  </p:clrMapOvr>
  <p:transition spd="slow">
    <p:push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a:extLst>
              <a:ext uri="{FF2B5EF4-FFF2-40B4-BE49-F238E27FC236}">
                <a16:creationId xmlns:a16="http://schemas.microsoft.com/office/drawing/2014/main" id="{C8AFB0D2-86DB-7A56-F96F-7952C9D6CB9F}"/>
              </a:ext>
            </a:extLst>
          </p:cNvPr>
          <p:cNvCxnSpPr>
            <a:cxnSpLocks/>
          </p:cNvCxnSpPr>
          <p:nvPr/>
        </p:nvCxnSpPr>
        <p:spPr>
          <a:xfrm>
            <a:off x="0" y="2369916"/>
            <a:ext cx="9144000" cy="0"/>
          </a:xfrm>
          <a:prstGeom prst="straightConnector1">
            <a:avLst/>
          </a:prstGeom>
          <a:ln w="76200">
            <a:solidFill>
              <a:srgbClr val="E1B2D8"/>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66">
            <a:extLst>
              <a:ext uri="{FF2B5EF4-FFF2-40B4-BE49-F238E27FC236}">
                <a16:creationId xmlns:a16="http://schemas.microsoft.com/office/drawing/2014/main" id="{CBB710E8-8D98-0DEC-C79E-921BE4B92AF9}"/>
              </a:ext>
            </a:extLst>
          </p:cNvPr>
          <p:cNvCxnSpPr>
            <a:cxnSpLocks/>
            <a:endCxn id="19" idx="2"/>
          </p:cNvCxnSpPr>
          <p:nvPr/>
        </p:nvCxnSpPr>
        <p:spPr>
          <a:xfrm flipV="1">
            <a:off x="1706830" y="1686079"/>
            <a:ext cx="9529" cy="1393179"/>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10">
            <a:extLst>
              <a:ext uri="{FF2B5EF4-FFF2-40B4-BE49-F238E27FC236}">
                <a16:creationId xmlns:a16="http://schemas.microsoft.com/office/drawing/2014/main" id="{F5AE19BD-EB68-DE30-1A90-AB0AE1B48073}"/>
              </a:ext>
            </a:extLst>
          </p:cNvPr>
          <p:cNvGrpSpPr/>
          <p:nvPr/>
        </p:nvGrpSpPr>
        <p:grpSpPr>
          <a:xfrm>
            <a:off x="1249629" y="1937007"/>
            <a:ext cx="914400" cy="914400"/>
            <a:chOff x="1219200" y="2538714"/>
            <a:chExt cx="1219200" cy="1219200"/>
          </a:xfrm>
        </p:grpSpPr>
        <p:sp>
          <p:nvSpPr>
            <p:cNvPr id="14" name="Oval 11">
              <a:extLst>
                <a:ext uri="{FF2B5EF4-FFF2-40B4-BE49-F238E27FC236}">
                  <a16:creationId xmlns:a16="http://schemas.microsoft.com/office/drawing/2014/main" id="{EF6EB28A-02A6-045D-6A5C-2BF366949D4E}"/>
                </a:ext>
              </a:extLst>
            </p:cNvPr>
            <p:cNvSpPr/>
            <p:nvPr/>
          </p:nvSpPr>
          <p:spPr>
            <a:xfrm>
              <a:off x="1219200" y="2538714"/>
              <a:ext cx="1219200" cy="1219200"/>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2">
              <a:extLst>
                <a:ext uri="{FF2B5EF4-FFF2-40B4-BE49-F238E27FC236}">
                  <a16:creationId xmlns:a16="http://schemas.microsoft.com/office/drawing/2014/main" id="{B27D2513-7098-B230-70A4-3CE3C8FE3D9C}"/>
                </a:ext>
              </a:extLst>
            </p:cNvPr>
            <p:cNvSpPr/>
            <p:nvPr/>
          </p:nvSpPr>
          <p:spPr>
            <a:xfrm>
              <a:off x="1439119" y="2758633"/>
              <a:ext cx="779362" cy="779362"/>
            </a:xfrm>
            <a:prstGeom prst="ellipse">
              <a:avLst/>
            </a:prstGeom>
            <a:solidFill>
              <a:srgbClr val="9B13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9" name="TextBox 48">
            <a:extLst>
              <a:ext uri="{FF2B5EF4-FFF2-40B4-BE49-F238E27FC236}">
                <a16:creationId xmlns:a16="http://schemas.microsoft.com/office/drawing/2014/main" id="{31A6697E-B5F8-CB38-76EC-B25EBA3D1A3A}"/>
              </a:ext>
            </a:extLst>
          </p:cNvPr>
          <p:cNvSpPr txBox="1"/>
          <p:nvPr/>
        </p:nvSpPr>
        <p:spPr>
          <a:xfrm>
            <a:off x="989878" y="762749"/>
            <a:ext cx="1452962" cy="923330"/>
          </a:xfrm>
          <a:prstGeom prst="rect">
            <a:avLst/>
          </a:prstGeom>
          <a:noFill/>
        </p:spPr>
        <p:txBody>
          <a:bodyPr wrap="none" rtlCol="0" anchor="ctr">
            <a:spAutoFit/>
          </a:bodyPr>
          <a:lstStyle/>
          <a:p>
            <a:pPr algn="ctr"/>
            <a:r>
              <a:rPr lang="en-US" sz="2700" b="1" dirty="0" err="1"/>
              <a:t>oktober</a:t>
            </a:r>
            <a:br>
              <a:rPr lang="en-US" sz="2700" b="1" dirty="0"/>
            </a:br>
            <a:r>
              <a:rPr lang="en-US" sz="2700" b="1" dirty="0"/>
              <a:t>2025</a:t>
            </a:r>
          </a:p>
        </p:txBody>
      </p:sp>
      <p:pic>
        <p:nvPicPr>
          <p:cNvPr id="20" name="Graphic 19" descr="Klembord met kruizen en vinkjes silhouet">
            <a:extLst>
              <a:ext uri="{FF2B5EF4-FFF2-40B4-BE49-F238E27FC236}">
                <a16:creationId xmlns:a16="http://schemas.microsoft.com/office/drawing/2014/main" id="{3D9C4A2B-2885-3CC6-7FF4-B47399C701B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501088" y="2188467"/>
            <a:ext cx="411480" cy="411480"/>
          </a:xfrm>
          <a:prstGeom prst="rect">
            <a:avLst/>
          </a:prstGeom>
        </p:spPr>
      </p:pic>
      <p:cxnSp>
        <p:nvCxnSpPr>
          <p:cNvPr id="36" name="Straight Connector 66">
            <a:extLst>
              <a:ext uri="{FF2B5EF4-FFF2-40B4-BE49-F238E27FC236}">
                <a16:creationId xmlns:a16="http://schemas.microsoft.com/office/drawing/2014/main" id="{ABE3C839-60BB-6249-52A4-5F29AD1F9B3F}"/>
              </a:ext>
            </a:extLst>
          </p:cNvPr>
          <p:cNvCxnSpPr>
            <a:cxnSpLocks/>
            <a:stCxn id="44" idx="0"/>
            <a:endCxn id="46" idx="2"/>
          </p:cNvCxnSpPr>
          <p:nvPr/>
        </p:nvCxnSpPr>
        <p:spPr>
          <a:xfrm flipV="1">
            <a:off x="8147502" y="1454038"/>
            <a:ext cx="9530" cy="1600929"/>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37" name="Group 10">
            <a:extLst>
              <a:ext uri="{FF2B5EF4-FFF2-40B4-BE49-F238E27FC236}">
                <a16:creationId xmlns:a16="http://schemas.microsoft.com/office/drawing/2014/main" id="{9DD648AD-6314-784E-396F-9F8EA9550E3B}"/>
              </a:ext>
            </a:extLst>
          </p:cNvPr>
          <p:cNvGrpSpPr/>
          <p:nvPr/>
        </p:nvGrpSpPr>
        <p:grpSpPr>
          <a:xfrm>
            <a:off x="7690301" y="1912716"/>
            <a:ext cx="914400" cy="914400"/>
            <a:chOff x="1219200" y="2538714"/>
            <a:chExt cx="1219200" cy="1219200"/>
          </a:xfrm>
        </p:grpSpPr>
        <p:sp>
          <p:nvSpPr>
            <p:cNvPr id="38" name="Oval 11">
              <a:extLst>
                <a:ext uri="{FF2B5EF4-FFF2-40B4-BE49-F238E27FC236}">
                  <a16:creationId xmlns:a16="http://schemas.microsoft.com/office/drawing/2014/main" id="{BEE1D95B-DDAF-907B-0F86-E7C2C1C3F5D2}"/>
                </a:ext>
              </a:extLst>
            </p:cNvPr>
            <p:cNvSpPr/>
            <p:nvPr/>
          </p:nvSpPr>
          <p:spPr>
            <a:xfrm>
              <a:off x="1219200" y="2538714"/>
              <a:ext cx="1219200" cy="1219200"/>
            </a:xfrm>
            <a:prstGeom prst="ellipse">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Oval 12">
              <a:extLst>
                <a:ext uri="{FF2B5EF4-FFF2-40B4-BE49-F238E27FC236}">
                  <a16:creationId xmlns:a16="http://schemas.microsoft.com/office/drawing/2014/main" id="{9AA8E12A-4844-1312-8EE7-F55169E7CCA3}"/>
                </a:ext>
              </a:extLst>
            </p:cNvPr>
            <p:cNvSpPr/>
            <p:nvPr/>
          </p:nvSpPr>
          <p:spPr>
            <a:xfrm>
              <a:off x="1439119" y="2758633"/>
              <a:ext cx="779362" cy="779362"/>
            </a:xfrm>
            <a:prstGeom prst="ellipse">
              <a:avLst/>
            </a:prstGeom>
            <a:solidFill>
              <a:srgbClr val="9B13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4" name="TextBox 27">
            <a:extLst>
              <a:ext uri="{FF2B5EF4-FFF2-40B4-BE49-F238E27FC236}">
                <a16:creationId xmlns:a16="http://schemas.microsoft.com/office/drawing/2014/main" id="{665157E3-E452-10FA-836E-E56380497849}"/>
              </a:ext>
            </a:extLst>
          </p:cNvPr>
          <p:cNvSpPr txBox="1"/>
          <p:nvPr/>
        </p:nvSpPr>
        <p:spPr>
          <a:xfrm>
            <a:off x="7489987" y="3054967"/>
            <a:ext cx="1315030" cy="323165"/>
          </a:xfrm>
          <a:prstGeom prst="rect">
            <a:avLst/>
          </a:prstGeom>
          <a:noFill/>
        </p:spPr>
        <p:txBody>
          <a:bodyPr wrap="square" lIns="0" rIns="0" rtlCol="0" anchor="b">
            <a:spAutoFit/>
          </a:bodyPr>
          <a:lstStyle/>
          <a:p>
            <a:pPr algn="ctr"/>
            <a:r>
              <a:rPr lang="en-US" sz="1500" b="1" noProof="1"/>
              <a:t>Verdere uitrol</a:t>
            </a:r>
          </a:p>
        </p:txBody>
      </p:sp>
      <p:sp>
        <p:nvSpPr>
          <p:cNvPr id="46" name="TextBox 48">
            <a:extLst>
              <a:ext uri="{FF2B5EF4-FFF2-40B4-BE49-F238E27FC236}">
                <a16:creationId xmlns:a16="http://schemas.microsoft.com/office/drawing/2014/main" id="{AD20EA50-F829-F75A-2201-0C7097DC42A7}"/>
              </a:ext>
            </a:extLst>
          </p:cNvPr>
          <p:cNvSpPr txBox="1"/>
          <p:nvPr/>
        </p:nvSpPr>
        <p:spPr>
          <a:xfrm>
            <a:off x="7685588" y="946207"/>
            <a:ext cx="942887" cy="507831"/>
          </a:xfrm>
          <a:prstGeom prst="rect">
            <a:avLst/>
          </a:prstGeom>
          <a:noFill/>
        </p:spPr>
        <p:txBody>
          <a:bodyPr wrap="none" rtlCol="0" anchor="ctr">
            <a:spAutoFit/>
          </a:bodyPr>
          <a:lstStyle/>
          <a:p>
            <a:pPr algn="ctr"/>
            <a:r>
              <a:rPr lang="en-US" sz="2700" b="1"/>
              <a:t>2026</a:t>
            </a:r>
          </a:p>
        </p:txBody>
      </p:sp>
      <p:pic>
        <p:nvPicPr>
          <p:cNvPr id="47" name="Graphic 46" descr="Klembord met kruizen en vinkjes silhouet">
            <a:extLst>
              <a:ext uri="{FF2B5EF4-FFF2-40B4-BE49-F238E27FC236}">
                <a16:creationId xmlns:a16="http://schemas.microsoft.com/office/drawing/2014/main" id="{21E98B90-C605-4DDA-A55D-5FDD47EEC41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941760" y="2164176"/>
            <a:ext cx="411480" cy="411480"/>
          </a:xfrm>
          <a:prstGeom prst="rect">
            <a:avLst/>
          </a:prstGeom>
        </p:spPr>
      </p:pic>
      <p:pic>
        <p:nvPicPr>
          <p:cNvPr id="5" name="Afbeelding 4">
            <a:extLst>
              <a:ext uri="{FF2B5EF4-FFF2-40B4-BE49-F238E27FC236}">
                <a16:creationId xmlns:a16="http://schemas.microsoft.com/office/drawing/2014/main" id="{23D4F9B9-C112-D07D-F5D2-905FC24E25D7}"/>
              </a:ext>
            </a:extLst>
          </p:cNvPr>
          <p:cNvPicPr>
            <a:picLocks noChangeAspect="1"/>
          </p:cNvPicPr>
          <p:nvPr/>
        </p:nvPicPr>
        <p:blipFill>
          <a:blip r:embed="rId5"/>
          <a:stretch>
            <a:fillRect/>
          </a:stretch>
        </p:blipFill>
        <p:spPr>
          <a:xfrm>
            <a:off x="2607779" y="179050"/>
            <a:ext cx="2441830" cy="2648066"/>
          </a:xfrm>
          <a:prstGeom prst="rect">
            <a:avLst/>
          </a:prstGeom>
        </p:spPr>
      </p:pic>
      <p:sp>
        <p:nvSpPr>
          <p:cNvPr id="8" name="Pijl: rechts 7">
            <a:extLst>
              <a:ext uri="{FF2B5EF4-FFF2-40B4-BE49-F238E27FC236}">
                <a16:creationId xmlns:a16="http://schemas.microsoft.com/office/drawing/2014/main" id="{7D24764A-873D-159A-D951-19A0F2611283}"/>
              </a:ext>
            </a:extLst>
          </p:cNvPr>
          <p:cNvSpPr/>
          <p:nvPr/>
        </p:nvSpPr>
        <p:spPr>
          <a:xfrm>
            <a:off x="2607779" y="2851407"/>
            <a:ext cx="3783285" cy="227850"/>
          </a:xfrm>
          <a:prstGeom prst="rightArrow">
            <a:avLst/>
          </a:prstGeom>
          <a:solidFill>
            <a:srgbClr val="9B1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extBox 28">
            <a:extLst>
              <a:ext uri="{FF2B5EF4-FFF2-40B4-BE49-F238E27FC236}">
                <a16:creationId xmlns:a16="http://schemas.microsoft.com/office/drawing/2014/main" id="{1B657124-C588-FFD7-3A08-181634751129}"/>
              </a:ext>
            </a:extLst>
          </p:cNvPr>
          <p:cNvSpPr txBox="1"/>
          <p:nvPr/>
        </p:nvSpPr>
        <p:spPr>
          <a:xfrm>
            <a:off x="3828694" y="3143905"/>
            <a:ext cx="1603665" cy="261610"/>
          </a:xfrm>
          <a:prstGeom prst="rect">
            <a:avLst/>
          </a:prstGeom>
          <a:noFill/>
        </p:spPr>
        <p:txBody>
          <a:bodyPr wrap="square" lIns="0" rIns="0" rtlCol="0" anchor="t">
            <a:spAutoFit/>
          </a:bodyPr>
          <a:lstStyle/>
          <a:p>
            <a:pPr algn="just"/>
            <a:r>
              <a:rPr lang="nl-NL" sz="1100" b="0" i="0" dirty="0">
                <a:solidFill>
                  <a:srgbClr val="2F2F2F"/>
                </a:solidFill>
                <a:effectLst/>
                <a:latin typeface="Flanders Art Sans" panose="020B0604020202020204" charset="0"/>
              </a:rPr>
              <a:t>6 maanden piloot </a:t>
            </a:r>
            <a:endParaRPr lang="en-US" sz="1100" noProof="1">
              <a:solidFill>
                <a:schemeClr val="tx1">
                  <a:lumMod val="65000"/>
                  <a:lumOff val="35000"/>
                </a:schemeClr>
              </a:solidFill>
            </a:endParaRPr>
          </a:p>
        </p:txBody>
      </p:sp>
      <p:grpSp>
        <p:nvGrpSpPr>
          <p:cNvPr id="10" name="Group 26">
            <a:extLst>
              <a:ext uri="{FF2B5EF4-FFF2-40B4-BE49-F238E27FC236}">
                <a16:creationId xmlns:a16="http://schemas.microsoft.com/office/drawing/2014/main" id="{93B6D064-6456-3B9B-7F67-B83F61DCCDDD}"/>
              </a:ext>
            </a:extLst>
          </p:cNvPr>
          <p:cNvGrpSpPr/>
          <p:nvPr/>
        </p:nvGrpSpPr>
        <p:grpSpPr>
          <a:xfrm>
            <a:off x="1039834" y="3078046"/>
            <a:ext cx="1567945" cy="1152279"/>
            <a:chOff x="332934" y="2350769"/>
            <a:chExt cx="3488843" cy="1536372"/>
          </a:xfrm>
        </p:grpSpPr>
        <p:sp>
          <p:nvSpPr>
            <p:cNvPr id="21" name="TextBox 27">
              <a:extLst>
                <a:ext uri="{FF2B5EF4-FFF2-40B4-BE49-F238E27FC236}">
                  <a16:creationId xmlns:a16="http://schemas.microsoft.com/office/drawing/2014/main" id="{CB225A97-6337-C21D-8EC2-CF40944E18DC}"/>
                </a:ext>
              </a:extLst>
            </p:cNvPr>
            <p:cNvSpPr txBox="1"/>
            <p:nvPr/>
          </p:nvSpPr>
          <p:spPr>
            <a:xfrm>
              <a:off x="332936" y="2350769"/>
              <a:ext cx="2926080" cy="738664"/>
            </a:xfrm>
            <a:prstGeom prst="rect">
              <a:avLst/>
            </a:prstGeom>
            <a:noFill/>
          </p:spPr>
          <p:txBody>
            <a:bodyPr wrap="square" lIns="0" rIns="0" rtlCol="0" anchor="b">
              <a:spAutoFit/>
            </a:bodyPr>
            <a:lstStyle/>
            <a:p>
              <a:pPr algn="ctr"/>
              <a:r>
                <a:rPr lang="en-US" sz="1500" b="1" noProof="1"/>
                <a:t>Tweede pilootproject</a:t>
              </a:r>
            </a:p>
          </p:txBody>
        </p:sp>
        <p:sp>
          <p:nvSpPr>
            <p:cNvPr id="22" name="TextBox 28">
              <a:extLst>
                <a:ext uri="{FF2B5EF4-FFF2-40B4-BE49-F238E27FC236}">
                  <a16:creationId xmlns:a16="http://schemas.microsoft.com/office/drawing/2014/main" id="{A7E0D41D-C413-BD16-E141-E3840BF6CB4C}"/>
                </a:ext>
              </a:extLst>
            </p:cNvPr>
            <p:cNvSpPr txBox="1"/>
            <p:nvPr/>
          </p:nvSpPr>
          <p:spPr>
            <a:xfrm>
              <a:off x="332934" y="3086922"/>
              <a:ext cx="3488843" cy="800219"/>
            </a:xfrm>
            <a:prstGeom prst="rect">
              <a:avLst/>
            </a:prstGeom>
            <a:noFill/>
          </p:spPr>
          <p:txBody>
            <a:bodyPr wrap="square" lIns="0" rIns="0" rtlCol="0" anchor="t">
              <a:spAutoFit/>
            </a:bodyPr>
            <a:lstStyle/>
            <a:p>
              <a:r>
                <a:rPr lang="nl-NL" sz="1100" dirty="0">
                  <a:solidFill>
                    <a:schemeClr val="tx1">
                      <a:lumMod val="65000"/>
                      <a:lumOff val="35000"/>
                    </a:schemeClr>
                  </a:solidFill>
                </a:rPr>
                <a:t>Alivia wordt uitgetest </a:t>
              </a:r>
              <a:br>
                <a:rPr lang="nl-NL" sz="1100" dirty="0">
                  <a:solidFill>
                    <a:schemeClr val="tx1">
                      <a:lumMod val="65000"/>
                      <a:lumOff val="35000"/>
                    </a:schemeClr>
                  </a:solidFill>
                </a:rPr>
              </a:br>
              <a:r>
                <a:rPr lang="nl-NL" sz="1100" dirty="0">
                  <a:solidFill>
                    <a:schemeClr val="tx1">
                      <a:lumMod val="65000"/>
                      <a:lumOff val="35000"/>
                    </a:schemeClr>
                  </a:solidFill>
                </a:rPr>
                <a:t>in 16 woonzorgcentra. </a:t>
              </a:r>
              <a:endParaRPr lang="en-US" sz="1100" noProof="1">
                <a:solidFill>
                  <a:schemeClr val="tx1">
                    <a:lumMod val="65000"/>
                    <a:lumOff val="35000"/>
                  </a:schemeClr>
                </a:solidFill>
              </a:endParaRPr>
            </a:p>
            <a:p>
              <a:endParaRPr lang="en-US" sz="1100" noProof="1">
                <a:solidFill>
                  <a:schemeClr val="tx1">
                    <a:lumMod val="65000"/>
                    <a:lumOff val="35000"/>
                  </a:schemeClr>
                </a:solidFill>
              </a:endParaRPr>
            </a:p>
          </p:txBody>
        </p:sp>
      </p:grpSp>
      <p:sp>
        <p:nvSpPr>
          <p:cNvPr id="25" name="TextBox 28">
            <a:extLst>
              <a:ext uri="{FF2B5EF4-FFF2-40B4-BE49-F238E27FC236}">
                <a16:creationId xmlns:a16="http://schemas.microsoft.com/office/drawing/2014/main" id="{239204F6-7526-E6D4-80BC-A2D3B54D0CE8}"/>
              </a:ext>
            </a:extLst>
          </p:cNvPr>
          <p:cNvSpPr txBox="1"/>
          <p:nvPr/>
        </p:nvSpPr>
        <p:spPr>
          <a:xfrm>
            <a:off x="2796914" y="3405515"/>
            <a:ext cx="3783285" cy="1107996"/>
          </a:xfrm>
          <a:prstGeom prst="rect">
            <a:avLst/>
          </a:prstGeom>
          <a:noFill/>
        </p:spPr>
        <p:txBody>
          <a:bodyPr wrap="square" lIns="0" rIns="0" rtlCol="0" anchor="t">
            <a:spAutoFit/>
          </a:bodyPr>
          <a:lstStyle/>
          <a:p>
            <a:pPr marL="171450" indent="-171450" fontAlgn="base">
              <a:buFont typeface="Wingdings" panose="05000000000000000000" pitchFamily="2" charset="2"/>
              <a:buChar char="q"/>
            </a:pPr>
            <a:r>
              <a:rPr lang="nl-NL" sz="1100" dirty="0">
                <a:solidFill>
                  <a:schemeClr val="tx1">
                    <a:lumMod val="65000"/>
                    <a:lumOff val="35000"/>
                  </a:schemeClr>
                </a:solidFill>
              </a:rPr>
              <a:t>Hoe wordt de werking in het woonzorgcentrum versterkt?</a:t>
            </a:r>
          </a:p>
          <a:p>
            <a:pPr marL="171450" indent="-171450" fontAlgn="base">
              <a:buFont typeface="Wingdings" panose="05000000000000000000" pitchFamily="2" charset="2"/>
              <a:buChar char="q"/>
            </a:pPr>
            <a:r>
              <a:rPr lang="nl-NL" sz="1100" dirty="0">
                <a:solidFill>
                  <a:schemeClr val="tx1">
                    <a:lumMod val="65000"/>
                    <a:lumOff val="35000"/>
                  </a:schemeClr>
                </a:solidFill>
              </a:rPr>
              <a:t>Ondersteunt Alivia interdisciplinaire bewonersbesprekingen? </a:t>
            </a:r>
          </a:p>
          <a:p>
            <a:pPr marL="171450" indent="-171450" fontAlgn="base">
              <a:buFont typeface="Wingdings" panose="05000000000000000000" pitchFamily="2" charset="2"/>
              <a:buChar char="q"/>
            </a:pPr>
            <a:r>
              <a:rPr lang="nl-NL" sz="1100" dirty="0">
                <a:solidFill>
                  <a:schemeClr val="tx1">
                    <a:lumMod val="65000"/>
                    <a:lumOff val="35000"/>
                  </a:schemeClr>
                </a:solidFill>
              </a:rPr>
              <a:t>Relatie tussen een doelgericht zorgplan, BelRAI-LTCF en het </a:t>
            </a:r>
            <a:r>
              <a:rPr lang="nl-NL" sz="1100" dirty="0" err="1">
                <a:solidFill>
                  <a:schemeClr val="tx1">
                    <a:lumMod val="65000"/>
                    <a:lumOff val="35000"/>
                  </a:schemeClr>
                </a:solidFill>
              </a:rPr>
              <a:t>woonzorgleefplan</a:t>
            </a:r>
            <a:r>
              <a:rPr lang="nl-NL" sz="1100" dirty="0">
                <a:solidFill>
                  <a:schemeClr val="tx1">
                    <a:lumMod val="65000"/>
                    <a:lumOff val="35000"/>
                  </a:schemeClr>
                </a:solidFill>
              </a:rPr>
              <a:t>?</a:t>
            </a:r>
          </a:p>
          <a:p>
            <a:r>
              <a:rPr lang="nl-NL" sz="1100" dirty="0">
                <a:solidFill>
                  <a:schemeClr val="tx1">
                    <a:lumMod val="65000"/>
                    <a:lumOff val="35000"/>
                  </a:schemeClr>
                </a:solidFill>
              </a:rPr>
              <a:t> </a:t>
            </a:r>
            <a:endParaRPr lang="en-US" sz="1100" noProof="1">
              <a:solidFill>
                <a:schemeClr val="tx1">
                  <a:lumMod val="65000"/>
                  <a:lumOff val="35000"/>
                </a:schemeClr>
              </a:solidFill>
            </a:endParaRPr>
          </a:p>
          <a:p>
            <a:endParaRPr lang="en-US" sz="1100" noProof="1">
              <a:solidFill>
                <a:schemeClr val="tx1">
                  <a:lumMod val="65000"/>
                  <a:lumOff val="35000"/>
                </a:schemeClr>
              </a:solidFill>
            </a:endParaRPr>
          </a:p>
        </p:txBody>
      </p:sp>
    </p:spTree>
    <p:extLst>
      <p:ext uri="{BB962C8B-B14F-4D97-AF65-F5344CB8AC3E}">
        <p14:creationId xmlns:p14="http://schemas.microsoft.com/office/powerpoint/2010/main" val="2487982225"/>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FABEDF-7B5B-8E8C-821B-87B7FBD64AC2}"/>
              </a:ext>
            </a:extLst>
          </p:cNvPr>
          <p:cNvSpPr>
            <a:spLocks noGrp="1"/>
          </p:cNvSpPr>
          <p:nvPr>
            <p:ph type="title"/>
          </p:nvPr>
        </p:nvSpPr>
        <p:spPr/>
        <p:txBody>
          <a:bodyPr/>
          <a:lstStyle/>
          <a:p>
            <a:endParaRPr lang="nl-BE"/>
          </a:p>
        </p:txBody>
      </p:sp>
      <p:pic>
        <p:nvPicPr>
          <p:cNvPr id="4" name="Afbeelding 3">
            <a:extLst>
              <a:ext uri="{FF2B5EF4-FFF2-40B4-BE49-F238E27FC236}">
                <a16:creationId xmlns:a16="http://schemas.microsoft.com/office/drawing/2014/main" id="{F7FAC67A-9D54-2E86-3A44-3A46B915CED0}"/>
              </a:ext>
            </a:extLst>
          </p:cNvPr>
          <p:cNvPicPr>
            <a:picLocks noChangeAspect="1"/>
          </p:cNvPicPr>
          <p:nvPr/>
        </p:nvPicPr>
        <p:blipFill>
          <a:blip r:embed="rId2"/>
          <a:srcRect l="462" r="567"/>
          <a:stretch/>
        </p:blipFill>
        <p:spPr>
          <a:xfrm>
            <a:off x="841" y="299126"/>
            <a:ext cx="9143159" cy="4844374"/>
          </a:xfrm>
          <a:prstGeom prst="rect">
            <a:avLst/>
          </a:prstGeom>
        </p:spPr>
      </p:pic>
      <p:pic>
        <p:nvPicPr>
          <p:cNvPr id="5" name="Afbeelding 4">
            <a:extLst>
              <a:ext uri="{FF2B5EF4-FFF2-40B4-BE49-F238E27FC236}">
                <a16:creationId xmlns:a16="http://schemas.microsoft.com/office/drawing/2014/main" id="{AAF2A324-D497-DC61-E7BC-9DB4C001C456}"/>
              </a:ext>
            </a:extLst>
          </p:cNvPr>
          <p:cNvPicPr>
            <a:picLocks noChangeAspect="1"/>
          </p:cNvPicPr>
          <p:nvPr/>
        </p:nvPicPr>
        <p:blipFill>
          <a:blip r:embed="rId2"/>
          <a:srcRect l="462" r="567" b="64257"/>
          <a:stretch/>
        </p:blipFill>
        <p:spPr>
          <a:xfrm>
            <a:off x="-1074" y="0"/>
            <a:ext cx="9143159" cy="1731523"/>
          </a:xfrm>
          <a:prstGeom prst="rect">
            <a:avLst/>
          </a:prstGeom>
        </p:spPr>
      </p:pic>
    </p:spTree>
    <p:extLst>
      <p:ext uri="{BB962C8B-B14F-4D97-AF65-F5344CB8AC3E}">
        <p14:creationId xmlns:p14="http://schemas.microsoft.com/office/powerpoint/2010/main" val="2428470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ep 6">
            <a:extLst>
              <a:ext uri="{FF2B5EF4-FFF2-40B4-BE49-F238E27FC236}">
                <a16:creationId xmlns:a16="http://schemas.microsoft.com/office/drawing/2014/main" id="{50E16179-30E2-5933-90E6-67BD7FCA28BE}"/>
              </a:ext>
            </a:extLst>
          </p:cNvPr>
          <p:cNvGrpSpPr/>
          <p:nvPr/>
        </p:nvGrpSpPr>
        <p:grpSpPr>
          <a:xfrm>
            <a:off x="4828858" y="1869897"/>
            <a:ext cx="3960718" cy="3032843"/>
            <a:chOff x="1" y="0"/>
            <a:chExt cx="6211336" cy="5143500"/>
          </a:xfrm>
        </p:grpSpPr>
        <p:pic>
          <p:nvPicPr>
            <p:cNvPr id="4" name="Afbeelding 3">
              <a:extLst>
                <a:ext uri="{FF2B5EF4-FFF2-40B4-BE49-F238E27FC236}">
                  <a16:creationId xmlns:a16="http://schemas.microsoft.com/office/drawing/2014/main" id="{D87D84A3-961F-9CEA-C9E6-22CB2953B4F7}"/>
                </a:ext>
              </a:extLst>
            </p:cNvPr>
            <p:cNvPicPr>
              <a:picLocks noChangeAspect="1"/>
            </p:cNvPicPr>
            <p:nvPr/>
          </p:nvPicPr>
          <p:blipFill>
            <a:blip r:embed="rId3"/>
            <a:srcRect r="15099"/>
            <a:stretch/>
          </p:blipFill>
          <p:spPr>
            <a:xfrm>
              <a:off x="1" y="0"/>
              <a:ext cx="6211336" cy="5143500"/>
            </a:xfrm>
            <a:prstGeom prst="rect">
              <a:avLst/>
            </a:prstGeom>
          </p:spPr>
        </p:pic>
        <p:sp>
          <p:nvSpPr>
            <p:cNvPr id="5" name="Rechthoek 4">
              <a:extLst>
                <a:ext uri="{FF2B5EF4-FFF2-40B4-BE49-F238E27FC236}">
                  <a16:creationId xmlns:a16="http://schemas.microsoft.com/office/drawing/2014/main" id="{A06F1FCE-9727-A7D9-506C-282EB44CBC8D}"/>
                </a:ext>
              </a:extLst>
            </p:cNvPr>
            <p:cNvSpPr/>
            <p:nvPr/>
          </p:nvSpPr>
          <p:spPr>
            <a:xfrm>
              <a:off x="3397537" y="181178"/>
              <a:ext cx="194553" cy="180772"/>
            </a:xfrm>
            <a:prstGeom prst="rect">
              <a:avLst/>
            </a:prstGeom>
            <a:solidFill>
              <a:srgbClr val="9B1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Rechthoek 5">
              <a:extLst>
                <a:ext uri="{FF2B5EF4-FFF2-40B4-BE49-F238E27FC236}">
                  <a16:creationId xmlns:a16="http://schemas.microsoft.com/office/drawing/2014/main" id="{6B4F334D-07C5-36BD-A1B4-6200FEA8CB73}"/>
                </a:ext>
              </a:extLst>
            </p:cNvPr>
            <p:cNvSpPr/>
            <p:nvPr/>
          </p:nvSpPr>
          <p:spPr>
            <a:xfrm>
              <a:off x="3397536" y="0"/>
              <a:ext cx="194553" cy="17621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8" name="Tekstvak 7">
            <a:extLst>
              <a:ext uri="{FF2B5EF4-FFF2-40B4-BE49-F238E27FC236}">
                <a16:creationId xmlns:a16="http://schemas.microsoft.com/office/drawing/2014/main" id="{CBCCD327-1E63-B49F-B367-D355A8843B7C}"/>
              </a:ext>
            </a:extLst>
          </p:cNvPr>
          <p:cNvSpPr txBox="1"/>
          <p:nvPr/>
        </p:nvSpPr>
        <p:spPr>
          <a:xfrm>
            <a:off x="282506" y="45554"/>
            <a:ext cx="5738153" cy="2123658"/>
          </a:xfrm>
          <a:prstGeom prst="rect">
            <a:avLst/>
          </a:prstGeom>
          <a:noFill/>
        </p:spPr>
        <p:txBody>
          <a:bodyPr wrap="square" rtlCol="0">
            <a:spAutoFit/>
          </a:bodyPr>
          <a:lstStyle/>
          <a:p>
            <a:r>
              <a:rPr lang="nl-BE" sz="3200">
                <a:solidFill>
                  <a:srgbClr val="9B1380"/>
                </a:solidFill>
                <a:latin typeface="FlandersArtSans-Bold" panose="00000800000000000000" pitchFamily="2" charset="0"/>
              </a:rPr>
              <a:t>Een overzichtelijk instrument voor samenwerking en planning</a:t>
            </a:r>
          </a:p>
          <a:p>
            <a:endParaRPr lang="nl-BE"/>
          </a:p>
          <a:p>
            <a:endParaRPr lang="nl-BE"/>
          </a:p>
        </p:txBody>
      </p:sp>
      <p:sp>
        <p:nvSpPr>
          <p:cNvPr id="13" name="Tekstvak 12">
            <a:extLst>
              <a:ext uri="{FF2B5EF4-FFF2-40B4-BE49-F238E27FC236}">
                <a16:creationId xmlns:a16="http://schemas.microsoft.com/office/drawing/2014/main" id="{D7844CB6-3370-221B-101C-0EA02F1E515D}"/>
              </a:ext>
            </a:extLst>
          </p:cNvPr>
          <p:cNvSpPr txBox="1"/>
          <p:nvPr/>
        </p:nvSpPr>
        <p:spPr>
          <a:xfrm>
            <a:off x="330021" y="2894161"/>
            <a:ext cx="5738153" cy="646331"/>
          </a:xfrm>
          <a:prstGeom prst="rect">
            <a:avLst/>
          </a:prstGeom>
          <a:noFill/>
        </p:spPr>
        <p:txBody>
          <a:bodyPr wrap="square" rtlCol="0">
            <a:spAutoFit/>
          </a:bodyPr>
          <a:lstStyle/>
          <a:p>
            <a:pPr marL="285750" indent="-285750" fontAlgn="base">
              <a:buFont typeface="Wingdings" panose="05000000000000000000" pitchFamily="2" charset="2"/>
              <a:buChar char="ü"/>
            </a:pPr>
            <a:r>
              <a:rPr lang="nl-NL" b="1"/>
              <a:t>Overleg en samenwerking</a:t>
            </a:r>
            <a:r>
              <a:rPr lang="nl-NL"/>
              <a:t> </a:t>
            </a:r>
            <a:br>
              <a:rPr lang="nl-NL"/>
            </a:br>
            <a:r>
              <a:rPr lang="nl-NL"/>
              <a:t>Boodschappen en informatie uitwisselen </a:t>
            </a:r>
            <a:endParaRPr lang="nl-BE"/>
          </a:p>
        </p:txBody>
      </p:sp>
      <p:sp>
        <p:nvSpPr>
          <p:cNvPr id="14" name="Tekstvak 13">
            <a:extLst>
              <a:ext uri="{FF2B5EF4-FFF2-40B4-BE49-F238E27FC236}">
                <a16:creationId xmlns:a16="http://schemas.microsoft.com/office/drawing/2014/main" id="{24ED9856-C1F7-4F38-3804-58150805790E}"/>
              </a:ext>
            </a:extLst>
          </p:cNvPr>
          <p:cNvSpPr txBox="1"/>
          <p:nvPr/>
        </p:nvSpPr>
        <p:spPr>
          <a:xfrm>
            <a:off x="330022" y="2243783"/>
            <a:ext cx="5738153" cy="646331"/>
          </a:xfrm>
          <a:prstGeom prst="rect">
            <a:avLst/>
          </a:prstGeom>
          <a:noFill/>
        </p:spPr>
        <p:txBody>
          <a:bodyPr wrap="square" rtlCol="0">
            <a:spAutoFit/>
          </a:bodyPr>
          <a:lstStyle/>
          <a:p>
            <a:pPr marL="285750" indent="-285750" fontAlgn="base">
              <a:buFont typeface="Wingdings" panose="05000000000000000000" pitchFamily="2" charset="2"/>
              <a:buChar char="ü"/>
            </a:pPr>
            <a:r>
              <a:rPr lang="nl-NL" b="1"/>
              <a:t>Zorgteam</a:t>
            </a:r>
            <a:r>
              <a:rPr lang="nl-NL"/>
              <a:t> </a:t>
            </a:r>
            <a:br>
              <a:rPr lang="nl-NL"/>
            </a:br>
            <a:r>
              <a:rPr lang="nl-NL"/>
              <a:t>Wie neemt welke taken op zich?</a:t>
            </a:r>
          </a:p>
        </p:txBody>
      </p:sp>
      <p:sp>
        <p:nvSpPr>
          <p:cNvPr id="15" name="Tekstvak 14">
            <a:extLst>
              <a:ext uri="{FF2B5EF4-FFF2-40B4-BE49-F238E27FC236}">
                <a16:creationId xmlns:a16="http://schemas.microsoft.com/office/drawing/2014/main" id="{16E74E0F-D049-B2A5-6B2F-C24EAC385676}"/>
              </a:ext>
            </a:extLst>
          </p:cNvPr>
          <p:cNvSpPr txBox="1"/>
          <p:nvPr/>
        </p:nvSpPr>
        <p:spPr>
          <a:xfrm>
            <a:off x="330022" y="1622059"/>
            <a:ext cx="5738153" cy="646331"/>
          </a:xfrm>
          <a:prstGeom prst="rect">
            <a:avLst/>
          </a:prstGeom>
          <a:noFill/>
        </p:spPr>
        <p:txBody>
          <a:bodyPr wrap="square" rtlCol="0">
            <a:spAutoFit/>
          </a:bodyPr>
          <a:lstStyle/>
          <a:p>
            <a:pPr marL="285750" indent="-285750" fontAlgn="base">
              <a:buFont typeface="Wingdings" panose="05000000000000000000" pitchFamily="2" charset="2"/>
              <a:buChar char="ü"/>
            </a:pPr>
            <a:r>
              <a:rPr lang="nl-NL" b="1"/>
              <a:t>Zorgtaken</a:t>
            </a:r>
            <a:r>
              <a:rPr lang="nl-NL"/>
              <a:t> </a:t>
            </a:r>
            <a:br>
              <a:rPr lang="nl-NL"/>
            </a:br>
            <a:r>
              <a:rPr lang="nl-NL"/>
              <a:t>Welke taken moeten daarvoor gebeuren</a:t>
            </a:r>
          </a:p>
        </p:txBody>
      </p:sp>
      <p:sp>
        <p:nvSpPr>
          <p:cNvPr id="17" name="Tekstvak 16">
            <a:extLst>
              <a:ext uri="{FF2B5EF4-FFF2-40B4-BE49-F238E27FC236}">
                <a16:creationId xmlns:a16="http://schemas.microsoft.com/office/drawing/2014/main" id="{89F7C750-87B1-CBFF-167E-63D145808E4C}"/>
              </a:ext>
            </a:extLst>
          </p:cNvPr>
          <p:cNvSpPr txBox="1"/>
          <p:nvPr/>
        </p:nvSpPr>
        <p:spPr>
          <a:xfrm>
            <a:off x="282505" y="3565759"/>
            <a:ext cx="5738153" cy="923330"/>
          </a:xfrm>
          <a:prstGeom prst="rect">
            <a:avLst/>
          </a:prstGeom>
          <a:noFill/>
        </p:spPr>
        <p:txBody>
          <a:bodyPr wrap="square" rtlCol="0">
            <a:spAutoFit/>
          </a:bodyPr>
          <a:lstStyle/>
          <a:p>
            <a:pPr marL="285750" indent="-285750" fontAlgn="base">
              <a:buFont typeface="Wingdings" panose="05000000000000000000" pitchFamily="2" charset="2"/>
              <a:buChar char="ü"/>
            </a:pPr>
            <a:r>
              <a:rPr lang="nl-NL" b="1"/>
              <a:t>Overzicht en inspraak</a:t>
            </a:r>
            <a:r>
              <a:rPr lang="nl-NL"/>
              <a:t> </a:t>
            </a:r>
            <a:br>
              <a:rPr lang="nl-NL"/>
            </a:br>
            <a:r>
              <a:rPr lang="nl-NL"/>
              <a:t>De persoon met een zorgnood en zijn mantelzorger hebben zicht op het geheel</a:t>
            </a:r>
            <a:endParaRPr lang="nl-BE"/>
          </a:p>
        </p:txBody>
      </p:sp>
      <p:sp>
        <p:nvSpPr>
          <p:cNvPr id="16" name="Rechthoek 15">
            <a:extLst>
              <a:ext uri="{FF2B5EF4-FFF2-40B4-BE49-F238E27FC236}">
                <a16:creationId xmlns:a16="http://schemas.microsoft.com/office/drawing/2014/main" id="{88035ED2-50E8-08C4-94A7-5E47F5E281F6}"/>
              </a:ext>
            </a:extLst>
          </p:cNvPr>
          <p:cNvSpPr/>
          <p:nvPr/>
        </p:nvSpPr>
        <p:spPr>
          <a:xfrm>
            <a:off x="0" y="0"/>
            <a:ext cx="9144000" cy="5145812"/>
          </a:xfrm>
          <a:prstGeom prst="rect">
            <a:avLst/>
          </a:prstGeom>
          <a:solidFill>
            <a:srgbClr val="9B1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29959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grpId="0" nodeType="withEffect">
                                  <p:stCondLst>
                                    <p:cond delay="0"/>
                                  </p:stCondLst>
                                  <p:childTnLst>
                                    <p:anim calcmode="lin" valueType="num">
                                      <p:cBhvr additive="base">
                                        <p:cTn id="6" dur="500"/>
                                        <p:tgtEl>
                                          <p:spTgt spid="16"/>
                                        </p:tgtEl>
                                        <p:attrNameLst>
                                          <p:attrName>ppt_x</p:attrName>
                                        </p:attrNameLst>
                                      </p:cBhvr>
                                      <p:tavLst>
                                        <p:tav tm="0">
                                          <p:val>
                                            <p:strVal val="ppt_x"/>
                                          </p:val>
                                        </p:tav>
                                        <p:tav tm="100000">
                                          <p:val>
                                            <p:strVal val="ppt_x"/>
                                          </p:val>
                                        </p:tav>
                                      </p:tavLst>
                                    </p:anim>
                                    <p:anim calcmode="lin" valueType="num">
                                      <p:cBhvr additive="base">
                                        <p:cTn id="7" dur="500"/>
                                        <p:tgtEl>
                                          <p:spTgt spid="16"/>
                                        </p:tgtEl>
                                        <p:attrNameLst>
                                          <p:attrName>ppt_y</p:attrName>
                                        </p:attrNameLst>
                                      </p:cBhvr>
                                      <p:tavLst>
                                        <p:tav tm="0">
                                          <p:val>
                                            <p:strVal val="ppt_y"/>
                                          </p:val>
                                        </p:tav>
                                        <p:tav tm="100000">
                                          <p:val>
                                            <p:strVal val="1+ppt_h/2"/>
                                          </p:val>
                                        </p:tav>
                                      </p:tavLst>
                                    </p:anim>
                                    <p:set>
                                      <p:cBhvr>
                                        <p:cTn id="8" dur="1" fill="hold">
                                          <p:stCondLst>
                                            <p:cond delay="499"/>
                                          </p:stCondLst>
                                        </p:cTn>
                                        <p:tgtEl>
                                          <p:spTgt spid="16"/>
                                        </p:tgtEl>
                                        <p:attrNameLst>
                                          <p:attrName>style.visibility</p:attrName>
                                        </p:attrNameLst>
                                      </p:cBhvr>
                                      <p:to>
                                        <p:strVal val="hidden"/>
                                      </p:to>
                                    </p:se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7" grpId="0"/>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4F8FEA80-CAA9-DFDA-7D85-D2844FCD8899}"/>
              </a:ext>
            </a:extLst>
          </p:cNvPr>
          <p:cNvPicPr>
            <a:picLocks noChangeAspect="1"/>
          </p:cNvPicPr>
          <p:nvPr/>
        </p:nvPicPr>
        <p:blipFill>
          <a:blip r:embed="rId3"/>
          <a:srcRect b="14779"/>
          <a:stretch/>
        </p:blipFill>
        <p:spPr>
          <a:xfrm>
            <a:off x="0" y="805495"/>
            <a:ext cx="9144000" cy="4338005"/>
          </a:xfrm>
          <a:prstGeom prst="rect">
            <a:avLst/>
          </a:prstGeom>
        </p:spPr>
      </p:pic>
      <p:sp>
        <p:nvSpPr>
          <p:cNvPr id="5" name="Rechthoek 4">
            <a:extLst>
              <a:ext uri="{FF2B5EF4-FFF2-40B4-BE49-F238E27FC236}">
                <a16:creationId xmlns:a16="http://schemas.microsoft.com/office/drawing/2014/main" id="{C18B7AF3-5FB6-EB20-7225-218C192183B9}"/>
              </a:ext>
            </a:extLst>
          </p:cNvPr>
          <p:cNvSpPr/>
          <p:nvPr/>
        </p:nvSpPr>
        <p:spPr>
          <a:xfrm>
            <a:off x="0" y="0"/>
            <a:ext cx="9144000" cy="1438382"/>
          </a:xfrm>
          <a:prstGeom prst="rect">
            <a:avLst/>
          </a:prstGeom>
          <a:solidFill>
            <a:srgbClr val="E7DC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Tekstvak 5">
            <a:extLst>
              <a:ext uri="{FF2B5EF4-FFF2-40B4-BE49-F238E27FC236}">
                <a16:creationId xmlns:a16="http://schemas.microsoft.com/office/drawing/2014/main" id="{917FE709-1B78-C6F3-5EA6-1D1B61E67453}"/>
              </a:ext>
            </a:extLst>
          </p:cNvPr>
          <p:cNvSpPr txBox="1"/>
          <p:nvPr/>
        </p:nvSpPr>
        <p:spPr>
          <a:xfrm>
            <a:off x="692298" y="232459"/>
            <a:ext cx="8451702" cy="1631216"/>
          </a:xfrm>
          <a:prstGeom prst="rect">
            <a:avLst/>
          </a:prstGeom>
          <a:noFill/>
        </p:spPr>
        <p:txBody>
          <a:bodyPr wrap="square" rtlCol="0">
            <a:spAutoFit/>
          </a:bodyPr>
          <a:lstStyle/>
          <a:p>
            <a:r>
              <a:rPr lang="nl-BE" sz="3200" dirty="0">
                <a:solidFill>
                  <a:srgbClr val="9B1380"/>
                </a:solidFill>
                <a:latin typeface="FlandersArtSans-Bold" panose="00000800000000000000" pitchFamily="2" charset="0"/>
              </a:rPr>
              <a:t>Een instrument </a:t>
            </a:r>
            <a:br>
              <a:rPr lang="nl-BE" sz="3200" dirty="0">
                <a:solidFill>
                  <a:srgbClr val="9B1380"/>
                </a:solidFill>
                <a:latin typeface="FlandersArtSans-Bold" panose="00000800000000000000" pitchFamily="2" charset="0"/>
              </a:rPr>
            </a:br>
            <a:r>
              <a:rPr lang="nl-BE" sz="3200" dirty="0">
                <a:solidFill>
                  <a:srgbClr val="9B1380"/>
                </a:solidFill>
                <a:latin typeface="FlandersArtSans-Bold" panose="00000800000000000000" pitchFamily="2" charset="0"/>
              </a:rPr>
              <a:t>om doelgerichte zorg te stimuleren</a:t>
            </a:r>
          </a:p>
          <a:p>
            <a:endParaRPr lang="nl-BE" dirty="0"/>
          </a:p>
          <a:p>
            <a:endParaRPr lang="nl-BE" dirty="0"/>
          </a:p>
        </p:txBody>
      </p:sp>
      <p:sp>
        <p:nvSpPr>
          <p:cNvPr id="7" name="Tekstvak 6">
            <a:extLst>
              <a:ext uri="{FF2B5EF4-FFF2-40B4-BE49-F238E27FC236}">
                <a16:creationId xmlns:a16="http://schemas.microsoft.com/office/drawing/2014/main" id="{2C577C51-8307-189B-3ED1-ACEBE878783F}"/>
              </a:ext>
            </a:extLst>
          </p:cNvPr>
          <p:cNvSpPr txBox="1"/>
          <p:nvPr/>
        </p:nvSpPr>
        <p:spPr>
          <a:xfrm>
            <a:off x="692298" y="1585245"/>
            <a:ext cx="3281260" cy="1200329"/>
          </a:xfrm>
          <a:prstGeom prst="rect">
            <a:avLst/>
          </a:prstGeom>
          <a:noFill/>
        </p:spPr>
        <p:txBody>
          <a:bodyPr wrap="square" rtlCol="0">
            <a:spAutoFit/>
          </a:bodyPr>
          <a:lstStyle/>
          <a:p>
            <a:pPr marL="285750" indent="-285750" fontAlgn="base">
              <a:buFont typeface="Wingdings" panose="05000000000000000000" pitchFamily="2" charset="2"/>
              <a:buChar char="ü"/>
            </a:pPr>
            <a:r>
              <a:rPr lang="nl-NL" b="1" dirty="0"/>
              <a:t>Levensdoelen</a:t>
            </a:r>
            <a:r>
              <a:rPr lang="nl-NL" dirty="0"/>
              <a:t>: </a:t>
            </a:r>
            <a:br>
              <a:rPr lang="nl-NL" dirty="0"/>
            </a:br>
            <a:r>
              <a:rPr lang="nl-NL" dirty="0"/>
              <a:t>wat wil de persoon kunnen, doen of bereiken in zijn dagelijkse leven</a:t>
            </a:r>
          </a:p>
        </p:txBody>
      </p:sp>
      <p:sp>
        <p:nvSpPr>
          <p:cNvPr id="8" name="Tekstvak 7">
            <a:extLst>
              <a:ext uri="{FF2B5EF4-FFF2-40B4-BE49-F238E27FC236}">
                <a16:creationId xmlns:a16="http://schemas.microsoft.com/office/drawing/2014/main" id="{C8D2E6B1-A185-9A13-318D-519C8E3D4373}"/>
              </a:ext>
            </a:extLst>
          </p:cNvPr>
          <p:cNvSpPr txBox="1"/>
          <p:nvPr/>
        </p:nvSpPr>
        <p:spPr>
          <a:xfrm>
            <a:off x="5348057" y="1495969"/>
            <a:ext cx="3212868" cy="1200329"/>
          </a:xfrm>
          <a:prstGeom prst="rect">
            <a:avLst/>
          </a:prstGeom>
          <a:noFill/>
        </p:spPr>
        <p:txBody>
          <a:bodyPr wrap="square" rtlCol="0">
            <a:spAutoFit/>
          </a:bodyPr>
          <a:lstStyle/>
          <a:p>
            <a:pPr marL="285750" indent="-285750" fontAlgn="base">
              <a:buFont typeface="Wingdings" panose="05000000000000000000" pitchFamily="2" charset="2"/>
              <a:buChar char="ü"/>
            </a:pPr>
            <a:r>
              <a:rPr lang="nl-NL" b="1" dirty="0"/>
              <a:t>Zorgdoelen</a:t>
            </a:r>
            <a:r>
              <a:rPr lang="nl-NL" dirty="0"/>
              <a:t>: </a:t>
            </a:r>
            <a:br>
              <a:rPr lang="nl-NL" dirty="0"/>
            </a:br>
            <a:r>
              <a:rPr lang="nl-NL" dirty="0"/>
              <a:t>wat willen we bereiken met de zorg- en hulpverlening die we aanbieden?</a:t>
            </a:r>
          </a:p>
        </p:txBody>
      </p:sp>
      <p:sp>
        <p:nvSpPr>
          <p:cNvPr id="9" name="Rechthoek 8">
            <a:extLst>
              <a:ext uri="{FF2B5EF4-FFF2-40B4-BE49-F238E27FC236}">
                <a16:creationId xmlns:a16="http://schemas.microsoft.com/office/drawing/2014/main" id="{F06AAA1F-535F-0927-4E02-3E051C5A2526}"/>
              </a:ext>
            </a:extLst>
          </p:cNvPr>
          <p:cNvSpPr/>
          <p:nvPr/>
        </p:nvSpPr>
        <p:spPr>
          <a:xfrm>
            <a:off x="0" y="0"/>
            <a:ext cx="9144000" cy="5145812"/>
          </a:xfrm>
          <a:prstGeom prst="rect">
            <a:avLst/>
          </a:prstGeom>
          <a:solidFill>
            <a:srgbClr val="9B1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05885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2" fill="hold" grpId="0" nodeType="withEffect">
                                  <p:stCondLst>
                                    <p:cond delay="0"/>
                                  </p:stCondLst>
                                  <p:childTnLst>
                                    <p:anim calcmode="lin" valueType="num">
                                      <p:cBhvr additive="base">
                                        <p:cTn id="6" dur="500"/>
                                        <p:tgtEl>
                                          <p:spTgt spid="9"/>
                                        </p:tgtEl>
                                        <p:attrNameLst>
                                          <p:attrName>ppt_x</p:attrName>
                                        </p:attrNameLst>
                                      </p:cBhvr>
                                      <p:tavLst>
                                        <p:tav tm="0">
                                          <p:val>
                                            <p:strVal val="ppt_x"/>
                                          </p:val>
                                        </p:tav>
                                        <p:tav tm="100000">
                                          <p:val>
                                            <p:strVal val="1+ppt_w/2"/>
                                          </p:val>
                                        </p:tav>
                                      </p:tavLst>
                                    </p:anim>
                                    <p:anim calcmode="lin" valueType="num">
                                      <p:cBhvr additive="base">
                                        <p:cTn id="7" dur="500"/>
                                        <p:tgtEl>
                                          <p:spTgt spid="9"/>
                                        </p:tgtEl>
                                        <p:attrNameLst>
                                          <p:attrName>ppt_y</p:attrName>
                                        </p:attrNameLst>
                                      </p:cBhvr>
                                      <p:tavLst>
                                        <p:tav tm="0">
                                          <p:val>
                                            <p:strVal val="ppt_y"/>
                                          </p:val>
                                        </p:tav>
                                        <p:tav tm="100000">
                                          <p:val>
                                            <p:strVal val="ppt_y"/>
                                          </p:val>
                                        </p:tav>
                                      </p:tavLst>
                                    </p:anim>
                                    <p:set>
                                      <p:cBhvr>
                                        <p:cTn id="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39028-6EA4-2BDC-0939-068632C2A007}"/>
            </a:ext>
          </a:extLst>
        </p:cNvPr>
        <p:cNvGrpSpPr/>
        <p:nvPr/>
      </p:nvGrpSpPr>
      <p:grpSpPr>
        <a:xfrm>
          <a:off x="0" y="0"/>
          <a:ext cx="0" cy="0"/>
          <a:chOff x="0" y="0"/>
          <a:chExt cx="0" cy="0"/>
        </a:xfrm>
      </p:grpSpPr>
      <p:sp>
        <p:nvSpPr>
          <p:cNvPr id="5" name="Rechthoek 4">
            <a:extLst>
              <a:ext uri="{FF2B5EF4-FFF2-40B4-BE49-F238E27FC236}">
                <a16:creationId xmlns:a16="http://schemas.microsoft.com/office/drawing/2014/main" id="{E79B45D6-3BBC-F040-1F97-D265CDF35D7B}"/>
              </a:ext>
            </a:extLst>
          </p:cNvPr>
          <p:cNvSpPr/>
          <p:nvPr/>
        </p:nvSpPr>
        <p:spPr>
          <a:xfrm>
            <a:off x="254000" y="215900"/>
            <a:ext cx="8636000" cy="4699000"/>
          </a:xfrm>
          <a:prstGeom prst="rect">
            <a:avLst/>
          </a:prstGeom>
          <a:solidFill>
            <a:srgbClr val="E1B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Graphic 5">
            <a:extLst>
              <a:ext uri="{FF2B5EF4-FFF2-40B4-BE49-F238E27FC236}">
                <a16:creationId xmlns:a16="http://schemas.microsoft.com/office/drawing/2014/main" id="{B30B2B08-6D41-FE9D-ABCF-6DEAB913DB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81284" y="328439"/>
            <a:ext cx="2062716" cy="1290984"/>
          </a:xfrm>
          <a:prstGeom prst="rect">
            <a:avLst/>
          </a:prstGeom>
        </p:spPr>
      </p:pic>
      <p:sp>
        <p:nvSpPr>
          <p:cNvPr id="4" name="Tekstvak 3">
            <a:extLst>
              <a:ext uri="{FF2B5EF4-FFF2-40B4-BE49-F238E27FC236}">
                <a16:creationId xmlns:a16="http://schemas.microsoft.com/office/drawing/2014/main" id="{C4F0F806-D0DF-66B5-14F6-E87E46CFC349}"/>
              </a:ext>
            </a:extLst>
          </p:cNvPr>
          <p:cNvSpPr txBox="1"/>
          <p:nvPr/>
        </p:nvSpPr>
        <p:spPr>
          <a:xfrm>
            <a:off x="481756" y="1261081"/>
            <a:ext cx="8440639" cy="2862322"/>
          </a:xfrm>
          <a:prstGeom prst="rect">
            <a:avLst/>
          </a:prstGeom>
          <a:noFill/>
        </p:spPr>
        <p:txBody>
          <a:bodyPr wrap="square">
            <a:spAutoFit/>
          </a:bodyPr>
          <a:lstStyle/>
          <a:p>
            <a:r>
              <a:rPr lang="nl-NL" sz="2000" kern="0" dirty="0">
                <a:solidFill>
                  <a:srgbClr val="2C1A50"/>
                </a:solidFill>
                <a:latin typeface="FlandersArtSans-Regular"/>
              </a:rPr>
              <a:t>Bijvoorbeeld: een zorgplan voor Jules</a:t>
            </a:r>
          </a:p>
          <a:p>
            <a:pPr marL="742950" lvl="1" indent="-285750">
              <a:buFont typeface="Wingdings" panose="05000000000000000000" pitchFamily="2" charset="2"/>
              <a:buChar char="ü"/>
            </a:pPr>
            <a:r>
              <a:rPr lang="nl-NL" sz="2000" kern="0" dirty="0">
                <a:solidFill>
                  <a:srgbClr val="2C1A50"/>
                </a:solidFill>
                <a:latin typeface="FlandersArtSans-Regular"/>
              </a:rPr>
              <a:t>74 jaar,</a:t>
            </a:r>
          </a:p>
          <a:p>
            <a:pPr marL="742950" lvl="1" indent="-285750">
              <a:buFont typeface="Wingdings" panose="05000000000000000000" pitchFamily="2" charset="2"/>
              <a:buChar char="ü"/>
            </a:pPr>
            <a:r>
              <a:rPr lang="nl-NL" sz="2000" kern="0" dirty="0">
                <a:solidFill>
                  <a:srgbClr val="2C1A50"/>
                </a:solidFill>
                <a:latin typeface="FlandersArtSans-Regular"/>
              </a:rPr>
              <a:t>Leeft samen met vrouw op huurappartement</a:t>
            </a:r>
          </a:p>
          <a:p>
            <a:pPr marL="742950" lvl="1" indent="-285750">
              <a:buFont typeface="Wingdings" panose="05000000000000000000" pitchFamily="2" charset="2"/>
              <a:buChar char="ü"/>
            </a:pPr>
            <a:r>
              <a:rPr lang="nl-NL" sz="2000" kern="0" dirty="0">
                <a:solidFill>
                  <a:srgbClr val="2C1A50"/>
                </a:solidFill>
                <a:latin typeface="FlandersArtSans-Regular"/>
              </a:rPr>
              <a:t>Zijn vrouw heeft Alzheimerdementie</a:t>
            </a:r>
          </a:p>
          <a:p>
            <a:pPr marL="742950" lvl="1" indent="-285750">
              <a:buFont typeface="Wingdings" panose="05000000000000000000" pitchFamily="2" charset="2"/>
              <a:buChar char="ü"/>
            </a:pPr>
            <a:r>
              <a:rPr lang="nl-NL" sz="2000" kern="0" dirty="0">
                <a:solidFill>
                  <a:srgbClr val="2C1A50"/>
                </a:solidFill>
                <a:latin typeface="FlandersArtSans-Regular"/>
              </a:rPr>
              <a:t>Heeft een stadstuin waarin hij zelf groenten kweekt, </a:t>
            </a:r>
          </a:p>
          <a:p>
            <a:pPr marL="742950" lvl="1" indent="-285750">
              <a:buFont typeface="Wingdings" panose="05000000000000000000" pitchFamily="2" charset="2"/>
              <a:buChar char="ü"/>
            </a:pPr>
            <a:r>
              <a:rPr lang="nl-NL" sz="2000" kern="0" dirty="0">
                <a:solidFill>
                  <a:srgbClr val="2C1A50"/>
                </a:solidFill>
                <a:latin typeface="FlandersArtSans-Regular"/>
              </a:rPr>
              <a:t>Merkt verlies aan kracht en toenemend beven in beide benen. </a:t>
            </a:r>
          </a:p>
          <a:p>
            <a:pPr marL="742950" lvl="1" indent="-285750">
              <a:buFont typeface="Wingdings" panose="05000000000000000000" pitchFamily="2" charset="2"/>
              <a:buChar char="ü"/>
            </a:pPr>
            <a:r>
              <a:rPr lang="nl-NL" sz="2000" kern="0" dirty="0">
                <a:solidFill>
                  <a:srgbClr val="2C1A50"/>
                </a:solidFill>
                <a:latin typeface="FlandersArtSans-Regular"/>
              </a:rPr>
              <a:t>Zicht gaat geleidelijk aan achteruit, draagt een bril, </a:t>
            </a:r>
          </a:p>
          <a:p>
            <a:pPr marL="742950" lvl="1" indent="-285750">
              <a:buFont typeface="Wingdings" panose="05000000000000000000" pitchFamily="2" charset="2"/>
              <a:buChar char="ü"/>
            </a:pPr>
            <a:r>
              <a:rPr lang="nl-NL" sz="2000" kern="0" dirty="0">
                <a:solidFill>
                  <a:srgbClr val="2C1A50"/>
                </a:solidFill>
                <a:latin typeface="FlandersArtSans-Regular"/>
              </a:rPr>
              <a:t>Meldt zich bij de huisarts omwille van toenemende klachten,</a:t>
            </a:r>
          </a:p>
          <a:p>
            <a:pPr marL="742950" lvl="1" indent="-285750">
              <a:buFont typeface="Wingdings" panose="05000000000000000000" pitchFamily="2" charset="2"/>
              <a:buChar char="ü"/>
            </a:pPr>
            <a:r>
              <a:rPr lang="nl-NL" sz="2000" kern="0" dirty="0">
                <a:solidFill>
                  <a:srgbClr val="2C1A50"/>
                </a:solidFill>
                <a:latin typeface="FlandersArtSans-Regular"/>
              </a:rPr>
              <a:t>Huisarts stelt voor om te starten met Alivia. </a:t>
            </a:r>
          </a:p>
        </p:txBody>
      </p:sp>
      <p:sp>
        <p:nvSpPr>
          <p:cNvPr id="7" name="Tekstvak 6">
            <a:extLst>
              <a:ext uri="{FF2B5EF4-FFF2-40B4-BE49-F238E27FC236}">
                <a16:creationId xmlns:a16="http://schemas.microsoft.com/office/drawing/2014/main" id="{D2A20A65-28B3-B388-04B2-9D667C8D6060}"/>
              </a:ext>
            </a:extLst>
          </p:cNvPr>
          <p:cNvSpPr txBox="1"/>
          <p:nvPr/>
        </p:nvSpPr>
        <p:spPr>
          <a:xfrm>
            <a:off x="481756" y="404544"/>
            <a:ext cx="6308529" cy="1138773"/>
          </a:xfrm>
          <a:prstGeom prst="rect">
            <a:avLst/>
          </a:prstGeom>
          <a:noFill/>
        </p:spPr>
        <p:txBody>
          <a:bodyPr wrap="square" rtlCol="0">
            <a:spAutoFit/>
          </a:bodyPr>
          <a:lstStyle/>
          <a:p>
            <a:r>
              <a:rPr lang="nl-BE" sz="3200" dirty="0">
                <a:solidFill>
                  <a:srgbClr val="9B1380"/>
                </a:solidFill>
                <a:latin typeface="FlandersArtSans-Bold" panose="00000800000000000000" pitchFamily="2" charset="0"/>
              </a:rPr>
              <a:t>Niet voor elk gebroken been</a:t>
            </a:r>
          </a:p>
          <a:p>
            <a:endParaRPr lang="nl-BE" dirty="0"/>
          </a:p>
          <a:p>
            <a:endParaRPr lang="nl-BE" dirty="0"/>
          </a:p>
        </p:txBody>
      </p:sp>
    </p:spTree>
    <p:extLst>
      <p:ext uri="{BB962C8B-B14F-4D97-AF65-F5344CB8AC3E}">
        <p14:creationId xmlns:p14="http://schemas.microsoft.com/office/powerpoint/2010/main" val="1398828631"/>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10C8B04E-1436-D813-B615-0F1A205AF38C}"/>
              </a:ext>
            </a:extLst>
          </p:cNvPr>
          <p:cNvSpPr/>
          <p:nvPr/>
        </p:nvSpPr>
        <p:spPr>
          <a:xfrm>
            <a:off x="254000" y="215900"/>
            <a:ext cx="8636000" cy="4699000"/>
          </a:xfrm>
          <a:prstGeom prst="rect">
            <a:avLst/>
          </a:prstGeom>
          <a:solidFill>
            <a:srgbClr val="E1B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Graphic 5">
            <a:extLst>
              <a:ext uri="{FF2B5EF4-FFF2-40B4-BE49-F238E27FC236}">
                <a16:creationId xmlns:a16="http://schemas.microsoft.com/office/drawing/2014/main" id="{EF5AED20-006B-A578-8AD0-F7D9EF19AB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81284" y="328439"/>
            <a:ext cx="2062716" cy="1290984"/>
          </a:xfrm>
          <a:prstGeom prst="rect">
            <a:avLst/>
          </a:prstGeom>
        </p:spPr>
      </p:pic>
      <p:sp>
        <p:nvSpPr>
          <p:cNvPr id="4" name="Tekstvak 3">
            <a:extLst>
              <a:ext uri="{FF2B5EF4-FFF2-40B4-BE49-F238E27FC236}">
                <a16:creationId xmlns:a16="http://schemas.microsoft.com/office/drawing/2014/main" id="{8D0CE752-DEED-681B-084A-DE5BD0D88405}"/>
              </a:ext>
            </a:extLst>
          </p:cNvPr>
          <p:cNvSpPr txBox="1"/>
          <p:nvPr/>
        </p:nvSpPr>
        <p:spPr>
          <a:xfrm>
            <a:off x="481756" y="1261081"/>
            <a:ext cx="8440639" cy="3477875"/>
          </a:xfrm>
          <a:prstGeom prst="rect">
            <a:avLst/>
          </a:prstGeom>
          <a:noFill/>
        </p:spPr>
        <p:txBody>
          <a:bodyPr wrap="square">
            <a:spAutoFit/>
          </a:bodyPr>
          <a:lstStyle/>
          <a:p>
            <a:r>
              <a:rPr lang="nl-NL" sz="2000" kern="0">
                <a:solidFill>
                  <a:srgbClr val="2C1A50"/>
                </a:solidFill>
                <a:latin typeface="FlandersArtSans-Regular"/>
              </a:rPr>
              <a:t>In eerste instantie richt Alivia zich op:</a:t>
            </a:r>
          </a:p>
          <a:p>
            <a:pPr marL="285750" indent="-285750">
              <a:buFont typeface="Wingdings" panose="05000000000000000000" pitchFamily="2" charset="2"/>
              <a:buChar char="ü"/>
            </a:pPr>
            <a:endParaRPr lang="nl-NL" sz="2000" kern="0">
              <a:solidFill>
                <a:srgbClr val="2C1A50"/>
              </a:solidFill>
              <a:latin typeface="FlandersArtSans-Regular"/>
            </a:endParaRPr>
          </a:p>
          <a:p>
            <a:pPr marL="285750" indent="-285750">
              <a:buFont typeface="Wingdings" panose="05000000000000000000" pitchFamily="2" charset="2"/>
              <a:buChar char="ü"/>
            </a:pPr>
            <a:r>
              <a:rPr lang="nl-NL" sz="2000" kern="0">
                <a:solidFill>
                  <a:srgbClr val="2C1A50"/>
                </a:solidFill>
                <a:latin typeface="FlandersArtSans-Regular"/>
              </a:rPr>
              <a:t>Personen met </a:t>
            </a:r>
            <a:r>
              <a:rPr lang="nl-NL" sz="2000" b="1" kern="0">
                <a:solidFill>
                  <a:srgbClr val="2C1A50"/>
                </a:solidFill>
                <a:latin typeface="FlandersArtSans-Regular"/>
              </a:rPr>
              <a:t>complexe zorg- en ondersteuningsnoden </a:t>
            </a:r>
            <a:r>
              <a:rPr lang="nl-NL" sz="2000" kern="0">
                <a:solidFill>
                  <a:srgbClr val="2C1A50"/>
                </a:solidFill>
                <a:latin typeface="FlandersArtSans-Regular"/>
              </a:rPr>
              <a:t>in hun (vervangende) thuiscontext</a:t>
            </a:r>
          </a:p>
          <a:p>
            <a:pPr marL="285750" indent="-285750">
              <a:buFont typeface="Wingdings" panose="05000000000000000000" pitchFamily="2" charset="2"/>
              <a:buChar char="ü"/>
            </a:pPr>
            <a:r>
              <a:rPr lang="nl-NL" sz="2000" kern="0">
                <a:solidFill>
                  <a:srgbClr val="2C1A50"/>
                </a:solidFill>
                <a:latin typeface="FlandersArtSans-Regular"/>
              </a:rPr>
              <a:t>Zorgaanbieders uit de eerstelijnsgezondheidszorg, zoals huisartsen, thuisverpleegkundigen of -verzorgenden, paramedici e.a.</a:t>
            </a:r>
          </a:p>
          <a:p>
            <a:pPr marL="285750" indent="-285750">
              <a:buFont typeface="Wingdings" panose="05000000000000000000" pitchFamily="2" charset="2"/>
              <a:buChar char="ü"/>
            </a:pPr>
            <a:r>
              <a:rPr lang="nl-NL" sz="2000" kern="0">
                <a:solidFill>
                  <a:srgbClr val="2C1A50"/>
                </a:solidFill>
                <a:latin typeface="FlandersArtSans-Regular"/>
              </a:rPr>
              <a:t>Welzijnswerkers uit het algemeen welzijnswerk, gezinszorg of de zorg voor personen met een handicap</a:t>
            </a:r>
          </a:p>
          <a:p>
            <a:pPr marL="285750" indent="-285750">
              <a:buFont typeface="Wingdings" panose="05000000000000000000" pitchFamily="2" charset="2"/>
              <a:buChar char="ü"/>
            </a:pPr>
            <a:r>
              <a:rPr lang="nl-NL" sz="2000" kern="0">
                <a:solidFill>
                  <a:srgbClr val="2C1A50"/>
                </a:solidFill>
                <a:latin typeface="FlandersArtSans-Regular"/>
              </a:rPr>
              <a:t>Informele zorgaanbieders zoals mantelzorgers</a:t>
            </a:r>
          </a:p>
          <a:p>
            <a:pPr marL="285750" indent="-285750">
              <a:buFont typeface="Wingdings" panose="05000000000000000000" pitchFamily="2" charset="2"/>
              <a:buChar char="ü"/>
            </a:pPr>
            <a:r>
              <a:rPr lang="nl-NL" sz="2000" kern="0">
                <a:solidFill>
                  <a:srgbClr val="2C1A50"/>
                </a:solidFill>
                <a:latin typeface="FlandersArtSans-Regular" pitchFamily="2" charset="77"/>
              </a:rPr>
              <a:t>In de regelgeving: onderscheid tussen een “beperkt procesniveau” en “complex procesniveau”. </a:t>
            </a:r>
            <a:endParaRPr lang="nl-BE" sz="2000" kern="0">
              <a:solidFill>
                <a:srgbClr val="2C1A50"/>
              </a:solidFill>
              <a:latin typeface="FlandersArtSans-Regular" pitchFamily="2" charset="77"/>
            </a:endParaRPr>
          </a:p>
        </p:txBody>
      </p:sp>
      <p:sp>
        <p:nvSpPr>
          <p:cNvPr id="7" name="Tekstvak 6">
            <a:extLst>
              <a:ext uri="{FF2B5EF4-FFF2-40B4-BE49-F238E27FC236}">
                <a16:creationId xmlns:a16="http://schemas.microsoft.com/office/drawing/2014/main" id="{EF019147-55C1-669F-520F-99327928A864}"/>
              </a:ext>
            </a:extLst>
          </p:cNvPr>
          <p:cNvSpPr txBox="1"/>
          <p:nvPr/>
        </p:nvSpPr>
        <p:spPr>
          <a:xfrm>
            <a:off x="481756" y="404544"/>
            <a:ext cx="6308529" cy="1138773"/>
          </a:xfrm>
          <a:prstGeom prst="rect">
            <a:avLst/>
          </a:prstGeom>
          <a:noFill/>
        </p:spPr>
        <p:txBody>
          <a:bodyPr wrap="square" rtlCol="0">
            <a:spAutoFit/>
          </a:bodyPr>
          <a:lstStyle/>
          <a:p>
            <a:r>
              <a:rPr lang="nl-BE" sz="3200">
                <a:solidFill>
                  <a:srgbClr val="9B1380"/>
                </a:solidFill>
                <a:latin typeface="FlandersArtSans-Bold" panose="00000800000000000000" pitchFamily="2" charset="0"/>
              </a:rPr>
              <a:t>Niet voor elk gebroken been</a:t>
            </a:r>
          </a:p>
          <a:p>
            <a:endParaRPr lang="nl-BE"/>
          </a:p>
          <a:p>
            <a:endParaRPr lang="nl-BE"/>
          </a:p>
        </p:txBody>
      </p:sp>
    </p:spTree>
    <p:extLst>
      <p:ext uri="{BB962C8B-B14F-4D97-AF65-F5344CB8AC3E}">
        <p14:creationId xmlns:p14="http://schemas.microsoft.com/office/powerpoint/2010/main" val="1511720812"/>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57F50-DC6B-C1B7-78A2-318E30D8E6B0}"/>
            </a:ext>
          </a:extLst>
        </p:cNvPr>
        <p:cNvGrpSpPr/>
        <p:nvPr/>
      </p:nvGrpSpPr>
      <p:grpSpPr>
        <a:xfrm>
          <a:off x="0" y="0"/>
          <a:ext cx="0" cy="0"/>
          <a:chOff x="0" y="0"/>
          <a:chExt cx="0" cy="0"/>
        </a:xfrm>
      </p:grpSpPr>
      <p:sp>
        <p:nvSpPr>
          <p:cNvPr id="5" name="Rechthoek 4">
            <a:extLst>
              <a:ext uri="{FF2B5EF4-FFF2-40B4-BE49-F238E27FC236}">
                <a16:creationId xmlns:a16="http://schemas.microsoft.com/office/drawing/2014/main" id="{E1BFF583-A5F7-6C67-CD10-C402DE88C627}"/>
              </a:ext>
            </a:extLst>
          </p:cNvPr>
          <p:cNvSpPr/>
          <p:nvPr/>
        </p:nvSpPr>
        <p:spPr>
          <a:xfrm>
            <a:off x="254000" y="215900"/>
            <a:ext cx="8636000" cy="4699000"/>
          </a:xfrm>
          <a:prstGeom prst="rect">
            <a:avLst/>
          </a:prstGeom>
          <a:solidFill>
            <a:srgbClr val="E1B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Graphic 5">
            <a:extLst>
              <a:ext uri="{FF2B5EF4-FFF2-40B4-BE49-F238E27FC236}">
                <a16:creationId xmlns:a16="http://schemas.microsoft.com/office/drawing/2014/main" id="{09CFE241-5A63-CFD8-9F15-EAF94CB3D3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81284" y="328439"/>
            <a:ext cx="2062716" cy="1290984"/>
          </a:xfrm>
          <a:prstGeom prst="rect">
            <a:avLst/>
          </a:prstGeom>
        </p:spPr>
      </p:pic>
      <p:sp>
        <p:nvSpPr>
          <p:cNvPr id="4" name="Tekstvak 3">
            <a:extLst>
              <a:ext uri="{FF2B5EF4-FFF2-40B4-BE49-F238E27FC236}">
                <a16:creationId xmlns:a16="http://schemas.microsoft.com/office/drawing/2014/main" id="{10239C0D-E270-33CC-A432-79AC0D6C24F2}"/>
              </a:ext>
            </a:extLst>
          </p:cNvPr>
          <p:cNvSpPr txBox="1"/>
          <p:nvPr/>
        </p:nvSpPr>
        <p:spPr>
          <a:xfrm>
            <a:off x="481756" y="1261081"/>
            <a:ext cx="8440639" cy="3477875"/>
          </a:xfrm>
          <a:prstGeom prst="rect">
            <a:avLst/>
          </a:prstGeom>
          <a:noFill/>
        </p:spPr>
        <p:txBody>
          <a:bodyPr wrap="square">
            <a:spAutoFit/>
          </a:bodyPr>
          <a:lstStyle/>
          <a:p>
            <a:r>
              <a:rPr lang="nl-NL" sz="2000" kern="0">
                <a:solidFill>
                  <a:srgbClr val="2C1A50"/>
                </a:solidFill>
                <a:latin typeface="FlandersArtSans-Regular" pitchFamily="2" charset="77"/>
              </a:rPr>
              <a:t>In de regelgeving: onderscheid tussen </a:t>
            </a:r>
            <a:br>
              <a:rPr lang="nl-NL" sz="2000" kern="0">
                <a:solidFill>
                  <a:srgbClr val="2C1A50"/>
                </a:solidFill>
                <a:latin typeface="FlandersArtSans-Regular" pitchFamily="2" charset="77"/>
              </a:rPr>
            </a:br>
            <a:r>
              <a:rPr lang="nl-NL" sz="2000" kern="0">
                <a:solidFill>
                  <a:srgbClr val="2C1A50"/>
                </a:solidFill>
                <a:latin typeface="FlandersArtSans-Regular" pitchFamily="2" charset="77"/>
              </a:rPr>
              <a:t>een “</a:t>
            </a:r>
            <a:r>
              <a:rPr lang="nl-NL" sz="2000" b="1" kern="0">
                <a:solidFill>
                  <a:srgbClr val="2C1A50"/>
                </a:solidFill>
                <a:latin typeface="FlandersArtSans-Regular" pitchFamily="2" charset="77"/>
              </a:rPr>
              <a:t>beperkt procesniveau</a:t>
            </a:r>
            <a:r>
              <a:rPr lang="nl-NL" sz="2000" kern="0">
                <a:solidFill>
                  <a:srgbClr val="2C1A50"/>
                </a:solidFill>
                <a:latin typeface="FlandersArtSans-Regular" pitchFamily="2" charset="77"/>
              </a:rPr>
              <a:t>” en “</a:t>
            </a:r>
            <a:r>
              <a:rPr lang="nl-NL" sz="2000" b="1" kern="0">
                <a:solidFill>
                  <a:srgbClr val="2C1A50"/>
                </a:solidFill>
                <a:latin typeface="FlandersArtSans-Regular" pitchFamily="2" charset="77"/>
              </a:rPr>
              <a:t>complex procesniveau</a:t>
            </a:r>
            <a:r>
              <a:rPr lang="nl-NL" sz="2000" kern="0">
                <a:solidFill>
                  <a:srgbClr val="2C1A50"/>
                </a:solidFill>
                <a:latin typeface="FlandersArtSans-Regular" pitchFamily="2" charset="77"/>
              </a:rPr>
              <a:t>”. </a:t>
            </a:r>
            <a:endParaRPr lang="nl-BE" sz="2000" kern="0">
              <a:solidFill>
                <a:srgbClr val="2C1A50"/>
              </a:solidFill>
              <a:latin typeface="FlandersArtSans-Regular" pitchFamily="2" charset="77"/>
            </a:endParaRPr>
          </a:p>
          <a:p>
            <a:endParaRPr lang="nl-NL" sz="2000" kern="0">
              <a:solidFill>
                <a:srgbClr val="2C1A50"/>
              </a:solidFill>
              <a:latin typeface="FlandersArtSans-Regular"/>
            </a:endParaRPr>
          </a:p>
          <a:p>
            <a:r>
              <a:rPr lang="nl-NL" sz="2000" kern="0">
                <a:solidFill>
                  <a:srgbClr val="2C1A50"/>
                </a:solidFill>
                <a:latin typeface="FlandersArtSans-Regular"/>
              </a:rPr>
              <a:t>Verplichte principes bij een complex procesniveau:</a:t>
            </a:r>
          </a:p>
          <a:p>
            <a:pPr marL="285750" indent="-285750">
              <a:buFont typeface="Wingdings" panose="05000000000000000000" pitchFamily="2" charset="2"/>
              <a:buChar char="ü"/>
            </a:pPr>
            <a:r>
              <a:rPr lang="nl-NL" sz="2000" kern="0">
                <a:solidFill>
                  <a:srgbClr val="2C1A50"/>
                </a:solidFill>
                <a:latin typeface="FlandersArtSans-Regular"/>
              </a:rPr>
              <a:t>Principe 1: </a:t>
            </a:r>
            <a:r>
              <a:rPr lang="nl-NL" sz="2000" b="1" kern="0">
                <a:solidFill>
                  <a:srgbClr val="2C1A50"/>
                </a:solidFill>
                <a:latin typeface="FlandersArtSans-Regular"/>
              </a:rPr>
              <a:t>startoverleg</a:t>
            </a:r>
            <a:r>
              <a:rPr lang="nl-NL" sz="2000" kern="0">
                <a:solidFill>
                  <a:srgbClr val="2C1A50"/>
                </a:solidFill>
                <a:latin typeface="FlandersArtSans-Regular"/>
              </a:rPr>
              <a:t> met de persoon met een zorgnood en zijn zorgteam &amp; nadien regelmatig overleg</a:t>
            </a:r>
          </a:p>
          <a:p>
            <a:pPr marL="285750" indent="-285750">
              <a:buFont typeface="Wingdings" panose="05000000000000000000" pitchFamily="2" charset="2"/>
              <a:buChar char="ü"/>
            </a:pPr>
            <a:r>
              <a:rPr lang="nl-NL" sz="2000" kern="0">
                <a:solidFill>
                  <a:srgbClr val="2C1A50"/>
                </a:solidFill>
                <a:latin typeface="FlandersArtSans-Regular"/>
              </a:rPr>
              <a:t>Principe 2: </a:t>
            </a:r>
            <a:r>
              <a:rPr lang="nl-NL" sz="2000" b="1" kern="0">
                <a:solidFill>
                  <a:srgbClr val="2C1A50"/>
                </a:solidFill>
                <a:latin typeface="FlandersArtSans-Regular"/>
              </a:rPr>
              <a:t>levensdoelen</a:t>
            </a:r>
            <a:r>
              <a:rPr lang="nl-NL" sz="2000" kern="0">
                <a:solidFill>
                  <a:srgbClr val="2C1A50"/>
                </a:solidFill>
                <a:latin typeface="FlandersArtSans-Regular"/>
              </a:rPr>
              <a:t> formuleren</a:t>
            </a:r>
          </a:p>
          <a:p>
            <a:pPr marL="285750" indent="-285750">
              <a:buFont typeface="Wingdings" panose="05000000000000000000" pitchFamily="2" charset="2"/>
              <a:buChar char="ü"/>
            </a:pPr>
            <a:r>
              <a:rPr lang="nl-NL" sz="2000" kern="0">
                <a:solidFill>
                  <a:srgbClr val="2C1A50"/>
                </a:solidFill>
                <a:latin typeface="FlandersArtSans-Regular"/>
              </a:rPr>
              <a:t>Principe 3: een </a:t>
            </a:r>
            <a:r>
              <a:rPr lang="nl-NL" sz="2000" b="1" kern="0">
                <a:solidFill>
                  <a:srgbClr val="2C1A50"/>
                </a:solidFill>
                <a:latin typeface="FlandersArtSans-Regular"/>
              </a:rPr>
              <a:t>zorg- en ondersteuningsplan </a:t>
            </a:r>
            <a:r>
              <a:rPr lang="nl-NL" sz="2000" kern="0">
                <a:solidFill>
                  <a:srgbClr val="2C1A50"/>
                </a:solidFill>
                <a:latin typeface="FlandersArtSans-Regular"/>
              </a:rPr>
              <a:t>opstellen</a:t>
            </a:r>
          </a:p>
          <a:p>
            <a:pPr marL="285750" indent="-285750">
              <a:buFont typeface="Wingdings" panose="05000000000000000000" pitchFamily="2" charset="2"/>
              <a:buChar char="ü"/>
            </a:pPr>
            <a:r>
              <a:rPr lang="nl-NL" sz="2000" kern="0">
                <a:solidFill>
                  <a:srgbClr val="2C1A50"/>
                </a:solidFill>
                <a:latin typeface="FlandersArtSans-Regular"/>
              </a:rPr>
              <a:t>Principe 4: een zorg- en ondersteuningsteamsamenstellen, </a:t>
            </a:r>
            <a:r>
              <a:rPr lang="nl-NL" sz="2000" kern="0" err="1">
                <a:solidFill>
                  <a:srgbClr val="2C1A50"/>
                </a:solidFill>
                <a:latin typeface="FlandersArtSans-Regular"/>
              </a:rPr>
              <a:t>evt</a:t>
            </a:r>
            <a:r>
              <a:rPr lang="nl-NL" sz="2000" kern="0">
                <a:solidFill>
                  <a:srgbClr val="2C1A50"/>
                </a:solidFill>
                <a:latin typeface="FlandersArtSans-Regular"/>
              </a:rPr>
              <a:t> met een </a:t>
            </a:r>
            <a:r>
              <a:rPr lang="nl-NL" sz="2000" b="1" kern="0">
                <a:solidFill>
                  <a:srgbClr val="2C1A50"/>
                </a:solidFill>
                <a:latin typeface="FlandersArtSans-Regular"/>
              </a:rPr>
              <a:t>zorgcoördinator</a:t>
            </a:r>
            <a:endParaRPr lang="nl-NL" sz="2000" kern="0">
              <a:solidFill>
                <a:srgbClr val="2C1A50"/>
              </a:solidFill>
              <a:latin typeface="FlandersArtSans-Regular"/>
            </a:endParaRPr>
          </a:p>
          <a:p>
            <a:pPr marL="285750" indent="-285750">
              <a:buFont typeface="Wingdings" panose="05000000000000000000" pitchFamily="2" charset="2"/>
              <a:buChar char="ü"/>
            </a:pPr>
            <a:r>
              <a:rPr lang="nl-NL" sz="2000" kern="0">
                <a:solidFill>
                  <a:srgbClr val="2C1A50"/>
                </a:solidFill>
                <a:latin typeface="FlandersArtSans-Regular"/>
              </a:rPr>
              <a:t>Principe 5: een </a:t>
            </a:r>
            <a:r>
              <a:rPr lang="nl-NL" sz="2000" b="1" kern="0" err="1">
                <a:solidFill>
                  <a:srgbClr val="2C1A50"/>
                </a:solidFill>
                <a:latin typeface="FlandersArtSans-Regular"/>
              </a:rPr>
              <a:t>casemanger</a:t>
            </a:r>
            <a:r>
              <a:rPr lang="nl-NL" sz="2000" kern="0">
                <a:solidFill>
                  <a:srgbClr val="2C1A50"/>
                </a:solidFill>
                <a:latin typeface="FlandersArtSans-Regular"/>
              </a:rPr>
              <a:t> indien nodig</a:t>
            </a:r>
          </a:p>
        </p:txBody>
      </p:sp>
      <p:sp>
        <p:nvSpPr>
          <p:cNvPr id="7" name="Tekstvak 6">
            <a:extLst>
              <a:ext uri="{FF2B5EF4-FFF2-40B4-BE49-F238E27FC236}">
                <a16:creationId xmlns:a16="http://schemas.microsoft.com/office/drawing/2014/main" id="{DCFFF84E-B22E-1A51-1EDE-FBBB595C3813}"/>
              </a:ext>
            </a:extLst>
          </p:cNvPr>
          <p:cNvSpPr txBox="1"/>
          <p:nvPr/>
        </p:nvSpPr>
        <p:spPr>
          <a:xfrm>
            <a:off x="481756" y="404544"/>
            <a:ext cx="6308529" cy="1138773"/>
          </a:xfrm>
          <a:prstGeom prst="rect">
            <a:avLst/>
          </a:prstGeom>
          <a:noFill/>
        </p:spPr>
        <p:txBody>
          <a:bodyPr wrap="square" rtlCol="0">
            <a:spAutoFit/>
          </a:bodyPr>
          <a:lstStyle/>
          <a:p>
            <a:r>
              <a:rPr lang="nl-BE" sz="3200">
                <a:solidFill>
                  <a:srgbClr val="9B1380"/>
                </a:solidFill>
                <a:latin typeface="FlandersArtSans-Bold" panose="00000800000000000000" pitchFamily="2" charset="0"/>
              </a:rPr>
              <a:t>Niet voor elk gebroken been</a:t>
            </a:r>
          </a:p>
          <a:p>
            <a:endParaRPr lang="nl-BE"/>
          </a:p>
          <a:p>
            <a:endParaRPr lang="nl-BE"/>
          </a:p>
        </p:txBody>
      </p:sp>
    </p:spTree>
    <p:extLst>
      <p:ext uri="{BB962C8B-B14F-4D97-AF65-F5344CB8AC3E}">
        <p14:creationId xmlns:p14="http://schemas.microsoft.com/office/powerpoint/2010/main" val="4117127988"/>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10C8B04E-1436-D813-B615-0F1A205AF38C}"/>
              </a:ext>
            </a:extLst>
          </p:cNvPr>
          <p:cNvSpPr/>
          <p:nvPr/>
        </p:nvSpPr>
        <p:spPr>
          <a:xfrm>
            <a:off x="254000" y="215900"/>
            <a:ext cx="8636000" cy="4699000"/>
          </a:xfrm>
          <a:prstGeom prst="rect">
            <a:avLst/>
          </a:prstGeom>
          <a:solidFill>
            <a:srgbClr val="E1B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Graphic 5">
            <a:extLst>
              <a:ext uri="{FF2B5EF4-FFF2-40B4-BE49-F238E27FC236}">
                <a16:creationId xmlns:a16="http://schemas.microsoft.com/office/drawing/2014/main" id="{EF5AED20-006B-A578-8AD0-F7D9EF19AB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81284" y="328439"/>
            <a:ext cx="2062716" cy="1290984"/>
          </a:xfrm>
          <a:prstGeom prst="rect">
            <a:avLst/>
          </a:prstGeom>
        </p:spPr>
      </p:pic>
      <p:pic>
        <p:nvPicPr>
          <p:cNvPr id="2" name="Afbeelding 1">
            <a:extLst>
              <a:ext uri="{FF2B5EF4-FFF2-40B4-BE49-F238E27FC236}">
                <a16:creationId xmlns:a16="http://schemas.microsoft.com/office/drawing/2014/main" id="{852B8FB6-27F0-8059-0CDE-3C9B9064C750}"/>
              </a:ext>
            </a:extLst>
          </p:cNvPr>
          <p:cNvPicPr>
            <a:picLocks noChangeAspect="1"/>
          </p:cNvPicPr>
          <p:nvPr/>
        </p:nvPicPr>
        <p:blipFill>
          <a:blip r:embed="rId5"/>
          <a:srcRect t="2383" b="21875"/>
          <a:stretch/>
        </p:blipFill>
        <p:spPr>
          <a:xfrm>
            <a:off x="1227151" y="328439"/>
            <a:ext cx="5854133" cy="2781944"/>
          </a:xfrm>
          <a:prstGeom prst="rect">
            <a:avLst/>
          </a:prstGeom>
        </p:spPr>
      </p:pic>
      <p:sp>
        <p:nvSpPr>
          <p:cNvPr id="3" name="Tekstvak 2">
            <a:extLst>
              <a:ext uri="{FF2B5EF4-FFF2-40B4-BE49-F238E27FC236}">
                <a16:creationId xmlns:a16="http://schemas.microsoft.com/office/drawing/2014/main" id="{222D0235-656C-4E9E-2911-6EDF4CBFF856}"/>
              </a:ext>
            </a:extLst>
          </p:cNvPr>
          <p:cNvSpPr txBox="1"/>
          <p:nvPr/>
        </p:nvSpPr>
        <p:spPr>
          <a:xfrm>
            <a:off x="360461" y="2934690"/>
            <a:ext cx="8440639" cy="1938992"/>
          </a:xfrm>
          <a:prstGeom prst="rect">
            <a:avLst/>
          </a:prstGeom>
          <a:noFill/>
        </p:spPr>
        <p:txBody>
          <a:bodyPr wrap="square" lIns="91440" tIns="45720" rIns="91440" bIns="45720" anchor="t">
            <a:spAutoFit/>
          </a:bodyPr>
          <a:lstStyle/>
          <a:p>
            <a:pPr marL="285750" indent="-285750">
              <a:buFont typeface="Wingdings" panose="05000000000000000000" pitchFamily="2" charset="2"/>
              <a:buChar char="ü"/>
            </a:pPr>
            <a:r>
              <a:rPr lang="nl-BE" sz="2000" kern="0" dirty="0">
                <a:solidFill>
                  <a:srgbClr val="2C1A50"/>
                </a:solidFill>
                <a:latin typeface="FlandersArtSans-Regular"/>
              </a:rPr>
              <a:t>Alivia is hét </a:t>
            </a:r>
            <a:r>
              <a:rPr lang="nl-BE" sz="2000" b="1" u="sng" kern="0" dirty="0">
                <a:solidFill>
                  <a:srgbClr val="2C1A50"/>
                </a:solidFill>
                <a:latin typeface="FlandersArtSans-Regular"/>
              </a:rPr>
              <a:t>digitale samenwerkingsplatform </a:t>
            </a:r>
            <a:r>
              <a:rPr lang="nl-BE" sz="2000" kern="0" dirty="0">
                <a:solidFill>
                  <a:srgbClr val="2C1A50"/>
                </a:solidFill>
                <a:latin typeface="FlandersArtSans-Regular"/>
              </a:rPr>
              <a:t>voor zorgplanning, waarbij de persoon met zorgnood centraal staat en actief deelneemt. </a:t>
            </a:r>
          </a:p>
          <a:p>
            <a:pPr marL="285750" indent="-285750">
              <a:buFont typeface="Wingdings" panose="05000000000000000000" pitchFamily="2" charset="2"/>
              <a:buChar char="ü"/>
            </a:pPr>
            <a:r>
              <a:rPr lang="nl-BE" sz="2000" kern="0" dirty="0">
                <a:solidFill>
                  <a:srgbClr val="2C1A50"/>
                </a:solidFill>
                <a:latin typeface="FlandersArtSans-Regular"/>
              </a:rPr>
              <a:t>Het </a:t>
            </a:r>
            <a:r>
              <a:rPr lang="nl-BE" sz="2000" b="1" kern="0" dirty="0">
                <a:solidFill>
                  <a:srgbClr val="2C1A50"/>
                </a:solidFill>
                <a:latin typeface="FlandersArtSans-Regular"/>
              </a:rPr>
              <a:t>biedt </a:t>
            </a:r>
            <a:r>
              <a:rPr lang="nl-BE" sz="2000" b="1" u="sng" kern="0" dirty="0">
                <a:solidFill>
                  <a:srgbClr val="2C1A50"/>
                </a:solidFill>
                <a:latin typeface="FlandersArtSans-Regular"/>
              </a:rPr>
              <a:t>ondersteuning</a:t>
            </a:r>
            <a:r>
              <a:rPr lang="nl-BE" sz="2000" kern="0" dirty="0">
                <a:solidFill>
                  <a:srgbClr val="2C1A50"/>
                </a:solidFill>
                <a:latin typeface="FlandersArtSans-Regular"/>
              </a:rPr>
              <a:t> bij de succesvolle opmaak en opvolging</a:t>
            </a:r>
            <a:r>
              <a:rPr lang="nl-BE" sz="2000" b="1" kern="0" dirty="0">
                <a:solidFill>
                  <a:srgbClr val="2C1A50"/>
                </a:solidFill>
                <a:latin typeface="FlandersArtSans-Regular"/>
              </a:rPr>
              <a:t> </a:t>
            </a:r>
            <a:r>
              <a:rPr lang="nl-BE" sz="2000" kern="0" dirty="0">
                <a:solidFill>
                  <a:srgbClr val="2C1A50"/>
                </a:solidFill>
                <a:latin typeface="FlandersArtSans-Regular"/>
              </a:rPr>
              <a:t>van het zorgplan met het </a:t>
            </a:r>
            <a:r>
              <a:rPr lang="nl-BE" sz="2000" b="1" kern="0" dirty="0">
                <a:solidFill>
                  <a:srgbClr val="2C1A50"/>
                </a:solidFill>
                <a:latin typeface="FlandersArtSans-Regular"/>
              </a:rPr>
              <a:t>hele zorgteam.</a:t>
            </a:r>
            <a:endParaRPr lang="nl-BE" sz="2000" kern="0" dirty="0">
              <a:solidFill>
                <a:srgbClr val="2C1A50"/>
              </a:solidFill>
              <a:latin typeface="FlandersArtSans-Regular"/>
            </a:endParaRPr>
          </a:p>
          <a:p>
            <a:pPr marL="285750" indent="-285750">
              <a:buFont typeface="Wingdings" panose="05000000000000000000" pitchFamily="2" charset="2"/>
              <a:buChar char="ü"/>
            </a:pPr>
            <a:r>
              <a:rPr lang="nl-BE" sz="2000" dirty="0">
                <a:solidFill>
                  <a:srgbClr val="2C1A50"/>
                </a:solidFill>
                <a:effectLst/>
                <a:latin typeface="FlandersArtSans-Regular"/>
              </a:rPr>
              <a:t>Alivia </a:t>
            </a:r>
            <a:r>
              <a:rPr lang="nl-BE" sz="2000" kern="0" dirty="0">
                <a:solidFill>
                  <a:srgbClr val="2C1A50"/>
                </a:solidFill>
                <a:latin typeface="FlandersArtSans-Regular"/>
              </a:rPr>
              <a:t>wil de samenwerking binnen het zorgteam bevorderen via maximale</a:t>
            </a:r>
            <a:r>
              <a:rPr lang="nl-BE" sz="2000" dirty="0">
                <a:solidFill>
                  <a:srgbClr val="2C1A50"/>
                </a:solidFill>
                <a:latin typeface="FlandersArtSans-Regular"/>
              </a:rPr>
              <a:t> </a:t>
            </a:r>
            <a:r>
              <a:rPr lang="nl-BE" sz="2000" b="1" dirty="0">
                <a:solidFill>
                  <a:srgbClr val="2C1A50"/>
                </a:solidFill>
                <a:latin typeface="FlandersArtSans-Regular"/>
              </a:rPr>
              <a:t>transparante samenwerking en communicatie</a:t>
            </a:r>
            <a:r>
              <a:rPr lang="nl-BE" sz="2000" dirty="0">
                <a:solidFill>
                  <a:srgbClr val="2C1A50"/>
                </a:solidFill>
                <a:latin typeface="FlandersArtSans-Regular"/>
              </a:rPr>
              <a:t>.</a:t>
            </a:r>
            <a:endParaRPr lang="nl-BE" sz="2000" kern="0" dirty="0">
              <a:solidFill>
                <a:srgbClr val="2C1A50"/>
              </a:solidFill>
              <a:latin typeface="FlandersArtSans-Regular" pitchFamily="2" charset="77"/>
            </a:endParaRPr>
          </a:p>
        </p:txBody>
      </p:sp>
      <p:pic>
        <p:nvPicPr>
          <p:cNvPr id="11" name="Afbeelding 10">
            <a:extLst>
              <a:ext uri="{FF2B5EF4-FFF2-40B4-BE49-F238E27FC236}">
                <a16:creationId xmlns:a16="http://schemas.microsoft.com/office/drawing/2014/main" id="{6727CE8A-D374-1C88-7915-BBD19E64FF0D}"/>
              </a:ext>
            </a:extLst>
          </p:cNvPr>
          <p:cNvPicPr>
            <a:picLocks noChangeAspect="1"/>
          </p:cNvPicPr>
          <p:nvPr/>
        </p:nvPicPr>
        <p:blipFill>
          <a:blip r:embed="rId5"/>
          <a:srcRect l="47348" t="17788" r="51280" b="70185"/>
          <a:stretch/>
        </p:blipFill>
        <p:spPr>
          <a:xfrm>
            <a:off x="4029952" y="2105074"/>
            <a:ext cx="80400" cy="441737"/>
          </a:xfrm>
          <a:prstGeom prst="rect">
            <a:avLst/>
          </a:prstGeom>
        </p:spPr>
      </p:pic>
      <p:sp>
        <p:nvSpPr>
          <p:cNvPr id="8" name="Tekstvak 7">
            <a:extLst>
              <a:ext uri="{FF2B5EF4-FFF2-40B4-BE49-F238E27FC236}">
                <a16:creationId xmlns:a16="http://schemas.microsoft.com/office/drawing/2014/main" id="{AC386102-E717-6F20-FAD5-A8E9D9D1AC74}"/>
              </a:ext>
            </a:extLst>
          </p:cNvPr>
          <p:cNvSpPr txBox="1"/>
          <p:nvPr/>
        </p:nvSpPr>
        <p:spPr>
          <a:xfrm>
            <a:off x="3688488" y="2427413"/>
            <a:ext cx="883512" cy="338554"/>
          </a:xfrm>
          <a:prstGeom prst="rect">
            <a:avLst/>
          </a:prstGeom>
          <a:noFill/>
        </p:spPr>
        <p:txBody>
          <a:bodyPr wrap="none" rtlCol="0">
            <a:spAutoFit/>
          </a:bodyPr>
          <a:lstStyle/>
          <a:p>
            <a:r>
              <a:rPr lang="nl-BE" sz="1600" b="1" dirty="0">
                <a:solidFill>
                  <a:srgbClr val="291A51"/>
                </a:solidFill>
              </a:rPr>
              <a:t>Overleg</a:t>
            </a:r>
            <a:endParaRPr lang="nl-BE" sz="2000" b="1" dirty="0">
              <a:solidFill>
                <a:srgbClr val="291A51"/>
              </a:solidFill>
            </a:endParaRPr>
          </a:p>
        </p:txBody>
      </p:sp>
    </p:spTree>
    <p:extLst>
      <p:ext uri="{BB962C8B-B14F-4D97-AF65-F5344CB8AC3E}">
        <p14:creationId xmlns:p14="http://schemas.microsoft.com/office/powerpoint/2010/main" val="3040315004"/>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10C8B04E-1436-D813-B615-0F1A205AF38C}"/>
              </a:ext>
            </a:extLst>
          </p:cNvPr>
          <p:cNvSpPr/>
          <p:nvPr/>
        </p:nvSpPr>
        <p:spPr>
          <a:xfrm>
            <a:off x="254000" y="215900"/>
            <a:ext cx="8636000" cy="4699000"/>
          </a:xfrm>
          <a:prstGeom prst="rect">
            <a:avLst/>
          </a:prstGeom>
          <a:solidFill>
            <a:srgbClr val="E1B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Graphic 5">
            <a:extLst>
              <a:ext uri="{FF2B5EF4-FFF2-40B4-BE49-F238E27FC236}">
                <a16:creationId xmlns:a16="http://schemas.microsoft.com/office/drawing/2014/main" id="{EF5AED20-006B-A578-8AD0-F7D9EF19AB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81284" y="328439"/>
            <a:ext cx="2062716" cy="1290984"/>
          </a:xfrm>
          <a:prstGeom prst="rect">
            <a:avLst/>
          </a:prstGeom>
        </p:spPr>
      </p:pic>
      <p:sp>
        <p:nvSpPr>
          <p:cNvPr id="2" name="Tekstvak 1">
            <a:extLst>
              <a:ext uri="{FF2B5EF4-FFF2-40B4-BE49-F238E27FC236}">
                <a16:creationId xmlns:a16="http://schemas.microsoft.com/office/drawing/2014/main" id="{44FC6537-F3CB-B0F2-A270-89DF2FF78428}"/>
              </a:ext>
            </a:extLst>
          </p:cNvPr>
          <p:cNvSpPr txBox="1"/>
          <p:nvPr/>
        </p:nvSpPr>
        <p:spPr>
          <a:xfrm>
            <a:off x="663771" y="441742"/>
            <a:ext cx="6308529" cy="1631216"/>
          </a:xfrm>
          <a:prstGeom prst="rect">
            <a:avLst/>
          </a:prstGeom>
          <a:noFill/>
        </p:spPr>
        <p:txBody>
          <a:bodyPr wrap="square" rtlCol="0">
            <a:spAutoFit/>
          </a:bodyPr>
          <a:lstStyle/>
          <a:p>
            <a:r>
              <a:rPr lang="nl-BE" sz="3200">
                <a:solidFill>
                  <a:srgbClr val="9B1380"/>
                </a:solidFill>
                <a:latin typeface="FlandersArtSans-Bold" panose="00000800000000000000" pitchFamily="2" charset="0"/>
              </a:rPr>
              <a:t>Overzichtelijke en gebruiksvriendelijke vormgeving</a:t>
            </a:r>
          </a:p>
          <a:p>
            <a:endParaRPr lang="nl-BE"/>
          </a:p>
          <a:p>
            <a:endParaRPr lang="nl-BE"/>
          </a:p>
        </p:txBody>
      </p:sp>
      <p:sp>
        <p:nvSpPr>
          <p:cNvPr id="12" name="Tekstvak 11">
            <a:extLst>
              <a:ext uri="{FF2B5EF4-FFF2-40B4-BE49-F238E27FC236}">
                <a16:creationId xmlns:a16="http://schemas.microsoft.com/office/drawing/2014/main" id="{C68189F2-F287-5853-18CC-CDE635769AE4}"/>
              </a:ext>
            </a:extLst>
          </p:cNvPr>
          <p:cNvSpPr txBox="1"/>
          <p:nvPr/>
        </p:nvSpPr>
        <p:spPr>
          <a:xfrm>
            <a:off x="5456336" y="1808550"/>
            <a:ext cx="3285929" cy="707886"/>
          </a:xfrm>
          <a:prstGeom prst="rect">
            <a:avLst/>
          </a:prstGeom>
          <a:noFill/>
        </p:spPr>
        <p:txBody>
          <a:bodyPr wrap="square">
            <a:spAutoFit/>
          </a:bodyPr>
          <a:lstStyle/>
          <a:p>
            <a:r>
              <a:rPr lang="nl-BE" sz="2000" kern="0">
                <a:solidFill>
                  <a:srgbClr val="2C1A50"/>
                </a:solidFill>
                <a:latin typeface="FlandersArtSans-Regular"/>
              </a:rPr>
              <a:t>Surf zelf al eens door de schermen in dit model 👇</a:t>
            </a:r>
            <a:endParaRPr lang="nl-BE" sz="2000" kern="0">
              <a:solidFill>
                <a:srgbClr val="2C1A50"/>
              </a:solidFill>
              <a:latin typeface="FlandersArtSans-Regular" pitchFamily="2" charset="77"/>
            </a:endParaRPr>
          </a:p>
        </p:txBody>
      </p:sp>
      <p:pic>
        <p:nvPicPr>
          <p:cNvPr id="4" name="Afbeelding 3" descr="Afbeelding met tekst, schermopname, zwart-wit, patroon&#10;&#10;Automatisch gegenereerde beschrijving">
            <a:extLst>
              <a:ext uri="{FF2B5EF4-FFF2-40B4-BE49-F238E27FC236}">
                <a16:creationId xmlns:a16="http://schemas.microsoft.com/office/drawing/2014/main" id="{F5393D9B-95C4-9717-C2FB-3D83B5C1AB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4035" y="2571750"/>
            <a:ext cx="2001977" cy="2001977"/>
          </a:xfrm>
          <a:prstGeom prst="rect">
            <a:avLst/>
          </a:prstGeom>
        </p:spPr>
      </p:pic>
      <p:pic>
        <p:nvPicPr>
          <p:cNvPr id="3" name="Picture 8">
            <a:extLst>
              <a:ext uri="{FF2B5EF4-FFF2-40B4-BE49-F238E27FC236}">
                <a16:creationId xmlns:a16="http://schemas.microsoft.com/office/drawing/2014/main" id="{2E25351A-99E6-02B6-EC1E-052EBFC71766}"/>
              </a:ext>
            </a:extLst>
          </p:cNvPr>
          <p:cNvPicPr>
            <a:picLocks noChangeAspect="1"/>
          </p:cNvPicPr>
          <p:nvPr/>
        </p:nvPicPr>
        <p:blipFill>
          <a:blip r:embed="rId6"/>
          <a:stretch>
            <a:fillRect/>
          </a:stretch>
        </p:blipFill>
        <p:spPr>
          <a:xfrm>
            <a:off x="797342" y="2199958"/>
            <a:ext cx="3429704" cy="4068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7" name="Tekstvak 6">
            <a:extLst>
              <a:ext uri="{FF2B5EF4-FFF2-40B4-BE49-F238E27FC236}">
                <a16:creationId xmlns:a16="http://schemas.microsoft.com/office/drawing/2014/main" id="{E2C8EAEF-4096-EA80-BCDC-F9A977634908}"/>
              </a:ext>
            </a:extLst>
          </p:cNvPr>
          <p:cNvSpPr txBox="1"/>
          <p:nvPr/>
        </p:nvSpPr>
        <p:spPr>
          <a:xfrm>
            <a:off x="663771" y="1646207"/>
            <a:ext cx="2701729" cy="400110"/>
          </a:xfrm>
          <a:prstGeom prst="rect">
            <a:avLst/>
          </a:prstGeom>
          <a:noFill/>
        </p:spPr>
        <p:txBody>
          <a:bodyPr wrap="square">
            <a:spAutoFit/>
          </a:bodyPr>
          <a:lstStyle/>
          <a:p>
            <a:pPr marL="285750" indent="-285750">
              <a:buFont typeface="Wingdings" panose="05000000000000000000" pitchFamily="2" charset="2"/>
              <a:buChar char="ü"/>
            </a:pPr>
            <a:r>
              <a:rPr lang="nl-BE" sz="2000" kern="0">
                <a:solidFill>
                  <a:srgbClr val="2C1A50"/>
                </a:solidFill>
                <a:latin typeface="FlandersArtSans-Regular"/>
              </a:rPr>
              <a:t>Levensdoelen maken</a:t>
            </a:r>
            <a:endParaRPr lang="nl-BE" sz="2000" kern="0">
              <a:solidFill>
                <a:srgbClr val="2C1A50"/>
              </a:solidFill>
              <a:latin typeface="FlandersArtSans-Regular" pitchFamily="2" charset="77"/>
            </a:endParaRPr>
          </a:p>
        </p:txBody>
      </p:sp>
      <p:sp>
        <p:nvSpPr>
          <p:cNvPr id="9" name="Rechthoek 8">
            <a:extLst>
              <a:ext uri="{FF2B5EF4-FFF2-40B4-BE49-F238E27FC236}">
                <a16:creationId xmlns:a16="http://schemas.microsoft.com/office/drawing/2014/main" id="{2CE580ED-9CC4-28F6-1AA8-55607603A268}"/>
              </a:ext>
            </a:extLst>
          </p:cNvPr>
          <p:cNvSpPr/>
          <p:nvPr/>
        </p:nvSpPr>
        <p:spPr>
          <a:xfrm>
            <a:off x="0" y="-2312"/>
            <a:ext cx="9144000" cy="5145812"/>
          </a:xfrm>
          <a:prstGeom prst="rect">
            <a:avLst/>
          </a:prstGeom>
          <a:solidFill>
            <a:srgbClr val="9B13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406036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2" fill="hold" grpId="0" nodeType="withEffect">
                                  <p:stCondLst>
                                    <p:cond delay="0"/>
                                  </p:stCondLst>
                                  <p:childTnLst>
                                    <p:anim calcmode="lin" valueType="num">
                                      <p:cBhvr additive="base">
                                        <p:cTn id="6" dur="500"/>
                                        <p:tgtEl>
                                          <p:spTgt spid="9"/>
                                        </p:tgtEl>
                                        <p:attrNameLst>
                                          <p:attrName>ppt_x</p:attrName>
                                        </p:attrNameLst>
                                      </p:cBhvr>
                                      <p:tavLst>
                                        <p:tav tm="0">
                                          <p:val>
                                            <p:strVal val="ppt_x"/>
                                          </p:val>
                                        </p:tav>
                                        <p:tav tm="100000">
                                          <p:val>
                                            <p:strVal val="1+ppt_w/2"/>
                                          </p:val>
                                        </p:tav>
                                      </p:tavLst>
                                    </p:anim>
                                    <p:anim calcmode="lin" valueType="num">
                                      <p:cBhvr additive="base">
                                        <p:cTn id="7" dur="500"/>
                                        <p:tgtEl>
                                          <p:spTgt spid="9"/>
                                        </p:tgtEl>
                                        <p:attrNameLst>
                                          <p:attrName>ppt_y</p:attrName>
                                        </p:attrNameLst>
                                      </p:cBhvr>
                                      <p:tavLst>
                                        <p:tav tm="0">
                                          <p:val>
                                            <p:strVal val="ppt_y"/>
                                          </p:val>
                                        </p:tav>
                                        <p:tav tm="100000">
                                          <p:val>
                                            <p:strVal val="ppt_y"/>
                                          </p:val>
                                        </p:tav>
                                      </p:tavLst>
                                    </p:anim>
                                    <p:set>
                                      <p:cBhvr>
                                        <p:cTn id="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4DB4D-580B-21A0-300C-E453A76E0878}"/>
            </a:ext>
          </a:extLst>
        </p:cNvPr>
        <p:cNvGrpSpPr/>
        <p:nvPr/>
      </p:nvGrpSpPr>
      <p:grpSpPr>
        <a:xfrm>
          <a:off x="0" y="0"/>
          <a:ext cx="0" cy="0"/>
          <a:chOff x="0" y="0"/>
          <a:chExt cx="0" cy="0"/>
        </a:xfrm>
      </p:grpSpPr>
      <p:sp>
        <p:nvSpPr>
          <p:cNvPr id="5" name="Rechthoek 4">
            <a:extLst>
              <a:ext uri="{FF2B5EF4-FFF2-40B4-BE49-F238E27FC236}">
                <a16:creationId xmlns:a16="http://schemas.microsoft.com/office/drawing/2014/main" id="{D6CE9363-165D-A469-B24E-1473593F3B8C}"/>
              </a:ext>
            </a:extLst>
          </p:cNvPr>
          <p:cNvSpPr/>
          <p:nvPr/>
        </p:nvSpPr>
        <p:spPr>
          <a:xfrm>
            <a:off x="254000" y="215900"/>
            <a:ext cx="8636000" cy="4699000"/>
          </a:xfrm>
          <a:prstGeom prst="rect">
            <a:avLst/>
          </a:prstGeom>
          <a:solidFill>
            <a:srgbClr val="E1B2D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Graphic 5">
            <a:extLst>
              <a:ext uri="{FF2B5EF4-FFF2-40B4-BE49-F238E27FC236}">
                <a16:creationId xmlns:a16="http://schemas.microsoft.com/office/drawing/2014/main" id="{73BEEC27-90FB-BD50-52D3-F58ED0F745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81284" y="328439"/>
            <a:ext cx="2062716" cy="1290984"/>
          </a:xfrm>
          <a:prstGeom prst="rect">
            <a:avLst/>
          </a:prstGeom>
        </p:spPr>
      </p:pic>
      <p:sp>
        <p:nvSpPr>
          <p:cNvPr id="2" name="Tekstvak 1">
            <a:extLst>
              <a:ext uri="{FF2B5EF4-FFF2-40B4-BE49-F238E27FC236}">
                <a16:creationId xmlns:a16="http://schemas.microsoft.com/office/drawing/2014/main" id="{717C4E4E-A678-2D53-E6D7-873648D44CC9}"/>
              </a:ext>
            </a:extLst>
          </p:cNvPr>
          <p:cNvSpPr txBox="1"/>
          <p:nvPr/>
        </p:nvSpPr>
        <p:spPr>
          <a:xfrm>
            <a:off x="663771" y="441742"/>
            <a:ext cx="6308529" cy="1631216"/>
          </a:xfrm>
          <a:prstGeom prst="rect">
            <a:avLst/>
          </a:prstGeom>
          <a:noFill/>
        </p:spPr>
        <p:txBody>
          <a:bodyPr wrap="square" rtlCol="0">
            <a:spAutoFit/>
          </a:bodyPr>
          <a:lstStyle/>
          <a:p>
            <a:r>
              <a:rPr lang="nl-BE" sz="3200" dirty="0">
                <a:solidFill>
                  <a:srgbClr val="9B1380"/>
                </a:solidFill>
                <a:latin typeface="FlandersArtSans-Bold" panose="00000800000000000000" pitchFamily="2" charset="0"/>
              </a:rPr>
              <a:t>Overzichtelijke en gebruiksvriendelijke vormgeving</a:t>
            </a:r>
          </a:p>
          <a:p>
            <a:endParaRPr lang="nl-BE" dirty="0"/>
          </a:p>
          <a:p>
            <a:endParaRPr lang="nl-BE" dirty="0"/>
          </a:p>
        </p:txBody>
      </p:sp>
      <p:sp>
        <p:nvSpPr>
          <p:cNvPr id="12" name="Tekstvak 11">
            <a:extLst>
              <a:ext uri="{FF2B5EF4-FFF2-40B4-BE49-F238E27FC236}">
                <a16:creationId xmlns:a16="http://schemas.microsoft.com/office/drawing/2014/main" id="{FFD8F43B-BD67-BFBC-4B31-F639F901987A}"/>
              </a:ext>
            </a:extLst>
          </p:cNvPr>
          <p:cNvSpPr txBox="1"/>
          <p:nvPr/>
        </p:nvSpPr>
        <p:spPr>
          <a:xfrm>
            <a:off x="5456336" y="1808550"/>
            <a:ext cx="3285929" cy="707886"/>
          </a:xfrm>
          <a:prstGeom prst="rect">
            <a:avLst/>
          </a:prstGeom>
          <a:noFill/>
        </p:spPr>
        <p:txBody>
          <a:bodyPr wrap="square">
            <a:spAutoFit/>
          </a:bodyPr>
          <a:lstStyle/>
          <a:p>
            <a:r>
              <a:rPr lang="nl-BE" sz="2000" kern="0">
                <a:solidFill>
                  <a:srgbClr val="2C1A50"/>
                </a:solidFill>
                <a:latin typeface="FlandersArtSans-Regular"/>
              </a:rPr>
              <a:t>Surf zelf al eens door de schermen in dit model 👇</a:t>
            </a:r>
            <a:endParaRPr lang="nl-BE" sz="2000" kern="0">
              <a:solidFill>
                <a:srgbClr val="2C1A50"/>
              </a:solidFill>
              <a:latin typeface="FlandersArtSans-Regular" pitchFamily="2" charset="77"/>
            </a:endParaRPr>
          </a:p>
        </p:txBody>
      </p:sp>
      <p:sp>
        <p:nvSpPr>
          <p:cNvPr id="9" name="Tekstvak 8">
            <a:extLst>
              <a:ext uri="{FF2B5EF4-FFF2-40B4-BE49-F238E27FC236}">
                <a16:creationId xmlns:a16="http://schemas.microsoft.com/office/drawing/2014/main" id="{5C4FBCF1-682D-2660-B45E-DF9E4E8E4F24}"/>
              </a:ext>
            </a:extLst>
          </p:cNvPr>
          <p:cNvSpPr txBox="1"/>
          <p:nvPr/>
        </p:nvSpPr>
        <p:spPr>
          <a:xfrm>
            <a:off x="663771" y="1608495"/>
            <a:ext cx="4045340" cy="400110"/>
          </a:xfrm>
          <a:prstGeom prst="rect">
            <a:avLst/>
          </a:prstGeom>
          <a:noFill/>
        </p:spPr>
        <p:txBody>
          <a:bodyPr wrap="square">
            <a:spAutoFit/>
          </a:bodyPr>
          <a:lstStyle/>
          <a:p>
            <a:pPr marL="285750" indent="-285750">
              <a:buFont typeface="Wingdings" panose="05000000000000000000" pitchFamily="2" charset="2"/>
              <a:buChar char="ü"/>
            </a:pPr>
            <a:r>
              <a:rPr lang="nl-BE" sz="2000" kern="0" dirty="0">
                <a:solidFill>
                  <a:srgbClr val="2C1A50"/>
                </a:solidFill>
                <a:latin typeface="FlandersArtSans-Regular"/>
              </a:rPr>
              <a:t>Zorgplan opstellen en overzien</a:t>
            </a:r>
            <a:endParaRPr lang="nl-BE" sz="2000" kern="0" dirty="0">
              <a:solidFill>
                <a:srgbClr val="2C1A50"/>
              </a:solidFill>
              <a:latin typeface="FlandersArtSans-Regular" pitchFamily="2" charset="77"/>
            </a:endParaRPr>
          </a:p>
        </p:txBody>
      </p:sp>
      <p:pic>
        <p:nvPicPr>
          <p:cNvPr id="7" name="Afbeelding 6">
            <a:extLst>
              <a:ext uri="{FF2B5EF4-FFF2-40B4-BE49-F238E27FC236}">
                <a16:creationId xmlns:a16="http://schemas.microsoft.com/office/drawing/2014/main" id="{1C28D327-1943-8EFF-1B6A-6A536EEA5AA2}"/>
              </a:ext>
            </a:extLst>
          </p:cNvPr>
          <p:cNvPicPr>
            <a:picLocks noChangeAspect="1"/>
          </p:cNvPicPr>
          <p:nvPr/>
        </p:nvPicPr>
        <p:blipFill>
          <a:blip r:embed="rId5"/>
          <a:srcRect r="19183"/>
          <a:stretch/>
        </p:blipFill>
        <p:spPr>
          <a:xfrm>
            <a:off x="864114" y="2162493"/>
            <a:ext cx="3707886" cy="3603852"/>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8" name="Afbeelding 7">
            <a:extLst>
              <a:ext uri="{FF2B5EF4-FFF2-40B4-BE49-F238E27FC236}">
                <a16:creationId xmlns:a16="http://schemas.microsoft.com/office/drawing/2014/main" id="{569EE172-1C26-EB1D-669F-9CDA072B0E8E}"/>
              </a:ext>
            </a:extLst>
          </p:cNvPr>
          <p:cNvPicPr>
            <a:picLocks noChangeAspect="1"/>
          </p:cNvPicPr>
          <p:nvPr/>
        </p:nvPicPr>
        <p:blipFill>
          <a:blip r:embed="rId6"/>
          <a:stretch>
            <a:fillRect/>
          </a:stretch>
        </p:blipFill>
        <p:spPr>
          <a:xfrm>
            <a:off x="5942128" y="2571750"/>
            <a:ext cx="2060344" cy="2060344"/>
          </a:xfrm>
          <a:prstGeom prst="rect">
            <a:avLst/>
          </a:prstGeom>
        </p:spPr>
      </p:pic>
    </p:spTree>
    <p:extLst>
      <p:ext uri="{BB962C8B-B14F-4D97-AF65-F5344CB8AC3E}">
        <p14:creationId xmlns:p14="http://schemas.microsoft.com/office/powerpoint/2010/main" val="39984731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DZorg_titeldia's">
  <a:themeElements>
    <a:clrScheme name="DZORG - voorstel1">
      <a:dk1>
        <a:srgbClr val="373636"/>
      </a:dk1>
      <a:lt1>
        <a:sysClr val="window" lastClr="FFFFFF"/>
      </a:lt1>
      <a:dk2>
        <a:srgbClr val="6B6B6B"/>
      </a:dk2>
      <a:lt2>
        <a:srgbClr val="F6F5F3"/>
      </a:lt2>
      <a:accent1>
        <a:srgbClr val="0F4C81"/>
      </a:accent1>
      <a:accent2>
        <a:srgbClr val="359B3C"/>
      </a:accent2>
      <a:accent3>
        <a:srgbClr val="0E6DA7"/>
      </a:accent3>
      <a:accent4>
        <a:srgbClr val="E98300"/>
      </a:accent4>
      <a:accent5>
        <a:srgbClr val="DD3734"/>
      </a:accent5>
      <a:accent6>
        <a:srgbClr val="80B6E4"/>
      </a:accent6>
      <a:hlink>
        <a:srgbClr val="3C96BE"/>
      </a:hlink>
      <a:folHlink>
        <a:srgbClr val="AA78AA"/>
      </a:folHlink>
    </a:clrScheme>
    <a:fontScheme name="Flanders Art Sans">
      <a:majorFont>
        <a:latin typeface="Flanders Art Sans"/>
        <a:ea typeface=""/>
        <a:cs typeface=""/>
      </a:majorFont>
      <a:minorFont>
        <a:latin typeface="Flanders Art Sans"/>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32FCB38A-8681-4FA4-AA98-D23CBD771A75}" vid="{BC2EF69E-A97D-4AF5-B86B-5FCB27C6994B}"/>
    </a:ext>
  </a:extLst>
</a:theme>
</file>

<file path=ppt/theme/theme2.xml><?xml version="1.0" encoding="utf-8"?>
<a:theme xmlns:a="http://schemas.openxmlformats.org/drawingml/2006/main" name="DZorg_tussentitels">
  <a:themeElements>
    <a:clrScheme name="DZORG - voorstel1">
      <a:dk1>
        <a:srgbClr val="373636"/>
      </a:dk1>
      <a:lt1>
        <a:sysClr val="window" lastClr="FFFFFF"/>
      </a:lt1>
      <a:dk2>
        <a:srgbClr val="6B6B6B"/>
      </a:dk2>
      <a:lt2>
        <a:srgbClr val="F6F5F3"/>
      </a:lt2>
      <a:accent1>
        <a:srgbClr val="0F4C81"/>
      </a:accent1>
      <a:accent2>
        <a:srgbClr val="359B3C"/>
      </a:accent2>
      <a:accent3>
        <a:srgbClr val="0E6DA7"/>
      </a:accent3>
      <a:accent4>
        <a:srgbClr val="E98300"/>
      </a:accent4>
      <a:accent5>
        <a:srgbClr val="DD3734"/>
      </a:accent5>
      <a:accent6>
        <a:srgbClr val="80B6E4"/>
      </a:accent6>
      <a:hlink>
        <a:srgbClr val="3C96BE"/>
      </a:hlink>
      <a:folHlink>
        <a:srgbClr val="AA78AA"/>
      </a:folHlink>
    </a:clrScheme>
    <a:fontScheme name="Flanders Art Sans">
      <a:majorFont>
        <a:latin typeface="Flanders Art Sans"/>
        <a:ea typeface=""/>
        <a:cs typeface=""/>
      </a:majorFont>
      <a:minorFont>
        <a:latin typeface="Flanders Art Sans"/>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32FCB38A-8681-4FA4-AA98-D23CBD771A75}" vid="{BE93C461-734E-4E70-B56F-C83620C77BAF}"/>
    </a:ext>
  </a:extLst>
</a:theme>
</file>

<file path=ppt/theme/theme3.xml><?xml version="1.0" encoding="utf-8"?>
<a:theme xmlns:a="http://schemas.openxmlformats.org/drawingml/2006/main" name="DZorg_tekstdia's">
  <a:themeElements>
    <a:clrScheme name="DZORG - voorstel1">
      <a:dk1>
        <a:srgbClr val="373636"/>
      </a:dk1>
      <a:lt1>
        <a:sysClr val="window" lastClr="FFFFFF"/>
      </a:lt1>
      <a:dk2>
        <a:srgbClr val="6B6B6B"/>
      </a:dk2>
      <a:lt2>
        <a:srgbClr val="F6F5F3"/>
      </a:lt2>
      <a:accent1>
        <a:srgbClr val="0F4C81"/>
      </a:accent1>
      <a:accent2>
        <a:srgbClr val="359B3C"/>
      </a:accent2>
      <a:accent3>
        <a:srgbClr val="0E6DA7"/>
      </a:accent3>
      <a:accent4>
        <a:srgbClr val="E98300"/>
      </a:accent4>
      <a:accent5>
        <a:srgbClr val="DD3734"/>
      </a:accent5>
      <a:accent6>
        <a:srgbClr val="80B6E4"/>
      </a:accent6>
      <a:hlink>
        <a:srgbClr val="3C96BE"/>
      </a:hlink>
      <a:folHlink>
        <a:srgbClr val="AA78AA"/>
      </a:folHlink>
    </a:clrScheme>
    <a:fontScheme name="Flanders Art Sans">
      <a:majorFont>
        <a:latin typeface="Flanders Art Sans"/>
        <a:ea typeface=""/>
        <a:cs typeface=""/>
      </a:majorFont>
      <a:minorFont>
        <a:latin typeface="Flanders Art Sans"/>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32FCB38A-8681-4FA4-AA98-D23CBD771A75}" vid="{D55D6078-8472-422C-9512-D495B48AB74C}"/>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14C92EDB651A46A49A9A9BC65999E0" ma:contentTypeVersion="15" ma:contentTypeDescription="Een nieuw document maken." ma:contentTypeScope="" ma:versionID="ae26a33d99434398bcbb418072b248b8">
  <xsd:schema xmlns:xsd="http://www.w3.org/2001/XMLSchema" xmlns:xs="http://www.w3.org/2001/XMLSchema" xmlns:p="http://schemas.microsoft.com/office/2006/metadata/properties" xmlns:ns2="778d17b2-1614-41e6-9021-0f981512c833" xmlns:ns3="cc081682-5d72-4a8e-8407-03dcb9b6ae93" xmlns:ns4="9a9ec0f0-7796-43d0-ac1f-4c8c46ee0bd1" targetNamespace="http://schemas.microsoft.com/office/2006/metadata/properties" ma:root="true" ma:fieldsID="cdca884eae907c598da02dfcbbd4158a" ns2:_="" ns3:_="" ns4:_="">
    <xsd:import namespace="778d17b2-1614-41e6-9021-0f981512c833"/>
    <xsd:import namespace="cc081682-5d72-4a8e-8407-03dcb9b6ae93"/>
    <xsd:import namespace="9a9ec0f0-7796-43d0-ac1f-4c8c46ee0bd1"/>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ObjectDetectorVersions" minOccurs="0"/>
                <xsd:element ref="ns3:MediaServiceSearchProperties"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element ref="ns4:TaxCatchAll" minOccurs="0"/>
                <xsd:element ref="ns3:MediaServiceOCR"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8d17b2-1614-41e6-9021-0f981512c833"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dexed="true"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081682-5d72-4a8e-8407-03dcb9b6ae9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Afbeeldingtags" ma:readOnly="false" ma:fieldId="{5cf76f15-5ced-4ddc-b409-7134ff3c332f}" ma:taxonomyMulti="true" ma:sspId="49ca8161-7180-459b-a0ef-1a71cf6ffea5"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a9ec0f0-7796-43d0-ac1f-4c8c46ee0bd1"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43d5d37c-699e-4fd5-bee3-c851eff4efce}" ma:internalName="TaxCatchAll" ma:showField="CatchAllData" ma:web="778d17b2-1614-41e6-9021-0f981512c83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c081682-5d72-4a8e-8407-03dcb9b6ae93">
      <Terms xmlns="http://schemas.microsoft.com/office/infopath/2007/PartnerControls"/>
    </lcf76f155ced4ddcb4097134ff3c332f>
    <TaxCatchAll xmlns="9a9ec0f0-7796-43d0-ac1f-4c8c46ee0bd1" xsi:nil="true"/>
    <_dlc_DocId xmlns="778d17b2-1614-41e6-9021-0f981512c833">DWVGCI-463052007-3606</_dlc_DocId>
    <_dlc_DocIdUrl xmlns="778d17b2-1614-41e6-9021-0f981512c833">
      <Url>https://vlaamseoverheid.sharepoint.com/sites/ciwvg/communicatie/_layouts/15/DocIdRedir.aspx?ID=DWVGCI-463052007-3606</Url>
      <Description>DWVGCI-463052007-3606</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86CFD0-CE15-4A94-BCA1-9EF537FC6751}">
  <ds:schemaRefs>
    <ds:schemaRef ds:uri="778d17b2-1614-41e6-9021-0f981512c833"/>
    <ds:schemaRef ds:uri="9a9ec0f0-7796-43d0-ac1f-4c8c46ee0bd1"/>
    <ds:schemaRef ds:uri="cc081682-5d72-4a8e-8407-03dcb9b6ae9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BC77EAC-294C-4148-8811-9C32CEB649C8}">
  <ds:schemaRefs>
    <ds:schemaRef ds:uri="http://schemas.microsoft.com/sharepoint/events"/>
  </ds:schemaRefs>
</ds:datastoreItem>
</file>

<file path=customXml/itemProps3.xml><?xml version="1.0" encoding="utf-8"?>
<ds:datastoreItem xmlns:ds="http://schemas.openxmlformats.org/officeDocument/2006/customXml" ds:itemID="{56DF51BD-931C-487D-A907-A4A17478AF89}">
  <ds:schemaRefs>
    <ds:schemaRef ds:uri="http://purl.org/dc/elements/1.1/"/>
    <ds:schemaRef ds:uri="http://schemas.microsoft.com/office/2006/documentManagement/types"/>
    <ds:schemaRef ds:uri="http://schemas.microsoft.com/office/2006/metadata/properties"/>
    <ds:schemaRef ds:uri="http://www.w3.org/XML/1998/namespace"/>
    <ds:schemaRef ds:uri="http://purl.org/dc/dcmitype/"/>
    <ds:schemaRef ds:uri="http://schemas.microsoft.com/office/infopath/2007/PartnerControls"/>
    <ds:schemaRef ds:uri="http://schemas.openxmlformats.org/package/2006/metadata/core-properties"/>
    <ds:schemaRef ds:uri="9a9ec0f0-7796-43d0-ac1f-4c8c46ee0bd1"/>
    <ds:schemaRef ds:uri="cc081682-5d72-4a8e-8407-03dcb9b6ae93"/>
    <ds:schemaRef ds:uri="778d17b2-1614-41e6-9021-0f981512c833"/>
    <ds:schemaRef ds:uri="http://purl.org/dc/terms/"/>
  </ds:schemaRefs>
</ds:datastoreItem>
</file>

<file path=customXml/itemProps4.xml><?xml version="1.0" encoding="utf-8"?>
<ds:datastoreItem xmlns:ds="http://schemas.openxmlformats.org/officeDocument/2006/customXml" ds:itemID="{BB2DD036-90B0-42FF-BD4F-978408743199}">
  <ds:schemaRefs>
    <ds:schemaRef ds:uri="http://schemas.microsoft.com/sharepoint/v3/contenttype/forms"/>
  </ds:schemaRefs>
</ds:datastoreItem>
</file>

<file path=docMetadata/LabelInfo.xml><?xml version="1.0" encoding="utf-8"?>
<clbl:labelList xmlns:clbl="http://schemas.microsoft.com/office/2020/mipLabelMetadata">
  <clbl:label id="{0c0338a6-9561-4ee8-b8d6-4e89cbd520a0}" enabled="0" method="" siteId="{0c0338a6-9561-4ee8-b8d6-4e89cbd520a0}" removed="1"/>
</clbl:labelList>
</file>

<file path=docProps/app.xml><?xml version="1.0" encoding="utf-8"?>
<Properties xmlns="http://schemas.openxmlformats.org/officeDocument/2006/extended-properties" xmlns:vt="http://schemas.openxmlformats.org/officeDocument/2006/docPropsVTypes">
  <Template>Zorg_presentatie_breedbeeld</Template>
  <TotalTime>19</TotalTime>
  <Words>2593</Words>
  <Application>Microsoft Office PowerPoint</Application>
  <PresentationFormat>Diavoorstelling (16:9)</PresentationFormat>
  <Paragraphs>198</Paragraphs>
  <Slides>14</Slides>
  <Notes>13</Notes>
  <HiddenSlides>0</HiddenSlides>
  <MMClips>0</MMClips>
  <ScaleCrop>false</ScaleCrop>
  <HeadingPairs>
    <vt:vector size="6" baseType="variant">
      <vt:variant>
        <vt:lpstr>Gebruikte lettertypen</vt:lpstr>
      </vt:variant>
      <vt:variant>
        <vt:i4>10</vt:i4>
      </vt:variant>
      <vt:variant>
        <vt:lpstr>Thema</vt:lpstr>
      </vt:variant>
      <vt:variant>
        <vt:i4>3</vt:i4>
      </vt:variant>
      <vt:variant>
        <vt:lpstr>Diatitels</vt:lpstr>
      </vt:variant>
      <vt:variant>
        <vt:i4>14</vt:i4>
      </vt:variant>
    </vt:vector>
  </HeadingPairs>
  <TitlesOfParts>
    <vt:vector size="27" baseType="lpstr">
      <vt:lpstr>Arial</vt:lpstr>
      <vt:lpstr>Flanders Art Sans Medium</vt:lpstr>
      <vt:lpstr>FlandersArtSans-Regular</vt:lpstr>
      <vt:lpstr>Segoe UI</vt:lpstr>
      <vt:lpstr>Calibri</vt:lpstr>
      <vt:lpstr>FlandersArtSans-Bold</vt:lpstr>
      <vt:lpstr>FlandersArtSans-Medium</vt:lpstr>
      <vt:lpstr>Wingdings</vt:lpstr>
      <vt:lpstr>inherit</vt:lpstr>
      <vt:lpstr>Flanders Art Sans</vt:lpstr>
      <vt:lpstr>DZorg_titeldia's</vt:lpstr>
      <vt:lpstr>DZorg_tussentitels</vt:lpstr>
      <vt:lpstr>DZorg_tekstdia's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MOONENS Joris</dc:creator>
  <cp:lastModifiedBy>MOONENS Joris</cp:lastModifiedBy>
  <cp:revision>2</cp:revision>
  <cp:lastPrinted>2020-01-08T11:25:46Z</cp:lastPrinted>
  <dcterms:created xsi:type="dcterms:W3CDTF">2024-12-24T09:38:37Z</dcterms:created>
  <dcterms:modified xsi:type="dcterms:W3CDTF">2025-09-11T12:18:17Z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0x0101005914C92EDB651A46A49A9A9BC65999E0</vt:lpwstr>
  </property>
  <property fmtid="{D5CDD505-2E9C-101B-9397-08002B2CF9AE}" pid="3" name="MediaServiceImageTags">
    <vt:lpwstr/>
  </property>
  <property fmtid="{D5CDD505-2E9C-101B-9397-08002B2CF9AE}" pid="4" name="_dlc_DocIdItemGuid">
    <vt:lpwstr>eaf1f605-9de9-49bd-8dca-439820c59f40</vt:lpwstr>
  </property>
</Properties>
</file>