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9" r:id="rId5"/>
    <p:sldMasterId id="2147483739" r:id="rId6"/>
    <p:sldMasterId id="2147483784" r:id="rId7"/>
  </p:sldMasterIdLst>
  <p:notesMasterIdLst>
    <p:notesMasterId r:id="rId50"/>
  </p:notesMasterIdLst>
  <p:handoutMasterIdLst>
    <p:handoutMasterId r:id="rId51"/>
  </p:handoutMasterIdLst>
  <p:sldIdLst>
    <p:sldId id="313" r:id="rId8"/>
    <p:sldId id="315" r:id="rId9"/>
    <p:sldId id="322" r:id="rId10"/>
    <p:sldId id="347" r:id="rId11"/>
    <p:sldId id="337" r:id="rId12"/>
    <p:sldId id="317" r:id="rId13"/>
    <p:sldId id="343" r:id="rId14"/>
    <p:sldId id="385" r:id="rId15"/>
    <p:sldId id="375" r:id="rId16"/>
    <p:sldId id="380" r:id="rId17"/>
    <p:sldId id="381" r:id="rId18"/>
    <p:sldId id="334" r:id="rId19"/>
    <p:sldId id="370" r:id="rId20"/>
    <p:sldId id="358" r:id="rId21"/>
    <p:sldId id="324" r:id="rId22"/>
    <p:sldId id="383" r:id="rId23"/>
    <p:sldId id="356" r:id="rId24"/>
    <p:sldId id="335" r:id="rId25"/>
    <p:sldId id="325" r:id="rId26"/>
    <p:sldId id="327" r:id="rId27"/>
    <p:sldId id="345" r:id="rId28"/>
    <p:sldId id="330" r:id="rId29"/>
    <p:sldId id="391" r:id="rId30"/>
    <p:sldId id="344" r:id="rId31"/>
    <p:sldId id="329" r:id="rId32"/>
    <p:sldId id="333" r:id="rId33"/>
    <p:sldId id="377" r:id="rId34"/>
    <p:sldId id="355" r:id="rId35"/>
    <p:sldId id="389" r:id="rId36"/>
    <p:sldId id="384" r:id="rId37"/>
    <p:sldId id="346" r:id="rId38"/>
    <p:sldId id="349" r:id="rId39"/>
    <p:sldId id="352" r:id="rId40"/>
    <p:sldId id="353" r:id="rId41"/>
    <p:sldId id="371" r:id="rId42"/>
    <p:sldId id="341" r:id="rId43"/>
    <p:sldId id="386" r:id="rId44"/>
    <p:sldId id="376" r:id="rId45"/>
    <p:sldId id="339" r:id="rId46"/>
    <p:sldId id="340" r:id="rId47"/>
    <p:sldId id="388" r:id="rId48"/>
    <p:sldId id="308" r:id="rId49"/>
  </p:sldIdLst>
  <p:sldSz cx="9144000" cy="5143500" type="screen16x9"/>
  <p:notesSz cx="9144000" cy="6858000"/>
  <p:embeddedFontLst>
    <p:embeddedFont>
      <p:font typeface="Baloo 2" panose="020B0604020202020204" charset="0"/>
      <p:regular r:id="rId52"/>
      <p:bold r:id="rId53"/>
    </p:embeddedFont>
    <p:embeddedFont>
      <p:font typeface="Flanders Art Sans" panose="020B0604020202020204" charset="0"/>
      <p:regular r:id="rId54"/>
      <p:bold r:id="rId55"/>
      <p:italic r:id="rId56"/>
      <p:boldItalic r:id="rId57"/>
    </p:embeddedFont>
    <p:embeddedFont>
      <p:font typeface="Flanders Art Sans Medium" panose="020B0604020202020204" charset="0"/>
      <p:regular r:id="rId58"/>
      <p:bold r:id="rId59"/>
      <p:italic r:id="rId60"/>
      <p:boldItalic r:id="rId61"/>
    </p:embeddedFont>
    <p:embeddedFont>
      <p:font typeface="FlandersArtSans-Bold" panose="00000800000000000000" pitchFamily="2" charset="0"/>
      <p:bold r:id="rId62"/>
    </p:embeddedFont>
    <p:embeddedFont>
      <p:font typeface="FlandersArtSans-Medium" panose="00000600000000000000" pitchFamily="2" charset="0"/>
      <p:regular r:id="rId63"/>
    </p:embeddedFont>
    <p:embeddedFont>
      <p:font typeface="FlandersArtSans-Regular" panose="00000500000000000000" pitchFamily="2" charset="0"/>
      <p:regular r:id="rId64"/>
    </p:embeddedFont>
    <p:embeddedFont>
      <p:font typeface="Trebuchet MS" panose="020B0603020202020204" pitchFamily="34" charset="0"/>
      <p:regular r:id="rId65"/>
      <p:bold r:id="rId66"/>
      <p:italic r:id="rId67"/>
      <p:boldItalic r:id="rId68"/>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6C359-6ED2-1533-01AA-E10D43895A46}" name="Overloop Rudi" initials="RO" userId="S::rudi.overloop@vlaanderen.be::9342d211-8865-4315-ae2a-50852be9c403" providerId="AD"/>
  <p188:author id="{2B25FEC2-83ED-214F-2AD2-2476D80485F5}" name="Van Besien Wouter" initials="WV" userId="S::wouter.vanbesien@vlaanderen.be::1e179b25-fcaa-4fef-bd0a-979403c23195" providerId="AD"/>
  <p188:author id="{7D7A5EEA-E6B9-7428-17CF-1C136EC4B21E}" name="Wijnants Elke" initials="WE" userId="S::elke.wijnants@vlaanderen.be::15c965b4-98ee-43c7-acde-43838e66de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7"/>
    <a:srgbClr val="F6C547"/>
    <a:srgbClr val="99D892"/>
    <a:srgbClr val="80B6E4"/>
    <a:srgbClr val="D9BCE8"/>
    <a:srgbClr val="359B3C"/>
    <a:srgbClr val="FFFF00"/>
    <a:srgbClr val="646464"/>
    <a:srgbClr val="71717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21" autoAdjust="0"/>
  </p:normalViewPr>
  <p:slideViewPr>
    <p:cSldViewPr snapToGrid="0" showGuides="1">
      <p:cViewPr varScale="1">
        <p:scale>
          <a:sx n="109" d="100"/>
          <a:sy n="109" d="100"/>
        </p:scale>
        <p:origin x="734" y="82"/>
      </p:cViewPr>
      <p:guideLst>
        <p:guide orient="horz" pos="2160"/>
        <p:guide pos="2880"/>
        <p:guide orient="horz" pos="1620"/>
        <p:guide pos="55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6.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jnants Elke" userId="15c965b4-98ee-43c7-acde-43838e66ded7" providerId="ADAL" clId="{D2290F9D-05C4-4244-AD61-BF7EA491A415}"/>
    <pc:docChg chg="delSld">
      <pc:chgData name="Wijnants Elke" userId="15c965b4-98ee-43c7-acde-43838e66ded7" providerId="ADAL" clId="{D2290F9D-05C4-4244-AD61-BF7EA491A415}" dt="2025-10-06T07:22:06.762" v="10" actId="47"/>
      <pc:docMkLst>
        <pc:docMk/>
      </pc:docMkLst>
      <pc:sldChg chg="del">
        <pc:chgData name="Wijnants Elke" userId="15c965b4-98ee-43c7-acde-43838e66ded7" providerId="ADAL" clId="{D2290F9D-05C4-4244-AD61-BF7EA491A415}" dt="2025-10-06T07:21:46.465" v="1" actId="47"/>
        <pc:sldMkLst>
          <pc:docMk/>
          <pc:sldMk cId="84150273" sldId="312"/>
        </pc:sldMkLst>
      </pc:sldChg>
      <pc:sldChg chg="del">
        <pc:chgData name="Wijnants Elke" userId="15c965b4-98ee-43c7-acde-43838e66ded7" providerId="ADAL" clId="{D2290F9D-05C4-4244-AD61-BF7EA491A415}" dt="2025-10-06T07:21:45.633" v="0" actId="47"/>
        <pc:sldMkLst>
          <pc:docMk/>
          <pc:sldMk cId="3681961981" sldId="314"/>
        </pc:sldMkLst>
      </pc:sldChg>
      <pc:sldChg chg="del">
        <pc:chgData name="Wijnants Elke" userId="15c965b4-98ee-43c7-acde-43838e66ded7" providerId="ADAL" clId="{D2290F9D-05C4-4244-AD61-BF7EA491A415}" dt="2025-10-06T07:22:00.511" v="4" actId="47"/>
        <pc:sldMkLst>
          <pc:docMk/>
          <pc:sldMk cId="447999444" sldId="361"/>
        </pc:sldMkLst>
      </pc:sldChg>
      <pc:sldChg chg="del">
        <pc:chgData name="Wijnants Elke" userId="15c965b4-98ee-43c7-acde-43838e66ded7" providerId="ADAL" clId="{D2290F9D-05C4-4244-AD61-BF7EA491A415}" dt="2025-10-06T07:22:00.849" v="5" actId="47"/>
        <pc:sldMkLst>
          <pc:docMk/>
          <pc:sldMk cId="523432541" sldId="363"/>
        </pc:sldMkLst>
      </pc:sldChg>
      <pc:sldChg chg="del">
        <pc:chgData name="Wijnants Elke" userId="15c965b4-98ee-43c7-acde-43838e66ded7" providerId="ADAL" clId="{D2290F9D-05C4-4244-AD61-BF7EA491A415}" dt="2025-10-06T07:22:04.116" v="8" actId="47"/>
        <pc:sldMkLst>
          <pc:docMk/>
          <pc:sldMk cId="3644885155" sldId="364"/>
        </pc:sldMkLst>
      </pc:sldChg>
      <pc:sldChg chg="del">
        <pc:chgData name="Wijnants Elke" userId="15c965b4-98ee-43c7-acde-43838e66ded7" providerId="ADAL" clId="{D2290F9D-05C4-4244-AD61-BF7EA491A415}" dt="2025-10-06T07:22:04.583" v="9" actId="47"/>
        <pc:sldMkLst>
          <pc:docMk/>
          <pc:sldMk cId="501811241" sldId="365"/>
        </pc:sldMkLst>
      </pc:sldChg>
      <pc:sldChg chg="del">
        <pc:chgData name="Wijnants Elke" userId="15c965b4-98ee-43c7-acde-43838e66ded7" providerId="ADAL" clId="{D2290F9D-05C4-4244-AD61-BF7EA491A415}" dt="2025-10-06T07:22:01.335" v="6" actId="47"/>
        <pc:sldMkLst>
          <pc:docMk/>
          <pc:sldMk cId="956815102" sldId="366"/>
        </pc:sldMkLst>
      </pc:sldChg>
      <pc:sldChg chg="del">
        <pc:chgData name="Wijnants Elke" userId="15c965b4-98ee-43c7-acde-43838e66ded7" providerId="ADAL" clId="{D2290F9D-05C4-4244-AD61-BF7EA491A415}" dt="2025-10-06T07:22:03.523" v="7" actId="47"/>
        <pc:sldMkLst>
          <pc:docMk/>
          <pc:sldMk cId="1639985471" sldId="367"/>
        </pc:sldMkLst>
      </pc:sldChg>
      <pc:sldChg chg="del">
        <pc:chgData name="Wijnants Elke" userId="15c965b4-98ee-43c7-acde-43838e66ded7" providerId="ADAL" clId="{D2290F9D-05C4-4244-AD61-BF7EA491A415}" dt="2025-10-06T07:22:06.762" v="10" actId="47"/>
        <pc:sldMkLst>
          <pc:docMk/>
          <pc:sldMk cId="2493948523" sldId="368"/>
        </pc:sldMkLst>
      </pc:sldChg>
      <pc:sldChg chg="del">
        <pc:chgData name="Wijnants Elke" userId="15c965b4-98ee-43c7-acde-43838e66ded7" providerId="ADAL" clId="{D2290F9D-05C4-4244-AD61-BF7EA491A415}" dt="2025-10-06T07:22:00.062" v="3" actId="47"/>
        <pc:sldMkLst>
          <pc:docMk/>
          <pc:sldMk cId="4110349758" sldId="369"/>
        </pc:sldMkLst>
      </pc:sldChg>
      <pc:sldChg chg="del">
        <pc:chgData name="Wijnants Elke" userId="15c965b4-98ee-43c7-acde-43838e66ded7" providerId="ADAL" clId="{D2290F9D-05C4-4244-AD61-BF7EA491A415}" dt="2025-10-06T07:21:47.225" v="2" actId="47"/>
        <pc:sldMkLst>
          <pc:docMk/>
          <pc:sldMk cId="3827124824" sldId="3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18-11-2025</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18/11/2025</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_1">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13C002-5926-7F73-848B-64730FFEF735}"/>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0" y="252000"/>
            <a:ext cx="8553506" cy="4699106"/>
            <a:chOff x="288000" y="288000"/>
            <a:chExt cx="8553506"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pic>
        <p:nvPicPr>
          <p:cNvPr id="10" name="Afbeelding 9">
            <a:extLst>
              <a:ext uri="{FF2B5EF4-FFF2-40B4-BE49-F238E27FC236}">
                <a16:creationId xmlns:a16="http://schemas.microsoft.com/office/drawing/2014/main" id="{8EF8DC82-2523-2476-3049-F0D21AECFD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
        <p:nvSpPr>
          <p:cNvPr id="2" name="Titel 1">
            <a:extLst>
              <a:ext uri="{FF2B5EF4-FFF2-40B4-BE49-F238E27FC236}">
                <a16:creationId xmlns:a16="http://schemas.microsoft.com/office/drawing/2014/main" id="{184A53EA-37F7-E644-A5CB-6416AB871752}"/>
              </a:ext>
            </a:extLst>
          </p:cNvPr>
          <p:cNvSpPr>
            <a:spLocks noGrp="1"/>
          </p:cNvSpPr>
          <p:nvPr>
            <p:ph type="title"/>
          </p:nvPr>
        </p:nvSpPr>
        <p:spPr>
          <a:xfrm>
            <a:off x="969707" y="1883628"/>
            <a:ext cx="6302292" cy="1376243"/>
          </a:xfrm>
        </p:spPr>
        <p:txBody>
          <a:bodyPr/>
          <a:lstStyle>
            <a:lvl1pPr>
              <a:defRPr sz="4800"/>
            </a:lvl1pPr>
          </a:lstStyle>
          <a:p>
            <a:r>
              <a:rPr lang="nl-NL"/>
              <a:t>Klik om stijl te bewerken</a:t>
            </a:r>
            <a:endParaRPr lang="nl-BE"/>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969707"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7382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_10">
    <p:bg>
      <p:bgPr>
        <a:solidFill>
          <a:schemeClr val="accent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20759"/>
            <a:ext cx="6208830" cy="3693680"/>
          </a:xfrm>
        </p:spPr>
        <p:txBody>
          <a:bodyPr anchor="ctr" anchorCtr="0">
            <a:noAutofit/>
          </a:bodyPr>
          <a:lstStyle>
            <a:lvl1pPr indent="0" algn="l">
              <a:lnSpc>
                <a:spcPts val="8000"/>
              </a:lnSpc>
              <a:defRPr sz="8000" b="0">
                <a:solidFill>
                  <a:schemeClr val="accent4"/>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468"/>
            <a:ext cx="6480000" cy="522000"/>
          </a:xfrm>
          <a:solidFill>
            <a:srgbClr val="EEEEE7"/>
          </a:solidFill>
        </p:spPr>
        <p:txBody>
          <a:bodyPr lIns="144000" tIns="144000" rIns="144000" bIns="144000">
            <a:noAutofit/>
          </a:bodyPr>
          <a:lstStyle>
            <a:lvl1pPr marL="0" indent="0" algn="l">
              <a:lnSpc>
                <a:spcPts val="1760"/>
              </a:lnSpc>
              <a:buNone/>
              <a:defRPr sz="1600">
                <a:solidFill>
                  <a:srgbClr val="646464"/>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7" name="Afbeelding 6">
            <a:extLst>
              <a:ext uri="{FF2B5EF4-FFF2-40B4-BE49-F238E27FC236}">
                <a16:creationId xmlns:a16="http://schemas.microsoft.com/office/drawing/2014/main" id="{BDCC17B2-9969-E872-175E-CD0C480FBF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236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_11">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37B5AA8A-C77A-52BE-D249-027AC4A77EFD}"/>
              </a:ext>
            </a:extLst>
          </p:cNvPr>
          <p:cNvCxnSpPr>
            <a:cxnSpLocks/>
          </p:cNvCxnSpPr>
          <p:nvPr userDrawn="1"/>
        </p:nvCxnSpPr>
        <p:spPr>
          <a:xfrm flipV="1">
            <a:off x="0" y="0"/>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Rechte verbindingslijn 8">
            <a:extLst>
              <a:ext uri="{FF2B5EF4-FFF2-40B4-BE49-F238E27FC236}">
                <a16:creationId xmlns:a16="http://schemas.microsoft.com/office/drawing/2014/main" id="{B1628706-7DDD-5A78-B25F-696A971396E7}"/>
              </a:ext>
            </a:extLst>
          </p:cNvPr>
          <p:cNvCxnSpPr>
            <a:cxnSpLocks/>
          </p:cNvCxnSpPr>
          <p:nvPr userDrawn="1"/>
        </p:nvCxnSpPr>
        <p:spPr>
          <a:xfrm flipH="1" flipV="1">
            <a:off x="0" y="180056"/>
            <a:ext cx="9144000" cy="222351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ijdelijke aanduiding voor dianummer 4">
            <a:extLst>
              <a:ext uri="{FF2B5EF4-FFF2-40B4-BE49-F238E27FC236}">
                <a16:creationId xmlns:a16="http://schemas.microsoft.com/office/drawing/2014/main" id="{DAA37D5A-9447-38D0-B618-BEC88A94329F}"/>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2" name="Titel 1">
            <a:extLst>
              <a:ext uri="{FF2B5EF4-FFF2-40B4-BE49-F238E27FC236}">
                <a16:creationId xmlns:a16="http://schemas.microsoft.com/office/drawing/2014/main" id="{0094A390-0E84-5ACB-4E01-E9F7CA2A16AF}"/>
              </a:ext>
            </a:extLst>
          </p:cNvPr>
          <p:cNvSpPr>
            <a:spLocks noGrp="1"/>
          </p:cNvSpPr>
          <p:nvPr>
            <p:ph type="title"/>
          </p:nvPr>
        </p:nvSpPr>
        <p:spPr>
          <a:xfrm>
            <a:off x="398207" y="917013"/>
            <a:ext cx="6341451" cy="3411639"/>
          </a:xfrm>
        </p:spPr>
        <p:txBody>
          <a:bodyPr anchor="ctr"/>
          <a:lstStyle>
            <a:lvl1pPr algn="ctr">
              <a:defRPr sz="6000">
                <a:solidFill>
                  <a:schemeClr val="accent1"/>
                </a:solidFill>
              </a:defRPr>
            </a:lvl1pPr>
          </a:lstStyle>
          <a:p>
            <a:r>
              <a:rPr lang="nl-NL"/>
              <a:t>Klik om stijl te bewerken</a:t>
            </a:r>
            <a:endParaRPr lang="nl-BE" dirty="0"/>
          </a:p>
        </p:txBody>
      </p:sp>
      <p:sp>
        <p:nvSpPr>
          <p:cNvPr id="12" name="Vrije vorm: vorm 11">
            <a:extLst>
              <a:ext uri="{FF2B5EF4-FFF2-40B4-BE49-F238E27FC236}">
                <a16:creationId xmlns:a16="http://schemas.microsoft.com/office/drawing/2014/main" id="{DDED5E93-2AB7-8924-E001-1DE2BE0CAEA1}"/>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4EAB8F66-FBA2-199B-8BB4-0A00504A8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6499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1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786A6FE-F3DD-813D-09B3-8E7DF523812F}"/>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2B52A65E-0029-0828-CA28-8F2EFBC5B77C}"/>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8" name="Titel 1">
            <a:extLst>
              <a:ext uri="{FF2B5EF4-FFF2-40B4-BE49-F238E27FC236}">
                <a16:creationId xmlns:a16="http://schemas.microsoft.com/office/drawing/2014/main" id="{3D3D0080-F10D-EE89-E044-50E04FF82189}"/>
              </a:ext>
            </a:extLst>
          </p:cNvPr>
          <p:cNvSpPr>
            <a:spLocks noGrp="1"/>
          </p:cNvSpPr>
          <p:nvPr>
            <p:ph type="ctrTitle" hasCustomPrompt="1"/>
          </p:nvPr>
        </p:nvSpPr>
        <p:spPr>
          <a:xfrm>
            <a:off x="287999" y="1143000"/>
            <a:ext cx="6440791" cy="3272806"/>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9" name="Ondertitel 2">
            <a:extLst>
              <a:ext uri="{FF2B5EF4-FFF2-40B4-BE49-F238E27FC236}">
                <a16:creationId xmlns:a16="http://schemas.microsoft.com/office/drawing/2014/main" id="{7FEABEB3-0D57-ACEE-6357-A955D13A36E9}"/>
              </a:ext>
            </a:extLst>
          </p:cNvPr>
          <p:cNvSpPr>
            <a:spLocks noGrp="1"/>
          </p:cNvSpPr>
          <p:nvPr>
            <p:ph type="subTitle" idx="1" hasCustomPrompt="1"/>
          </p:nvPr>
        </p:nvSpPr>
        <p:spPr>
          <a:xfrm>
            <a:off x="288000" y="4424178"/>
            <a:ext cx="7164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10" name="Afbeelding 9">
            <a:extLst>
              <a:ext uri="{FF2B5EF4-FFF2-40B4-BE49-F238E27FC236}">
                <a16:creationId xmlns:a16="http://schemas.microsoft.com/office/drawing/2014/main" id="{8FE77568-DFAB-3660-4634-26BB7CB287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45357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_1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2">
            <a:duotone>
              <a:prstClr val="black"/>
              <a:schemeClr val="accent6">
                <a:tint val="45000"/>
                <a:satMod val="400000"/>
              </a:schemeClr>
            </a:duotone>
          </a:blip>
          <a:stretch>
            <a:fillRect/>
          </a:stretch>
        </p:blipFill>
        <p:spPr>
          <a:xfrm>
            <a:off x="0" y="0"/>
            <a:ext cx="2945046" cy="5166000"/>
          </a:xfrm>
          <a:prstGeom prst="rect">
            <a:avLst/>
          </a:prstGeom>
        </p:spPr>
      </p:pic>
      <p:sp>
        <p:nvSpPr>
          <p:cNvPr id="2" name="Titel 1"/>
          <p:cNvSpPr>
            <a:spLocks noGrp="1"/>
          </p:cNvSpPr>
          <p:nvPr>
            <p:ph type="ctrTitle" hasCustomPrompt="1"/>
          </p:nvPr>
        </p:nvSpPr>
        <p:spPr>
          <a:xfrm>
            <a:off x="288001" y="1142999"/>
            <a:ext cx="6460670" cy="3172823"/>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823"/>
            <a:ext cx="7200000" cy="521645"/>
          </a:xfrm>
          <a:solidFill>
            <a:schemeClr val="accent1"/>
          </a:solidFill>
        </p:spPr>
        <p:txBody>
          <a:bodyPr wrap="square" lIns="144000" tIns="144000" rIns="144000" bIns="144000">
            <a:sp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382787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4">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54771" cy="3510897"/>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8EEC85E2-B4E2-993A-33C4-706F8A9540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1322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15">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0"/>
            <a:ext cx="6440791" cy="3416205"/>
          </a:xfrm>
        </p:spPr>
        <p:txBody>
          <a:bodyPr anchor="b" anchorCtr="0">
            <a:noAutofit/>
          </a:bodyPr>
          <a:lstStyle>
            <a:lvl1pPr indent="0" algn="l">
              <a:lnSpc>
                <a:spcPts val="7200"/>
              </a:lnSpc>
              <a:defRPr sz="7200" b="0">
                <a:solidFill>
                  <a:srgbClr val="F6C547"/>
                </a:solidFill>
                <a:latin typeface="FlandersArtSans-Bold" panose="00000800000000000000" pitchFamily="2" charset="0"/>
              </a:defRPr>
            </a:lvl1pPr>
          </a:lstStyle>
          <a:p>
            <a:r>
              <a:rPr lang="nl-NL" dirty="0"/>
              <a:t>KLIK OM DE STIJL TE BEWERKEN</a:t>
            </a:r>
            <a:endParaRPr lang="nl-BE" dirty="0"/>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70856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22957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_2">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288000" y="4315467"/>
            <a:ext cx="6480000" cy="52199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0149"/>
            <a:ext cx="10233212" cy="22053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917014"/>
            <a:ext cx="6454771" cy="3335318"/>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1EC55028-969A-4134-7AE3-C1572FB8AE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82371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titel_3">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1122556"/>
            <a:ext cx="6662927" cy="3681870"/>
          </a:xfrm>
        </p:spPr>
        <p:txBody>
          <a:bodyPr anchor="b" anchorCtr="0">
            <a:noAutofit/>
          </a:bodyPr>
          <a:lstStyle>
            <a:lvl1pPr indent="0" algn="l">
              <a:lnSpc>
                <a:spcPts val="6400"/>
              </a:lnSpc>
              <a:defRPr sz="6400" b="0">
                <a:solidFill>
                  <a:schemeClr val="tx1"/>
                </a:solidFill>
                <a:highlight>
                  <a:srgbClr val="EEEEE7"/>
                </a:highlight>
                <a:latin typeface="FlandersArtSans-Bold" panose="00000800000000000000" pitchFamily="2" charset="0"/>
              </a:defRPr>
            </a:lvl1pPr>
          </a:lstStyle>
          <a:p>
            <a:r>
              <a:rPr lang="nl-NL" dirty="0"/>
              <a:t>KLIK OM DE STIJL </a:t>
            </a:r>
            <a:br>
              <a:rPr lang="nl-NL" dirty="0"/>
            </a:br>
            <a:r>
              <a:rPr lang="nl-NL" dirty="0"/>
              <a:t>TE BEWERKEN</a:t>
            </a:r>
            <a:endParaRPr lang="nl-BE" dirty="0"/>
          </a:p>
        </p:txBody>
      </p:sp>
      <p:sp>
        <p:nvSpPr>
          <p:cNvPr id="3" name="Ondertitel 2"/>
          <p:cNvSpPr>
            <a:spLocks noGrp="1"/>
          </p:cNvSpPr>
          <p:nvPr>
            <p:ph type="subTitle" idx="1" hasCustomPrompt="1"/>
          </p:nvPr>
        </p:nvSpPr>
        <p:spPr>
          <a:xfrm>
            <a:off x="288000" y="2668911"/>
            <a:ext cx="4483103"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F02FC761-6797-928D-9A97-E8C60DDED0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4323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215999"/>
            <a:ext cx="6208830" cy="3783571"/>
          </a:xfrm>
        </p:spPr>
        <p:txBody>
          <a:bodyPr anchor="ctr"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315468"/>
            <a:ext cx="648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93169908-97B4-E123-329C-E3A3BC68D8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1947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dirty="0"/>
              <a:t>Klik om de stijl te bewerken</a:t>
            </a:r>
            <a:endParaRPr lang="nl-BE" dirty="0"/>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2">
                    <a:lumMod val="60000"/>
                    <a:lumOff val="40000"/>
                  </a:schemeClr>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KLIK OM STIJL TE BEWERKEN</a:t>
            </a:r>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79740" cy="42672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DE STIJL TE BEWERKEN</a:t>
            </a:r>
            <a:endParaRPr lang="nl-BE"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BB610557-E1B8-6AFD-3DEA-0358800B5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19799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titel_6">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2" name="Titel 1"/>
          <p:cNvSpPr>
            <a:spLocks noGrp="1"/>
          </p:cNvSpPr>
          <p:nvPr>
            <p:ph type="ctrTitle" hasCustomPrompt="1"/>
          </p:nvPr>
        </p:nvSpPr>
        <p:spPr>
          <a:xfrm>
            <a:off x="288000" y="492369"/>
            <a:ext cx="6454771"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pic>
        <p:nvPicPr>
          <p:cNvPr id="6" name="Afbeelding 5">
            <a:extLst>
              <a:ext uri="{FF2B5EF4-FFF2-40B4-BE49-F238E27FC236}">
                <a16:creationId xmlns:a16="http://schemas.microsoft.com/office/drawing/2014/main" id="{93A0C6B0-1803-5271-D69A-3122B1484D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489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titel_7">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29" y="446049"/>
            <a:ext cx="8179739" cy="4251403"/>
          </a:xfrm>
        </p:spPr>
        <p:txBody>
          <a:bodyPr anchor="ctr" anchorCtr="0"/>
          <a:lstStyle>
            <a:lvl1pPr algn="l">
              <a:defRPr sz="5400">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5" name="Afbeelding 4">
            <a:extLst>
              <a:ext uri="{FF2B5EF4-FFF2-40B4-BE49-F238E27FC236}">
                <a16:creationId xmlns:a16="http://schemas.microsoft.com/office/drawing/2014/main" id="{DCFBE401-1D63-52E5-FD07-950BC9147E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84720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titel_8">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63782" cy="4321610"/>
          </a:xfrm>
        </p:spPr>
        <p:txBody>
          <a:bodyPr anchor="ctr" anchorCtr="0"/>
          <a:lstStyle>
            <a:lvl1pPr algn="r">
              <a:defRPr sz="5400">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5C9B404D-F23F-EB13-77CE-7F4E2EF5D3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34220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titel_9">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88001" y="4228419"/>
            <a:ext cx="6665250" cy="522000"/>
          </a:xfrm>
          <a:solidFill>
            <a:schemeClr val="bg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956A0E51-FA7A-DA43-D406-89BCBDFCA2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
        <p:nvSpPr>
          <p:cNvPr id="6" name="Tijdelijke aanduiding voor afbeelding 5">
            <a:extLst>
              <a:ext uri="{FF2B5EF4-FFF2-40B4-BE49-F238E27FC236}">
                <a16:creationId xmlns:a16="http://schemas.microsoft.com/office/drawing/2014/main" id="{4A157792-F0F5-99A2-5473-3129912A802E}"/>
              </a:ext>
            </a:extLst>
          </p:cNvPr>
          <p:cNvSpPr>
            <a:spLocks noGrp="1"/>
          </p:cNvSpPr>
          <p:nvPr>
            <p:ph type="pic" sz="quarter" idx="10"/>
          </p:nvPr>
        </p:nvSpPr>
        <p:spPr>
          <a:xfrm>
            <a:off x="283810" y="216542"/>
            <a:ext cx="8572189" cy="4533877"/>
          </a:xfrm>
        </p:spPr>
        <p:txBody>
          <a:bodyPr/>
          <a:lstStyle/>
          <a:p>
            <a:endParaRPr lang="nl-BE"/>
          </a:p>
        </p:txBody>
      </p:sp>
    </p:spTree>
    <p:extLst>
      <p:ext uri="{BB962C8B-B14F-4D97-AF65-F5344CB8AC3E}">
        <p14:creationId xmlns:p14="http://schemas.microsoft.com/office/powerpoint/2010/main" val="311586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atste_dia">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itel 1"/>
          <p:cNvSpPr>
            <a:spLocks noGrp="1"/>
          </p:cNvSpPr>
          <p:nvPr>
            <p:ph type="title" hasCustomPrompt="1"/>
          </p:nvPr>
        </p:nvSpPr>
        <p:spPr>
          <a:xfrm>
            <a:off x="482130" y="1128252"/>
            <a:ext cx="8156348" cy="3592432"/>
          </a:xfrm>
        </p:spPr>
        <p:txBody>
          <a:bodyPr anchor="ctr" anchorCtr="0"/>
          <a:lstStyle>
            <a:lvl1pPr algn="r">
              <a:defRPr sz="5400">
                <a:solidFill>
                  <a:schemeClr val="bg1"/>
                </a:solidFill>
                <a:latin typeface="FlandersArtSans-Bold" panose="00000800000000000000" pitchFamily="2" charset="0"/>
              </a:defRPr>
            </a:lvl1pPr>
          </a:lstStyle>
          <a:p>
            <a:r>
              <a:rPr lang="nl-NL" dirty="0"/>
              <a:t>Klik om de stijl te bewerken</a:t>
            </a:r>
            <a:endParaRPr lang="nl-BE" dirty="0"/>
          </a:p>
        </p:txBody>
      </p:sp>
      <p:pic>
        <p:nvPicPr>
          <p:cNvPr id="2" name="Afbeelding 1">
            <a:extLst>
              <a:ext uri="{FF2B5EF4-FFF2-40B4-BE49-F238E27FC236}">
                <a16:creationId xmlns:a16="http://schemas.microsoft.com/office/drawing/2014/main" id="{35FE3D76-C444-E558-10B2-D9F23015A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Tree>
    <p:extLst>
      <p:ext uri="{BB962C8B-B14F-4D97-AF65-F5344CB8AC3E}">
        <p14:creationId xmlns:p14="http://schemas.microsoft.com/office/powerpoint/2010/main" val="397816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_1">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hasCustomPrompt="1"/>
          </p:nvPr>
        </p:nvSpPr>
        <p:spPr>
          <a:xfrm>
            <a:off x="5410260" y="375840"/>
            <a:ext cx="3330328"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Vrije vorm: vorm 5">
            <a:extLst>
              <a:ext uri="{FF2B5EF4-FFF2-40B4-BE49-F238E27FC236}">
                <a16:creationId xmlns:a16="http://schemas.microsoft.com/office/drawing/2014/main" id="{3A906FD5-4AAF-4151-90A7-4FDBDD897B5B}"/>
              </a:ext>
            </a:extLst>
          </p:cNvPr>
          <p:cNvSpPr/>
          <p:nvPr userDrawn="1"/>
        </p:nvSpPr>
        <p:spPr>
          <a:xfrm>
            <a:off x="0" y="1"/>
            <a:ext cx="2947497" cy="5151871"/>
          </a:xfrm>
          <a:custGeom>
            <a:avLst/>
            <a:gdLst>
              <a:gd name="connsiteX0" fmla="*/ 0 w 2947497"/>
              <a:gd name="connsiteY0" fmla="*/ 0 h 5151871"/>
              <a:gd name="connsiteX1" fmla="*/ 1179178 w 2947497"/>
              <a:gd name="connsiteY1" fmla="*/ 0 h 5151871"/>
              <a:gd name="connsiteX2" fmla="*/ 2947497 w 2947497"/>
              <a:gd name="connsiteY2" fmla="*/ 5151871 h 5151871"/>
              <a:gd name="connsiteX3" fmla="*/ 0 w 2947497"/>
              <a:gd name="connsiteY3" fmla="*/ 5151871 h 5151871"/>
              <a:gd name="connsiteX4" fmla="*/ 0 w 2947497"/>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497" h="5151871">
                <a:moveTo>
                  <a:pt x="0" y="0"/>
                </a:moveTo>
                <a:lnTo>
                  <a:pt x="1179178" y="0"/>
                </a:lnTo>
                <a:lnTo>
                  <a:pt x="2947497" y="5151871"/>
                </a:lnTo>
                <a:lnTo>
                  <a:pt x="0"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1320390" y="375840"/>
            <a:ext cx="3859740" cy="4391819"/>
          </a:xfrm>
        </p:spPr>
        <p:txBody>
          <a:bodyPr anchor="ctr" anchorCtr="0"/>
          <a:lstStyle>
            <a:lvl1pPr algn="r">
              <a:defRPr sz="5400">
                <a:latin typeface="FlandersArtSans-Bold" panose="00000800000000000000" pitchFamily="2" charset="0"/>
              </a:defRPr>
            </a:lvl1pPr>
          </a:lstStyle>
          <a:p>
            <a:r>
              <a:rPr lang="nl-NL" dirty="0"/>
              <a:t>Klik om de stijl te bewerken</a:t>
            </a:r>
            <a:endParaRPr lang="nl-BE" dirty="0"/>
          </a:p>
        </p:txBody>
      </p:sp>
      <p:pic>
        <p:nvPicPr>
          <p:cNvPr id="2" name="Afbeelding 1">
            <a:extLst>
              <a:ext uri="{FF2B5EF4-FFF2-40B4-BE49-F238E27FC236}">
                <a16:creationId xmlns:a16="http://schemas.microsoft.com/office/drawing/2014/main" id="{1E58EA06-F69D-174E-B723-190AAA1BD3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4136400"/>
            <a:ext cx="1621092" cy="701013"/>
          </a:xfrm>
          <a:prstGeom prst="rect">
            <a:avLst/>
          </a:prstGeom>
        </p:spPr>
      </p:pic>
    </p:spTree>
    <p:extLst>
      <p:ext uri="{BB962C8B-B14F-4D97-AF65-F5344CB8AC3E}">
        <p14:creationId xmlns:p14="http://schemas.microsoft.com/office/powerpoint/2010/main" val="118738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_2">
    <p:bg>
      <p:bgPr>
        <a:solidFill>
          <a:schemeClr val="bg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06031"/>
            <a:ext cx="3996000" cy="3803983"/>
          </a:xfrm>
        </p:spPr>
        <p:txBody>
          <a:bodyPr anchor="ctr" anchorCtr="0">
            <a:noAutofit/>
          </a:bodyPr>
          <a:lstStyle>
            <a:lvl1pPr indent="0" algn="r">
              <a:lnSpc>
                <a:spcPts val="5400"/>
              </a:lnSpc>
              <a:defRPr sz="5400" b="0">
                <a:solidFill>
                  <a:schemeClr val="accent2"/>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468"/>
            <a:ext cx="684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7" name="Tijdelijke aanduiding voor inhoud 2">
            <a:extLst>
              <a:ext uri="{FF2B5EF4-FFF2-40B4-BE49-F238E27FC236}">
                <a16:creationId xmlns:a16="http://schemas.microsoft.com/office/drawing/2014/main" id="{232882F7-547B-47B6-9808-35F98C0B733D}"/>
              </a:ext>
            </a:extLst>
          </p:cNvPr>
          <p:cNvSpPr>
            <a:spLocks noGrp="1"/>
          </p:cNvSpPr>
          <p:nvPr>
            <p:ph sz="half" idx="10" hasCustomPrompt="1"/>
          </p:nvPr>
        </p:nvSpPr>
        <p:spPr>
          <a:xfrm>
            <a:off x="4572000" y="313369"/>
            <a:ext cx="4089870" cy="3796646"/>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a:extLst>
              <a:ext uri="{FF2B5EF4-FFF2-40B4-BE49-F238E27FC236}">
                <a16:creationId xmlns:a16="http://schemas.microsoft.com/office/drawing/2014/main" id="{7AD3401B-A564-6FDC-111E-FA38A4E45A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4260837"/>
            <a:ext cx="1357565" cy="576000"/>
          </a:xfrm>
          <a:prstGeom prst="rect">
            <a:avLst/>
          </a:prstGeom>
        </p:spPr>
      </p:pic>
    </p:spTree>
    <p:extLst>
      <p:ext uri="{BB962C8B-B14F-4D97-AF65-F5344CB8AC3E}">
        <p14:creationId xmlns:p14="http://schemas.microsoft.com/office/powerpoint/2010/main" val="368029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_3">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625067"/>
          </a:xfrm>
        </p:spPr>
        <p:txBody>
          <a:bodyPr anchor="t" anchorCtr="0"/>
          <a:lstStyle>
            <a:lvl1pPr>
              <a:defRPr>
                <a:solidFill>
                  <a:schemeClr val="accent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482130" y="1836000"/>
            <a:ext cx="5975820" cy="23169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Ondertitel 2">
            <a:extLst>
              <a:ext uri="{FF2B5EF4-FFF2-40B4-BE49-F238E27FC236}">
                <a16:creationId xmlns:a16="http://schemas.microsoft.com/office/drawing/2014/main" id="{47BD4282-C216-4A01-9D13-E1DB1FBCD038}"/>
              </a:ext>
            </a:extLst>
          </p:cNvPr>
          <p:cNvSpPr>
            <a:spLocks noGrp="1"/>
          </p:cNvSpPr>
          <p:nvPr>
            <p:ph type="subTitle" idx="15" hasCustomPrompt="1"/>
          </p:nvPr>
        </p:nvSpPr>
        <p:spPr>
          <a:xfrm>
            <a:off x="482130" y="4250910"/>
            <a:ext cx="5975820" cy="522000"/>
          </a:xfrm>
          <a:solidFill>
            <a:schemeClr val="accent1"/>
          </a:solidFill>
        </p:spPr>
        <p:txBody>
          <a:bodyPr lIns="144000" tIns="144000" rIns="144000" bIns="144000">
            <a:noAutofit/>
          </a:bodyPr>
          <a:lstStyle>
            <a:lvl1pPr marL="0" indent="0" algn="l">
              <a:lnSpc>
                <a:spcPts val="1760"/>
              </a:lnSpc>
              <a:buNone/>
              <a:defRPr sz="1600" baseline="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14" name="Vrije vorm: vorm 13">
            <a:extLst>
              <a:ext uri="{FF2B5EF4-FFF2-40B4-BE49-F238E27FC236}">
                <a16:creationId xmlns:a16="http://schemas.microsoft.com/office/drawing/2014/main" id="{37552FA2-C7F3-477E-8116-ACABAE08991D}"/>
              </a:ext>
            </a:extLst>
          </p:cNvPr>
          <p:cNvSpPr/>
          <p:nvPr userDrawn="1"/>
        </p:nvSpPr>
        <p:spPr>
          <a:xfrm>
            <a:off x="0" y="-1"/>
            <a:ext cx="3240000" cy="684000"/>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afbeelding 2">
            <a:extLst>
              <a:ext uri="{FF2B5EF4-FFF2-40B4-BE49-F238E27FC236}">
                <a16:creationId xmlns:a16="http://schemas.microsoft.com/office/drawing/2014/main" id="{FDD05916-84D8-9B8E-A1DA-4EFE3B1DD716}"/>
              </a:ext>
            </a:extLst>
          </p:cNvPr>
          <p:cNvSpPr>
            <a:spLocks noGrp="1"/>
          </p:cNvSpPr>
          <p:nvPr>
            <p:ph type="pic" sz="quarter" idx="16"/>
          </p:nvPr>
        </p:nvSpPr>
        <p:spPr>
          <a:xfrm>
            <a:off x="6570000" y="1144260"/>
            <a:ext cx="2046950" cy="3628650"/>
          </a:xfrm>
        </p:spPr>
        <p:txBody>
          <a:bodyPr/>
          <a:lstStyle/>
          <a:p>
            <a:endParaRPr lang="nl-NL"/>
          </a:p>
        </p:txBody>
      </p:sp>
      <p:pic>
        <p:nvPicPr>
          <p:cNvPr id="4" name="Afbeelding 3">
            <a:extLst>
              <a:ext uri="{FF2B5EF4-FFF2-40B4-BE49-F238E27FC236}">
                <a16:creationId xmlns:a16="http://schemas.microsoft.com/office/drawing/2014/main" id="{9AC5364F-9E3A-048A-7487-8D2E0A8FAE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524113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_4">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hasCustomPrompt="1"/>
          </p:nvPr>
        </p:nvSpPr>
        <p:spPr>
          <a:xfrm>
            <a:off x="4572000" y="375840"/>
            <a:ext cx="4089870" cy="4391819"/>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75D083C8-7FF7-41D4-BFBB-C06CCDA80FE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7" name="Tijdelijke aanduiding voor afbeelding 17" descr="Afbeelding met binnen, hek&#10;&#10;Automatisch gegenereerde beschrijving">
            <a:extLst>
              <a:ext uri="{FF2B5EF4-FFF2-40B4-BE49-F238E27FC236}">
                <a16:creationId xmlns:a16="http://schemas.microsoft.com/office/drawing/2014/main" id="{A33A7E94-DF06-40C3-B8F9-9985A5479C21}"/>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A1A23C07-877C-AA54-7E28-9BB719B0D6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4724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96A33BB-BBF1-EFE6-40DB-3367A1888D47}"/>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8A44EFA4-A249-8585-B63A-05796497FF8F}"/>
              </a:ext>
            </a:extLst>
          </p:cNvPr>
          <p:cNvSpPr/>
          <p:nvPr userDrawn="1"/>
        </p:nvSpPr>
        <p:spPr>
          <a:xfrm>
            <a:off x="-16819" y="-8371"/>
            <a:ext cx="4588819" cy="5151871"/>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ndertitel 2">
            <a:extLst>
              <a:ext uri="{FF2B5EF4-FFF2-40B4-BE49-F238E27FC236}">
                <a16:creationId xmlns:a16="http://schemas.microsoft.com/office/drawing/2014/main" id="{3AB5E239-A528-A2E7-93E3-F8AB270DECDD}"/>
              </a:ext>
            </a:extLst>
          </p:cNvPr>
          <p:cNvSpPr>
            <a:spLocks noGrp="1"/>
          </p:cNvSpPr>
          <p:nvPr>
            <p:ph type="subTitle" idx="1" hasCustomPrompt="1"/>
          </p:nvPr>
        </p:nvSpPr>
        <p:spPr>
          <a:xfrm>
            <a:off x="288000" y="4293704"/>
            <a:ext cx="3578322" cy="460996"/>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10" name="Tijdelijke aanduiding voor titel 1">
            <a:extLst>
              <a:ext uri="{FF2B5EF4-FFF2-40B4-BE49-F238E27FC236}">
                <a16:creationId xmlns:a16="http://schemas.microsoft.com/office/drawing/2014/main" id="{A3CFCB0F-4E75-AE76-E28F-066F8E52074F}"/>
              </a:ext>
            </a:extLst>
          </p:cNvPr>
          <p:cNvSpPr>
            <a:spLocks noGrp="1"/>
          </p:cNvSpPr>
          <p:nvPr>
            <p:ph type="title" hasCustomPrompt="1"/>
          </p:nvPr>
        </p:nvSpPr>
        <p:spPr>
          <a:xfrm>
            <a:off x="288000" y="1143000"/>
            <a:ext cx="6430852" cy="2862786"/>
          </a:xfrm>
          <a:prstGeom prst="rect">
            <a:avLst/>
          </a:prstGeom>
        </p:spPr>
        <p:txBody>
          <a:bodyPr vert="horz" lIns="0" tIns="0" rIns="0" bIns="0" rtlCol="0" anchor="ctr" anchorCtr="0">
            <a:noAutofit/>
          </a:bodyPr>
          <a:lstStyle>
            <a:lvl1pPr>
              <a:lnSpc>
                <a:spcPts val="7200"/>
              </a:lnSpc>
              <a:defRPr sz="7200">
                <a:solidFill>
                  <a:schemeClr val="accent4"/>
                </a:solidFill>
              </a:defRPr>
            </a:lvl1pPr>
          </a:lstStyle>
          <a:p>
            <a:r>
              <a:rPr lang="nl-NL" dirty="0"/>
              <a:t>KLIK OM STIJL TE BEWERKEN</a:t>
            </a:r>
            <a:endParaRPr lang="nl-BE" dirty="0"/>
          </a:p>
        </p:txBody>
      </p:sp>
    </p:spTree>
    <p:extLst>
      <p:ext uri="{BB962C8B-B14F-4D97-AF65-F5344CB8AC3E}">
        <p14:creationId xmlns:p14="http://schemas.microsoft.com/office/powerpoint/2010/main" val="2250518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56348" cy="312741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Tijdelijke aanduiding voor afbeelding 17" descr="Afbeelding met binnen, hek&#10;&#10;Automatisch gegenereerde beschrijving">
            <a:extLst>
              <a:ext uri="{FF2B5EF4-FFF2-40B4-BE49-F238E27FC236}">
                <a16:creationId xmlns:a16="http://schemas.microsoft.com/office/drawing/2014/main" id="{2F462A5C-14E7-4328-8096-B9D21C12886A}"/>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6962885" cy="646302"/>
          </a:xfrm>
        </p:spPr>
        <p:txBody>
          <a:bodyPr anchor="t" anchorCtr="0"/>
          <a:lstStyle>
            <a:lvl1pPr>
              <a:defRPr>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8725A66B-C416-8DEB-6B8C-20D5465FC6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2906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6">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5952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1148759"/>
            <a:ext cx="2046950" cy="3618901"/>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2109"/>
          </a:xfrm>
        </p:spPr>
        <p:txBody>
          <a:bodyPr anchor="t" anchorCtr="0"/>
          <a:lstStyle>
            <a:lvl1pPr>
              <a:defRPr>
                <a:solidFill>
                  <a:schemeClr val="accent1"/>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2F0E7D23-C54A-AB36-BCED-5414147732F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8268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_7">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hasCustomPrompt="1"/>
          </p:nvPr>
        </p:nvSpPr>
        <p:spPr>
          <a:xfrm>
            <a:off x="4572000" y="965518"/>
            <a:ext cx="4089870" cy="3732862"/>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Afbeelding 2">
            <a:extLst>
              <a:ext uri="{FF2B5EF4-FFF2-40B4-BE49-F238E27FC236}">
                <a16:creationId xmlns:a16="http://schemas.microsoft.com/office/drawing/2014/main" id="{901EA7F3-8F5D-456E-268C-44FA523257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239445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_8">
    <p:bg>
      <p:bgPr>
        <a:solidFill>
          <a:schemeClr val="tx1">
            <a:alpha val="15000"/>
          </a:schemeClr>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34820" cy="311555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Afbeelding 2">
            <a:extLst>
              <a:ext uri="{FF2B5EF4-FFF2-40B4-BE49-F238E27FC236}">
                <a16:creationId xmlns:a16="http://schemas.microsoft.com/office/drawing/2014/main" id="{AE104F60-0CED-5F69-5829-57880CAF63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4" name="Titel 1">
            <a:extLst>
              <a:ext uri="{FF2B5EF4-FFF2-40B4-BE49-F238E27FC236}">
                <a16:creationId xmlns:a16="http://schemas.microsoft.com/office/drawing/2014/main" id="{81530A83-9165-1561-5217-5C20D2BE3629}"/>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02792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_9">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83AB9E72-2043-4FEB-9D7C-3FB743423195}"/>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afbeelding 2">
            <a:extLst>
              <a:ext uri="{FF2B5EF4-FFF2-40B4-BE49-F238E27FC236}">
                <a16:creationId xmlns:a16="http://schemas.microsoft.com/office/drawing/2014/main" id="{235A58EA-8620-422C-0F46-92530B823B49}"/>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44D37EF-8489-5652-6E0B-99080FFEF25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2" name="Titel 1">
            <a:extLst>
              <a:ext uri="{FF2B5EF4-FFF2-40B4-BE49-F238E27FC236}">
                <a16:creationId xmlns:a16="http://schemas.microsoft.com/office/drawing/2014/main" id="{970CF610-157D-A146-A79B-1DDB9D09B09A}"/>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42985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_10">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197C30DE-6761-4575-BF11-0A83FF16F959}"/>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900000"/>
            <a:ext cx="4192740" cy="621899"/>
          </a:xfrm>
        </p:spPr>
        <p:txBody>
          <a:bodyPr anchor="t" anchorCtr="0"/>
          <a:lstStyle>
            <a:lvl1pPr>
              <a:defRPr>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482130" y="1620000"/>
            <a:ext cx="419274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4766310" y="1143000"/>
            <a:ext cx="3895560" cy="3624660"/>
          </a:xfrm>
        </p:spPr>
        <p:txBody>
          <a:bodyPr/>
          <a:lstStyle/>
          <a:p>
            <a:endParaRPr lang="nl-NL"/>
          </a:p>
        </p:txBody>
      </p:sp>
      <p:pic>
        <p:nvPicPr>
          <p:cNvPr id="5" name="Afbeelding 4">
            <a:extLst>
              <a:ext uri="{FF2B5EF4-FFF2-40B4-BE49-F238E27FC236}">
                <a16:creationId xmlns:a16="http://schemas.microsoft.com/office/drawing/2014/main" id="{CDA30E40-8EA8-EDF0-25FE-9A5BCA63116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961843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_11">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5682DA7C-0D42-4113-A1E7-965DFABD1468}"/>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35648C0-1DF2-43FC-B44F-EE7FFBEFD8A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82400" y="900000"/>
            <a:ext cx="6962615" cy="654203"/>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482400" y="1620000"/>
            <a:ext cx="3960000" cy="3100683"/>
          </a:xfrm>
        </p:spPr>
        <p:txBody>
          <a:bodyPr bIns="0"/>
          <a:lstStyle>
            <a:lvl1pPr>
              <a:spcBef>
                <a:spcPts val="300"/>
              </a:spcBef>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Tijdelijke aanduiding voor inhoud 3"/>
          <p:cNvSpPr>
            <a:spLocks noGrp="1"/>
          </p:cNvSpPr>
          <p:nvPr>
            <p:ph sz="half" idx="13"/>
          </p:nvPr>
        </p:nvSpPr>
        <p:spPr>
          <a:xfrm>
            <a:off x="4676400" y="1620000"/>
            <a:ext cx="3960000" cy="3100683"/>
          </a:xfrm>
        </p:spPr>
        <p:txBody>
          <a:bodyPr bIns="0"/>
          <a:lstStyle>
            <a:lvl1pPr>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a:extLst>
              <a:ext uri="{FF2B5EF4-FFF2-40B4-BE49-F238E27FC236}">
                <a16:creationId xmlns:a16="http://schemas.microsoft.com/office/drawing/2014/main" id="{6C8449D7-6F12-9579-27DF-454C6FBB1B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091858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_1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19999"/>
            <a:ext cx="5975820" cy="314766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7369"/>
          </a:xfrm>
        </p:spPr>
        <p:txBody>
          <a:bodyPr anchor="t" anchorCtr="0"/>
          <a:lstStyle>
            <a:lvl1pPr>
              <a:defRPr>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2" name="Tijdelijke aanduiding voor afbeelding 2">
            <a:extLst>
              <a:ext uri="{FF2B5EF4-FFF2-40B4-BE49-F238E27FC236}">
                <a16:creationId xmlns:a16="http://schemas.microsoft.com/office/drawing/2014/main" id="{EE9A1CDE-4E05-BF9E-0E9C-C63617E8911A}"/>
              </a:ext>
            </a:extLst>
          </p:cNvPr>
          <p:cNvSpPr>
            <a:spLocks noGrp="1"/>
          </p:cNvSpPr>
          <p:nvPr>
            <p:ph type="pic" sz="quarter" idx="15"/>
          </p:nvPr>
        </p:nvSpPr>
        <p:spPr>
          <a:xfrm>
            <a:off x="6570000" y="1143001"/>
            <a:ext cx="2046950" cy="3624660"/>
          </a:xfrm>
        </p:spPr>
        <p:txBody>
          <a:bodyPr/>
          <a:lstStyle/>
          <a:p>
            <a:endParaRPr lang="nl-NL"/>
          </a:p>
        </p:txBody>
      </p:sp>
      <p:pic>
        <p:nvPicPr>
          <p:cNvPr id="6" name="Afbeelding 5">
            <a:extLst>
              <a:ext uri="{FF2B5EF4-FFF2-40B4-BE49-F238E27FC236}">
                <a16:creationId xmlns:a16="http://schemas.microsoft.com/office/drawing/2014/main" id="{39E5ADDC-5902-3679-2057-1B7FE84BBBB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826951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_13">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cxnSp>
        <p:nvCxnSpPr>
          <p:cNvPr id="7" name="Rechte verbindingslijn 6">
            <a:extLst>
              <a:ext uri="{FF2B5EF4-FFF2-40B4-BE49-F238E27FC236}">
                <a16:creationId xmlns:a16="http://schemas.microsoft.com/office/drawing/2014/main" id="{9B28E1AE-237E-45DC-96FF-19EE64462A8A}"/>
              </a:ext>
            </a:extLst>
          </p:cNvPr>
          <p:cNvCxnSpPr>
            <a:cxnSpLocks/>
          </p:cNvCxnSpPr>
          <p:nvPr userDrawn="1"/>
        </p:nvCxnSpPr>
        <p:spPr>
          <a:xfrm rot="6180000" flipV="1">
            <a:off x="292371" y="3635272"/>
            <a:ext cx="923110" cy="17792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F1AB217-37DB-484A-9699-517B16BE2F92}"/>
              </a:ext>
            </a:extLst>
          </p:cNvPr>
          <p:cNvCxnSpPr>
            <a:cxnSpLocks/>
          </p:cNvCxnSpPr>
          <p:nvPr userDrawn="1"/>
        </p:nvCxnSpPr>
        <p:spPr>
          <a:xfrm flipH="1">
            <a:off x="0" y="2916695"/>
            <a:ext cx="9144000" cy="22235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jdelijke aanduiding voor afbeelding 2">
            <a:extLst>
              <a:ext uri="{FF2B5EF4-FFF2-40B4-BE49-F238E27FC236}">
                <a16:creationId xmlns:a16="http://schemas.microsoft.com/office/drawing/2014/main" id="{6E2213DE-398D-0C63-3C76-B17D8980ED26}"/>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06FCE89-63F0-E8C2-5BF3-DABFFFD88EB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3" name="Titel 1">
            <a:extLst>
              <a:ext uri="{FF2B5EF4-FFF2-40B4-BE49-F238E27FC236}">
                <a16:creationId xmlns:a16="http://schemas.microsoft.com/office/drawing/2014/main" id="{B001DDF1-DA3E-C373-4D9B-644FBD9DB951}"/>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696384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71148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8000" y="1142126"/>
            <a:ext cx="6440791" cy="2863344"/>
          </a:xfrm>
        </p:spPr>
        <p:txBody>
          <a:bodyPr anchor="ctr" anchorCtr="0"/>
          <a:lstStyle>
            <a:lvl1pPr>
              <a:lnSpc>
                <a:spcPct val="100000"/>
              </a:lnSpc>
              <a:defRPr sz="7200"/>
            </a:lvl1pPr>
          </a:lstStyle>
          <a:p>
            <a:r>
              <a:rPr lang="nl-NL" dirty="0"/>
              <a:t>KLIK OM STIJL TE BEWERKEN</a:t>
            </a:r>
            <a:endParaRPr lang="nl-BE" dirty="0"/>
          </a:p>
        </p:txBody>
      </p:sp>
    </p:spTree>
    <p:extLst>
      <p:ext uri="{BB962C8B-B14F-4D97-AF65-F5344CB8AC3E}">
        <p14:creationId xmlns:p14="http://schemas.microsoft.com/office/powerpoint/2010/main" val="335586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64BE931-307B-1590-8550-148A08F0D783}"/>
              </a:ext>
            </a:extLst>
          </p:cNvPr>
          <p:cNvSpPr/>
          <p:nvPr userDrawn="1"/>
        </p:nvSpPr>
        <p:spPr>
          <a:xfrm>
            <a:off x="0" y="903291"/>
            <a:ext cx="9144000" cy="3773641"/>
          </a:xfrm>
          <a:prstGeom prst="rect">
            <a:avLst/>
          </a:prstGeom>
          <a:solidFill>
            <a:srgbClr val="CC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171AA5C-5DC6-4D92-705E-D1F8FA39315D}"/>
              </a:ext>
            </a:extLst>
          </p:cNvPr>
          <p:cNvSpPr>
            <a:spLocks noGrp="1"/>
          </p:cNvSpPr>
          <p:nvPr>
            <p:ph type="ctrTitle"/>
          </p:nvPr>
        </p:nvSpPr>
        <p:spPr>
          <a:xfrm>
            <a:off x="524658" y="1111594"/>
            <a:ext cx="3535632" cy="1790700"/>
          </a:xfrm>
        </p:spPr>
        <p:txBody>
          <a:bodyPr anchor="b"/>
          <a:lstStyle>
            <a:lvl1pPr algn="l">
              <a:defRPr sz="3600" b="1">
                <a:solidFill>
                  <a:srgbClr val="00163A"/>
                </a:solidFill>
                <a:latin typeface="Baloo 2" pitchFamily="2" charset="0"/>
                <a:cs typeface="Baloo 2" pitchFamily="2" charset="0"/>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85AD92B0-C8A8-B5A3-5530-D4997B981655}"/>
              </a:ext>
            </a:extLst>
          </p:cNvPr>
          <p:cNvSpPr>
            <a:spLocks noGrp="1"/>
          </p:cNvSpPr>
          <p:nvPr>
            <p:ph type="subTitle" idx="1"/>
          </p:nvPr>
        </p:nvSpPr>
        <p:spPr>
          <a:xfrm>
            <a:off x="524658" y="2971350"/>
            <a:ext cx="3535631" cy="1241822"/>
          </a:xfrm>
        </p:spPr>
        <p:txBody>
          <a:bodyPr/>
          <a:lstStyle>
            <a:lvl1pPr marL="0" indent="0" algn="l">
              <a:buNone/>
              <a:defRPr sz="1800">
                <a:solidFill>
                  <a:srgbClr val="009AD6"/>
                </a:solidFill>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dirty="0"/>
          </a:p>
        </p:txBody>
      </p:sp>
      <p:sp>
        <p:nvSpPr>
          <p:cNvPr id="9" name="Tijdelijke aanduiding voor afbeelding 10">
            <a:extLst>
              <a:ext uri="{FF2B5EF4-FFF2-40B4-BE49-F238E27FC236}">
                <a16:creationId xmlns:a16="http://schemas.microsoft.com/office/drawing/2014/main" id="{FAE81375-939A-9725-9313-E2421A99030C}"/>
              </a:ext>
            </a:extLst>
          </p:cNvPr>
          <p:cNvSpPr>
            <a:spLocks noGrp="1"/>
          </p:cNvSpPr>
          <p:nvPr>
            <p:ph type="pic" sz="quarter" idx="14"/>
          </p:nvPr>
        </p:nvSpPr>
        <p:spPr>
          <a:xfrm>
            <a:off x="4980482" y="1060836"/>
            <a:ext cx="3389477" cy="3913898"/>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pic>
        <p:nvPicPr>
          <p:cNvPr id="12" name="Afbeelding 11" descr="Afbeelding met Lettertype, Graphics, grafische vormgeving, schermopname&#10;&#10;Automatisch gegenereerde beschrijving">
            <a:extLst>
              <a:ext uri="{FF2B5EF4-FFF2-40B4-BE49-F238E27FC236}">
                <a16:creationId xmlns:a16="http://schemas.microsoft.com/office/drawing/2014/main" id="{354B72A4-94FF-7618-54D8-CDEFAEFE8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658" y="199558"/>
            <a:ext cx="1150493" cy="592643"/>
          </a:xfrm>
          <a:prstGeom prst="rect">
            <a:avLst/>
          </a:prstGeom>
        </p:spPr>
      </p:pic>
    </p:spTree>
    <p:extLst>
      <p:ext uri="{BB962C8B-B14F-4D97-AF65-F5344CB8AC3E}">
        <p14:creationId xmlns:p14="http://schemas.microsoft.com/office/powerpoint/2010/main" val="1387584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der met tekst en afbeelding_groen links">
    <p:spTree>
      <p:nvGrpSpPr>
        <p:cNvPr id="1" name=""/>
        <p:cNvGrpSpPr/>
        <p:nvPr/>
      </p:nvGrpSpPr>
      <p:grpSpPr>
        <a:xfrm>
          <a:off x="0" y="0"/>
          <a:ext cx="0" cy="0"/>
          <a:chOff x="0" y="0"/>
          <a:chExt cx="0" cy="0"/>
        </a:xfrm>
      </p:grpSpPr>
      <p:pic>
        <p:nvPicPr>
          <p:cNvPr id="4" name="Afbeelding 3" descr="Afbeelding met schermopname, cirkel&#10;&#10;Automatisch gegenereerde beschrijving">
            <a:extLst>
              <a:ext uri="{FF2B5EF4-FFF2-40B4-BE49-F238E27FC236}">
                <a16:creationId xmlns:a16="http://schemas.microsoft.com/office/drawing/2014/main" id="{11B32151-B56B-1A70-E74D-4E47DFA991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7713"/>
            <a:ext cx="5041432" cy="5181213"/>
          </a:xfrm>
          <a:prstGeom prst="rect">
            <a:avLst/>
          </a:prstGeom>
        </p:spPr>
      </p:pic>
      <p:sp>
        <p:nvSpPr>
          <p:cNvPr id="18" name="Titel 17">
            <a:extLst>
              <a:ext uri="{FF2B5EF4-FFF2-40B4-BE49-F238E27FC236}">
                <a16:creationId xmlns:a16="http://schemas.microsoft.com/office/drawing/2014/main" id="{886213A4-C584-C2C1-3BC0-4C3D5CB4220F}"/>
              </a:ext>
            </a:extLst>
          </p:cNvPr>
          <p:cNvSpPr>
            <a:spLocks noGrp="1"/>
          </p:cNvSpPr>
          <p:nvPr>
            <p:ph type="title"/>
          </p:nvPr>
        </p:nvSpPr>
        <p:spPr>
          <a:xfrm>
            <a:off x="630324" y="1324936"/>
            <a:ext cx="3347610" cy="909237"/>
          </a:xfrm>
        </p:spPr>
        <p:txBody>
          <a:bodyPr/>
          <a:lstStyle>
            <a:lvl1pPr>
              <a:defRPr sz="3000">
                <a:solidFill>
                  <a:srgbClr val="39625C"/>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5256561"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630325"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7" name="Groep 6">
            <a:extLst>
              <a:ext uri="{FF2B5EF4-FFF2-40B4-BE49-F238E27FC236}">
                <a16:creationId xmlns:a16="http://schemas.microsoft.com/office/drawing/2014/main" id="{99572D6D-B96A-6854-383B-A8FEE6387D02}"/>
              </a:ext>
            </a:extLst>
          </p:cNvPr>
          <p:cNvGrpSpPr/>
          <p:nvPr userDrawn="1"/>
        </p:nvGrpSpPr>
        <p:grpSpPr>
          <a:xfrm>
            <a:off x="7704349" y="4447657"/>
            <a:ext cx="1102334" cy="470008"/>
            <a:chOff x="9892887" y="353864"/>
            <a:chExt cx="1809463" cy="771510"/>
          </a:xfrm>
        </p:grpSpPr>
        <p:sp>
          <p:nvSpPr>
            <p:cNvPr id="8" name="Freeform 7">
              <a:extLst>
                <a:ext uri="{FF2B5EF4-FFF2-40B4-BE49-F238E27FC236}">
                  <a16:creationId xmlns:a16="http://schemas.microsoft.com/office/drawing/2014/main" id="{4096EF0B-AE8A-A415-09E8-EF6AEDB93E74}"/>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9" name="Freeform 8">
              <a:extLst>
                <a:ext uri="{FF2B5EF4-FFF2-40B4-BE49-F238E27FC236}">
                  <a16:creationId xmlns:a16="http://schemas.microsoft.com/office/drawing/2014/main" id="{AE8F0BDB-4466-7265-7C9D-87E34FF29E43}"/>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0" name="Freeform 9">
              <a:extLst>
                <a:ext uri="{FF2B5EF4-FFF2-40B4-BE49-F238E27FC236}">
                  <a16:creationId xmlns:a16="http://schemas.microsoft.com/office/drawing/2014/main" id="{C3FD0392-6C5D-5F77-FE98-D4833F6EA752}"/>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1" name="Freeform 10">
              <a:extLst>
                <a:ext uri="{FF2B5EF4-FFF2-40B4-BE49-F238E27FC236}">
                  <a16:creationId xmlns:a16="http://schemas.microsoft.com/office/drawing/2014/main" id="{1849DB9A-10CC-4080-BB86-F9A68A4D4743}"/>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2" name="Freeform 11">
              <a:extLst>
                <a:ext uri="{FF2B5EF4-FFF2-40B4-BE49-F238E27FC236}">
                  <a16:creationId xmlns:a16="http://schemas.microsoft.com/office/drawing/2014/main" id="{F46C0B97-F678-C142-7D8E-44CFBB9D110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695891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der met tekst en afbeelding_rood links">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D96116-3B8E-6E4B-598D-4772B76C6A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8516869" cy="5143499"/>
          </a:xfrm>
          <a:prstGeom prst="rect">
            <a:avLst/>
          </a:prstGeom>
        </p:spPr>
      </p:pic>
      <p:sp>
        <p:nvSpPr>
          <p:cNvPr id="3" name="Titel 2">
            <a:extLst>
              <a:ext uri="{FF2B5EF4-FFF2-40B4-BE49-F238E27FC236}">
                <a16:creationId xmlns:a16="http://schemas.microsoft.com/office/drawing/2014/main" id="{CD8A359C-3D08-A762-D6B2-04E3DD4448CA}"/>
              </a:ext>
            </a:extLst>
          </p:cNvPr>
          <p:cNvSpPr>
            <a:spLocks noGrp="1"/>
          </p:cNvSpPr>
          <p:nvPr>
            <p:ph type="title"/>
          </p:nvPr>
        </p:nvSpPr>
        <p:spPr>
          <a:xfrm>
            <a:off x="630324" y="1329612"/>
            <a:ext cx="3347610" cy="918102"/>
          </a:xfrm>
        </p:spPr>
        <p:txBody>
          <a:bodyPr/>
          <a:lstStyle>
            <a:lvl1pPr>
              <a:defRPr sz="3000">
                <a:solidFill>
                  <a:srgbClr val="F16362"/>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5256561"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630325" y="2516562"/>
            <a:ext cx="3347609" cy="1189314"/>
          </a:xfrm>
        </p:spPr>
        <p:txBody>
          <a:bodyPr/>
          <a:lstStyle>
            <a:lvl1pPr marL="266700" indent="-266700">
              <a:buFontTx/>
              <a:buBlip>
                <a:blip r:embed="rId3"/>
              </a:buBlip>
              <a:defRPr>
                <a:solidFill>
                  <a:srgbClr val="00263E"/>
                </a:solidFill>
                <a:latin typeface="Aptos" panose="020B0004020202020204" pitchFamily="34" charset="0"/>
              </a:defRPr>
            </a:lvl1pPr>
            <a:lvl2pPr marL="472679" indent="-205979">
              <a:buFontTx/>
              <a:buBlip>
                <a:blip r:embed="rId4"/>
              </a:buBlip>
              <a:defRPr>
                <a:solidFill>
                  <a:srgbClr val="00263E"/>
                </a:solidFill>
                <a:latin typeface="Aptos" panose="020B0004020202020204" pitchFamily="34" charset="0"/>
              </a:defRPr>
            </a:lvl2pPr>
            <a:lvl3pPr marL="606029" indent="-133350">
              <a:buFontTx/>
              <a:buBlip>
                <a:blip r:embed="rId5"/>
              </a:buBlip>
              <a:defRPr>
                <a:solidFill>
                  <a:srgbClr val="00263E"/>
                </a:solidFill>
                <a:latin typeface="Aptos" panose="020B0004020202020204" pitchFamily="34" charset="0"/>
              </a:defRPr>
            </a:lvl3pPr>
            <a:lvl4pPr marL="806054" indent="-200025">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7" name="Groep 6">
            <a:extLst>
              <a:ext uri="{FF2B5EF4-FFF2-40B4-BE49-F238E27FC236}">
                <a16:creationId xmlns:a16="http://schemas.microsoft.com/office/drawing/2014/main" id="{99572D6D-B96A-6854-383B-A8FEE6387D02}"/>
              </a:ext>
            </a:extLst>
          </p:cNvPr>
          <p:cNvGrpSpPr/>
          <p:nvPr userDrawn="1"/>
        </p:nvGrpSpPr>
        <p:grpSpPr>
          <a:xfrm>
            <a:off x="7704349" y="4447657"/>
            <a:ext cx="1102334" cy="470008"/>
            <a:chOff x="9892887" y="353864"/>
            <a:chExt cx="1809463" cy="771510"/>
          </a:xfrm>
        </p:grpSpPr>
        <p:sp>
          <p:nvSpPr>
            <p:cNvPr id="8" name="Freeform 7">
              <a:extLst>
                <a:ext uri="{FF2B5EF4-FFF2-40B4-BE49-F238E27FC236}">
                  <a16:creationId xmlns:a16="http://schemas.microsoft.com/office/drawing/2014/main" id="{4096EF0B-AE8A-A415-09E8-EF6AEDB93E74}"/>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9" name="Freeform 8">
              <a:extLst>
                <a:ext uri="{FF2B5EF4-FFF2-40B4-BE49-F238E27FC236}">
                  <a16:creationId xmlns:a16="http://schemas.microsoft.com/office/drawing/2014/main" id="{AE8F0BDB-4466-7265-7C9D-87E34FF29E43}"/>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0" name="Freeform 9">
              <a:extLst>
                <a:ext uri="{FF2B5EF4-FFF2-40B4-BE49-F238E27FC236}">
                  <a16:creationId xmlns:a16="http://schemas.microsoft.com/office/drawing/2014/main" id="{C3FD0392-6C5D-5F77-FE98-D4833F6EA752}"/>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1" name="Freeform 10">
              <a:extLst>
                <a:ext uri="{FF2B5EF4-FFF2-40B4-BE49-F238E27FC236}">
                  <a16:creationId xmlns:a16="http://schemas.microsoft.com/office/drawing/2014/main" id="{1849DB9A-10CC-4080-BB86-F9A68A4D4743}"/>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2" name="Freeform 11">
              <a:extLst>
                <a:ext uri="{FF2B5EF4-FFF2-40B4-BE49-F238E27FC236}">
                  <a16:creationId xmlns:a16="http://schemas.microsoft.com/office/drawing/2014/main" id="{F46C0B97-F678-C142-7D8E-44CFBB9D110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701183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der met tekst en afbeelding_blauw links">
    <p:spTree>
      <p:nvGrpSpPr>
        <p:cNvPr id="1" name=""/>
        <p:cNvGrpSpPr/>
        <p:nvPr/>
      </p:nvGrpSpPr>
      <p:grpSpPr>
        <a:xfrm>
          <a:off x="0" y="0"/>
          <a:ext cx="0" cy="0"/>
          <a:chOff x="0" y="0"/>
          <a:chExt cx="0" cy="0"/>
        </a:xfrm>
      </p:grpSpPr>
      <p:pic>
        <p:nvPicPr>
          <p:cNvPr id="2" name="Afbeelding 1" descr="Afbeelding met cirkel&#10;&#10;Automatisch gegenereerde beschrijving">
            <a:extLst>
              <a:ext uri="{FF2B5EF4-FFF2-40B4-BE49-F238E27FC236}">
                <a16:creationId xmlns:a16="http://schemas.microsoft.com/office/drawing/2014/main" id="{FDFD1BC0-DE6E-DA97-A171-5DDDACA8F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6"/>
          <a:stretch/>
        </p:blipFill>
        <p:spPr>
          <a:xfrm rot="16200000" flipH="1">
            <a:off x="584782" y="-625916"/>
            <a:ext cx="5184635" cy="6354198"/>
          </a:xfrm>
          <a:prstGeom prst="rect">
            <a:avLst/>
          </a:prstGeom>
        </p:spPr>
      </p:pic>
      <p:sp>
        <p:nvSpPr>
          <p:cNvPr id="3" name="Titel 2">
            <a:extLst>
              <a:ext uri="{FF2B5EF4-FFF2-40B4-BE49-F238E27FC236}">
                <a16:creationId xmlns:a16="http://schemas.microsoft.com/office/drawing/2014/main" id="{F3B49238-24B1-DDB6-22F5-7552439A943D}"/>
              </a:ext>
            </a:extLst>
          </p:cNvPr>
          <p:cNvSpPr>
            <a:spLocks noGrp="1"/>
          </p:cNvSpPr>
          <p:nvPr>
            <p:ph type="title"/>
          </p:nvPr>
        </p:nvSpPr>
        <p:spPr>
          <a:xfrm>
            <a:off x="630324" y="1275606"/>
            <a:ext cx="3347610" cy="997893"/>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5256561"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630325"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7" name="Groep 6">
            <a:extLst>
              <a:ext uri="{FF2B5EF4-FFF2-40B4-BE49-F238E27FC236}">
                <a16:creationId xmlns:a16="http://schemas.microsoft.com/office/drawing/2014/main" id="{99572D6D-B96A-6854-383B-A8FEE6387D02}"/>
              </a:ext>
            </a:extLst>
          </p:cNvPr>
          <p:cNvGrpSpPr/>
          <p:nvPr userDrawn="1"/>
        </p:nvGrpSpPr>
        <p:grpSpPr>
          <a:xfrm>
            <a:off x="7704349" y="4447657"/>
            <a:ext cx="1102334" cy="470008"/>
            <a:chOff x="9892887" y="353864"/>
            <a:chExt cx="1809463" cy="771510"/>
          </a:xfrm>
        </p:grpSpPr>
        <p:sp>
          <p:nvSpPr>
            <p:cNvPr id="8" name="Freeform 7">
              <a:extLst>
                <a:ext uri="{FF2B5EF4-FFF2-40B4-BE49-F238E27FC236}">
                  <a16:creationId xmlns:a16="http://schemas.microsoft.com/office/drawing/2014/main" id="{4096EF0B-AE8A-A415-09E8-EF6AEDB93E74}"/>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9" name="Freeform 8">
              <a:extLst>
                <a:ext uri="{FF2B5EF4-FFF2-40B4-BE49-F238E27FC236}">
                  <a16:creationId xmlns:a16="http://schemas.microsoft.com/office/drawing/2014/main" id="{AE8F0BDB-4466-7265-7C9D-87E34FF29E43}"/>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0" name="Freeform 9">
              <a:extLst>
                <a:ext uri="{FF2B5EF4-FFF2-40B4-BE49-F238E27FC236}">
                  <a16:creationId xmlns:a16="http://schemas.microsoft.com/office/drawing/2014/main" id="{C3FD0392-6C5D-5F77-FE98-D4833F6EA752}"/>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1" name="Freeform 10">
              <a:extLst>
                <a:ext uri="{FF2B5EF4-FFF2-40B4-BE49-F238E27FC236}">
                  <a16:creationId xmlns:a16="http://schemas.microsoft.com/office/drawing/2014/main" id="{1849DB9A-10CC-4080-BB86-F9A68A4D4743}"/>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2" name="Freeform 11">
              <a:extLst>
                <a:ext uri="{FF2B5EF4-FFF2-40B4-BE49-F238E27FC236}">
                  <a16:creationId xmlns:a16="http://schemas.microsoft.com/office/drawing/2014/main" id="{F46C0B97-F678-C142-7D8E-44CFBB9D110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250188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der met tekst en afbeelding_groen rechts">
    <p:spTree>
      <p:nvGrpSpPr>
        <p:cNvPr id="1" name=""/>
        <p:cNvGrpSpPr/>
        <p:nvPr/>
      </p:nvGrpSpPr>
      <p:grpSpPr>
        <a:xfrm>
          <a:off x="0" y="0"/>
          <a:ext cx="0" cy="0"/>
          <a:chOff x="0" y="0"/>
          <a:chExt cx="0" cy="0"/>
        </a:xfrm>
      </p:grpSpPr>
      <p:pic>
        <p:nvPicPr>
          <p:cNvPr id="4" name="Afbeelding 3" descr="Afbeelding met schermopname, cirkel&#10;&#10;Automatisch gegenereerde beschrijving">
            <a:extLst>
              <a:ext uri="{FF2B5EF4-FFF2-40B4-BE49-F238E27FC236}">
                <a16:creationId xmlns:a16="http://schemas.microsoft.com/office/drawing/2014/main" id="{11B32151-B56B-1A70-E74D-4E47DFA991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4102569" y="-27293"/>
            <a:ext cx="5041432" cy="5181213"/>
          </a:xfrm>
          <a:prstGeom prst="rect">
            <a:avLst/>
          </a:prstGeom>
        </p:spPr>
      </p:pic>
      <p:sp>
        <p:nvSpPr>
          <p:cNvPr id="18" name="Titel 17">
            <a:extLst>
              <a:ext uri="{FF2B5EF4-FFF2-40B4-BE49-F238E27FC236}">
                <a16:creationId xmlns:a16="http://schemas.microsoft.com/office/drawing/2014/main" id="{9B6FA2ED-176E-B93C-D7F6-2652869A945F}"/>
              </a:ext>
            </a:extLst>
          </p:cNvPr>
          <p:cNvSpPr>
            <a:spLocks noGrp="1"/>
          </p:cNvSpPr>
          <p:nvPr>
            <p:ph type="title"/>
          </p:nvPr>
        </p:nvSpPr>
        <p:spPr>
          <a:xfrm>
            <a:off x="5274078" y="1329612"/>
            <a:ext cx="3347610" cy="918102"/>
          </a:xfrm>
        </p:spPr>
        <p:txBody>
          <a:bodyPr/>
          <a:lstStyle>
            <a:lvl1pPr>
              <a:defRPr sz="3000">
                <a:solidFill>
                  <a:srgbClr val="39625C"/>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730537"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5274079"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2" name="Groep 1">
            <a:extLst>
              <a:ext uri="{FF2B5EF4-FFF2-40B4-BE49-F238E27FC236}">
                <a16:creationId xmlns:a16="http://schemas.microsoft.com/office/drawing/2014/main" id="{63115E22-4A27-3B43-5845-2FA6DD9B6A14}"/>
              </a:ext>
            </a:extLst>
          </p:cNvPr>
          <p:cNvGrpSpPr/>
          <p:nvPr userDrawn="1"/>
        </p:nvGrpSpPr>
        <p:grpSpPr>
          <a:xfrm>
            <a:off x="337318" y="4447657"/>
            <a:ext cx="1102334" cy="470008"/>
            <a:chOff x="9892887" y="353864"/>
            <a:chExt cx="1809463" cy="771510"/>
          </a:xfrm>
        </p:grpSpPr>
        <p:sp>
          <p:nvSpPr>
            <p:cNvPr id="3" name="Freeform 7">
              <a:extLst>
                <a:ext uri="{FF2B5EF4-FFF2-40B4-BE49-F238E27FC236}">
                  <a16:creationId xmlns:a16="http://schemas.microsoft.com/office/drawing/2014/main" id="{009ED326-5DB8-8226-023E-19EFF45D465E}"/>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A17E5B6C-8140-0079-DA24-CED678A25720}"/>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B16A0B6B-082D-F00D-08A3-E7D6CEAB0759}"/>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10">
              <a:extLst>
                <a:ext uri="{FF2B5EF4-FFF2-40B4-BE49-F238E27FC236}">
                  <a16:creationId xmlns:a16="http://schemas.microsoft.com/office/drawing/2014/main" id="{2F6E09D9-065A-84B6-3809-6360A8F63A9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11">
              <a:extLst>
                <a:ext uri="{FF2B5EF4-FFF2-40B4-BE49-F238E27FC236}">
                  <a16:creationId xmlns:a16="http://schemas.microsoft.com/office/drawing/2014/main" id="{05EA690F-BC0F-9350-0BE7-946A332403A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450955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der met tekst en afbeelding_rood recht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A25771A-B46C-EECE-4BE3-67461900CC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581936" y="-27293"/>
            <a:ext cx="8562064" cy="5170793"/>
          </a:xfrm>
          <a:prstGeom prst="rect">
            <a:avLst/>
          </a:prstGeom>
        </p:spPr>
      </p:pic>
      <p:sp>
        <p:nvSpPr>
          <p:cNvPr id="10" name="Titel 9">
            <a:extLst>
              <a:ext uri="{FF2B5EF4-FFF2-40B4-BE49-F238E27FC236}">
                <a16:creationId xmlns:a16="http://schemas.microsoft.com/office/drawing/2014/main" id="{49C4459A-3246-4A4A-ED4B-ADC82FB144D7}"/>
              </a:ext>
            </a:extLst>
          </p:cNvPr>
          <p:cNvSpPr>
            <a:spLocks noGrp="1"/>
          </p:cNvSpPr>
          <p:nvPr>
            <p:ph type="title"/>
          </p:nvPr>
        </p:nvSpPr>
        <p:spPr>
          <a:xfrm>
            <a:off x="5274840" y="1329612"/>
            <a:ext cx="3347610" cy="918102"/>
          </a:xfrm>
        </p:spPr>
        <p:txBody>
          <a:bodyPr/>
          <a:lstStyle>
            <a:lvl1pPr>
              <a:defRPr sz="3000">
                <a:solidFill>
                  <a:srgbClr val="F16362"/>
                </a:solidFill>
                <a:latin typeface="Baloo 2" pitchFamily="2" charset="0"/>
                <a:cs typeface="Baloo 2" pitchFamily="2" charset="0"/>
              </a:defRPr>
            </a:lvl1pPr>
          </a:lstStyle>
          <a:p>
            <a:r>
              <a:rPr lang="nl-NL"/>
              <a:t>Klik om stijl te bewerken</a:t>
            </a:r>
            <a:endParaRPr lang="nl-BE" dirty="0"/>
          </a:p>
        </p:txBody>
      </p:sp>
      <p:sp>
        <p:nvSpPr>
          <p:cNvPr id="8" name="Tijdelijke aanduiding voor tekst 5">
            <a:extLst>
              <a:ext uri="{FF2B5EF4-FFF2-40B4-BE49-F238E27FC236}">
                <a16:creationId xmlns:a16="http://schemas.microsoft.com/office/drawing/2014/main" id="{72D033D1-6930-8644-5B25-AF2BE31B6121}"/>
              </a:ext>
            </a:extLst>
          </p:cNvPr>
          <p:cNvSpPr>
            <a:spLocks noGrp="1"/>
          </p:cNvSpPr>
          <p:nvPr>
            <p:ph type="body" sz="quarter" idx="14" hasCustomPrompt="1"/>
          </p:nvPr>
        </p:nvSpPr>
        <p:spPr>
          <a:xfrm>
            <a:off x="5274841" y="2516562"/>
            <a:ext cx="3347609" cy="1189314"/>
          </a:xfrm>
        </p:spPr>
        <p:txBody>
          <a:bodyPr/>
          <a:lstStyle>
            <a:lvl1pPr marL="266700" indent="-266700">
              <a:buFontTx/>
              <a:buBlip>
                <a:blip r:embed="rId3"/>
              </a:buBlip>
              <a:defRPr>
                <a:solidFill>
                  <a:srgbClr val="00263E"/>
                </a:solidFill>
                <a:latin typeface="Aptos" panose="020B0004020202020204" pitchFamily="34" charset="0"/>
              </a:defRPr>
            </a:lvl1pPr>
            <a:lvl2pPr marL="472679" indent="-205979">
              <a:buFontTx/>
              <a:buBlip>
                <a:blip r:embed="rId4"/>
              </a:buBlip>
              <a:defRPr>
                <a:solidFill>
                  <a:srgbClr val="00263E"/>
                </a:solidFill>
                <a:latin typeface="Aptos" panose="020B0004020202020204" pitchFamily="34" charset="0"/>
              </a:defRPr>
            </a:lvl2pPr>
            <a:lvl3pPr marL="606029" indent="-133350">
              <a:buFontTx/>
              <a:buBlip>
                <a:blip r:embed="rId5"/>
              </a:buBlip>
              <a:defRPr>
                <a:solidFill>
                  <a:srgbClr val="00263E"/>
                </a:solidFill>
                <a:latin typeface="Aptos" panose="020B0004020202020204" pitchFamily="34" charset="0"/>
              </a:defRPr>
            </a:lvl3pPr>
            <a:lvl4pPr marL="806054" indent="-200025">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730537"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grpSp>
        <p:nvGrpSpPr>
          <p:cNvPr id="2" name="Groep 1">
            <a:extLst>
              <a:ext uri="{FF2B5EF4-FFF2-40B4-BE49-F238E27FC236}">
                <a16:creationId xmlns:a16="http://schemas.microsoft.com/office/drawing/2014/main" id="{63115E22-4A27-3B43-5845-2FA6DD9B6A14}"/>
              </a:ext>
            </a:extLst>
          </p:cNvPr>
          <p:cNvGrpSpPr/>
          <p:nvPr userDrawn="1"/>
        </p:nvGrpSpPr>
        <p:grpSpPr>
          <a:xfrm>
            <a:off x="337318" y="4447657"/>
            <a:ext cx="1102334" cy="470008"/>
            <a:chOff x="9892887" y="353864"/>
            <a:chExt cx="1809463" cy="771510"/>
          </a:xfrm>
        </p:grpSpPr>
        <p:sp>
          <p:nvSpPr>
            <p:cNvPr id="3" name="Freeform 7">
              <a:extLst>
                <a:ext uri="{FF2B5EF4-FFF2-40B4-BE49-F238E27FC236}">
                  <a16:creationId xmlns:a16="http://schemas.microsoft.com/office/drawing/2014/main" id="{009ED326-5DB8-8226-023E-19EFF45D465E}"/>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A17E5B6C-8140-0079-DA24-CED678A25720}"/>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B16A0B6B-082D-F00D-08A3-E7D6CEAB0759}"/>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10">
              <a:extLst>
                <a:ext uri="{FF2B5EF4-FFF2-40B4-BE49-F238E27FC236}">
                  <a16:creationId xmlns:a16="http://schemas.microsoft.com/office/drawing/2014/main" id="{2F6E09D9-065A-84B6-3809-6360A8F63A9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11">
              <a:extLst>
                <a:ext uri="{FF2B5EF4-FFF2-40B4-BE49-F238E27FC236}">
                  <a16:creationId xmlns:a16="http://schemas.microsoft.com/office/drawing/2014/main" id="{05EA690F-BC0F-9350-0BE7-946A332403A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5241133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der met tekst en afbeelding_blauw rechts">
    <p:spTree>
      <p:nvGrpSpPr>
        <p:cNvPr id="1" name=""/>
        <p:cNvGrpSpPr/>
        <p:nvPr/>
      </p:nvGrpSpPr>
      <p:grpSpPr>
        <a:xfrm>
          <a:off x="0" y="0"/>
          <a:ext cx="0" cy="0"/>
          <a:chOff x="0" y="0"/>
          <a:chExt cx="0" cy="0"/>
        </a:xfrm>
      </p:grpSpPr>
      <p:pic>
        <p:nvPicPr>
          <p:cNvPr id="4" name="Afbeelding 3" descr="Afbeelding met cirkel&#10;&#10;Automatisch gegenereerde beschrijving">
            <a:extLst>
              <a:ext uri="{FF2B5EF4-FFF2-40B4-BE49-F238E27FC236}">
                <a16:creationId xmlns:a16="http://schemas.microsoft.com/office/drawing/2014/main" id="{1DDE67E8-CB0D-99E2-EAD5-34A1495AC0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6"/>
          <a:stretch/>
        </p:blipFill>
        <p:spPr>
          <a:xfrm rot="5400000">
            <a:off x="3367803" y="-632698"/>
            <a:ext cx="5184635" cy="6367763"/>
          </a:xfrm>
          <a:prstGeom prst="rect">
            <a:avLst/>
          </a:prstGeom>
        </p:spPr>
      </p:pic>
      <p:sp>
        <p:nvSpPr>
          <p:cNvPr id="11" name="Titel 10">
            <a:extLst>
              <a:ext uri="{FF2B5EF4-FFF2-40B4-BE49-F238E27FC236}">
                <a16:creationId xmlns:a16="http://schemas.microsoft.com/office/drawing/2014/main" id="{6E8E7AE1-CA7E-D315-2E85-7841E90F195F}"/>
              </a:ext>
            </a:extLst>
          </p:cNvPr>
          <p:cNvSpPr>
            <a:spLocks noGrp="1"/>
          </p:cNvSpPr>
          <p:nvPr>
            <p:ph type="title"/>
          </p:nvPr>
        </p:nvSpPr>
        <p:spPr>
          <a:xfrm>
            <a:off x="5274840" y="1329613"/>
            <a:ext cx="3346847" cy="918101"/>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10" name="Tijdelijke aanduiding voor tekst 5">
            <a:extLst>
              <a:ext uri="{FF2B5EF4-FFF2-40B4-BE49-F238E27FC236}">
                <a16:creationId xmlns:a16="http://schemas.microsoft.com/office/drawing/2014/main" id="{8567B888-DC1E-AFB3-1592-A8175CECE795}"/>
              </a:ext>
            </a:extLst>
          </p:cNvPr>
          <p:cNvSpPr>
            <a:spLocks noGrp="1"/>
          </p:cNvSpPr>
          <p:nvPr>
            <p:ph type="body" sz="quarter" idx="12" hasCustomPrompt="1"/>
          </p:nvPr>
        </p:nvSpPr>
        <p:spPr>
          <a:xfrm>
            <a:off x="5274079"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730537"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grpSp>
        <p:nvGrpSpPr>
          <p:cNvPr id="2" name="Groep 1">
            <a:extLst>
              <a:ext uri="{FF2B5EF4-FFF2-40B4-BE49-F238E27FC236}">
                <a16:creationId xmlns:a16="http://schemas.microsoft.com/office/drawing/2014/main" id="{63115E22-4A27-3B43-5845-2FA6DD9B6A14}"/>
              </a:ext>
            </a:extLst>
          </p:cNvPr>
          <p:cNvGrpSpPr/>
          <p:nvPr userDrawn="1"/>
        </p:nvGrpSpPr>
        <p:grpSpPr>
          <a:xfrm>
            <a:off x="337318" y="4447657"/>
            <a:ext cx="1102334" cy="470008"/>
            <a:chOff x="9892887" y="353864"/>
            <a:chExt cx="1809463" cy="771510"/>
          </a:xfrm>
        </p:grpSpPr>
        <p:sp>
          <p:nvSpPr>
            <p:cNvPr id="3" name="Freeform 7">
              <a:extLst>
                <a:ext uri="{FF2B5EF4-FFF2-40B4-BE49-F238E27FC236}">
                  <a16:creationId xmlns:a16="http://schemas.microsoft.com/office/drawing/2014/main" id="{009ED326-5DB8-8226-023E-19EFF45D465E}"/>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A17E5B6C-8140-0079-DA24-CED678A25720}"/>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B16A0B6B-082D-F00D-08A3-E7D6CEAB0759}"/>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10">
              <a:extLst>
                <a:ext uri="{FF2B5EF4-FFF2-40B4-BE49-F238E27FC236}">
                  <a16:creationId xmlns:a16="http://schemas.microsoft.com/office/drawing/2014/main" id="{2F6E09D9-065A-84B6-3809-6360A8F63A9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11">
              <a:extLst>
                <a:ext uri="{FF2B5EF4-FFF2-40B4-BE49-F238E27FC236}">
                  <a16:creationId xmlns:a16="http://schemas.microsoft.com/office/drawing/2014/main" id="{05EA690F-BC0F-9350-0BE7-946A332403A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458563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afbeelding_blauw">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593CBBB-44AA-4B1D-9B6B-FB64D453D75C}"/>
              </a:ext>
            </a:extLst>
          </p:cNvPr>
          <p:cNvSpPr>
            <a:spLocks noGrp="1"/>
          </p:cNvSpPr>
          <p:nvPr>
            <p:ph type="pic" sz="quarter" idx="14"/>
          </p:nvPr>
        </p:nvSpPr>
        <p:spPr>
          <a:xfrm>
            <a:off x="5814138" y="-882335"/>
            <a:ext cx="4698522" cy="5425479"/>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316476"/>
            <a:ext cx="4698522" cy="1026048"/>
          </a:xfrm>
        </p:spPr>
        <p:txBody>
          <a:bodyPr/>
          <a:lstStyle>
            <a:lvl1pPr>
              <a:defRPr sz="3000">
                <a:solidFill>
                  <a:srgbClr val="00163A"/>
                </a:solidFill>
                <a:latin typeface="Baloo 2" pitchFamily="2" charset="0"/>
                <a:cs typeface="Baloo 2" pitchFamily="2" charset="0"/>
              </a:defRPr>
            </a:lvl1pPr>
          </a:lstStyle>
          <a:p>
            <a:r>
              <a:rPr lang="nl-NL"/>
              <a:t>Klik om stijl te bewerken</a:t>
            </a:r>
            <a:endParaRPr lang="nl-BE" dirty="0"/>
          </a:p>
        </p:txBody>
      </p:sp>
      <p:sp>
        <p:nvSpPr>
          <p:cNvPr id="26" name="Tijdelijke aanduiding voor tekst 5">
            <a:extLst>
              <a:ext uri="{FF2B5EF4-FFF2-40B4-BE49-F238E27FC236}">
                <a16:creationId xmlns:a16="http://schemas.microsoft.com/office/drawing/2014/main" id="{4973E664-A170-423E-AEB4-DBC936E39B47}"/>
              </a:ext>
            </a:extLst>
          </p:cNvPr>
          <p:cNvSpPr>
            <a:spLocks noGrp="1"/>
          </p:cNvSpPr>
          <p:nvPr>
            <p:ph type="body" sz="quarter" idx="12" hasCustomPrompt="1"/>
          </p:nvPr>
        </p:nvSpPr>
        <p:spPr>
          <a:xfrm>
            <a:off x="630324" y="1611372"/>
            <a:ext cx="4698522" cy="2418540"/>
          </a:xfrm>
        </p:spPr>
        <p:txBody>
          <a:bodyPr/>
          <a:lstStyle>
            <a:lvl1pPr marL="267891" indent="-267891">
              <a:buFontTx/>
              <a:buBlip>
                <a:blip r:embed="rId2"/>
              </a:buBlip>
              <a:defRPr>
                <a:solidFill>
                  <a:srgbClr val="00163A"/>
                </a:solidFill>
                <a:latin typeface="Aptos" panose="020B0004020202020204" pitchFamily="34" charset="0"/>
              </a:defRPr>
            </a:lvl1pPr>
            <a:lvl2pPr marL="472679" indent="-204788">
              <a:buFontTx/>
              <a:buBlip>
                <a:blip r:embed="rId3"/>
              </a:buBlip>
              <a:defRPr>
                <a:solidFill>
                  <a:srgbClr val="00163A"/>
                </a:solidFill>
                <a:latin typeface="Aptos" panose="020B0004020202020204" pitchFamily="34" charset="0"/>
              </a:defRPr>
            </a:lvl2pPr>
            <a:lvl3pPr marL="603647" indent="-130969">
              <a:buFontTx/>
              <a:buBlip>
                <a:blip r:embed="rId4"/>
              </a:buBlip>
              <a:defRPr>
                <a:solidFill>
                  <a:srgbClr val="00163A"/>
                </a:solidFill>
                <a:latin typeface="Aptos" panose="020B0004020202020204" pitchFamily="34" charset="0"/>
              </a:defRPr>
            </a:lvl3pPr>
            <a:lvl4pPr marL="809625" indent="-205979">
              <a:buFontTx/>
              <a:buBlip>
                <a:blip r:embed="rId5"/>
              </a:buBlip>
              <a:defRPr>
                <a:solidFill>
                  <a:srgbClr val="00163A"/>
                </a:solidFill>
                <a:latin typeface="Aptos" panose="020B0004020202020204" pitchFamily="34" charset="0"/>
              </a:defRPr>
            </a:lvl4pPr>
            <a:lvl5pPr>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3" name="Groep 2">
            <a:extLst>
              <a:ext uri="{FF2B5EF4-FFF2-40B4-BE49-F238E27FC236}">
                <a16:creationId xmlns:a16="http://schemas.microsoft.com/office/drawing/2014/main" id="{FFA61101-1D9A-89E8-471C-B96EA5063342}"/>
              </a:ext>
            </a:extLst>
          </p:cNvPr>
          <p:cNvGrpSpPr/>
          <p:nvPr userDrawn="1"/>
        </p:nvGrpSpPr>
        <p:grpSpPr>
          <a:xfrm>
            <a:off x="337318" y="4447657"/>
            <a:ext cx="1102334" cy="470008"/>
            <a:chOff x="9892887" y="353864"/>
            <a:chExt cx="1809463" cy="771510"/>
          </a:xfrm>
        </p:grpSpPr>
        <p:sp>
          <p:nvSpPr>
            <p:cNvPr id="4" name="Freeform 7">
              <a:extLst>
                <a:ext uri="{FF2B5EF4-FFF2-40B4-BE49-F238E27FC236}">
                  <a16:creationId xmlns:a16="http://schemas.microsoft.com/office/drawing/2014/main" id="{467BCF40-4C67-D717-CA6D-2B2802AE54D9}"/>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5CEA97B8-B02F-7AC1-DA5D-3981941CD55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2001FF88-84A7-E3A7-C2AC-F81716A26AE5}"/>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7" name="Freeform 10">
              <a:extLst>
                <a:ext uri="{FF2B5EF4-FFF2-40B4-BE49-F238E27FC236}">
                  <a16:creationId xmlns:a16="http://schemas.microsoft.com/office/drawing/2014/main" id="{1EDCF470-CC14-BD83-C75A-B0F56B92A2C8}"/>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8" name="Freeform 11">
              <a:extLst>
                <a:ext uri="{FF2B5EF4-FFF2-40B4-BE49-F238E27FC236}">
                  <a16:creationId xmlns:a16="http://schemas.microsoft.com/office/drawing/2014/main" id="{E0092D58-E930-E9D7-6FF0-1A99069926A5}"/>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0474345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afbeelding_rood">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593CBBB-44AA-4B1D-9B6B-FB64D453D75C}"/>
              </a:ext>
            </a:extLst>
          </p:cNvPr>
          <p:cNvSpPr>
            <a:spLocks noGrp="1"/>
          </p:cNvSpPr>
          <p:nvPr>
            <p:ph type="pic" sz="quarter" idx="14"/>
          </p:nvPr>
        </p:nvSpPr>
        <p:spPr>
          <a:xfrm>
            <a:off x="5814138" y="-882335"/>
            <a:ext cx="4698522" cy="5425479"/>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316476"/>
            <a:ext cx="4698522" cy="1026048"/>
          </a:xfrm>
        </p:spPr>
        <p:txBody>
          <a:bodyPr/>
          <a:lstStyle>
            <a:lvl1pPr>
              <a:defRPr sz="3000">
                <a:solidFill>
                  <a:srgbClr val="00163A"/>
                </a:solidFill>
                <a:latin typeface="Baloo 2" pitchFamily="2" charset="0"/>
                <a:cs typeface="Baloo 2" pitchFamily="2" charset="0"/>
              </a:defRPr>
            </a:lvl1pPr>
          </a:lstStyle>
          <a:p>
            <a:r>
              <a:rPr lang="nl-NL"/>
              <a:t>Klik om stijl te bewerken</a:t>
            </a:r>
            <a:endParaRPr lang="nl-BE" dirty="0"/>
          </a:p>
        </p:txBody>
      </p:sp>
      <p:sp>
        <p:nvSpPr>
          <p:cNvPr id="26" name="Tijdelijke aanduiding voor tekst 5">
            <a:extLst>
              <a:ext uri="{FF2B5EF4-FFF2-40B4-BE49-F238E27FC236}">
                <a16:creationId xmlns:a16="http://schemas.microsoft.com/office/drawing/2014/main" id="{4973E664-A170-423E-AEB4-DBC936E39B47}"/>
              </a:ext>
            </a:extLst>
          </p:cNvPr>
          <p:cNvSpPr>
            <a:spLocks noGrp="1"/>
          </p:cNvSpPr>
          <p:nvPr>
            <p:ph type="body" sz="quarter" idx="12" hasCustomPrompt="1"/>
          </p:nvPr>
        </p:nvSpPr>
        <p:spPr>
          <a:xfrm>
            <a:off x="630324" y="1611372"/>
            <a:ext cx="4698522" cy="2418540"/>
          </a:xfrm>
        </p:spPr>
        <p:txBody>
          <a:bodyPr/>
          <a:lstStyle>
            <a:lvl1pPr marL="267891" indent="-267891">
              <a:buFontTx/>
              <a:buBlip>
                <a:blip r:embed="rId2"/>
              </a:buBlip>
              <a:defRPr>
                <a:solidFill>
                  <a:srgbClr val="00163A"/>
                </a:solidFill>
                <a:latin typeface="Aptos" panose="020B0004020202020204" pitchFamily="34" charset="0"/>
              </a:defRPr>
            </a:lvl1pPr>
            <a:lvl2pPr marL="472679" indent="-204788">
              <a:buFontTx/>
              <a:buBlip>
                <a:blip r:embed="rId3"/>
              </a:buBlip>
              <a:tabLst/>
              <a:defRPr>
                <a:solidFill>
                  <a:srgbClr val="00163A"/>
                </a:solidFill>
                <a:latin typeface="Aptos" panose="020B0004020202020204" pitchFamily="34" charset="0"/>
              </a:defRPr>
            </a:lvl2pPr>
            <a:lvl3pPr marL="603647" indent="-130969">
              <a:buFontTx/>
              <a:buBlip>
                <a:blip r:embed="rId4"/>
              </a:buBlip>
              <a:defRPr>
                <a:solidFill>
                  <a:srgbClr val="00163A"/>
                </a:solidFill>
                <a:latin typeface="Aptos" panose="020B0004020202020204" pitchFamily="34" charset="0"/>
              </a:defRPr>
            </a:lvl3pPr>
            <a:lvl4pPr marL="809625" indent="-205979">
              <a:buFontTx/>
              <a:buBlip>
                <a:blip r:embed="rId5"/>
              </a:buBlip>
              <a:defRPr>
                <a:solidFill>
                  <a:srgbClr val="00163A"/>
                </a:solidFill>
                <a:latin typeface="Aptos" panose="020B0004020202020204" pitchFamily="34" charset="0"/>
              </a:defRPr>
            </a:lvl4pPr>
            <a:lvl5pPr>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3" name="Groep 2">
            <a:extLst>
              <a:ext uri="{FF2B5EF4-FFF2-40B4-BE49-F238E27FC236}">
                <a16:creationId xmlns:a16="http://schemas.microsoft.com/office/drawing/2014/main" id="{FFA61101-1D9A-89E8-471C-B96EA5063342}"/>
              </a:ext>
            </a:extLst>
          </p:cNvPr>
          <p:cNvGrpSpPr/>
          <p:nvPr userDrawn="1"/>
        </p:nvGrpSpPr>
        <p:grpSpPr>
          <a:xfrm>
            <a:off x="337318" y="4447657"/>
            <a:ext cx="1102334" cy="470008"/>
            <a:chOff x="9892887" y="353864"/>
            <a:chExt cx="1809463" cy="771510"/>
          </a:xfrm>
        </p:grpSpPr>
        <p:sp>
          <p:nvSpPr>
            <p:cNvPr id="4" name="Freeform 7">
              <a:extLst>
                <a:ext uri="{FF2B5EF4-FFF2-40B4-BE49-F238E27FC236}">
                  <a16:creationId xmlns:a16="http://schemas.microsoft.com/office/drawing/2014/main" id="{467BCF40-4C67-D717-CA6D-2B2802AE54D9}"/>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5CEA97B8-B02F-7AC1-DA5D-3981941CD55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2001FF88-84A7-E3A7-C2AC-F81716A26AE5}"/>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7" name="Freeform 10">
              <a:extLst>
                <a:ext uri="{FF2B5EF4-FFF2-40B4-BE49-F238E27FC236}">
                  <a16:creationId xmlns:a16="http://schemas.microsoft.com/office/drawing/2014/main" id="{1EDCF470-CC14-BD83-C75A-B0F56B92A2C8}"/>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8" name="Freeform 11">
              <a:extLst>
                <a:ext uri="{FF2B5EF4-FFF2-40B4-BE49-F238E27FC236}">
                  <a16:creationId xmlns:a16="http://schemas.microsoft.com/office/drawing/2014/main" id="{E0092D58-E930-E9D7-6FF0-1A99069926A5}"/>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0368692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afbeelding_groen">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593CBBB-44AA-4B1D-9B6B-FB64D453D75C}"/>
              </a:ext>
            </a:extLst>
          </p:cNvPr>
          <p:cNvSpPr>
            <a:spLocks noGrp="1"/>
          </p:cNvSpPr>
          <p:nvPr>
            <p:ph type="pic" sz="quarter" idx="14"/>
          </p:nvPr>
        </p:nvSpPr>
        <p:spPr>
          <a:xfrm>
            <a:off x="5814138" y="-882335"/>
            <a:ext cx="4698522" cy="5425479"/>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316476"/>
            <a:ext cx="4698522" cy="1026048"/>
          </a:xfrm>
        </p:spPr>
        <p:txBody>
          <a:bodyPr/>
          <a:lstStyle>
            <a:lvl1pPr>
              <a:defRPr sz="3000">
                <a:solidFill>
                  <a:srgbClr val="00163A"/>
                </a:solidFill>
                <a:latin typeface="Baloo 2" pitchFamily="2" charset="0"/>
                <a:cs typeface="Baloo 2" pitchFamily="2" charset="0"/>
              </a:defRPr>
            </a:lvl1pPr>
          </a:lstStyle>
          <a:p>
            <a:r>
              <a:rPr lang="nl-NL"/>
              <a:t>Klik om stijl te bewerken</a:t>
            </a:r>
            <a:endParaRPr lang="nl-BE" dirty="0"/>
          </a:p>
        </p:txBody>
      </p:sp>
      <p:sp>
        <p:nvSpPr>
          <p:cNvPr id="26" name="Tijdelijke aanduiding voor tekst 5">
            <a:extLst>
              <a:ext uri="{FF2B5EF4-FFF2-40B4-BE49-F238E27FC236}">
                <a16:creationId xmlns:a16="http://schemas.microsoft.com/office/drawing/2014/main" id="{4973E664-A170-423E-AEB4-DBC936E39B47}"/>
              </a:ext>
            </a:extLst>
          </p:cNvPr>
          <p:cNvSpPr>
            <a:spLocks noGrp="1"/>
          </p:cNvSpPr>
          <p:nvPr>
            <p:ph type="body" sz="quarter" idx="12" hasCustomPrompt="1"/>
          </p:nvPr>
        </p:nvSpPr>
        <p:spPr>
          <a:xfrm>
            <a:off x="630324" y="1611372"/>
            <a:ext cx="4698522" cy="2418540"/>
          </a:xfrm>
        </p:spPr>
        <p:txBody>
          <a:bodyPr/>
          <a:lstStyle>
            <a:lvl1pPr marL="267891" indent="-267891">
              <a:buFontTx/>
              <a:buBlip>
                <a:blip r:embed="rId2"/>
              </a:buBlip>
              <a:defRPr>
                <a:solidFill>
                  <a:srgbClr val="00163A"/>
                </a:solidFill>
                <a:latin typeface="Aptos" panose="020B0004020202020204" pitchFamily="34" charset="0"/>
              </a:defRPr>
            </a:lvl1pPr>
            <a:lvl2pPr marL="472679" indent="-204788">
              <a:buFontTx/>
              <a:buBlip>
                <a:blip r:embed="rId3"/>
              </a:buBlip>
              <a:defRPr>
                <a:solidFill>
                  <a:srgbClr val="00163A"/>
                </a:solidFill>
                <a:latin typeface="Aptos" panose="020B0004020202020204" pitchFamily="34" charset="0"/>
              </a:defRPr>
            </a:lvl2pPr>
            <a:lvl3pPr marL="603647" indent="-130969">
              <a:buFontTx/>
              <a:buBlip>
                <a:blip r:embed="rId4"/>
              </a:buBlip>
              <a:defRPr>
                <a:solidFill>
                  <a:srgbClr val="00163A"/>
                </a:solidFill>
                <a:latin typeface="Aptos" panose="020B0004020202020204" pitchFamily="34" charset="0"/>
              </a:defRPr>
            </a:lvl3pPr>
            <a:lvl4pPr marL="809625" indent="-205979">
              <a:buFontTx/>
              <a:buBlip>
                <a:blip r:embed="rId5"/>
              </a:buBlip>
              <a:defRPr>
                <a:solidFill>
                  <a:srgbClr val="00163A"/>
                </a:solidFill>
                <a:latin typeface="Aptos" panose="020B0004020202020204" pitchFamily="34" charset="0"/>
              </a:defRPr>
            </a:lvl4pPr>
            <a:lvl5pPr>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3" name="Groep 2">
            <a:extLst>
              <a:ext uri="{FF2B5EF4-FFF2-40B4-BE49-F238E27FC236}">
                <a16:creationId xmlns:a16="http://schemas.microsoft.com/office/drawing/2014/main" id="{FFA61101-1D9A-89E8-471C-B96EA5063342}"/>
              </a:ext>
            </a:extLst>
          </p:cNvPr>
          <p:cNvGrpSpPr/>
          <p:nvPr userDrawn="1"/>
        </p:nvGrpSpPr>
        <p:grpSpPr>
          <a:xfrm>
            <a:off x="337318" y="4447657"/>
            <a:ext cx="1102334" cy="470008"/>
            <a:chOff x="9892887" y="353864"/>
            <a:chExt cx="1809463" cy="771510"/>
          </a:xfrm>
        </p:grpSpPr>
        <p:sp>
          <p:nvSpPr>
            <p:cNvPr id="4" name="Freeform 7">
              <a:extLst>
                <a:ext uri="{FF2B5EF4-FFF2-40B4-BE49-F238E27FC236}">
                  <a16:creationId xmlns:a16="http://schemas.microsoft.com/office/drawing/2014/main" id="{467BCF40-4C67-D717-CA6D-2B2802AE54D9}"/>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5CEA97B8-B02F-7AC1-DA5D-3981941CD55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2001FF88-84A7-E3A7-C2AC-F81716A26AE5}"/>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7" name="Freeform 10">
              <a:extLst>
                <a:ext uri="{FF2B5EF4-FFF2-40B4-BE49-F238E27FC236}">
                  <a16:creationId xmlns:a16="http://schemas.microsoft.com/office/drawing/2014/main" id="{1EDCF470-CC14-BD83-C75A-B0F56B92A2C8}"/>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8" name="Freeform 11">
              <a:extLst>
                <a:ext uri="{FF2B5EF4-FFF2-40B4-BE49-F238E27FC236}">
                  <a16:creationId xmlns:a16="http://schemas.microsoft.com/office/drawing/2014/main" id="{E0092D58-E930-E9D7-6FF0-1A99069926A5}"/>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047453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2" name="Titel 1">
            <a:extLst>
              <a:ext uri="{FF2B5EF4-FFF2-40B4-BE49-F238E27FC236}">
                <a16:creationId xmlns:a16="http://schemas.microsoft.com/office/drawing/2014/main" id="{EC3D74FB-BBE0-A934-A8DC-BBF8DB88451C}"/>
              </a:ext>
            </a:extLst>
          </p:cNvPr>
          <p:cNvSpPr>
            <a:spLocks noGrp="1"/>
          </p:cNvSpPr>
          <p:nvPr>
            <p:ph type="title"/>
          </p:nvPr>
        </p:nvSpPr>
        <p:spPr>
          <a:xfrm>
            <a:off x="278296" y="388800"/>
            <a:ext cx="4636604" cy="1108158"/>
          </a:xfrm>
        </p:spPr>
        <p:txBody>
          <a:bodyPr/>
          <a:lstStyle>
            <a:lvl1pPr>
              <a:lnSpc>
                <a:spcPts val="3800"/>
              </a:lnSpc>
              <a:defRPr sz="3600"/>
            </a:lvl1pPr>
          </a:lstStyle>
          <a:p>
            <a:r>
              <a:rPr lang="nl-NL"/>
              <a:t>Klik om stijl te bewerken</a:t>
            </a:r>
            <a:endParaRPr lang="nl-BE" dirty="0"/>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7038404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_groen">
    <p:spTree>
      <p:nvGrpSpPr>
        <p:cNvPr id="1" name=""/>
        <p:cNvGrpSpPr/>
        <p:nvPr/>
      </p:nvGrpSpPr>
      <p:grpSpPr>
        <a:xfrm>
          <a:off x="0" y="0"/>
          <a:ext cx="0" cy="0"/>
          <a:chOff x="0" y="0"/>
          <a:chExt cx="0" cy="0"/>
        </a:xfrm>
      </p:grpSpPr>
      <p:pic>
        <p:nvPicPr>
          <p:cNvPr id="5" name="Afbeelding 4" descr="Afbeelding met cirkel, Graphics, ontwerp&#10;&#10;Automatisch gegenereerde beschrijving">
            <a:extLst>
              <a:ext uri="{FF2B5EF4-FFF2-40B4-BE49-F238E27FC236}">
                <a16:creationId xmlns:a16="http://schemas.microsoft.com/office/drawing/2014/main" id="{6F0D81DE-2E3D-355F-226A-B0F8EB0530A0}"/>
              </a:ext>
            </a:extLst>
          </p:cNvPr>
          <p:cNvPicPr>
            <a:picLocks noChangeAspect="1"/>
          </p:cNvPicPr>
          <p:nvPr userDrawn="1"/>
        </p:nvPicPr>
        <p:blipFill>
          <a:blip r:embed="rId2"/>
          <a:stretch>
            <a:fillRect/>
          </a:stretch>
        </p:blipFill>
        <p:spPr>
          <a:xfrm>
            <a:off x="0" y="-182556"/>
            <a:ext cx="9144000" cy="2086489"/>
          </a:xfrm>
          <a:prstGeom prst="rect">
            <a:avLst/>
          </a:prstGeom>
        </p:spPr>
      </p:pic>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385725"/>
            <a:ext cx="6858000" cy="619851"/>
          </a:xfrm>
        </p:spPr>
        <p:txBody>
          <a:bodyPr/>
          <a:lstStyle>
            <a:lvl1pPr>
              <a:defRPr sz="3000">
                <a:solidFill>
                  <a:srgbClr val="39625C"/>
                </a:solidFill>
                <a:latin typeface="Baloo 2" pitchFamily="2" charset="0"/>
                <a:cs typeface="Baloo 2" pitchFamily="2" charset="0"/>
              </a:defRPr>
            </a:lvl1pPr>
          </a:lstStyle>
          <a:p>
            <a:r>
              <a:rPr lang="nl-NL"/>
              <a:t>Klik om stijl te bewerken</a:t>
            </a:r>
            <a:endParaRPr lang="nl-BE" dirty="0"/>
          </a:p>
        </p:txBody>
      </p:sp>
      <p:sp>
        <p:nvSpPr>
          <p:cNvPr id="12" name="Tijdelijke aanduiding voor tekst 5">
            <a:extLst>
              <a:ext uri="{FF2B5EF4-FFF2-40B4-BE49-F238E27FC236}">
                <a16:creationId xmlns:a16="http://schemas.microsoft.com/office/drawing/2014/main" id="{728A4415-002F-CF59-AC69-E68BF28B4272}"/>
              </a:ext>
            </a:extLst>
          </p:cNvPr>
          <p:cNvSpPr>
            <a:spLocks noGrp="1"/>
          </p:cNvSpPr>
          <p:nvPr>
            <p:ph type="body" sz="quarter" idx="12" hasCustomPrompt="1"/>
          </p:nvPr>
        </p:nvSpPr>
        <p:spPr>
          <a:xfrm>
            <a:off x="630325" y="2132142"/>
            <a:ext cx="7776101" cy="2059788"/>
          </a:xfrm>
        </p:spPr>
        <p:txBody>
          <a:bodyPr/>
          <a:lstStyle>
            <a:lvl1pPr marL="267891" indent="-267891">
              <a:buFontTx/>
              <a:buBlip>
                <a:blip r:embed="rId3"/>
              </a:buBlip>
              <a:defRPr>
                <a:solidFill>
                  <a:srgbClr val="00263E"/>
                </a:solidFill>
                <a:latin typeface="Aptos" panose="020B0004020202020204" pitchFamily="34" charset="0"/>
              </a:defRPr>
            </a:lvl1pPr>
            <a:lvl2pPr marL="472679" indent="-204788">
              <a:buFontTx/>
              <a:buBlip>
                <a:blip r:embed="rId4"/>
              </a:buBlip>
              <a:defRPr>
                <a:solidFill>
                  <a:srgbClr val="00263E"/>
                </a:solidFill>
                <a:latin typeface="Aptos" panose="020B0004020202020204" pitchFamily="34" charset="0"/>
              </a:defRPr>
            </a:lvl2pPr>
            <a:lvl3pPr marL="603647" indent="-130969">
              <a:buFontTx/>
              <a:buBlip>
                <a:blip r:embed="rId5"/>
              </a:buBlip>
              <a:defRPr>
                <a:solidFill>
                  <a:srgbClr val="00263E"/>
                </a:solidFill>
                <a:latin typeface="Aptos" panose="020B0004020202020204" pitchFamily="34" charset="0"/>
              </a:defRPr>
            </a:lvl3pPr>
            <a:lvl4pPr marL="809625" indent="-205979">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9867786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_blauw">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2DF3D70-F8AC-FFAF-F985-18546BD30A6A}"/>
              </a:ext>
            </a:extLst>
          </p:cNvPr>
          <p:cNvPicPr>
            <a:picLocks noChangeAspect="1"/>
          </p:cNvPicPr>
          <p:nvPr userDrawn="1"/>
        </p:nvPicPr>
        <p:blipFill>
          <a:blip r:embed="rId2"/>
          <a:srcRect/>
          <a:stretch/>
        </p:blipFill>
        <p:spPr>
          <a:xfrm>
            <a:off x="0" y="-182556"/>
            <a:ext cx="9144000" cy="2086488"/>
          </a:xfrm>
          <a:prstGeom prst="rect">
            <a:avLst/>
          </a:prstGeom>
        </p:spPr>
      </p:pic>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385725"/>
            <a:ext cx="6858000" cy="619851"/>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12" name="Tijdelijke aanduiding voor tekst 5">
            <a:extLst>
              <a:ext uri="{FF2B5EF4-FFF2-40B4-BE49-F238E27FC236}">
                <a16:creationId xmlns:a16="http://schemas.microsoft.com/office/drawing/2014/main" id="{728A4415-002F-CF59-AC69-E68BF28B4272}"/>
              </a:ext>
            </a:extLst>
          </p:cNvPr>
          <p:cNvSpPr>
            <a:spLocks noGrp="1"/>
          </p:cNvSpPr>
          <p:nvPr>
            <p:ph type="body" sz="quarter" idx="12" hasCustomPrompt="1"/>
          </p:nvPr>
        </p:nvSpPr>
        <p:spPr>
          <a:xfrm>
            <a:off x="630325" y="2132142"/>
            <a:ext cx="7776101" cy="2059788"/>
          </a:xfrm>
        </p:spPr>
        <p:txBody>
          <a:bodyPr/>
          <a:lstStyle>
            <a:lvl1pPr marL="267891" indent="-267891">
              <a:buFontTx/>
              <a:buBlip>
                <a:blip r:embed="rId3"/>
              </a:buBlip>
              <a:defRPr>
                <a:solidFill>
                  <a:srgbClr val="00263E"/>
                </a:solidFill>
                <a:latin typeface="Aptos" panose="020B0004020202020204" pitchFamily="34" charset="0"/>
              </a:defRPr>
            </a:lvl1pPr>
            <a:lvl2pPr marL="472679" indent="-204788">
              <a:buFontTx/>
              <a:buBlip>
                <a:blip r:embed="rId4"/>
              </a:buBlip>
              <a:defRPr>
                <a:solidFill>
                  <a:srgbClr val="00263E"/>
                </a:solidFill>
                <a:latin typeface="Aptos" panose="020B0004020202020204" pitchFamily="34" charset="0"/>
              </a:defRPr>
            </a:lvl2pPr>
            <a:lvl3pPr marL="603647" indent="-130969">
              <a:buFontTx/>
              <a:buBlip>
                <a:blip r:embed="rId5"/>
              </a:buBlip>
              <a:defRPr>
                <a:solidFill>
                  <a:srgbClr val="00263E"/>
                </a:solidFill>
                <a:latin typeface="Aptos" panose="020B0004020202020204" pitchFamily="34" charset="0"/>
              </a:defRPr>
            </a:lvl3pPr>
            <a:lvl4pPr marL="809625" indent="-205979">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6716769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_roo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7A482DC-98FB-B5BD-D395-7D67BDDE7F31}"/>
              </a:ext>
            </a:extLst>
          </p:cNvPr>
          <p:cNvPicPr>
            <a:picLocks noChangeAspect="1"/>
          </p:cNvPicPr>
          <p:nvPr userDrawn="1"/>
        </p:nvPicPr>
        <p:blipFill>
          <a:blip r:embed="rId2"/>
          <a:srcRect/>
          <a:stretch/>
        </p:blipFill>
        <p:spPr>
          <a:xfrm>
            <a:off x="0" y="-182556"/>
            <a:ext cx="9144000" cy="2086488"/>
          </a:xfrm>
          <a:prstGeom prst="rect">
            <a:avLst/>
          </a:prstGeom>
        </p:spPr>
      </p:pic>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385725"/>
            <a:ext cx="6858000" cy="619851"/>
          </a:xfrm>
        </p:spPr>
        <p:txBody>
          <a:bodyPr/>
          <a:lstStyle>
            <a:lvl1pPr>
              <a:defRPr sz="3000">
                <a:solidFill>
                  <a:srgbClr val="F16362"/>
                </a:solidFill>
                <a:latin typeface="Baloo 2" pitchFamily="2" charset="0"/>
                <a:cs typeface="Baloo 2" pitchFamily="2" charset="0"/>
              </a:defRPr>
            </a:lvl1pPr>
          </a:lstStyle>
          <a:p>
            <a:r>
              <a:rPr lang="nl-NL"/>
              <a:t>Klik om stijl te bewerken</a:t>
            </a:r>
            <a:endParaRPr lang="nl-BE" dirty="0"/>
          </a:p>
        </p:txBody>
      </p:sp>
      <p:sp>
        <p:nvSpPr>
          <p:cNvPr id="12" name="Tijdelijke aanduiding voor tekst 5">
            <a:extLst>
              <a:ext uri="{FF2B5EF4-FFF2-40B4-BE49-F238E27FC236}">
                <a16:creationId xmlns:a16="http://schemas.microsoft.com/office/drawing/2014/main" id="{728A4415-002F-CF59-AC69-E68BF28B4272}"/>
              </a:ext>
            </a:extLst>
          </p:cNvPr>
          <p:cNvSpPr>
            <a:spLocks noGrp="1"/>
          </p:cNvSpPr>
          <p:nvPr>
            <p:ph type="body" sz="quarter" idx="12" hasCustomPrompt="1"/>
          </p:nvPr>
        </p:nvSpPr>
        <p:spPr>
          <a:xfrm>
            <a:off x="630325" y="2132142"/>
            <a:ext cx="7776101" cy="2059788"/>
          </a:xfrm>
        </p:spPr>
        <p:txBody>
          <a:bodyPr/>
          <a:lstStyle>
            <a:lvl1pPr marL="267891" indent="-267891">
              <a:buFontTx/>
              <a:buBlip>
                <a:blip r:embed="rId3"/>
              </a:buBlip>
              <a:defRPr>
                <a:solidFill>
                  <a:srgbClr val="00263E"/>
                </a:solidFill>
                <a:latin typeface="Aptos" panose="020B0004020202020204" pitchFamily="34" charset="0"/>
              </a:defRPr>
            </a:lvl1pPr>
            <a:lvl2pPr marL="472679" indent="-204788">
              <a:buFontTx/>
              <a:buBlip>
                <a:blip r:embed="rId4"/>
              </a:buBlip>
              <a:defRPr>
                <a:solidFill>
                  <a:srgbClr val="00263E"/>
                </a:solidFill>
                <a:latin typeface="Aptos" panose="020B0004020202020204" pitchFamily="34" charset="0"/>
              </a:defRPr>
            </a:lvl2pPr>
            <a:lvl3pPr marL="603647" indent="-130969">
              <a:buFontTx/>
              <a:buBlip>
                <a:blip r:embed="rId5"/>
              </a:buBlip>
              <a:defRPr>
                <a:solidFill>
                  <a:srgbClr val="00263E"/>
                </a:solidFill>
                <a:latin typeface="Aptos" panose="020B0004020202020204" pitchFamily="34" charset="0"/>
              </a:defRPr>
            </a:lvl3pPr>
            <a:lvl4pPr marL="809625" indent="-205979">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0266011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kst_blauw">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2EBF808-AECA-899B-B3CE-14666E179B5D}"/>
              </a:ext>
            </a:extLst>
          </p:cNvPr>
          <p:cNvPicPr>
            <a:picLocks noChangeAspect="1"/>
          </p:cNvPicPr>
          <p:nvPr userDrawn="1"/>
        </p:nvPicPr>
        <p:blipFill>
          <a:blip r:embed="rId2"/>
          <a:srcRect/>
          <a:stretch/>
        </p:blipFill>
        <p:spPr>
          <a:xfrm>
            <a:off x="0" y="-182556"/>
            <a:ext cx="9144000" cy="2086488"/>
          </a:xfrm>
          <a:prstGeom prst="rect">
            <a:avLst/>
          </a:prstGeom>
        </p:spPr>
      </p:pic>
      <p:sp>
        <p:nvSpPr>
          <p:cNvPr id="33" name="Tijdelijke aanduiding voor tekst 30">
            <a:extLst>
              <a:ext uri="{FF2B5EF4-FFF2-40B4-BE49-F238E27FC236}">
                <a16:creationId xmlns:a16="http://schemas.microsoft.com/office/drawing/2014/main" id="{BA05EE07-0B10-FA21-3364-870EB0747BD2}"/>
              </a:ext>
            </a:extLst>
          </p:cNvPr>
          <p:cNvSpPr>
            <a:spLocks noGrp="1"/>
          </p:cNvSpPr>
          <p:nvPr>
            <p:ph type="body" sz="quarter" idx="22"/>
          </p:nvPr>
        </p:nvSpPr>
        <p:spPr>
          <a:xfrm>
            <a:off x="2202100"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4" name="Tijdelijke aanduiding voor tekst 30">
            <a:extLst>
              <a:ext uri="{FF2B5EF4-FFF2-40B4-BE49-F238E27FC236}">
                <a16:creationId xmlns:a16="http://schemas.microsoft.com/office/drawing/2014/main" id="{F9328AEB-4093-824C-8D79-7BDD16B44EBD}"/>
              </a:ext>
            </a:extLst>
          </p:cNvPr>
          <p:cNvSpPr>
            <a:spLocks noGrp="1"/>
          </p:cNvSpPr>
          <p:nvPr>
            <p:ph type="body" sz="quarter" idx="23"/>
          </p:nvPr>
        </p:nvSpPr>
        <p:spPr>
          <a:xfrm>
            <a:off x="3945800"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5" name="Tijdelijke aanduiding voor tekst 30">
            <a:extLst>
              <a:ext uri="{FF2B5EF4-FFF2-40B4-BE49-F238E27FC236}">
                <a16:creationId xmlns:a16="http://schemas.microsoft.com/office/drawing/2014/main" id="{C48809C9-26B5-41C2-7B74-43BD0B724257}"/>
              </a:ext>
            </a:extLst>
          </p:cNvPr>
          <p:cNvSpPr>
            <a:spLocks noGrp="1"/>
          </p:cNvSpPr>
          <p:nvPr>
            <p:ph type="body" sz="quarter" idx="24"/>
          </p:nvPr>
        </p:nvSpPr>
        <p:spPr>
          <a:xfrm>
            <a:off x="5611281"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6" name="Tijdelijke aanduiding voor tekst 30">
            <a:extLst>
              <a:ext uri="{FF2B5EF4-FFF2-40B4-BE49-F238E27FC236}">
                <a16:creationId xmlns:a16="http://schemas.microsoft.com/office/drawing/2014/main" id="{C6940C85-AD30-E981-6E5F-C089D84B2C81}"/>
              </a:ext>
            </a:extLst>
          </p:cNvPr>
          <p:cNvSpPr>
            <a:spLocks noGrp="1"/>
          </p:cNvSpPr>
          <p:nvPr>
            <p:ph type="body" sz="quarter" idx="25"/>
          </p:nvPr>
        </p:nvSpPr>
        <p:spPr>
          <a:xfrm>
            <a:off x="575556" y="4137150"/>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7" name="Tijdelijke aanduiding voor tekst 30">
            <a:extLst>
              <a:ext uri="{FF2B5EF4-FFF2-40B4-BE49-F238E27FC236}">
                <a16:creationId xmlns:a16="http://schemas.microsoft.com/office/drawing/2014/main" id="{9724CAEA-D84B-9961-096F-EAAC4116A0E4}"/>
              </a:ext>
            </a:extLst>
          </p:cNvPr>
          <p:cNvSpPr>
            <a:spLocks noGrp="1"/>
          </p:cNvSpPr>
          <p:nvPr>
            <p:ph type="body" sz="quarter" idx="26"/>
          </p:nvPr>
        </p:nvSpPr>
        <p:spPr>
          <a:xfrm>
            <a:off x="2202100"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8" name="Tijdelijke aanduiding voor tekst 30">
            <a:extLst>
              <a:ext uri="{FF2B5EF4-FFF2-40B4-BE49-F238E27FC236}">
                <a16:creationId xmlns:a16="http://schemas.microsoft.com/office/drawing/2014/main" id="{D75F2EE1-D7E5-CBFE-7A8D-BD542FED4A99}"/>
              </a:ext>
            </a:extLst>
          </p:cNvPr>
          <p:cNvSpPr>
            <a:spLocks noGrp="1"/>
          </p:cNvSpPr>
          <p:nvPr>
            <p:ph type="body" sz="quarter" idx="27"/>
          </p:nvPr>
        </p:nvSpPr>
        <p:spPr>
          <a:xfrm>
            <a:off x="3945800"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9" name="Tijdelijke aanduiding voor tekst 30">
            <a:extLst>
              <a:ext uri="{FF2B5EF4-FFF2-40B4-BE49-F238E27FC236}">
                <a16:creationId xmlns:a16="http://schemas.microsoft.com/office/drawing/2014/main" id="{A57B3EB9-48B6-D375-6643-3BC35723E7A3}"/>
              </a:ext>
            </a:extLst>
          </p:cNvPr>
          <p:cNvSpPr>
            <a:spLocks noGrp="1"/>
          </p:cNvSpPr>
          <p:nvPr>
            <p:ph type="body" sz="quarter" idx="28"/>
          </p:nvPr>
        </p:nvSpPr>
        <p:spPr>
          <a:xfrm>
            <a:off x="5611281"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1" name="Tijdelijke aanduiding voor tekst 30">
            <a:extLst>
              <a:ext uri="{FF2B5EF4-FFF2-40B4-BE49-F238E27FC236}">
                <a16:creationId xmlns:a16="http://schemas.microsoft.com/office/drawing/2014/main" id="{03F27CB1-7FE3-2E22-252F-3D5D62BDFF91}"/>
              </a:ext>
            </a:extLst>
          </p:cNvPr>
          <p:cNvSpPr>
            <a:spLocks noGrp="1"/>
          </p:cNvSpPr>
          <p:nvPr>
            <p:ph type="body" sz="quarter" idx="21"/>
          </p:nvPr>
        </p:nvSpPr>
        <p:spPr>
          <a:xfrm>
            <a:off x="575556" y="2202380"/>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5" name="Tijdelijke aanduiding voor afbeelding 21">
            <a:extLst>
              <a:ext uri="{FF2B5EF4-FFF2-40B4-BE49-F238E27FC236}">
                <a16:creationId xmlns:a16="http://schemas.microsoft.com/office/drawing/2014/main" id="{F48678AD-5DA7-094C-9349-B07042905FE1}"/>
              </a:ext>
            </a:extLst>
          </p:cNvPr>
          <p:cNvSpPr>
            <a:spLocks noGrp="1"/>
          </p:cNvSpPr>
          <p:nvPr>
            <p:ph type="pic" sz="quarter" idx="13"/>
          </p:nvPr>
        </p:nvSpPr>
        <p:spPr>
          <a:xfrm>
            <a:off x="627160"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141480"/>
            <a:ext cx="6858000" cy="619851"/>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
        <p:nvSpPr>
          <p:cNvPr id="6" name="Tijdelijke aanduiding voor afbeelding 21">
            <a:extLst>
              <a:ext uri="{FF2B5EF4-FFF2-40B4-BE49-F238E27FC236}">
                <a16:creationId xmlns:a16="http://schemas.microsoft.com/office/drawing/2014/main" id="{BEDC774F-A0F9-8A5E-77CB-FDC0184F1F65}"/>
              </a:ext>
            </a:extLst>
          </p:cNvPr>
          <p:cNvSpPr>
            <a:spLocks noGrp="1"/>
          </p:cNvSpPr>
          <p:nvPr>
            <p:ph type="pic" sz="quarter" idx="14"/>
          </p:nvPr>
        </p:nvSpPr>
        <p:spPr>
          <a:xfrm>
            <a:off x="2259364"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0" name="Tijdelijke aanduiding voor afbeelding 21">
            <a:extLst>
              <a:ext uri="{FF2B5EF4-FFF2-40B4-BE49-F238E27FC236}">
                <a16:creationId xmlns:a16="http://schemas.microsoft.com/office/drawing/2014/main" id="{A5394C99-4D42-CE03-05B7-D61552AA4182}"/>
              </a:ext>
            </a:extLst>
          </p:cNvPr>
          <p:cNvSpPr>
            <a:spLocks noGrp="1"/>
          </p:cNvSpPr>
          <p:nvPr>
            <p:ph type="pic" sz="quarter" idx="15"/>
          </p:nvPr>
        </p:nvSpPr>
        <p:spPr>
          <a:xfrm>
            <a:off x="4003774"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0" name="Tijdelijke aanduiding voor afbeelding 21">
            <a:extLst>
              <a:ext uri="{FF2B5EF4-FFF2-40B4-BE49-F238E27FC236}">
                <a16:creationId xmlns:a16="http://schemas.microsoft.com/office/drawing/2014/main" id="{65C80BC9-9A50-91A2-FC1B-9CCC2553B3B7}"/>
              </a:ext>
            </a:extLst>
          </p:cNvPr>
          <p:cNvSpPr>
            <a:spLocks noGrp="1"/>
          </p:cNvSpPr>
          <p:nvPr>
            <p:ph type="pic" sz="quarter" idx="16"/>
          </p:nvPr>
        </p:nvSpPr>
        <p:spPr>
          <a:xfrm>
            <a:off x="5635978"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2" name="Tijdelijke aanduiding voor afbeelding 21">
            <a:extLst>
              <a:ext uri="{FF2B5EF4-FFF2-40B4-BE49-F238E27FC236}">
                <a16:creationId xmlns:a16="http://schemas.microsoft.com/office/drawing/2014/main" id="{817D2D84-A841-EB36-BE43-4D63ADF7AF0C}"/>
              </a:ext>
            </a:extLst>
          </p:cNvPr>
          <p:cNvSpPr>
            <a:spLocks noGrp="1"/>
          </p:cNvSpPr>
          <p:nvPr>
            <p:ph type="pic" sz="quarter" idx="17"/>
          </p:nvPr>
        </p:nvSpPr>
        <p:spPr>
          <a:xfrm>
            <a:off x="627160"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4" name="Tijdelijke aanduiding voor afbeelding 21">
            <a:extLst>
              <a:ext uri="{FF2B5EF4-FFF2-40B4-BE49-F238E27FC236}">
                <a16:creationId xmlns:a16="http://schemas.microsoft.com/office/drawing/2014/main" id="{F71216D6-6627-46ED-1A21-FD514295F05B}"/>
              </a:ext>
            </a:extLst>
          </p:cNvPr>
          <p:cNvSpPr>
            <a:spLocks noGrp="1"/>
          </p:cNvSpPr>
          <p:nvPr>
            <p:ph type="pic" sz="quarter" idx="18"/>
          </p:nvPr>
        </p:nvSpPr>
        <p:spPr>
          <a:xfrm>
            <a:off x="2259364"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6" name="Tijdelijke aanduiding voor afbeelding 21">
            <a:extLst>
              <a:ext uri="{FF2B5EF4-FFF2-40B4-BE49-F238E27FC236}">
                <a16:creationId xmlns:a16="http://schemas.microsoft.com/office/drawing/2014/main" id="{BEF491E5-1FED-9412-0D8E-E03AF943C1E4}"/>
              </a:ext>
            </a:extLst>
          </p:cNvPr>
          <p:cNvSpPr>
            <a:spLocks noGrp="1"/>
          </p:cNvSpPr>
          <p:nvPr>
            <p:ph type="pic" sz="quarter" idx="19"/>
          </p:nvPr>
        </p:nvSpPr>
        <p:spPr>
          <a:xfrm>
            <a:off x="4003774"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8" name="Tijdelijke aanduiding voor afbeelding 21">
            <a:extLst>
              <a:ext uri="{FF2B5EF4-FFF2-40B4-BE49-F238E27FC236}">
                <a16:creationId xmlns:a16="http://schemas.microsoft.com/office/drawing/2014/main" id="{8F89748F-D79B-41C1-C59F-7586796E15B5}"/>
              </a:ext>
            </a:extLst>
          </p:cNvPr>
          <p:cNvSpPr>
            <a:spLocks noGrp="1"/>
          </p:cNvSpPr>
          <p:nvPr>
            <p:ph type="pic" sz="quarter" idx="20"/>
          </p:nvPr>
        </p:nvSpPr>
        <p:spPr>
          <a:xfrm>
            <a:off x="5635978"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40" name="Tijdelijke aanduiding voor tekst 30">
            <a:extLst>
              <a:ext uri="{FF2B5EF4-FFF2-40B4-BE49-F238E27FC236}">
                <a16:creationId xmlns:a16="http://schemas.microsoft.com/office/drawing/2014/main" id="{A1E7973C-7C81-6507-8DEF-20A36FD6B47D}"/>
              </a:ext>
            </a:extLst>
          </p:cNvPr>
          <p:cNvSpPr>
            <a:spLocks noGrp="1"/>
          </p:cNvSpPr>
          <p:nvPr>
            <p:ph type="body" sz="quarter" idx="29"/>
          </p:nvPr>
        </p:nvSpPr>
        <p:spPr>
          <a:xfrm>
            <a:off x="7269296"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41" name="Tijdelijke aanduiding voor tekst 30">
            <a:extLst>
              <a:ext uri="{FF2B5EF4-FFF2-40B4-BE49-F238E27FC236}">
                <a16:creationId xmlns:a16="http://schemas.microsoft.com/office/drawing/2014/main" id="{5EF435A6-53C8-42D2-56E3-5D7D79B862D2}"/>
              </a:ext>
            </a:extLst>
          </p:cNvPr>
          <p:cNvSpPr>
            <a:spLocks noGrp="1"/>
          </p:cNvSpPr>
          <p:nvPr>
            <p:ph type="body" sz="quarter" idx="30"/>
          </p:nvPr>
        </p:nvSpPr>
        <p:spPr>
          <a:xfrm>
            <a:off x="7269296"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42" name="Tijdelijke aanduiding voor afbeelding 21">
            <a:extLst>
              <a:ext uri="{FF2B5EF4-FFF2-40B4-BE49-F238E27FC236}">
                <a16:creationId xmlns:a16="http://schemas.microsoft.com/office/drawing/2014/main" id="{205E36E9-3BE0-3FFC-E6F4-6BD63460FE46}"/>
              </a:ext>
            </a:extLst>
          </p:cNvPr>
          <p:cNvSpPr>
            <a:spLocks noGrp="1"/>
          </p:cNvSpPr>
          <p:nvPr>
            <p:ph type="pic" sz="quarter" idx="31"/>
          </p:nvPr>
        </p:nvSpPr>
        <p:spPr>
          <a:xfrm>
            <a:off x="7293992"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43" name="Tijdelijke aanduiding voor afbeelding 21">
            <a:extLst>
              <a:ext uri="{FF2B5EF4-FFF2-40B4-BE49-F238E27FC236}">
                <a16:creationId xmlns:a16="http://schemas.microsoft.com/office/drawing/2014/main" id="{E8260A49-E6C6-7CF8-2FCC-B6B9554338A1}"/>
              </a:ext>
            </a:extLst>
          </p:cNvPr>
          <p:cNvSpPr>
            <a:spLocks noGrp="1"/>
          </p:cNvSpPr>
          <p:nvPr>
            <p:ph type="pic" sz="quarter" idx="32"/>
          </p:nvPr>
        </p:nvSpPr>
        <p:spPr>
          <a:xfrm>
            <a:off x="7293992"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Tree>
    <p:extLst>
      <p:ext uri="{BB962C8B-B14F-4D97-AF65-F5344CB8AC3E}">
        <p14:creationId xmlns:p14="http://schemas.microsoft.com/office/powerpoint/2010/main" val="35028290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ussenslide_roo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537470-1354-D22E-8204-E544816940A1}"/>
              </a:ext>
            </a:extLst>
          </p:cNvPr>
          <p:cNvSpPr/>
          <p:nvPr userDrawn="1"/>
        </p:nvSpPr>
        <p:spPr>
          <a:xfrm>
            <a:off x="0" y="0"/>
            <a:ext cx="9144000" cy="5143500"/>
          </a:xfrm>
          <a:prstGeom prst="rect">
            <a:avLst/>
          </a:prstGeom>
          <a:solidFill>
            <a:srgbClr val="F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350" dirty="0"/>
          </a:p>
        </p:txBody>
      </p:sp>
      <p:sp>
        <p:nvSpPr>
          <p:cNvPr id="18" name="Tijdelijke aanduiding voor inhoud 17">
            <a:extLst>
              <a:ext uri="{FF2B5EF4-FFF2-40B4-BE49-F238E27FC236}">
                <a16:creationId xmlns:a16="http://schemas.microsoft.com/office/drawing/2014/main" id="{AF0496C4-91A3-3070-8C8F-E0BD2C1DC754}"/>
              </a:ext>
            </a:extLst>
          </p:cNvPr>
          <p:cNvSpPr>
            <a:spLocks noGrp="1"/>
          </p:cNvSpPr>
          <p:nvPr>
            <p:ph sz="half" idx="14"/>
          </p:nvPr>
        </p:nvSpPr>
        <p:spPr>
          <a:xfrm>
            <a:off x="561194" y="843750"/>
            <a:ext cx="5184000" cy="345600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20" name="Afbeelding 19" descr="Afbeelding met cirkel&#10;&#10;Automatisch gegenereerde beschrijving">
            <a:extLst>
              <a:ext uri="{FF2B5EF4-FFF2-40B4-BE49-F238E27FC236}">
                <a16:creationId xmlns:a16="http://schemas.microsoft.com/office/drawing/2014/main" id="{9AC11DD7-79D6-9B8A-EB54-225478207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1469" y="-618345"/>
            <a:ext cx="3742086" cy="4379003"/>
          </a:xfrm>
          <a:prstGeom prst="rect">
            <a:avLst/>
          </a:prstGeom>
        </p:spPr>
      </p:pic>
      <p:sp>
        <p:nvSpPr>
          <p:cNvPr id="22" name="Titel 1">
            <a:extLst>
              <a:ext uri="{FF2B5EF4-FFF2-40B4-BE49-F238E27FC236}">
                <a16:creationId xmlns:a16="http://schemas.microsoft.com/office/drawing/2014/main" id="{3A955874-8AD9-F79B-704B-9B811FD55284}"/>
              </a:ext>
            </a:extLst>
          </p:cNvPr>
          <p:cNvSpPr>
            <a:spLocks noGrp="1"/>
          </p:cNvSpPr>
          <p:nvPr>
            <p:ph type="title"/>
          </p:nvPr>
        </p:nvSpPr>
        <p:spPr>
          <a:xfrm>
            <a:off x="5981075" y="843750"/>
            <a:ext cx="2601731" cy="1043164"/>
          </a:xfrm>
        </p:spPr>
        <p:txBody>
          <a:bodyPr/>
          <a:lstStyle>
            <a:lvl1pPr>
              <a:defRPr sz="3000" b="1">
                <a:solidFill>
                  <a:srgbClr val="F16362"/>
                </a:solidFill>
                <a:latin typeface="Baloo 2" pitchFamily="2" charset="0"/>
                <a:cs typeface="Baloo 2" pitchFamily="2" charset="0"/>
              </a:defRPr>
            </a:lvl1pPr>
          </a:lstStyle>
          <a:p>
            <a:r>
              <a:rPr lang="nl-NL"/>
              <a:t>Klik om stijl te bewerken</a:t>
            </a:r>
            <a:endParaRPr lang="nl-BE" dirty="0"/>
          </a:p>
        </p:txBody>
      </p:sp>
    </p:spTree>
    <p:extLst>
      <p:ext uri="{BB962C8B-B14F-4D97-AF65-F5344CB8AC3E}">
        <p14:creationId xmlns:p14="http://schemas.microsoft.com/office/powerpoint/2010/main" val="13368107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ussenslide_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537470-1354-D22E-8204-E544816940A1}"/>
              </a:ext>
            </a:extLst>
          </p:cNvPr>
          <p:cNvSpPr/>
          <p:nvPr userDrawn="1"/>
        </p:nvSpPr>
        <p:spPr>
          <a:xfrm>
            <a:off x="0" y="0"/>
            <a:ext cx="9144000" cy="5143500"/>
          </a:xfrm>
          <a:prstGeom prst="rect">
            <a:avLst/>
          </a:prstGeom>
          <a:solidFill>
            <a:srgbClr val="ABD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350" dirty="0">
              <a:solidFill>
                <a:srgbClr val="ABDCD5"/>
              </a:solidFill>
            </a:endParaRPr>
          </a:p>
        </p:txBody>
      </p:sp>
      <p:sp>
        <p:nvSpPr>
          <p:cNvPr id="18" name="Tijdelijke aanduiding voor inhoud 17">
            <a:extLst>
              <a:ext uri="{FF2B5EF4-FFF2-40B4-BE49-F238E27FC236}">
                <a16:creationId xmlns:a16="http://schemas.microsoft.com/office/drawing/2014/main" id="{AF0496C4-91A3-3070-8C8F-E0BD2C1DC754}"/>
              </a:ext>
            </a:extLst>
          </p:cNvPr>
          <p:cNvSpPr>
            <a:spLocks noGrp="1"/>
          </p:cNvSpPr>
          <p:nvPr>
            <p:ph sz="half" idx="14"/>
          </p:nvPr>
        </p:nvSpPr>
        <p:spPr>
          <a:xfrm>
            <a:off x="561194" y="843750"/>
            <a:ext cx="5184000" cy="345600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20" name="Afbeelding 19">
            <a:extLst>
              <a:ext uri="{FF2B5EF4-FFF2-40B4-BE49-F238E27FC236}">
                <a16:creationId xmlns:a16="http://schemas.microsoft.com/office/drawing/2014/main" id="{9AC11DD7-79D6-9B8A-EB54-2254782079A4}"/>
              </a:ext>
            </a:extLst>
          </p:cNvPr>
          <p:cNvPicPr>
            <a:picLocks noChangeAspect="1"/>
          </p:cNvPicPr>
          <p:nvPr userDrawn="1"/>
        </p:nvPicPr>
        <p:blipFill>
          <a:blip r:embed="rId2"/>
          <a:srcRect/>
          <a:stretch/>
        </p:blipFill>
        <p:spPr>
          <a:xfrm>
            <a:off x="1831469" y="-618345"/>
            <a:ext cx="3742085" cy="4379003"/>
          </a:xfrm>
          <a:prstGeom prst="rect">
            <a:avLst/>
          </a:prstGeom>
        </p:spPr>
      </p:pic>
      <p:sp>
        <p:nvSpPr>
          <p:cNvPr id="22" name="Titel 1">
            <a:extLst>
              <a:ext uri="{FF2B5EF4-FFF2-40B4-BE49-F238E27FC236}">
                <a16:creationId xmlns:a16="http://schemas.microsoft.com/office/drawing/2014/main" id="{3A955874-8AD9-F79B-704B-9B811FD55284}"/>
              </a:ext>
            </a:extLst>
          </p:cNvPr>
          <p:cNvSpPr>
            <a:spLocks noGrp="1"/>
          </p:cNvSpPr>
          <p:nvPr>
            <p:ph type="title"/>
          </p:nvPr>
        </p:nvSpPr>
        <p:spPr>
          <a:xfrm>
            <a:off x="5981075" y="843750"/>
            <a:ext cx="2601731" cy="1043164"/>
          </a:xfrm>
        </p:spPr>
        <p:txBody>
          <a:bodyPr/>
          <a:lstStyle>
            <a:lvl1pPr>
              <a:defRPr sz="3000" b="1">
                <a:solidFill>
                  <a:srgbClr val="39625C"/>
                </a:solidFill>
                <a:latin typeface="Baloo 2" pitchFamily="2" charset="0"/>
                <a:cs typeface="Baloo 2" pitchFamily="2" charset="0"/>
              </a:defRPr>
            </a:lvl1pPr>
          </a:lstStyle>
          <a:p>
            <a:r>
              <a:rPr lang="nl-NL"/>
              <a:t>Klik om stijl te bewerken</a:t>
            </a:r>
            <a:endParaRPr lang="nl-BE" dirty="0"/>
          </a:p>
        </p:txBody>
      </p:sp>
    </p:spTree>
    <p:extLst>
      <p:ext uri="{BB962C8B-B14F-4D97-AF65-F5344CB8AC3E}">
        <p14:creationId xmlns:p14="http://schemas.microsoft.com/office/powerpoint/2010/main" val="30236165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ussenslide_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537470-1354-D22E-8204-E544816940A1}"/>
              </a:ext>
            </a:extLst>
          </p:cNvPr>
          <p:cNvSpPr/>
          <p:nvPr userDrawn="1"/>
        </p:nvSpPr>
        <p:spPr>
          <a:xfrm>
            <a:off x="0" y="0"/>
            <a:ext cx="9144000" cy="5143500"/>
          </a:xfrm>
          <a:prstGeom prst="rect">
            <a:avLst/>
          </a:prstGeom>
          <a:solidFill>
            <a:srgbClr val="CC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350" dirty="0"/>
          </a:p>
        </p:txBody>
      </p:sp>
      <p:sp>
        <p:nvSpPr>
          <p:cNvPr id="18" name="Tijdelijke aanduiding voor inhoud 17">
            <a:extLst>
              <a:ext uri="{FF2B5EF4-FFF2-40B4-BE49-F238E27FC236}">
                <a16:creationId xmlns:a16="http://schemas.microsoft.com/office/drawing/2014/main" id="{AF0496C4-91A3-3070-8C8F-E0BD2C1DC754}"/>
              </a:ext>
            </a:extLst>
          </p:cNvPr>
          <p:cNvSpPr>
            <a:spLocks noGrp="1"/>
          </p:cNvSpPr>
          <p:nvPr>
            <p:ph sz="half" idx="14"/>
          </p:nvPr>
        </p:nvSpPr>
        <p:spPr>
          <a:xfrm>
            <a:off x="561194" y="843750"/>
            <a:ext cx="5184000" cy="345600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20" name="Afbeelding 19">
            <a:extLst>
              <a:ext uri="{FF2B5EF4-FFF2-40B4-BE49-F238E27FC236}">
                <a16:creationId xmlns:a16="http://schemas.microsoft.com/office/drawing/2014/main" id="{9AC11DD7-79D6-9B8A-EB54-2254782079A4}"/>
              </a:ext>
            </a:extLst>
          </p:cNvPr>
          <p:cNvPicPr>
            <a:picLocks noChangeAspect="1"/>
          </p:cNvPicPr>
          <p:nvPr userDrawn="1"/>
        </p:nvPicPr>
        <p:blipFill>
          <a:blip r:embed="rId2"/>
          <a:srcRect/>
          <a:stretch/>
        </p:blipFill>
        <p:spPr>
          <a:xfrm>
            <a:off x="1831469" y="-618345"/>
            <a:ext cx="3742085" cy="4379003"/>
          </a:xfrm>
          <a:prstGeom prst="rect">
            <a:avLst/>
          </a:prstGeom>
        </p:spPr>
      </p:pic>
      <p:sp>
        <p:nvSpPr>
          <p:cNvPr id="22" name="Titel 1">
            <a:extLst>
              <a:ext uri="{FF2B5EF4-FFF2-40B4-BE49-F238E27FC236}">
                <a16:creationId xmlns:a16="http://schemas.microsoft.com/office/drawing/2014/main" id="{3A955874-8AD9-F79B-704B-9B811FD55284}"/>
              </a:ext>
            </a:extLst>
          </p:cNvPr>
          <p:cNvSpPr>
            <a:spLocks noGrp="1"/>
          </p:cNvSpPr>
          <p:nvPr>
            <p:ph type="title"/>
          </p:nvPr>
        </p:nvSpPr>
        <p:spPr>
          <a:xfrm>
            <a:off x="5981075" y="843750"/>
            <a:ext cx="2601731" cy="1043164"/>
          </a:xfrm>
        </p:spPr>
        <p:txBody>
          <a:bodyPr/>
          <a:lstStyle>
            <a:lvl1pPr>
              <a:defRPr sz="3000" b="1">
                <a:solidFill>
                  <a:srgbClr val="009AD6"/>
                </a:solidFill>
                <a:latin typeface="Baloo 2" pitchFamily="2" charset="0"/>
                <a:cs typeface="Baloo 2" pitchFamily="2" charset="0"/>
              </a:defRPr>
            </a:lvl1pPr>
          </a:lstStyle>
          <a:p>
            <a:r>
              <a:rPr lang="nl-NL"/>
              <a:t>Klik om stijl te bewerken</a:t>
            </a:r>
            <a:endParaRPr lang="nl-BE" dirty="0"/>
          </a:p>
        </p:txBody>
      </p:sp>
    </p:spTree>
    <p:extLst>
      <p:ext uri="{BB962C8B-B14F-4D97-AF65-F5344CB8AC3E}">
        <p14:creationId xmlns:p14="http://schemas.microsoft.com/office/powerpoint/2010/main" val="781548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CB9A-D650-4D14-31B4-127856F4BE3A}"/>
              </a:ext>
            </a:extLst>
          </p:cNvPr>
          <p:cNvSpPr>
            <a:spLocks noGrp="1"/>
          </p:cNvSpPr>
          <p:nvPr>
            <p:ph type="title"/>
          </p:nvPr>
        </p:nvSpPr>
        <p:spPr>
          <a:xfrm>
            <a:off x="630324" y="385725"/>
            <a:ext cx="6858000" cy="619851"/>
          </a:xfrm>
        </p:spPr>
        <p:txBody>
          <a:bodyPr/>
          <a:lstStyle>
            <a:lvl1pPr>
              <a:defRPr sz="3000">
                <a:latin typeface="Baloo 2" pitchFamily="2" charset="0"/>
                <a:cs typeface="Baloo 2" pitchFamily="2" charset="0"/>
              </a:defRPr>
            </a:lvl1pPr>
          </a:lstStyle>
          <a:p>
            <a:r>
              <a:rPr lang="nl-NL"/>
              <a:t>Klik om stijl te bewerken</a:t>
            </a:r>
            <a:endParaRPr lang="nl-BE" dirty="0"/>
          </a:p>
        </p:txBody>
      </p:sp>
      <p:pic>
        <p:nvPicPr>
          <p:cNvPr id="4" name="Afbeelding 3" descr="Afbeelding met cirkel, Graphics, creativiteit&#10;&#10;Automatisch gegenereerde beschrijving">
            <a:extLst>
              <a:ext uri="{FF2B5EF4-FFF2-40B4-BE49-F238E27FC236}">
                <a16:creationId xmlns:a16="http://schemas.microsoft.com/office/drawing/2014/main" id="{CC7CAA48-ABFC-6CE8-0226-9553CB3E07DD}"/>
              </a:ext>
            </a:extLst>
          </p:cNvPr>
          <p:cNvPicPr>
            <a:picLocks noChangeAspect="1"/>
          </p:cNvPicPr>
          <p:nvPr userDrawn="1"/>
        </p:nvPicPr>
        <p:blipFill>
          <a:blip r:embed="rId2"/>
          <a:stretch>
            <a:fillRect/>
          </a:stretch>
        </p:blipFill>
        <p:spPr>
          <a:xfrm>
            <a:off x="3334698" y="1167594"/>
            <a:ext cx="2371429" cy="2990476"/>
          </a:xfrm>
          <a:prstGeom prst="rect">
            <a:avLst/>
          </a:prstGeom>
        </p:spPr>
      </p:pic>
      <p:sp>
        <p:nvSpPr>
          <p:cNvPr id="6" name="Tijdelijke aanduiding voor inhoud 17">
            <a:extLst>
              <a:ext uri="{FF2B5EF4-FFF2-40B4-BE49-F238E27FC236}">
                <a16:creationId xmlns:a16="http://schemas.microsoft.com/office/drawing/2014/main" id="{B375EDD4-8560-3249-CCCE-C6764B0C46CA}"/>
              </a:ext>
            </a:extLst>
          </p:cNvPr>
          <p:cNvSpPr>
            <a:spLocks noGrp="1"/>
          </p:cNvSpPr>
          <p:nvPr>
            <p:ph sz="half" idx="15"/>
          </p:nvPr>
        </p:nvSpPr>
        <p:spPr>
          <a:xfrm>
            <a:off x="4185981" y="1846860"/>
            <a:ext cx="4327695" cy="288513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8" name="Afbeelding 7" descr="Afbeelding met cirkel, Graphics, Kleurrijkheid&#10;&#10;Automatisch gegenereerde beschrijving">
            <a:extLst>
              <a:ext uri="{FF2B5EF4-FFF2-40B4-BE49-F238E27FC236}">
                <a16:creationId xmlns:a16="http://schemas.microsoft.com/office/drawing/2014/main" id="{2A1F3E1C-A330-9C6C-33A2-F162A7A09CE9}"/>
              </a:ext>
            </a:extLst>
          </p:cNvPr>
          <p:cNvPicPr>
            <a:picLocks noChangeAspect="1"/>
          </p:cNvPicPr>
          <p:nvPr userDrawn="1"/>
        </p:nvPicPr>
        <p:blipFill>
          <a:blip r:embed="rId3"/>
          <a:stretch>
            <a:fillRect/>
          </a:stretch>
        </p:blipFill>
        <p:spPr>
          <a:xfrm>
            <a:off x="630324" y="1846861"/>
            <a:ext cx="701316" cy="347609"/>
          </a:xfrm>
          <a:prstGeom prst="rect">
            <a:avLst/>
          </a:prstGeom>
        </p:spPr>
      </p:pic>
      <p:sp>
        <p:nvSpPr>
          <p:cNvPr id="9" name="Tijdelijke aanduiding voor tekst 5">
            <a:extLst>
              <a:ext uri="{FF2B5EF4-FFF2-40B4-BE49-F238E27FC236}">
                <a16:creationId xmlns:a16="http://schemas.microsoft.com/office/drawing/2014/main" id="{EC31E645-157C-B4AC-9F37-0BCCF94298D1}"/>
              </a:ext>
            </a:extLst>
          </p:cNvPr>
          <p:cNvSpPr>
            <a:spLocks noGrp="1"/>
          </p:cNvSpPr>
          <p:nvPr>
            <p:ph type="body" sz="quarter" idx="12" hasCustomPrompt="1"/>
          </p:nvPr>
        </p:nvSpPr>
        <p:spPr>
          <a:xfrm>
            <a:off x="630324" y="2422148"/>
            <a:ext cx="2105472" cy="619851"/>
          </a:xfrm>
        </p:spPr>
        <p:txBody>
          <a:bodyPr anchor="b" anchorCtr="0"/>
          <a:lstStyle>
            <a:lvl1pPr marL="0" indent="0">
              <a:buFont typeface="Arial" panose="020B0604020202020204" pitchFamily="34" charset="0"/>
              <a:buNone/>
              <a:defRPr sz="1800" b="1">
                <a:solidFill>
                  <a:srgbClr val="00263E"/>
                </a:solidFill>
                <a:latin typeface="Baloo 2" pitchFamily="2" charset="0"/>
                <a:cs typeface="Baloo 2" pitchFamily="2" charset="0"/>
              </a:defRPr>
            </a:lvl1pPr>
            <a:lvl2pPr>
              <a:defRPr/>
            </a:lvl2pPr>
            <a:lvl3pPr>
              <a:defRPr/>
            </a:lvl3pPr>
            <a:lvl4pPr>
              <a:defRPr/>
            </a:lvl4pPr>
            <a:lvl5pPr>
              <a:defRPr/>
            </a:lvl5pPr>
          </a:lstStyle>
          <a:p>
            <a:pPr lvl="0"/>
            <a:r>
              <a:rPr lang="da-DK" dirty="0"/>
              <a:t>Lorem ipsum dolor sit amet</a:t>
            </a:r>
          </a:p>
        </p:txBody>
      </p:sp>
      <p:grpSp>
        <p:nvGrpSpPr>
          <p:cNvPr id="11" name="Groep 10">
            <a:extLst>
              <a:ext uri="{FF2B5EF4-FFF2-40B4-BE49-F238E27FC236}">
                <a16:creationId xmlns:a16="http://schemas.microsoft.com/office/drawing/2014/main" id="{5DEC643A-AAFA-30CE-5280-8B192BE55E0F}"/>
              </a:ext>
            </a:extLst>
          </p:cNvPr>
          <p:cNvGrpSpPr/>
          <p:nvPr userDrawn="1"/>
        </p:nvGrpSpPr>
        <p:grpSpPr>
          <a:xfrm>
            <a:off x="337318" y="4447657"/>
            <a:ext cx="1102334" cy="470008"/>
            <a:chOff x="9892887" y="353864"/>
            <a:chExt cx="1809463" cy="771510"/>
          </a:xfrm>
        </p:grpSpPr>
        <p:sp>
          <p:nvSpPr>
            <p:cNvPr id="12" name="Freeform 7">
              <a:extLst>
                <a:ext uri="{FF2B5EF4-FFF2-40B4-BE49-F238E27FC236}">
                  <a16:creationId xmlns:a16="http://schemas.microsoft.com/office/drawing/2014/main" id="{6E688BEA-59F0-68ED-4B6F-DFDAF52E61A1}"/>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8">
              <a:extLst>
                <a:ext uri="{FF2B5EF4-FFF2-40B4-BE49-F238E27FC236}">
                  <a16:creationId xmlns:a16="http://schemas.microsoft.com/office/drawing/2014/main" id="{BC59D503-5179-E125-C874-3D28D8CB7A9A}"/>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9">
              <a:extLst>
                <a:ext uri="{FF2B5EF4-FFF2-40B4-BE49-F238E27FC236}">
                  <a16:creationId xmlns:a16="http://schemas.microsoft.com/office/drawing/2014/main" id="{44A6B323-FC9E-4747-E38F-4A8161217D0A}"/>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10">
              <a:extLst>
                <a:ext uri="{FF2B5EF4-FFF2-40B4-BE49-F238E27FC236}">
                  <a16:creationId xmlns:a16="http://schemas.microsoft.com/office/drawing/2014/main" id="{4265168F-2D93-FE11-5580-00341F76EBBD}"/>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11">
              <a:extLst>
                <a:ext uri="{FF2B5EF4-FFF2-40B4-BE49-F238E27FC236}">
                  <a16:creationId xmlns:a16="http://schemas.microsoft.com/office/drawing/2014/main" id="{57E29E29-47A4-AE42-C996-43F5FAFA579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9729030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5" name="Afbeelding 4" descr="Afbeelding met cirkel&#10;&#10;Automatisch gegenereerde beschrijving">
            <a:extLst>
              <a:ext uri="{FF2B5EF4-FFF2-40B4-BE49-F238E27FC236}">
                <a16:creationId xmlns:a16="http://schemas.microsoft.com/office/drawing/2014/main" id="{B6D6CDDD-5EDB-29BC-B2CE-D34758728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6"/>
          <a:stretch/>
        </p:blipFill>
        <p:spPr>
          <a:xfrm rot="16200000" flipH="1">
            <a:off x="584782" y="-625916"/>
            <a:ext cx="5184635" cy="6354198"/>
          </a:xfrm>
          <a:prstGeom prst="rect">
            <a:avLst/>
          </a:prstGeom>
        </p:spPr>
      </p:pic>
      <p:sp>
        <p:nvSpPr>
          <p:cNvPr id="23" name="Titel 22">
            <a:extLst>
              <a:ext uri="{FF2B5EF4-FFF2-40B4-BE49-F238E27FC236}">
                <a16:creationId xmlns:a16="http://schemas.microsoft.com/office/drawing/2014/main" id="{22CF60C0-036C-A074-36F2-E48BF9FF55D9}"/>
              </a:ext>
            </a:extLst>
          </p:cNvPr>
          <p:cNvSpPr>
            <a:spLocks noGrp="1"/>
          </p:cNvSpPr>
          <p:nvPr>
            <p:ph type="title"/>
          </p:nvPr>
        </p:nvSpPr>
        <p:spPr>
          <a:xfrm>
            <a:off x="630324" y="951570"/>
            <a:ext cx="3347610" cy="918102"/>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6" name="Tijdelijke aanduiding voor tekst 5">
            <a:extLst>
              <a:ext uri="{FF2B5EF4-FFF2-40B4-BE49-F238E27FC236}">
                <a16:creationId xmlns:a16="http://schemas.microsoft.com/office/drawing/2014/main" id="{60837470-21CA-44B8-889F-E39216F26255}"/>
              </a:ext>
            </a:extLst>
          </p:cNvPr>
          <p:cNvSpPr>
            <a:spLocks noGrp="1"/>
          </p:cNvSpPr>
          <p:nvPr userDrawn="1">
            <p:ph type="body" sz="quarter" idx="12" hasCustomPrompt="1"/>
          </p:nvPr>
        </p:nvSpPr>
        <p:spPr>
          <a:xfrm>
            <a:off x="630324" y="1882088"/>
            <a:ext cx="3347610" cy="658895"/>
          </a:xfrm>
        </p:spPr>
        <p:txBody>
          <a:bodyPr anchor="b" anchorCtr="0"/>
          <a:lstStyle>
            <a:lvl1pPr marL="0" indent="0">
              <a:buFont typeface="Arial" panose="020B0604020202020204" pitchFamily="34" charset="0"/>
              <a:buNone/>
              <a:defRPr sz="1800" b="1">
                <a:solidFill>
                  <a:srgbClr val="00263E"/>
                </a:solidFill>
                <a:latin typeface="Baloo 2" pitchFamily="2" charset="0"/>
                <a:cs typeface="Baloo 2" pitchFamily="2" charset="0"/>
              </a:defRPr>
            </a:lvl1pPr>
            <a:lvl2pPr>
              <a:defRPr/>
            </a:lvl2pPr>
            <a:lvl3pPr>
              <a:defRPr/>
            </a:lvl3pPr>
            <a:lvl4pPr>
              <a:defRPr/>
            </a:lvl4pPr>
            <a:lvl5pPr>
              <a:defRPr/>
            </a:lvl5pPr>
          </a:lstStyle>
          <a:p>
            <a:pPr lvl="0"/>
            <a:r>
              <a:rPr lang="da-DK" dirty="0"/>
              <a:t>Lorem ipsum dolor sit amet</a:t>
            </a:r>
          </a:p>
        </p:txBody>
      </p:sp>
      <p:sp>
        <p:nvSpPr>
          <p:cNvPr id="25" name="Tijdelijke aanduiding voor tekst 5">
            <a:extLst>
              <a:ext uri="{FF2B5EF4-FFF2-40B4-BE49-F238E27FC236}">
                <a16:creationId xmlns:a16="http://schemas.microsoft.com/office/drawing/2014/main" id="{E80A7D4F-2695-45E1-99F9-D016F34C704D}"/>
              </a:ext>
            </a:extLst>
          </p:cNvPr>
          <p:cNvSpPr>
            <a:spLocks noGrp="1"/>
          </p:cNvSpPr>
          <p:nvPr>
            <p:ph type="body" sz="quarter" idx="20" hasCustomPrompt="1"/>
          </p:nvPr>
        </p:nvSpPr>
        <p:spPr>
          <a:xfrm>
            <a:off x="630324" y="2540982"/>
            <a:ext cx="3347610" cy="280800"/>
          </a:xfrm>
        </p:spPr>
        <p:txBody>
          <a:bodyPr/>
          <a:lstStyle>
            <a:lvl1pPr marL="0" indent="0">
              <a:buFont typeface="Arial" panose="020B0604020202020204" pitchFamily="34" charset="0"/>
              <a:buNone/>
              <a:defRPr>
                <a:latin typeface="Aptos" panose="020B0004020202020204" pitchFamily="34" charset="0"/>
              </a:defRPr>
            </a:lvl1pPr>
            <a:lvl2pPr>
              <a:defRPr/>
            </a:lvl2pPr>
            <a:lvl3pPr>
              <a:defRPr/>
            </a:lvl3pPr>
            <a:lvl4pPr>
              <a:defRPr/>
            </a:lvl4pPr>
            <a:lvl5pPr>
              <a:defRPr/>
            </a:lvl5pPr>
          </a:lstStyle>
          <a:p>
            <a:pPr lvl="0"/>
            <a:r>
              <a:rPr lang="da-DK" dirty="0"/>
              <a:t>Consectetur adipiscing elit</a:t>
            </a:r>
          </a:p>
        </p:txBody>
      </p:sp>
      <p:sp>
        <p:nvSpPr>
          <p:cNvPr id="26" name="Tijdelijke aanduiding voor tekst 5">
            <a:extLst>
              <a:ext uri="{FF2B5EF4-FFF2-40B4-BE49-F238E27FC236}">
                <a16:creationId xmlns:a16="http://schemas.microsoft.com/office/drawing/2014/main" id="{6F7E0BA3-C2E5-41C9-A145-8CE73103A6BF}"/>
              </a:ext>
            </a:extLst>
          </p:cNvPr>
          <p:cNvSpPr>
            <a:spLocks noGrp="1"/>
          </p:cNvSpPr>
          <p:nvPr>
            <p:ph type="body" sz="quarter" idx="21" hasCustomPrompt="1"/>
          </p:nvPr>
        </p:nvSpPr>
        <p:spPr>
          <a:xfrm>
            <a:off x="630324" y="3053435"/>
            <a:ext cx="3347610" cy="280800"/>
          </a:xfrm>
        </p:spPr>
        <p:txBody>
          <a:bodyPr/>
          <a:lstStyle>
            <a:lvl1pPr marL="0" indent="0">
              <a:buFont typeface="Arial" panose="020B0604020202020204" pitchFamily="34" charset="0"/>
              <a:buNone/>
              <a:defRPr sz="1800" b="1">
                <a:solidFill>
                  <a:srgbClr val="00263E"/>
                </a:solidFill>
                <a:latin typeface="Baloo 2" pitchFamily="2" charset="0"/>
                <a:cs typeface="Baloo 2" pitchFamily="2" charset="0"/>
              </a:defRPr>
            </a:lvl1pPr>
            <a:lvl2pPr>
              <a:defRPr/>
            </a:lvl2pPr>
            <a:lvl3pPr>
              <a:defRPr/>
            </a:lvl3pPr>
            <a:lvl4pPr>
              <a:defRPr/>
            </a:lvl4pPr>
            <a:lvl5pPr>
              <a:defRPr/>
            </a:lvl5pPr>
          </a:lstStyle>
          <a:p>
            <a:pPr lvl="0"/>
            <a:r>
              <a:rPr lang="da-DK" dirty="0"/>
              <a:t>Lorem ipsum dolor sit amet</a:t>
            </a:r>
          </a:p>
        </p:txBody>
      </p:sp>
      <p:sp>
        <p:nvSpPr>
          <p:cNvPr id="27" name="Tijdelijke aanduiding voor tekst 5">
            <a:extLst>
              <a:ext uri="{FF2B5EF4-FFF2-40B4-BE49-F238E27FC236}">
                <a16:creationId xmlns:a16="http://schemas.microsoft.com/office/drawing/2014/main" id="{7708A27B-2AE3-44B6-9254-3D28B55E1A72}"/>
              </a:ext>
            </a:extLst>
          </p:cNvPr>
          <p:cNvSpPr>
            <a:spLocks noGrp="1"/>
          </p:cNvSpPr>
          <p:nvPr>
            <p:ph type="body" sz="quarter" idx="22" hasCustomPrompt="1"/>
          </p:nvPr>
        </p:nvSpPr>
        <p:spPr>
          <a:xfrm>
            <a:off x="630324" y="3334234"/>
            <a:ext cx="3347610" cy="965708"/>
          </a:xfrm>
        </p:spPr>
        <p:txBody>
          <a:bodyPr/>
          <a:lstStyle>
            <a:lvl1pPr marL="0" indent="0">
              <a:buFont typeface="Arial" panose="020B0604020202020204" pitchFamily="34" charset="0"/>
              <a:buNone/>
              <a:defRPr>
                <a:latin typeface="Aptos" panose="020B0004020202020204" pitchFamily="34" charset="0"/>
              </a:defRPr>
            </a:lvl1pPr>
            <a:lvl2pPr>
              <a:defRPr/>
            </a:lvl2pPr>
            <a:lvl3pPr>
              <a:defRPr/>
            </a:lvl3pPr>
            <a:lvl4pPr>
              <a:defRPr/>
            </a:lvl4pPr>
            <a:lvl5pPr>
              <a:defRPr/>
            </a:lvl5pPr>
          </a:lstStyle>
          <a:p>
            <a:pPr lvl="0"/>
            <a:r>
              <a:rPr lang="da-DK" dirty="0"/>
              <a:t>Consectetur adipiscing elit. Phasellus </a:t>
            </a:r>
            <a:br>
              <a:rPr lang="da-DK" dirty="0"/>
            </a:br>
            <a:r>
              <a:rPr lang="da-DK" dirty="0"/>
              <a:t>rutrum lobortis arcu in iaculis. Sed eget risus bibendum, venenatis lectus vel, hendrerit dolor.</a:t>
            </a:r>
          </a:p>
        </p:txBody>
      </p:sp>
      <p:sp>
        <p:nvSpPr>
          <p:cNvPr id="22" name="Tijdelijke aanduiding voor afbeelding 21">
            <a:extLst>
              <a:ext uri="{FF2B5EF4-FFF2-40B4-BE49-F238E27FC236}">
                <a16:creationId xmlns:a16="http://schemas.microsoft.com/office/drawing/2014/main" id="{DB0EA0ED-6A0D-473E-AEE6-2F6F3F00ADDC}"/>
              </a:ext>
            </a:extLst>
          </p:cNvPr>
          <p:cNvSpPr>
            <a:spLocks noGrp="1"/>
          </p:cNvSpPr>
          <p:nvPr>
            <p:ph type="pic" sz="quarter" idx="13"/>
          </p:nvPr>
        </p:nvSpPr>
        <p:spPr>
          <a:xfrm>
            <a:off x="5556793" y="1570223"/>
            <a:ext cx="2101049" cy="2417376"/>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grpSp>
        <p:nvGrpSpPr>
          <p:cNvPr id="24" name="Groep 23">
            <a:extLst>
              <a:ext uri="{FF2B5EF4-FFF2-40B4-BE49-F238E27FC236}">
                <a16:creationId xmlns:a16="http://schemas.microsoft.com/office/drawing/2014/main" id="{E0D4BF35-B3BE-F217-0B57-8183B921C97F}"/>
              </a:ext>
            </a:extLst>
          </p:cNvPr>
          <p:cNvGrpSpPr/>
          <p:nvPr userDrawn="1"/>
        </p:nvGrpSpPr>
        <p:grpSpPr>
          <a:xfrm>
            <a:off x="7704349" y="4447657"/>
            <a:ext cx="1102334" cy="470008"/>
            <a:chOff x="9892887" y="353864"/>
            <a:chExt cx="1809463" cy="771510"/>
          </a:xfrm>
        </p:grpSpPr>
        <p:sp>
          <p:nvSpPr>
            <p:cNvPr id="28" name="Freeform 7">
              <a:extLst>
                <a:ext uri="{FF2B5EF4-FFF2-40B4-BE49-F238E27FC236}">
                  <a16:creationId xmlns:a16="http://schemas.microsoft.com/office/drawing/2014/main" id="{4D023886-899A-8A88-382E-3E55616B8557}"/>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29" name="Freeform 8">
              <a:extLst>
                <a:ext uri="{FF2B5EF4-FFF2-40B4-BE49-F238E27FC236}">
                  <a16:creationId xmlns:a16="http://schemas.microsoft.com/office/drawing/2014/main" id="{CF396EAB-B11D-B0B7-661F-7F6371BBD6F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30" name="Freeform 9">
              <a:extLst>
                <a:ext uri="{FF2B5EF4-FFF2-40B4-BE49-F238E27FC236}">
                  <a16:creationId xmlns:a16="http://schemas.microsoft.com/office/drawing/2014/main" id="{43E38380-41FB-89F2-5C4F-AA43A001FF0E}"/>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31" name="Freeform 10">
              <a:extLst>
                <a:ext uri="{FF2B5EF4-FFF2-40B4-BE49-F238E27FC236}">
                  <a16:creationId xmlns:a16="http://schemas.microsoft.com/office/drawing/2014/main" id="{FB942D13-0A2F-0EA7-5DB1-4A2E87D4A090}"/>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32" name="Freeform 11">
              <a:extLst>
                <a:ext uri="{FF2B5EF4-FFF2-40B4-BE49-F238E27FC236}">
                  <a16:creationId xmlns:a16="http://schemas.microsoft.com/office/drawing/2014/main" id="{36B21CAC-A6A2-DAE0-E690-6EBCF480A006}"/>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357563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BB-kantoren">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E8B50D9-1B09-47D9-8AE5-3EE3D8207109}"/>
              </a:ext>
            </a:extLst>
          </p:cNvPr>
          <p:cNvGrpSpPr/>
          <p:nvPr userDrawn="1"/>
        </p:nvGrpSpPr>
        <p:grpSpPr>
          <a:xfrm>
            <a:off x="951561" y="951570"/>
            <a:ext cx="7107334" cy="6067426"/>
            <a:chOff x="1215413" y="1159920"/>
            <a:chExt cx="9476445" cy="8089901"/>
          </a:xfrm>
        </p:grpSpPr>
        <p:sp>
          <p:nvSpPr>
            <p:cNvPr id="22" name="Freeform 149">
              <a:extLst>
                <a:ext uri="{FF2B5EF4-FFF2-40B4-BE49-F238E27FC236}">
                  <a16:creationId xmlns:a16="http://schemas.microsoft.com/office/drawing/2014/main" id="{5891EF45-EA63-4ABC-99D5-E8B248A770CA}"/>
                </a:ext>
              </a:extLst>
            </p:cNvPr>
            <p:cNvSpPr>
              <a:spLocks/>
            </p:cNvSpPr>
            <p:nvPr/>
          </p:nvSpPr>
          <p:spPr bwMode="auto">
            <a:xfrm>
              <a:off x="1468270" y="1159920"/>
              <a:ext cx="9223588" cy="8089901"/>
            </a:xfrm>
            <a:custGeom>
              <a:avLst/>
              <a:gdLst>
                <a:gd name="T0" fmla="*/ 724 w 3352"/>
                <a:gd name="T1" fmla="*/ 321 h 2940"/>
                <a:gd name="T2" fmla="*/ 833 w 3352"/>
                <a:gd name="T3" fmla="*/ 367 h 2940"/>
                <a:gd name="T4" fmla="*/ 979 w 3352"/>
                <a:gd name="T5" fmla="*/ 317 h 2940"/>
                <a:gd name="T6" fmla="*/ 1118 w 3352"/>
                <a:gd name="T7" fmla="*/ 411 h 2940"/>
                <a:gd name="T8" fmla="*/ 1625 w 3352"/>
                <a:gd name="T9" fmla="*/ 194 h 2940"/>
                <a:gd name="T10" fmla="*/ 1679 w 3352"/>
                <a:gd name="T11" fmla="*/ 57 h 2940"/>
                <a:gd name="T12" fmla="*/ 1847 w 3352"/>
                <a:gd name="T13" fmla="*/ 110 h 2940"/>
                <a:gd name="T14" fmla="*/ 1993 w 3352"/>
                <a:gd name="T15" fmla="*/ 37 h 2940"/>
                <a:gd name="T16" fmla="*/ 2104 w 3352"/>
                <a:gd name="T17" fmla="*/ 127 h 2940"/>
                <a:gd name="T18" fmla="*/ 2248 w 3352"/>
                <a:gd name="T19" fmla="*/ 175 h 2940"/>
                <a:gd name="T20" fmla="*/ 2498 w 3352"/>
                <a:gd name="T21" fmla="*/ 332 h 2940"/>
                <a:gd name="T22" fmla="*/ 2739 w 3352"/>
                <a:gd name="T23" fmla="*/ 448 h 2940"/>
                <a:gd name="T24" fmla="*/ 2790 w 3352"/>
                <a:gd name="T25" fmla="*/ 756 h 2940"/>
                <a:gd name="T26" fmla="*/ 2714 w 3352"/>
                <a:gd name="T27" fmla="*/ 1052 h 2940"/>
                <a:gd name="T28" fmla="*/ 3077 w 3352"/>
                <a:gd name="T29" fmla="*/ 1108 h 2940"/>
                <a:gd name="T30" fmla="*/ 3211 w 3352"/>
                <a:gd name="T31" fmla="*/ 1387 h 2940"/>
                <a:gd name="T32" fmla="*/ 3336 w 3352"/>
                <a:gd name="T33" fmla="*/ 1559 h 2940"/>
                <a:gd name="T34" fmla="*/ 3061 w 3352"/>
                <a:gd name="T35" fmla="*/ 1931 h 2940"/>
                <a:gd name="T36" fmla="*/ 2913 w 3352"/>
                <a:gd name="T37" fmla="*/ 1993 h 2940"/>
                <a:gd name="T38" fmla="*/ 2790 w 3352"/>
                <a:gd name="T39" fmla="*/ 2417 h 2940"/>
                <a:gd name="T40" fmla="*/ 2885 w 3352"/>
                <a:gd name="T41" fmla="*/ 2597 h 2940"/>
                <a:gd name="T42" fmla="*/ 2882 w 3352"/>
                <a:gd name="T43" fmla="*/ 2789 h 2940"/>
                <a:gd name="T44" fmla="*/ 2496 w 3352"/>
                <a:gd name="T45" fmla="*/ 2805 h 2940"/>
                <a:gd name="T46" fmla="*/ 2297 w 3352"/>
                <a:gd name="T47" fmla="*/ 2614 h 2940"/>
                <a:gd name="T48" fmla="*/ 2003 w 3352"/>
                <a:gd name="T49" fmla="*/ 2406 h 2940"/>
                <a:gd name="T50" fmla="*/ 2037 w 3352"/>
                <a:gd name="T51" fmla="*/ 2253 h 2940"/>
                <a:gd name="T52" fmla="*/ 2028 w 3352"/>
                <a:gd name="T53" fmla="*/ 1996 h 2940"/>
                <a:gd name="T54" fmla="*/ 1868 w 3352"/>
                <a:gd name="T55" fmla="*/ 2028 h 2940"/>
                <a:gd name="T56" fmla="*/ 1613 w 3352"/>
                <a:gd name="T57" fmla="*/ 2250 h 2940"/>
                <a:gd name="T58" fmla="*/ 1377 w 3352"/>
                <a:gd name="T59" fmla="*/ 2206 h 2940"/>
                <a:gd name="T60" fmla="*/ 1428 w 3352"/>
                <a:gd name="T61" fmla="*/ 1977 h 2940"/>
                <a:gd name="T62" fmla="*/ 1428 w 3352"/>
                <a:gd name="T63" fmla="*/ 1785 h 2940"/>
                <a:gd name="T64" fmla="*/ 1278 w 3352"/>
                <a:gd name="T65" fmla="*/ 1681 h 2940"/>
                <a:gd name="T66" fmla="*/ 1192 w 3352"/>
                <a:gd name="T67" fmla="*/ 1679 h 2940"/>
                <a:gd name="T68" fmla="*/ 1048 w 3352"/>
                <a:gd name="T69" fmla="*/ 1647 h 2940"/>
                <a:gd name="T70" fmla="*/ 935 w 3352"/>
                <a:gd name="T71" fmla="*/ 1672 h 2940"/>
                <a:gd name="T72" fmla="*/ 806 w 3352"/>
                <a:gd name="T73" fmla="*/ 1399 h 2940"/>
                <a:gd name="T74" fmla="*/ 664 w 3352"/>
                <a:gd name="T75" fmla="*/ 1452 h 2940"/>
                <a:gd name="T76" fmla="*/ 583 w 3352"/>
                <a:gd name="T77" fmla="*/ 1158 h 2940"/>
                <a:gd name="T78" fmla="*/ 484 w 3352"/>
                <a:gd name="T79" fmla="*/ 1033 h 2940"/>
                <a:gd name="T80" fmla="*/ 317 w 3352"/>
                <a:gd name="T81" fmla="*/ 1107 h 2940"/>
                <a:gd name="T82" fmla="*/ 143 w 3352"/>
                <a:gd name="T83" fmla="*/ 1027 h 2940"/>
                <a:gd name="T84" fmla="*/ 14 w 3352"/>
                <a:gd name="T85" fmla="*/ 900 h 2940"/>
                <a:gd name="T86" fmla="*/ 50 w 3352"/>
                <a:gd name="T87" fmla="*/ 689 h 2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52" h="2940">
                  <a:moveTo>
                    <a:pt x="0" y="569"/>
                  </a:moveTo>
                  <a:lnTo>
                    <a:pt x="724" y="177"/>
                  </a:lnTo>
                  <a:lnTo>
                    <a:pt x="724" y="321"/>
                  </a:lnTo>
                  <a:lnTo>
                    <a:pt x="761" y="332"/>
                  </a:lnTo>
                  <a:lnTo>
                    <a:pt x="796" y="377"/>
                  </a:lnTo>
                  <a:lnTo>
                    <a:pt x="833" y="367"/>
                  </a:lnTo>
                  <a:lnTo>
                    <a:pt x="870" y="326"/>
                  </a:lnTo>
                  <a:lnTo>
                    <a:pt x="909" y="309"/>
                  </a:lnTo>
                  <a:lnTo>
                    <a:pt x="979" y="317"/>
                  </a:lnTo>
                  <a:lnTo>
                    <a:pt x="1058" y="353"/>
                  </a:lnTo>
                  <a:lnTo>
                    <a:pt x="1081" y="400"/>
                  </a:lnTo>
                  <a:lnTo>
                    <a:pt x="1118" y="411"/>
                  </a:lnTo>
                  <a:lnTo>
                    <a:pt x="1176" y="400"/>
                  </a:lnTo>
                  <a:lnTo>
                    <a:pt x="1468" y="198"/>
                  </a:lnTo>
                  <a:lnTo>
                    <a:pt x="1625" y="194"/>
                  </a:lnTo>
                  <a:lnTo>
                    <a:pt x="1632" y="152"/>
                  </a:lnTo>
                  <a:lnTo>
                    <a:pt x="1620" y="81"/>
                  </a:lnTo>
                  <a:lnTo>
                    <a:pt x="1679" y="57"/>
                  </a:lnTo>
                  <a:lnTo>
                    <a:pt x="1722" y="44"/>
                  </a:lnTo>
                  <a:lnTo>
                    <a:pt x="1762" y="94"/>
                  </a:lnTo>
                  <a:lnTo>
                    <a:pt x="1847" y="110"/>
                  </a:lnTo>
                  <a:lnTo>
                    <a:pt x="1877" y="64"/>
                  </a:lnTo>
                  <a:lnTo>
                    <a:pt x="1944" y="0"/>
                  </a:lnTo>
                  <a:lnTo>
                    <a:pt x="1993" y="37"/>
                  </a:lnTo>
                  <a:lnTo>
                    <a:pt x="2003" y="108"/>
                  </a:lnTo>
                  <a:lnTo>
                    <a:pt x="2063" y="134"/>
                  </a:lnTo>
                  <a:lnTo>
                    <a:pt x="2104" y="127"/>
                  </a:lnTo>
                  <a:lnTo>
                    <a:pt x="2151" y="50"/>
                  </a:lnTo>
                  <a:lnTo>
                    <a:pt x="2211" y="50"/>
                  </a:lnTo>
                  <a:lnTo>
                    <a:pt x="2248" y="175"/>
                  </a:lnTo>
                  <a:lnTo>
                    <a:pt x="2276" y="258"/>
                  </a:lnTo>
                  <a:lnTo>
                    <a:pt x="2343" y="346"/>
                  </a:lnTo>
                  <a:lnTo>
                    <a:pt x="2498" y="332"/>
                  </a:lnTo>
                  <a:lnTo>
                    <a:pt x="2577" y="300"/>
                  </a:lnTo>
                  <a:lnTo>
                    <a:pt x="2632" y="384"/>
                  </a:lnTo>
                  <a:lnTo>
                    <a:pt x="2739" y="448"/>
                  </a:lnTo>
                  <a:lnTo>
                    <a:pt x="2855" y="513"/>
                  </a:lnTo>
                  <a:lnTo>
                    <a:pt x="2847" y="615"/>
                  </a:lnTo>
                  <a:lnTo>
                    <a:pt x="2790" y="756"/>
                  </a:lnTo>
                  <a:lnTo>
                    <a:pt x="2741" y="869"/>
                  </a:lnTo>
                  <a:lnTo>
                    <a:pt x="2707" y="929"/>
                  </a:lnTo>
                  <a:lnTo>
                    <a:pt x="2714" y="1052"/>
                  </a:lnTo>
                  <a:lnTo>
                    <a:pt x="2880" y="1064"/>
                  </a:lnTo>
                  <a:lnTo>
                    <a:pt x="3033" y="1052"/>
                  </a:lnTo>
                  <a:lnTo>
                    <a:pt x="3077" y="1108"/>
                  </a:lnTo>
                  <a:lnTo>
                    <a:pt x="3102" y="1170"/>
                  </a:lnTo>
                  <a:lnTo>
                    <a:pt x="3199" y="1232"/>
                  </a:lnTo>
                  <a:lnTo>
                    <a:pt x="3211" y="1387"/>
                  </a:lnTo>
                  <a:lnTo>
                    <a:pt x="3234" y="1455"/>
                  </a:lnTo>
                  <a:lnTo>
                    <a:pt x="3304" y="1483"/>
                  </a:lnTo>
                  <a:lnTo>
                    <a:pt x="3336" y="1559"/>
                  </a:lnTo>
                  <a:lnTo>
                    <a:pt x="3352" y="1744"/>
                  </a:lnTo>
                  <a:lnTo>
                    <a:pt x="3126" y="1954"/>
                  </a:lnTo>
                  <a:lnTo>
                    <a:pt x="3061" y="1931"/>
                  </a:lnTo>
                  <a:lnTo>
                    <a:pt x="3024" y="1917"/>
                  </a:lnTo>
                  <a:lnTo>
                    <a:pt x="2952" y="1956"/>
                  </a:lnTo>
                  <a:lnTo>
                    <a:pt x="2913" y="1993"/>
                  </a:lnTo>
                  <a:lnTo>
                    <a:pt x="2802" y="2313"/>
                  </a:lnTo>
                  <a:lnTo>
                    <a:pt x="2781" y="2355"/>
                  </a:lnTo>
                  <a:lnTo>
                    <a:pt x="2790" y="2417"/>
                  </a:lnTo>
                  <a:lnTo>
                    <a:pt x="2813" y="2463"/>
                  </a:lnTo>
                  <a:lnTo>
                    <a:pt x="2850" y="2473"/>
                  </a:lnTo>
                  <a:lnTo>
                    <a:pt x="2885" y="2597"/>
                  </a:lnTo>
                  <a:lnTo>
                    <a:pt x="2927" y="2648"/>
                  </a:lnTo>
                  <a:lnTo>
                    <a:pt x="2906" y="2723"/>
                  </a:lnTo>
                  <a:lnTo>
                    <a:pt x="2882" y="2789"/>
                  </a:lnTo>
                  <a:lnTo>
                    <a:pt x="2655" y="2935"/>
                  </a:lnTo>
                  <a:lnTo>
                    <a:pt x="2609" y="2940"/>
                  </a:lnTo>
                  <a:lnTo>
                    <a:pt x="2496" y="2805"/>
                  </a:lnTo>
                  <a:lnTo>
                    <a:pt x="2380" y="2706"/>
                  </a:lnTo>
                  <a:lnTo>
                    <a:pt x="2389" y="2628"/>
                  </a:lnTo>
                  <a:lnTo>
                    <a:pt x="2297" y="2614"/>
                  </a:lnTo>
                  <a:lnTo>
                    <a:pt x="2104" y="2465"/>
                  </a:lnTo>
                  <a:lnTo>
                    <a:pt x="2065" y="2449"/>
                  </a:lnTo>
                  <a:lnTo>
                    <a:pt x="2003" y="2406"/>
                  </a:lnTo>
                  <a:lnTo>
                    <a:pt x="2009" y="2339"/>
                  </a:lnTo>
                  <a:lnTo>
                    <a:pt x="2037" y="2299"/>
                  </a:lnTo>
                  <a:lnTo>
                    <a:pt x="2037" y="2253"/>
                  </a:lnTo>
                  <a:lnTo>
                    <a:pt x="1966" y="2202"/>
                  </a:lnTo>
                  <a:lnTo>
                    <a:pt x="1993" y="2079"/>
                  </a:lnTo>
                  <a:lnTo>
                    <a:pt x="2028" y="1996"/>
                  </a:lnTo>
                  <a:lnTo>
                    <a:pt x="2032" y="1934"/>
                  </a:lnTo>
                  <a:lnTo>
                    <a:pt x="1988" y="1917"/>
                  </a:lnTo>
                  <a:lnTo>
                    <a:pt x="1868" y="2028"/>
                  </a:lnTo>
                  <a:lnTo>
                    <a:pt x="1861" y="2121"/>
                  </a:lnTo>
                  <a:lnTo>
                    <a:pt x="1753" y="2188"/>
                  </a:lnTo>
                  <a:lnTo>
                    <a:pt x="1613" y="2250"/>
                  </a:lnTo>
                  <a:lnTo>
                    <a:pt x="1569" y="2257"/>
                  </a:lnTo>
                  <a:lnTo>
                    <a:pt x="1500" y="2206"/>
                  </a:lnTo>
                  <a:lnTo>
                    <a:pt x="1377" y="2206"/>
                  </a:lnTo>
                  <a:lnTo>
                    <a:pt x="1377" y="2077"/>
                  </a:lnTo>
                  <a:lnTo>
                    <a:pt x="1428" y="2058"/>
                  </a:lnTo>
                  <a:lnTo>
                    <a:pt x="1428" y="1977"/>
                  </a:lnTo>
                  <a:lnTo>
                    <a:pt x="1387" y="1954"/>
                  </a:lnTo>
                  <a:lnTo>
                    <a:pt x="1393" y="1836"/>
                  </a:lnTo>
                  <a:lnTo>
                    <a:pt x="1428" y="1785"/>
                  </a:lnTo>
                  <a:lnTo>
                    <a:pt x="1412" y="1756"/>
                  </a:lnTo>
                  <a:lnTo>
                    <a:pt x="1359" y="1764"/>
                  </a:lnTo>
                  <a:lnTo>
                    <a:pt x="1278" y="1681"/>
                  </a:lnTo>
                  <a:lnTo>
                    <a:pt x="1278" y="1651"/>
                  </a:lnTo>
                  <a:lnTo>
                    <a:pt x="1220" y="1647"/>
                  </a:lnTo>
                  <a:lnTo>
                    <a:pt x="1192" y="1679"/>
                  </a:lnTo>
                  <a:lnTo>
                    <a:pt x="1114" y="1672"/>
                  </a:lnTo>
                  <a:lnTo>
                    <a:pt x="1102" y="1647"/>
                  </a:lnTo>
                  <a:lnTo>
                    <a:pt x="1048" y="1647"/>
                  </a:lnTo>
                  <a:lnTo>
                    <a:pt x="1016" y="1693"/>
                  </a:lnTo>
                  <a:lnTo>
                    <a:pt x="970" y="1691"/>
                  </a:lnTo>
                  <a:lnTo>
                    <a:pt x="935" y="1672"/>
                  </a:lnTo>
                  <a:lnTo>
                    <a:pt x="940" y="1459"/>
                  </a:lnTo>
                  <a:lnTo>
                    <a:pt x="806" y="1459"/>
                  </a:lnTo>
                  <a:lnTo>
                    <a:pt x="806" y="1399"/>
                  </a:lnTo>
                  <a:lnTo>
                    <a:pt x="755" y="1372"/>
                  </a:lnTo>
                  <a:lnTo>
                    <a:pt x="725" y="1418"/>
                  </a:lnTo>
                  <a:lnTo>
                    <a:pt x="664" y="1452"/>
                  </a:lnTo>
                  <a:lnTo>
                    <a:pt x="623" y="1420"/>
                  </a:lnTo>
                  <a:lnTo>
                    <a:pt x="602" y="1337"/>
                  </a:lnTo>
                  <a:lnTo>
                    <a:pt x="583" y="1158"/>
                  </a:lnTo>
                  <a:lnTo>
                    <a:pt x="535" y="1099"/>
                  </a:lnTo>
                  <a:lnTo>
                    <a:pt x="495" y="1055"/>
                  </a:lnTo>
                  <a:lnTo>
                    <a:pt x="484" y="1033"/>
                  </a:lnTo>
                  <a:lnTo>
                    <a:pt x="435" y="1033"/>
                  </a:lnTo>
                  <a:lnTo>
                    <a:pt x="349" y="1061"/>
                  </a:lnTo>
                  <a:lnTo>
                    <a:pt x="317" y="1107"/>
                  </a:lnTo>
                  <a:lnTo>
                    <a:pt x="278" y="1149"/>
                  </a:lnTo>
                  <a:lnTo>
                    <a:pt x="240" y="1145"/>
                  </a:lnTo>
                  <a:lnTo>
                    <a:pt x="143" y="1027"/>
                  </a:lnTo>
                  <a:lnTo>
                    <a:pt x="92" y="967"/>
                  </a:lnTo>
                  <a:lnTo>
                    <a:pt x="41" y="948"/>
                  </a:lnTo>
                  <a:lnTo>
                    <a:pt x="14" y="900"/>
                  </a:lnTo>
                  <a:lnTo>
                    <a:pt x="2" y="800"/>
                  </a:lnTo>
                  <a:lnTo>
                    <a:pt x="37" y="767"/>
                  </a:lnTo>
                  <a:lnTo>
                    <a:pt x="50" y="689"/>
                  </a:lnTo>
                  <a:lnTo>
                    <a:pt x="2" y="684"/>
                  </a:lnTo>
                  <a:lnTo>
                    <a:pt x="0" y="569"/>
                  </a:lnTo>
                  <a:close/>
                </a:path>
              </a:pathLst>
            </a:custGeom>
            <a:solidFill>
              <a:srgbClr val="CCEBF7"/>
            </a:solidFill>
            <a:ln>
              <a:noFill/>
            </a:ln>
          </p:spPr>
          <p:txBody>
            <a:bodyPr vert="horz" wrap="square" lIns="91440" tIns="45720" rIns="91440" bIns="45720" numCol="1" anchor="ctr" anchorCtr="0" compatLnSpc="1">
              <a:prstTxWarp prst="textNoShape">
                <a:avLst/>
              </a:prstTxWarp>
            </a:bodyPr>
            <a:lstStyle/>
            <a:p>
              <a:endParaRPr lang="nl-BE" sz="1350" dirty="0"/>
            </a:p>
          </p:txBody>
        </p:sp>
        <p:grpSp>
          <p:nvGrpSpPr>
            <p:cNvPr id="23" name="Groep 4">
              <a:extLst>
                <a:ext uri="{FF2B5EF4-FFF2-40B4-BE49-F238E27FC236}">
                  <a16:creationId xmlns:a16="http://schemas.microsoft.com/office/drawing/2014/main" id="{452DA083-84DE-4775-ADF5-87D468C745EF}"/>
                </a:ext>
              </a:extLst>
            </p:cNvPr>
            <p:cNvGrpSpPr/>
            <p:nvPr/>
          </p:nvGrpSpPr>
          <p:grpSpPr>
            <a:xfrm>
              <a:off x="1215413" y="1202855"/>
              <a:ext cx="7965701" cy="3379887"/>
              <a:chOff x="1231349" y="1625363"/>
              <a:chExt cx="7965701" cy="3379887"/>
            </a:xfrm>
          </p:grpSpPr>
          <p:sp>
            <p:nvSpPr>
              <p:cNvPr id="59" name="Tekstvak 5" hidden="1">
                <a:extLst>
                  <a:ext uri="{FF2B5EF4-FFF2-40B4-BE49-F238E27FC236}">
                    <a16:creationId xmlns:a16="http://schemas.microsoft.com/office/drawing/2014/main" id="{FA8CB41C-E6B0-488F-A144-0AC23AC8A997}"/>
                  </a:ext>
                </a:extLst>
              </p:cNvPr>
              <p:cNvSpPr txBox="1"/>
              <p:nvPr/>
            </p:nvSpPr>
            <p:spPr>
              <a:xfrm>
                <a:off x="1951348" y="2204081"/>
                <a:ext cx="1134500" cy="246221"/>
              </a:xfrm>
              <a:prstGeom prst="rect">
                <a:avLst/>
              </a:prstGeom>
              <a:noFill/>
            </p:spPr>
            <p:txBody>
              <a:bodyPr wrap="none" lIns="0" tIns="0" rIns="0" bIns="0" rtlCol="0" anchor="ctr" anchorCtr="0">
                <a:spAutoFit/>
              </a:bodyPr>
              <a:lstStyle/>
              <a:p>
                <a:pPr algn="r"/>
                <a:r>
                  <a:rPr lang="nl-BE" sz="1200" dirty="0">
                    <a:solidFill>
                      <a:schemeClr val="tx2"/>
                    </a:solidFill>
                  </a:rPr>
                  <a:t>Blankenberge</a:t>
                </a:r>
              </a:p>
            </p:txBody>
          </p:sp>
          <p:sp>
            <p:nvSpPr>
              <p:cNvPr id="60" name="Tekstvak 6">
                <a:extLst>
                  <a:ext uri="{FF2B5EF4-FFF2-40B4-BE49-F238E27FC236}">
                    <a16:creationId xmlns:a16="http://schemas.microsoft.com/office/drawing/2014/main" id="{D609D554-6158-46A1-8610-098813362238}"/>
                  </a:ext>
                </a:extLst>
              </p:cNvPr>
              <p:cNvSpPr txBox="1"/>
              <p:nvPr/>
            </p:nvSpPr>
            <p:spPr>
              <a:xfrm>
                <a:off x="2212282" y="2613801"/>
                <a:ext cx="675400" cy="246221"/>
              </a:xfrm>
              <a:prstGeom prst="rect">
                <a:avLst/>
              </a:prstGeom>
              <a:noFill/>
            </p:spPr>
            <p:txBody>
              <a:bodyPr wrap="none" lIns="0" tIns="0" rIns="0" bIns="0" rtlCol="0" anchor="ctr" anchorCtr="0">
                <a:spAutoFit/>
              </a:bodyPr>
              <a:lstStyle/>
              <a:p>
                <a:pPr algn="r"/>
                <a:r>
                  <a:rPr lang="nl-BE" sz="1200" dirty="0" err="1">
                    <a:solidFill>
                      <a:schemeClr val="tx2"/>
                    </a:solidFill>
                  </a:rPr>
                  <a:t>Loppem</a:t>
                </a:r>
                <a:endParaRPr lang="nl-BE" sz="1200" dirty="0">
                  <a:solidFill>
                    <a:schemeClr val="tx2"/>
                  </a:solidFill>
                </a:endParaRPr>
              </a:p>
            </p:txBody>
          </p:sp>
          <p:sp>
            <p:nvSpPr>
              <p:cNvPr id="61" name="Tekstvak 7">
                <a:extLst>
                  <a:ext uri="{FF2B5EF4-FFF2-40B4-BE49-F238E27FC236}">
                    <a16:creationId xmlns:a16="http://schemas.microsoft.com/office/drawing/2014/main" id="{33C84B5A-B26F-40C5-A3BB-28A148B6C6A4}"/>
                  </a:ext>
                </a:extLst>
              </p:cNvPr>
              <p:cNvSpPr txBox="1"/>
              <p:nvPr/>
            </p:nvSpPr>
            <p:spPr>
              <a:xfrm>
                <a:off x="1231349" y="3302468"/>
                <a:ext cx="874429" cy="246221"/>
              </a:xfrm>
              <a:prstGeom prst="rect">
                <a:avLst/>
              </a:prstGeom>
              <a:noFill/>
            </p:spPr>
            <p:txBody>
              <a:bodyPr wrap="none" lIns="0" tIns="0" rIns="0" bIns="0" rtlCol="0" anchor="ctr" anchorCtr="0">
                <a:spAutoFit/>
              </a:bodyPr>
              <a:lstStyle/>
              <a:p>
                <a:pPr algn="r"/>
                <a:r>
                  <a:rPr lang="nl-BE" sz="1200" dirty="0">
                    <a:solidFill>
                      <a:schemeClr val="tx2"/>
                    </a:solidFill>
                  </a:rPr>
                  <a:t>Diksmuide</a:t>
                </a:r>
              </a:p>
            </p:txBody>
          </p:sp>
          <p:sp>
            <p:nvSpPr>
              <p:cNvPr id="62" name="Tekstvak 8">
                <a:extLst>
                  <a:ext uri="{FF2B5EF4-FFF2-40B4-BE49-F238E27FC236}">
                    <a16:creationId xmlns:a16="http://schemas.microsoft.com/office/drawing/2014/main" id="{AF1236C3-9A6A-4173-9517-56CCEBCCDB5A}"/>
                  </a:ext>
                </a:extLst>
              </p:cNvPr>
              <p:cNvSpPr txBox="1"/>
              <p:nvPr/>
            </p:nvSpPr>
            <p:spPr>
              <a:xfrm>
                <a:off x="1635650" y="3971630"/>
                <a:ext cx="433880" cy="246221"/>
              </a:xfrm>
              <a:prstGeom prst="rect">
                <a:avLst/>
              </a:prstGeom>
              <a:noFill/>
            </p:spPr>
            <p:txBody>
              <a:bodyPr wrap="none" lIns="0" tIns="0" rIns="0" bIns="0" rtlCol="0" anchor="ctr" anchorCtr="0">
                <a:spAutoFit/>
              </a:bodyPr>
              <a:lstStyle/>
              <a:p>
                <a:pPr algn="r"/>
                <a:r>
                  <a:rPr lang="nl-BE" sz="1200" dirty="0">
                    <a:solidFill>
                      <a:schemeClr val="tx2"/>
                    </a:solidFill>
                  </a:rPr>
                  <a:t>Ieper</a:t>
                </a:r>
              </a:p>
            </p:txBody>
          </p:sp>
          <p:sp>
            <p:nvSpPr>
              <p:cNvPr id="63" name="Tekstvak 9">
                <a:extLst>
                  <a:ext uri="{FF2B5EF4-FFF2-40B4-BE49-F238E27FC236}">
                    <a16:creationId xmlns:a16="http://schemas.microsoft.com/office/drawing/2014/main" id="{37455CF6-6BE4-4817-8BFB-C9CCEBAD14BF}"/>
                  </a:ext>
                </a:extLst>
              </p:cNvPr>
              <p:cNvSpPr txBox="1"/>
              <p:nvPr/>
            </p:nvSpPr>
            <p:spPr>
              <a:xfrm>
                <a:off x="3424069" y="2565753"/>
                <a:ext cx="891699" cy="246221"/>
              </a:xfrm>
              <a:prstGeom prst="rect">
                <a:avLst/>
              </a:prstGeom>
              <a:noFill/>
            </p:spPr>
            <p:txBody>
              <a:bodyPr wrap="none" lIns="0" tIns="0" rIns="0" bIns="0" rtlCol="0" anchor="ctr" anchorCtr="0">
                <a:spAutoFit/>
              </a:bodyPr>
              <a:lstStyle/>
              <a:p>
                <a:pPr algn="ctr"/>
                <a:r>
                  <a:rPr lang="nl-BE" sz="1200" dirty="0">
                    <a:solidFill>
                      <a:schemeClr val="tx2"/>
                    </a:solidFill>
                  </a:rPr>
                  <a:t>Maldegem</a:t>
                </a:r>
              </a:p>
            </p:txBody>
          </p:sp>
          <p:sp>
            <p:nvSpPr>
              <p:cNvPr id="64" name="Tekstvak 10">
                <a:extLst>
                  <a:ext uri="{FF2B5EF4-FFF2-40B4-BE49-F238E27FC236}">
                    <a16:creationId xmlns:a16="http://schemas.microsoft.com/office/drawing/2014/main" id="{43E66725-2A5F-4EFA-9A9A-2FB1AA85C102}"/>
                  </a:ext>
                </a:extLst>
              </p:cNvPr>
              <p:cNvSpPr txBox="1"/>
              <p:nvPr/>
            </p:nvSpPr>
            <p:spPr>
              <a:xfrm>
                <a:off x="3079781" y="3454605"/>
                <a:ext cx="365485" cy="246221"/>
              </a:xfrm>
              <a:prstGeom prst="rect">
                <a:avLst/>
              </a:prstGeom>
              <a:noFill/>
            </p:spPr>
            <p:txBody>
              <a:bodyPr wrap="none" lIns="0" tIns="0" rIns="0" bIns="0" rtlCol="0" anchor="ctr" anchorCtr="0">
                <a:spAutoFit/>
              </a:bodyPr>
              <a:lstStyle/>
              <a:p>
                <a:pPr algn="ctr"/>
                <a:r>
                  <a:rPr lang="nl-BE" sz="1200" dirty="0">
                    <a:solidFill>
                      <a:schemeClr val="tx2"/>
                    </a:solidFill>
                  </a:rPr>
                  <a:t>Tielt</a:t>
                </a:r>
              </a:p>
            </p:txBody>
          </p:sp>
          <p:sp>
            <p:nvSpPr>
              <p:cNvPr id="65" name="Tekstvak 11">
                <a:extLst>
                  <a:ext uri="{FF2B5EF4-FFF2-40B4-BE49-F238E27FC236}">
                    <a16:creationId xmlns:a16="http://schemas.microsoft.com/office/drawing/2014/main" id="{28EF228C-441D-40ED-A329-2F3D19375506}"/>
                  </a:ext>
                </a:extLst>
              </p:cNvPr>
              <p:cNvSpPr txBox="1"/>
              <p:nvPr/>
            </p:nvSpPr>
            <p:spPr>
              <a:xfrm>
                <a:off x="1835217" y="3573469"/>
                <a:ext cx="818088" cy="246221"/>
              </a:xfrm>
              <a:prstGeom prst="rect">
                <a:avLst/>
              </a:prstGeom>
              <a:noFill/>
            </p:spPr>
            <p:txBody>
              <a:bodyPr wrap="none" lIns="0" tIns="0" rIns="0" bIns="0" rtlCol="0" anchor="ctr" anchorCtr="0">
                <a:spAutoFit/>
              </a:bodyPr>
              <a:lstStyle/>
              <a:p>
                <a:pPr algn="r"/>
                <a:r>
                  <a:rPr lang="nl-BE" sz="1200" dirty="0">
                    <a:solidFill>
                      <a:schemeClr val="tx2"/>
                    </a:solidFill>
                  </a:rPr>
                  <a:t>Roeselare</a:t>
                </a:r>
              </a:p>
            </p:txBody>
          </p:sp>
          <p:sp>
            <p:nvSpPr>
              <p:cNvPr id="66" name="Tekstvak 12">
                <a:extLst>
                  <a:ext uri="{FF2B5EF4-FFF2-40B4-BE49-F238E27FC236}">
                    <a16:creationId xmlns:a16="http://schemas.microsoft.com/office/drawing/2014/main" id="{151F92D5-D764-4CC0-9AA5-12A37E2878FD}"/>
                  </a:ext>
                </a:extLst>
              </p:cNvPr>
              <p:cNvSpPr txBox="1"/>
              <p:nvPr/>
            </p:nvSpPr>
            <p:spPr>
              <a:xfrm>
                <a:off x="2531610" y="4405478"/>
                <a:ext cx="893751" cy="246221"/>
              </a:xfrm>
              <a:prstGeom prst="rect">
                <a:avLst/>
              </a:prstGeom>
              <a:noFill/>
            </p:spPr>
            <p:txBody>
              <a:bodyPr wrap="none" lIns="0" tIns="0" rIns="0" bIns="0" rtlCol="0" anchor="ctr" anchorCtr="0">
                <a:spAutoFit/>
              </a:bodyPr>
              <a:lstStyle/>
              <a:p>
                <a:pPr algn="ctr"/>
                <a:r>
                  <a:rPr lang="nl-BE" sz="1200" dirty="0">
                    <a:solidFill>
                      <a:schemeClr val="tx2"/>
                    </a:solidFill>
                  </a:rPr>
                  <a:t>Zwevegem</a:t>
                </a:r>
              </a:p>
            </p:txBody>
          </p:sp>
          <p:sp>
            <p:nvSpPr>
              <p:cNvPr id="67" name="Tekstvak 13">
                <a:extLst>
                  <a:ext uri="{FF2B5EF4-FFF2-40B4-BE49-F238E27FC236}">
                    <a16:creationId xmlns:a16="http://schemas.microsoft.com/office/drawing/2014/main" id="{90FE47AB-BA61-447C-9531-26EA42AB6A64}"/>
                  </a:ext>
                </a:extLst>
              </p:cNvPr>
              <p:cNvSpPr txBox="1"/>
              <p:nvPr/>
            </p:nvSpPr>
            <p:spPr>
              <a:xfrm>
                <a:off x="4510737" y="2744269"/>
                <a:ext cx="682495" cy="246221"/>
              </a:xfrm>
              <a:prstGeom prst="rect">
                <a:avLst/>
              </a:prstGeom>
              <a:noFill/>
            </p:spPr>
            <p:txBody>
              <a:bodyPr wrap="none" lIns="0" tIns="0" rIns="0" bIns="0" rtlCol="0" anchor="ctr" anchorCtr="0">
                <a:spAutoFit/>
              </a:bodyPr>
              <a:lstStyle/>
              <a:p>
                <a:pPr algn="r"/>
                <a:r>
                  <a:rPr lang="nl-BE" sz="1200" dirty="0">
                    <a:solidFill>
                      <a:schemeClr val="tx2"/>
                    </a:solidFill>
                  </a:rPr>
                  <a:t>Beveren</a:t>
                </a:r>
              </a:p>
            </p:txBody>
          </p:sp>
          <p:sp>
            <p:nvSpPr>
              <p:cNvPr id="68" name="Tekstvak 14">
                <a:extLst>
                  <a:ext uri="{FF2B5EF4-FFF2-40B4-BE49-F238E27FC236}">
                    <a16:creationId xmlns:a16="http://schemas.microsoft.com/office/drawing/2014/main" id="{C11EC51F-3773-48FC-8363-600D910047F2}"/>
                  </a:ext>
                </a:extLst>
              </p:cNvPr>
              <p:cNvSpPr txBox="1"/>
              <p:nvPr/>
            </p:nvSpPr>
            <p:spPr>
              <a:xfrm>
                <a:off x="3888908" y="3116237"/>
                <a:ext cx="700876" cy="246221"/>
              </a:xfrm>
              <a:prstGeom prst="rect">
                <a:avLst/>
              </a:prstGeom>
              <a:noFill/>
            </p:spPr>
            <p:txBody>
              <a:bodyPr wrap="none" lIns="0" tIns="0" rIns="0" bIns="0" rtlCol="0" anchor="ctr" anchorCtr="0">
                <a:spAutoFit/>
              </a:bodyPr>
              <a:lstStyle/>
              <a:p>
                <a:pPr algn="r"/>
                <a:r>
                  <a:rPr lang="nl-BE" sz="1200" dirty="0">
                    <a:solidFill>
                      <a:schemeClr val="tx2"/>
                    </a:solidFill>
                  </a:rPr>
                  <a:t>Lochristi</a:t>
                </a:r>
              </a:p>
            </p:txBody>
          </p:sp>
          <p:sp>
            <p:nvSpPr>
              <p:cNvPr id="69" name="Tekstvak 15">
                <a:extLst>
                  <a:ext uri="{FF2B5EF4-FFF2-40B4-BE49-F238E27FC236}">
                    <a16:creationId xmlns:a16="http://schemas.microsoft.com/office/drawing/2014/main" id="{B8064E2A-CB83-4754-B646-C2313D137664}"/>
                  </a:ext>
                </a:extLst>
              </p:cNvPr>
              <p:cNvSpPr txBox="1"/>
              <p:nvPr/>
            </p:nvSpPr>
            <p:spPr>
              <a:xfrm>
                <a:off x="4064617" y="3603810"/>
                <a:ext cx="406351" cy="246221"/>
              </a:xfrm>
              <a:prstGeom prst="rect">
                <a:avLst/>
              </a:prstGeom>
              <a:noFill/>
            </p:spPr>
            <p:txBody>
              <a:bodyPr wrap="none" lIns="0" tIns="0" rIns="0" bIns="0" rtlCol="0" anchor="ctr" anchorCtr="0">
                <a:spAutoFit/>
              </a:bodyPr>
              <a:lstStyle/>
              <a:p>
                <a:pPr algn="ctr"/>
                <a:r>
                  <a:rPr lang="nl-BE" sz="1200" dirty="0">
                    <a:solidFill>
                      <a:schemeClr val="tx2"/>
                    </a:solidFill>
                  </a:rPr>
                  <a:t>Gent</a:t>
                </a:r>
              </a:p>
            </p:txBody>
          </p:sp>
          <p:sp>
            <p:nvSpPr>
              <p:cNvPr id="70" name="Tekstvak 16">
                <a:extLst>
                  <a:ext uri="{FF2B5EF4-FFF2-40B4-BE49-F238E27FC236}">
                    <a16:creationId xmlns:a16="http://schemas.microsoft.com/office/drawing/2014/main" id="{DAB5FD19-8A59-4C06-B7DA-A01365176232}"/>
                  </a:ext>
                </a:extLst>
              </p:cNvPr>
              <p:cNvSpPr txBox="1"/>
              <p:nvPr/>
            </p:nvSpPr>
            <p:spPr>
              <a:xfrm>
                <a:off x="3336042" y="4115965"/>
                <a:ext cx="1033788" cy="246221"/>
              </a:xfrm>
              <a:prstGeom prst="rect">
                <a:avLst/>
              </a:prstGeom>
              <a:noFill/>
            </p:spPr>
            <p:txBody>
              <a:bodyPr wrap="none" lIns="0" tIns="0" rIns="0" bIns="0" rtlCol="0" anchor="ctr" anchorCtr="0">
                <a:spAutoFit/>
              </a:bodyPr>
              <a:lstStyle/>
              <a:p>
                <a:pPr algn="ctr"/>
                <a:r>
                  <a:rPr lang="nl-BE" sz="1200" dirty="0">
                    <a:solidFill>
                      <a:schemeClr val="tx2"/>
                    </a:solidFill>
                  </a:rPr>
                  <a:t>Oudenaarde</a:t>
                </a:r>
              </a:p>
            </p:txBody>
          </p:sp>
          <p:sp>
            <p:nvSpPr>
              <p:cNvPr id="71" name="Tekstvak 17">
                <a:extLst>
                  <a:ext uri="{FF2B5EF4-FFF2-40B4-BE49-F238E27FC236}">
                    <a16:creationId xmlns:a16="http://schemas.microsoft.com/office/drawing/2014/main" id="{129EBB8D-6B3F-47FD-8854-B249D995E9CD}"/>
                  </a:ext>
                </a:extLst>
              </p:cNvPr>
              <p:cNvSpPr txBox="1"/>
              <p:nvPr/>
            </p:nvSpPr>
            <p:spPr>
              <a:xfrm>
                <a:off x="6226990" y="1625363"/>
                <a:ext cx="1028147" cy="246221"/>
              </a:xfrm>
              <a:prstGeom prst="rect">
                <a:avLst/>
              </a:prstGeom>
              <a:noFill/>
            </p:spPr>
            <p:txBody>
              <a:bodyPr wrap="none" lIns="0" tIns="0" rIns="0" bIns="0" rtlCol="0" anchor="ctr" anchorCtr="0">
                <a:spAutoFit/>
              </a:bodyPr>
              <a:lstStyle/>
              <a:p>
                <a:pPr algn="ctr"/>
                <a:r>
                  <a:rPr lang="nl-BE" sz="1200" dirty="0">
                    <a:solidFill>
                      <a:schemeClr val="tx2"/>
                    </a:solidFill>
                  </a:rPr>
                  <a:t>Hoogstraten</a:t>
                </a:r>
              </a:p>
            </p:txBody>
          </p:sp>
          <p:sp>
            <p:nvSpPr>
              <p:cNvPr id="72" name="Tekstvak 18">
                <a:extLst>
                  <a:ext uri="{FF2B5EF4-FFF2-40B4-BE49-F238E27FC236}">
                    <a16:creationId xmlns:a16="http://schemas.microsoft.com/office/drawing/2014/main" id="{9B440A25-6F74-4CFA-9554-93482A4D51EB}"/>
                  </a:ext>
                </a:extLst>
              </p:cNvPr>
              <p:cNvSpPr txBox="1"/>
              <p:nvPr/>
            </p:nvSpPr>
            <p:spPr>
              <a:xfrm>
                <a:off x="5752326" y="2103426"/>
                <a:ext cx="542541" cy="246221"/>
              </a:xfrm>
              <a:prstGeom prst="rect">
                <a:avLst/>
              </a:prstGeom>
              <a:noFill/>
            </p:spPr>
            <p:txBody>
              <a:bodyPr wrap="none" lIns="0" tIns="0" rIns="0" bIns="0" rtlCol="0" anchor="ctr" anchorCtr="0">
                <a:spAutoFit/>
              </a:bodyPr>
              <a:lstStyle/>
              <a:p>
                <a:pPr algn="r"/>
                <a:r>
                  <a:rPr lang="nl-BE" sz="1200" dirty="0">
                    <a:solidFill>
                      <a:schemeClr val="tx2"/>
                    </a:solidFill>
                  </a:rPr>
                  <a:t>Brecht</a:t>
                </a:r>
              </a:p>
            </p:txBody>
          </p:sp>
          <p:sp>
            <p:nvSpPr>
              <p:cNvPr id="74" name="Tekstvak 20">
                <a:extLst>
                  <a:ext uri="{FF2B5EF4-FFF2-40B4-BE49-F238E27FC236}">
                    <a16:creationId xmlns:a16="http://schemas.microsoft.com/office/drawing/2014/main" id="{89D83BD6-E60E-45F2-AF45-E2A8DE3B5F8D}"/>
                  </a:ext>
                </a:extLst>
              </p:cNvPr>
              <p:cNvSpPr txBox="1"/>
              <p:nvPr/>
            </p:nvSpPr>
            <p:spPr>
              <a:xfrm>
                <a:off x="4716870" y="3994817"/>
                <a:ext cx="412336" cy="246221"/>
              </a:xfrm>
              <a:prstGeom prst="rect">
                <a:avLst/>
              </a:prstGeom>
              <a:noFill/>
            </p:spPr>
            <p:txBody>
              <a:bodyPr wrap="none" lIns="0" tIns="0" rIns="0" bIns="0" rtlCol="0" anchor="ctr" anchorCtr="0">
                <a:spAutoFit/>
              </a:bodyPr>
              <a:lstStyle/>
              <a:p>
                <a:pPr algn="ctr"/>
                <a:r>
                  <a:rPr lang="nl-BE" sz="1200" dirty="0">
                    <a:solidFill>
                      <a:schemeClr val="tx2"/>
                    </a:solidFill>
                  </a:rPr>
                  <a:t>Aalst</a:t>
                </a:r>
              </a:p>
            </p:txBody>
          </p:sp>
          <p:sp>
            <p:nvSpPr>
              <p:cNvPr id="75" name="Tekstvak 21">
                <a:extLst>
                  <a:ext uri="{FF2B5EF4-FFF2-40B4-BE49-F238E27FC236}">
                    <a16:creationId xmlns:a16="http://schemas.microsoft.com/office/drawing/2014/main" id="{0502641E-6EE6-421B-94F3-27C5A933A17C}"/>
                  </a:ext>
                </a:extLst>
              </p:cNvPr>
              <p:cNvSpPr txBox="1"/>
              <p:nvPr/>
            </p:nvSpPr>
            <p:spPr>
              <a:xfrm>
                <a:off x="6901585" y="2277152"/>
                <a:ext cx="763115" cy="246221"/>
              </a:xfrm>
              <a:prstGeom prst="rect">
                <a:avLst/>
              </a:prstGeom>
              <a:noFill/>
            </p:spPr>
            <p:txBody>
              <a:bodyPr wrap="none" lIns="0" tIns="0" rIns="0" bIns="0" rtlCol="0" anchor="ctr" anchorCtr="0">
                <a:spAutoFit/>
              </a:bodyPr>
              <a:lstStyle/>
              <a:p>
                <a:pPr algn="ctr"/>
                <a:r>
                  <a:rPr lang="nl-BE" sz="1200" dirty="0">
                    <a:solidFill>
                      <a:schemeClr val="tx2"/>
                    </a:solidFill>
                  </a:rPr>
                  <a:t>Turnhout</a:t>
                </a:r>
              </a:p>
            </p:txBody>
          </p:sp>
          <p:sp>
            <p:nvSpPr>
              <p:cNvPr id="76" name="Tekstvak 22">
                <a:extLst>
                  <a:ext uri="{FF2B5EF4-FFF2-40B4-BE49-F238E27FC236}">
                    <a16:creationId xmlns:a16="http://schemas.microsoft.com/office/drawing/2014/main" id="{5B651AFD-AE6D-4EF7-8A40-213746054C28}"/>
                  </a:ext>
                </a:extLst>
              </p:cNvPr>
              <p:cNvSpPr txBox="1"/>
              <p:nvPr/>
            </p:nvSpPr>
            <p:spPr>
              <a:xfrm>
                <a:off x="6250450" y="2901988"/>
                <a:ext cx="801503" cy="246221"/>
              </a:xfrm>
              <a:prstGeom prst="rect">
                <a:avLst/>
              </a:prstGeom>
              <a:noFill/>
            </p:spPr>
            <p:txBody>
              <a:bodyPr wrap="none" lIns="0" tIns="0" rIns="0" bIns="0" rtlCol="0" anchor="ctr" anchorCtr="0">
                <a:spAutoFit/>
              </a:bodyPr>
              <a:lstStyle/>
              <a:p>
                <a:pPr algn="ctr"/>
                <a:r>
                  <a:rPr lang="nl-BE" sz="1200" dirty="0">
                    <a:solidFill>
                      <a:schemeClr val="tx2"/>
                    </a:solidFill>
                  </a:rPr>
                  <a:t>Boechout</a:t>
                </a:r>
              </a:p>
            </p:txBody>
          </p:sp>
          <p:sp>
            <p:nvSpPr>
              <p:cNvPr id="77" name="Tekstvak 23">
                <a:extLst>
                  <a:ext uri="{FF2B5EF4-FFF2-40B4-BE49-F238E27FC236}">
                    <a16:creationId xmlns:a16="http://schemas.microsoft.com/office/drawing/2014/main" id="{0A4A301B-20ED-47FB-8849-9A7CF089A955}"/>
                  </a:ext>
                </a:extLst>
              </p:cNvPr>
              <p:cNvSpPr txBox="1"/>
              <p:nvPr/>
            </p:nvSpPr>
            <p:spPr>
              <a:xfrm>
                <a:off x="5563610" y="3408305"/>
                <a:ext cx="1540252" cy="246221"/>
              </a:xfrm>
              <a:prstGeom prst="rect">
                <a:avLst/>
              </a:prstGeom>
              <a:noFill/>
            </p:spPr>
            <p:txBody>
              <a:bodyPr wrap="none" lIns="0" tIns="0" rIns="0" bIns="0" rtlCol="0" anchor="ctr" anchorCtr="0">
                <a:spAutoFit/>
              </a:bodyPr>
              <a:lstStyle/>
              <a:p>
                <a:pPr algn="ctr"/>
                <a:r>
                  <a:rPr lang="nl-BE" sz="1200" dirty="0">
                    <a:solidFill>
                      <a:schemeClr val="tx2"/>
                    </a:solidFill>
                  </a:rPr>
                  <a:t>St-Katelijne-Waver</a:t>
                </a:r>
              </a:p>
            </p:txBody>
          </p:sp>
          <p:sp>
            <p:nvSpPr>
              <p:cNvPr id="78" name="Tekstvak 24">
                <a:extLst>
                  <a:ext uri="{FF2B5EF4-FFF2-40B4-BE49-F238E27FC236}">
                    <a16:creationId xmlns:a16="http://schemas.microsoft.com/office/drawing/2014/main" id="{92AA9651-F124-41FD-9C7B-667BF30BEDCB}"/>
                  </a:ext>
                </a:extLst>
              </p:cNvPr>
              <p:cNvSpPr txBox="1"/>
              <p:nvPr/>
            </p:nvSpPr>
            <p:spPr>
              <a:xfrm>
                <a:off x="5286637" y="4759029"/>
                <a:ext cx="848524" cy="246221"/>
              </a:xfrm>
              <a:prstGeom prst="rect">
                <a:avLst/>
              </a:prstGeom>
              <a:noFill/>
            </p:spPr>
            <p:txBody>
              <a:bodyPr wrap="none" lIns="0" tIns="0" rIns="0" bIns="0" rtlCol="0" anchor="ctr" anchorCtr="0">
                <a:spAutoFit/>
              </a:bodyPr>
              <a:lstStyle/>
              <a:p>
                <a:pPr algn="ctr"/>
                <a:r>
                  <a:rPr lang="nl-BE" sz="1200" dirty="0" err="1">
                    <a:solidFill>
                      <a:schemeClr val="tx2"/>
                    </a:solidFill>
                  </a:rPr>
                  <a:t>Schepdaal</a:t>
                </a:r>
                <a:endParaRPr lang="nl-BE" sz="1200" dirty="0">
                  <a:solidFill>
                    <a:schemeClr val="tx2"/>
                  </a:solidFill>
                </a:endParaRPr>
              </a:p>
            </p:txBody>
          </p:sp>
          <p:sp>
            <p:nvSpPr>
              <p:cNvPr id="79" name="Tekstvak 25">
                <a:extLst>
                  <a:ext uri="{FF2B5EF4-FFF2-40B4-BE49-F238E27FC236}">
                    <a16:creationId xmlns:a16="http://schemas.microsoft.com/office/drawing/2014/main" id="{6D316D4E-49C7-47AF-B08C-2120CC584093}"/>
                  </a:ext>
                </a:extLst>
              </p:cNvPr>
              <p:cNvSpPr txBox="1"/>
              <p:nvPr/>
            </p:nvSpPr>
            <p:spPr>
              <a:xfrm>
                <a:off x="7215626" y="3017824"/>
                <a:ext cx="382584" cy="246221"/>
              </a:xfrm>
              <a:prstGeom prst="rect">
                <a:avLst/>
              </a:prstGeom>
              <a:noFill/>
            </p:spPr>
            <p:txBody>
              <a:bodyPr wrap="none" lIns="0" tIns="0" rIns="0" bIns="0" rtlCol="0" anchor="ctr" anchorCtr="0">
                <a:spAutoFit/>
              </a:bodyPr>
              <a:lstStyle/>
              <a:p>
                <a:pPr algn="ctr"/>
                <a:r>
                  <a:rPr lang="nl-BE" sz="1200" dirty="0">
                    <a:solidFill>
                      <a:schemeClr val="tx2"/>
                    </a:solidFill>
                  </a:rPr>
                  <a:t>Geel</a:t>
                </a:r>
              </a:p>
            </p:txBody>
          </p:sp>
          <p:sp>
            <p:nvSpPr>
              <p:cNvPr id="80" name="Tekstvak 26">
                <a:extLst>
                  <a:ext uri="{FF2B5EF4-FFF2-40B4-BE49-F238E27FC236}">
                    <a16:creationId xmlns:a16="http://schemas.microsoft.com/office/drawing/2014/main" id="{A864D3AE-2EA1-4F1A-8862-BBEEA31003BF}"/>
                  </a:ext>
                </a:extLst>
              </p:cNvPr>
              <p:cNvSpPr txBox="1"/>
              <p:nvPr/>
            </p:nvSpPr>
            <p:spPr>
              <a:xfrm>
                <a:off x="7011882" y="3794574"/>
                <a:ext cx="943763" cy="246221"/>
              </a:xfrm>
              <a:prstGeom prst="rect">
                <a:avLst/>
              </a:prstGeom>
              <a:noFill/>
            </p:spPr>
            <p:txBody>
              <a:bodyPr wrap="none" lIns="0" tIns="0" rIns="0" bIns="0" rtlCol="0" anchor="ctr" anchorCtr="0">
                <a:spAutoFit/>
              </a:bodyPr>
              <a:lstStyle/>
              <a:p>
                <a:pPr algn="ctr"/>
                <a:r>
                  <a:rPr lang="nl-BE" sz="1200" dirty="0">
                    <a:solidFill>
                      <a:schemeClr val="tx2"/>
                    </a:solidFill>
                  </a:rPr>
                  <a:t>Bekkevoort</a:t>
                </a:r>
              </a:p>
            </p:txBody>
          </p:sp>
          <p:sp>
            <p:nvSpPr>
              <p:cNvPr id="81" name="Tekstvak 27">
                <a:extLst>
                  <a:ext uri="{FF2B5EF4-FFF2-40B4-BE49-F238E27FC236}">
                    <a16:creationId xmlns:a16="http://schemas.microsoft.com/office/drawing/2014/main" id="{19F61782-303B-4A5B-8312-914424BBC430}"/>
                  </a:ext>
                </a:extLst>
              </p:cNvPr>
              <p:cNvSpPr txBox="1"/>
              <p:nvPr/>
            </p:nvSpPr>
            <p:spPr>
              <a:xfrm>
                <a:off x="6233575" y="4263667"/>
                <a:ext cx="594352" cy="246221"/>
              </a:xfrm>
              <a:prstGeom prst="rect">
                <a:avLst/>
              </a:prstGeom>
              <a:noFill/>
            </p:spPr>
            <p:txBody>
              <a:bodyPr wrap="none" lIns="0" tIns="0" rIns="0" bIns="0" rtlCol="0" anchor="ctr" anchorCtr="0">
                <a:spAutoFit/>
              </a:bodyPr>
              <a:lstStyle/>
              <a:p>
                <a:pPr algn="ctr"/>
                <a:r>
                  <a:rPr lang="nl-BE" sz="1200" dirty="0">
                    <a:solidFill>
                      <a:schemeClr val="tx2"/>
                    </a:solidFill>
                  </a:rPr>
                  <a:t>Leuven</a:t>
                </a:r>
              </a:p>
            </p:txBody>
          </p:sp>
          <p:sp>
            <p:nvSpPr>
              <p:cNvPr id="82" name="Tekstvak 28">
                <a:extLst>
                  <a:ext uri="{FF2B5EF4-FFF2-40B4-BE49-F238E27FC236}">
                    <a16:creationId xmlns:a16="http://schemas.microsoft.com/office/drawing/2014/main" id="{76D2F79B-8AA8-49D3-A7FD-C58E183A6917}"/>
                  </a:ext>
                </a:extLst>
              </p:cNvPr>
              <p:cNvSpPr txBox="1"/>
              <p:nvPr/>
            </p:nvSpPr>
            <p:spPr>
              <a:xfrm>
                <a:off x="8812927" y="3089768"/>
                <a:ext cx="384123" cy="246221"/>
              </a:xfrm>
              <a:prstGeom prst="rect">
                <a:avLst/>
              </a:prstGeom>
              <a:noFill/>
            </p:spPr>
            <p:txBody>
              <a:bodyPr wrap="none" lIns="0" tIns="0" rIns="0" bIns="0" rtlCol="0" anchor="ctr" anchorCtr="0">
                <a:spAutoFit/>
              </a:bodyPr>
              <a:lstStyle/>
              <a:p>
                <a:pPr algn="ctr"/>
                <a:r>
                  <a:rPr lang="nl-BE" sz="1200" dirty="0">
                    <a:solidFill>
                      <a:schemeClr val="tx2"/>
                    </a:solidFill>
                  </a:rPr>
                  <a:t>Bree</a:t>
                </a:r>
              </a:p>
            </p:txBody>
          </p:sp>
          <p:sp>
            <p:nvSpPr>
              <p:cNvPr id="83" name="Tekstvak 29">
                <a:extLst>
                  <a:ext uri="{FF2B5EF4-FFF2-40B4-BE49-F238E27FC236}">
                    <a16:creationId xmlns:a16="http://schemas.microsoft.com/office/drawing/2014/main" id="{B23D0AD1-1D73-45D2-AB92-2B5A191B275E}"/>
                  </a:ext>
                </a:extLst>
              </p:cNvPr>
              <p:cNvSpPr txBox="1"/>
              <p:nvPr/>
            </p:nvSpPr>
            <p:spPr>
              <a:xfrm>
                <a:off x="7899085" y="3509438"/>
                <a:ext cx="607004" cy="246221"/>
              </a:xfrm>
              <a:prstGeom prst="rect">
                <a:avLst/>
              </a:prstGeom>
              <a:noFill/>
            </p:spPr>
            <p:txBody>
              <a:bodyPr wrap="none" lIns="0" tIns="0" rIns="0" bIns="0" rtlCol="0" anchor="ctr" anchorCtr="0">
                <a:spAutoFit/>
              </a:bodyPr>
              <a:lstStyle/>
              <a:p>
                <a:pPr algn="ctr"/>
                <a:r>
                  <a:rPr lang="nl-BE" sz="1200" dirty="0">
                    <a:solidFill>
                      <a:schemeClr val="tx2"/>
                    </a:solidFill>
                  </a:rPr>
                  <a:t>Hasselt</a:t>
                </a:r>
              </a:p>
            </p:txBody>
          </p:sp>
          <p:sp>
            <p:nvSpPr>
              <p:cNvPr id="84" name="Tekstvak 30">
                <a:extLst>
                  <a:ext uri="{FF2B5EF4-FFF2-40B4-BE49-F238E27FC236}">
                    <a16:creationId xmlns:a16="http://schemas.microsoft.com/office/drawing/2014/main" id="{69B5730D-B054-4B2B-912E-E38A30463C65}"/>
                  </a:ext>
                </a:extLst>
              </p:cNvPr>
              <p:cNvSpPr txBox="1"/>
              <p:nvPr/>
            </p:nvSpPr>
            <p:spPr>
              <a:xfrm>
                <a:off x="7482751" y="4298125"/>
                <a:ext cx="852884" cy="246221"/>
              </a:xfrm>
              <a:prstGeom prst="rect">
                <a:avLst/>
              </a:prstGeom>
              <a:noFill/>
            </p:spPr>
            <p:txBody>
              <a:bodyPr wrap="none" lIns="0" tIns="0" rIns="0" bIns="0" rtlCol="0" anchor="ctr" anchorCtr="0">
                <a:spAutoFit/>
              </a:bodyPr>
              <a:lstStyle/>
              <a:p>
                <a:pPr algn="ctr"/>
                <a:r>
                  <a:rPr lang="nl-BE" sz="1200" dirty="0">
                    <a:solidFill>
                      <a:schemeClr val="tx2"/>
                    </a:solidFill>
                  </a:rPr>
                  <a:t>St-Truiden</a:t>
                </a:r>
              </a:p>
            </p:txBody>
          </p:sp>
          <p:sp>
            <p:nvSpPr>
              <p:cNvPr id="85" name="Tekstvak 31">
                <a:extLst>
                  <a:ext uri="{FF2B5EF4-FFF2-40B4-BE49-F238E27FC236}">
                    <a16:creationId xmlns:a16="http://schemas.microsoft.com/office/drawing/2014/main" id="{68BA1F74-7CE3-418D-8F30-713868270EF3}"/>
                  </a:ext>
                </a:extLst>
              </p:cNvPr>
              <p:cNvSpPr txBox="1"/>
              <p:nvPr/>
            </p:nvSpPr>
            <p:spPr>
              <a:xfrm>
                <a:off x="8500883" y="3976926"/>
                <a:ext cx="685915" cy="246221"/>
              </a:xfrm>
              <a:prstGeom prst="rect">
                <a:avLst/>
              </a:prstGeom>
              <a:noFill/>
            </p:spPr>
            <p:txBody>
              <a:bodyPr wrap="none" lIns="0" tIns="0" rIns="0" bIns="0" rtlCol="0" anchor="ctr" anchorCtr="0">
                <a:spAutoFit/>
              </a:bodyPr>
              <a:lstStyle/>
              <a:p>
                <a:pPr algn="ctr"/>
                <a:r>
                  <a:rPr lang="nl-BE" sz="1200" dirty="0">
                    <a:solidFill>
                      <a:schemeClr val="tx2"/>
                    </a:solidFill>
                  </a:rPr>
                  <a:t>Lanaken</a:t>
                </a:r>
              </a:p>
            </p:txBody>
          </p:sp>
          <p:sp>
            <p:nvSpPr>
              <p:cNvPr id="86" name="Tekstvak 32">
                <a:extLst>
                  <a:ext uri="{FF2B5EF4-FFF2-40B4-BE49-F238E27FC236}">
                    <a16:creationId xmlns:a16="http://schemas.microsoft.com/office/drawing/2014/main" id="{7F530E7F-1259-4248-B5EA-6489205CCFD0}"/>
                  </a:ext>
                </a:extLst>
              </p:cNvPr>
              <p:cNvSpPr txBox="1"/>
              <p:nvPr/>
            </p:nvSpPr>
            <p:spPr>
              <a:xfrm>
                <a:off x="8186155" y="4599283"/>
                <a:ext cx="772435" cy="246221"/>
              </a:xfrm>
              <a:prstGeom prst="rect">
                <a:avLst/>
              </a:prstGeom>
              <a:noFill/>
            </p:spPr>
            <p:txBody>
              <a:bodyPr wrap="none" lIns="0" tIns="0" rIns="0" bIns="0" rtlCol="0" anchor="ctr" anchorCtr="0">
                <a:spAutoFit/>
              </a:bodyPr>
              <a:lstStyle/>
              <a:p>
                <a:pPr algn="ctr"/>
                <a:r>
                  <a:rPr lang="nl-BE" sz="1200" dirty="0">
                    <a:solidFill>
                      <a:schemeClr val="tx2"/>
                    </a:solidFill>
                  </a:rPr>
                  <a:t>Tongeren</a:t>
                </a:r>
              </a:p>
            </p:txBody>
          </p:sp>
        </p:grpSp>
        <p:grpSp>
          <p:nvGrpSpPr>
            <p:cNvPr id="24" name="Groep 34">
              <a:extLst>
                <a:ext uri="{FF2B5EF4-FFF2-40B4-BE49-F238E27FC236}">
                  <a16:creationId xmlns:a16="http://schemas.microsoft.com/office/drawing/2014/main" id="{850C8146-B16D-45EA-A517-C813F9687CEF}"/>
                </a:ext>
              </a:extLst>
            </p:cNvPr>
            <p:cNvGrpSpPr/>
            <p:nvPr/>
          </p:nvGrpSpPr>
          <p:grpSpPr>
            <a:xfrm>
              <a:off x="2115432" y="1487888"/>
              <a:ext cx="6930004" cy="2838275"/>
              <a:chOff x="2131368" y="1910396"/>
              <a:chExt cx="6930004" cy="2838275"/>
            </a:xfrm>
          </p:grpSpPr>
          <p:sp>
            <p:nvSpPr>
              <p:cNvPr id="25" name="Freeform 150">
                <a:extLst>
                  <a:ext uri="{FF2B5EF4-FFF2-40B4-BE49-F238E27FC236}">
                    <a16:creationId xmlns:a16="http://schemas.microsoft.com/office/drawing/2014/main" id="{DBAE9299-7D9E-413A-B303-3187C2C63BF4}"/>
                  </a:ext>
                </a:extLst>
              </p:cNvPr>
              <p:cNvSpPr>
                <a:spLocks/>
              </p:cNvSpPr>
              <p:nvPr/>
            </p:nvSpPr>
            <p:spPr bwMode="auto">
              <a:xfrm>
                <a:off x="2175393" y="3390792"/>
                <a:ext cx="133386" cy="133386"/>
              </a:xfrm>
              <a:custGeom>
                <a:avLst/>
                <a:gdLst>
                  <a:gd name="T0" fmla="*/ 0 w 44"/>
                  <a:gd name="T1" fmla="*/ 22 h 44"/>
                  <a:gd name="T2" fmla="*/ 6 w 44"/>
                  <a:gd name="T3" fmla="*/ 6 h 44"/>
                  <a:gd name="T4" fmla="*/ 22 w 44"/>
                  <a:gd name="T5" fmla="*/ 0 h 44"/>
                  <a:gd name="T6" fmla="*/ 38 w 44"/>
                  <a:gd name="T7" fmla="*/ 6 h 44"/>
                  <a:gd name="T8" fmla="*/ 44 w 44"/>
                  <a:gd name="T9" fmla="*/ 22 h 44"/>
                  <a:gd name="T10" fmla="*/ 38 w 44"/>
                  <a:gd name="T11" fmla="*/ 38 h 44"/>
                  <a:gd name="T12" fmla="*/ 22 w 44"/>
                  <a:gd name="T13" fmla="*/ 44 h 44"/>
                  <a:gd name="T14" fmla="*/ 6 w 44"/>
                  <a:gd name="T15" fmla="*/ 38 h 44"/>
                  <a:gd name="T16" fmla="*/ 0 w 44"/>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0" y="22"/>
                    </a:moveTo>
                    <a:cubicBezTo>
                      <a:pt x="0" y="16"/>
                      <a:pt x="2" y="11"/>
                      <a:pt x="6" y="6"/>
                    </a:cubicBezTo>
                    <a:cubicBezTo>
                      <a:pt x="11" y="2"/>
                      <a:pt x="16" y="0"/>
                      <a:pt x="22" y="0"/>
                    </a:cubicBezTo>
                    <a:cubicBezTo>
                      <a:pt x="28" y="0"/>
                      <a:pt x="34" y="2"/>
                      <a:pt x="38" y="6"/>
                    </a:cubicBezTo>
                    <a:cubicBezTo>
                      <a:pt x="42" y="11"/>
                      <a:pt x="44" y="16"/>
                      <a:pt x="44" y="22"/>
                    </a:cubicBezTo>
                    <a:cubicBezTo>
                      <a:pt x="44" y="28"/>
                      <a:pt x="42" y="33"/>
                      <a:pt x="38" y="38"/>
                    </a:cubicBezTo>
                    <a:cubicBezTo>
                      <a:pt x="34" y="42"/>
                      <a:pt x="28" y="44"/>
                      <a:pt x="22" y="44"/>
                    </a:cubicBezTo>
                    <a:cubicBezTo>
                      <a:pt x="16" y="44"/>
                      <a:pt x="11" y="42"/>
                      <a:pt x="6" y="38"/>
                    </a:cubicBezTo>
                    <a:cubicBezTo>
                      <a:pt x="2" y="33"/>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0" name="Freeform 151">
                <a:extLst>
                  <a:ext uri="{FF2B5EF4-FFF2-40B4-BE49-F238E27FC236}">
                    <a16:creationId xmlns:a16="http://schemas.microsoft.com/office/drawing/2014/main" id="{82560386-EFB2-475C-B2A8-EAF8996D59CB}"/>
                  </a:ext>
                </a:extLst>
              </p:cNvPr>
              <p:cNvSpPr>
                <a:spLocks/>
              </p:cNvSpPr>
              <p:nvPr/>
            </p:nvSpPr>
            <p:spPr bwMode="auto">
              <a:xfrm>
                <a:off x="2131368" y="4067703"/>
                <a:ext cx="133386" cy="133386"/>
              </a:xfrm>
              <a:custGeom>
                <a:avLst/>
                <a:gdLst>
                  <a:gd name="T0" fmla="*/ 0 w 45"/>
                  <a:gd name="T1" fmla="*/ 22 h 45"/>
                  <a:gd name="T2" fmla="*/ 7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2" y="0"/>
                    </a:cubicBezTo>
                    <a:cubicBezTo>
                      <a:pt x="29" y="0"/>
                      <a:pt x="34" y="2"/>
                      <a:pt x="38" y="6"/>
                    </a:cubicBezTo>
                    <a:cubicBezTo>
                      <a:pt x="43" y="11"/>
                      <a:pt x="45" y="16"/>
                      <a:pt x="45" y="22"/>
                    </a:cubicBezTo>
                    <a:cubicBezTo>
                      <a:pt x="45" y="29"/>
                      <a:pt x="43" y="34"/>
                      <a:pt x="38" y="38"/>
                    </a:cubicBezTo>
                    <a:cubicBezTo>
                      <a:pt x="34" y="43"/>
                      <a:pt x="29" y="45"/>
                      <a:pt x="22" y="45"/>
                    </a:cubicBezTo>
                    <a:cubicBezTo>
                      <a:pt x="16" y="45"/>
                      <a:pt x="11" y="43"/>
                      <a:pt x="7"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1" name="Freeform 152">
                <a:extLst>
                  <a:ext uri="{FF2B5EF4-FFF2-40B4-BE49-F238E27FC236}">
                    <a16:creationId xmlns:a16="http://schemas.microsoft.com/office/drawing/2014/main" id="{FBFB5E59-0F62-4DD8-8427-8D933A2B7DEF}"/>
                  </a:ext>
                </a:extLst>
              </p:cNvPr>
              <p:cNvSpPr>
                <a:spLocks/>
              </p:cNvSpPr>
              <p:nvPr/>
            </p:nvSpPr>
            <p:spPr bwMode="auto">
              <a:xfrm>
                <a:off x="2907762" y="4266881"/>
                <a:ext cx="133386" cy="133386"/>
              </a:xfrm>
              <a:custGeom>
                <a:avLst/>
                <a:gdLst>
                  <a:gd name="T0" fmla="*/ 0 w 46"/>
                  <a:gd name="T1" fmla="*/ 23 h 46"/>
                  <a:gd name="T2" fmla="*/ 7 w 46"/>
                  <a:gd name="T3" fmla="*/ 7 h 46"/>
                  <a:gd name="T4" fmla="*/ 23 w 46"/>
                  <a:gd name="T5" fmla="*/ 0 h 46"/>
                  <a:gd name="T6" fmla="*/ 40 w 46"/>
                  <a:gd name="T7" fmla="*/ 7 h 46"/>
                  <a:gd name="T8" fmla="*/ 46 w 46"/>
                  <a:gd name="T9" fmla="*/ 23 h 46"/>
                  <a:gd name="T10" fmla="*/ 40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3" y="11"/>
                      <a:pt x="7" y="7"/>
                    </a:cubicBezTo>
                    <a:cubicBezTo>
                      <a:pt x="12" y="2"/>
                      <a:pt x="17" y="0"/>
                      <a:pt x="23" y="0"/>
                    </a:cubicBezTo>
                    <a:cubicBezTo>
                      <a:pt x="30" y="0"/>
                      <a:pt x="35" y="2"/>
                      <a:pt x="40" y="7"/>
                    </a:cubicBezTo>
                    <a:cubicBezTo>
                      <a:pt x="44" y="11"/>
                      <a:pt x="46" y="17"/>
                      <a:pt x="46" y="23"/>
                    </a:cubicBezTo>
                    <a:cubicBezTo>
                      <a:pt x="46" y="29"/>
                      <a:pt x="44" y="35"/>
                      <a:pt x="40" y="39"/>
                    </a:cubicBezTo>
                    <a:cubicBezTo>
                      <a:pt x="35" y="44"/>
                      <a:pt x="30" y="46"/>
                      <a:pt x="23" y="46"/>
                    </a:cubicBezTo>
                    <a:cubicBezTo>
                      <a:pt x="17" y="46"/>
                      <a:pt x="12" y="44"/>
                      <a:pt x="7" y="39"/>
                    </a:cubicBezTo>
                    <a:cubicBezTo>
                      <a:pt x="3" y="35"/>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2" name="Freeform 153">
                <a:extLst>
                  <a:ext uri="{FF2B5EF4-FFF2-40B4-BE49-F238E27FC236}">
                    <a16:creationId xmlns:a16="http://schemas.microsoft.com/office/drawing/2014/main" id="{E5FE0485-8189-4E9E-9839-2A1992AF6A5C}"/>
                  </a:ext>
                </a:extLst>
              </p:cNvPr>
              <p:cNvSpPr>
                <a:spLocks/>
              </p:cNvSpPr>
              <p:nvPr/>
            </p:nvSpPr>
            <p:spPr bwMode="auto">
              <a:xfrm>
                <a:off x="2965123" y="2700123"/>
                <a:ext cx="133386" cy="133386"/>
              </a:xfrm>
              <a:custGeom>
                <a:avLst/>
                <a:gdLst>
                  <a:gd name="T0" fmla="*/ 0 w 45"/>
                  <a:gd name="T1" fmla="*/ 22 h 44"/>
                  <a:gd name="T2" fmla="*/ 7 w 45"/>
                  <a:gd name="T3" fmla="*/ 6 h 44"/>
                  <a:gd name="T4" fmla="*/ 23 w 45"/>
                  <a:gd name="T5" fmla="*/ 0 h 44"/>
                  <a:gd name="T6" fmla="*/ 39 w 45"/>
                  <a:gd name="T7" fmla="*/ 6 h 44"/>
                  <a:gd name="T8" fmla="*/ 45 w 45"/>
                  <a:gd name="T9" fmla="*/ 22 h 44"/>
                  <a:gd name="T10" fmla="*/ 39 w 45"/>
                  <a:gd name="T11" fmla="*/ 38 h 44"/>
                  <a:gd name="T12" fmla="*/ 23 w 45"/>
                  <a:gd name="T13" fmla="*/ 44 h 44"/>
                  <a:gd name="T14" fmla="*/ 7 w 45"/>
                  <a:gd name="T15" fmla="*/ 38 h 44"/>
                  <a:gd name="T16" fmla="*/ 0 w 45"/>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4">
                    <a:moveTo>
                      <a:pt x="0" y="22"/>
                    </a:moveTo>
                    <a:cubicBezTo>
                      <a:pt x="0" y="16"/>
                      <a:pt x="3" y="11"/>
                      <a:pt x="7" y="6"/>
                    </a:cubicBezTo>
                    <a:cubicBezTo>
                      <a:pt x="11" y="2"/>
                      <a:pt x="17" y="0"/>
                      <a:pt x="23" y="0"/>
                    </a:cubicBezTo>
                    <a:cubicBezTo>
                      <a:pt x="29" y="0"/>
                      <a:pt x="34" y="2"/>
                      <a:pt x="39" y="6"/>
                    </a:cubicBezTo>
                    <a:cubicBezTo>
                      <a:pt x="43" y="11"/>
                      <a:pt x="45" y="16"/>
                      <a:pt x="45" y="22"/>
                    </a:cubicBezTo>
                    <a:cubicBezTo>
                      <a:pt x="45" y="28"/>
                      <a:pt x="43" y="34"/>
                      <a:pt x="39" y="38"/>
                    </a:cubicBezTo>
                    <a:cubicBezTo>
                      <a:pt x="34" y="42"/>
                      <a:pt x="29" y="44"/>
                      <a:pt x="23" y="44"/>
                    </a:cubicBezTo>
                    <a:cubicBezTo>
                      <a:pt x="17" y="44"/>
                      <a:pt x="11" y="42"/>
                      <a:pt x="7" y="38"/>
                    </a:cubicBezTo>
                    <a:cubicBezTo>
                      <a:pt x="3"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3" name="Freeform 154">
                <a:extLst>
                  <a:ext uri="{FF2B5EF4-FFF2-40B4-BE49-F238E27FC236}">
                    <a16:creationId xmlns:a16="http://schemas.microsoft.com/office/drawing/2014/main" id="{271785C8-2C4B-4C7A-B77E-4330BA17AB84}"/>
                  </a:ext>
                </a:extLst>
              </p:cNvPr>
              <p:cNvSpPr>
                <a:spLocks/>
              </p:cNvSpPr>
              <p:nvPr/>
            </p:nvSpPr>
            <p:spPr bwMode="auto">
              <a:xfrm>
                <a:off x="3807133" y="2826702"/>
                <a:ext cx="133386" cy="133386"/>
              </a:xfrm>
              <a:custGeom>
                <a:avLst/>
                <a:gdLst>
                  <a:gd name="T0" fmla="*/ 0 w 46"/>
                  <a:gd name="T1" fmla="*/ 23 h 46"/>
                  <a:gd name="T2" fmla="*/ 7 w 46"/>
                  <a:gd name="T3" fmla="*/ 7 h 46"/>
                  <a:gd name="T4" fmla="*/ 23 w 46"/>
                  <a:gd name="T5" fmla="*/ 0 h 46"/>
                  <a:gd name="T6" fmla="*/ 39 w 46"/>
                  <a:gd name="T7" fmla="*/ 7 h 46"/>
                  <a:gd name="T8" fmla="*/ 46 w 46"/>
                  <a:gd name="T9" fmla="*/ 23 h 46"/>
                  <a:gd name="T10" fmla="*/ 39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3" y="12"/>
                      <a:pt x="7" y="7"/>
                    </a:cubicBezTo>
                    <a:cubicBezTo>
                      <a:pt x="11" y="3"/>
                      <a:pt x="17" y="0"/>
                      <a:pt x="23" y="0"/>
                    </a:cubicBezTo>
                    <a:cubicBezTo>
                      <a:pt x="29" y="0"/>
                      <a:pt x="35" y="3"/>
                      <a:pt x="39" y="7"/>
                    </a:cubicBezTo>
                    <a:cubicBezTo>
                      <a:pt x="44" y="12"/>
                      <a:pt x="46" y="17"/>
                      <a:pt x="46" y="23"/>
                    </a:cubicBezTo>
                    <a:cubicBezTo>
                      <a:pt x="46" y="29"/>
                      <a:pt x="44" y="35"/>
                      <a:pt x="39" y="39"/>
                    </a:cubicBezTo>
                    <a:cubicBezTo>
                      <a:pt x="35" y="44"/>
                      <a:pt x="29" y="46"/>
                      <a:pt x="23" y="46"/>
                    </a:cubicBezTo>
                    <a:cubicBezTo>
                      <a:pt x="17" y="46"/>
                      <a:pt x="11" y="44"/>
                      <a:pt x="7" y="39"/>
                    </a:cubicBezTo>
                    <a:cubicBezTo>
                      <a:pt x="3" y="35"/>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4" name="Freeform 155">
                <a:extLst>
                  <a:ext uri="{FF2B5EF4-FFF2-40B4-BE49-F238E27FC236}">
                    <a16:creationId xmlns:a16="http://schemas.microsoft.com/office/drawing/2014/main" id="{CDFA8509-46F4-4835-842E-7DF42DF89AD5}"/>
                  </a:ext>
                </a:extLst>
              </p:cNvPr>
              <p:cNvSpPr>
                <a:spLocks/>
              </p:cNvSpPr>
              <p:nvPr/>
            </p:nvSpPr>
            <p:spPr bwMode="auto">
              <a:xfrm>
                <a:off x="4181359" y="3476095"/>
                <a:ext cx="133386" cy="133386"/>
              </a:xfrm>
              <a:custGeom>
                <a:avLst/>
                <a:gdLst>
                  <a:gd name="T0" fmla="*/ 0 w 44"/>
                  <a:gd name="T1" fmla="*/ 22 h 43"/>
                  <a:gd name="T2" fmla="*/ 7 w 44"/>
                  <a:gd name="T3" fmla="*/ 6 h 43"/>
                  <a:gd name="T4" fmla="*/ 22 w 44"/>
                  <a:gd name="T5" fmla="*/ 0 h 43"/>
                  <a:gd name="T6" fmla="*/ 38 w 44"/>
                  <a:gd name="T7" fmla="*/ 6 h 43"/>
                  <a:gd name="T8" fmla="*/ 44 w 44"/>
                  <a:gd name="T9" fmla="*/ 22 h 43"/>
                  <a:gd name="T10" fmla="*/ 38 w 44"/>
                  <a:gd name="T11" fmla="*/ 37 h 43"/>
                  <a:gd name="T12" fmla="*/ 22 w 44"/>
                  <a:gd name="T13" fmla="*/ 43 h 43"/>
                  <a:gd name="T14" fmla="*/ 7 w 44"/>
                  <a:gd name="T15" fmla="*/ 37 h 43"/>
                  <a:gd name="T16" fmla="*/ 0 w 44"/>
                  <a:gd name="T17"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0" y="22"/>
                    </a:moveTo>
                    <a:cubicBezTo>
                      <a:pt x="0" y="15"/>
                      <a:pt x="2" y="10"/>
                      <a:pt x="7" y="6"/>
                    </a:cubicBezTo>
                    <a:cubicBezTo>
                      <a:pt x="11" y="2"/>
                      <a:pt x="16" y="0"/>
                      <a:pt x="22" y="0"/>
                    </a:cubicBezTo>
                    <a:cubicBezTo>
                      <a:pt x="28" y="0"/>
                      <a:pt x="33" y="2"/>
                      <a:pt x="38" y="6"/>
                    </a:cubicBezTo>
                    <a:cubicBezTo>
                      <a:pt x="42" y="10"/>
                      <a:pt x="44" y="15"/>
                      <a:pt x="44" y="22"/>
                    </a:cubicBezTo>
                    <a:cubicBezTo>
                      <a:pt x="44" y="28"/>
                      <a:pt x="42" y="33"/>
                      <a:pt x="38" y="37"/>
                    </a:cubicBezTo>
                    <a:cubicBezTo>
                      <a:pt x="33" y="41"/>
                      <a:pt x="28" y="43"/>
                      <a:pt x="22" y="43"/>
                    </a:cubicBezTo>
                    <a:cubicBezTo>
                      <a:pt x="16" y="43"/>
                      <a:pt x="11" y="41"/>
                      <a:pt x="7" y="37"/>
                    </a:cubicBezTo>
                    <a:cubicBezTo>
                      <a:pt x="2" y="33"/>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5" name="Freeform 156">
                <a:extLst>
                  <a:ext uri="{FF2B5EF4-FFF2-40B4-BE49-F238E27FC236}">
                    <a16:creationId xmlns:a16="http://schemas.microsoft.com/office/drawing/2014/main" id="{6D871884-F65F-4ACC-A88F-8EB4E46A1783}"/>
                  </a:ext>
                </a:extLst>
              </p:cNvPr>
              <p:cNvSpPr>
                <a:spLocks/>
              </p:cNvSpPr>
              <p:nvPr/>
            </p:nvSpPr>
            <p:spPr bwMode="auto">
              <a:xfrm>
                <a:off x="4650200" y="3182301"/>
                <a:ext cx="133386" cy="133386"/>
              </a:xfrm>
              <a:custGeom>
                <a:avLst/>
                <a:gdLst>
                  <a:gd name="T0" fmla="*/ 0 w 44"/>
                  <a:gd name="T1" fmla="*/ 23 h 45"/>
                  <a:gd name="T2" fmla="*/ 6 w 44"/>
                  <a:gd name="T3" fmla="*/ 7 h 45"/>
                  <a:gd name="T4" fmla="*/ 22 w 44"/>
                  <a:gd name="T5" fmla="*/ 0 h 45"/>
                  <a:gd name="T6" fmla="*/ 38 w 44"/>
                  <a:gd name="T7" fmla="*/ 7 h 45"/>
                  <a:gd name="T8" fmla="*/ 44 w 44"/>
                  <a:gd name="T9" fmla="*/ 23 h 45"/>
                  <a:gd name="T10" fmla="*/ 38 w 44"/>
                  <a:gd name="T11" fmla="*/ 39 h 45"/>
                  <a:gd name="T12" fmla="*/ 22 w 44"/>
                  <a:gd name="T13" fmla="*/ 45 h 45"/>
                  <a:gd name="T14" fmla="*/ 6 w 44"/>
                  <a:gd name="T15" fmla="*/ 39 h 45"/>
                  <a:gd name="T16" fmla="*/ 0 w 44"/>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0" y="23"/>
                    </a:moveTo>
                    <a:cubicBezTo>
                      <a:pt x="0" y="17"/>
                      <a:pt x="2" y="11"/>
                      <a:pt x="6" y="7"/>
                    </a:cubicBezTo>
                    <a:cubicBezTo>
                      <a:pt x="11" y="3"/>
                      <a:pt x="16" y="0"/>
                      <a:pt x="22" y="0"/>
                    </a:cubicBezTo>
                    <a:cubicBezTo>
                      <a:pt x="28" y="0"/>
                      <a:pt x="33" y="3"/>
                      <a:pt x="38" y="7"/>
                    </a:cubicBezTo>
                    <a:cubicBezTo>
                      <a:pt x="42" y="11"/>
                      <a:pt x="44" y="17"/>
                      <a:pt x="44" y="23"/>
                    </a:cubicBezTo>
                    <a:cubicBezTo>
                      <a:pt x="44" y="29"/>
                      <a:pt x="42" y="34"/>
                      <a:pt x="38" y="39"/>
                    </a:cubicBezTo>
                    <a:cubicBezTo>
                      <a:pt x="33"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6" name="Freeform 157">
                <a:extLst>
                  <a:ext uri="{FF2B5EF4-FFF2-40B4-BE49-F238E27FC236}">
                    <a16:creationId xmlns:a16="http://schemas.microsoft.com/office/drawing/2014/main" id="{7C12A8DA-7812-4AD2-AF0D-0294F6CD5D33}"/>
                  </a:ext>
                </a:extLst>
              </p:cNvPr>
              <p:cNvSpPr>
                <a:spLocks/>
              </p:cNvSpPr>
              <p:nvPr/>
            </p:nvSpPr>
            <p:spPr bwMode="auto">
              <a:xfrm>
                <a:off x="5260013" y="2818447"/>
                <a:ext cx="133386" cy="133386"/>
              </a:xfrm>
              <a:custGeom>
                <a:avLst/>
                <a:gdLst>
                  <a:gd name="T0" fmla="*/ 0 w 45"/>
                  <a:gd name="T1" fmla="*/ 22 h 45"/>
                  <a:gd name="T2" fmla="*/ 6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6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6" y="6"/>
                    </a:cubicBezTo>
                    <a:cubicBezTo>
                      <a:pt x="11" y="2"/>
                      <a:pt x="16" y="0"/>
                      <a:pt x="22" y="0"/>
                    </a:cubicBezTo>
                    <a:cubicBezTo>
                      <a:pt x="28" y="0"/>
                      <a:pt x="34" y="2"/>
                      <a:pt x="38" y="6"/>
                    </a:cubicBezTo>
                    <a:cubicBezTo>
                      <a:pt x="42" y="11"/>
                      <a:pt x="45" y="16"/>
                      <a:pt x="45" y="22"/>
                    </a:cubicBezTo>
                    <a:cubicBezTo>
                      <a:pt x="45" y="28"/>
                      <a:pt x="42" y="34"/>
                      <a:pt x="38" y="38"/>
                    </a:cubicBezTo>
                    <a:cubicBezTo>
                      <a:pt x="34" y="42"/>
                      <a:pt x="28" y="45"/>
                      <a:pt x="22" y="45"/>
                    </a:cubicBezTo>
                    <a:cubicBezTo>
                      <a:pt x="16" y="45"/>
                      <a:pt x="11" y="42"/>
                      <a:pt x="6"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7" name="Freeform 158">
                <a:extLst>
                  <a:ext uri="{FF2B5EF4-FFF2-40B4-BE49-F238E27FC236}">
                    <a16:creationId xmlns:a16="http://schemas.microsoft.com/office/drawing/2014/main" id="{0226243F-CFDE-4CDF-8F5D-BB235882336D}"/>
                  </a:ext>
                </a:extLst>
              </p:cNvPr>
              <p:cNvSpPr>
                <a:spLocks/>
              </p:cNvSpPr>
              <p:nvPr/>
            </p:nvSpPr>
            <p:spPr bwMode="auto">
              <a:xfrm>
                <a:off x="4853190" y="3850321"/>
                <a:ext cx="133386" cy="133386"/>
              </a:xfrm>
              <a:custGeom>
                <a:avLst/>
                <a:gdLst>
                  <a:gd name="T0" fmla="*/ 0 w 45"/>
                  <a:gd name="T1" fmla="*/ 22 h 45"/>
                  <a:gd name="T2" fmla="*/ 7 w 45"/>
                  <a:gd name="T3" fmla="*/ 6 h 45"/>
                  <a:gd name="T4" fmla="*/ 23 w 45"/>
                  <a:gd name="T5" fmla="*/ 0 h 45"/>
                  <a:gd name="T6" fmla="*/ 39 w 45"/>
                  <a:gd name="T7" fmla="*/ 6 h 45"/>
                  <a:gd name="T8" fmla="*/ 45 w 45"/>
                  <a:gd name="T9" fmla="*/ 22 h 45"/>
                  <a:gd name="T10" fmla="*/ 39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3" y="11"/>
                      <a:pt x="7" y="6"/>
                    </a:cubicBezTo>
                    <a:cubicBezTo>
                      <a:pt x="11" y="2"/>
                      <a:pt x="17" y="0"/>
                      <a:pt x="23" y="0"/>
                    </a:cubicBezTo>
                    <a:cubicBezTo>
                      <a:pt x="29" y="0"/>
                      <a:pt x="34" y="2"/>
                      <a:pt x="39" y="6"/>
                    </a:cubicBezTo>
                    <a:cubicBezTo>
                      <a:pt x="43" y="11"/>
                      <a:pt x="45" y="16"/>
                      <a:pt x="45" y="22"/>
                    </a:cubicBezTo>
                    <a:cubicBezTo>
                      <a:pt x="45" y="29"/>
                      <a:pt x="43" y="34"/>
                      <a:pt x="39" y="38"/>
                    </a:cubicBezTo>
                    <a:cubicBezTo>
                      <a:pt x="34" y="43"/>
                      <a:pt x="29" y="45"/>
                      <a:pt x="23" y="45"/>
                    </a:cubicBezTo>
                    <a:cubicBezTo>
                      <a:pt x="17" y="45"/>
                      <a:pt x="11" y="43"/>
                      <a:pt x="7" y="38"/>
                    </a:cubicBezTo>
                    <a:cubicBezTo>
                      <a:pt x="3"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8" name="Freeform 159">
                <a:extLst>
                  <a:ext uri="{FF2B5EF4-FFF2-40B4-BE49-F238E27FC236}">
                    <a16:creationId xmlns:a16="http://schemas.microsoft.com/office/drawing/2014/main" id="{CC8D4AC4-5415-4865-B7B1-19A5A846B9A6}"/>
                  </a:ext>
                </a:extLst>
              </p:cNvPr>
              <p:cNvSpPr>
                <a:spLocks/>
              </p:cNvSpPr>
              <p:nvPr/>
            </p:nvSpPr>
            <p:spPr bwMode="auto">
              <a:xfrm>
                <a:off x="3780464" y="3986847"/>
                <a:ext cx="133386" cy="133386"/>
              </a:xfrm>
              <a:custGeom>
                <a:avLst/>
                <a:gdLst>
                  <a:gd name="T0" fmla="*/ 0 w 45"/>
                  <a:gd name="T1" fmla="*/ 22 h 45"/>
                  <a:gd name="T2" fmla="*/ 6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6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6" y="6"/>
                    </a:cubicBezTo>
                    <a:cubicBezTo>
                      <a:pt x="11" y="2"/>
                      <a:pt x="16" y="0"/>
                      <a:pt x="22" y="0"/>
                    </a:cubicBezTo>
                    <a:cubicBezTo>
                      <a:pt x="28" y="0"/>
                      <a:pt x="34" y="2"/>
                      <a:pt x="38" y="6"/>
                    </a:cubicBezTo>
                    <a:cubicBezTo>
                      <a:pt x="43" y="11"/>
                      <a:pt x="45" y="16"/>
                      <a:pt x="45" y="22"/>
                    </a:cubicBezTo>
                    <a:cubicBezTo>
                      <a:pt x="45" y="28"/>
                      <a:pt x="43" y="34"/>
                      <a:pt x="38" y="38"/>
                    </a:cubicBezTo>
                    <a:cubicBezTo>
                      <a:pt x="34" y="42"/>
                      <a:pt x="28" y="45"/>
                      <a:pt x="22" y="45"/>
                    </a:cubicBezTo>
                    <a:cubicBezTo>
                      <a:pt x="16" y="45"/>
                      <a:pt x="11" y="42"/>
                      <a:pt x="6"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9" name="Freeform 160">
                <a:extLst>
                  <a:ext uri="{FF2B5EF4-FFF2-40B4-BE49-F238E27FC236}">
                    <a16:creationId xmlns:a16="http://schemas.microsoft.com/office/drawing/2014/main" id="{4EEBE71B-77E4-423A-8BD0-2001BBDB9468}"/>
                  </a:ext>
                </a:extLst>
              </p:cNvPr>
              <p:cNvSpPr>
                <a:spLocks/>
              </p:cNvSpPr>
              <p:nvPr/>
            </p:nvSpPr>
            <p:spPr bwMode="auto">
              <a:xfrm>
                <a:off x="2703714" y="3646698"/>
                <a:ext cx="133386" cy="133386"/>
              </a:xfrm>
              <a:custGeom>
                <a:avLst/>
                <a:gdLst>
                  <a:gd name="T0" fmla="*/ 0 w 45"/>
                  <a:gd name="T1" fmla="*/ 23 h 45"/>
                  <a:gd name="T2" fmla="*/ 6 w 45"/>
                  <a:gd name="T3" fmla="*/ 7 h 45"/>
                  <a:gd name="T4" fmla="*/ 22 w 45"/>
                  <a:gd name="T5" fmla="*/ 0 h 45"/>
                  <a:gd name="T6" fmla="*/ 38 w 45"/>
                  <a:gd name="T7" fmla="*/ 7 h 45"/>
                  <a:gd name="T8" fmla="*/ 45 w 45"/>
                  <a:gd name="T9" fmla="*/ 23 h 45"/>
                  <a:gd name="T10" fmla="*/ 38 w 45"/>
                  <a:gd name="T11" fmla="*/ 39 h 45"/>
                  <a:gd name="T12" fmla="*/ 22 w 45"/>
                  <a:gd name="T13" fmla="*/ 45 h 45"/>
                  <a:gd name="T14" fmla="*/ 6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6" y="7"/>
                    </a:cubicBezTo>
                    <a:cubicBezTo>
                      <a:pt x="11" y="3"/>
                      <a:pt x="16" y="0"/>
                      <a:pt x="22" y="0"/>
                    </a:cubicBezTo>
                    <a:cubicBezTo>
                      <a:pt x="28" y="0"/>
                      <a:pt x="34" y="3"/>
                      <a:pt x="38" y="7"/>
                    </a:cubicBezTo>
                    <a:cubicBezTo>
                      <a:pt x="43" y="11"/>
                      <a:pt x="45" y="17"/>
                      <a:pt x="45" y="23"/>
                    </a:cubicBezTo>
                    <a:cubicBezTo>
                      <a:pt x="45" y="29"/>
                      <a:pt x="43" y="34"/>
                      <a:pt x="38" y="39"/>
                    </a:cubicBezTo>
                    <a:cubicBezTo>
                      <a:pt x="34"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0" name="Freeform 161">
                <a:extLst>
                  <a:ext uri="{FF2B5EF4-FFF2-40B4-BE49-F238E27FC236}">
                    <a16:creationId xmlns:a16="http://schemas.microsoft.com/office/drawing/2014/main" id="{B3E83480-0B2E-49F4-929E-B1A8E189D9D7}"/>
                  </a:ext>
                </a:extLst>
              </p:cNvPr>
              <p:cNvSpPr>
                <a:spLocks/>
              </p:cNvSpPr>
              <p:nvPr/>
            </p:nvSpPr>
            <p:spPr bwMode="auto">
              <a:xfrm>
                <a:off x="3193512" y="3316498"/>
                <a:ext cx="133386" cy="133386"/>
              </a:xfrm>
              <a:custGeom>
                <a:avLst/>
                <a:gdLst>
                  <a:gd name="T0" fmla="*/ 0 w 45"/>
                  <a:gd name="T1" fmla="*/ 22 h 45"/>
                  <a:gd name="T2" fmla="*/ 7 w 45"/>
                  <a:gd name="T3" fmla="*/ 7 h 45"/>
                  <a:gd name="T4" fmla="*/ 22 w 45"/>
                  <a:gd name="T5" fmla="*/ 0 h 45"/>
                  <a:gd name="T6" fmla="*/ 38 w 45"/>
                  <a:gd name="T7" fmla="*/ 7 h 45"/>
                  <a:gd name="T8" fmla="*/ 45 w 45"/>
                  <a:gd name="T9" fmla="*/ 22 h 45"/>
                  <a:gd name="T10" fmla="*/ 38 w 45"/>
                  <a:gd name="T11" fmla="*/ 38 h 45"/>
                  <a:gd name="T12" fmla="*/ 22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7"/>
                    </a:cubicBezTo>
                    <a:cubicBezTo>
                      <a:pt x="11" y="2"/>
                      <a:pt x="16" y="0"/>
                      <a:pt x="22" y="0"/>
                    </a:cubicBezTo>
                    <a:cubicBezTo>
                      <a:pt x="29" y="0"/>
                      <a:pt x="34" y="2"/>
                      <a:pt x="38" y="7"/>
                    </a:cubicBezTo>
                    <a:cubicBezTo>
                      <a:pt x="43" y="11"/>
                      <a:pt x="45" y="16"/>
                      <a:pt x="45" y="22"/>
                    </a:cubicBezTo>
                    <a:cubicBezTo>
                      <a:pt x="45" y="29"/>
                      <a:pt x="43" y="34"/>
                      <a:pt x="38" y="38"/>
                    </a:cubicBezTo>
                    <a:cubicBezTo>
                      <a:pt x="34" y="43"/>
                      <a:pt x="29" y="45"/>
                      <a:pt x="22" y="45"/>
                    </a:cubicBezTo>
                    <a:cubicBezTo>
                      <a:pt x="16" y="45"/>
                      <a:pt x="11" y="43"/>
                      <a:pt x="7"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1" name="Freeform 162">
                <a:extLst>
                  <a:ext uri="{FF2B5EF4-FFF2-40B4-BE49-F238E27FC236}">
                    <a16:creationId xmlns:a16="http://schemas.microsoft.com/office/drawing/2014/main" id="{DBA02E65-B128-4525-9A0D-8A99E453EDCF}"/>
                  </a:ext>
                </a:extLst>
              </p:cNvPr>
              <p:cNvSpPr>
                <a:spLocks/>
              </p:cNvSpPr>
              <p:nvPr/>
            </p:nvSpPr>
            <p:spPr bwMode="auto">
              <a:xfrm>
                <a:off x="6368935" y="2177308"/>
                <a:ext cx="133386" cy="133386"/>
              </a:xfrm>
              <a:custGeom>
                <a:avLst/>
                <a:gdLst>
                  <a:gd name="T0" fmla="*/ 0 w 45"/>
                  <a:gd name="T1" fmla="*/ 23 h 45"/>
                  <a:gd name="T2" fmla="*/ 7 w 45"/>
                  <a:gd name="T3" fmla="*/ 7 h 45"/>
                  <a:gd name="T4" fmla="*/ 22 w 45"/>
                  <a:gd name="T5" fmla="*/ 0 h 45"/>
                  <a:gd name="T6" fmla="*/ 38 w 45"/>
                  <a:gd name="T7" fmla="*/ 7 h 45"/>
                  <a:gd name="T8" fmla="*/ 45 w 45"/>
                  <a:gd name="T9" fmla="*/ 23 h 45"/>
                  <a:gd name="T10" fmla="*/ 38 w 45"/>
                  <a:gd name="T11" fmla="*/ 38 h 45"/>
                  <a:gd name="T12" fmla="*/ 22 w 45"/>
                  <a:gd name="T13" fmla="*/ 45 h 45"/>
                  <a:gd name="T14" fmla="*/ 7 w 45"/>
                  <a:gd name="T15" fmla="*/ 38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6"/>
                      <a:pt x="2" y="11"/>
                      <a:pt x="7" y="7"/>
                    </a:cubicBezTo>
                    <a:cubicBezTo>
                      <a:pt x="11" y="2"/>
                      <a:pt x="16" y="0"/>
                      <a:pt x="22" y="0"/>
                    </a:cubicBezTo>
                    <a:cubicBezTo>
                      <a:pt x="29" y="0"/>
                      <a:pt x="34" y="2"/>
                      <a:pt x="38" y="7"/>
                    </a:cubicBezTo>
                    <a:cubicBezTo>
                      <a:pt x="43" y="11"/>
                      <a:pt x="45" y="16"/>
                      <a:pt x="45" y="23"/>
                    </a:cubicBezTo>
                    <a:cubicBezTo>
                      <a:pt x="45" y="29"/>
                      <a:pt x="43" y="34"/>
                      <a:pt x="38" y="38"/>
                    </a:cubicBezTo>
                    <a:cubicBezTo>
                      <a:pt x="34" y="43"/>
                      <a:pt x="29" y="45"/>
                      <a:pt x="22" y="45"/>
                    </a:cubicBezTo>
                    <a:cubicBezTo>
                      <a:pt x="16" y="45"/>
                      <a:pt x="11" y="43"/>
                      <a:pt x="7" y="38"/>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2" name="Freeform 163">
                <a:extLst>
                  <a:ext uri="{FF2B5EF4-FFF2-40B4-BE49-F238E27FC236}">
                    <a16:creationId xmlns:a16="http://schemas.microsoft.com/office/drawing/2014/main" id="{6C23C352-884E-4408-90F2-F7DD5FB81324}"/>
                  </a:ext>
                </a:extLst>
              </p:cNvPr>
              <p:cNvSpPr>
                <a:spLocks/>
              </p:cNvSpPr>
              <p:nvPr/>
            </p:nvSpPr>
            <p:spPr bwMode="auto">
              <a:xfrm>
                <a:off x="8776644" y="3844818"/>
                <a:ext cx="133386" cy="133386"/>
              </a:xfrm>
              <a:custGeom>
                <a:avLst/>
                <a:gdLst>
                  <a:gd name="T0" fmla="*/ 0 w 46"/>
                  <a:gd name="T1" fmla="*/ 23 h 46"/>
                  <a:gd name="T2" fmla="*/ 7 w 46"/>
                  <a:gd name="T3" fmla="*/ 7 h 46"/>
                  <a:gd name="T4" fmla="*/ 23 w 46"/>
                  <a:gd name="T5" fmla="*/ 0 h 46"/>
                  <a:gd name="T6" fmla="*/ 39 w 46"/>
                  <a:gd name="T7" fmla="*/ 7 h 46"/>
                  <a:gd name="T8" fmla="*/ 46 w 46"/>
                  <a:gd name="T9" fmla="*/ 23 h 46"/>
                  <a:gd name="T10" fmla="*/ 39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2" y="11"/>
                      <a:pt x="7" y="7"/>
                    </a:cubicBezTo>
                    <a:cubicBezTo>
                      <a:pt x="11" y="2"/>
                      <a:pt x="17" y="0"/>
                      <a:pt x="23" y="0"/>
                    </a:cubicBezTo>
                    <a:cubicBezTo>
                      <a:pt x="29" y="0"/>
                      <a:pt x="35" y="2"/>
                      <a:pt x="39" y="7"/>
                    </a:cubicBezTo>
                    <a:cubicBezTo>
                      <a:pt x="44" y="11"/>
                      <a:pt x="46" y="17"/>
                      <a:pt x="46" y="23"/>
                    </a:cubicBezTo>
                    <a:cubicBezTo>
                      <a:pt x="46" y="29"/>
                      <a:pt x="44" y="35"/>
                      <a:pt x="39" y="39"/>
                    </a:cubicBezTo>
                    <a:cubicBezTo>
                      <a:pt x="35" y="44"/>
                      <a:pt x="29" y="46"/>
                      <a:pt x="23" y="46"/>
                    </a:cubicBezTo>
                    <a:cubicBezTo>
                      <a:pt x="17" y="46"/>
                      <a:pt x="11" y="44"/>
                      <a:pt x="7" y="39"/>
                    </a:cubicBezTo>
                    <a:cubicBezTo>
                      <a:pt x="2" y="35"/>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3" name="Freeform 164">
                <a:extLst>
                  <a:ext uri="{FF2B5EF4-FFF2-40B4-BE49-F238E27FC236}">
                    <a16:creationId xmlns:a16="http://schemas.microsoft.com/office/drawing/2014/main" id="{8CE9AC82-C9EC-455A-A412-77C157B0A541}"/>
                  </a:ext>
                </a:extLst>
              </p:cNvPr>
              <p:cNvSpPr>
                <a:spLocks/>
              </p:cNvSpPr>
              <p:nvPr/>
            </p:nvSpPr>
            <p:spPr bwMode="auto">
              <a:xfrm>
                <a:off x="7216449" y="2144288"/>
                <a:ext cx="133386" cy="133386"/>
              </a:xfrm>
              <a:custGeom>
                <a:avLst/>
                <a:gdLst>
                  <a:gd name="T0" fmla="*/ 0 w 45"/>
                  <a:gd name="T1" fmla="*/ 22 h 45"/>
                  <a:gd name="T2" fmla="*/ 6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6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6" y="6"/>
                    </a:cubicBezTo>
                    <a:cubicBezTo>
                      <a:pt x="11" y="2"/>
                      <a:pt x="16" y="0"/>
                      <a:pt x="22" y="0"/>
                    </a:cubicBezTo>
                    <a:cubicBezTo>
                      <a:pt x="28" y="0"/>
                      <a:pt x="34" y="2"/>
                      <a:pt x="38" y="6"/>
                    </a:cubicBezTo>
                    <a:cubicBezTo>
                      <a:pt x="42" y="11"/>
                      <a:pt x="45" y="16"/>
                      <a:pt x="45" y="22"/>
                    </a:cubicBezTo>
                    <a:cubicBezTo>
                      <a:pt x="45" y="29"/>
                      <a:pt x="42" y="34"/>
                      <a:pt x="38" y="38"/>
                    </a:cubicBezTo>
                    <a:cubicBezTo>
                      <a:pt x="34" y="43"/>
                      <a:pt x="28" y="45"/>
                      <a:pt x="22" y="45"/>
                    </a:cubicBezTo>
                    <a:cubicBezTo>
                      <a:pt x="16" y="45"/>
                      <a:pt x="11" y="43"/>
                      <a:pt x="6"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4" name="Freeform 165">
                <a:extLst>
                  <a:ext uri="{FF2B5EF4-FFF2-40B4-BE49-F238E27FC236}">
                    <a16:creationId xmlns:a16="http://schemas.microsoft.com/office/drawing/2014/main" id="{EECE86C5-1BE3-4C0A-8375-C0D5F21C8A41}"/>
                  </a:ext>
                </a:extLst>
              </p:cNvPr>
              <p:cNvSpPr>
                <a:spLocks/>
              </p:cNvSpPr>
              <p:nvPr/>
            </p:nvSpPr>
            <p:spPr bwMode="auto">
              <a:xfrm>
                <a:off x="7337522" y="2862473"/>
                <a:ext cx="133386" cy="133386"/>
              </a:xfrm>
              <a:custGeom>
                <a:avLst/>
                <a:gdLst>
                  <a:gd name="T0" fmla="*/ 0 w 45"/>
                  <a:gd name="T1" fmla="*/ 23 h 45"/>
                  <a:gd name="T2" fmla="*/ 7 w 45"/>
                  <a:gd name="T3" fmla="*/ 7 h 45"/>
                  <a:gd name="T4" fmla="*/ 23 w 45"/>
                  <a:gd name="T5" fmla="*/ 0 h 45"/>
                  <a:gd name="T6" fmla="*/ 39 w 45"/>
                  <a:gd name="T7" fmla="*/ 7 h 45"/>
                  <a:gd name="T8" fmla="*/ 45 w 45"/>
                  <a:gd name="T9" fmla="*/ 23 h 45"/>
                  <a:gd name="T10" fmla="*/ 39 w 45"/>
                  <a:gd name="T11" fmla="*/ 39 h 45"/>
                  <a:gd name="T12" fmla="*/ 23 w 45"/>
                  <a:gd name="T13" fmla="*/ 45 h 45"/>
                  <a:gd name="T14" fmla="*/ 7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3" y="11"/>
                      <a:pt x="7" y="7"/>
                    </a:cubicBezTo>
                    <a:cubicBezTo>
                      <a:pt x="11" y="3"/>
                      <a:pt x="17" y="0"/>
                      <a:pt x="23" y="0"/>
                    </a:cubicBezTo>
                    <a:cubicBezTo>
                      <a:pt x="29" y="0"/>
                      <a:pt x="34" y="3"/>
                      <a:pt x="39" y="7"/>
                    </a:cubicBezTo>
                    <a:cubicBezTo>
                      <a:pt x="43" y="11"/>
                      <a:pt x="45" y="17"/>
                      <a:pt x="45" y="23"/>
                    </a:cubicBezTo>
                    <a:cubicBezTo>
                      <a:pt x="45" y="29"/>
                      <a:pt x="43" y="34"/>
                      <a:pt x="39" y="39"/>
                    </a:cubicBezTo>
                    <a:cubicBezTo>
                      <a:pt x="34" y="43"/>
                      <a:pt x="29" y="45"/>
                      <a:pt x="23" y="45"/>
                    </a:cubicBezTo>
                    <a:cubicBezTo>
                      <a:pt x="17" y="45"/>
                      <a:pt x="11" y="43"/>
                      <a:pt x="7" y="39"/>
                    </a:cubicBezTo>
                    <a:cubicBezTo>
                      <a:pt x="3"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5" name="Freeform 166">
                <a:extLst>
                  <a:ext uri="{FF2B5EF4-FFF2-40B4-BE49-F238E27FC236}">
                    <a16:creationId xmlns:a16="http://schemas.microsoft.com/office/drawing/2014/main" id="{8B22AFB2-DF56-4A60-B509-F6727830BA16}"/>
                  </a:ext>
                </a:extLst>
              </p:cNvPr>
              <p:cNvSpPr>
                <a:spLocks/>
              </p:cNvSpPr>
              <p:nvPr/>
            </p:nvSpPr>
            <p:spPr bwMode="auto">
              <a:xfrm>
                <a:off x="6586952" y="2773785"/>
                <a:ext cx="133386" cy="133386"/>
              </a:xfrm>
              <a:custGeom>
                <a:avLst/>
                <a:gdLst>
                  <a:gd name="T0" fmla="*/ 0 w 46"/>
                  <a:gd name="T1" fmla="*/ 23 h 46"/>
                  <a:gd name="T2" fmla="*/ 7 w 46"/>
                  <a:gd name="T3" fmla="*/ 7 h 46"/>
                  <a:gd name="T4" fmla="*/ 23 w 46"/>
                  <a:gd name="T5" fmla="*/ 0 h 46"/>
                  <a:gd name="T6" fmla="*/ 39 w 46"/>
                  <a:gd name="T7" fmla="*/ 7 h 46"/>
                  <a:gd name="T8" fmla="*/ 46 w 46"/>
                  <a:gd name="T9" fmla="*/ 23 h 46"/>
                  <a:gd name="T10" fmla="*/ 39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2" y="11"/>
                      <a:pt x="7" y="7"/>
                    </a:cubicBezTo>
                    <a:cubicBezTo>
                      <a:pt x="11" y="2"/>
                      <a:pt x="17" y="0"/>
                      <a:pt x="23" y="0"/>
                    </a:cubicBezTo>
                    <a:cubicBezTo>
                      <a:pt x="29" y="0"/>
                      <a:pt x="35" y="2"/>
                      <a:pt x="39" y="7"/>
                    </a:cubicBezTo>
                    <a:cubicBezTo>
                      <a:pt x="44" y="11"/>
                      <a:pt x="46" y="17"/>
                      <a:pt x="46" y="23"/>
                    </a:cubicBezTo>
                    <a:cubicBezTo>
                      <a:pt x="46" y="30"/>
                      <a:pt x="44" y="35"/>
                      <a:pt x="39" y="39"/>
                    </a:cubicBezTo>
                    <a:cubicBezTo>
                      <a:pt x="35" y="44"/>
                      <a:pt x="29" y="46"/>
                      <a:pt x="23" y="46"/>
                    </a:cubicBezTo>
                    <a:cubicBezTo>
                      <a:pt x="17" y="46"/>
                      <a:pt x="11" y="44"/>
                      <a:pt x="7" y="39"/>
                    </a:cubicBezTo>
                    <a:cubicBezTo>
                      <a:pt x="2" y="35"/>
                      <a:pt x="0" y="30"/>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6" name="Freeform 167">
                <a:extLst>
                  <a:ext uri="{FF2B5EF4-FFF2-40B4-BE49-F238E27FC236}">
                    <a16:creationId xmlns:a16="http://schemas.microsoft.com/office/drawing/2014/main" id="{54D5817F-5FB0-454B-ABDE-41F7FD5290EF}"/>
                  </a:ext>
                </a:extLst>
              </p:cNvPr>
              <p:cNvSpPr>
                <a:spLocks/>
              </p:cNvSpPr>
              <p:nvPr/>
            </p:nvSpPr>
            <p:spPr bwMode="auto">
              <a:xfrm>
                <a:off x="6254635" y="3277975"/>
                <a:ext cx="133386" cy="133386"/>
              </a:xfrm>
              <a:custGeom>
                <a:avLst/>
                <a:gdLst>
                  <a:gd name="T0" fmla="*/ 0 w 45"/>
                  <a:gd name="T1" fmla="*/ 23 h 45"/>
                  <a:gd name="T2" fmla="*/ 7 w 45"/>
                  <a:gd name="T3" fmla="*/ 7 h 45"/>
                  <a:gd name="T4" fmla="*/ 18 w 45"/>
                  <a:gd name="T5" fmla="*/ 0 h 45"/>
                  <a:gd name="T6" fmla="*/ 38 w 45"/>
                  <a:gd name="T7" fmla="*/ 7 h 45"/>
                  <a:gd name="T8" fmla="*/ 45 w 45"/>
                  <a:gd name="T9" fmla="*/ 23 h 45"/>
                  <a:gd name="T10" fmla="*/ 38 w 45"/>
                  <a:gd name="T11" fmla="*/ 38 h 45"/>
                  <a:gd name="T12" fmla="*/ 22 w 45"/>
                  <a:gd name="T13" fmla="*/ 45 h 45"/>
                  <a:gd name="T14" fmla="*/ 7 w 45"/>
                  <a:gd name="T15" fmla="*/ 38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6"/>
                      <a:pt x="2" y="11"/>
                      <a:pt x="7" y="7"/>
                    </a:cubicBezTo>
                    <a:cubicBezTo>
                      <a:pt x="11" y="2"/>
                      <a:pt x="12" y="0"/>
                      <a:pt x="18" y="0"/>
                    </a:cubicBezTo>
                    <a:cubicBezTo>
                      <a:pt x="25" y="0"/>
                      <a:pt x="34" y="2"/>
                      <a:pt x="38" y="7"/>
                    </a:cubicBezTo>
                    <a:cubicBezTo>
                      <a:pt x="43" y="11"/>
                      <a:pt x="45" y="16"/>
                      <a:pt x="45" y="23"/>
                    </a:cubicBezTo>
                    <a:cubicBezTo>
                      <a:pt x="45" y="29"/>
                      <a:pt x="43" y="34"/>
                      <a:pt x="38" y="38"/>
                    </a:cubicBezTo>
                    <a:cubicBezTo>
                      <a:pt x="34" y="43"/>
                      <a:pt x="29" y="45"/>
                      <a:pt x="22" y="45"/>
                    </a:cubicBezTo>
                    <a:cubicBezTo>
                      <a:pt x="16" y="45"/>
                      <a:pt x="11" y="43"/>
                      <a:pt x="7" y="38"/>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7" name="Freeform 168">
                <a:extLst>
                  <a:ext uri="{FF2B5EF4-FFF2-40B4-BE49-F238E27FC236}">
                    <a16:creationId xmlns:a16="http://schemas.microsoft.com/office/drawing/2014/main" id="{5E577015-E27A-4958-95CB-A7220F4C8B32}"/>
                  </a:ext>
                </a:extLst>
              </p:cNvPr>
              <p:cNvSpPr>
                <a:spLocks/>
              </p:cNvSpPr>
              <p:nvPr/>
            </p:nvSpPr>
            <p:spPr bwMode="auto">
              <a:xfrm>
                <a:off x="7417321" y="3654953"/>
                <a:ext cx="133386" cy="133386"/>
              </a:xfrm>
              <a:custGeom>
                <a:avLst/>
                <a:gdLst>
                  <a:gd name="T0" fmla="*/ 0 w 45"/>
                  <a:gd name="T1" fmla="*/ 22 h 45"/>
                  <a:gd name="T2" fmla="*/ 7 w 45"/>
                  <a:gd name="T3" fmla="*/ 7 h 45"/>
                  <a:gd name="T4" fmla="*/ 22 w 45"/>
                  <a:gd name="T5" fmla="*/ 0 h 45"/>
                  <a:gd name="T6" fmla="*/ 38 w 45"/>
                  <a:gd name="T7" fmla="*/ 7 h 45"/>
                  <a:gd name="T8" fmla="*/ 45 w 45"/>
                  <a:gd name="T9" fmla="*/ 22 h 45"/>
                  <a:gd name="T10" fmla="*/ 38 w 45"/>
                  <a:gd name="T11" fmla="*/ 38 h 45"/>
                  <a:gd name="T12" fmla="*/ 22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7"/>
                    </a:cubicBezTo>
                    <a:cubicBezTo>
                      <a:pt x="11" y="2"/>
                      <a:pt x="16" y="0"/>
                      <a:pt x="22" y="0"/>
                    </a:cubicBezTo>
                    <a:cubicBezTo>
                      <a:pt x="29" y="0"/>
                      <a:pt x="34" y="2"/>
                      <a:pt x="38" y="7"/>
                    </a:cubicBezTo>
                    <a:cubicBezTo>
                      <a:pt x="43" y="11"/>
                      <a:pt x="45" y="16"/>
                      <a:pt x="45" y="22"/>
                    </a:cubicBezTo>
                    <a:cubicBezTo>
                      <a:pt x="45" y="29"/>
                      <a:pt x="43" y="34"/>
                      <a:pt x="38" y="38"/>
                    </a:cubicBezTo>
                    <a:cubicBezTo>
                      <a:pt x="34" y="43"/>
                      <a:pt x="29" y="45"/>
                      <a:pt x="22" y="45"/>
                    </a:cubicBezTo>
                    <a:cubicBezTo>
                      <a:pt x="16" y="45"/>
                      <a:pt x="11" y="43"/>
                      <a:pt x="7"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8" name="Freeform 169">
                <a:extLst>
                  <a:ext uri="{FF2B5EF4-FFF2-40B4-BE49-F238E27FC236}">
                    <a16:creationId xmlns:a16="http://schemas.microsoft.com/office/drawing/2014/main" id="{38922376-3BCF-45C2-A31E-4877E01B39CF}"/>
                  </a:ext>
                </a:extLst>
              </p:cNvPr>
              <p:cNvSpPr>
                <a:spLocks/>
              </p:cNvSpPr>
              <p:nvPr/>
            </p:nvSpPr>
            <p:spPr bwMode="auto">
              <a:xfrm>
                <a:off x="7801495" y="4156604"/>
                <a:ext cx="133386" cy="133386"/>
              </a:xfrm>
              <a:custGeom>
                <a:avLst/>
                <a:gdLst>
                  <a:gd name="T0" fmla="*/ 0 w 45"/>
                  <a:gd name="T1" fmla="*/ 23 h 45"/>
                  <a:gd name="T2" fmla="*/ 7 w 45"/>
                  <a:gd name="T3" fmla="*/ 7 h 45"/>
                  <a:gd name="T4" fmla="*/ 23 w 45"/>
                  <a:gd name="T5" fmla="*/ 0 h 45"/>
                  <a:gd name="T6" fmla="*/ 38 w 45"/>
                  <a:gd name="T7" fmla="*/ 7 h 45"/>
                  <a:gd name="T8" fmla="*/ 45 w 45"/>
                  <a:gd name="T9" fmla="*/ 23 h 45"/>
                  <a:gd name="T10" fmla="*/ 38 w 45"/>
                  <a:gd name="T11" fmla="*/ 39 h 45"/>
                  <a:gd name="T12" fmla="*/ 23 w 45"/>
                  <a:gd name="T13" fmla="*/ 45 h 45"/>
                  <a:gd name="T14" fmla="*/ 7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7" y="7"/>
                    </a:cubicBezTo>
                    <a:cubicBezTo>
                      <a:pt x="11" y="3"/>
                      <a:pt x="16" y="0"/>
                      <a:pt x="23" y="0"/>
                    </a:cubicBezTo>
                    <a:cubicBezTo>
                      <a:pt x="29" y="0"/>
                      <a:pt x="34" y="3"/>
                      <a:pt x="38" y="7"/>
                    </a:cubicBezTo>
                    <a:cubicBezTo>
                      <a:pt x="43" y="11"/>
                      <a:pt x="45" y="17"/>
                      <a:pt x="45" y="23"/>
                    </a:cubicBezTo>
                    <a:cubicBezTo>
                      <a:pt x="45" y="29"/>
                      <a:pt x="43" y="34"/>
                      <a:pt x="38" y="39"/>
                    </a:cubicBezTo>
                    <a:cubicBezTo>
                      <a:pt x="34" y="43"/>
                      <a:pt x="29" y="45"/>
                      <a:pt x="23" y="45"/>
                    </a:cubicBezTo>
                    <a:cubicBezTo>
                      <a:pt x="16" y="45"/>
                      <a:pt x="11" y="43"/>
                      <a:pt x="7"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9" name="Freeform 170">
                <a:extLst>
                  <a:ext uri="{FF2B5EF4-FFF2-40B4-BE49-F238E27FC236}">
                    <a16:creationId xmlns:a16="http://schemas.microsoft.com/office/drawing/2014/main" id="{ECEE0EE3-D88F-4485-AD7F-17351C7276E9}"/>
                  </a:ext>
                </a:extLst>
              </p:cNvPr>
              <p:cNvSpPr>
                <a:spLocks/>
              </p:cNvSpPr>
              <p:nvPr/>
            </p:nvSpPr>
            <p:spPr bwMode="auto">
              <a:xfrm>
                <a:off x="8510367" y="4453783"/>
                <a:ext cx="133386" cy="133386"/>
              </a:xfrm>
              <a:custGeom>
                <a:avLst/>
                <a:gdLst>
                  <a:gd name="T0" fmla="*/ 0 w 45"/>
                  <a:gd name="T1" fmla="*/ 23 h 45"/>
                  <a:gd name="T2" fmla="*/ 6 w 45"/>
                  <a:gd name="T3" fmla="*/ 7 h 45"/>
                  <a:gd name="T4" fmla="*/ 22 w 45"/>
                  <a:gd name="T5" fmla="*/ 0 h 45"/>
                  <a:gd name="T6" fmla="*/ 38 w 45"/>
                  <a:gd name="T7" fmla="*/ 7 h 45"/>
                  <a:gd name="T8" fmla="*/ 45 w 45"/>
                  <a:gd name="T9" fmla="*/ 23 h 45"/>
                  <a:gd name="T10" fmla="*/ 38 w 45"/>
                  <a:gd name="T11" fmla="*/ 39 h 45"/>
                  <a:gd name="T12" fmla="*/ 22 w 45"/>
                  <a:gd name="T13" fmla="*/ 45 h 45"/>
                  <a:gd name="T14" fmla="*/ 6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6" y="7"/>
                    </a:cubicBezTo>
                    <a:cubicBezTo>
                      <a:pt x="11" y="3"/>
                      <a:pt x="16" y="0"/>
                      <a:pt x="22" y="0"/>
                    </a:cubicBezTo>
                    <a:cubicBezTo>
                      <a:pt x="28" y="0"/>
                      <a:pt x="34" y="3"/>
                      <a:pt x="38" y="7"/>
                    </a:cubicBezTo>
                    <a:cubicBezTo>
                      <a:pt x="42" y="11"/>
                      <a:pt x="45" y="17"/>
                      <a:pt x="45" y="23"/>
                    </a:cubicBezTo>
                    <a:cubicBezTo>
                      <a:pt x="45" y="29"/>
                      <a:pt x="42" y="34"/>
                      <a:pt x="38" y="39"/>
                    </a:cubicBezTo>
                    <a:cubicBezTo>
                      <a:pt x="34"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0" name="Freeform 171">
                <a:extLst>
                  <a:ext uri="{FF2B5EF4-FFF2-40B4-BE49-F238E27FC236}">
                    <a16:creationId xmlns:a16="http://schemas.microsoft.com/office/drawing/2014/main" id="{F0A7005E-B1BB-48AD-82FD-A95656F25146}"/>
                  </a:ext>
                </a:extLst>
              </p:cNvPr>
              <p:cNvSpPr>
                <a:spLocks/>
              </p:cNvSpPr>
              <p:nvPr/>
            </p:nvSpPr>
            <p:spPr bwMode="auto">
              <a:xfrm>
                <a:off x="8927986" y="2947774"/>
                <a:ext cx="133386" cy="133386"/>
              </a:xfrm>
              <a:custGeom>
                <a:avLst/>
                <a:gdLst>
                  <a:gd name="T0" fmla="*/ 0 w 45"/>
                  <a:gd name="T1" fmla="*/ 22 h 45"/>
                  <a:gd name="T2" fmla="*/ 7 w 45"/>
                  <a:gd name="T3" fmla="*/ 6 h 45"/>
                  <a:gd name="T4" fmla="*/ 23 w 45"/>
                  <a:gd name="T5" fmla="*/ 0 h 45"/>
                  <a:gd name="T6" fmla="*/ 39 w 45"/>
                  <a:gd name="T7" fmla="*/ 6 h 45"/>
                  <a:gd name="T8" fmla="*/ 45 w 45"/>
                  <a:gd name="T9" fmla="*/ 22 h 45"/>
                  <a:gd name="T10" fmla="*/ 39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9" y="6"/>
                    </a:cubicBezTo>
                    <a:cubicBezTo>
                      <a:pt x="43" y="11"/>
                      <a:pt x="45" y="16"/>
                      <a:pt x="45" y="22"/>
                    </a:cubicBezTo>
                    <a:cubicBezTo>
                      <a:pt x="45" y="28"/>
                      <a:pt x="43" y="34"/>
                      <a:pt x="39"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2" name="Freeform 173">
                <a:extLst>
                  <a:ext uri="{FF2B5EF4-FFF2-40B4-BE49-F238E27FC236}">
                    <a16:creationId xmlns:a16="http://schemas.microsoft.com/office/drawing/2014/main" id="{9A98F14F-C230-4A18-9DA8-49323B735DBA}"/>
                  </a:ext>
                </a:extLst>
              </p:cNvPr>
              <p:cNvSpPr>
                <a:spLocks/>
              </p:cNvSpPr>
              <p:nvPr/>
            </p:nvSpPr>
            <p:spPr bwMode="auto">
              <a:xfrm>
                <a:off x="5634239" y="4615285"/>
                <a:ext cx="133386" cy="133386"/>
              </a:xfrm>
              <a:custGeom>
                <a:avLst/>
                <a:gdLst>
                  <a:gd name="T0" fmla="*/ 0 w 44"/>
                  <a:gd name="T1" fmla="*/ 23 h 45"/>
                  <a:gd name="T2" fmla="*/ 6 w 44"/>
                  <a:gd name="T3" fmla="*/ 7 h 45"/>
                  <a:gd name="T4" fmla="*/ 22 w 44"/>
                  <a:gd name="T5" fmla="*/ 0 h 45"/>
                  <a:gd name="T6" fmla="*/ 38 w 44"/>
                  <a:gd name="T7" fmla="*/ 7 h 45"/>
                  <a:gd name="T8" fmla="*/ 44 w 44"/>
                  <a:gd name="T9" fmla="*/ 23 h 45"/>
                  <a:gd name="T10" fmla="*/ 38 w 44"/>
                  <a:gd name="T11" fmla="*/ 38 h 45"/>
                  <a:gd name="T12" fmla="*/ 22 w 44"/>
                  <a:gd name="T13" fmla="*/ 45 h 45"/>
                  <a:gd name="T14" fmla="*/ 6 w 44"/>
                  <a:gd name="T15" fmla="*/ 38 h 45"/>
                  <a:gd name="T16" fmla="*/ 0 w 44"/>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0" y="23"/>
                    </a:moveTo>
                    <a:cubicBezTo>
                      <a:pt x="0" y="16"/>
                      <a:pt x="2" y="11"/>
                      <a:pt x="6" y="7"/>
                    </a:cubicBezTo>
                    <a:cubicBezTo>
                      <a:pt x="10" y="2"/>
                      <a:pt x="16" y="0"/>
                      <a:pt x="22" y="0"/>
                    </a:cubicBezTo>
                    <a:cubicBezTo>
                      <a:pt x="28" y="0"/>
                      <a:pt x="33" y="2"/>
                      <a:pt x="38" y="7"/>
                    </a:cubicBezTo>
                    <a:cubicBezTo>
                      <a:pt x="42" y="11"/>
                      <a:pt x="44" y="16"/>
                      <a:pt x="44" y="23"/>
                    </a:cubicBezTo>
                    <a:cubicBezTo>
                      <a:pt x="44" y="29"/>
                      <a:pt x="42" y="34"/>
                      <a:pt x="38" y="38"/>
                    </a:cubicBezTo>
                    <a:cubicBezTo>
                      <a:pt x="33" y="43"/>
                      <a:pt x="28" y="45"/>
                      <a:pt x="22" y="45"/>
                    </a:cubicBezTo>
                    <a:cubicBezTo>
                      <a:pt x="16" y="45"/>
                      <a:pt x="10" y="43"/>
                      <a:pt x="6" y="38"/>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3" name="Freeform 174">
                <a:extLst>
                  <a:ext uri="{FF2B5EF4-FFF2-40B4-BE49-F238E27FC236}">
                    <a16:creationId xmlns:a16="http://schemas.microsoft.com/office/drawing/2014/main" id="{EC72C74C-30B5-41FA-BC30-A9A3FDA6155D}"/>
                  </a:ext>
                </a:extLst>
              </p:cNvPr>
              <p:cNvSpPr>
                <a:spLocks/>
              </p:cNvSpPr>
              <p:nvPr/>
            </p:nvSpPr>
            <p:spPr bwMode="auto">
              <a:xfrm>
                <a:off x="6674371" y="1910396"/>
                <a:ext cx="133386" cy="133386"/>
              </a:xfrm>
              <a:custGeom>
                <a:avLst/>
                <a:gdLst>
                  <a:gd name="T0" fmla="*/ 0 w 45"/>
                  <a:gd name="T1" fmla="*/ 22 h 45"/>
                  <a:gd name="T2" fmla="*/ 7 w 45"/>
                  <a:gd name="T3" fmla="*/ 6 h 45"/>
                  <a:gd name="T4" fmla="*/ 23 w 45"/>
                  <a:gd name="T5" fmla="*/ 0 h 45"/>
                  <a:gd name="T6" fmla="*/ 38 w 45"/>
                  <a:gd name="T7" fmla="*/ 6 h 45"/>
                  <a:gd name="T8" fmla="*/ 45 w 45"/>
                  <a:gd name="T9" fmla="*/ 22 h 45"/>
                  <a:gd name="T10" fmla="*/ 38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8" y="6"/>
                    </a:cubicBezTo>
                    <a:cubicBezTo>
                      <a:pt x="43" y="11"/>
                      <a:pt x="45" y="16"/>
                      <a:pt x="45" y="22"/>
                    </a:cubicBezTo>
                    <a:cubicBezTo>
                      <a:pt x="45" y="28"/>
                      <a:pt x="43" y="34"/>
                      <a:pt x="38"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4" name="Freeform 175">
                <a:extLst>
                  <a:ext uri="{FF2B5EF4-FFF2-40B4-BE49-F238E27FC236}">
                    <a16:creationId xmlns:a16="http://schemas.microsoft.com/office/drawing/2014/main" id="{30616315-7A32-4ADF-BEF2-9CB1919F90FF}"/>
                  </a:ext>
                </a:extLst>
              </p:cNvPr>
              <p:cNvSpPr>
                <a:spLocks/>
              </p:cNvSpPr>
              <p:nvPr/>
            </p:nvSpPr>
            <p:spPr bwMode="auto">
              <a:xfrm>
                <a:off x="6443230" y="4144749"/>
                <a:ext cx="133386" cy="133386"/>
              </a:xfrm>
              <a:custGeom>
                <a:avLst/>
                <a:gdLst>
                  <a:gd name="T0" fmla="*/ 0 w 45"/>
                  <a:gd name="T1" fmla="*/ 22 h 45"/>
                  <a:gd name="T2" fmla="*/ 7 w 45"/>
                  <a:gd name="T3" fmla="*/ 6 h 45"/>
                  <a:gd name="T4" fmla="*/ 23 w 45"/>
                  <a:gd name="T5" fmla="*/ 0 h 45"/>
                  <a:gd name="T6" fmla="*/ 38 w 45"/>
                  <a:gd name="T7" fmla="*/ 6 h 45"/>
                  <a:gd name="T8" fmla="*/ 45 w 45"/>
                  <a:gd name="T9" fmla="*/ 22 h 45"/>
                  <a:gd name="T10" fmla="*/ 38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8" y="6"/>
                    </a:cubicBezTo>
                    <a:cubicBezTo>
                      <a:pt x="43" y="11"/>
                      <a:pt x="45" y="16"/>
                      <a:pt x="45" y="22"/>
                    </a:cubicBezTo>
                    <a:cubicBezTo>
                      <a:pt x="45" y="28"/>
                      <a:pt x="43" y="34"/>
                      <a:pt x="38"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6" name="Freeform 177" hidden="1">
                <a:extLst>
                  <a:ext uri="{FF2B5EF4-FFF2-40B4-BE49-F238E27FC236}">
                    <a16:creationId xmlns:a16="http://schemas.microsoft.com/office/drawing/2014/main" id="{F00EE045-FAEE-44D9-B4BE-80487B71771F}"/>
                  </a:ext>
                </a:extLst>
              </p:cNvPr>
              <p:cNvSpPr>
                <a:spLocks/>
              </p:cNvSpPr>
              <p:nvPr/>
            </p:nvSpPr>
            <p:spPr bwMode="auto">
              <a:xfrm>
                <a:off x="3130223" y="2284623"/>
                <a:ext cx="133386" cy="133386"/>
              </a:xfrm>
              <a:custGeom>
                <a:avLst/>
                <a:gdLst>
                  <a:gd name="T0" fmla="*/ 0 w 45"/>
                  <a:gd name="T1" fmla="*/ 23 h 45"/>
                  <a:gd name="T2" fmla="*/ 6 w 45"/>
                  <a:gd name="T3" fmla="*/ 7 h 45"/>
                  <a:gd name="T4" fmla="*/ 22 w 45"/>
                  <a:gd name="T5" fmla="*/ 0 h 45"/>
                  <a:gd name="T6" fmla="*/ 38 w 45"/>
                  <a:gd name="T7" fmla="*/ 7 h 45"/>
                  <a:gd name="T8" fmla="*/ 45 w 45"/>
                  <a:gd name="T9" fmla="*/ 23 h 45"/>
                  <a:gd name="T10" fmla="*/ 38 w 45"/>
                  <a:gd name="T11" fmla="*/ 39 h 45"/>
                  <a:gd name="T12" fmla="*/ 22 w 45"/>
                  <a:gd name="T13" fmla="*/ 45 h 45"/>
                  <a:gd name="T14" fmla="*/ 6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6" y="7"/>
                    </a:cubicBezTo>
                    <a:cubicBezTo>
                      <a:pt x="11" y="3"/>
                      <a:pt x="16" y="0"/>
                      <a:pt x="22" y="0"/>
                    </a:cubicBezTo>
                    <a:cubicBezTo>
                      <a:pt x="28" y="0"/>
                      <a:pt x="34" y="3"/>
                      <a:pt x="38" y="7"/>
                    </a:cubicBezTo>
                    <a:cubicBezTo>
                      <a:pt x="42" y="11"/>
                      <a:pt x="45" y="17"/>
                      <a:pt x="45" y="23"/>
                    </a:cubicBezTo>
                    <a:cubicBezTo>
                      <a:pt x="45" y="29"/>
                      <a:pt x="42" y="34"/>
                      <a:pt x="38" y="39"/>
                    </a:cubicBezTo>
                    <a:cubicBezTo>
                      <a:pt x="34"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7" name="Freeform 171">
                <a:extLst>
                  <a:ext uri="{FF2B5EF4-FFF2-40B4-BE49-F238E27FC236}">
                    <a16:creationId xmlns:a16="http://schemas.microsoft.com/office/drawing/2014/main" id="{5117627E-DF00-4AFA-A93F-BE7CF70863F3}"/>
                  </a:ext>
                </a:extLst>
              </p:cNvPr>
              <p:cNvSpPr>
                <a:spLocks/>
              </p:cNvSpPr>
              <p:nvPr/>
            </p:nvSpPr>
            <p:spPr bwMode="auto">
              <a:xfrm>
                <a:off x="8141405" y="3380393"/>
                <a:ext cx="133386" cy="133386"/>
              </a:xfrm>
              <a:custGeom>
                <a:avLst/>
                <a:gdLst>
                  <a:gd name="T0" fmla="*/ 0 w 45"/>
                  <a:gd name="T1" fmla="*/ 22 h 45"/>
                  <a:gd name="T2" fmla="*/ 7 w 45"/>
                  <a:gd name="T3" fmla="*/ 6 h 45"/>
                  <a:gd name="T4" fmla="*/ 23 w 45"/>
                  <a:gd name="T5" fmla="*/ 0 h 45"/>
                  <a:gd name="T6" fmla="*/ 39 w 45"/>
                  <a:gd name="T7" fmla="*/ 6 h 45"/>
                  <a:gd name="T8" fmla="*/ 45 w 45"/>
                  <a:gd name="T9" fmla="*/ 22 h 45"/>
                  <a:gd name="T10" fmla="*/ 39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9" y="6"/>
                    </a:cubicBezTo>
                    <a:cubicBezTo>
                      <a:pt x="43" y="11"/>
                      <a:pt x="45" y="16"/>
                      <a:pt x="45" y="22"/>
                    </a:cubicBezTo>
                    <a:cubicBezTo>
                      <a:pt x="45" y="28"/>
                      <a:pt x="43" y="34"/>
                      <a:pt x="39"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grpSp>
      </p:gr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277713"/>
            <a:ext cx="6858000" cy="619851"/>
          </a:xfrm>
        </p:spPr>
        <p:txBody>
          <a:bodyPr/>
          <a:lstStyle>
            <a:lvl1pPr>
              <a:defRPr sz="3000">
                <a:latin typeface="Baloo 2" pitchFamily="2" charset="0"/>
                <a:cs typeface="Baloo 2" pitchFamily="2" charset="0"/>
              </a:defRPr>
            </a:lvl1pPr>
          </a:lstStyle>
          <a:p>
            <a:r>
              <a:rPr lang="nl-NL"/>
              <a:t>Klik om stijl te bewerken</a:t>
            </a:r>
            <a:endParaRPr lang="nl-BE" dirty="0"/>
          </a:p>
        </p:txBody>
      </p:sp>
      <p:grpSp>
        <p:nvGrpSpPr>
          <p:cNvPr id="5" name="Groep 4">
            <a:extLst>
              <a:ext uri="{FF2B5EF4-FFF2-40B4-BE49-F238E27FC236}">
                <a16:creationId xmlns:a16="http://schemas.microsoft.com/office/drawing/2014/main" id="{12D6F9FE-035C-CCCC-585B-0F8EEFE52FBE}"/>
              </a:ext>
            </a:extLst>
          </p:cNvPr>
          <p:cNvGrpSpPr/>
          <p:nvPr userDrawn="1"/>
        </p:nvGrpSpPr>
        <p:grpSpPr>
          <a:xfrm>
            <a:off x="337318" y="4447657"/>
            <a:ext cx="1102334" cy="470008"/>
            <a:chOff x="9892887" y="353864"/>
            <a:chExt cx="1809463" cy="771510"/>
          </a:xfrm>
        </p:grpSpPr>
        <p:sp>
          <p:nvSpPr>
            <p:cNvPr id="6" name="Freeform 7">
              <a:extLst>
                <a:ext uri="{FF2B5EF4-FFF2-40B4-BE49-F238E27FC236}">
                  <a16:creationId xmlns:a16="http://schemas.microsoft.com/office/drawing/2014/main" id="{5DB506E7-C515-4AC2-7626-49D55946E63F}"/>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13" name="Freeform 8">
              <a:extLst>
                <a:ext uri="{FF2B5EF4-FFF2-40B4-BE49-F238E27FC236}">
                  <a16:creationId xmlns:a16="http://schemas.microsoft.com/office/drawing/2014/main" id="{43C949A4-A60D-E8C3-4C39-5619B8FF7DAD}"/>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14" name="Freeform 9">
              <a:extLst>
                <a:ext uri="{FF2B5EF4-FFF2-40B4-BE49-F238E27FC236}">
                  <a16:creationId xmlns:a16="http://schemas.microsoft.com/office/drawing/2014/main" id="{50E0395A-6596-577E-C539-472D74913EB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26" name="Freeform 10">
              <a:extLst>
                <a:ext uri="{FF2B5EF4-FFF2-40B4-BE49-F238E27FC236}">
                  <a16:creationId xmlns:a16="http://schemas.microsoft.com/office/drawing/2014/main" id="{AADC98B9-8B28-024F-0CEF-6237A322458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27" name="Freeform 11">
              <a:extLst>
                <a:ext uri="{FF2B5EF4-FFF2-40B4-BE49-F238E27FC236}">
                  <a16:creationId xmlns:a16="http://schemas.microsoft.com/office/drawing/2014/main" id="{0127841F-8EA3-45D5-5D00-A56C3AC5FE06}"/>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4652533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6">
    <p:spTree>
      <p:nvGrpSpPr>
        <p:cNvPr id="1" name=""/>
        <p:cNvGrpSpPr/>
        <p:nvPr/>
      </p:nvGrpSpPr>
      <p:grpSpPr>
        <a:xfrm>
          <a:off x="0" y="0"/>
          <a:ext cx="0" cy="0"/>
          <a:chOff x="0" y="0"/>
          <a:chExt cx="0" cy="0"/>
        </a:xfrm>
      </p:grpSpPr>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140765" y="1133061"/>
            <a:ext cx="5446644" cy="2308370"/>
          </a:xfrm>
        </p:spPr>
        <p:txBody>
          <a:bodyPr anchor="t" anchorCtr="0">
            <a:noAutofit/>
          </a:bodyPr>
          <a:lstStyle>
            <a:lvl1pPr algn="l">
              <a:lnSpc>
                <a:spcPts val="4800"/>
              </a:lnSpc>
              <a:defRPr sz="4800">
                <a:solidFill>
                  <a:schemeClr val="accent6"/>
                </a:solidFill>
              </a:defRPr>
            </a:lvl1pPr>
          </a:lstStyle>
          <a:p>
            <a:r>
              <a:rPr lang="nl-NL"/>
              <a:t>Klik om stijl te bewerken</a:t>
            </a:r>
            <a:endParaRPr lang="nl-BE" dirty="0"/>
          </a:p>
        </p:txBody>
      </p:sp>
      <p:sp>
        <p:nvSpPr>
          <p:cNvPr id="3" name="Ondertitel 2"/>
          <p:cNvSpPr>
            <a:spLocks noGrp="1"/>
          </p:cNvSpPr>
          <p:nvPr>
            <p:ph type="subTitle" idx="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ll-to-actio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A9BDC5F-D3B7-6333-2122-71F6473AE1FC}"/>
              </a:ext>
            </a:extLst>
          </p:cNvPr>
          <p:cNvSpPr>
            <a:spLocks noGrp="1"/>
          </p:cNvSpPr>
          <p:nvPr>
            <p:ph sz="half" idx="1"/>
          </p:nvPr>
        </p:nvSpPr>
        <p:spPr>
          <a:xfrm>
            <a:off x="0" y="0"/>
            <a:ext cx="9144000" cy="5143500"/>
          </a:xfrm>
        </p:spPr>
        <p:txBody>
          <a:bodyPr/>
          <a:lstStyle>
            <a:lvl1pPr marL="0" indent="0">
              <a:buNone/>
              <a:defRPr/>
            </a:lvl1pPr>
          </a:lstStyle>
          <a:p>
            <a:pPr lvl="0"/>
            <a:r>
              <a:rPr lang="nl-NL"/>
              <a:t>Klikken om de tekststijl van het model te bewerken</a:t>
            </a:r>
          </a:p>
        </p:txBody>
      </p:sp>
      <p:sp>
        <p:nvSpPr>
          <p:cNvPr id="13" name="Vrije vorm: vorm 12">
            <a:extLst>
              <a:ext uri="{FF2B5EF4-FFF2-40B4-BE49-F238E27FC236}">
                <a16:creationId xmlns:a16="http://schemas.microsoft.com/office/drawing/2014/main" id="{DFFC91EB-A315-6347-3B6B-BF1A3A188C3A}"/>
              </a:ext>
            </a:extLst>
          </p:cNvPr>
          <p:cNvSpPr/>
          <p:nvPr userDrawn="1"/>
        </p:nvSpPr>
        <p:spPr>
          <a:xfrm>
            <a:off x="607101" y="910929"/>
            <a:ext cx="3663080" cy="3321642"/>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764210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5068210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764210"/>
                </a:lnTo>
                <a:lnTo>
                  <a:pt x="6912000" y="3839985"/>
                </a:lnTo>
                <a:lnTo>
                  <a:pt x="6912000" y="4608000"/>
                </a:lnTo>
                <a:lnTo>
                  <a:pt x="6143985" y="4608000"/>
                </a:lnTo>
                <a:lnTo>
                  <a:pt x="5068210" y="4608000"/>
                </a:lnTo>
                <a:lnTo>
                  <a:pt x="768015" y="4608000"/>
                </a:lnTo>
                <a:cubicBezTo>
                  <a:pt x="343852" y="4608000"/>
                  <a:pt x="0" y="4264148"/>
                  <a:pt x="0" y="3839985"/>
                </a:cubicBezTo>
                <a:lnTo>
                  <a:pt x="0" y="768015"/>
                </a:lnTo>
                <a:cubicBezTo>
                  <a:pt x="0" y="343852"/>
                  <a:pt x="343852" y="0"/>
                  <a:pt x="768015"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BE" sz="1350"/>
          </a:p>
        </p:txBody>
      </p:sp>
      <p:sp>
        <p:nvSpPr>
          <p:cNvPr id="16" name="Titel 1">
            <a:extLst>
              <a:ext uri="{FF2B5EF4-FFF2-40B4-BE49-F238E27FC236}">
                <a16:creationId xmlns:a16="http://schemas.microsoft.com/office/drawing/2014/main" id="{6E9DF0C5-0715-C8D5-F42B-799F1F462523}"/>
              </a:ext>
            </a:extLst>
          </p:cNvPr>
          <p:cNvSpPr>
            <a:spLocks noGrp="1"/>
          </p:cNvSpPr>
          <p:nvPr>
            <p:ph type="title"/>
          </p:nvPr>
        </p:nvSpPr>
        <p:spPr>
          <a:xfrm>
            <a:off x="1080355" y="1263194"/>
            <a:ext cx="2716571" cy="994172"/>
          </a:xfrm>
        </p:spPr>
        <p:txBody>
          <a:bodyPr/>
          <a:lstStyle>
            <a:lvl1pPr>
              <a:defRPr sz="3000" b="1">
                <a:solidFill>
                  <a:schemeClr val="bg1"/>
                </a:solidFill>
                <a:latin typeface="Baloo 2" pitchFamily="2" charset="0"/>
                <a:cs typeface="Baloo 2" pitchFamily="2" charset="0"/>
              </a:defRPr>
            </a:lvl1pPr>
          </a:lstStyle>
          <a:p>
            <a:r>
              <a:rPr lang="nl-NL"/>
              <a:t>Klik om stijl te bewerken</a:t>
            </a:r>
            <a:endParaRPr lang="nl-BE" dirty="0"/>
          </a:p>
        </p:txBody>
      </p:sp>
      <p:sp>
        <p:nvSpPr>
          <p:cNvPr id="2" name="Tijdelijke aanduiding voor tekst 5">
            <a:extLst>
              <a:ext uri="{FF2B5EF4-FFF2-40B4-BE49-F238E27FC236}">
                <a16:creationId xmlns:a16="http://schemas.microsoft.com/office/drawing/2014/main" id="{8BB310D4-A782-747A-5036-E7374AB1AA2A}"/>
              </a:ext>
            </a:extLst>
          </p:cNvPr>
          <p:cNvSpPr>
            <a:spLocks noGrp="1"/>
          </p:cNvSpPr>
          <p:nvPr>
            <p:ph type="body" sz="quarter" idx="22" hasCustomPrompt="1"/>
          </p:nvPr>
        </p:nvSpPr>
        <p:spPr>
          <a:xfrm>
            <a:off x="1080355" y="2571751"/>
            <a:ext cx="2716571" cy="965708"/>
          </a:xfrm>
        </p:spPr>
        <p:txBody>
          <a:bodyPr/>
          <a:lstStyle>
            <a:lvl1pPr marL="0" indent="0">
              <a:buFont typeface="Arial" panose="020B0604020202020204" pitchFamily="34" charset="0"/>
              <a:buNone/>
              <a:defRPr>
                <a:latin typeface="Aptos" panose="020B0004020202020204" pitchFamily="34" charset="0"/>
              </a:defRPr>
            </a:lvl1pPr>
            <a:lvl2pPr>
              <a:defRPr/>
            </a:lvl2pPr>
            <a:lvl3pPr>
              <a:defRPr/>
            </a:lvl3pPr>
            <a:lvl4pPr>
              <a:defRPr/>
            </a:lvl4pPr>
            <a:lvl5pPr>
              <a:defRPr/>
            </a:lvl5pPr>
          </a:lstStyle>
          <a:p>
            <a:pPr lvl="0"/>
            <a:r>
              <a:rPr lang="da-DK" dirty="0"/>
              <a:t>Consectetur adipiscing elit. Phasellus </a:t>
            </a:r>
            <a:br>
              <a:rPr lang="da-DK" dirty="0"/>
            </a:br>
            <a:r>
              <a:rPr lang="da-DK" dirty="0"/>
              <a:t>rutrum lobortis arcu in iaculis. Sed eget risus bibendum, venenatis lectus vel, hendrerit dolor.</a:t>
            </a:r>
          </a:p>
        </p:txBody>
      </p:sp>
    </p:spTree>
    <p:extLst>
      <p:ext uri="{BB962C8B-B14F-4D97-AF65-F5344CB8AC3E}">
        <p14:creationId xmlns:p14="http://schemas.microsoft.com/office/powerpoint/2010/main" val="3304496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7">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rgbClr val="F6C54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8073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8">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6FF42A-E2F5-4FBF-46FB-D313F428BC7F}"/>
              </a:ext>
            </a:extLst>
          </p:cNvPr>
          <p:cNvPicPr>
            <a:picLocks noChangeAspect="1"/>
          </p:cNvPicPr>
          <p:nvPr userDrawn="1"/>
        </p:nvPicPr>
        <p:blipFill>
          <a:blip r:embed="rId2">
            <a:duotone>
              <a:prstClr val="black"/>
              <a:schemeClr val="accent2">
                <a:tint val="45000"/>
                <a:satMod val="400000"/>
              </a:schemeClr>
            </a:duotone>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p:nvPr>
        </p:nvSpPr>
        <p:spPr>
          <a:xfrm>
            <a:off x="412955" y="1865671"/>
            <a:ext cx="8472948" cy="2452098"/>
          </a:xfrm>
        </p:spPr>
        <p:txBody>
          <a:bodyPr anchor="b"/>
          <a:lstStyle>
            <a:lvl1pPr algn="r">
              <a:lnSpc>
                <a:spcPts val="5400"/>
              </a:lnSpc>
              <a:defRPr sz="5400">
                <a:solidFill>
                  <a:schemeClr val="accent2"/>
                </a:solidFill>
              </a:defRPr>
            </a:lvl1pPr>
          </a:lstStyle>
          <a:p>
            <a:r>
              <a:rPr lang="nl-NL"/>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5538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9">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A88566-02A8-1866-F9AE-805240671621}"/>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0" y="2872905"/>
            <a:ext cx="5005250" cy="2243522"/>
          </a:xfrm>
          <a:prstGeom prst="rect">
            <a:avLst/>
          </a:prstGeom>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412955" y="1865671"/>
            <a:ext cx="8472948" cy="2452098"/>
          </a:xfrm>
        </p:spPr>
        <p:txBody>
          <a:bodyPr anchor="b"/>
          <a:lstStyle>
            <a:lvl1pPr algn="r">
              <a:lnSpc>
                <a:spcPts val="5400"/>
              </a:lnSpc>
              <a:defRPr sz="5400">
                <a:solidFill>
                  <a:schemeClr val="accent4"/>
                </a:solidFill>
              </a:defRPr>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34287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8207" y="442799"/>
            <a:ext cx="5626509" cy="1376243"/>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98207"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dirty="0"/>
          </a:p>
        </p:txBody>
      </p:sp>
      <p:sp>
        <p:nvSpPr>
          <p:cNvPr id="8" name="Tijdelijke aanduiding voor voettekst 4"/>
          <p:cNvSpPr>
            <a:spLocks noGrp="1"/>
          </p:cNvSpPr>
          <p:nvPr>
            <p:ph type="ftr" sz="quarter" idx="3"/>
          </p:nvPr>
        </p:nvSpPr>
        <p:spPr>
          <a:xfrm>
            <a:off x="1637071" y="4754700"/>
            <a:ext cx="6260689"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820080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398207" y="1873044"/>
            <a:ext cx="8342594" cy="2827655"/>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pic>
        <p:nvPicPr>
          <p:cNvPr id="4" name="Afbeelding 3">
            <a:extLst>
              <a:ext uri="{FF2B5EF4-FFF2-40B4-BE49-F238E27FC236}">
                <a16:creationId xmlns:a16="http://schemas.microsoft.com/office/drawing/2014/main" id="{1505C551-D18D-DF83-01AB-03EF535C2A9C}"/>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74" r:id="rId1"/>
    <p:sldLayoutId id="2147483661" r:id="rId2"/>
    <p:sldLayoutId id="2147483732" r:id="rId3"/>
    <p:sldLayoutId id="2147483733" r:id="rId4"/>
    <p:sldLayoutId id="2147483735" r:id="rId5"/>
    <p:sldLayoutId id="2147483677" r:id="rId6"/>
    <p:sldLayoutId id="2147483734" r:id="rId7"/>
    <p:sldLayoutId id="2147483736" r:id="rId8"/>
    <p:sldLayoutId id="2147483737" r:id="rId9"/>
    <p:sldLayoutId id="2147483772" r:id="rId10"/>
    <p:sldLayoutId id="2147483738" r:id="rId11"/>
    <p:sldLayoutId id="2147483770" r:id="rId12"/>
    <p:sldLayoutId id="2147483771" r:id="rId13"/>
    <p:sldLayoutId id="2147483773" r:id="rId14"/>
    <p:sldLayoutId id="2147483769" r:id="rId15"/>
  </p:sldLayoutIdLst>
  <p:hf hdr="0" ftr="0" dt="0"/>
  <p:txStyles>
    <p:titleStyle>
      <a:lvl1pPr algn="l" defTabSz="914400" rtl="0" eaLnBrk="1" latinLnBrk="0" hangingPunct="1">
        <a:lnSpc>
          <a:spcPts val="5400"/>
        </a:lnSpc>
        <a:spcBef>
          <a:spcPct val="0"/>
        </a:spcBef>
        <a:buNone/>
        <a:defRPr sz="5400" kern="1200">
          <a:solidFill>
            <a:srgbClr val="80B6E4"/>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908000"/>
            <a:ext cx="8208000" cy="275400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267491809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8" r:id="rId3"/>
    <p:sldLayoutId id="2147483704" r:id="rId4"/>
    <p:sldLayoutId id="2147483722" r:id="rId5"/>
    <p:sldLayoutId id="2147483720" r:id="rId6"/>
    <p:sldLayoutId id="2147483723" r:id="rId7"/>
    <p:sldLayoutId id="2147483710" r:id="rId8"/>
    <p:sldLayoutId id="2147483705" r:id="rId9"/>
    <p:sldLayoutId id="2147483712" r:id="rId10"/>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2"/>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3"/>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4"/>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5"/>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2"/>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5212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441450"/>
            <a:ext cx="8208000" cy="322055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3417252091"/>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66" r:id="rId3"/>
    <p:sldLayoutId id="2147483759" r:id="rId4"/>
    <p:sldLayoutId id="2147483763" r:id="rId5"/>
    <p:sldLayoutId id="2147483764" r:id="rId6"/>
    <p:sldLayoutId id="2147483751" r:id="rId7"/>
    <p:sldLayoutId id="2147483760" r:id="rId8"/>
    <p:sldLayoutId id="2147483761" r:id="rId9"/>
    <p:sldLayoutId id="2147483762" r:id="rId10"/>
    <p:sldLayoutId id="2147483768" r:id="rId11"/>
    <p:sldLayoutId id="2147483765" r:id="rId12"/>
    <p:sldLayoutId id="2147483767" r:id="rId13"/>
    <p:sldLayoutId id="2147483806" r:id="rId14"/>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6"/>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7"/>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8"/>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9"/>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6"/>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324" y="169701"/>
            <a:ext cx="6858000" cy="619851"/>
          </a:xfrm>
          <a:prstGeom prst="rect">
            <a:avLst/>
          </a:prstGeom>
        </p:spPr>
        <p:txBody>
          <a:bodyPr vert="horz" lIns="0" tIns="0" rIns="0" bIns="0" rtlCol="0" anchor="ctr">
            <a:no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630324" y="1059583"/>
            <a:ext cx="8146439" cy="3490634"/>
          </a:xfrm>
          <a:prstGeom prst="rect">
            <a:avLst/>
          </a:prstGeom>
        </p:spPr>
        <p:txBody>
          <a:bodyPr vert="horz" lIns="0" tIns="0" rIns="0" bIns="0" rtlCol="0">
            <a:noAutofit/>
          </a:bodyPr>
          <a:lstStyle/>
          <a:p>
            <a:pPr lvl="0"/>
            <a:r>
              <a:rPr lang="nl-BE" dirty="0"/>
              <a:t>Eerste niveau (Calibri 20)</a:t>
            </a:r>
          </a:p>
          <a:p>
            <a:pPr lvl="1"/>
            <a:r>
              <a:rPr lang="nl-BE" dirty="0"/>
              <a:t>Tweede niveau (Calibri 18)</a:t>
            </a:r>
          </a:p>
          <a:p>
            <a:pPr lvl="2"/>
            <a:r>
              <a:rPr lang="nl-BE" dirty="0"/>
              <a:t>Derde niveau (Calibri 18)</a:t>
            </a:r>
          </a:p>
          <a:p>
            <a:pPr lvl="3"/>
            <a:r>
              <a:rPr lang="nl-BE" dirty="0"/>
              <a:t>Vierde niveau (Calibri 16)</a:t>
            </a:r>
          </a:p>
          <a:p>
            <a:pPr lvl="4"/>
            <a:r>
              <a:rPr lang="nl-BE" dirty="0"/>
              <a:t>Vijfde niveau (Calibri 14)</a:t>
            </a:r>
            <a:endParaRPr lang="nl-NL" dirty="0"/>
          </a:p>
        </p:txBody>
      </p:sp>
    </p:spTree>
    <p:extLst>
      <p:ext uri="{BB962C8B-B14F-4D97-AF65-F5344CB8AC3E}">
        <p14:creationId xmlns:p14="http://schemas.microsoft.com/office/powerpoint/2010/main" val="263949834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ftr="0" dt="0"/>
  <p:txStyles>
    <p:titleStyle>
      <a:lvl1pPr algn="l" defTabSz="342900" rtl="0" eaLnBrk="1" latinLnBrk="0" hangingPunct="1">
        <a:spcBef>
          <a:spcPct val="0"/>
        </a:spcBef>
        <a:buNone/>
        <a:defRPr sz="2700" b="1" kern="1200">
          <a:solidFill>
            <a:schemeClr val="tx2"/>
          </a:solidFill>
          <a:latin typeface="+mj-lt"/>
          <a:ea typeface="+mj-ea"/>
          <a:cs typeface="+mj-cs"/>
        </a:defRPr>
      </a:lvl1pPr>
    </p:titleStyle>
    <p:bodyStyle>
      <a:lvl1pPr marL="200025" indent="-200025" algn="l" defTabSz="342900" rtl="0" eaLnBrk="1" latinLnBrk="0" hangingPunct="1">
        <a:spcBef>
          <a:spcPct val="20000"/>
        </a:spcBef>
        <a:buClr>
          <a:schemeClr val="accent1"/>
        </a:buClr>
        <a:buFont typeface="Wingdings" panose="05000000000000000000" pitchFamily="2" charset="2"/>
        <a:buChar char="§"/>
        <a:defRPr sz="1500" kern="1200" baseline="0">
          <a:solidFill>
            <a:schemeClr val="tx2"/>
          </a:solidFill>
          <a:latin typeface="+mn-lt"/>
          <a:ea typeface="+mn-ea"/>
          <a:cs typeface="+mn-cs"/>
        </a:defRPr>
      </a:lvl1pPr>
      <a:lvl2pPr marL="333375" indent="-130969" algn="l" defTabSz="342900" rtl="0" eaLnBrk="1" latinLnBrk="0" hangingPunct="1">
        <a:spcBef>
          <a:spcPct val="20000"/>
        </a:spcBef>
        <a:buClr>
          <a:schemeClr val="tx1"/>
        </a:buClr>
        <a:buFont typeface="Trebuchet MS" panose="020B0603020202020204" pitchFamily="34" charset="0"/>
        <a:buChar char="-"/>
        <a:defRPr sz="1350" kern="1200">
          <a:solidFill>
            <a:schemeClr val="tx2"/>
          </a:solidFill>
          <a:latin typeface="+mn-lt"/>
          <a:ea typeface="+mn-ea"/>
          <a:cs typeface="+mn-cs"/>
        </a:defRPr>
      </a:lvl2pPr>
      <a:lvl3pPr marL="470297" indent="-136922" algn="l" defTabSz="342900" rtl="0" eaLnBrk="1" latinLnBrk="0" hangingPunct="1">
        <a:spcBef>
          <a:spcPct val="20000"/>
        </a:spcBef>
        <a:buClr>
          <a:schemeClr val="accent1"/>
        </a:buClr>
        <a:buFont typeface="Arial" panose="020B0604020202020204" pitchFamily="34" charset="0"/>
        <a:buChar char="•"/>
        <a:defRPr sz="1350" kern="1200" baseline="0">
          <a:solidFill>
            <a:schemeClr val="accent1"/>
          </a:solidFill>
          <a:latin typeface="+mn-lt"/>
          <a:ea typeface="+mn-ea"/>
          <a:cs typeface="+mn-cs"/>
        </a:defRPr>
      </a:lvl3pPr>
      <a:lvl4pPr marL="607219" indent="-136922" algn="l" defTabSz="342900" rtl="0" eaLnBrk="1" latinLnBrk="0" hangingPunct="1">
        <a:spcBef>
          <a:spcPct val="20000"/>
        </a:spcBef>
        <a:buClr>
          <a:schemeClr val="accent6"/>
        </a:buClr>
        <a:buFont typeface="Wingdings" panose="05000000000000000000" pitchFamily="2" charset="2"/>
        <a:buChar char="ú"/>
        <a:defRPr sz="1200" kern="1200">
          <a:solidFill>
            <a:schemeClr val="tx2"/>
          </a:solidFill>
          <a:latin typeface="+mn-lt"/>
          <a:ea typeface="+mn-ea"/>
          <a:cs typeface="+mn-cs"/>
        </a:defRPr>
      </a:lvl4pPr>
      <a:lvl5pPr marL="738188" indent="-130969" algn="l" defTabSz="342900" rtl="0" eaLnBrk="1" latinLnBrk="0" hangingPunct="1">
        <a:spcBef>
          <a:spcPct val="20000"/>
        </a:spcBef>
        <a:buClr>
          <a:schemeClr val="bg2"/>
        </a:buClr>
        <a:buFont typeface="Courier New" panose="02070309020205020404" pitchFamily="49" charset="0"/>
        <a:buChar char="o"/>
        <a:defRPr sz="1050" kern="1200">
          <a:solidFill>
            <a:schemeClr val="bg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3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3.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33.xml"/><Relationship Id="rId5" Type="http://schemas.openxmlformats.org/officeDocument/2006/relationships/image" Target="../media/image45.sv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3.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0EA14-69A5-07A3-9B16-31D19FF0EBBD}"/>
              </a:ext>
            </a:extLst>
          </p:cNvPr>
          <p:cNvSpPr>
            <a:spLocks noGrp="1"/>
          </p:cNvSpPr>
          <p:nvPr>
            <p:ph type="title"/>
          </p:nvPr>
        </p:nvSpPr>
        <p:spPr/>
        <p:txBody>
          <a:bodyPr/>
          <a:lstStyle/>
          <a:p>
            <a:r>
              <a:rPr lang="nl-BE" dirty="0"/>
              <a:t>Sjabloon financieel jaarverslag</a:t>
            </a:r>
          </a:p>
        </p:txBody>
      </p:sp>
      <p:sp>
        <p:nvSpPr>
          <p:cNvPr id="3" name="Ondertitel 2">
            <a:extLst>
              <a:ext uri="{FF2B5EF4-FFF2-40B4-BE49-F238E27FC236}">
                <a16:creationId xmlns:a16="http://schemas.microsoft.com/office/drawing/2014/main" id="{9AB161BA-F252-B2D0-8294-D0283A724C2A}"/>
              </a:ext>
            </a:extLst>
          </p:cNvPr>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316242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B1EC6D1-BB57-9887-9AB4-07142D385D62}"/>
              </a:ext>
            </a:extLst>
          </p:cNvPr>
          <p:cNvSpPr>
            <a:spLocks noGrp="1"/>
          </p:cNvSpPr>
          <p:nvPr>
            <p:ph sz="half" idx="1"/>
          </p:nvPr>
        </p:nvSpPr>
        <p:spPr/>
        <p:txBody>
          <a:bodyPr/>
          <a:lstStyle/>
          <a:p>
            <a:endParaRPr lang="nl-BE" dirty="0"/>
          </a:p>
        </p:txBody>
      </p:sp>
      <p:sp>
        <p:nvSpPr>
          <p:cNvPr id="3" name="Titel 2">
            <a:extLst>
              <a:ext uri="{FF2B5EF4-FFF2-40B4-BE49-F238E27FC236}">
                <a16:creationId xmlns:a16="http://schemas.microsoft.com/office/drawing/2014/main" id="{B9068205-CA9D-46E5-7F24-0AE017C397DD}"/>
              </a:ext>
            </a:extLst>
          </p:cNvPr>
          <p:cNvSpPr>
            <a:spLocks noGrp="1"/>
          </p:cNvSpPr>
          <p:nvPr>
            <p:ph type="title"/>
          </p:nvPr>
        </p:nvSpPr>
        <p:spPr/>
        <p:txBody>
          <a:bodyPr/>
          <a:lstStyle/>
          <a:p>
            <a:r>
              <a:rPr lang="nl-BE" dirty="0"/>
              <a:t>Stap 3: afschrijvingen</a:t>
            </a:r>
          </a:p>
        </p:txBody>
      </p:sp>
      <p:pic>
        <p:nvPicPr>
          <p:cNvPr id="5" name="Afbeelding 4">
            <a:extLst>
              <a:ext uri="{FF2B5EF4-FFF2-40B4-BE49-F238E27FC236}">
                <a16:creationId xmlns:a16="http://schemas.microsoft.com/office/drawing/2014/main" id="{932F328B-1C20-4C38-2E48-8D84A7434E22}"/>
              </a:ext>
            </a:extLst>
          </p:cNvPr>
          <p:cNvPicPr>
            <a:picLocks noChangeAspect="1"/>
          </p:cNvPicPr>
          <p:nvPr/>
        </p:nvPicPr>
        <p:blipFill>
          <a:blip r:embed="rId2"/>
          <a:stretch>
            <a:fillRect/>
          </a:stretch>
        </p:blipFill>
        <p:spPr>
          <a:xfrm>
            <a:off x="271462" y="1654548"/>
            <a:ext cx="8705850" cy="590550"/>
          </a:xfrm>
          <a:prstGeom prst="rect">
            <a:avLst/>
          </a:prstGeom>
        </p:spPr>
      </p:pic>
      <p:pic>
        <p:nvPicPr>
          <p:cNvPr id="7" name="Afbeelding 6">
            <a:extLst>
              <a:ext uri="{FF2B5EF4-FFF2-40B4-BE49-F238E27FC236}">
                <a16:creationId xmlns:a16="http://schemas.microsoft.com/office/drawing/2014/main" id="{F6AD8D60-3BE6-A99E-ED38-A79962CA5A7D}"/>
              </a:ext>
            </a:extLst>
          </p:cNvPr>
          <p:cNvPicPr>
            <a:picLocks noChangeAspect="1"/>
          </p:cNvPicPr>
          <p:nvPr/>
        </p:nvPicPr>
        <p:blipFill>
          <a:blip r:embed="rId3"/>
          <a:stretch>
            <a:fillRect/>
          </a:stretch>
        </p:blipFill>
        <p:spPr>
          <a:xfrm>
            <a:off x="209550" y="2530220"/>
            <a:ext cx="8829675" cy="523875"/>
          </a:xfrm>
          <a:prstGeom prst="rect">
            <a:avLst/>
          </a:prstGeom>
        </p:spPr>
      </p:pic>
      <p:pic>
        <p:nvPicPr>
          <p:cNvPr id="9" name="Afbeelding 8">
            <a:extLst>
              <a:ext uri="{FF2B5EF4-FFF2-40B4-BE49-F238E27FC236}">
                <a16:creationId xmlns:a16="http://schemas.microsoft.com/office/drawing/2014/main" id="{81289E5B-BF15-BB62-9713-61A0C63ED116}"/>
              </a:ext>
            </a:extLst>
          </p:cNvPr>
          <p:cNvPicPr>
            <a:picLocks noChangeAspect="1"/>
          </p:cNvPicPr>
          <p:nvPr/>
        </p:nvPicPr>
        <p:blipFill rotWithShape="1">
          <a:blip r:embed="rId4"/>
          <a:srcRect r="4091"/>
          <a:stretch/>
        </p:blipFill>
        <p:spPr>
          <a:xfrm>
            <a:off x="244240" y="4424124"/>
            <a:ext cx="8669467" cy="581025"/>
          </a:xfrm>
          <a:prstGeom prst="rect">
            <a:avLst/>
          </a:prstGeom>
        </p:spPr>
      </p:pic>
      <p:pic>
        <p:nvPicPr>
          <p:cNvPr id="11" name="Afbeelding 10">
            <a:extLst>
              <a:ext uri="{FF2B5EF4-FFF2-40B4-BE49-F238E27FC236}">
                <a16:creationId xmlns:a16="http://schemas.microsoft.com/office/drawing/2014/main" id="{BDDDA644-D514-2417-2441-3327125C25A1}"/>
              </a:ext>
            </a:extLst>
          </p:cNvPr>
          <p:cNvPicPr>
            <a:picLocks noChangeAspect="1"/>
          </p:cNvPicPr>
          <p:nvPr/>
        </p:nvPicPr>
        <p:blipFill>
          <a:blip r:embed="rId5"/>
          <a:stretch>
            <a:fillRect/>
          </a:stretch>
        </p:blipFill>
        <p:spPr>
          <a:xfrm>
            <a:off x="244240" y="3474424"/>
            <a:ext cx="8610600" cy="619125"/>
          </a:xfrm>
          <a:prstGeom prst="rect">
            <a:avLst/>
          </a:prstGeom>
        </p:spPr>
      </p:pic>
      <p:pic>
        <p:nvPicPr>
          <p:cNvPr id="12" name="Graphic 11" descr="Vinkje met effen opvulling">
            <a:extLst>
              <a:ext uri="{FF2B5EF4-FFF2-40B4-BE49-F238E27FC236}">
                <a16:creationId xmlns:a16="http://schemas.microsoft.com/office/drawing/2014/main" id="{4AF92E08-26E1-389D-70B8-D31CDDF541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4825" y="1344073"/>
            <a:ext cx="914400" cy="914400"/>
          </a:xfrm>
          <a:prstGeom prst="rect">
            <a:avLst/>
          </a:prstGeom>
        </p:spPr>
      </p:pic>
      <p:pic>
        <p:nvPicPr>
          <p:cNvPr id="13" name="Graphic 12" descr="Vinkje met effen opvulling">
            <a:extLst>
              <a:ext uri="{FF2B5EF4-FFF2-40B4-BE49-F238E27FC236}">
                <a16:creationId xmlns:a16="http://schemas.microsoft.com/office/drawing/2014/main" id="{DC21F732-3017-6CAC-D820-2C99E8F6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1875" y="2260622"/>
            <a:ext cx="914400" cy="914400"/>
          </a:xfrm>
          <a:prstGeom prst="rect">
            <a:avLst/>
          </a:prstGeom>
        </p:spPr>
      </p:pic>
      <p:sp>
        <p:nvSpPr>
          <p:cNvPr id="15" name="Vermenigvuldigingsteken 14">
            <a:extLst>
              <a:ext uri="{FF2B5EF4-FFF2-40B4-BE49-F238E27FC236}">
                <a16:creationId xmlns:a16="http://schemas.microsoft.com/office/drawing/2014/main" id="{1023B1A7-3271-468B-5728-51CB5AEBA7B3}"/>
              </a:ext>
            </a:extLst>
          </p:cNvPr>
          <p:cNvSpPr/>
          <p:nvPr/>
        </p:nvSpPr>
        <p:spPr>
          <a:xfrm>
            <a:off x="8389935" y="4201273"/>
            <a:ext cx="578280" cy="94222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Vermenigvuldigingsteken 15">
            <a:extLst>
              <a:ext uri="{FF2B5EF4-FFF2-40B4-BE49-F238E27FC236}">
                <a16:creationId xmlns:a16="http://schemas.microsoft.com/office/drawing/2014/main" id="{A7D59595-13AC-2FF7-3865-4FEF83893290}"/>
              </a:ext>
            </a:extLst>
          </p:cNvPr>
          <p:cNvSpPr/>
          <p:nvPr/>
        </p:nvSpPr>
        <p:spPr>
          <a:xfrm>
            <a:off x="8327810" y="3265762"/>
            <a:ext cx="578280" cy="94222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1991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5E6AADD-8573-1B95-6661-670EC2E4B1D2}"/>
              </a:ext>
            </a:extLst>
          </p:cNvPr>
          <p:cNvPicPr>
            <a:picLocks noGrp="1" noChangeAspect="1"/>
          </p:cNvPicPr>
          <p:nvPr>
            <p:ph sz="half" idx="1"/>
          </p:nvPr>
        </p:nvPicPr>
        <p:blipFill>
          <a:blip r:embed="rId2"/>
          <a:stretch>
            <a:fillRect/>
          </a:stretch>
        </p:blipFill>
        <p:spPr>
          <a:xfrm>
            <a:off x="482130" y="1491121"/>
            <a:ext cx="8134350" cy="1028946"/>
          </a:xfrm>
        </p:spPr>
      </p:pic>
      <p:sp>
        <p:nvSpPr>
          <p:cNvPr id="3" name="Titel 2">
            <a:extLst>
              <a:ext uri="{FF2B5EF4-FFF2-40B4-BE49-F238E27FC236}">
                <a16:creationId xmlns:a16="http://schemas.microsoft.com/office/drawing/2014/main" id="{A07FFA2A-36EE-4645-6922-5ACC178653EA}"/>
              </a:ext>
            </a:extLst>
          </p:cNvPr>
          <p:cNvSpPr>
            <a:spLocks noGrp="1"/>
          </p:cNvSpPr>
          <p:nvPr>
            <p:ph type="title"/>
          </p:nvPr>
        </p:nvSpPr>
        <p:spPr/>
        <p:txBody>
          <a:bodyPr/>
          <a:lstStyle/>
          <a:p>
            <a:r>
              <a:rPr lang="nl-BE" dirty="0"/>
              <a:t>Stap 3: afschrijvingen</a:t>
            </a:r>
          </a:p>
        </p:txBody>
      </p:sp>
      <p:pic>
        <p:nvPicPr>
          <p:cNvPr id="9" name="Afbeelding 8">
            <a:extLst>
              <a:ext uri="{FF2B5EF4-FFF2-40B4-BE49-F238E27FC236}">
                <a16:creationId xmlns:a16="http://schemas.microsoft.com/office/drawing/2014/main" id="{F95D3845-DCF2-FCC4-03E1-5A17A7EEAE84}"/>
              </a:ext>
            </a:extLst>
          </p:cNvPr>
          <p:cNvPicPr>
            <a:picLocks noChangeAspect="1"/>
          </p:cNvPicPr>
          <p:nvPr/>
        </p:nvPicPr>
        <p:blipFill>
          <a:blip r:embed="rId3"/>
          <a:stretch>
            <a:fillRect/>
          </a:stretch>
        </p:blipFill>
        <p:spPr>
          <a:xfrm>
            <a:off x="140265" y="2946547"/>
            <a:ext cx="8863470" cy="654845"/>
          </a:xfrm>
          <a:prstGeom prst="rect">
            <a:avLst/>
          </a:prstGeom>
        </p:spPr>
      </p:pic>
      <p:sp>
        <p:nvSpPr>
          <p:cNvPr id="12" name="Pijl: omlaag 11">
            <a:extLst>
              <a:ext uri="{FF2B5EF4-FFF2-40B4-BE49-F238E27FC236}">
                <a16:creationId xmlns:a16="http://schemas.microsoft.com/office/drawing/2014/main" id="{CABAFFBE-5411-ECB0-BFFA-67D65EA232C1}"/>
              </a:ext>
            </a:extLst>
          </p:cNvPr>
          <p:cNvSpPr/>
          <p:nvPr/>
        </p:nvSpPr>
        <p:spPr>
          <a:xfrm>
            <a:off x="3700800" y="2520067"/>
            <a:ext cx="216000" cy="3743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Pijl: omlaag 12">
            <a:extLst>
              <a:ext uri="{FF2B5EF4-FFF2-40B4-BE49-F238E27FC236}">
                <a16:creationId xmlns:a16="http://schemas.microsoft.com/office/drawing/2014/main" id="{5657321B-8688-5F0E-DC6B-4AF916467325}"/>
              </a:ext>
            </a:extLst>
          </p:cNvPr>
          <p:cNvSpPr/>
          <p:nvPr/>
        </p:nvSpPr>
        <p:spPr>
          <a:xfrm>
            <a:off x="3719920" y="3653539"/>
            <a:ext cx="216000" cy="3743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FC0C7190-7577-87CC-9E4F-E823EE100EA7}"/>
              </a:ext>
            </a:extLst>
          </p:cNvPr>
          <p:cNvPicPr>
            <a:picLocks noChangeAspect="1"/>
          </p:cNvPicPr>
          <p:nvPr/>
        </p:nvPicPr>
        <p:blipFill>
          <a:blip r:embed="rId4"/>
          <a:srcRect b="34107"/>
          <a:stretch/>
        </p:blipFill>
        <p:spPr>
          <a:xfrm>
            <a:off x="1731933" y="4058105"/>
            <a:ext cx="5238750" cy="947725"/>
          </a:xfrm>
          <a:prstGeom prst="rect">
            <a:avLst/>
          </a:prstGeom>
        </p:spPr>
      </p:pic>
    </p:spTree>
    <p:extLst>
      <p:ext uri="{BB962C8B-B14F-4D97-AF65-F5344CB8AC3E}">
        <p14:creationId xmlns:p14="http://schemas.microsoft.com/office/powerpoint/2010/main" val="101947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Niet zo…</a:t>
                      </a:r>
                    </a:p>
                  </a:txBody>
                  <a:tcPr/>
                </a:tc>
                <a:extLst>
                  <a:ext uri="{0D108BD9-81ED-4DB2-BD59-A6C34878D82A}">
                    <a16:rowId xmlns:a16="http://schemas.microsoft.com/office/drawing/2014/main" val="2442436245"/>
                  </a:ext>
                </a:extLst>
              </a:tr>
            </a:tbl>
          </a:graphicData>
        </a:graphic>
      </p:graphicFrame>
      <p:pic>
        <p:nvPicPr>
          <p:cNvPr id="7" name="Afbeelding 6">
            <a:extLst>
              <a:ext uri="{FF2B5EF4-FFF2-40B4-BE49-F238E27FC236}">
                <a16:creationId xmlns:a16="http://schemas.microsoft.com/office/drawing/2014/main" id="{9E011B1E-FF66-6819-957A-58DC0852C59B}"/>
              </a:ext>
            </a:extLst>
          </p:cNvPr>
          <p:cNvPicPr>
            <a:picLocks noChangeAspect="1"/>
          </p:cNvPicPr>
          <p:nvPr/>
        </p:nvPicPr>
        <p:blipFill>
          <a:blip r:embed="rId2"/>
          <a:stretch>
            <a:fillRect/>
          </a:stretch>
        </p:blipFill>
        <p:spPr>
          <a:xfrm>
            <a:off x="1803188" y="2961428"/>
            <a:ext cx="4819650" cy="1428750"/>
          </a:xfrm>
          <a:prstGeom prst="rect">
            <a:avLst/>
          </a:prstGeom>
        </p:spPr>
      </p:pic>
    </p:spTree>
    <p:extLst>
      <p:ext uri="{BB962C8B-B14F-4D97-AF65-F5344CB8AC3E}">
        <p14:creationId xmlns:p14="http://schemas.microsoft.com/office/powerpoint/2010/main" val="372746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extLst>
              <p:ext uri="{D42A27DB-BD31-4B8C-83A1-F6EECF244321}">
                <p14:modId xmlns:p14="http://schemas.microsoft.com/office/powerpoint/2010/main" val="2113739629"/>
              </p:ext>
            </p:extLst>
          </p:nvPr>
        </p:nvGraphicFramePr>
        <p:xfrm>
          <a:off x="203200" y="2021828"/>
          <a:ext cx="8669868" cy="370840"/>
        </p:xfrm>
        <a:graphic>
          <a:graphicData uri="http://schemas.openxmlformats.org/drawingml/2006/table">
            <a:tbl>
              <a:tblPr firstRow="1" bandRow="1">
                <a:tableStyleId>{5C22544A-7EE6-4342-B048-85BDC9FD1C3A}</a:tableStyleId>
              </a:tblPr>
              <a:tblGrid>
                <a:gridCol w="4334934">
                  <a:extLst>
                    <a:ext uri="{9D8B030D-6E8A-4147-A177-3AD203B41FA5}">
                      <a16:colId xmlns:a16="http://schemas.microsoft.com/office/drawing/2014/main" val="476634037"/>
                    </a:ext>
                  </a:extLst>
                </a:gridCol>
                <a:gridCol w="4334934">
                  <a:extLst>
                    <a:ext uri="{9D8B030D-6E8A-4147-A177-3AD203B41FA5}">
                      <a16:colId xmlns:a16="http://schemas.microsoft.com/office/drawing/2014/main" val="1725365593"/>
                    </a:ext>
                  </a:extLst>
                </a:gridCol>
              </a:tblGrid>
              <a:tr h="370840">
                <a:tc>
                  <a:txBody>
                    <a:bodyPr/>
                    <a:lstStyle/>
                    <a:p>
                      <a:r>
                        <a:rPr lang="nl-BE" dirty="0"/>
                        <a:t>Wel zo… (sterke voorkeur)</a:t>
                      </a:r>
                    </a:p>
                  </a:txBody>
                  <a:tcPr/>
                </a:tc>
                <a:tc>
                  <a:txBody>
                    <a:bodyPr/>
                    <a:lstStyle/>
                    <a:p>
                      <a:r>
                        <a:rPr lang="nl-BE" dirty="0"/>
                        <a:t>Of zo…</a:t>
                      </a:r>
                    </a:p>
                  </a:txBody>
                  <a:tcPr/>
                </a:tc>
                <a:extLst>
                  <a:ext uri="{0D108BD9-81ED-4DB2-BD59-A6C34878D82A}">
                    <a16:rowId xmlns:a16="http://schemas.microsoft.com/office/drawing/2014/main" val="2442436245"/>
                  </a:ext>
                </a:extLst>
              </a:tr>
            </a:tbl>
          </a:graphicData>
        </a:graphic>
      </p:graphicFrame>
      <p:pic>
        <p:nvPicPr>
          <p:cNvPr id="6" name="Afbeelding 5">
            <a:extLst>
              <a:ext uri="{FF2B5EF4-FFF2-40B4-BE49-F238E27FC236}">
                <a16:creationId xmlns:a16="http://schemas.microsoft.com/office/drawing/2014/main" id="{948B84F4-EDBD-068F-75C6-5988F37B121A}"/>
              </a:ext>
            </a:extLst>
          </p:cNvPr>
          <p:cNvPicPr>
            <a:picLocks noChangeAspect="1"/>
          </p:cNvPicPr>
          <p:nvPr/>
        </p:nvPicPr>
        <p:blipFill>
          <a:blip r:embed="rId2"/>
          <a:stretch>
            <a:fillRect/>
          </a:stretch>
        </p:blipFill>
        <p:spPr>
          <a:xfrm>
            <a:off x="4572000" y="2571750"/>
            <a:ext cx="4398756" cy="1288698"/>
          </a:xfrm>
          <a:prstGeom prst="rect">
            <a:avLst/>
          </a:prstGeom>
        </p:spPr>
      </p:pic>
      <p:pic>
        <p:nvPicPr>
          <p:cNvPr id="8" name="Afbeelding 7">
            <a:extLst>
              <a:ext uri="{FF2B5EF4-FFF2-40B4-BE49-F238E27FC236}">
                <a16:creationId xmlns:a16="http://schemas.microsoft.com/office/drawing/2014/main" id="{6B0E9875-0C19-0CB1-0419-D135ADFF18FB}"/>
              </a:ext>
            </a:extLst>
          </p:cNvPr>
          <p:cNvPicPr>
            <a:picLocks noChangeAspect="1"/>
          </p:cNvPicPr>
          <p:nvPr/>
        </p:nvPicPr>
        <p:blipFill>
          <a:blip r:embed="rId3"/>
          <a:stretch>
            <a:fillRect/>
          </a:stretch>
        </p:blipFill>
        <p:spPr>
          <a:xfrm>
            <a:off x="452212" y="2470559"/>
            <a:ext cx="3765982" cy="1627365"/>
          </a:xfrm>
          <a:prstGeom prst="rect">
            <a:avLst/>
          </a:prstGeom>
        </p:spPr>
      </p:pic>
      <p:sp>
        <p:nvSpPr>
          <p:cNvPr id="7" name="Kader 6">
            <a:extLst>
              <a:ext uri="{FF2B5EF4-FFF2-40B4-BE49-F238E27FC236}">
                <a16:creationId xmlns:a16="http://schemas.microsoft.com/office/drawing/2014/main" id="{87655F61-C1AE-0BB8-662D-25A452C356ED}"/>
              </a:ext>
            </a:extLst>
          </p:cNvPr>
          <p:cNvSpPr/>
          <p:nvPr/>
        </p:nvSpPr>
        <p:spPr>
          <a:xfrm>
            <a:off x="74508" y="1877835"/>
            <a:ext cx="4398757" cy="2661920"/>
          </a:xfrm>
          <a:prstGeom prst="frame">
            <a:avLst>
              <a:gd name="adj1" fmla="val 2690"/>
            </a:avLst>
          </a:prstGeom>
          <a:solidFill>
            <a:schemeClr val="accent5">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Tekstvak 8">
            <a:extLst>
              <a:ext uri="{FF2B5EF4-FFF2-40B4-BE49-F238E27FC236}">
                <a16:creationId xmlns:a16="http://schemas.microsoft.com/office/drawing/2014/main" id="{1AD08B00-0CB5-7522-E974-4E396860810E}"/>
              </a:ext>
            </a:extLst>
          </p:cNvPr>
          <p:cNvSpPr txBox="1"/>
          <p:nvPr/>
        </p:nvSpPr>
        <p:spPr>
          <a:xfrm>
            <a:off x="5103169" y="4039530"/>
            <a:ext cx="3246006" cy="923330"/>
          </a:xfrm>
          <a:prstGeom prst="rect">
            <a:avLst/>
          </a:prstGeom>
          <a:noFill/>
        </p:spPr>
        <p:txBody>
          <a:bodyPr wrap="square" rtlCol="0">
            <a:spAutoFit/>
          </a:bodyPr>
          <a:lstStyle/>
          <a:p>
            <a:r>
              <a:rPr lang="nl-NL" b="1" dirty="0">
                <a:solidFill>
                  <a:srgbClr val="FF0000"/>
                </a:solidFill>
              </a:rPr>
              <a:t>Ook in dit geval, moet er een duidelijke aansluiting met het grootboek zijn</a:t>
            </a:r>
            <a:endParaRPr lang="nl-BE" b="1" dirty="0">
              <a:solidFill>
                <a:srgbClr val="FF0000"/>
              </a:solidFill>
            </a:endParaRPr>
          </a:p>
        </p:txBody>
      </p:sp>
      <p:sp>
        <p:nvSpPr>
          <p:cNvPr id="10" name="Pijl: omhoog 9">
            <a:extLst>
              <a:ext uri="{FF2B5EF4-FFF2-40B4-BE49-F238E27FC236}">
                <a16:creationId xmlns:a16="http://schemas.microsoft.com/office/drawing/2014/main" id="{B61D8E9B-E36C-D263-B69B-3B2369AC109D}"/>
              </a:ext>
            </a:extLst>
          </p:cNvPr>
          <p:cNvSpPr/>
          <p:nvPr/>
        </p:nvSpPr>
        <p:spPr>
          <a:xfrm>
            <a:off x="6112413" y="3910203"/>
            <a:ext cx="45719" cy="173038"/>
          </a:xfrm>
          <a:prstGeom prst="upArrow">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9728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Niet zo…</a:t>
                      </a:r>
                    </a:p>
                  </a:txBody>
                  <a:tcPr/>
                </a:tc>
                <a:extLst>
                  <a:ext uri="{0D108BD9-81ED-4DB2-BD59-A6C34878D82A}">
                    <a16:rowId xmlns:a16="http://schemas.microsoft.com/office/drawing/2014/main" val="2442436245"/>
                  </a:ext>
                </a:extLst>
              </a:tr>
            </a:tbl>
          </a:graphicData>
        </a:graphic>
      </p:graphicFrame>
      <p:pic>
        <p:nvPicPr>
          <p:cNvPr id="9" name="Afbeelding 8">
            <a:extLst>
              <a:ext uri="{FF2B5EF4-FFF2-40B4-BE49-F238E27FC236}">
                <a16:creationId xmlns:a16="http://schemas.microsoft.com/office/drawing/2014/main" id="{11860A09-4EF8-7D00-908B-038A80916D5C}"/>
              </a:ext>
            </a:extLst>
          </p:cNvPr>
          <p:cNvPicPr>
            <a:picLocks noChangeAspect="1"/>
          </p:cNvPicPr>
          <p:nvPr/>
        </p:nvPicPr>
        <p:blipFill>
          <a:blip r:embed="rId2"/>
          <a:stretch>
            <a:fillRect/>
          </a:stretch>
        </p:blipFill>
        <p:spPr>
          <a:xfrm>
            <a:off x="670395" y="2949257"/>
            <a:ext cx="7991475" cy="1724025"/>
          </a:xfrm>
          <a:prstGeom prst="rect">
            <a:avLst/>
          </a:prstGeom>
        </p:spPr>
      </p:pic>
    </p:spTree>
    <p:extLst>
      <p:ext uri="{BB962C8B-B14F-4D97-AF65-F5344CB8AC3E}">
        <p14:creationId xmlns:p14="http://schemas.microsoft.com/office/powerpoint/2010/main" val="359713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nvGraphicFramePr>
        <p:xfrm>
          <a:off x="2785086" y="2164479"/>
          <a:ext cx="3528907" cy="365760"/>
        </p:xfrm>
        <a:graphic>
          <a:graphicData uri="http://schemas.openxmlformats.org/drawingml/2006/table">
            <a:tbl>
              <a:tblPr firstRow="1" bandRow="1">
                <a:tableStyleId>{5C22544A-7EE6-4342-B048-85BDC9FD1C3A}</a:tableStyleId>
              </a:tblPr>
              <a:tblGrid>
                <a:gridCol w="3528907">
                  <a:extLst>
                    <a:ext uri="{9D8B030D-6E8A-4147-A177-3AD203B41FA5}">
                      <a16:colId xmlns:a16="http://schemas.microsoft.com/office/drawing/2014/main" val="476634037"/>
                    </a:ext>
                  </a:extLst>
                </a:gridCol>
              </a:tblGrid>
              <a:tr h="164241">
                <a:tc>
                  <a:txBody>
                    <a:bodyPr/>
                    <a:lstStyle/>
                    <a:p>
                      <a:r>
                        <a:rPr lang="nl-BE" dirty="0"/>
                        <a:t>Wel zo… </a:t>
                      </a:r>
                    </a:p>
                  </a:txBody>
                  <a:tcPr/>
                </a:tc>
                <a:extLst>
                  <a:ext uri="{0D108BD9-81ED-4DB2-BD59-A6C34878D82A}">
                    <a16:rowId xmlns:a16="http://schemas.microsoft.com/office/drawing/2014/main" val="2442436245"/>
                  </a:ext>
                </a:extLst>
              </a:tr>
            </a:tbl>
          </a:graphicData>
        </a:graphic>
      </p:graphicFrame>
      <p:pic>
        <p:nvPicPr>
          <p:cNvPr id="7" name="Afbeelding 6">
            <a:extLst>
              <a:ext uri="{FF2B5EF4-FFF2-40B4-BE49-F238E27FC236}">
                <a16:creationId xmlns:a16="http://schemas.microsoft.com/office/drawing/2014/main" id="{92D3ABA9-624A-6DC0-DB52-7D2E129DE674}"/>
              </a:ext>
            </a:extLst>
          </p:cNvPr>
          <p:cNvPicPr>
            <a:picLocks noChangeAspect="1"/>
          </p:cNvPicPr>
          <p:nvPr/>
        </p:nvPicPr>
        <p:blipFill>
          <a:blip r:embed="rId2"/>
          <a:stretch>
            <a:fillRect/>
          </a:stretch>
        </p:blipFill>
        <p:spPr>
          <a:xfrm>
            <a:off x="2262325" y="2530239"/>
            <a:ext cx="4619350" cy="2283203"/>
          </a:xfrm>
          <a:prstGeom prst="rect">
            <a:avLst/>
          </a:prstGeom>
        </p:spPr>
      </p:pic>
    </p:spTree>
    <p:extLst>
      <p:ext uri="{BB962C8B-B14F-4D97-AF65-F5344CB8AC3E}">
        <p14:creationId xmlns:p14="http://schemas.microsoft.com/office/powerpoint/2010/main" val="275733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a:p>
            <a:pPr lvl="1"/>
            <a:r>
              <a:rPr lang="nl-BE" dirty="0"/>
              <a:t>Aparte tussentitel voor recuperaties op de werkingskosten en recuperaties op de personeelskosten</a:t>
            </a:r>
          </a:p>
          <a:p>
            <a:pPr lvl="1"/>
            <a:r>
              <a:rPr lang="nl-BE" dirty="0"/>
              <a:t>Negatieve bedragen (!)</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pic>
        <p:nvPicPr>
          <p:cNvPr id="6" name="Afbeelding 5">
            <a:extLst>
              <a:ext uri="{FF2B5EF4-FFF2-40B4-BE49-F238E27FC236}">
                <a16:creationId xmlns:a16="http://schemas.microsoft.com/office/drawing/2014/main" id="{E00B5B88-F974-1CEE-432D-D1AF22F285DB}"/>
              </a:ext>
            </a:extLst>
          </p:cNvPr>
          <p:cNvPicPr>
            <a:picLocks noChangeAspect="1"/>
          </p:cNvPicPr>
          <p:nvPr/>
        </p:nvPicPr>
        <p:blipFill>
          <a:blip r:embed="rId2"/>
          <a:stretch>
            <a:fillRect/>
          </a:stretch>
        </p:blipFill>
        <p:spPr>
          <a:xfrm>
            <a:off x="482130" y="3097636"/>
            <a:ext cx="8286750" cy="790575"/>
          </a:xfrm>
          <a:prstGeom prst="rect">
            <a:avLst/>
          </a:prstGeom>
        </p:spPr>
      </p:pic>
    </p:spTree>
    <p:extLst>
      <p:ext uri="{BB962C8B-B14F-4D97-AF65-F5344CB8AC3E}">
        <p14:creationId xmlns:p14="http://schemas.microsoft.com/office/powerpoint/2010/main" val="348008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651320-96DF-0C19-58B3-C97313F169AA}"/>
              </a:ext>
            </a:extLst>
          </p:cNvPr>
          <p:cNvSpPr>
            <a:spLocks noGrp="1"/>
          </p:cNvSpPr>
          <p:nvPr>
            <p:ph sz="half" idx="1"/>
          </p:nvPr>
        </p:nvSpPr>
        <p:spPr/>
        <p:txBody>
          <a:bodyPr/>
          <a:lstStyle/>
          <a:p>
            <a:r>
              <a:rPr lang="nl-BE" dirty="0"/>
              <a:t>Hoe het middenstuk in te vullen?</a:t>
            </a:r>
          </a:p>
        </p:txBody>
      </p:sp>
      <p:sp>
        <p:nvSpPr>
          <p:cNvPr id="3" name="Titel 2">
            <a:extLst>
              <a:ext uri="{FF2B5EF4-FFF2-40B4-BE49-F238E27FC236}">
                <a16:creationId xmlns:a16="http://schemas.microsoft.com/office/drawing/2014/main" id="{E69F6DCC-A9CC-E18D-DA46-61BAF76CCC46}"/>
              </a:ext>
            </a:extLst>
          </p:cNvPr>
          <p:cNvSpPr>
            <a:spLocks noGrp="1"/>
          </p:cNvSpPr>
          <p:nvPr>
            <p:ph type="title"/>
          </p:nvPr>
        </p:nvSpPr>
        <p:spPr/>
        <p:txBody>
          <a:bodyPr/>
          <a:lstStyle/>
          <a:p>
            <a:r>
              <a:rPr lang="nl-BE" dirty="0"/>
              <a:t>Stap 4: verantwoording kosten</a:t>
            </a:r>
          </a:p>
        </p:txBody>
      </p:sp>
      <p:pic>
        <p:nvPicPr>
          <p:cNvPr id="7" name="Afbeelding 6">
            <a:extLst>
              <a:ext uri="{FF2B5EF4-FFF2-40B4-BE49-F238E27FC236}">
                <a16:creationId xmlns:a16="http://schemas.microsoft.com/office/drawing/2014/main" id="{CC13E032-478B-EBB9-2573-40EBA8851559}"/>
              </a:ext>
            </a:extLst>
          </p:cNvPr>
          <p:cNvPicPr>
            <a:picLocks noChangeAspect="1"/>
          </p:cNvPicPr>
          <p:nvPr/>
        </p:nvPicPr>
        <p:blipFill rotWithShape="1">
          <a:blip r:embed="rId2"/>
          <a:srcRect l="4616"/>
          <a:stretch/>
        </p:blipFill>
        <p:spPr>
          <a:xfrm>
            <a:off x="188583" y="3238360"/>
            <a:ext cx="8721913" cy="508000"/>
          </a:xfrm>
          <a:prstGeom prst="rect">
            <a:avLst/>
          </a:prstGeom>
        </p:spPr>
      </p:pic>
      <p:graphicFrame>
        <p:nvGraphicFramePr>
          <p:cNvPr id="8" name="Tabel 7">
            <a:extLst>
              <a:ext uri="{FF2B5EF4-FFF2-40B4-BE49-F238E27FC236}">
                <a16:creationId xmlns:a16="http://schemas.microsoft.com/office/drawing/2014/main" id="{C176DB16-FC3B-4430-2D74-954566C8640A}"/>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Wel zo…</a:t>
                      </a:r>
                    </a:p>
                  </a:txBody>
                  <a:tcPr/>
                </a:tc>
                <a:extLst>
                  <a:ext uri="{0D108BD9-81ED-4DB2-BD59-A6C34878D82A}">
                    <a16:rowId xmlns:a16="http://schemas.microsoft.com/office/drawing/2014/main" val="2442436245"/>
                  </a:ext>
                </a:extLst>
              </a:tr>
            </a:tbl>
          </a:graphicData>
        </a:graphic>
      </p:graphicFrame>
      <p:sp>
        <p:nvSpPr>
          <p:cNvPr id="4" name="Tekstvak 3">
            <a:extLst>
              <a:ext uri="{FF2B5EF4-FFF2-40B4-BE49-F238E27FC236}">
                <a16:creationId xmlns:a16="http://schemas.microsoft.com/office/drawing/2014/main" id="{D308CD94-B4CA-646B-1EA6-8042E49B1F7D}"/>
              </a:ext>
            </a:extLst>
          </p:cNvPr>
          <p:cNvSpPr txBox="1"/>
          <p:nvPr/>
        </p:nvSpPr>
        <p:spPr>
          <a:xfrm>
            <a:off x="2898986" y="4118690"/>
            <a:ext cx="1374987" cy="523220"/>
          </a:xfrm>
          <a:prstGeom prst="rect">
            <a:avLst/>
          </a:prstGeom>
          <a:noFill/>
        </p:spPr>
        <p:txBody>
          <a:bodyPr wrap="square" rtlCol="0">
            <a:spAutoFit/>
          </a:bodyPr>
          <a:lstStyle/>
          <a:p>
            <a:r>
              <a:rPr lang="nl-BE" sz="1400" b="1" dirty="0"/>
              <a:t>Totale kost van de vzw</a:t>
            </a:r>
          </a:p>
        </p:txBody>
      </p:sp>
      <p:sp>
        <p:nvSpPr>
          <p:cNvPr id="5" name="Tekstvak 4">
            <a:extLst>
              <a:ext uri="{FF2B5EF4-FFF2-40B4-BE49-F238E27FC236}">
                <a16:creationId xmlns:a16="http://schemas.microsoft.com/office/drawing/2014/main" id="{5A089AA8-3301-77CB-A4E4-30C9A39DE4D7}"/>
              </a:ext>
            </a:extLst>
          </p:cNvPr>
          <p:cNvSpPr txBox="1"/>
          <p:nvPr/>
        </p:nvSpPr>
        <p:spPr>
          <a:xfrm>
            <a:off x="5881415" y="4082298"/>
            <a:ext cx="1968878" cy="523220"/>
          </a:xfrm>
          <a:prstGeom prst="rect">
            <a:avLst/>
          </a:prstGeom>
          <a:noFill/>
        </p:spPr>
        <p:txBody>
          <a:bodyPr wrap="square" rtlCol="0">
            <a:spAutoFit/>
          </a:bodyPr>
          <a:lstStyle/>
          <a:p>
            <a:r>
              <a:rPr lang="nl-BE" sz="1400" b="1" dirty="0"/>
              <a:t>Kost per activiteitencentrum</a:t>
            </a:r>
          </a:p>
        </p:txBody>
      </p:sp>
      <p:sp>
        <p:nvSpPr>
          <p:cNvPr id="10" name="Pijl: omlaag 9">
            <a:extLst>
              <a:ext uri="{FF2B5EF4-FFF2-40B4-BE49-F238E27FC236}">
                <a16:creationId xmlns:a16="http://schemas.microsoft.com/office/drawing/2014/main" id="{1A442779-37D2-CFA2-CBB1-84BC1C037935}"/>
              </a:ext>
            </a:extLst>
          </p:cNvPr>
          <p:cNvSpPr/>
          <p:nvPr/>
        </p:nvSpPr>
        <p:spPr>
          <a:xfrm>
            <a:off x="3424321" y="3847253"/>
            <a:ext cx="45719" cy="271437"/>
          </a:xfrm>
          <a:prstGeom prst="down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 omlaag 10">
            <a:extLst>
              <a:ext uri="{FF2B5EF4-FFF2-40B4-BE49-F238E27FC236}">
                <a16:creationId xmlns:a16="http://schemas.microsoft.com/office/drawing/2014/main" id="{F11759E5-3D28-D5A2-92E9-271500E9CBDE}"/>
              </a:ext>
            </a:extLst>
          </p:cNvPr>
          <p:cNvSpPr/>
          <p:nvPr/>
        </p:nvSpPr>
        <p:spPr>
          <a:xfrm>
            <a:off x="6366512" y="3803681"/>
            <a:ext cx="45719" cy="271437"/>
          </a:xfrm>
          <a:prstGeom prst="down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63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651320-96DF-0C19-58B3-C97313F169AA}"/>
              </a:ext>
            </a:extLst>
          </p:cNvPr>
          <p:cNvSpPr>
            <a:spLocks noGrp="1"/>
          </p:cNvSpPr>
          <p:nvPr>
            <p:ph sz="half" idx="1"/>
          </p:nvPr>
        </p:nvSpPr>
        <p:spPr/>
        <p:txBody>
          <a:bodyPr/>
          <a:lstStyle/>
          <a:p>
            <a:r>
              <a:rPr lang="nl-BE" dirty="0"/>
              <a:t>Hoe het middenstuk in te vullen</a:t>
            </a:r>
          </a:p>
        </p:txBody>
      </p:sp>
      <p:sp>
        <p:nvSpPr>
          <p:cNvPr id="3" name="Titel 2">
            <a:extLst>
              <a:ext uri="{FF2B5EF4-FFF2-40B4-BE49-F238E27FC236}">
                <a16:creationId xmlns:a16="http://schemas.microsoft.com/office/drawing/2014/main" id="{E69F6DCC-A9CC-E18D-DA46-61BAF76CCC46}"/>
              </a:ext>
            </a:extLst>
          </p:cNvPr>
          <p:cNvSpPr>
            <a:spLocks noGrp="1"/>
          </p:cNvSpPr>
          <p:nvPr>
            <p:ph type="title"/>
          </p:nvPr>
        </p:nvSpPr>
        <p:spPr/>
        <p:txBody>
          <a:bodyPr/>
          <a:lstStyle/>
          <a:p>
            <a:r>
              <a:rPr lang="nl-BE" dirty="0"/>
              <a:t>Stap 4: verantwoording kosten</a:t>
            </a:r>
          </a:p>
        </p:txBody>
      </p:sp>
      <p:graphicFrame>
        <p:nvGraphicFramePr>
          <p:cNvPr id="8" name="Tabel 7">
            <a:extLst>
              <a:ext uri="{FF2B5EF4-FFF2-40B4-BE49-F238E27FC236}">
                <a16:creationId xmlns:a16="http://schemas.microsoft.com/office/drawing/2014/main" id="{C176DB16-FC3B-4430-2D74-954566C8640A}"/>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Niet zo…</a:t>
                      </a:r>
                    </a:p>
                  </a:txBody>
                  <a:tcPr/>
                </a:tc>
                <a:extLst>
                  <a:ext uri="{0D108BD9-81ED-4DB2-BD59-A6C34878D82A}">
                    <a16:rowId xmlns:a16="http://schemas.microsoft.com/office/drawing/2014/main" val="2442436245"/>
                  </a:ext>
                </a:extLst>
              </a:tr>
            </a:tbl>
          </a:graphicData>
        </a:graphic>
      </p:graphicFrame>
      <p:pic>
        <p:nvPicPr>
          <p:cNvPr id="11" name="Afbeelding 10">
            <a:extLst>
              <a:ext uri="{FF2B5EF4-FFF2-40B4-BE49-F238E27FC236}">
                <a16:creationId xmlns:a16="http://schemas.microsoft.com/office/drawing/2014/main" id="{43168475-580E-70D7-43DA-E4730C655267}"/>
              </a:ext>
            </a:extLst>
          </p:cNvPr>
          <p:cNvPicPr>
            <a:picLocks noChangeAspect="1"/>
          </p:cNvPicPr>
          <p:nvPr/>
        </p:nvPicPr>
        <p:blipFill>
          <a:blip r:embed="rId2"/>
          <a:stretch>
            <a:fillRect/>
          </a:stretch>
        </p:blipFill>
        <p:spPr>
          <a:xfrm>
            <a:off x="387115" y="2939404"/>
            <a:ext cx="8324850" cy="1323975"/>
          </a:xfrm>
          <a:prstGeom prst="rect">
            <a:avLst/>
          </a:prstGeom>
        </p:spPr>
      </p:pic>
    </p:spTree>
    <p:extLst>
      <p:ext uri="{BB962C8B-B14F-4D97-AF65-F5344CB8AC3E}">
        <p14:creationId xmlns:p14="http://schemas.microsoft.com/office/powerpoint/2010/main" val="2777383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a:xfrm>
            <a:off x="482400" y="900000"/>
            <a:ext cx="6962615" cy="654203"/>
          </a:xfrm>
        </p:spPr>
        <p:txBody>
          <a:bodyPr anchor="t">
            <a:normAutofit/>
          </a:bodyPr>
          <a:lstStyle/>
          <a:p>
            <a:r>
              <a:rPr lang="nl-BE" dirty="0"/>
              <a:t>Stap 4: verantwoording kosten</a:t>
            </a:r>
          </a:p>
        </p:txBody>
      </p:sp>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a:xfrm>
            <a:off x="482400" y="1620000"/>
            <a:ext cx="3960000" cy="3100683"/>
          </a:xfrm>
        </p:spPr>
        <p:txBody>
          <a:bodyPr anchor="t">
            <a:normAutofit/>
          </a:bodyPr>
          <a:lstStyle/>
          <a:p>
            <a:r>
              <a:rPr lang="nl-BE" dirty="0"/>
              <a:t>Wat moet waar?</a:t>
            </a:r>
          </a:p>
          <a:p>
            <a:endParaRPr lang="nl-BE" dirty="0"/>
          </a:p>
          <a:p>
            <a:pPr>
              <a:buNone/>
            </a:pPr>
            <a:endParaRPr lang="nl-BE" dirty="0"/>
          </a:p>
        </p:txBody>
      </p:sp>
      <p:graphicFrame>
        <p:nvGraphicFramePr>
          <p:cNvPr id="4" name="Tabel 3">
            <a:extLst>
              <a:ext uri="{FF2B5EF4-FFF2-40B4-BE49-F238E27FC236}">
                <a16:creationId xmlns:a16="http://schemas.microsoft.com/office/drawing/2014/main" id="{62662D50-F957-244F-47F2-C99F34ECC8F6}"/>
              </a:ext>
            </a:extLst>
          </p:cNvPr>
          <p:cNvGraphicFramePr>
            <a:graphicFrameLocks noGrp="1"/>
          </p:cNvGraphicFramePr>
          <p:nvPr/>
        </p:nvGraphicFramePr>
        <p:xfrm>
          <a:off x="482400" y="1962374"/>
          <a:ext cx="7464212" cy="2742045"/>
        </p:xfrm>
        <a:graphic>
          <a:graphicData uri="http://schemas.openxmlformats.org/drawingml/2006/table">
            <a:tbl>
              <a:tblPr firstRow="1" firstCol="1" bandRow="1">
                <a:tableStyleId>{69012ECD-51FC-41F1-AA8D-1B2483CD663E}</a:tableStyleId>
              </a:tblPr>
              <a:tblGrid>
                <a:gridCol w="3947372">
                  <a:extLst>
                    <a:ext uri="{9D8B030D-6E8A-4147-A177-3AD203B41FA5}">
                      <a16:colId xmlns:a16="http://schemas.microsoft.com/office/drawing/2014/main" val="892869270"/>
                    </a:ext>
                  </a:extLst>
                </a:gridCol>
                <a:gridCol w="3516840">
                  <a:extLst>
                    <a:ext uri="{9D8B030D-6E8A-4147-A177-3AD203B41FA5}">
                      <a16:colId xmlns:a16="http://schemas.microsoft.com/office/drawing/2014/main" val="1277527764"/>
                    </a:ext>
                  </a:extLst>
                </a:gridCol>
              </a:tblGrid>
              <a:tr h="398416">
                <a:tc>
                  <a:txBody>
                    <a:bodyPr/>
                    <a:lstStyle/>
                    <a:p>
                      <a:pPr>
                        <a:lnSpc>
                          <a:spcPct val="107000"/>
                        </a:lnSpc>
                        <a:spcAft>
                          <a:spcPts val="800"/>
                        </a:spcAft>
                      </a:pPr>
                      <a:r>
                        <a:rPr lang="nl-BE" sz="14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70481" marR="70481" marT="0" marB="0"/>
                </a:tc>
                <a:tc>
                  <a:txBody>
                    <a:bodyPr/>
                    <a:lstStyle/>
                    <a:p>
                      <a:pPr>
                        <a:lnSpc>
                          <a:spcPct val="107000"/>
                        </a:lnSpc>
                        <a:spcAft>
                          <a:spcPts val="800"/>
                        </a:spcAft>
                      </a:pPr>
                      <a:r>
                        <a:rPr lang="nl-BE" sz="14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70481" marR="70481" marT="0" marB="0"/>
                </a:tc>
                <a:extLst>
                  <a:ext uri="{0D108BD9-81ED-4DB2-BD59-A6C34878D82A}">
                    <a16:rowId xmlns:a16="http://schemas.microsoft.com/office/drawing/2014/main" val="3822658795"/>
                  </a:ext>
                </a:extLst>
              </a:tr>
              <a:tr h="398416">
                <a:tc>
                  <a:txBody>
                    <a:bodyPr/>
                    <a:lstStyle/>
                    <a:p>
                      <a:pPr>
                        <a:lnSpc>
                          <a:spcPct val="107000"/>
                        </a:lnSpc>
                        <a:spcAft>
                          <a:spcPts val="800"/>
                        </a:spcAft>
                      </a:pPr>
                      <a:r>
                        <a:rPr lang="nl-BE" sz="1400" kern="100" dirty="0">
                          <a:effectLst/>
                        </a:rPr>
                        <a:t>Recuperaties bedrijfsvoorheffing</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rPr>
                        <a:t>Negatieve personeelskosten</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extLst>
                  <a:ext uri="{0D108BD9-81ED-4DB2-BD59-A6C34878D82A}">
                    <a16:rowId xmlns:a16="http://schemas.microsoft.com/office/drawing/2014/main" val="2432082372"/>
                  </a:ext>
                </a:extLst>
              </a:tr>
              <a:tr h="397055">
                <a:tc>
                  <a:txBody>
                    <a:bodyPr/>
                    <a:lstStyle/>
                    <a:p>
                      <a:pPr>
                        <a:lnSpc>
                          <a:spcPct val="107000"/>
                        </a:lnSpc>
                        <a:spcAft>
                          <a:spcPts val="800"/>
                        </a:spcAft>
                      </a:pPr>
                      <a:r>
                        <a:rPr lang="nl-BE" sz="1400" kern="100">
                          <a:effectLst/>
                        </a:rPr>
                        <a:t>Recuperatie maaltijdcheques</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rPr>
                        <a:t>Negatieve personeelskosten</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extLst>
                  <a:ext uri="{0D108BD9-81ED-4DB2-BD59-A6C34878D82A}">
                    <a16:rowId xmlns:a16="http://schemas.microsoft.com/office/drawing/2014/main" val="3130691021"/>
                  </a:ext>
                </a:extLst>
              </a:tr>
              <a:tr h="1104166">
                <a:tc>
                  <a:txBody>
                    <a:bodyPr/>
                    <a:lstStyle/>
                    <a:p>
                      <a:pPr>
                        <a:lnSpc>
                          <a:spcPct val="107000"/>
                        </a:lnSpc>
                        <a:spcAft>
                          <a:spcPts val="800"/>
                        </a:spcAft>
                      </a:pPr>
                      <a:r>
                        <a:rPr lang="nl-BE" sz="1400" kern="100" dirty="0">
                          <a:effectLst/>
                        </a:rPr>
                        <a:t>Andere recuperaties</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rPr>
                        <a:t>In kader personeelskosten: negatieve personeelskosten</a:t>
                      </a:r>
                    </a:p>
                    <a:p>
                      <a:pPr>
                        <a:lnSpc>
                          <a:spcPct val="107000"/>
                        </a:lnSpc>
                        <a:spcAft>
                          <a:spcPts val="800"/>
                        </a:spcAft>
                      </a:pPr>
                      <a:r>
                        <a:rPr lang="nl-BE" sz="1400" kern="100" dirty="0">
                          <a:effectLst/>
                        </a:rPr>
                        <a:t>Andere recuperatie: negatieve werkingskost + verder te specifiëren</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extLst>
                  <a:ext uri="{0D108BD9-81ED-4DB2-BD59-A6C34878D82A}">
                    <a16:rowId xmlns:a16="http://schemas.microsoft.com/office/drawing/2014/main" val="365517355"/>
                  </a:ext>
                </a:extLst>
              </a:tr>
              <a:tr h="214055">
                <a:tc>
                  <a:txBody>
                    <a:bodyPr/>
                    <a:lstStyle/>
                    <a:p>
                      <a:pPr>
                        <a:lnSpc>
                          <a:spcPct val="107000"/>
                        </a:lnSpc>
                        <a:spcAft>
                          <a:spcPts val="800"/>
                        </a:spcAft>
                      </a:pPr>
                      <a:r>
                        <a:rPr lang="nl-BE" sz="1400" kern="100" dirty="0">
                          <a:effectLst/>
                        </a:rPr>
                        <a:t>Financiële opbrengsten (interest, …)</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latin typeface="+mn-lt"/>
                          <a:ea typeface="Aptos" panose="020B0004020202020204" pitchFamily="34" charset="0"/>
                          <a:cs typeface="Times New Roman" panose="02020603050405020304" pitchFamily="18" charset="0"/>
                        </a:rPr>
                        <a:t>Inkomst activiteitencentrum reguliere subsidie (voor zover van toepassing)</a:t>
                      </a:r>
                    </a:p>
                  </a:txBody>
                  <a:tcPr marL="70481" marR="70481" marT="0" marB="0"/>
                </a:tc>
                <a:extLst>
                  <a:ext uri="{0D108BD9-81ED-4DB2-BD59-A6C34878D82A}">
                    <a16:rowId xmlns:a16="http://schemas.microsoft.com/office/drawing/2014/main" val="3056218956"/>
                  </a:ext>
                </a:extLst>
              </a:tr>
            </a:tbl>
          </a:graphicData>
        </a:graphic>
      </p:graphicFrame>
    </p:spTree>
    <p:extLst>
      <p:ext uri="{BB962C8B-B14F-4D97-AF65-F5344CB8AC3E}">
        <p14:creationId xmlns:p14="http://schemas.microsoft.com/office/powerpoint/2010/main" val="345167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88D34-F6F3-09D1-879D-1D4DF81086EA}"/>
              </a:ext>
            </a:extLst>
          </p:cNvPr>
          <p:cNvSpPr>
            <a:spLocks noGrp="1"/>
          </p:cNvSpPr>
          <p:nvPr>
            <p:ph type="ctrTitle"/>
          </p:nvPr>
        </p:nvSpPr>
        <p:spPr>
          <a:xfrm>
            <a:off x="288000" y="917013"/>
            <a:ext cx="8144800" cy="3431964"/>
          </a:xfrm>
        </p:spPr>
        <p:txBody>
          <a:bodyPr/>
          <a:lstStyle/>
          <a:p>
            <a:r>
              <a:rPr lang="nl-BE" dirty="0"/>
              <a:t>Uitleg financieel sjabloon</a:t>
            </a:r>
          </a:p>
        </p:txBody>
      </p:sp>
      <p:sp>
        <p:nvSpPr>
          <p:cNvPr id="3" name="Ondertitel 2">
            <a:extLst>
              <a:ext uri="{FF2B5EF4-FFF2-40B4-BE49-F238E27FC236}">
                <a16:creationId xmlns:a16="http://schemas.microsoft.com/office/drawing/2014/main" id="{782216AD-1919-A76F-F41C-9053432EE3A6}"/>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900326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a:xfrm>
            <a:off x="482400" y="900000"/>
            <a:ext cx="6962615" cy="654203"/>
          </a:xfrm>
        </p:spPr>
        <p:txBody>
          <a:bodyPr anchor="t">
            <a:normAutofit/>
          </a:bodyPr>
          <a:lstStyle/>
          <a:p>
            <a:r>
              <a:rPr lang="nl-BE" dirty="0"/>
              <a:t>Stap 4: verantwoording kosten</a:t>
            </a:r>
          </a:p>
        </p:txBody>
      </p:sp>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a:xfrm>
            <a:off x="482399" y="1620000"/>
            <a:ext cx="8370347" cy="3100683"/>
          </a:xfrm>
        </p:spPr>
        <p:txBody>
          <a:bodyPr anchor="t">
            <a:normAutofit/>
          </a:bodyPr>
          <a:lstStyle/>
          <a:p>
            <a:r>
              <a:rPr lang="nl-BE" dirty="0"/>
              <a:t>Wat telt mee als inkomst van de reguliere subsidie?</a:t>
            </a:r>
          </a:p>
          <a:p>
            <a:pPr lvl="1"/>
            <a:r>
              <a:rPr lang="nl-BE" dirty="0"/>
              <a:t>Algemene regel: als de kost is betaald met de reguliere subsidie, moet de inkomst worden meegeteld bij de reguliere subsidie </a:t>
            </a:r>
          </a:p>
          <a:p>
            <a:endParaRPr lang="nl-BE" dirty="0"/>
          </a:p>
          <a:p>
            <a:pPr>
              <a:buNone/>
            </a:pPr>
            <a:endParaRPr lang="nl-BE" dirty="0"/>
          </a:p>
        </p:txBody>
      </p:sp>
      <p:graphicFrame>
        <p:nvGraphicFramePr>
          <p:cNvPr id="4" name="Tabel 3">
            <a:extLst>
              <a:ext uri="{FF2B5EF4-FFF2-40B4-BE49-F238E27FC236}">
                <a16:creationId xmlns:a16="http://schemas.microsoft.com/office/drawing/2014/main" id="{C690D0BC-C09D-2F7F-468D-AA3421159285}"/>
              </a:ext>
            </a:extLst>
          </p:cNvPr>
          <p:cNvGraphicFramePr>
            <a:graphicFrameLocks noGrp="1"/>
          </p:cNvGraphicFramePr>
          <p:nvPr/>
        </p:nvGraphicFramePr>
        <p:xfrm>
          <a:off x="1106170" y="2649378"/>
          <a:ext cx="6931660" cy="1708856"/>
        </p:xfrm>
        <a:graphic>
          <a:graphicData uri="http://schemas.openxmlformats.org/drawingml/2006/table">
            <a:tbl>
              <a:tblPr firstRow="1" firstCol="1" bandRow="1">
                <a:tableStyleId>{69012ECD-51FC-41F1-AA8D-1B2483CD663E}</a:tableStyleId>
              </a:tblPr>
              <a:tblGrid>
                <a:gridCol w="3158607">
                  <a:extLst>
                    <a:ext uri="{9D8B030D-6E8A-4147-A177-3AD203B41FA5}">
                      <a16:colId xmlns:a16="http://schemas.microsoft.com/office/drawing/2014/main" val="4128415382"/>
                    </a:ext>
                  </a:extLst>
                </a:gridCol>
                <a:gridCol w="3773053">
                  <a:extLst>
                    <a:ext uri="{9D8B030D-6E8A-4147-A177-3AD203B41FA5}">
                      <a16:colId xmlns:a16="http://schemas.microsoft.com/office/drawing/2014/main" val="209269821"/>
                    </a:ext>
                  </a:extLst>
                </a:gridCol>
              </a:tblGrid>
              <a:tr h="231272">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3181999727"/>
                  </a:ext>
                </a:extLst>
              </a:tr>
              <a:tr h="844806">
                <a:tc>
                  <a:txBody>
                    <a:bodyPr/>
                    <a:lstStyle/>
                    <a:p>
                      <a:pPr>
                        <a:lnSpc>
                          <a:spcPct val="107000"/>
                        </a:lnSpc>
                        <a:spcAft>
                          <a:spcPts val="800"/>
                        </a:spcAft>
                      </a:pPr>
                      <a:r>
                        <a:rPr lang="nl-BE" sz="1100" kern="100" dirty="0">
                          <a:effectLst/>
                        </a:rPr>
                        <a:t>Andere subsidies (bijvoorbeeld: VIPA energietoelage, subsidie Overhoop, …)</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Worden verplicht opgenomen op tabblad “inkomsten”.</a:t>
                      </a:r>
                    </a:p>
                    <a:p>
                      <a:pPr>
                        <a:lnSpc>
                          <a:spcPct val="107000"/>
                        </a:lnSpc>
                        <a:spcAft>
                          <a:spcPts val="800"/>
                        </a:spcAft>
                      </a:pPr>
                      <a:r>
                        <a:rPr lang="nl-BE" sz="1100" kern="100" dirty="0">
                          <a:effectLst/>
                        </a:rPr>
                        <a:t>Mogen NIET opgenomen worden in het activiteitencentrum van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6835242"/>
                  </a:ext>
                </a:extLst>
              </a:tr>
              <a:tr h="230171">
                <a:tc>
                  <a:txBody>
                    <a:bodyPr/>
                    <a:lstStyle/>
                    <a:p>
                      <a:pPr>
                        <a:lnSpc>
                          <a:spcPct val="107000"/>
                        </a:lnSpc>
                        <a:spcAft>
                          <a:spcPts val="800"/>
                        </a:spcAft>
                      </a:pPr>
                      <a:r>
                        <a:rPr lang="nl-BE" sz="1100" kern="100" dirty="0">
                          <a:effectLst/>
                        </a:rPr>
                        <a:t>Schenkingen aan de zorgraad</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Worden verplicht opgenomen op tabblad “inkomsten”.</a:t>
                      </a:r>
                    </a:p>
                    <a:p>
                      <a:pPr>
                        <a:lnSpc>
                          <a:spcPct val="107000"/>
                        </a:lnSpc>
                        <a:spcAft>
                          <a:spcPts val="800"/>
                        </a:spcAft>
                      </a:pPr>
                      <a:r>
                        <a:rPr lang="nl-BE" sz="1100" kern="100" dirty="0">
                          <a:effectLst/>
                        </a:rPr>
                        <a:t>Mogen NIET opgenomen worden in het activiteitencentrum van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064845"/>
                  </a:ext>
                </a:extLst>
              </a:tr>
            </a:tbl>
          </a:graphicData>
        </a:graphic>
      </p:graphicFrame>
    </p:spTree>
    <p:extLst>
      <p:ext uri="{BB962C8B-B14F-4D97-AF65-F5344CB8AC3E}">
        <p14:creationId xmlns:p14="http://schemas.microsoft.com/office/powerpoint/2010/main" val="192773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8F3003-B192-6B25-14C4-C448D3BE3FF1}"/>
              </a:ext>
            </a:extLst>
          </p:cNvPr>
          <p:cNvSpPr>
            <a:spLocks noGrp="1"/>
          </p:cNvSpPr>
          <p:nvPr>
            <p:ph type="title"/>
          </p:nvPr>
        </p:nvSpPr>
        <p:spPr/>
        <p:txBody>
          <a:bodyPr/>
          <a:lstStyle/>
          <a:p>
            <a:r>
              <a:rPr lang="nl-BE" dirty="0"/>
              <a:t>Stap 4: verantwoording kosten</a:t>
            </a:r>
          </a:p>
        </p:txBody>
      </p:sp>
      <p:graphicFrame>
        <p:nvGraphicFramePr>
          <p:cNvPr id="4" name="Tijdelijke aanduiding voor inhoud 3">
            <a:extLst>
              <a:ext uri="{FF2B5EF4-FFF2-40B4-BE49-F238E27FC236}">
                <a16:creationId xmlns:a16="http://schemas.microsoft.com/office/drawing/2014/main" id="{4B2E47D2-72B5-2164-28CC-A8DC4A421D8B}"/>
              </a:ext>
            </a:extLst>
          </p:cNvPr>
          <p:cNvGraphicFramePr>
            <a:graphicFrameLocks/>
          </p:cNvGraphicFramePr>
          <p:nvPr>
            <p:extLst>
              <p:ext uri="{D42A27DB-BD31-4B8C-83A1-F6EECF244321}">
                <p14:modId xmlns:p14="http://schemas.microsoft.com/office/powerpoint/2010/main" val="4242485425"/>
              </p:ext>
            </p:extLst>
          </p:nvPr>
        </p:nvGraphicFramePr>
        <p:xfrm>
          <a:off x="482130" y="1422401"/>
          <a:ext cx="7674187" cy="3298663"/>
        </p:xfrm>
        <a:graphic>
          <a:graphicData uri="http://schemas.openxmlformats.org/drawingml/2006/table">
            <a:tbl>
              <a:tblPr firstRow="1" firstCol="1" bandRow="1">
                <a:tableStyleId>{69012ECD-51FC-41F1-AA8D-1B2483CD663E}</a:tableStyleId>
              </a:tblPr>
              <a:tblGrid>
                <a:gridCol w="3113157">
                  <a:extLst>
                    <a:ext uri="{9D8B030D-6E8A-4147-A177-3AD203B41FA5}">
                      <a16:colId xmlns:a16="http://schemas.microsoft.com/office/drawing/2014/main" val="474150170"/>
                    </a:ext>
                  </a:extLst>
                </a:gridCol>
                <a:gridCol w="4561030">
                  <a:extLst>
                    <a:ext uri="{9D8B030D-6E8A-4147-A177-3AD203B41FA5}">
                      <a16:colId xmlns:a16="http://schemas.microsoft.com/office/drawing/2014/main" val="3364465676"/>
                    </a:ext>
                  </a:extLst>
                </a:gridCol>
              </a:tblGrid>
              <a:tr h="187752">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2168983663"/>
                  </a:ext>
                </a:extLst>
              </a:tr>
              <a:tr h="1185701">
                <a:tc>
                  <a:txBody>
                    <a:bodyPr/>
                    <a:lstStyle/>
                    <a:p>
                      <a:pPr>
                        <a:lnSpc>
                          <a:spcPct val="107000"/>
                        </a:lnSpc>
                        <a:spcAft>
                          <a:spcPts val="800"/>
                        </a:spcAft>
                      </a:pPr>
                      <a:r>
                        <a:rPr lang="nl-BE" sz="1100" kern="100" dirty="0">
                          <a:effectLst/>
                        </a:rPr>
                        <a:t>VIVO vormingsbudget</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 Wordt gesubsidieerd vanuit de Vlaamse Overheid, budget om personeel opleidingen te laten volgen</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WEL als inkomst in het activiteitencentrum van de reguliere subsidie, ALS de kosten voor opleidingen betaald zijn met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829929"/>
                  </a:ext>
                </a:extLst>
              </a:tr>
              <a:tr h="1025408">
                <a:tc>
                  <a:txBody>
                    <a:bodyPr/>
                    <a:lstStyle/>
                    <a:p>
                      <a:pPr>
                        <a:lnSpc>
                          <a:spcPct val="107000"/>
                        </a:lnSpc>
                        <a:spcAft>
                          <a:spcPts val="800"/>
                        </a:spcAft>
                      </a:pPr>
                      <a:r>
                        <a:rPr lang="nl-BE" sz="1100" kern="100" dirty="0">
                          <a:effectLst/>
                        </a:rPr>
                        <a:t>VOV</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 vergoeding voor personeelskost terwijl personeel een opleiding volgt</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WEL als inkomst in het activiteitencentrum van de reguliere subsidie, gezien de personeelskost betaald wordt met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098069"/>
                  </a:ext>
                </a:extLst>
              </a:tr>
              <a:tr h="89980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Andere niet-</a:t>
                      </a:r>
                      <a:r>
                        <a:rPr lang="nl-BE" sz="1100" kern="100" dirty="0" err="1">
                          <a:effectLst/>
                        </a:rPr>
                        <a:t>recurrente</a:t>
                      </a:r>
                      <a:r>
                        <a:rPr lang="nl-BE" sz="1100" kern="100" dirty="0">
                          <a:effectLst/>
                        </a:rPr>
                        <a:t> bedrijfsopbrengsten</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WEL als inkomst in het activiteitencentrum van de reguliere subsidie, indien algemene regel gevolgd wordt</a:t>
                      </a:r>
                    </a:p>
                    <a:p>
                      <a:pPr>
                        <a:lnSpc>
                          <a:spcPct val="107000"/>
                        </a:lnSpc>
                        <a:spcAft>
                          <a:spcPts val="800"/>
                        </a:spcAft>
                      </a:pPr>
                      <a:r>
                        <a:rPr lang="nl-BE" sz="1100" kern="100" dirty="0">
                          <a:solidFill>
                            <a:schemeClr val="tx1"/>
                          </a:solidFill>
                          <a:effectLst/>
                        </a:rPr>
                        <a:t>! Verder te specifiëren! Bijvoorbeeld: indien inkomst door schadeclaim – op te nemen, indien verzekering betaald werd door reguliere subsidie</a:t>
                      </a:r>
                    </a:p>
                  </a:txBody>
                  <a:tcPr marL="68580" marR="68580" marT="0" marB="0"/>
                </a:tc>
                <a:extLst>
                  <a:ext uri="{0D108BD9-81ED-4DB2-BD59-A6C34878D82A}">
                    <a16:rowId xmlns:a16="http://schemas.microsoft.com/office/drawing/2014/main" val="1739613335"/>
                  </a:ext>
                </a:extLst>
              </a:tr>
            </a:tbl>
          </a:graphicData>
        </a:graphic>
      </p:graphicFrame>
    </p:spTree>
    <p:extLst>
      <p:ext uri="{BB962C8B-B14F-4D97-AF65-F5344CB8AC3E}">
        <p14:creationId xmlns:p14="http://schemas.microsoft.com/office/powerpoint/2010/main" val="70999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EF91045-E6E4-92D1-9ACF-7CDEEAF53740}"/>
              </a:ext>
            </a:extLst>
          </p:cNvPr>
          <p:cNvGraphicFramePr>
            <a:graphicFrameLocks noGrp="1"/>
          </p:cNvGraphicFramePr>
          <p:nvPr>
            <p:ph sz="half" idx="1"/>
            <p:extLst>
              <p:ext uri="{D42A27DB-BD31-4B8C-83A1-F6EECF244321}">
                <p14:modId xmlns:p14="http://schemas.microsoft.com/office/powerpoint/2010/main" val="843941479"/>
              </p:ext>
            </p:extLst>
          </p:nvPr>
        </p:nvGraphicFramePr>
        <p:xfrm>
          <a:off x="482130" y="1454056"/>
          <a:ext cx="7565813" cy="2688748"/>
        </p:xfrm>
        <a:graphic>
          <a:graphicData uri="http://schemas.openxmlformats.org/drawingml/2006/table">
            <a:tbl>
              <a:tblPr firstRow="1" firstCol="1" bandRow="1">
                <a:tableStyleId>{69012ECD-51FC-41F1-AA8D-1B2483CD663E}</a:tableStyleId>
              </a:tblPr>
              <a:tblGrid>
                <a:gridCol w="3447577">
                  <a:extLst>
                    <a:ext uri="{9D8B030D-6E8A-4147-A177-3AD203B41FA5}">
                      <a16:colId xmlns:a16="http://schemas.microsoft.com/office/drawing/2014/main" val="109792450"/>
                    </a:ext>
                  </a:extLst>
                </a:gridCol>
                <a:gridCol w="4118236">
                  <a:extLst>
                    <a:ext uri="{9D8B030D-6E8A-4147-A177-3AD203B41FA5}">
                      <a16:colId xmlns:a16="http://schemas.microsoft.com/office/drawing/2014/main" val="3476236348"/>
                    </a:ext>
                  </a:extLst>
                </a:gridCol>
              </a:tblGrid>
              <a:tr h="255254">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r>
                        <a:rPr lang="nl-BE" sz="8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49761" marR="49761"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r>
                        <a:rPr lang="nl-BE" sz="8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49761" marR="49761" marT="0" marB="0"/>
                </a:tc>
                <a:extLst>
                  <a:ext uri="{0D108BD9-81ED-4DB2-BD59-A6C34878D82A}">
                    <a16:rowId xmlns:a16="http://schemas.microsoft.com/office/drawing/2014/main" val="244692010"/>
                  </a:ext>
                </a:extLst>
              </a:tr>
              <a:tr h="371886">
                <a:tc>
                  <a:txBody>
                    <a:bodyPr/>
                    <a:lstStyle/>
                    <a:p>
                      <a:pPr>
                        <a:lnSpc>
                          <a:spcPct val="107000"/>
                        </a:lnSpc>
                        <a:spcAft>
                          <a:spcPts val="800"/>
                        </a:spcAft>
                      </a:pPr>
                      <a:r>
                        <a:rPr lang="nl-BE" sz="1100" kern="100">
                          <a:effectLst/>
                        </a:rPr>
                        <a:t>Sponsoring (bijvoorbeeld een gemeente die de ZR betaalt om reclame te maken voor een initiatief)</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tc>
                  <a:txBody>
                    <a:bodyPr/>
                    <a:lstStyle/>
                    <a:p>
                      <a:pPr>
                        <a:lnSpc>
                          <a:spcPct val="107000"/>
                        </a:lnSpc>
                        <a:spcAft>
                          <a:spcPts val="800"/>
                        </a:spcAft>
                      </a:pPr>
                      <a:r>
                        <a:rPr lang="nl-BE" sz="1100" kern="100" dirty="0">
                          <a:effectLst/>
                        </a:rPr>
                        <a:t>Wordt verplicht opgenomen op tabblad “inkomsten”.</a:t>
                      </a:r>
                    </a:p>
                    <a:p>
                      <a:pPr>
                        <a:lnSpc>
                          <a:spcPct val="107000"/>
                        </a:lnSpc>
                        <a:spcAft>
                          <a:spcPts val="800"/>
                        </a:spcAft>
                      </a:pPr>
                      <a:r>
                        <a:rPr lang="nl-BE" sz="1100" kern="100" dirty="0">
                          <a:effectLst/>
                        </a:rPr>
                        <a:t>Mag NIET opgenomen worden in het activiteitencentrum van de reguliere subsidie</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extLst>
                  <a:ext uri="{0D108BD9-81ED-4DB2-BD59-A6C34878D82A}">
                    <a16:rowId xmlns:a16="http://schemas.microsoft.com/office/drawing/2014/main" val="3805059204"/>
                  </a:ext>
                </a:extLst>
              </a:tr>
              <a:tr h="705912">
                <a:tc>
                  <a:txBody>
                    <a:bodyPr/>
                    <a:lstStyle/>
                    <a:p>
                      <a:pPr>
                        <a:lnSpc>
                          <a:spcPct val="107000"/>
                        </a:lnSpc>
                        <a:spcAft>
                          <a:spcPts val="800"/>
                        </a:spcAft>
                      </a:pPr>
                      <a:r>
                        <a:rPr lang="nl-BE" sz="1100" kern="100" dirty="0">
                          <a:effectLst/>
                        </a:rPr>
                        <a:t>Boetes geïnd door de zorgraad (bijvoorbeeld voor niet deelname aan een opleiding georganiseerd door de zorgraad)</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tc>
                  <a:txBody>
                    <a:bodyPr/>
                    <a:lstStyle/>
                    <a:p>
                      <a:pPr>
                        <a:lnSpc>
                          <a:spcPct val="107000"/>
                        </a:lnSpc>
                        <a:spcAft>
                          <a:spcPts val="800"/>
                        </a:spcAft>
                      </a:pPr>
                      <a:r>
                        <a:rPr lang="nl-BE" sz="1100" kern="100" dirty="0">
                          <a:effectLst/>
                        </a:rPr>
                        <a:t>WEL als inkomst opnemen in het activiteitencentrum van de reguliere subsidies, indien de kosten voor de opleiding betaald zijn met de reguliere subsidie</a:t>
                      </a:r>
                    </a:p>
                  </a:txBody>
                  <a:tcPr marL="49761" marR="49761" marT="0" marB="0"/>
                </a:tc>
                <a:extLst>
                  <a:ext uri="{0D108BD9-81ED-4DB2-BD59-A6C34878D82A}">
                    <a16:rowId xmlns:a16="http://schemas.microsoft.com/office/drawing/2014/main" val="3253169791"/>
                  </a:ext>
                </a:extLst>
              </a:tr>
              <a:tr h="79317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Boetes voor het niet tijdig annuleren van opleidingen (no-show fee), te betalen door de zorgraad aan een andere organisatie</a:t>
                      </a:r>
                      <a:endParaRPr lang="nl-BE" sz="1100" kern="100" dirty="0">
                        <a:effectLst/>
                        <a:latin typeface="Aptos" panose="020B0004020202020204" pitchFamily="34" charset="0"/>
                        <a:cs typeface="Times New Roman" panose="02020603050405020304" pitchFamily="18" charset="0"/>
                      </a:endParaRP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rPr>
                        <a:t>Toegestaan als werkingskost, maar bij grote bedragen/regelmatig terugkerende kostenpost zal dit leiden tot diepere controle</a:t>
                      </a:r>
                    </a:p>
                    <a:p>
                      <a:pPr>
                        <a:lnSpc>
                          <a:spcPct val="107000"/>
                        </a:lnSpc>
                        <a:spcAft>
                          <a:spcPts val="800"/>
                        </a:spcAft>
                      </a:pPr>
                      <a:endParaRPr lang="nl-BE"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extLst>
                  <a:ext uri="{0D108BD9-81ED-4DB2-BD59-A6C34878D82A}">
                    <a16:rowId xmlns:a16="http://schemas.microsoft.com/office/drawing/2014/main" val="1574040338"/>
                  </a:ext>
                </a:extLst>
              </a:tr>
            </a:tbl>
          </a:graphicData>
        </a:graphic>
      </p:graphicFrame>
      <p:sp>
        <p:nvSpPr>
          <p:cNvPr id="3" name="Titel 2">
            <a:extLst>
              <a:ext uri="{FF2B5EF4-FFF2-40B4-BE49-F238E27FC236}">
                <a16:creationId xmlns:a16="http://schemas.microsoft.com/office/drawing/2014/main" id="{6860B69B-1E75-6BAE-420B-BC9EC3AF2534}"/>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402062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25FCB52-AA5B-207A-26C9-DBAF82738FC4}"/>
              </a:ext>
            </a:extLst>
          </p:cNvPr>
          <p:cNvSpPr>
            <a:spLocks noGrp="1"/>
          </p:cNvSpPr>
          <p:nvPr>
            <p:ph sz="half" idx="1"/>
          </p:nvPr>
        </p:nvSpPr>
        <p:spPr>
          <a:xfrm>
            <a:off x="482130" y="1430722"/>
            <a:ext cx="8134820" cy="3367338"/>
          </a:xfrm>
        </p:spPr>
        <p:txBody>
          <a:bodyPr/>
          <a:lstStyle/>
          <a:p>
            <a:endParaRPr lang="nl-BE" dirty="0"/>
          </a:p>
          <a:p>
            <a:r>
              <a:rPr lang="nl-BE" dirty="0"/>
              <a:t>Denk ook aan BTW bij het doorrekenen van kosten</a:t>
            </a:r>
          </a:p>
          <a:p>
            <a:pPr lvl="1"/>
            <a:r>
              <a:rPr lang="nl-BE" dirty="0"/>
              <a:t>Kleine ondernemingsregeling voor BTW vrijstelling of kwartaalaangifte BTW</a:t>
            </a:r>
          </a:p>
          <a:p>
            <a:pPr>
              <a:buNone/>
            </a:pPr>
            <a:endParaRPr lang="nl-BE" dirty="0"/>
          </a:p>
          <a:p>
            <a:r>
              <a:rPr lang="nl-BE" dirty="0"/>
              <a:t>Het is </a:t>
            </a:r>
            <a:r>
              <a:rPr lang="nl-BE" b="1" dirty="0">
                <a:solidFill>
                  <a:schemeClr val="accent2"/>
                </a:solidFill>
              </a:rPr>
              <a:t>essentieel</a:t>
            </a:r>
            <a:r>
              <a:rPr lang="nl-BE" dirty="0"/>
              <a:t> om hiermee in orde te zijn, naast de financiële rapportage aan het Departement</a:t>
            </a:r>
          </a:p>
        </p:txBody>
      </p:sp>
      <p:sp>
        <p:nvSpPr>
          <p:cNvPr id="3" name="Titel 2">
            <a:extLst>
              <a:ext uri="{FF2B5EF4-FFF2-40B4-BE49-F238E27FC236}">
                <a16:creationId xmlns:a16="http://schemas.microsoft.com/office/drawing/2014/main" id="{EB6521E6-6E3B-EE14-4528-5F5BA25EB179}"/>
              </a:ext>
            </a:extLst>
          </p:cNvPr>
          <p:cNvSpPr>
            <a:spLocks noGrp="1"/>
          </p:cNvSpPr>
          <p:nvPr>
            <p:ph type="title"/>
          </p:nvPr>
        </p:nvSpPr>
        <p:spPr/>
        <p:txBody>
          <a:bodyPr/>
          <a:lstStyle/>
          <a:p>
            <a:r>
              <a:rPr lang="nl-BE" dirty="0"/>
              <a:t>Stap 4: verantwoording kosten</a:t>
            </a:r>
          </a:p>
        </p:txBody>
      </p:sp>
      <p:sp>
        <p:nvSpPr>
          <p:cNvPr id="4" name="Rechthoek: afgeronde hoeken 3">
            <a:extLst>
              <a:ext uri="{FF2B5EF4-FFF2-40B4-BE49-F238E27FC236}">
                <a16:creationId xmlns:a16="http://schemas.microsoft.com/office/drawing/2014/main" id="{577CAF1A-8A6E-31DC-9863-93C8C7AF8C63}"/>
              </a:ext>
            </a:extLst>
          </p:cNvPr>
          <p:cNvSpPr/>
          <p:nvPr/>
        </p:nvSpPr>
        <p:spPr>
          <a:xfrm>
            <a:off x="1551093" y="3922445"/>
            <a:ext cx="5577416" cy="64210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Bespreek dit met jullie boekhouder!</a:t>
            </a:r>
          </a:p>
        </p:txBody>
      </p:sp>
    </p:spTree>
    <p:extLst>
      <p:ext uri="{BB962C8B-B14F-4D97-AF65-F5344CB8AC3E}">
        <p14:creationId xmlns:p14="http://schemas.microsoft.com/office/powerpoint/2010/main" val="334173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018E406-CEA1-984C-A722-0CD53B8B355A}"/>
              </a:ext>
            </a:extLst>
          </p:cNvPr>
          <p:cNvSpPr>
            <a:spLocks noGrp="1"/>
          </p:cNvSpPr>
          <p:nvPr>
            <p:ph sz="half" idx="1"/>
          </p:nvPr>
        </p:nvSpPr>
        <p:spPr/>
        <p:txBody>
          <a:bodyPr/>
          <a:lstStyle/>
          <a:p>
            <a:r>
              <a:rPr lang="nl-BE" dirty="0"/>
              <a:t>Hoe rapporteren we volgende zaken best?</a:t>
            </a:r>
          </a:p>
        </p:txBody>
      </p:sp>
      <p:sp>
        <p:nvSpPr>
          <p:cNvPr id="3" name="Titel 2">
            <a:extLst>
              <a:ext uri="{FF2B5EF4-FFF2-40B4-BE49-F238E27FC236}">
                <a16:creationId xmlns:a16="http://schemas.microsoft.com/office/drawing/2014/main" id="{E28F3003-B192-6B25-14C4-C448D3BE3FF1}"/>
              </a:ext>
            </a:extLst>
          </p:cNvPr>
          <p:cNvSpPr>
            <a:spLocks noGrp="1"/>
          </p:cNvSpPr>
          <p:nvPr>
            <p:ph type="title"/>
          </p:nvPr>
        </p:nvSpPr>
        <p:spPr/>
        <p:txBody>
          <a:bodyPr/>
          <a:lstStyle/>
          <a:p>
            <a:r>
              <a:rPr lang="nl-BE" dirty="0"/>
              <a:t>Stap 4: verantwoording kosten</a:t>
            </a:r>
          </a:p>
        </p:txBody>
      </p:sp>
      <p:graphicFrame>
        <p:nvGraphicFramePr>
          <p:cNvPr id="5" name="Tijdelijke aanduiding voor inhoud 3">
            <a:extLst>
              <a:ext uri="{FF2B5EF4-FFF2-40B4-BE49-F238E27FC236}">
                <a16:creationId xmlns:a16="http://schemas.microsoft.com/office/drawing/2014/main" id="{C78E306D-1053-C2D0-E580-E7125FFF917B}"/>
              </a:ext>
            </a:extLst>
          </p:cNvPr>
          <p:cNvGraphicFramePr>
            <a:graphicFrameLocks/>
          </p:cNvGraphicFramePr>
          <p:nvPr>
            <p:extLst>
              <p:ext uri="{D42A27DB-BD31-4B8C-83A1-F6EECF244321}">
                <p14:modId xmlns:p14="http://schemas.microsoft.com/office/powerpoint/2010/main" val="3696160099"/>
              </p:ext>
            </p:extLst>
          </p:nvPr>
        </p:nvGraphicFramePr>
        <p:xfrm>
          <a:off x="482130" y="2089966"/>
          <a:ext cx="8134774" cy="2891854"/>
        </p:xfrm>
        <a:graphic>
          <a:graphicData uri="http://schemas.openxmlformats.org/drawingml/2006/table">
            <a:tbl>
              <a:tblPr firstRow="1" firstCol="1" bandRow="1">
                <a:tableStyleId>{69012ECD-51FC-41F1-AA8D-1B2483CD663E}</a:tableStyleId>
              </a:tblPr>
              <a:tblGrid>
                <a:gridCol w="3706840">
                  <a:extLst>
                    <a:ext uri="{9D8B030D-6E8A-4147-A177-3AD203B41FA5}">
                      <a16:colId xmlns:a16="http://schemas.microsoft.com/office/drawing/2014/main" val="4081345741"/>
                    </a:ext>
                  </a:extLst>
                </a:gridCol>
                <a:gridCol w="4427934">
                  <a:extLst>
                    <a:ext uri="{9D8B030D-6E8A-4147-A177-3AD203B41FA5}">
                      <a16:colId xmlns:a16="http://schemas.microsoft.com/office/drawing/2014/main" val="1026115503"/>
                    </a:ext>
                  </a:extLst>
                </a:gridCol>
              </a:tblGrid>
              <a:tr h="163548">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1648128237"/>
                  </a:ext>
                </a:extLst>
              </a:tr>
              <a:tr h="1537395">
                <a:tc>
                  <a:txBody>
                    <a:bodyPr/>
                    <a:lstStyle/>
                    <a:p>
                      <a:pPr>
                        <a:lnSpc>
                          <a:spcPct val="107000"/>
                        </a:lnSpc>
                        <a:spcAft>
                          <a:spcPts val="800"/>
                        </a:spcAft>
                      </a:pPr>
                      <a:r>
                        <a:rPr lang="nl-BE" sz="1100" kern="100" dirty="0">
                          <a:effectLst/>
                        </a:rPr>
                        <a:t>Aankopen - verkopen (bijvoorbeeld: aankoop gele dozen, en die dan terug verkopen)</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Als aankoop met reguliere subsidie is, dan moet de opbrengst van de verkoop op het activiteitencentrum van de reguliere subsidie. Indien aankoop met eigen middelen, dan opbrengst verkoop niet op activiteitencentrum reguliere subsidie.</a:t>
                      </a:r>
                    </a:p>
                    <a:p>
                      <a:pPr>
                        <a:lnSpc>
                          <a:spcPct val="107000"/>
                        </a:lnSpc>
                        <a:spcAft>
                          <a:spcPts val="800"/>
                        </a:spcAft>
                      </a:pPr>
                      <a:r>
                        <a:rPr lang="nl-BE" sz="1100" kern="100" dirty="0">
                          <a:solidFill>
                            <a:schemeClr val="tx1"/>
                          </a:solidFill>
                          <a:effectLst/>
                        </a:rPr>
                        <a:t>! Consequente rapportage: indien je gele dozen aankoopt met de reguliere subsidie, doe dit dan steeds met de reguliere subsidie! </a:t>
                      </a:r>
                    </a:p>
                    <a:p>
                      <a:pPr>
                        <a:lnSpc>
                          <a:spcPct val="107000"/>
                        </a:lnSpc>
                        <a:spcAft>
                          <a:spcPts val="800"/>
                        </a:spcAft>
                      </a:pPr>
                      <a:r>
                        <a:rPr lang="nl-BE" sz="1100" kern="100" dirty="0">
                          <a:solidFill>
                            <a:schemeClr val="tx1"/>
                          </a:solidFill>
                          <a:effectLst/>
                        </a:rPr>
                        <a:t>Niet doen: een eerste batch aankopen met de reguliere subsidie, een tweede batch met eigen middelen. Dat maakt transparantie erg moeilijk</a:t>
                      </a:r>
                    </a:p>
                  </a:txBody>
                  <a:tcPr marL="68580" marR="68580" marT="0" marB="0"/>
                </a:tc>
                <a:extLst>
                  <a:ext uri="{0D108BD9-81ED-4DB2-BD59-A6C34878D82A}">
                    <a16:rowId xmlns:a16="http://schemas.microsoft.com/office/drawing/2014/main" val="1802812746"/>
                  </a:ext>
                </a:extLst>
              </a:tr>
              <a:tr h="1029307">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Minderwaarde op de realisatie van handelsvorderingen</a:t>
                      </a:r>
                    </a:p>
                  </a:txBody>
                  <a:tcPr marL="68580" marR="68580" marT="0" marB="0"/>
                </a:tc>
                <a:tc>
                  <a:txBody>
                    <a:bodyPr/>
                    <a:lstStyle/>
                    <a:p>
                      <a:pPr>
                        <a:lnSpc>
                          <a:spcPct val="107000"/>
                        </a:lnSpc>
                        <a:spcAft>
                          <a:spcPts val="800"/>
                        </a:spcAft>
                      </a:pPr>
                      <a:r>
                        <a:rPr lang="nl-BE" sz="1100" kern="100" dirty="0">
                          <a:solidFill>
                            <a:schemeClr val="tx1"/>
                          </a:solidFill>
                          <a:effectLst/>
                        </a:rPr>
                        <a:t>Op te nemen als werkingskost, als de minderwaarde betrekking heeft op zaken die betaald worden met de reguliere subsidie + te verduidelijken waarover het gaat.</a:t>
                      </a:r>
                    </a:p>
                    <a:p>
                      <a:pPr>
                        <a:lnSpc>
                          <a:spcPct val="107000"/>
                        </a:lnSpc>
                        <a:spcAft>
                          <a:spcPts val="800"/>
                        </a:spcAft>
                      </a:pPr>
                      <a:r>
                        <a:rPr lang="nl-BE" sz="1100" kern="100" dirty="0">
                          <a:solidFill>
                            <a:schemeClr val="tx1"/>
                          </a:solidFill>
                          <a:effectLst/>
                        </a:rPr>
                        <a:t>Bij erg grote bedragen zal dit leiden tot diepere controle</a:t>
                      </a:r>
                    </a:p>
                    <a:p>
                      <a:pPr>
                        <a:lnSpc>
                          <a:spcPct val="107000"/>
                        </a:lnSpc>
                        <a:spcAft>
                          <a:spcPts val="800"/>
                        </a:spcAft>
                      </a:pPr>
                      <a:endParaRPr lang="nl-BE" sz="1100" kern="100" dirty="0">
                        <a:solidFill>
                          <a:schemeClr val="tx1"/>
                        </a:solidFill>
                        <a:effectLst/>
                      </a:endParaRPr>
                    </a:p>
                  </a:txBody>
                  <a:tcPr marL="68580" marR="68580" marT="0" marB="0"/>
                </a:tc>
                <a:extLst>
                  <a:ext uri="{0D108BD9-81ED-4DB2-BD59-A6C34878D82A}">
                    <a16:rowId xmlns:a16="http://schemas.microsoft.com/office/drawing/2014/main" val="811076063"/>
                  </a:ext>
                </a:extLst>
              </a:tr>
            </a:tbl>
          </a:graphicData>
        </a:graphic>
      </p:graphicFrame>
    </p:spTree>
    <p:extLst>
      <p:ext uri="{BB962C8B-B14F-4D97-AF65-F5344CB8AC3E}">
        <p14:creationId xmlns:p14="http://schemas.microsoft.com/office/powerpoint/2010/main" val="254496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46BDDE34-D5DA-5D5E-7171-01D2D81100EC}"/>
              </a:ext>
            </a:extLst>
          </p:cNvPr>
          <p:cNvGraphicFramePr>
            <a:graphicFrameLocks noGrp="1"/>
          </p:cNvGraphicFramePr>
          <p:nvPr>
            <p:ph sz="half" idx="1"/>
            <p:extLst>
              <p:ext uri="{D42A27DB-BD31-4B8C-83A1-F6EECF244321}">
                <p14:modId xmlns:p14="http://schemas.microsoft.com/office/powerpoint/2010/main" val="1698270285"/>
              </p:ext>
            </p:extLst>
          </p:nvPr>
        </p:nvGraphicFramePr>
        <p:xfrm>
          <a:off x="482130" y="1668094"/>
          <a:ext cx="8134774" cy="3254376"/>
        </p:xfrm>
        <a:graphic>
          <a:graphicData uri="http://schemas.openxmlformats.org/drawingml/2006/table">
            <a:tbl>
              <a:tblPr firstRow="1" firstCol="1" bandRow="1">
                <a:tableStyleId>{69012ECD-51FC-41F1-AA8D-1B2483CD663E}</a:tableStyleId>
              </a:tblPr>
              <a:tblGrid>
                <a:gridCol w="3706840">
                  <a:extLst>
                    <a:ext uri="{9D8B030D-6E8A-4147-A177-3AD203B41FA5}">
                      <a16:colId xmlns:a16="http://schemas.microsoft.com/office/drawing/2014/main" val="4081345741"/>
                    </a:ext>
                  </a:extLst>
                </a:gridCol>
                <a:gridCol w="4427934">
                  <a:extLst>
                    <a:ext uri="{9D8B030D-6E8A-4147-A177-3AD203B41FA5}">
                      <a16:colId xmlns:a16="http://schemas.microsoft.com/office/drawing/2014/main" val="1026115503"/>
                    </a:ext>
                  </a:extLst>
                </a:gridCol>
              </a:tblGrid>
              <a:tr h="0">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1648128237"/>
                  </a:ext>
                </a:extLst>
              </a:tr>
              <a:tr h="0">
                <a:tc>
                  <a:txBody>
                    <a:bodyPr/>
                    <a:lstStyle/>
                    <a:p>
                      <a:pPr>
                        <a:lnSpc>
                          <a:spcPct val="107000"/>
                        </a:lnSpc>
                        <a:spcAft>
                          <a:spcPts val="800"/>
                        </a:spcAft>
                      </a:pPr>
                      <a:r>
                        <a:rPr lang="nl-BE" sz="1100" kern="100" dirty="0">
                          <a:effectLst/>
                        </a:rPr>
                        <a:t>Doorrekeningen materiaal (bijvoorbeeld: aankopen van materiaal dat dan terugbetaald wordt)</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Mogen NIET opgenomen worden in het activiteitencentrum van de reguliere subsidie, op te nemen op tabblad “inkomsten”.</a:t>
                      </a:r>
                    </a:p>
                    <a:p>
                      <a:pPr>
                        <a:lnSpc>
                          <a:spcPct val="107000"/>
                        </a:lnSpc>
                        <a:spcAft>
                          <a:spcPts val="800"/>
                        </a:spcAft>
                      </a:pPr>
                      <a:r>
                        <a:rPr lang="nl-BE" sz="1100" b="1" kern="100" dirty="0">
                          <a:effectLst/>
                        </a:rPr>
                        <a:t>Enkel de werkingskosten die effectief worden aangerekend op de reguliere subsidie mogen vermeld worden op het activiteitencentrum van de reguliere subsidie</a:t>
                      </a:r>
                      <a:r>
                        <a:rPr lang="nl-BE" sz="1100" kern="100" dirty="0">
                          <a:effectLst/>
                        </a:rPr>
                        <a:t>.</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624449"/>
                  </a:ext>
                </a:extLst>
              </a:tr>
              <a:tr h="0">
                <a:tc>
                  <a:txBody>
                    <a:bodyPr/>
                    <a:lstStyle/>
                    <a:p>
                      <a:pPr>
                        <a:lnSpc>
                          <a:spcPct val="107000"/>
                        </a:lnSpc>
                        <a:spcAft>
                          <a:spcPts val="800"/>
                        </a:spcAft>
                      </a:pPr>
                      <a:r>
                        <a:rPr lang="nl-BE" sz="1100" kern="100" dirty="0">
                          <a:effectLst/>
                        </a:rPr>
                        <a:t>Doorrekeningen dienst (personeel dat werk doet voor andere organisatie/project en die loonkost wordt terugbetaald)</a:t>
                      </a:r>
                    </a:p>
                  </a:txBody>
                  <a:tcPr marL="68580" marR="68580" marT="0" marB="0"/>
                </a:tc>
                <a:tc>
                  <a:txBody>
                    <a:bodyPr/>
                    <a:lstStyle/>
                    <a:p>
                      <a:pPr>
                        <a:lnSpc>
                          <a:spcPct val="107000"/>
                        </a:lnSpc>
                        <a:spcAft>
                          <a:spcPts val="800"/>
                        </a:spcAft>
                      </a:pPr>
                      <a:r>
                        <a:rPr lang="nl-NL" sz="1100" b="0" kern="100" dirty="0">
                          <a:effectLst/>
                        </a:rPr>
                        <a:t>Is het de bedoeling dat het personeelslid andere taken uitvoert dan waarvoor de subsidie toegekend werd, dan behoren in se zowel de kosten als de opbrengsten toe aan een ander activiteitencentrum</a:t>
                      </a:r>
                    </a:p>
                    <a:p>
                      <a:pPr>
                        <a:lnSpc>
                          <a:spcPct val="107000"/>
                        </a:lnSpc>
                        <a:spcAft>
                          <a:spcPts val="800"/>
                        </a:spcAft>
                      </a:pPr>
                      <a:r>
                        <a:rPr lang="nl-NL" sz="1100" b="0" kern="100" dirty="0">
                          <a:effectLst/>
                        </a:rPr>
                        <a:t>Als het personeelslid 'uitgeleend' wordt aan een andere organisatie, voor het uitvoeren dezelfde/gelijkaardige opdrachten als bij de zorgraad en hiervoor wordt een vergoeding ontvangen, dan kan dit op het activiteitencentrum van de subsidie aangerekend worden (zowel kost als opbrengst)</a:t>
                      </a:r>
                    </a:p>
                    <a:p>
                      <a:pPr>
                        <a:lnSpc>
                          <a:spcPct val="107000"/>
                        </a:lnSpc>
                        <a:spcAft>
                          <a:spcPts val="800"/>
                        </a:spcAft>
                      </a:pPr>
                      <a:endParaRPr lang="nl-BE" sz="1100" b="0" kern="100" dirty="0">
                        <a:effectLst/>
                      </a:endParaRPr>
                    </a:p>
                  </a:txBody>
                  <a:tcPr marL="68580" marR="68580" marT="0" marB="0"/>
                </a:tc>
                <a:extLst>
                  <a:ext uri="{0D108BD9-81ED-4DB2-BD59-A6C34878D82A}">
                    <a16:rowId xmlns:a16="http://schemas.microsoft.com/office/drawing/2014/main" val="3769437695"/>
                  </a:ext>
                </a:extLst>
              </a:tr>
            </a:tbl>
          </a:graphicData>
        </a:graphic>
      </p:graphicFrame>
      <p:sp>
        <p:nvSpPr>
          <p:cNvPr id="3" name="Titel 2">
            <a:extLst>
              <a:ext uri="{FF2B5EF4-FFF2-40B4-BE49-F238E27FC236}">
                <a16:creationId xmlns:a16="http://schemas.microsoft.com/office/drawing/2014/main" id="{87DA43C4-ED1D-4361-BC73-F3F8ADDEE9D0}"/>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3174463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EF91045-E6E4-92D1-9ACF-7CDEEAF53740}"/>
              </a:ext>
            </a:extLst>
          </p:cNvPr>
          <p:cNvGraphicFramePr>
            <a:graphicFrameLocks noGrp="1"/>
          </p:cNvGraphicFramePr>
          <p:nvPr>
            <p:ph sz="half" idx="1"/>
            <p:extLst>
              <p:ext uri="{D42A27DB-BD31-4B8C-83A1-F6EECF244321}">
                <p14:modId xmlns:p14="http://schemas.microsoft.com/office/powerpoint/2010/main" val="3960692694"/>
              </p:ext>
            </p:extLst>
          </p:nvPr>
        </p:nvGraphicFramePr>
        <p:xfrm>
          <a:off x="482130" y="1461640"/>
          <a:ext cx="7565813" cy="3284347"/>
        </p:xfrm>
        <a:graphic>
          <a:graphicData uri="http://schemas.openxmlformats.org/drawingml/2006/table">
            <a:tbl>
              <a:tblPr firstRow="1" firstCol="1" bandRow="1">
                <a:tableStyleId>{69012ECD-51FC-41F1-AA8D-1B2483CD663E}</a:tableStyleId>
              </a:tblPr>
              <a:tblGrid>
                <a:gridCol w="3447577">
                  <a:extLst>
                    <a:ext uri="{9D8B030D-6E8A-4147-A177-3AD203B41FA5}">
                      <a16:colId xmlns:a16="http://schemas.microsoft.com/office/drawing/2014/main" val="109792450"/>
                    </a:ext>
                  </a:extLst>
                </a:gridCol>
                <a:gridCol w="4118236">
                  <a:extLst>
                    <a:ext uri="{9D8B030D-6E8A-4147-A177-3AD203B41FA5}">
                      <a16:colId xmlns:a16="http://schemas.microsoft.com/office/drawing/2014/main" val="3476236348"/>
                    </a:ext>
                  </a:extLst>
                </a:gridCol>
              </a:tblGrid>
              <a:tr h="152543">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49761" marR="49761" marT="0" marB="0"/>
                </a:tc>
                <a:tc>
                  <a:txBody>
                    <a:bodyPr/>
                    <a:lstStyle/>
                    <a:p>
                      <a:pPr>
                        <a:lnSpc>
                          <a:spcPct val="107000"/>
                        </a:lnSpc>
                        <a:spcAft>
                          <a:spcPts val="800"/>
                        </a:spcAft>
                      </a:pPr>
                      <a:r>
                        <a:rPr lang="nl-BE" sz="8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49761" marR="49761" marT="0" marB="0"/>
                </a:tc>
                <a:extLst>
                  <a:ext uri="{0D108BD9-81ED-4DB2-BD59-A6C34878D82A}">
                    <a16:rowId xmlns:a16="http://schemas.microsoft.com/office/drawing/2014/main" val="244692010"/>
                  </a:ext>
                </a:extLst>
              </a:tr>
              <a:tr h="694226">
                <a:tc>
                  <a:txBody>
                    <a:bodyPr/>
                    <a:lstStyle/>
                    <a:p>
                      <a:pPr>
                        <a:lnSpc>
                          <a:spcPct val="107000"/>
                        </a:lnSpc>
                        <a:spcAft>
                          <a:spcPts val="800"/>
                        </a:spcAft>
                      </a:pPr>
                      <a:r>
                        <a:rPr lang="nl-BE" sz="1100" kern="100" dirty="0">
                          <a:effectLst/>
                        </a:rPr>
                        <a:t>Doorrekening tussen zorgraden (zorgraden organiseren </a:t>
                      </a:r>
                      <a:r>
                        <a:rPr lang="nl-BE" sz="1100" kern="100">
                          <a:effectLst/>
                        </a:rPr>
                        <a:t>of ondernemen </a:t>
                      </a:r>
                      <a:r>
                        <a:rPr lang="nl-BE" sz="1100" kern="100" dirty="0">
                          <a:effectLst/>
                        </a:rPr>
                        <a:t>iets gezamenlijk, één ZR draagt de kosten, de rest betaalt terug)</a:t>
                      </a:r>
                    </a:p>
                    <a:p>
                      <a:pPr>
                        <a:lnSpc>
                          <a:spcPct val="107000"/>
                        </a:lnSpc>
                        <a:spcAft>
                          <a:spcPts val="800"/>
                        </a:spcAft>
                      </a:pPr>
                      <a:endParaRPr lang="nl-BE" sz="1100" kern="100" dirty="0">
                        <a:effectLst/>
                        <a:latin typeface="Aptos" panose="020B0004020202020204" pitchFamily="34" charset="0"/>
                        <a:cs typeface="Times New Roman" panose="02020603050405020304" pitchFamily="18" charset="0"/>
                      </a:endParaRPr>
                    </a:p>
                  </a:txBody>
                  <a:tcPr marL="49761" marR="4976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latin typeface="+mn-lt"/>
                          <a:ea typeface="Aptos" panose="020B0004020202020204" pitchFamily="34" charset="0"/>
                          <a:cs typeface="Times New Roman" panose="02020603050405020304" pitchFamily="18" charset="0"/>
                        </a:rPr>
                        <a:t>1) </a:t>
                      </a:r>
                      <a:r>
                        <a:rPr lang="nl-BE" sz="1100" b="1" kern="100" dirty="0">
                          <a:solidFill>
                            <a:schemeClr val="tx1"/>
                          </a:solidFill>
                          <a:effectLst/>
                          <a:latin typeface="+mn-lt"/>
                          <a:ea typeface="Aptos" panose="020B0004020202020204" pitchFamily="34" charset="0"/>
                          <a:cs typeface="Times New Roman" panose="02020603050405020304" pitchFamily="18" charset="0"/>
                        </a:rPr>
                        <a:t>Sterke voorkeur: er wordt aan leveranciers of dienstverrichters gevraagd om apart, per zorgraad, te factureren;</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latin typeface="+mn-lt"/>
                          <a:ea typeface="Aptos" panose="020B0004020202020204" pitchFamily="34" charset="0"/>
                          <a:cs typeface="Times New Roman" panose="02020603050405020304" pitchFamily="18" charset="0"/>
                        </a:rPr>
                        <a:t>2) </a:t>
                      </a:r>
                      <a:r>
                        <a:rPr lang="nl-BE" sz="1100" kern="100" dirty="0">
                          <a:solidFill>
                            <a:schemeClr val="tx1"/>
                          </a:solidFill>
                          <a:effectLst/>
                          <a:latin typeface="+mn-lt"/>
                          <a:cs typeface="Times New Roman" panose="02020603050405020304" pitchFamily="18" charset="0"/>
                        </a:rPr>
                        <a:t>Enkel indien aparte facturatie niet mogelijk is, kan dit onderling verrekend worden: iedere zorgraad rapporteert enkel zijn eigen uiteindelijke kost</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latin typeface="+mn-lt"/>
                          <a:cs typeface="Times New Roman" panose="02020603050405020304" pitchFamily="18" charset="0"/>
                        </a:rPr>
                        <a:t>3) Indien dit niet mogelijk is, kan volgende worden toegepast </a:t>
                      </a:r>
                    </a:p>
                    <a:p>
                      <a:pPr marL="171450" indent="-171450">
                        <a:lnSpc>
                          <a:spcPct val="107000"/>
                        </a:lnSpc>
                        <a:spcAft>
                          <a:spcPts val="800"/>
                        </a:spcAft>
                        <a:buFontTx/>
                        <a:buChar char="-"/>
                      </a:pPr>
                      <a:r>
                        <a:rPr lang="nl-BE" sz="1100" kern="100" dirty="0" err="1">
                          <a:effectLst/>
                        </a:rPr>
                        <a:t>Penhoudende</a:t>
                      </a:r>
                      <a:r>
                        <a:rPr lang="nl-BE" sz="1100" kern="100" dirty="0">
                          <a:effectLst/>
                        </a:rPr>
                        <a:t> zorgraad vermeldt totale kost als werkingskost en terugbetaling andere zorgraden als negatieve werkingskost (+ vermelding naam zorgraden)</a:t>
                      </a:r>
                    </a:p>
                    <a:p>
                      <a:pPr marL="171450" indent="-171450">
                        <a:lnSpc>
                          <a:spcPct val="107000"/>
                        </a:lnSpc>
                        <a:spcAft>
                          <a:spcPts val="800"/>
                        </a:spcAft>
                        <a:buFontTx/>
                        <a:buChar char="-"/>
                      </a:pPr>
                      <a:r>
                        <a:rPr lang="nl-BE" sz="1100" kern="100" dirty="0">
                          <a:effectLst/>
                        </a:rPr>
                        <a:t>Andere zorgraden geven betaling aan andere zorgraad in als werkingskost (+ vermelding naam zorgraad)</a:t>
                      </a:r>
                    </a:p>
                    <a:p>
                      <a:pPr>
                        <a:lnSpc>
                          <a:spcPct val="107000"/>
                        </a:lnSpc>
                        <a:spcAft>
                          <a:spcPts val="800"/>
                        </a:spcAft>
                      </a:pPr>
                      <a:r>
                        <a:rPr lang="nl-BE" sz="1100" kern="100" dirty="0">
                          <a:solidFill>
                            <a:schemeClr val="tx1"/>
                          </a:solidFill>
                          <a:effectLst/>
                        </a:rPr>
                        <a:t>! Maximaal af te stemmen in hetzelfde jaar!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nl-BE" sz="1100" kern="100" dirty="0">
                        <a:solidFill>
                          <a:schemeClr val="tx1"/>
                        </a:solidFill>
                        <a:effectLst/>
                      </a:endParaRPr>
                    </a:p>
                  </a:txBody>
                  <a:tcPr marL="49761" marR="49761" marT="0" marB="0"/>
                </a:tc>
                <a:extLst>
                  <a:ext uri="{0D108BD9-81ED-4DB2-BD59-A6C34878D82A}">
                    <a16:rowId xmlns:a16="http://schemas.microsoft.com/office/drawing/2014/main" val="3206963437"/>
                  </a:ext>
                </a:extLst>
              </a:tr>
            </a:tbl>
          </a:graphicData>
        </a:graphic>
      </p:graphicFrame>
      <p:sp>
        <p:nvSpPr>
          <p:cNvPr id="3" name="Titel 2">
            <a:extLst>
              <a:ext uri="{FF2B5EF4-FFF2-40B4-BE49-F238E27FC236}">
                <a16:creationId xmlns:a16="http://schemas.microsoft.com/office/drawing/2014/main" id="{6860B69B-1E75-6BAE-420B-BC9EC3AF2534}"/>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1003027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7D73E3-9127-5F1C-D830-C25CF55B0A38}"/>
              </a:ext>
            </a:extLst>
          </p:cNvPr>
          <p:cNvSpPr>
            <a:spLocks noGrp="1"/>
          </p:cNvSpPr>
          <p:nvPr>
            <p:ph sz="half" idx="1"/>
          </p:nvPr>
        </p:nvSpPr>
        <p:spPr>
          <a:xfrm>
            <a:off x="482130" y="1382933"/>
            <a:ext cx="8424803" cy="3115551"/>
          </a:xfrm>
        </p:spPr>
        <p:txBody>
          <a:bodyPr/>
          <a:lstStyle/>
          <a:p>
            <a:r>
              <a:rPr lang="nl-BE" dirty="0"/>
              <a:t>Interimpersoneel, jobstudenten, gefactureerde uren andere organisatie, terbeschikkingstelling:</a:t>
            </a:r>
          </a:p>
          <a:p>
            <a:pPr lvl="1"/>
            <a:r>
              <a:rPr lang="nl-BE" dirty="0"/>
              <a:t>Tellen mee als personeelskost voor de verantwoording</a:t>
            </a:r>
          </a:p>
          <a:p>
            <a:pPr lvl="1"/>
            <a:r>
              <a:rPr lang="nl-BE" dirty="0"/>
              <a:t>Opgepast: 1 uur kan slechts 1x meetellen als personeelskost </a:t>
            </a:r>
          </a:p>
          <a:p>
            <a:pPr>
              <a:buNone/>
            </a:pPr>
            <a:endParaRPr lang="nl-BE" dirty="0"/>
          </a:p>
          <a:p>
            <a:r>
              <a:rPr lang="nl-BE" dirty="0"/>
              <a:t>Bij problemen door langdurige uitval, vacatures die open blijven staan…</a:t>
            </a:r>
          </a:p>
          <a:p>
            <a:pPr lvl="1"/>
            <a:r>
              <a:rPr lang="nl-BE" dirty="0">
                <a:solidFill>
                  <a:srgbClr val="FF0000"/>
                </a:solidFill>
              </a:rPr>
              <a:t>ENKEL NA GOEDKEURING</a:t>
            </a:r>
            <a:r>
              <a:rPr lang="nl-BE" dirty="0"/>
              <a:t>: andere kosten (</a:t>
            </a:r>
            <a:r>
              <a:rPr lang="nl-BE" dirty="0" err="1"/>
              <a:t>vb</a:t>
            </a:r>
            <a:r>
              <a:rPr lang="nl-BE" dirty="0"/>
              <a:t> consultants) mogen meegeteld worden</a:t>
            </a:r>
          </a:p>
          <a:p>
            <a:pPr lvl="1"/>
            <a:r>
              <a:rPr lang="nl-BE" dirty="0"/>
              <a:t>Voor 2025 is de datum om hiervoor goedkeuring aan te vragen verstreken</a:t>
            </a:r>
          </a:p>
        </p:txBody>
      </p:sp>
      <p:sp>
        <p:nvSpPr>
          <p:cNvPr id="3" name="Titel 2">
            <a:extLst>
              <a:ext uri="{FF2B5EF4-FFF2-40B4-BE49-F238E27FC236}">
                <a16:creationId xmlns:a16="http://schemas.microsoft.com/office/drawing/2014/main" id="{F7A3C16A-BF17-875C-53D5-A1C5549879B7}"/>
              </a:ext>
            </a:extLst>
          </p:cNvPr>
          <p:cNvSpPr>
            <a:spLocks noGrp="1"/>
          </p:cNvSpPr>
          <p:nvPr>
            <p:ph type="title"/>
          </p:nvPr>
        </p:nvSpPr>
        <p:spPr/>
        <p:txBody>
          <a:bodyPr/>
          <a:lstStyle/>
          <a:p>
            <a:r>
              <a:rPr lang="nl-BE" dirty="0"/>
              <a:t>Wijzigingen personeelskosten</a:t>
            </a:r>
          </a:p>
        </p:txBody>
      </p:sp>
    </p:spTree>
    <p:extLst>
      <p:ext uri="{BB962C8B-B14F-4D97-AF65-F5344CB8AC3E}">
        <p14:creationId xmlns:p14="http://schemas.microsoft.com/office/powerpoint/2010/main" val="291929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7F794B-261B-93C1-57A9-4F6528FA18F6}"/>
              </a:ext>
            </a:extLst>
          </p:cNvPr>
          <p:cNvSpPr>
            <a:spLocks noGrp="1"/>
          </p:cNvSpPr>
          <p:nvPr>
            <p:ph sz="half" idx="1"/>
          </p:nvPr>
        </p:nvSpPr>
        <p:spPr>
          <a:xfrm>
            <a:off x="482130" y="1477760"/>
            <a:ext cx="8134820" cy="3115551"/>
          </a:xfrm>
        </p:spPr>
        <p:txBody>
          <a:bodyPr/>
          <a:lstStyle/>
          <a:p>
            <a:r>
              <a:rPr lang="nl-BE" dirty="0"/>
              <a:t>Vanaf verantwoording 2024 toegestaan als personeelskost:</a:t>
            </a:r>
          </a:p>
          <a:p>
            <a:pPr lvl="1"/>
            <a:r>
              <a:rPr lang="nl-BE" dirty="0"/>
              <a:t>Kilometervergoeding woon-werkverkeer met de auto voor werknemers</a:t>
            </a:r>
          </a:p>
          <a:p>
            <a:pPr lvl="1"/>
            <a:r>
              <a:rPr lang="nl-BE" dirty="0"/>
              <a:t>Tegemoetkoming gebruik eigen GSM-abonnement werknemer</a:t>
            </a:r>
          </a:p>
          <a:p>
            <a:pPr lvl="1"/>
            <a:r>
              <a:rPr lang="nl-BE" dirty="0"/>
              <a:t>Tegemoetkoming thuiswerk/internet voor werknemers</a:t>
            </a:r>
          </a:p>
          <a:p>
            <a:r>
              <a:rPr lang="nl-BE" dirty="0"/>
              <a:t>Blijft een werkingskost</a:t>
            </a:r>
          </a:p>
          <a:p>
            <a:pPr lvl="1"/>
            <a:r>
              <a:rPr lang="nl-BE" dirty="0"/>
              <a:t>Kilometervergoeding voor dienstverplaatsingen en omniumverzekering dienstverplaatsingen met eigen wagen blijft een werkingskost</a:t>
            </a:r>
          </a:p>
          <a:p>
            <a:pPr lvl="1"/>
            <a:r>
              <a:rPr lang="nl-BE" dirty="0"/>
              <a:t>GSM-abonnementen en andere telefoonkosten, betaald door de werkgever</a:t>
            </a:r>
          </a:p>
          <a:p>
            <a:pPr marL="288000" lvl="1" indent="0">
              <a:buNone/>
            </a:pPr>
            <a:endParaRPr lang="nl-BE" dirty="0">
              <a:solidFill>
                <a:srgbClr val="FF0000"/>
              </a:solidFill>
            </a:endParaRPr>
          </a:p>
        </p:txBody>
      </p:sp>
      <p:sp>
        <p:nvSpPr>
          <p:cNvPr id="3" name="Titel 2">
            <a:extLst>
              <a:ext uri="{FF2B5EF4-FFF2-40B4-BE49-F238E27FC236}">
                <a16:creationId xmlns:a16="http://schemas.microsoft.com/office/drawing/2014/main" id="{E8FDCFDA-A03E-4EFE-6F0B-2360152217EB}"/>
              </a:ext>
            </a:extLst>
          </p:cNvPr>
          <p:cNvSpPr>
            <a:spLocks noGrp="1"/>
          </p:cNvSpPr>
          <p:nvPr>
            <p:ph type="title"/>
          </p:nvPr>
        </p:nvSpPr>
        <p:spPr/>
        <p:txBody>
          <a:bodyPr/>
          <a:lstStyle/>
          <a:p>
            <a:r>
              <a:rPr lang="nl-BE" dirty="0"/>
              <a:t>Wijzigingen personeelskosten</a:t>
            </a:r>
            <a:br>
              <a:rPr lang="nl-BE" dirty="0"/>
            </a:br>
            <a:endParaRPr lang="nl-BE" dirty="0"/>
          </a:p>
        </p:txBody>
      </p:sp>
    </p:spTree>
    <p:extLst>
      <p:ext uri="{BB962C8B-B14F-4D97-AF65-F5344CB8AC3E}">
        <p14:creationId xmlns:p14="http://schemas.microsoft.com/office/powerpoint/2010/main" val="22963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BF517EB-E7BD-382C-34ED-1726A808EA35}"/>
              </a:ext>
            </a:extLst>
          </p:cNvPr>
          <p:cNvSpPr>
            <a:spLocks noGrp="1"/>
          </p:cNvSpPr>
          <p:nvPr>
            <p:ph sz="half" idx="1"/>
          </p:nvPr>
        </p:nvSpPr>
        <p:spPr/>
        <p:txBody>
          <a:bodyPr/>
          <a:lstStyle/>
          <a:p>
            <a:r>
              <a:rPr lang="nl-BE" dirty="0"/>
              <a:t>Oppassen met saldo’s/terugvorderingen die later komen</a:t>
            </a:r>
          </a:p>
          <a:p>
            <a:pPr lvl="1"/>
            <a:r>
              <a:rPr lang="nl-BE" dirty="0"/>
              <a:t>Het saldo van 2024 dat in 2025 wordt uitbetaald is geen inkomst in het jaar 2025</a:t>
            </a:r>
          </a:p>
          <a:p>
            <a:pPr lvl="1"/>
            <a:r>
              <a:rPr lang="nl-BE" dirty="0"/>
              <a:t>Een terugvordering op de subsidie van 2024 die in 2025 wordt verstuurd is geen kost in het jaar 2025</a:t>
            </a:r>
          </a:p>
        </p:txBody>
      </p:sp>
      <p:sp>
        <p:nvSpPr>
          <p:cNvPr id="3" name="Titel 2">
            <a:extLst>
              <a:ext uri="{FF2B5EF4-FFF2-40B4-BE49-F238E27FC236}">
                <a16:creationId xmlns:a16="http://schemas.microsoft.com/office/drawing/2014/main" id="{39425F36-8B85-E788-4D0C-4A1CF6B4CFCC}"/>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158670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Ingevuld sjabloon</a:t>
            </a:r>
          </a:p>
          <a:p>
            <a:pPr>
              <a:buNone/>
            </a:pPr>
            <a:endParaRPr lang="nl-BE" dirty="0"/>
          </a:p>
          <a:p>
            <a:r>
              <a:rPr lang="nl-BE" dirty="0"/>
              <a:t>Grootboek</a:t>
            </a:r>
          </a:p>
          <a:p>
            <a:pPr lvl="1"/>
            <a:r>
              <a:rPr lang="nl-BE" dirty="0"/>
              <a:t>Mag in Excel geplakt worden op nieuw tabblad</a:t>
            </a:r>
          </a:p>
          <a:p>
            <a:pPr lvl="1"/>
            <a:r>
              <a:rPr lang="nl-BE" dirty="0"/>
              <a:t>Mag als aparte bijlage</a:t>
            </a:r>
          </a:p>
          <a:p>
            <a:pPr marL="288000" lvl="1" indent="0">
              <a:buNone/>
            </a:pPr>
            <a:endParaRPr lang="nl-BE" dirty="0"/>
          </a:p>
          <a:p>
            <a:r>
              <a:rPr lang="nl-BE" dirty="0"/>
              <a:t>Afschrijvingstabel (in sjabloon of apart)</a:t>
            </a:r>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Waaruit bestaat de verantwoording?</a:t>
            </a:r>
          </a:p>
        </p:txBody>
      </p:sp>
    </p:spTree>
    <p:extLst>
      <p:ext uri="{BB962C8B-B14F-4D97-AF65-F5344CB8AC3E}">
        <p14:creationId xmlns:p14="http://schemas.microsoft.com/office/powerpoint/2010/main" val="139841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306BBC-A0AE-85F0-10C3-C54A65FEBFFC}"/>
              </a:ext>
            </a:extLst>
          </p:cNvPr>
          <p:cNvSpPr>
            <a:spLocks noGrp="1"/>
          </p:cNvSpPr>
          <p:nvPr>
            <p:ph sz="half" idx="1"/>
          </p:nvPr>
        </p:nvSpPr>
        <p:spPr/>
        <p:txBody>
          <a:bodyPr/>
          <a:lstStyle/>
          <a:p>
            <a:r>
              <a:rPr lang="nl-BE" dirty="0"/>
              <a:t>Resultaat van de reguliere subsidie (inkomsten – uitgaven) in het tabblad “verantwoording kosten” stroomt automatisch door naar het tabblad “Reserve”</a:t>
            </a:r>
          </a:p>
          <a:p>
            <a:pPr>
              <a:buNone/>
            </a:pPr>
            <a:endParaRPr lang="nl-BE" dirty="0"/>
          </a:p>
          <a:p>
            <a:r>
              <a:rPr lang="nl-BE" dirty="0"/>
              <a:t>Kan manueel aangepast worden indien limieten reserve-aanleg overschreden worden</a:t>
            </a:r>
          </a:p>
        </p:txBody>
      </p:sp>
      <p:sp>
        <p:nvSpPr>
          <p:cNvPr id="3" name="Titel 2">
            <a:extLst>
              <a:ext uri="{FF2B5EF4-FFF2-40B4-BE49-F238E27FC236}">
                <a16:creationId xmlns:a16="http://schemas.microsoft.com/office/drawing/2014/main" id="{C5903BBF-E142-30F4-3CDC-03FE2F6B79D6}"/>
              </a:ext>
            </a:extLst>
          </p:cNvPr>
          <p:cNvSpPr>
            <a:spLocks noGrp="1"/>
          </p:cNvSpPr>
          <p:nvPr>
            <p:ph type="title"/>
          </p:nvPr>
        </p:nvSpPr>
        <p:spPr/>
        <p:txBody>
          <a:bodyPr/>
          <a:lstStyle/>
          <a:p>
            <a:r>
              <a:rPr lang="nl-BE" dirty="0"/>
              <a:t>Stap 5: reserve</a:t>
            </a:r>
          </a:p>
        </p:txBody>
      </p:sp>
    </p:spTree>
    <p:extLst>
      <p:ext uri="{BB962C8B-B14F-4D97-AF65-F5344CB8AC3E}">
        <p14:creationId xmlns:p14="http://schemas.microsoft.com/office/powerpoint/2010/main" val="555624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A7961-44F8-7F3D-D9C0-D3EE5CDF2593}"/>
              </a:ext>
            </a:extLst>
          </p:cNvPr>
          <p:cNvSpPr>
            <a:spLocks noGrp="1"/>
          </p:cNvSpPr>
          <p:nvPr>
            <p:ph sz="half" idx="1"/>
          </p:nvPr>
        </p:nvSpPr>
        <p:spPr/>
        <p:txBody>
          <a:bodyPr/>
          <a:lstStyle/>
          <a:p>
            <a:r>
              <a:rPr lang="nl-BE" dirty="0"/>
              <a:t>Aangelegde reserve kan nooit groter zijn dan het resultaat</a:t>
            </a:r>
          </a:p>
        </p:txBody>
      </p:sp>
      <p:sp>
        <p:nvSpPr>
          <p:cNvPr id="3" name="Titel 2">
            <a:extLst>
              <a:ext uri="{FF2B5EF4-FFF2-40B4-BE49-F238E27FC236}">
                <a16:creationId xmlns:a16="http://schemas.microsoft.com/office/drawing/2014/main" id="{F66CEC2E-03CC-6A3C-5BBF-9464AA806136}"/>
              </a:ext>
            </a:extLst>
          </p:cNvPr>
          <p:cNvSpPr>
            <a:spLocks noGrp="1"/>
          </p:cNvSpPr>
          <p:nvPr>
            <p:ph type="title"/>
          </p:nvPr>
        </p:nvSpPr>
        <p:spPr/>
        <p:txBody>
          <a:bodyPr/>
          <a:lstStyle/>
          <a:p>
            <a:r>
              <a:rPr lang="nl-BE" dirty="0"/>
              <a:t>Stap 5: reserve</a:t>
            </a:r>
          </a:p>
        </p:txBody>
      </p:sp>
      <p:pic>
        <p:nvPicPr>
          <p:cNvPr id="5" name="Afbeelding 4">
            <a:extLst>
              <a:ext uri="{FF2B5EF4-FFF2-40B4-BE49-F238E27FC236}">
                <a16:creationId xmlns:a16="http://schemas.microsoft.com/office/drawing/2014/main" id="{5684D3E9-AC0D-F2F2-5E53-BAFDD98432C4}"/>
              </a:ext>
            </a:extLst>
          </p:cNvPr>
          <p:cNvPicPr>
            <a:picLocks noChangeAspect="1"/>
          </p:cNvPicPr>
          <p:nvPr/>
        </p:nvPicPr>
        <p:blipFill>
          <a:blip r:embed="rId2"/>
          <a:stretch>
            <a:fillRect/>
          </a:stretch>
        </p:blipFill>
        <p:spPr>
          <a:xfrm>
            <a:off x="482130" y="2571750"/>
            <a:ext cx="7953375" cy="866775"/>
          </a:xfrm>
          <a:prstGeom prst="rect">
            <a:avLst/>
          </a:prstGeom>
        </p:spPr>
      </p:pic>
      <p:sp>
        <p:nvSpPr>
          <p:cNvPr id="6" name="Tekstvak 5">
            <a:extLst>
              <a:ext uri="{FF2B5EF4-FFF2-40B4-BE49-F238E27FC236}">
                <a16:creationId xmlns:a16="http://schemas.microsoft.com/office/drawing/2014/main" id="{60F36819-ABD6-0BFC-21F6-61E958D2B9B0}"/>
              </a:ext>
            </a:extLst>
          </p:cNvPr>
          <p:cNvSpPr txBox="1"/>
          <p:nvPr/>
        </p:nvSpPr>
        <p:spPr>
          <a:xfrm>
            <a:off x="410468" y="2255520"/>
            <a:ext cx="3511292" cy="276999"/>
          </a:xfrm>
          <a:prstGeom prst="rect">
            <a:avLst/>
          </a:prstGeom>
          <a:noFill/>
        </p:spPr>
        <p:txBody>
          <a:bodyPr wrap="square" rtlCol="0">
            <a:spAutoFit/>
          </a:bodyPr>
          <a:lstStyle/>
          <a:p>
            <a:r>
              <a:rPr lang="nl-BE" sz="1200" b="1" dirty="0"/>
              <a:t>Tabblad </a:t>
            </a:r>
            <a:r>
              <a:rPr lang="nl-BE" sz="1200" b="1" dirty="0" err="1"/>
              <a:t>verantwoording_kosten</a:t>
            </a:r>
            <a:endParaRPr lang="nl-BE" sz="1200" b="1" dirty="0"/>
          </a:p>
        </p:txBody>
      </p:sp>
      <p:pic>
        <p:nvPicPr>
          <p:cNvPr id="8" name="Afbeelding 7">
            <a:extLst>
              <a:ext uri="{FF2B5EF4-FFF2-40B4-BE49-F238E27FC236}">
                <a16:creationId xmlns:a16="http://schemas.microsoft.com/office/drawing/2014/main" id="{86890CA5-6471-620F-7DDD-1D048ADDFD61}"/>
              </a:ext>
            </a:extLst>
          </p:cNvPr>
          <p:cNvPicPr>
            <a:picLocks noChangeAspect="1"/>
          </p:cNvPicPr>
          <p:nvPr/>
        </p:nvPicPr>
        <p:blipFill>
          <a:blip r:embed="rId3"/>
          <a:stretch>
            <a:fillRect/>
          </a:stretch>
        </p:blipFill>
        <p:spPr>
          <a:xfrm>
            <a:off x="527050" y="3900600"/>
            <a:ext cx="6524625" cy="685800"/>
          </a:xfrm>
          <a:prstGeom prst="rect">
            <a:avLst/>
          </a:prstGeom>
        </p:spPr>
      </p:pic>
      <p:sp>
        <p:nvSpPr>
          <p:cNvPr id="9" name="Tekstvak 8">
            <a:extLst>
              <a:ext uri="{FF2B5EF4-FFF2-40B4-BE49-F238E27FC236}">
                <a16:creationId xmlns:a16="http://schemas.microsoft.com/office/drawing/2014/main" id="{B2E089F6-B719-AA23-B5AE-3A26811961DA}"/>
              </a:ext>
            </a:extLst>
          </p:cNvPr>
          <p:cNvSpPr txBox="1"/>
          <p:nvPr/>
        </p:nvSpPr>
        <p:spPr>
          <a:xfrm>
            <a:off x="482130" y="3531063"/>
            <a:ext cx="3511292" cy="276999"/>
          </a:xfrm>
          <a:prstGeom prst="rect">
            <a:avLst/>
          </a:prstGeom>
          <a:noFill/>
        </p:spPr>
        <p:txBody>
          <a:bodyPr wrap="square" rtlCol="0">
            <a:spAutoFit/>
          </a:bodyPr>
          <a:lstStyle/>
          <a:p>
            <a:r>
              <a:rPr lang="nl-BE" sz="1200" b="1" dirty="0"/>
              <a:t>Tabblad opbouw reserve</a:t>
            </a:r>
          </a:p>
        </p:txBody>
      </p:sp>
      <p:sp>
        <p:nvSpPr>
          <p:cNvPr id="10" name="Vermenigvuldigingsteken 9">
            <a:extLst>
              <a:ext uri="{FF2B5EF4-FFF2-40B4-BE49-F238E27FC236}">
                <a16:creationId xmlns:a16="http://schemas.microsoft.com/office/drawing/2014/main" id="{4FA9D7A3-81DA-C7AE-5D67-5896A8336F27}"/>
              </a:ext>
            </a:extLst>
          </p:cNvPr>
          <p:cNvSpPr/>
          <p:nvPr/>
        </p:nvSpPr>
        <p:spPr>
          <a:xfrm>
            <a:off x="3793067" y="2167467"/>
            <a:ext cx="1557866" cy="218778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40833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A7961-44F8-7F3D-D9C0-D3EE5CDF2593}"/>
              </a:ext>
            </a:extLst>
          </p:cNvPr>
          <p:cNvSpPr>
            <a:spLocks noGrp="1"/>
          </p:cNvSpPr>
          <p:nvPr>
            <p:ph sz="half" idx="1"/>
          </p:nvPr>
        </p:nvSpPr>
        <p:spPr/>
        <p:txBody>
          <a:bodyPr/>
          <a:lstStyle/>
          <a:p>
            <a:r>
              <a:rPr lang="nl-BE" dirty="0"/>
              <a:t>Aangelegde reserve kan nooit groter zijn dan het resultaat</a:t>
            </a:r>
          </a:p>
        </p:txBody>
      </p:sp>
      <p:sp>
        <p:nvSpPr>
          <p:cNvPr id="3" name="Titel 2">
            <a:extLst>
              <a:ext uri="{FF2B5EF4-FFF2-40B4-BE49-F238E27FC236}">
                <a16:creationId xmlns:a16="http://schemas.microsoft.com/office/drawing/2014/main" id="{F66CEC2E-03CC-6A3C-5BBF-9464AA806136}"/>
              </a:ext>
            </a:extLst>
          </p:cNvPr>
          <p:cNvSpPr>
            <a:spLocks noGrp="1"/>
          </p:cNvSpPr>
          <p:nvPr>
            <p:ph type="title"/>
          </p:nvPr>
        </p:nvSpPr>
        <p:spPr/>
        <p:txBody>
          <a:bodyPr/>
          <a:lstStyle/>
          <a:p>
            <a:r>
              <a:rPr lang="nl-BE" dirty="0"/>
              <a:t>Stap 5: reserve</a:t>
            </a:r>
          </a:p>
        </p:txBody>
      </p:sp>
      <p:pic>
        <p:nvPicPr>
          <p:cNvPr id="5" name="Afbeelding 4">
            <a:extLst>
              <a:ext uri="{FF2B5EF4-FFF2-40B4-BE49-F238E27FC236}">
                <a16:creationId xmlns:a16="http://schemas.microsoft.com/office/drawing/2014/main" id="{5684D3E9-AC0D-F2F2-5E53-BAFDD98432C4}"/>
              </a:ext>
            </a:extLst>
          </p:cNvPr>
          <p:cNvPicPr>
            <a:picLocks noChangeAspect="1"/>
          </p:cNvPicPr>
          <p:nvPr/>
        </p:nvPicPr>
        <p:blipFill>
          <a:blip r:embed="rId2"/>
          <a:stretch>
            <a:fillRect/>
          </a:stretch>
        </p:blipFill>
        <p:spPr>
          <a:xfrm>
            <a:off x="482130" y="2571750"/>
            <a:ext cx="7953375" cy="866775"/>
          </a:xfrm>
          <a:prstGeom prst="rect">
            <a:avLst/>
          </a:prstGeom>
        </p:spPr>
      </p:pic>
      <p:sp>
        <p:nvSpPr>
          <p:cNvPr id="6" name="Tekstvak 5">
            <a:extLst>
              <a:ext uri="{FF2B5EF4-FFF2-40B4-BE49-F238E27FC236}">
                <a16:creationId xmlns:a16="http://schemas.microsoft.com/office/drawing/2014/main" id="{60F36819-ABD6-0BFC-21F6-61E958D2B9B0}"/>
              </a:ext>
            </a:extLst>
          </p:cNvPr>
          <p:cNvSpPr txBox="1"/>
          <p:nvPr/>
        </p:nvSpPr>
        <p:spPr>
          <a:xfrm>
            <a:off x="410468" y="2255520"/>
            <a:ext cx="3511292" cy="276999"/>
          </a:xfrm>
          <a:prstGeom prst="rect">
            <a:avLst/>
          </a:prstGeom>
          <a:noFill/>
        </p:spPr>
        <p:txBody>
          <a:bodyPr wrap="square" rtlCol="0">
            <a:spAutoFit/>
          </a:bodyPr>
          <a:lstStyle/>
          <a:p>
            <a:r>
              <a:rPr lang="nl-BE" sz="1200" b="1" dirty="0"/>
              <a:t>Tabblad </a:t>
            </a:r>
            <a:r>
              <a:rPr lang="nl-BE" sz="1200" b="1" dirty="0" err="1"/>
              <a:t>verantwoording_kosten</a:t>
            </a:r>
            <a:endParaRPr lang="nl-BE" sz="1200" b="1" dirty="0"/>
          </a:p>
        </p:txBody>
      </p:sp>
      <p:sp>
        <p:nvSpPr>
          <p:cNvPr id="9" name="Tekstvak 8">
            <a:extLst>
              <a:ext uri="{FF2B5EF4-FFF2-40B4-BE49-F238E27FC236}">
                <a16:creationId xmlns:a16="http://schemas.microsoft.com/office/drawing/2014/main" id="{B2E089F6-B719-AA23-B5AE-3A26811961DA}"/>
              </a:ext>
            </a:extLst>
          </p:cNvPr>
          <p:cNvSpPr txBox="1"/>
          <p:nvPr/>
        </p:nvSpPr>
        <p:spPr>
          <a:xfrm>
            <a:off x="482130" y="3531063"/>
            <a:ext cx="3511292" cy="276999"/>
          </a:xfrm>
          <a:prstGeom prst="rect">
            <a:avLst/>
          </a:prstGeom>
          <a:noFill/>
        </p:spPr>
        <p:txBody>
          <a:bodyPr wrap="square" rtlCol="0">
            <a:spAutoFit/>
          </a:bodyPr>
          <a:lstStyle/>
          <a:p>
            <a:r>
              <a:rPr lang="nl-BE" sz="1200" b="1" dirty="0"/>
              <a:t>Tabblad opbouw reserve</a:t>
            </a:r>
          </a:p>
        </p:txBody>
      </p:sp>
      <p:pic>
        <p:nvPicPr>
          <p:cNvPr id="4" name="Afbeelding 3">
            <a:extLst>
              <a:ext uri="{FF2B5EF4-FFF2-40B4-BE49-F238E27FC236}">
                <a16:creationId xmlns:a16="http://schemas.microsoft.com/office/drawing/2014/main" id="{CF48579F-95E7-FCD4-7073-96F8FC5F814A}"/>
              </a:ext>
            </a:extLst>
          </p:cNvPr>
          <p:cNvPicPr>
            <a:picLocks noChangeAspect="1"/>
          </p:cNvPicPr>
          <p:nvPr/>
        </p:nvPicPr>
        <p:blipFill>
          <a:blip r:embed="rId3"/>
          <a:stretch>
            <a:fillRect/>
          </a:stretch>
        </p:blipFill>
        <p:spPr>
          <a:xfrm>
            <a:off x="527050" y="3859848"/>
            <a:ext cx="6581775" cy="723900"/>
          </a:xfrm>
          <a:prstGeom prst="rect">
            <a:avLst/>
          </a:prstGeom>
        </p:spPr>
      </p:pic>
      <p:pic>
        <p:nvPicPr>
          <p:cNvPr id="11" name="Graphic 10" descr="Vinkje met effen opvulling">
            <a:extLst>
              <a:ext uri="{FF2B5EF4-FFF2-40B4-BE49-F238E27FC236}">
                <a16:creationId xmlns:a16="http://schemas.microsoft.com/office/drawing/2014/main" id="{236D24C6-EDB0-801B-86A1-F4B21FA180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2507" y="3033111"/>
            <a:ext cx="914400" cy="914400"/>
          </a:xfrm>
          <a:prstGeom prst="rect">
            <a:avLst/>
          </a:prstGeom>
        </p:spPr>
      </p:pic>
    </p:spTree>
    <p:extLst>
      <p:ext uri="{BB962C8B-B14F-4D97-AF65-F5344CB8AC3E}">
        <p14:creationId xmlns:p14="http://schemas.microsoft.com/office/powerpoint/2010/main" val="2875296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A7961-44F8-7F3D-D9C0-D3EE5CDF2593}"/>
              </a:ext>
            </a:extLst>
          </p:cNvPr>
          <p:cNvSpPr>
            <a:spLocks noGrp="1"/>
          </p:cNvSpPr>
          <p:nvPr>
            <p:ph sz="half" idx="1"/>
          </p:nvPr>
        </p:nvSpPr>
        <p:spPr/>
        <p:txBody>
          <a:bodyPr/>
          <a:lstStyle/>
          <a:p>
            <a:r>
              <a:rPr lang="nl-BE" dirty="0"/>
              <a:t>Een negatief resultaat leidt normaal gezien tot een terugname</a:t>
            </a:r>
          </a:p>
        </p:txBody>
      </p:sp>
      <p:sp>
        <p:nvSpPr>
          <p:cNvPr id="3" name="Titel 2">
            <a:extLst>
              <a:ext uri="{FF2B5EF4-FFF2-40B4-BE49-F238E27FC236}">
                <a16:creationId xmlns:a16="http://schemas.microsoft.com/office/drawing/2014/main" id="{F66CEC2E-03CC-6A3C-5BBF-9464AA806136}"/>
              </a:ext>
            </a:extLst>
          </p:cNvPr>
          <p:cNvSpPr>
            <a:spLocks noGrp="1"/>
          </p:cNvSpPr>
          <p:nvPr>
            <p:ph type="title"/>
          </p:nvPr>
        </p:nvSpPr>
        <p:spPr/>
        <p:txBody>
          <a:bodyPr/>
          <a:lstStyle/>
          <a:p>
            <a:r>
              <a:rPr lang="nl-BE" dirty="0"/>
              <a:t>Stap 5: reserve</a:t>
            </a:r>
          </a:p>
        </p:txBody>
      </p:sp>
      <p:sp>
        <p:nvSpPr>
          <p:cNvPr id="6" name="Tekstvak 5">
            <a:extLst>
              <a:ext uri="{FF2B5EF4-FFF2-40B4-BE49-F238E27FC236}">
                <a16:creationId xmlns:a16="http://schemas.microsoft.com/office/drawing/2014/main" id="{60F36819-ABD6-0BFC-21F6-61E958D2B9B0}"/>
              </a:ext>
            </a:extLst>
          </p:cNvPr>
          <p:cNvSpPr txBox="1"/>
          <p:nvPr/>
        </p:nvSpPr>
        <p:spPr>
          <a:xfrm>
            <a:off x="410468" y="2255520"/>
            <a:ext cx="3511292" cy="276999"/>
          </a:xfrm>
          <a:prstGeom prst="rect">
            <a:avLst/>
          </a:prstGeom>
          <a:noFill/>
        </p:spPr>
        <p:txBody>
          <a:bodyPr wrap="square" rtlCol="0">
            <a:spAutoFit/>
          </a:bodyPr>
          <a:lstStyle/>
          <a:p>
            <a:r>
              <a:rPr lang="nl-BE" sz="1200" b="1" dirty="0"/>
              <a:t>Tabblad </a:t>
            </a:r>
            <a:r>
              <a:rPr lang="nl-BE" sz="1200" b="1" dirty="0" err="1"/>
              <a:t>verantwoording_kosten</a:t>
            </a:r>
            <a:endParaRPr lang="nl-BE" sz="1200" b="1" dirty="0"/>
          </a:p>
        </p:txBody>
      </p:sp>
      <p:sp>
        <p:nvSpPr>
          <p:cNvPr id="9" name="Tekstvak 8">
            <a:extLst>
              <a:ext uri="{FF2B5EF4-FFF2-40B4-BE49-F238E27FC236}">
                <a16:creationId xmlns:a16="http://schemas.microsoft.com/office/drawing/2014/main" id="{B2E089F6-B719-AA23-B5AE-3A26811961DA}"/>
              </a:ext>
            </a:extLst>
          </p:cNvPr>
          <p:cNvSpPr txBox="1"/>
          <p:nvPr/>
        </p:nvSpPr>
        <p:spPr>
          <a:xfrm>
            <a:off x="482130" y="3531063"/>
            <a:ext cx="3511292" cy="276999"/>
          </a:xfrm>
          <a:prstGeom prst="rect">
            <a:avLst/>
          </a:prstGeom>
          <a:noFill/>
        </p:spPr>
        <p:txBody>
          <a:bodyPr wrap="square" rtlCol="0">
            <a:spAutoFit/>
          </a:bodyPr>
          <a:lstStyle/>
          <a:p>
            <a:r>
              <a:rPr lang="nl-BE" sz="1200" b="1" dirty="0"/>
              <a:t>Tabblad opbouw reserve</a:t>
            </a:r>
          </a:p>
        </p:txBody>
      </p:sp>
      <p:pic>
        <p:nvPicPr>
          <p:cNvPr id="11" name="Graphic 10" descr="Vinkje met effen opvulling">
            <a:extLst>
              <a:ext uri="{FF2B5EF4-FFF2-40B4-BE49-F238E27FC236}">
                <a16:creationId xmlns:a16="http://schemas.microsoft.com/office/drawing/2014/main" id="{236D24C6-EDB0-801B-86A1-F4B21FA180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2507" y="3033111"/>
            <a:ext cx="914400" cy="914400"/>
          </a:xfrm>
          <a:prstGeom prst="rect">
            <a:avLst/>
          </a:prstGeom>
        </p:spPr>
      </p:pic>
      <p:pic>
        <p:nvPicPr>
          <p:cNvPr id="8" name="Afbeelding 7">
            <a:extLst>
              <a:ext uri="{FF2B5EF4-FFF2-40B4-BE49-F238E27FC236}">
                <a16:creationId xmlns:a16="http://schemas.microsoft.com/office/drawing/2014/main" id="{CE204F06-696B-37C5-6B19-A99B68E27DEE}"/>
              </a:ext>
            </a:extLst>
          </p:cNvPr>
          <p:cNvPicPr>
            <a:picLocks noChangeAspect="1"/>
          </p:cNvPicPr>
          <p:nvPr/>
        </p:nvPicPr>
        <p:blipFill>
          <a:blip r:embed="rId4"/>
          <a:stretch>
            <a:fillRect/>
          </a:stretch>
        </p:blipFill>
        <p:spPr>
          <a:xfrm>
            <a:off x="482130" y="2660667"/>
            <a:ext cx="7934325" cy="523875"/>
          </a:xfrm>
          <a:prstGeom prst="rect">
            <a:avLst/>
          </a:prstGeom>
        </p:spPr>
      </p:pic>
      <p:pic>
        <p:nvPicPr>
          <p:cNvPr id="12" name="Afbeelding 11">
            <a:extLst>
              <a:ext uri="{FF2B5EF4-FFF2-40B4-BE49-F238E27FC236}">
                <a16:creationId xmlns:a16="http://schemas.microsoft.com/office/drawing/2014/main" id="{5277F553-E571-65B6-B822-7AEF8F6F82EC}"/>
              </a:ext>
            </a:extLst>
          </p:cNvPr>
          <p:cNvPicPr>
            <a:picLocks noChangeAspect="1"/>
          </p:cNvPicPr>
          <p:nvPr/>
        </p:nvPicPr>
        <p:blipFill>
          <a:blip r:embed="rId5"/>
          <a:stretch>
            <a:fillRect/>
          </a:stretch>
        </p:blipFill>
        <p:spPr>
          <a:xfrm>
            <a:off x="602721" y="3904050"/>
            <a:ext cx="6448425" cy="666750"/>
          </a:xfrm>
          <a:prstGeom prst="rect">
            <a:avLst/>
          </a:prstGeom>
        </p:spPr>
      </p:pic>
    </p:spTree>
    <p:extLst>
      <p:ext uri="{BB962C8B-B14F-4D97-AF65-F5344CB8AC3E}">
        <p14:creationId xmlns:p14="http://schemas.microsoft.com/office/powerpoint/2010/main" val="277105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39CF5F3-6976-802B-5DB5-8BE55508CFEF}"/>
              </a:ext>
            </a:extLst>
          </p:cNvPr>
          <p:cNvSpPr>
            <a:spLocks noGrp="1"/>
          </p:cNvSpPr>
          <p:nvPr>
            <p:ph sz="half" idx="1"/>
          </p:nvPr>
        </p:nvSpPr>
        <p:spPr/>
        <p:txBody>
          <a:bodyPr/>
          <a:lstStyle/>
          <a:p>
            <a:r>
              <a:rPr lang="nl-BE" dirty="0"/>
              <a:t>Als alles correct werd ingevuld, is de afrekening direct zichtbaar</a:t>
            </a:r>
          </a:p>
          <a:p>
            <a:pPr lvl="1"/>
            <a:r>
              <a:rPr lang="nl-BE" dirty="0"/>
              <a:t>Wordt automatisch berekend</a:t>
            </a:r>
          </a:p>
          <a:p>
            <a:pPr lvl="1"/>
            <a:r>
              <a:rPr lang="nl-BE" dirty="0"/>
              <a:t>Niet akkoord? Geef commentaar in de opmerkingen-velden</a:t>
            </a:r>
          </a:p>
        </p:txBody>
      </p:sp>
      <p:sp>
        <p:nvSpPr>
          <p:cNvPr id="3" name="Titel 2">
            <a:extLst>
              <a:ext uri="{FF2B5EF4-FFF2-40B4-BE49-F238E27FC236}">
                <a16:creationId xmlns:a16="http://schemas.microsoft.com/office/drawing/2014/main" id="{B362FC83-5FD4-C507-EE8B-FC119D4E5946}"/>
              </a:ext>
            </a:extLst>
          </p:cNvPr>
          <p:cNvSpPr>
            <a:spLocks noGrp="1"/>
          </p:cNvSpPr>
          <p:nvPr>
            <p:ph type="title"/>
          </p:nvPr>
        </p:nvSpPr>
        <p:spPr/>
        <p:txBody>
          <a:bodyPr/>
          <a:lstStyle/>
          <a:p>
            <a:r>
              <a:rPr lang="nl-BE" dirty="0"/>
              <a:t>Stap 6: controle samenvatting</a:t>
            </a:r>
          </a:p>
        </p:txBody>
      </p:sp>
      <p:pic>
        <p:nvPicPr>
          <p:cNvPr id="6" name="Afbeelding 5">
            <a:extLst>
              <a:ext uri="{FF2B5EF4-FFF2-40B4-BE49-F238E27FC236}">
                <a16:creationId xmlns:a16="http://schemas.microsoft.com/office/drawing/2014/main" id="{28743F37-52C0-2928-5230-347791016FEA}"/>
              </a:ext>
            </a:extLst>
          </p:cNvPr>
          <p:cNvPicPr>
            <a:picLocks noChangeAspect="1"/>
          </p:cNvPicPr>
          <p:nvPr/>
        </p:nvPicPr>
        <p:blipFill>
          <a:blip r:embed="rId2"/>
          <a:stretch>
            <a:fillRect/>
          </a:stretch>
        </p:blipFill>
        <p:spPr>
          <a:xfrm>
            <a:off x="1626433" y="2628767"/>
            <a:ext cx="6250898" cy="2342068"/>
          </a:xfrm>
          <a:prstGeom prst="rect">
            <a:avLst/>
          </a:prstGeom>
        </p:spPr>
      </p:pic>
    </p:spTree>
    <p:extLst>
      <p:ext uri="{BB962C8B-B14F-4D97-AF65-F5344CB8AC3E}">
        <p14:creationId xmlns:p14="http://schemas.microsoft.com/office/powerpoint/2010/main" val="308536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3EF12BF-23E7-4467-93AB-81CC253D67A0}"/>
              </a:ext>
            </a:extLst>
          </p:cNvPr>
          <p:cNvSpPr>
            <a:spLocks noGrp="1"/>
          </p:cNvSpPr>
          <p:nvPr>
            <p:ph sz="half" idx="1"/>
          </p:nvPr>
        </p:nvSpPr>
        <p:spPr>
          <a:xfrm>
            <a:off x="482129" y="1216989"/>
            <a:ext cx="8343523" cy="3115551"/>
          </a:xfrm>
        </p:spPr>
        <p:txBody>
          <a:bodyPr/>
          <a:lstStyle/>
          <a:p>
            <a:r>
              <a:rPr lang="nl-BE" dirty="0"/>
              <a:t>Aandacht voor vereisten grootboek</a:t>
            </a:r>
          </a:p>
          <a:p>
            <a:pPr lvl="1"/>
            <a:r>
              <a:rPr lang="nl-BE" dirty="0"/>
              <a:t>Resultatenrekening of samenvatting grootboek = NIET voldoende</a:t>
            </a:r>
          </a:p>
          <a:p>
            <a:pPr lvl="1"/>
            <a:r>
              <a:rPr lang="nl-BE" dirty="0"/>
              <a:t>Het ingediend sjabloon moet aansluiten bij het grootboek!</a:t>
            </a:r>
          </a:p>
          <a:p>
            <a:pPr marL="288000" lvl="1" indent="0">
              <a:buNone/>
            </a:pPr>
            <a:endParaRPr lang="nl-BE" dirty="0"/>
          </a:p>
          <a:p>
            <a:r>
              <a:rPr lang="nl-BE" dirty="0"/>
              <a:t>Minimale vereisten</a:t>
            </a:r>
          </a:p>
          <a:p>
            <a:pPr lvl="1"/>
            <a:r>
              <a:rPr lang="nl-BE" dirty="0"/>
              <a:t>Per bedrag omschrijving van de kost (wat?)</a:t>
            </a:r>
          </a:p>
          <a:p>
            <a:pPr lvl="1"/>
            <a:r>
              <a:rPr lang="nl-BE" dirty="0"/>
              <a:t>Per bedrag naam tegenpartij (aan/van wie?)</a:t>
            </a:r>
          </a:p>
          <a:p>
            <a:pPr lvl="1"/>
            <a:r>
              <a:rPr lang="nl-BE" dirty="0"/>
              <a:t>Opgesplitst per activiteitencentrum</a:t>
            </a:r>
          </a:p>
          <a:p>
            <a:pPr lvl="1"/>
            <a:r>
              <a:rPr lang="nl-BE" dirty="0"/>
              <a:t>Opgesplitst per grootboekrekening</a:t>
            </a:r>
          </a:p>
        </p:txBody>
      </p:sp>
      <p:sp>
        <p:nvSpPr>
          <p:cNvPr id="3" name="Titel 2">
            <a:extLst>
              <a:ext uri="{FF2B5EF4-FFF2-40B4-BE49-F238E27FC236}">
                <a16:creationId xmlns:a16="http://schemas.microsoft.com/office/drawing/2014/main" id="{CC849F46-4CD7-9D01-2E99-3FFC48407F84}"/>
              </a:ext>
            </a:extLst>
          </p:cNvPr>
          <p:cNvSpPr>
            <a:spLocks noGrp="1"/>
          </p:cNvSpPr>
          <p:nvPr>
            <p:ph type="title"/>
          </p:nvPr>
        </p:nvSpPr>
        <p:spPr>
          <a:xfrm>
            <a:off x="482130" y="574880"/>
            <a:ext cx="5975820" cy="642109"/>
          </a:xfrm>
        </p:spPr>
        <p:txBody>
          <a:bodyPr/>
          <a:lstStyle/>
          <a:p>
            <a:r>
              <a:rPr lang="nl-BE" dirty="0"/>
              <a:t>Stap 7: grootboek</a:t>
            </a:r>
          </a:p>
        </p:txBody>
      </p:sp>
    </p:spTree>
    <p:extLst>
      <p:ext uri="{BB962C8B-B14F-4D97-AF65-F5344CB8AC3E}">
        <p14:creationId xmlns:p14="http://schemas.microsoft.com/office/powerpoint/2010/main" val="2718948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2D754-1E6F-82D3-CE74-3A63AFC493A9}"/>
              </a:ext>
            </a:extLst>
          </p:cNvPr>
          <p:cNvSpPr>
            <a:spLocks noGrp="1"/>
          </p:cNvSpPr>
          <p:nvPr>
            <p:ph type="ctrTitle"/>
          </p:nvPr>
        </p:nvSpPr>
        <p:spPr/>
        <p:txBody>
          <a:bodyPr/>
          <a:lstStyle/>
          <a:p>
            <a:r>
              <a:rPr lang="nl-BE" dirty="0"/>
              <a:t>Afsluitend</a:t>
            </a:r>
          </a:p>
        </p:txBody>
      </p:sp>
      <p:sp>
        <p:nvSpPr>
          <p:cNvPr id="3" name="Ondertitel 2">
            <a:extLst>
              <a:ext uri="{FF2B5EF4-FFF2-40B4-BE49-F238E27FC236}">
                <a16:creationId xmlns:a16="http://schemas.microsoft.com/office/drawing/2014/main" id="{55985591-7200-3867-15C2-80E37B2AD367}"/>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500165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870C8D-3FD6-9C78-DC8E-6C00D83FE060}"/>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5C031C2C-4276-AD87-4B40-73169E60B8A3}"/>
              </a:ext>
            </a:extLst>
          </p:cNvPr>
          <p:cNvSpPr>
            <a:spLocks noGrp="1"/>
          </p:cNvSpPr>
          <p:nvPr>
            <p:ph type="title"/>
          </p:nvPr>
        </p:nvSpPr>
        <p:spPr/>
        <p:txBody>
          <a:bodyPr/>
          <a:lstStyle/>
          <a:p>
            <a:endParaRPr lang="nl-BE"/>
          </a:p>
        </p:txBody>
      </p:sp>
      <p:sp>
        <p:nvSpPr>
          <p:cNvPr id="4" name="Stroomdiagram: Alternatief proces 3">
            <a:extLst>
              <a:ext uri="{FF2B5EF4-FFF2-40B4-BE49-F238E27FC236}">
                <a16:creationId xmlns:a16="http://schemas.microsoft.com/office/drawing/2014/main" id="{7F68025F-0B0F-4F52-CF65-84903D5F754C}"/>
              </a:ext>
            </a:extLst>
          </p:cNvPr>
          <p:cNvSpPr/>
          <p:nvPr/>
        </p:nvSpPr>
        <p:spPr>
          <a:xfrm>
            <a:off x="1144693" y="1620000"/>
            <a:ext cx="6319520" cy="220810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4400" dirty="0"/>
              <a:t>Gebruik de slides</a:t>
            </a:r>
          </a:p>
        </p:txBody>
      </p:sp>
    </p:spTree>
    <p:extLst>
      <p:ext uri="{BB962C8B-B14F-4D97-AF65-F5344CB8AC3E}">
        <p14:creationId xmlns:p14="http://schemas.microsoft.com/office/powerpoint/2010/main" val="4072621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37228AD-DE8A-0A8D-6624-C4CE624BC3C2}"/>
              </a:ext>
            </a:extLst>
          </p:cNvPr>
          <p:cNvSpPr>
            <a:spLocks noGrp="1"/>
          </p:cNvSpPr>
          <p:nvPr>
            <p:ph sz="half" idx="1"/>
          </p:nvPr>
        </p:nvSpPr>
        <p:spPr/>
        <p:txBody>
          <a:bodyPr/>
          <a:lstStyle/>
          <a:p>
            <a:r>
              <a:rPr lang="nl-BE" dirty="0"/>
              <a:t>Steekproefsgewijze controle is steeds mogelijk</a:t>
            </a:r>
          </a:p>
          <a:p>
            <a:pPr lvl="1"/>
            <a:r>
              <a:rPr lang="nl-BE" dirty="0"/>
              <a:t>Opvragen van facturen, nakijken overeenkomst grootboek en sjabloon</a:t>
            </a:r>
          </a:p>
          <a:p>
            <a:pPr lvl="1"/>
            <a:r>
              <a:rPr lang="nl-BE" dirty="0"/>
              <a:t>Doel: onder andere toezien op dubbelfinanciering</a:t>
            </a:r>
          </a:p>
          <a:p>
            <a:pPr lvl="2"/>
            <a:r>
              <a:rPr lang="nl-BE" dirty="0"/>
              <a:t>Bijvoorbeeld: indien er €600 energiekosten zijn en er wordt een VIPA premie van €400 ontvangen, dan kan slechts maximaal €200 energiekosten aangerekend worden aan de overheid</a:t>
            </a:r>
          </a:p>
          <a:p>
            <a:pPr marL="288000" lvl="1" indent="0">
              <a:buNone/>
            </a:pPr>
            <a:endParaRPr lang="nl-BE" dirty="0"/>
          </a:p>
          <a:p>
            <a:pPr lvl="1"/>
            <a:r>
              <a:rPr lang="nl-BE" dirty="0"/>
              <a:t>Zorg dat dit steeds in orde is!</a:t>
            </a:r>
          </a:p>
          <a:p>
            <a:pPr lvl="1"/>
            <a:r>
              <a:rPr lang="nl-BE" dirty="0"/>
              <a:t>De zorgraad is hier zelf de eindverantwoordelijke </a:t>
            </a:r>
          </a:p>
        </p:txBody>
      </p:sp>
      <p:sp>
        <p:nvSpPr>
          <p:cNvPr id="3" name="Titel 2">
            <a:extLst>
              <a:ext uri="{FF2B5EF4-FFF2-40B4-BE49-F238E27FC236}">
                <a16:creationId xmlns:a16="http://schemas.microsoft.com/office/drawing/2014/main" id="{4CE75606-78E8-C93C-BB64-7C1EBFCBDDC3}"/>
              </a:ext>
            </a:extLst>
          </p:cNvPr>
          <p:cNvSpPr>
            <a:spLocks noGrp="1"/>
          </p:cNvSpPr>
          <p:nvPr>
            <p:ph type="title"/>
          </p:nvPr>
        </p:nvSpPr>
        <p:spPr/>
        <p:txBody>
          <a:bodyPr/>
          <a:lstStyle/>
          <a:p>
            <a:r>
              <a:rPr lang="nl-BE" dirty="0"/>
              <a:t>Dubbelfinanciering</a:t>
            </a:r>
            <a:endParaRPr lang="nl-BE" dirty="0">
              <a:solidFill>
                <a:schemeClr val="tx1"/>
              </a:solidFill>
            </a:endParaRPr>
          </a:p>
        </p:txBody>
      </p:sp>
    </p:spTree>
    <p:extLst>
      <p:ext uri="{BB962C8B-B14F-4D97-AF65-F5344CB8AC3E}">
        <p14:creationId xmlns:p14="http://schemas.microsoft.com/office/powerpoint/2010/main" val="2526524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Signaleer grote problemen op voorhand</a:t>
            </a:r>
          </a:p>
          <a:p>
            <a:pPr lvl="1"/>
            <a:r>
              <a:rPr lang="nl-BE" dirty="0"/>
              <a:t>“De cumulatieve reserve van het vorige jaar klopt niet”</a:t>
            </a:r>
          </a:p>
          <a:p>
            <a:pPr lvl="1"/>
            <a:r>
              <a:rPr lang="nl-BE" dirty="0"/>
              <a:t>“Er is vorig jaar een fout in de boekhouding geslopen, waardoor we nu in de knoei zitten”</a:t>
            </a:r>
          </a:p>
          <a:p>
            <a:pPr lvl="1"/>
            <a:r>
              <a:rPr lang="nl-BE" dirty="0"/>
              <a:t>“Er is een speciale situatie, die niet in de slides zit, en we weten niet wat we moeten doen”</a:t>
            </a:r>
          </a:p>
          <a:p>
            <a:pPr lvl="1"/>
            <a:r>
              <a:rPr lang="nl-BE" dirty="0"/>
              <a:t>….</a:t>
            </a:r>
          </a:p>
          <a:p>
            <a:endParaRPr lang="nl-BE" dirty="0"/>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a:xfrm>
            <a:off x="482129" y="900000"/>
            <a:ext cx="6745017" cy="642109"/>
          </a:xfrm>
        </p:spPr>
        <p:txBody>
          <a:bodyPr/>
          <a:lstStyle/>
          <a:p>
            <a:r>
              <a:rPr lang="nl-BE" dirty="0"/>
              <a:t>Algemeen: financiële verantwoording</a:t>
            </a:r>
          </a:p>
        </p:txBody>
      </p:sp>
    </p:spTree>
    <p:extLst>
      <p:ext uri="{BB962C8B-B14F-4D97-AF65-F5344CB8AC3E}">
        <p14:creationId xmlns:p14="http://schemas.microsoft.com/office/powerpoint/2010/main" val="1007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2F2CE72-2CCA-3FA8-F833-433601DF95A1}"/>
              </a:ext>
            </a:extLst>
          </p:cNvPr>
          <p:cNvSpPr>
            <a:spLocks noGrp="1"/>
          </p:cNvSpPr>
          <p:nvPr>
            <p:ph sz="half" idx="1"/>
          </p:nvPr>
        </p:nvSpPr>
        <p:spPr/>
        <p:txBody>
          <a:bodyPr/>
          <a:lstStyle/>
          <a:p>
            <a:pPr marL="457200" indent="-457200">
              <a:buFont typeface="+mj-lt"/>
              <a:buAutoNum type="arabicPeriod"/>
            </a:pPr>
            <a:r>
              <a:rPr lang="nl-BE" dirty="0"/>
              <a:t>Kies in het tabblad “samenvatting” de juiste zorgraad;</a:t>
            </a:r>
          </a:p>
          <a:p>
            <a:pPr marL="457200" indent="-457200">
              <a:buFont typeface="+mj-lt"/>
              <a:buAutoNum type="arabicPeriod"/>
            </a:pPr>
            <a:r>
              <a:rPr lang="nl-BE" dirty="0"/>
              <a:t>Vul het tabblad “Inkomsten” in;</a:t>
            </a:r>
          </a:p>
          <a:p>
            <a:pPr marL="457200" indent="-457200">
              <a:buFont typeface="+mj-lt"/>
              <a:buAutoNum type="arabicPeriod"/>
            </a:pPr>
            <a:r>
              <a:rPr lang="nl-BE" dirty="0"/>
              <a:t>Vul het tabblad “Afschrijvingen” in;</a:t>
            </a:r>
          </a:p>
          <a:p>
            <a:pPr marL="457200" indent="-457200">
              <a:buFont typeface="+mj-lt"/>
              <a:buAutoNum type="arabicPeriod"/>
            </a:pPr>
            <a:r>
              <a:rPr lang="nl-BE" dirty="0"/>
              <a:t>Vul het tabblad “</a:t>
            </a:r>
            <a:r>
              <a:rPr lang="nl-BE" dirty="0" err="1"/>
              <a:t>Verantwoording_kosten</a:t>
            </a:r>
            <a:r>
              <a:rPr lang="nl-BE" dirty="0"/>
              <a:t>” in;</a:t>
            </a:r>
          </a:p>
          <a:p>
            <a:pPr marL="457200" indent="-457200">
              <a:buFont typeface="+mj-lt"/>
              <a:buAutoNum type="arabicPeriod"/>
            </a:pPr>
            <a:r>
              <a:rPr lang="nl-BE" dirty="0"/>
              <a:t>Dubbelcheck tabblad “opbouw reserve”;</a:t>
            </a:r>
          </a:p>
          <a:p>
            <a:pPr marL="457200" indent="-457200">
              <a:buFont typeface="+mj-lt"/>
              <a:buAutoNum type="arabicPeriod"/>
            </a:pPr>
            <a:r>
              <a:rPr lang="nl-BE" dirty="0"/>
              <a:t>Dubbelcheck tabblad “Samenvatting”;</a:t>
            </a:r>
          </a:p>
          <a:p>
            <a:pPr marL="457200" indent="-457200">
              <a:buFont typeface="+mj-lt"/>
              <a:buAutoNum type="arabicPeriod"/>
            </a:pPr>
            <a:r>
              <a:rPr lang="nl-BE" dirty="0"/>
              <a:t>Vergeet het grootboek niet mee te sturen!</a:t>
            </a:r>
          </a:p>
          <a:p>
            <a:pPr>
              <a:buNone/>
            </a:pPr>
            <a:endParaRPr lang="nl-BE" dirty="0"/>
          </a:p>
        </p:txBody>
      </p:sp>
      <p:sp>
        <p:nvSpPr>
          <p:cNvPr id="3" name="Titel 2">
            <a:extLst>
              <a:ext uri="{FF2B5EF4-FFF2-40B4-BE49-F238E27FC236}">
                <a16:creationId xmlns:a16="http://schemas.microsoft.com/office/drawing/2014/main" id="{227ADFD6-4D75-0213-94C2-90C5B69FBB29}"/>
              </a:ext>
            </a:extLst>
          </p:cNvPr>
          <p:cNvSpPr>
            <a:spLocks noGrp="1"/>
          </p:cNvSpPr>
          <p:nvPr>
            <p:ph type="title"/>
          </p:nvPr>
        </p:nvSpPr>
        <p:spPr/>
        <p:txBody>
          <a:bodyPr/>
          <a:lstStyle/>
          <a:p>
            <a:r>
              <a:rPr lang="nl-BE" dirty="0"/>
              <a:t>Stappenplan</a:t>
            </a:r>
          </a:p>
        </p:txBody>
      </p:sp>
      <p:sp>
        <p:nvSpPr>
          <p:cNvPr id="4" name="Rechthoek: afgeronde hoeken 3">
            <a:extLst>
              <a:ext uri="{FF2B5EF4-FFF2-40B4-BE49-F238E27FC236}">
                <a16:creationId xmlns:a16="http://schemas.microsoft.com/office/drawing/2014/main" id="{DCCB4274-BBAB-B52E-9E22-A83BABD6DAF7}"/>
              </a:ext>
            </a:extLst>
          </p:cNvPr>
          <p:cNvSpPr/>
          <p:nvPr/>
        </p:nvSpPr>
        <p:spPr>
          <a:xfrm>
            <a:off x="2117558" y="4221365"/>
            <a:ext cx="4613251" cy="5141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Alle screenshots op de volgende slides zijn gemaakt met fictieve bedragen</a:t>
            </a:r>
          </a:p>
        </p:txBody>
      </p:sp>
    </p:spTree>
    <p:extLst>
      <p:ext uri="{BB962C8B-B14F-4D97-AF65-F5344CB8AC3E}">
        <p14:creationId xmlns:p14="http://schemas.microsoft.com/office/powerpoint/2010/main" val="25480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Gebruik de commentaar-velden</a:t>
            </a:r>
          </a:p>
          <a:p>
            <a:pPr lvl="1"/>
            <a:r>
              <a:rPr lang="nl-BE" u="sng" dirty="0"/>
              <a:t>Voorbeeld vorige jaren</a:t>
            </a:r>
            <a:r>
              <a:rPr lang="nl-BE" dirty="0"/>
              <a:t>: “Er lijkt een fout in de formule te zitten waardoor mijn saldo fout berekend wordt”</a:t>
            </a:r>
          </a:p>
          <a:p>
            <a:pPr lvl="1"/>
            <a:r>
              <a:rPr lang="nl-BE" u="sng" dirty="0"/>
              <a:t>Voorbeeld vorige jaren</a:t>
            </a:r>
            <a:r>
              <a:rPr lang="nl-BE" dirty="0"/>
              <a:t>: “Door een afrondingsfout lijkt het alsof we te veel reserve aanleggen, terwijl dat niet zo is”</a:t>
            </a:r>
          </a:p>
          <a:p>
            <a:pPr lvl="1"/>
            <a:r>
              <a:rPr lang="nl-BE" dirty="0"/>
              <a:t>“Ik geef graag wat extra uitleg waarom we een bepaalde inkomst toch meenemen op het activiteitencentrum”</a:t>
            </a:r>
          </a:p>
          <a:p>
            <a:pPr lvl="1"/>
            <a:r>
              <a:rPr lang="nl-BE" dirty="0"/>
              <a:t>“We hebben een erg hoge kost voor X dit jaar want ….”</a:t>
            </a:r>
          </a:p>
          <a:p>
            <a:pPr marL="288000" lvl="1" indent="0">
              <a:buNone/>
            </a:pPr>
            <a:endParaRPr lang="nl-BE" dirty="0"/>
          </a:p>
          <a:p>
            <a:pPr lvl="1"/>
            <a:endParaRPr lang="nl-BE" dirty="0"/>
          </a:p>
          <a:p>
            <a:pPr marL="288000" lvl="1" indent="0">
              <a:buNone/>
            </a:pPr>
            <a:endParaRPr lang="nl-BE" dirty="0"/>
          </a:p>
          <a:p>
            <a:endParaRPr lang="nl-BE" dirty="0"/>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a:xfrm>
            <a:off x="482129" y="900000"/>
            <a:ext cx="6745017" cy="642109"/>
          </a:xfrm>
        </p:spPr>
        <p:txBody>
          <a:bodyPr/>
          <a:lstStyle/>
          <a:p>
            <a:r>
              <a:rPr lang="nl-BE" dirty="0"/>
              <a:t>Algemeen: financiële verantwoording</a:t>
            </a:r>
          </a:p>
        </p:txBody>
      </p:sp>
    </p:spTree>
    <p:extLst>
      <p:ext uri="{BB962C8B-B14F-4D97-AF65-F5344CB8AC3E}">
        <p14:creationId xmlns:p14="http://schemas.microsoft.com/office/powerpoint/2010/main" val="3061295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B1EB40B-614E-0C6D-F096-28CF6E06889E}"/>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F7CDCF92-EE61-4546-B170-501D3A25A790}"/>
              </a:ext>
            </a:extLst>
          </p:cNvPr>
          <p:cNvSpPr>
            <a:spLocks noGrp="1"/>
          </p:cNvSpPr>
          <p:nvPr>
            <p:ph type="title"/>
          </p:nvPr>
        </p:nvSpPr>
        <p:spPr/>
        <p:txBody>
          <a:bodyPr/>
          <a:lstStyle/>
          <a:p>
            <a:endParaRPr lang="nl-BE"/>
          </a:p>
        </p:txBody>
      </p:sp>
      <p:sp>
        <p:nvSpPr>
          <p:cNvPr id="4" name="Rechthoek: afgeronde hoeken 3">
            <a:extLst>
              <a:ext uri="{FF2B5EF4-FFF2-40B4-BE49-F238E27FC236}">
                <a16:creationId xmlns:a16="http://schemas.microsoft.com/office/drawing/2014/main" id="{21C1E917-8D0D-A875-E6B0-43DF089ED6FF}"/>
              </a:ext>
            </a:extLst>
          </p:cNvPr>
          <p:cNvSpPr/>
          <p:nvPr/>
        </p:nvSpPr>
        <p:spPr>
          <a:xfrm>
            <a:off x="1280160" y="1686560"/>
            <a:ext cx="6312747" cy="23029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4800" dirty="0"/>
              <a:t>Geef feedback!</a:t>
            </a:r>
          </a:p>
          <a:p>
            <a:pPr algn="ctr"/>
            <a:r>
              <a:rPr lang="nl-BE" sz="2400" dirty="0"/>
              <a:t>Zo kunnen we het sjabloon verbeteren richting de toekomst</a:t>
            </a:r>
            <a:endParaRPr lang="nl-BE" sz="2000" dirty="0"/>
          </a:p>
        </p:txBody>
      </p:sp>
    </p:spTree>
    <p:extLst>
      <p:ext uri="{BB962C8B-B14F-4D97-AF65-F5344CB8AC3E}">
        <p14:creationId xmlns:p14="http://schemas.microsoft.com/office/powerpoint/2010/main" val="2659613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BD9D7-CC32-6715-50BD-D9B4C63D801B}"/>
              </a:ext>
            </a:extLst>
          </p:cNvPr>
          <p:cNvSpPr>
            <a:spLocks noGrp="1"/>
          </p:cNvSpPr>
          <p:nvPr>
            <p:ph type="title"/>
          </p:nvPr>
        </p:nvSpPr>
        <p:spPr/>
        <p:txBody>
          <a:bodyPr/>
          <a:lstStyle/>
          <a:p>
            <a:r>
              <a:rPr lang="nl-BE" sz="4800" dirty="0"/>
              <a:t>eerstelijn@vlaanderen.be</a:t>
            </a:r>
          </a:p>
        </p:txBody>
      </p:sp>
    </p:spTree>
    <p:extLst>
      <p:ext uri="{BB962C8B-B14F-4D97-AF65-F5344CB8AC3E}">
        <p14:creationId xmlns:p14="http://schemas.microsoft.com/office/powerpoint/2010/main" val="408181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Niet vergeten!</a:t>
            </a:r>
          </a:p>
          <a:p>
            <a:pPr lvl="1"/>
            <a:r>
              <a:rPr lang="nl-BE" dirty="0"/>
              <a:t>In het tabblad samenvatting</a:t>
            </a:r>
          </a:p>
          <a:p>
            <a:pPr lvl="1"/>
            <a:r>
              <a:rPr lang="nl-BE" dirty="0"/>
              <a:t>kies de juiste zorgraad en controleer of het jaartal juist staat</a:t>
            </a:r>
          </a:p>
          <a:p>
            <a:endParaRPr lang="nl-BE" dirty="0"/>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Stap 1</a:t>
            </a:r>
          </a:p>
        </p:txBody>
      </p:sp>
      <p:pic>
        <p:nvPicPr>
          <p:cNvPr id="5" name="Afbeelding 4">
            <a:extLst>
              <a:ext uri="{FF2B5EF4-FFF2-40B4-BE49-F238E27FC236}">
                <a16:creationId xmlns:a16="http://schemas.microsoft.com/office/drawing/2014/main" id="{C30223D6-C0EA-EF28-1075-DFE9121B92DF}"/>
              </a:ext>
            </a:extLst>
          </p:cNvPr>
          <p:cNvPicPr>
            <a:picLocks noChangeAspect="1"/>
          </p:cNvPicPr>
          <p:nvPr/>
        </p:nvPicPr>
        <p:blipFill>
          <a:blip r:embed="rId2"/>
          <a:stretch>
            <a:fillRect/>
          </a:stretch>
        </p:blipFill>
        <p:spPr>
          <a:xfrm>
            <a:off x="571500" y="2849351"/>
            <a:ext cx="8001000" cy="962025"/>
          </a:xfrm>
          <a:prstGeom prst="rect">
            <a:avLst/>
          </a:prstGeom>
        </p:spPr>
      </p:pic>
    </p:spTree>
    <p:extLst>
      <p:ext uri="{BB962C8B-B14F-4D97-AF65-F5344CB8AC3E}">
        <p14:creationId xmlns:p14="http://schemas.microsoft.com/office/powerpoint/2010/main" val="246328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err="1"/>
              <a:t>Oplijsten</a:t>
            </a:r>
            <a:r>
              <a:rPr lang="nl-BE" dirty="0"/>
              <a:t> alle inkomsten: verplicht!</a:t>
            </a:r>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Stap 2: inkomsten</a:t>
            </a:r>
          </a:p>
        </p:txBody>
      </p:sp>
      <p:pic>
        <p:nvPicPr>
          <p:cNvPr id="5" name="Afbeelding 4">
            <a:extLst>
              <a:ext uri="{FF2B5EF4-FFF2-40B4-BE49-F238E27FC236}">
                <a16:creationId xmlns:a16="http://schemas.microsoft.com/office/drawing/2014/main" id="{25644767-758F-1A01-024A-37D6D7D08951}"/>
              </a:ext>
            </a:extLst>
          </p:cNvPr>
          <p:cNvPicPr>
            <a:picLocks noChangeAspect="1"/>
          </p:cNvPicPr>
          <p:nvPr/>
        </p:nvPicPr>
        <p:blipFill>
          <a:blip r:embed="rId2"/>
          <a:stretch>
            <a:fillRect/>
          </a:stretch>
        </p:blipFill>
        <p:spPr>
          <a:xfrm>
            <a:off x="482130" y="2399249"/>
            <a:ext cx="8283786" cy="1261725"/>
          </a:xfrm>
          <a:prstGeom prst="rect">
            <a:avLst/>
          </a:prstGeom>
        </p:spPr>
      </p:pic>
    </p:spTree>
    <p:extLst>
      <p:ext uri="{BB962C8B-B14F-4D97-AF65-F5344CB8AC3E}">
        <p14:creationId xmlns:p14="http://schemas.microsoft.com/office/powerpoint/2010/main" val="369643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Optellen onder juiste noemer:</a:t>
            </a:r>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Stap 2: inkomsten</a:t>
            </a:r>
          </a:p>
        </p:txBody>
      </p:sp>
      <p:pic>
        <p:nvPicPr>
          <p:cNvPr id="6" name="Afbeelding 5">
            <a:extLst>
              <a:ext uri="{FF2B5EF4-FFF2-40B4-BE49-F238E27FC236}">
                <a16:creationId xmlns:a16="http://schemas.microsoft.com/office/drawing/2014/main" id="{212E40BB-47E7-0135-C272-0347E0247A57}"/>
              </a:ext>
            </a:extLst>
          </p:cNvPr>
          <p:cNvPicPr>
            <a:picLocks noChangeAspect="1"/>
          </p:cNvPicPr>
          <p:nvPr/>
        </p:nvPicPr>
        <p:blipFill>
          <a:blip r:embed="rId2"/>
          <a:stretch>
            <a:fillRect/>
          </a:stretch>
        </p:blipFill>
        <p:spPr>
          <a:xfrm>
            <a:off x="0" y="2424516"/>
            <a:ext cx="9144000" cy="1264283"/>
          </a:xfrm>
          <a:prstGeom prst="rect">
            <a:avLst/>
          </a:prstGeom>
        </p:spPr>
      </p:pic>
    </p:spTree>
    <p:extLst>
      <p:ext uri="{BB962C8B-B14F-4D97-AF65-F5344CB8AC3E}">
        <p14:creationId xmlns:p14="http://schemas.microsoft.com/office/powerpoint/2010/main" val="220116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77178AE-F501-0611-1BB2-65DA240468B3}"/>
              </a:ext>
            </a:extLst>
          </p:cNvPr>
          <p:cNvSpPr>
            <a:spLocks noGrp="1"/>
          </p:cNvSpPr>
          <p:nvPr>
            <p:ph sz="half" idx="1"/>
          </p:nvPr>
        </p:nvSpPr>
        <p:spPr/>
        <p:txBody>
          <a:bodyPr/>
          <a:lstStyle/>
          <a:p>
            <a:pPr>
              <a:buNone/>
            </a:pPr>
            <a:endParaRPr lang="nl-BE" dirty="0"/>
          </a:p>
          <a:p>
            <a:r>
              <a:rPr lang="nl-BE" dirty="0"/>
              <a:t>Verplichte (minimale) afschrijvingstermijnen staan in het BVR </a:t>
            </a:r>
          </a:p>
          <a:p>
            <a:pPr>
              <a:buNone/>
            </a:pPr>
            <a:endParaRPr lang="nl-BE" dirty="0"/>
          </a:p>
          <a:p>
            <a:r>
              <a:rPr lang="nl-BE" dirty="0"/>
              <a:t>Vanaf €1000 wordt er verplicht afgeschreven</a:t>
            </a:r>
          </a:p>
          <a:p>
            <a:pPr lvl="1"/>
            <a:r>
              <a:rPr lang="nl-BE" dirty="0"/>
              <a:t>Niet in BVR, nieuwe afspraak die gemaakt wordt voor afschrijvingen van aankopen die gebeuren </a:t>
            </a:r>
            <a:r>
              <a:rPr lang="nl-BE" b="1" dirty="0"/>
              <a:t>vanaf 1/01/2025</a:t>
            </a:r>
          </a:p>
          <a:p>
            <a:pPr marL="288000" lvl="1" indent="0">
              <a:buNone/>
            </a:pPr>
            <a:endParaRPr lang="nl-BE" dirty="0"/>
          </a:p>
        </p:txBody>
      </p:sp>
      <p:sp>
        <p:nvSpPr>
          <p:cNvPr id="3" name="Titel 2">
            <a:extLst>
              <a:ext uri="{FF2B5EF4-FFF2-40B4-BE49-F238E27FC236}">
                <a16:creationId xmlns:a16="http://schemas.microsoft.com/office/drawing/2014/main" id="{41C19F13-4BC2-BD09-EDC3-577F54D9638D}"/>
              </a:ext>
            </a:extLst>
          </p:cNvPr>
          <p:cNvSpPr>
            <a:spLocks noGrp="1"/>
          </p:cNvSpPr>
          <p:nvPr>
            <p:ph type="title"/>
          </p:nvPr>
        </p:nvSpPr>
        <p:spPr/>
        <p:txBody>
          <a:bodyPr/>
          <a:lstStyle/>
          <a:p>
            <a:r>
              <a:rPr lang="nl-BE" dirty="0"/>
              <a:t>Stap 3: afschrijvingen</a:t>
            </a:r>
          </a:p>
        </p:txBody>
      </p:sp>
    </p:spTree>
    <p:extLst>
      <p:ext uri="{BB962C8B-B14F-4D97-AF65-F5344CB8AC3E}">
        <p14:creationId xmlns:p14="http://schemas.microsoft.com/office/powerpoint/2010/main" val="23930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F8A1F7-9123-FE3F-4419-DDB16ECD3DFF}"/>
              </a:ext>
            </a:extLst>
          </p:cNvPr>
          <p:cNvSpPr>
            <a:spLocks noGrp="1"/>
          </p:cNvSpPr>
          <p:nvPr>
            <p:ph sz="half" idx="1"/>
          </p:nvPr>
        </p:nvSpPr>
        <p:spPr>
          <a:xfrm>
            <a:off x="482129" y="1620000"/>
            <a:ext cx="8451897" cy="3115551"/>
          </a:xfrm>
        </p:spPr>
        <p:txBody>
          <a:bodyPr/>
          <a:lstStyle/>
          <a:p>
            <a:r>
              <a:rPr lang="nl-BE" dirty="0"/>
              <a:t>Optie 1: vul de tabel in het tabblad “afschrijvingen” in</a:t>
            </a:r>
          </a:p>
          <a:p>
            <a:pPr lvl="1"/>
            <a:r>
              <a:rPr lang="nl-BE" dirty="0"/>
              <a:t>Het totaal aan afschrijvingen stroomt automatisch door naar het tabblad “verantwoording kosten”</a:t>
            </a:r>
          </a:p>
          <a:p>
            <a:pPr marL="288000" lvl="1" indent="0">
              <a:buNone/>
            </a:pPr>
            <a:endParaRPr lang="nl-BE" dirty="0"/>
          </a:p>
          <a:p>
            <a:r>
              <a:rPr lang="nl-BE" dirty="0"/>
              <a:t>Optie 2: stuur een eigen tabel mee/ plak een eigen tabel onderaan in tabblad “afschrijvingen”</a:t>
            </a:r>
          </a:p>
          <a:p>
            <a:pPr lvl="1"/>
            <a:r>
              <a:rPr lang="nl-BE" dirty="0"/>
              <a:t>Vul manueel het totale bedrag aan afschrijvingen in</a:t>
            </a:r>
          </a:p>
          <a:p>
            <a:pPr lvl="1"/>
            <a:endParaRPr lang="nl-BE" dirty="0"/>
          </a:p>
          <a:p>
            <a:pPr marL="288000" lvl="1" indent="0">
              <a:buNone/>
            </a:pPr>
            <a:endParaRPr lang="nl-BE" dirty="0"/>
          </a:p>
        </p:txBody>
      </p:sp>
      <p:sp>
        <p:nvSpPr>
          <p:cNvPr id="3" name="Titel 2">
            <a:extLst>
              <a:ext uri="{FF2B5EF4-FFF2-40B4-BE49-F238E27FC236}">
                <a16:creationId xmlns:a16="http://schemas.microsoft.com/office/drawing/2014/main" id="{D80E0891-A53F-A7FE-67BA-82740E7D0ACF}"/>
              </a:ext>
            </a:extLst>
          </p:cNvPr>
          <p:cNvSpPr>
            <a:spLocks noGrp="1"/>
          </p:cNvSpPr>
          <p:nvPr>
            <p:ph type="title"/>
          </p:nvPr>
        </p:nvSpPr>
        <p:spPr/>
        <p:txBody>
          <a:bodyPr/>
          <a:lstStyle/>
          <a:p>
            <a:r>
              <a:rPr lang="nl-BE" dirty="0"/>
              <a:t>Stap 3: afschrijvingen</a:t>
            </a:r>
          </a:p>
        </p:txBody>
      </p:sp>
      <p:pic>
        <p:nvPicPr>
          <p:cNvPr id="5" name="Afbeelding 4">
            <a:extLst>
              <a:ext uri="{FF2B5EF4-FFF2-40B4-BE49-F238E27FC236}">
                <a16:creationId xmlns:a16="http://schemas.microsoft.com/office/drawing/2014/main" id="{DE429D13-1C5C-E9A5-C443-2E81E04A9D37}"/>
              </a:ext>
            </a:extLst>
          </p:cNvPr>
          <p:cNvPicPr>
            <a:picLocks noChangeAspect="1"/>
          </p:cNvPicPr>
          <p:nvPr/>
        </p:nvPicPr>
        <p:blipFill rotWithShape="1">
          <a:blip r:embed="rId2"/>
          <a:srcRect r="10060"/>
          <a:stretch/>
        </p:blipFill>
        <p:spPr>
          <a:xfrm>
            <a:off x="437774" y="4033203"/>
            <a:ext cx="8224097" cy="420593"/>
          </a:xfrm>
          <a:prstGeom prst="rect">
            <a:avLst/>
          </a:prstGeom>
        </p:spPr>
      </p:pic>
    </p:spTree>
    <p:extLst>
      <p:ext uri="{BB962C8B-B14F-4D97-AF65-F5344CB8AC3E}">
        <p14:creationId xmlns:p14="http://schemas.microsoft.com/office/powerpoint/2010/main" val="2374064438"/>
      </p:ext>
    </p:extLst>
  </p:cSld>
  <p:clrMapOvr>
    <a:masterClrMapping/>
  </p:clrMapOvr>
</p:sld>
</file>

<file path=ppt/theme/theme1.xml><?xml version="1.0" encoding="utf-8"?>
<a:theme xmlns:a="http://schemas.openxmlformats.org/drawingml/2006/main" name="DZorg_titel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C2EF69E-A97D-4AF5-B86B-5FCB27C6994B}"/>
    </a:ext>
  </a:extLst>
</a:theme>
</file>

<file path=ppt/theme/theme2.xml><?xml version="1.0" encoding="utf-8"?>
<a:theme xmlns:a="http://schemas.openxmlformats.org/drawingml/2006/main" name="DZorg_tussentitel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E93C461-734E-4E70-B56F-C83620C77BAF}"/>
    </a:ext>
  </a:extLst>
</a:theme>
</file>

<file path=ppt/theme/theme3.xml><?xml version="1.0" encoding="utf-8"?>
<a:theme xmlns:a="http://schemas.openxmlformats.org/drawingml/2006/main" name="DZorg_tekst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D55D6078-8472-422C-9512-D495B48AB74C}"/>
    </a:ext>
  </a:extLst>
</a:theme>
</file>

<file path=ppt/theme/theme4.xml><?xml version="1.0" encoding="utf-8"?>
<a:theme xmlns:a="http://schemas.openxmlformats.org/drawingml/2006/main" name="1_Office-thema">
  <a:themeElements>
    <a:clrScheme name="SBB_2024">
      <a:dk1>
        <a:srgbClr val="00163A"/>
      </a:dk1>
      <a:lt1>
        <a:sysClr val="window" lastClr="FFFFFF"/>
      </a:lt1>
      <a:dk2>
        <a:srgbClr val="00263E"/>
      </a:dk2>
      <a:lt2>
        <a:srgbClr val="F1F1F1"/>
      </a:lt2>
      <a:accent1>
        <a:srgbClr val="009AD6"/>
      </a:accent1>
      <a:accent2>
        <a:srgbClr val="CCEBF7"/>
      </a:accent2>
      <a:accent3>
        <a:srgbClr val="F16362"/>
      </a:accent3>
      <a:accent4>
        <a:srgbClr val="F6E0D6"/>
      </a:accent4>
      <a:accent5>
        <a:srgbClr val="39625C"/>
      </a:accent5>
      <a:accent6>
        <a:srgbClr val="ABDCD5"/>
      </a:accent6>
      <a:hlink>
        <a:srgbClr val="009AD6"/>
      </a:hlink>
      <a:folHlink>
        <a:srgbClr val="00163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5875">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 2024.pptx" id="{A3E0EFAA-6B20-4B77-920A-D5D5EB293AD2}" vid="{EDA23B9A-4482-42EA-A1FD-CFA838329A35}"/>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ntvangstdatum_x0020_ELZ xmlns="f84df657-13e5-4ac6-a109-a74a11d2d2fe" xsi:nil="true"/>
    <Naam_x0020_ELZ xmlns="f84df657-13e5-4ac6-a109-a74a11d2d2fe" xsi:nil="true"/>
    <AssignedTo xmlns="http://schemas.microsoft.com/sharepoint/v3">
      <UserInfo>
        <DisplayName/>
        <AccountId xsi:nil="true"/>
        <AccountType/>
      </UserInfo>
    </AssignedTo>
    <Jaartal xmlns="f84df657-13e5-4ac6-a109-a74a11d2d2fe">2025</Jaartal>
    <Documenttype_x0020_ELZ xmlns="f84df657-13e5-4ac6-a109-a74a11d2d2fe">Erkenningsaanvraag</Documenttype_x0020_ELZ>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B6BCCB20429046886625DCDCC81ACA" ma:contentTypeVersion="12" ma:contentTypeDescription="Een nieuw document maken." ma:contentTypeScope="" ma:versionID="7d95b3439de02475ca62e78dd8184abe">
  <xsd:schema xmlns:xsd="http://www.w3.org/2001/XMLSchema" xmlns:xs="http://www.w3.org/2001/XMLSchema" xmlns:p="http://schemas.microsoft.com/office/2006/metadata/properties" xmlns:ns1="http://schemas.microsoft.com/sharepoint/v3" xmlns:ns2="f84df657-13e5-4ac6-a109-a74a11d2d2fe" xmlns:ns3="146383d5-b87d-449c-9e63-e75b435bdbae" targetNamespace="http://schemas.microsoft.com/office/2006/metadata/properties" ma:root="true" ma:fieldsID="145d0905663148a12322f50ad7444539" ns1:_="" ns2:_="" ns3:_="">
    <xsd:import namespace="http://schemas.microsoft.com/sharepoint/v3"/>
    <xsd:import namespace="f84df657-13e5-4ac6-a109-a74a11d2d2fe"/>
    <xsd:import namespace="146383d5-b87d-449c-9e63-e75b435bdbae"/>
    <xsd:element name="properties">
      <xsd:complexType>
        <xsd:sequence>
          <xsd:element name="documentManagement">
            <xsd:complexType>
              <xsd:all>
                <xsd:element ref="ns2:Naam_x0020_ELZ" minOccurs="0"/>
                <xsd:element ref="ns2:Documenttype_x0020_ELZ" minOccurs="0"/>
                <xsd:element ref="ns2:Ontvangstdatum_x0020_ELZ" minOccurs="0"/>
                <xsd:element ref="ns1:AssignedTo" minOccurs="0"/>
                <xsd:element ref="ns3:MediaServiceMetadata" minOccurs="0"/>
                <xsd:element ref="ns3:MediaServiceFastMetadata" minOccurs="0"/>
                <xsd:element ref="ns2:Jaartal"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5" nillable="true" ma:displayName="Toegewezen aan" ma:list="UserInfo" ma:SearchPeopleOnly="false" ma:SharePointGroup="8" ma:internalName="AssignedTo"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4df657-13e5-4ac6-a109-a74a11d2d2fe" elementFormDefault="qualified">
    <xsd:import namespace="http://schemas.microsoft.com/office/2006/documentManagement/types"/>
    <xsd:import namespace="http://schemas.microsoft.com/office/infopath/2007/PartnerControls"/>
    <xsd:element name="Naam_x0020_ELZ" ma:index="1" nillable="true" ma:displayName="Naam ELZ" ma:list="{b5a765ea-eb56-436c-b736-3c43c3ab2e8f}" ma:internalName="Naam_x0020_ELZ" ma:readOnly="false" ma:showField="Title" ma:web="f84df657-13e5-4ac6-a109-a74a11d2d2fe">
      <xsd:simpleType>
        <xsd:restriction base="dms:Lookup"/>
      </xsd:simpleType>
    </xsd:element>
    <xsd:element name="Documenttype_x0020_ELZ" ma:index="3" nillable="true" ma:displayName="Documenttype ELZ" ma:default="Erkenningsaanvraag" ma:format="Dropdown" ma:internalName="Documenttype_x0020_ELZ">
      <xsd:simpleType>
        <xsd:restriction base="dms:Choice">
          <xsd:enumeration value="Andere"/>
          <xsd:enumeration value="Beleidsplan"/>
          <xsd:enumeration value="Beoordeling"/>
          <xsd:enumeration value="Bezwaarschrift"/>
          <xsd:enumeration value="Bijlage"/>
          <xsd:enumeration value="Erkenning"/>
          <xsd:enumeration value="Erkenningsaanvraag"/>
          <xsd:enumeration value="Financiering"/>
          <xsd:enumeration value="Jaarverslag"/>
          <xsd:enumeration value="Oprichtingsakte"/>
          <xsd:enumeration value="Statuten"/>
          <xsd:enumeration value="(Voornemen) weigering erkenning"/>
        </xsd:restriction>
      </xsd:simpleType>
    </xsd:element>
    <xsd:element name="Ontvangstdatum_x0020_ELZ" ma:index="4" nillable="true" ma:displayName="Ontvangstdatum" ma:format="DateOnly" ma:internalName="Ontvangstdatum_x0020_ELZ">
      <xsd:simpleType>
        <xsd:restriction base="dms:DateTime"/>
      </xsd:simpleType>
    </xsd:element>
    <xsd:element name="Jaartal" ma:index="14" nillable="true" ma:displayName="Jaartal" ma:internalName="Jaartal">
      <xsd:simpleType>
        <xsd:restriction base="dms:Text">
          <xsd:maxLength value="255"/>
        </xsd:restriction>
      </xsd:simpleType>
    </xsd:element>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6383d5-b87d-449c-9e63-e75b435bdba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houdstype"/>
        <xsd:element ref="dc:title" minOccurs="0"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F51BD-931C-487D-A907-A4A17478AF89}">
  <ds:schemaRefs>
    <ds:schemaRef ds:uri="http://purl.org/dc/elements/1.1/"/>
    <ds:schemaRef ds:uri="http://purl.org/dc/terms/"/>
    <ds:schemaRef ds:uri="http://schemas.openxmlformats.org/package/2006/metadata/core-properties"/>
    <ds:schemaRef ds:uri="http://purl.org/dc/dcmitype/"/>
    <ds:schemaRef ds:uri="146383d5-b87d-449c-9e63-e75b435bdbae"/>
    <ds:schemaRef ds:uri="http://schemas.microsoft.com/office/infopath/2007/PartnerControls"/>
    <ds:schemaRef ds:uri="f84df657-13e5-4ac6-a109-a74a11d2d2fe"/>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B3623BC-EBF7-4C27-A78B-A807E9419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4df657-13e5-4ac6-a109-a74a11d2d2fe"/>
    <ds:schemaRef ds:uri="146383d5-b87d-449c-9e63-e75b435bd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2DD036-90B0-42FF-BD4F-978408743199}">
  <ds:schemaRefs>
    <ds:schemaRef ds:uri="http://schemas.microsoft.com/sharepoint/v3/contenttype/forms"/>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emplate>ZORG_presentatie_breedbeeld</Template>
  <TotalTime>10</TotalTime>
  <Words>1862</Words>
  <Application>Microsoft Office PowerPoint</Application>
  <PresentationFormat>Diavoorstelling (16:9)</PresentationFormat>
  <Paragraphs>228</Paragraphs>
  <Slides>42</Slides>
  <Notes>0</Notes>
  <HiddenSlides>0</HiddenSlides>
  <MMClips>0</MMClips>
  <ScaleCrop>false</ScaleCrop>
  <HeadingPairs>
    <vt:vector size="6" baseType="variant">
      <vt:variant>
        <vt:lpstr>Gebruikte lettertypen</vt:lpstr>
      </vt:variant>
      <vt:variant>
        <vt:i4>12</vt:i4>
      </vt:variant>
      <vt:variant>
        <vt:lpstr>Thema</vt:lpstr>
      </vt:variant>
      <vt:variant>
        <vt:i4>4</vt:i4>
      </vt:variant>
      <vt:variant>
        <vt:lpstr>Diatitels</vt:lpstr>
      </vt:variant>
      <vt:variant>
        <vt:i4>42</vt:i4>
      </vt:variant>
    </vt:vector>
  </HeadingPairs>
  <TitlesOfParts>
    <vt:vector size="58" baseType="lpstr">
      <vt:lpstr>Courier New</vt:lpstr>
      <vt:lpstr>FlandersArtSans-Medium</vt:lpstr>
      <vt:lpstr>Flanders Art Sans</vt:lpstr>
      <vt:lpstr>Calibri</vt:lpstr>
      <vt:lpstr>FlandersArtSans-Regular</vt:lpstr>
      <vt:lpstr>Flanders Art Sans Medium</vt:lpstr>
      <vt:lpstr>Aptos</vt:lpstr>
      <vt:lpstr>Trebuchet MS</vt:lpstr>
      <vt:lpstr>Baloo 2</vt:lpstr>
      <vt:lpstr>FlandersArtSans-Bold</vt:lpstr>
      <vt:lpstr>Arial</vt:lpstr>
      <vt:lpstr>Wingdings</vt:lpstr>
      <vt:lpstr>DZorg_titeldia's</vt:lpstr>
      <vt:lpstr>DZorg_tussentitels</vt:lpstr>
      <vt:lpstr>DZorg_tekstdia's</vt:lpstr>
      <vt:lpstr>1_Office-thema</vt:lpstr>
      <vt:lpstr>Sjabloon financieel jaarverslag</vt:lpstr>
      <vt:lpstr>Uitleg financieel sjabloon</vt:lpstr>
      <vt:lpstr>Waaruit bestaat de verantwoording?</vt:lpstr>
      <vt:lpstr>Stappenplan</vt:lpstr>
      <vt:lpstr>Stap 1</vt:lpstr>
      <vt:lpstr>Stap 2: inkomsten</vt:lpstr>
      <vt:lpstr>Stap 2: inkomsten</vt:lpstr>
      <vt:lpstr>Stap 3: afschrijvingen</vt:lpstr>
      <vt:lpstr>Stap 3: afschrijvingen</vt:lpstr>
      <vt:lpstr>Stap 3: afschrijvingen</vt:lpstr>
      <vt:lpstr>Stap 3: afschrijvingen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Wijzigingen personeelskosten</vt:lpstr>
      <vt:lpstr>Wijzigingen personeelskosten </vt:lpstr>
      <vt:lpstr>Stap 4: verantwoording kosten</vt:lpstr>
      <vt:lpstr>Stap 5: reserve</vt:lpstr>
      <vt:lpstr>Stap 5: reserve</vt:lpstr>
      <vt:lpstr>Stap 5: reserve</vt:lpstr>
      <vt:lpstr>Stap 5: reserve</vt:lpstr>
      <vt:lpstr>Stap 6: controle samenvatting</vt:lpstr>
      <vt:lpstr>Stap 7: grootboek</vt:lpstr>
      <vt:lpstr>Afsluitend</vt:lpstr>
      <vt:lpstr>PowerPoint-presentatie</vt:lpstr>
      <vt:lpstr>Dubbelfinanciering</vt:lpstr>
      <vt:lpstr>Algemeen: financiële verantwoording</vt:lpstr>
      <vt:lpstr>Algemeen: financiële verantwoording</vt:lpstr>
      <vt:lpstr>PowerPoint-presentatie</vt:lpstr>
      <vt:lpstr>eerstelijn@vlaanderen.be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Voeg dia’s voor titels, tussentitels en tekst in via    menu Start &gt;&gt; Nieuwe dia</dc:title>
  <dc:creator>Wijnants Elke</dc:creator>
  <cp:lastModifiedBy>Wijnants Elke</cp:lastModifiedBy>
  <cp:revision>10</cp:revision>
  <cp:lastPrinted>2020-01-08T11:25:46Z</cp:lastPrinted>
  <dcterms:created xsi:type="dcterms:W3CDTF">2024-07-15T06:25:39Z</dcterms:created>
  <dcterms:modified xsi:type="dcterms:W3CDTF">2025-11-18T09:58:20Z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0x01010013B6BCCB20429046886625DCDCC81ACA</vt:lpwstr>
  </property>
  <property fmtid="{D5CDD505-2E9C-101B-9397-08002B2CF9AE}" pid="3" name="MediaServiceImageTags">
    <vt:lpwstr/>
  </property>
</Properties>
</file>