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60" r:id="rId6"/>
    <p:sldMasterId id="2147483683" r:id="rId7"/>
    <p:sldMasterId id="2147483717" r:id="rId8"/>
  </p:sldMasterIdLst>
  <p:notesMasterIdLst>
    <p:notesMasterId r:id="rId27"/>
  </p:notesMasterIdLst>
  <p:handoutMasterIdLst>
    <p:handoutMasterId r:id="rId28"/>
  </p:handoutMasterIdLst>
  <p:sldIdLst>
    <p:sldId id="309" r:id="rId9"/>
    <p:sldId id="321" r:id="rId10"/>
    <p:sldId id="304" r:id="rId11"/>
    <p:sldId id="311" r:id="rId12"/>
    <p:sldId id="312" r:id="rId13"/>
    <p:sldId id="306" r:id="rId14"/>
    <p:sldId id="322" r:id="rId15"/>
    <p:sldId id="305" r:id="rId16"/>
    <p:sldId id="307" r:id="rId17"/>
    <p:sldId id="308" r:id="rId18"/>
    <p:sldId id="310" r:id="rId19"/>
    <p:sldId id="313" r:id="rId20"/>
    <p:sldId id="319" r:id="rId21"/>
    <p:sldId id="320" r:id="rId22"/>
    <p:sldId id="315" r:id="rId23"/>
    <p:sldId id="316" r:id="rId24"/>
    <p:sldId id="317" r:id="rId25"/>
    <p:sldId id="318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95F"/>
    <a:srgbClr val="657F00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4A8C9-2581-440E-B244-E98338E02E82}" v="2" dt="2021-09-29T11:20:05.884"/>
    <p1510:client id="{1866CF3C-3C95-41CD-835D-0D3E6A19055C}" v="2" dt="2022-02-28T14:12:08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>
        <p:guide orient="horz" pos="2160"/>
        <p:guide pos="3840"/>
        <p:guide pos="74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9" Type="http://schemas.openxmlformats.org/officeDocument/2006/relationships/presProps" Target="presProps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30-10-2025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30/10/2025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CED3B-AEF0-45A4-BB9E-97121D36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4387AF-747D-4876-9C10-55DE9C238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9C32E7-8CD2-4866-B2E2-E700ED790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AFAD6C4-215A-41D2-91C9-8E07AAE6E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088" y="2115126"/>
            <a:ext cx="10569312" cy="353687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58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oom, persoon, buiten&#10;&#10;Automatisch gegenereerde beschrijving">
            <a:extLst>
              <a:ext uri="{FF2B5EF4-FFF2-40B4-BE49-F238E27FC236}">
                <a16:creationId xmlns:a16="http://schemas.microsoft.com/office/drawing/2014/main" id="{F6051558-9BB6-4A0C-8F04-B17C90D0E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7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1FFAAE70-B2C5-05A5-8985-A17E94FAC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oom, buiten&#10;&#10;Automatisch gegenereerde beschrijving">
            <a:extLst>
              <a:ext uri="{FF2B5EF4-FFF2-40B4-BE49-F238E27FC236}">
                <a16:creationId xmlns:a16="http://schemas.microsoft.com/office/drawing/2014/main" id="{A5289839-AB43-47F0-986A-775A13534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2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5EC439D2-5E20-3AE1-CF27-44957468C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79747" y="297001"/>
            <a:ext cx="11508928" cy="6265475"/>
            <a:chOff x="288000" y="288000"/>
            <a:chExt cx="8553506" cy="6265475"/>
          </a:xfrm>
          <a:solidFill>
            <a:srgbClr val="EB595F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8826" y="2520002"/>
            <a:ext cx="8022736" cy="1528124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26380" y="4174702"/>
            <a:ext cx="8041545" cy="101929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4" name="Afbeelding 3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4AA673B1-7686-B973-21FC-AF94E0349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" y="285423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6" name="Afbeelding 5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3FEC66F4-CF60-185E-87AD-138F4B6EA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" y="285423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A7896A3-BF97-45CB-90E7-9AFFC396EFF7}"/>
              </a:ext>
            </a:extLst>
          </p:cNvPr>
          <p:cNvSpPr/>
          <p:nvPr userDrawn="1"/>
        </p:nvSpPr>
        <p:spPr>
          <a:xfrm>
            <a:off x="4671276" y="294049"/>
            <a:ext cx="7240976" cy="6264000"/>
          </a:xfrm>
          <a:prstGeom prst="rect">
            <a:avLst/>
          </a:prstGeom>
          <a:pattFill prst="wdUpDiag">
            <a:fgClr>
              <a:srgbClr val="EB595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8" name="Afbeelding 7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43CD3726-8735-2767-9B8A-43A4DDDA6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" y="285423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7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persoon, park&#10;&#10;Automatisch gegenereerde beschrijving">
            <a:extLst>
              <a:ext uri="{FF2B5EF4-FFF2-40B4-BE49-F238E27FC236}">
                <a16:creationId xmlns:a16="http://schemas.microsoft.com/office/drawing/2014/main" id="{F260DA0D-4673-4408-8099-E27D515B2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6688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5" name="Afbeelding 4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D4697B7D-749E-519D-5FDD-04A39E196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" y="285423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EAC8BD1-240A-4876-89A3-B702B59C2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4000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5" name="Afbeelding 4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65514A31-D7C4-0679-E5DC-D0923A31DB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" y="285423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&#10;&#10;Automatisch gegenereerde beschrijving">
            <a:extLst>
              <a:ext uri="{FF2B5EF4-FFF2-40B4-BE49-F238E27FC236}">
                <a16:creationId xmlns:a16="http://schemas.microsoft.com/office/drawing/2014/main" id="{2D5CDA88-4DE4-485A-978C-471116D89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6688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6" name="Afbeelding 5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44F4BF85-AE57-66AF-0583-D64CDE226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" y="285423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ouder&#10;&#10;Automatisch gegenereerde beschrijving">
            <a:extLst>
              <a:ext uri="{FF2B5EF4-FFF2-40B4-BE49-F238E27FC236}">
                <a16:creationId xmlns:a16="http://schemas.microsoft.com/office/drawing/2014/main" id="{D13205A2-D1A9-4581-9B61-DB9EC174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95656"/>
            <a:ext cx="11631168" cy="6266688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79746" y="297001"/>
            <a:ext cx="8170057" cy="6265475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0" y="2556000"/>
            <a:ext cx="5331897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0853" y="4650972"/>
            <a:ext cx="5331897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5" name="Afbeelding 4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45A055DD-C11D-D3B4-5028-E476618134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0" y="285423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884219" y="304525"/>
            <a:ext cx="9972316" cy="6265475"/>
            <a:chOff x="1476000" y="288000"/>
            <a:chExt cx="7379999" cy="6265475"/>
          </a:xfrm>
          <a:solidFill>
            <a:srgbClr val="EB595F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9430" y="2104574"/>
            <a:ext cx="6364319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95804" y="4631622"/>
            <a:ext cx="6364319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4848029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5" name="Afbeelding 4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B5FD4E32-607C-F084-A2E2-2DBEF480C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83" y="304525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EF00A-AC77-4BA0-A939-C5093A65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904CC8-9642-4418-A2BC-AB9C8F16B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9D6F92-B292-437E-9847-BB085E8D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AFA8B8E-8AD1-409B-97E6-3AA2A0FD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400" y="2105890"/>
            <a:ext cx="5328000" cy="354611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27314146-928E-4C6D-BC48-A65169E710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5088" y="2105890"/>
            <a:ext cx="4680000" cy="3546109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857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2" name="Afbeelding 1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1EED3BF8-229E-4DAB-11FA-24141901F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" y="0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4212B49-3C63-4A29-8649-3A6466161F02}"/>
              </a:ext>
            </a:extLst>
          </p:cNvPr>
          <p:cNvSpPr/>
          <p:nvPr userDrawn="1"/>
        </p:nvSpPr>
        <p:spPr>
          <a:xfrm>
            <a:off x="-1" y="0"/>
            <a:ext cx="12192001" cy="6856386"/>
          </a:xfrm>
          <a:prstGeom prst="rect">
            <a:avLst/>
          </a:prstGeom>
          <a:pattFill prst="wdUpDiag">
            <a:fgClr>
              <a:srgbClr val="EB595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4" name="Afbeelding 3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F9ABB4D5-28D9-B051-8E97-E11AB28F4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" y="0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boom, persoon, park&#10;&#10;Automatisch gegenereerde beschrijving">
            <a:extLst>
              <a:ext uri="{FF2B5EF4-FFF2-40B4-BE49-F238E27FC236}">
                <a16:creationId xmlns:a16="http://schemas.microsoft.com/office/drawing/2014/main" id="{1307E960-BC42-4286-851A-5533604898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3" name="Afbeelding 2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4AD5577B-404C-E2D6-0496-AEB39E3F9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" y="0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FF937756-C4FA-413F-9ABD-025E3B5F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6" name="Afbeelding 5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DFA93501-B9DC-8C60-6049-C0278AEC1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" y="0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4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persoon&#10;&#10;Automatisch gegenereerde beschrijving">
            <a:extLst>
              <a:ext uri="{FF2B5EF4-FFF2-40B4-BE49-F238E27FC236}">
                <a16:creationId xmlns:a16="http://schemas.microsoft.com/office/drawing/2014/main" id="{052AF127-B795-439D-9D6F-6F63975D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3" name="Afbeelding 2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779B3F17-DC7E-104F-37F0-6016DF592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" y="0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9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, ouder&#10;&#10;Automatisch gegenereerde beschrijving">
            <a:extLst>
              <a:ext uri="{FF2B5EF4-FFF2-40B4-BE49-F238E27FC236}">
                <a16:creationId xmlns:a16="http://schemas.microsoft.com/office/drawing/2014/main" id="{AD28F6B1-817A-4D83-929E-7B718D24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EB595F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rgbClr val="EB59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517347" y="756846"/>
            <a:ext cx="4866829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543050" y="2987448"/>
            <a:ext cx="438318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6" name="Afbeelding 5" descr="Afbeelding met Lettertype, tekst, logo, Graphics&#10;&#10;Door AI gegenereerde inhoud is mogelijk onjuist.">
            <a:extLst>
              <a:ext uri="{FF2B5EF4-FFF2-40B4-BE49-F238E27FC236}">
                <a16:creationId xmlns:a16="http://schemas.microsoft.com/office/drawing/2014/main" id="{4A552CD1-DF33-908E-D648-F942760D36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" y="0"/>
            <a:ext cx="1681401" cy="16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ondertit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0611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233FB0-DB1C-4E84-A293-7F2170E06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8409B6D-6F60-4B4F-8E47-7D540FB3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1080654"/>
            <a:ext cx="10569312" cy="8993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A14BFA8-48AE-4A67-98B8-56778054D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088" y="2115126"/>
            <a:ext cx="10569312" cy="353687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9827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 wi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83999" y="0"/>
            <a:ext cx="11808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23200"/>
            <a:ext cx="6073200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54400"/>
            <a:ext cx="9888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3034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233FB0-DB1C-4E84-A293-7F2170E06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878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EF00A-AC77-4BA0-A939-C5093A65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904CC8-9642-4418-A2BC-AB9C8F16B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9D6F92-B292-437E-9847-BB085E8D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AFA8B8E-8AD1-409B-97E6-3AA2A0FD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400" y="2115126"/>
            <a:ext cx="5220000" cy="3536874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23AD9AC-BCFD-4500-A65A-DFAEDB35656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85088" y="2115126"/>
            <a:ext cx="5220000" cy="3536873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623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boom, weg, persoon&#10;&#10;Automatisch gegenereerde beschrijving">
            <a:extLst>
              <a:ext uri="{FF2B5EF4-FFF2-40B4-BE49-F238E27FC236}">
                <a16:creationId xmlns:a16="http://schemas.microsoft.com/office/drawing/2014/main" id="{70D8800D-50F0-458D-B0E4-CCA408BB2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AC509CC-686B-4562-9297-EB951870874B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B910246-F92D-31F5-2DAB-C4D2E2E69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6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CE38DF-4915-4BD1-8E44-3BFDC942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DB8D027-960D-49A1-AA1B-BD63AE187F56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C2F1C37F-FD05-6D2C-48DF-5812B3A0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4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oom, persoon, buiten&#10;&#10;Automatisch gegenereerde beschrijving">
            <a:extLst>
              <a:ext uri="{FF2B5EF4-FFF2-40B4-BE49-F238E27FC236}">
                <a16:creationId xmlns:a16="http://schemas.microsoft.com/office/drawing/2014/main" id="{F6051558-9BB6-4A0C-8F04-B17C90D0E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7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1E8CBD0-5163-4F18-B33D-31521450ED87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45F5FE43-0602-296D-2C60-281F50742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9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oom, buiten&#10;&#10;Automatisch gegenereerde beschrijving">
            <a:extLst>
              <a:ext uri="{FF2B5EF4-FFF2-40B4-BE49-F238E27FC236}">
                <a16:creationId xmlns:a16="http://schemas.microsoft.com/office/drawing/2014/main" id="{A5289839-AB43-47F0-986A-775A13534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2" y="0"/>
            <a:ext cx="1180185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15E895-8FFA-48AE-B86A-3E164522B2B2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CED7AB6-ED96-D00C-3814-14DDB277F6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902255" y="4191643"/>
            <a:ext cx="454467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4ECBC1C-2888-4DC7-A876-1A3534B86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0144" y="0"/>
            <a:ext cx="11801856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boom, weg, persoon&#10;&#10;Automatisch gegenereerde beschrijving">
            <a:extLst>
              <a:ext uri="{FF2B5EF4-FFF2-40B4-BE49-F238E27FC236}">
                <a16:creationId xmlns:a16="http://schemas.microsoft.com/office/drawing/2014/main" id="{70D8800D-50F0-458D-B0E4-CCA408BB2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5" name="Afbeelding 4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51E921B-7659-0F74-209C-A7A7496AD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CE38DF-4915-4BD1-8E44-3BFDC942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0" y="0"/>
            <a:ext cx="11801856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74A2868-6739-4EA8-B1AB-3185A74DC955}"/>
              </a:ext>
            </a:extLst>
          </p:cNvPr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C02CCC4A-C6F4-3AB8-0F32-4565F97CA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7" y="0"/>
            <a:ext cx="1777041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5088" y="1080654"/>
            <a:ext cx="10569312" cy="8993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5088" y="2120899"/>
            <a:ext cx="10569312" cy="353110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dianummer 6">
            <a:extLst>
              <a:ext uri="{FF2B5EF4-FFF2-40B4-BE49-F238E27FC236}">
                <a16:creationId xmlns:a16="http://schemas.microsoft.com/office/drawing/2014/main" id="{E7F3D085-D90D-485D-855D-6C8EC7C8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922" y="6336000"/>
            <a:ext cx="2685478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Afbeelding 5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4DC917BF-44BA-04F9-899E-58BD241133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0" y="251901"/>
            <a:ext cx="2429887" cy="6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73" r:id="rId4"/>
    <p:sldLayoutId id="2147483674" r:id="rId5"/>
    <p:sldLayoutId id="2147483649" r:id="rId6"/>
    <p:sldLayoutId id="2147483672" r:id="rId7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1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64B71D-75FD-41AA-A1B4-055F34D8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FCA054-81C3-4E38-8AF0-75A9F1729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44646-3FDE-44B5-A718-E41324D5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6034-ADB6-4390-9BEA-C4B4B7CD8206}" type="datetimeFigureOut">
              <a:rPr lang="nl-BE" smtClean="0"/>
              <a:t>30/10/2025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8645F6-97FC-4960-AFB4-876143E2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09DE1-5B64-4428-90D9-7A44943B0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663D-5E35-4A50-880B-326A320CEF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78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7999" y="756000"/>
            <a:ext cx="9926399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30/10/2025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5200"/>
            <a:ext cx="99264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12" name="Tijdelijke aanduiding voor dianummer 6">
            <a:extLst>
              <a:ext uri="{FF2B5EF4-FFF2-40B4-BE49-F238E27FC236}">
                <a16:creationId xmlns:a16="http://schemas.microsoft.com/office/drawing/2014/main" id="{ACC953A9-BE0B-4394-A00F-15232AFAC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922" y="6336000"/>
            <a:ext cx="2685478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727" r:id="rId3"/>
    <p:sldLayoutId id="2147483695" r:id="rId4"/>
    <p:sldLayoutId id="2147483697" r:id="rId5"/>
    <p:sldLayoutId id="2147483698" r:id="rId6"/>
    <p:sldLayoutId id="2147483699" r:id="rId7"/>
    <p:sldLayoutId id="2147483677" r:id="rId8"/>
    <p:sldLayoutId id="2147483676" r:id="rId9"/>
    <p:sldLayoutId id="2147483726" r:id="rId10"/>
    <p:sldLayoutId id="2147483696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200" b="1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7"/>
        </a:buBlip>
        <a:tabLst/>
        <a:defRPr sz="2200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5088" y="1043708"/>
            <a:ext cx="10569312" cy="828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5088" y="1980001"/>
            <a:ext cx="10569312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384000" cy="6858000"/>
          </a:xfrm>
          <a:prstGeom prst="rect">
            <a:avLst/>
          </a:prstGeom>
          <a:solidFill>
            <a:srgbClr val="EB595F"/>
          </a:solidFill>
          <a:ln>
            <a:solidFill>
              <a:srgbClr val="EB5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dianummer 6">
            <a:extLst>
              <a:ext uri="{FF2B5EF4-FFF2-40B4-BE49-F238E27FC236}">
                <a16:creationId xmlns:a16="http://schemas.microsoft.com/office/drawing/2014/main" id="{E7F3D085-D90D-485D-855D-6C8EC7C8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922" y="6336000"/>
            <a:ext cx="2685478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9E056B0C-6EC1-CBBC-FD2B-201298D64F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0" y="251901"/>
            <a:ext cx="2429887" cy="6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3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3" r:id="rId3"/>
    <p:sldLayoutId id="2147483728" r:id="rId4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64B71D-75FD-41AA-A1B4-055F34D8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FCA054-81C3-4E38-8AF0-75A9F1729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44646-3FDE-44B5-A718-E41324D5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6034-ADB6-4390-9BEA-C4B4B7CD8206}" type="datetimeFigureOut">
              <a:rPr lang="nl-BE" smtClean="0"/>
              <a:t>30/10/2025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8645F6-97FC-4960-AFB4-876143E2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09DE1-5B64-4428-90D9-7A44943B0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663D-5E35-4A50-880B-326A320CEF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38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3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1FD5B-6151-4E82-BB73-0015AD5FA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E692EE-6697-495D-BD44-D9C146F4C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13FF5C-5D6B-4E25-BA3F-B734129F89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683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AA24B-B4CE-401C-95C5-463294661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BBAFD2-7A94-4185-A9DE-862D3C4F6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86D509-7688-4A9E-9E61-87DBF2B841B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156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9E528-E2F5-4908-BF49-0A0B40645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731E84-AF97-421D-A822-3BA31EA37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8D8817-76A2-43DA-AC51-68DB0CA0227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82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43D51-0100-4DE5-A10B-7A1199987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4FFCE2-0E8D-49E5-80B9-67AA5D6008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66E9C2-0E16-4749-8D2C-842536628F9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424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957AF-AD3A-43AB-9690-B91706A71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Communicatieplan Zorgzame Buurten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92CC17-8F81-4ED7-ACB8-F9E48DF2DC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63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1A3C2-C660-48CA-954A-D4A0D643B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3F8B0-95C8-4B7F-82FB-CF8AF3ADCF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88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55947-87DB-44E2-9B90-E77B4B5CF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DE524D-FAD2-4C39-9067-90D064294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059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878AE-1687-4FC1-93FF-F377D7B7CF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CF393-8DA2-4C7B-BCFF-CBBD33435A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557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7BB6C-4B95-48D5-AA5F-A44AEAD96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E2B2B-D2DB-4FB5-90E9-508B522A27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166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39941-4B09-4D17-ADFB-0625D3EA3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CF2D2E-1D69-4BA1-BAB9-216F1C9CD5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227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409617-521E-44BC-99A8-BB740A33A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575038-0F85-4FE9-9075-2401AFEE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C46428-83A7-4BCF-A936-512EC521D3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663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C7958-B81E-4C54-B768-666A9919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61AF84-D27F-451E-B817-E987D7D89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FE07A28-2C9A-481B-B2ED-4740334D52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210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87945-B45E-4266-9639-D5BA15DC0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BB6AB9-D199-44FD-850E-0C527C117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E20EA2-F97B-49BB-9993-442FC202AE9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183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2FB98-084B-4294-90D0-28EC71F9A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6C3AA5-1B46-442D-8D94-1B6AC73AC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4650972"/>
            <a:ext cx="5331897" cy="1224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E6D2EF-61EB-49E9-9171-DA84D2E10E3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68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91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02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59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04519-B642-402C-99B5-7150D4A5C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BB495C-EF84-449F-A613-AD1F66B91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F2B060-CA54-4589-BDA6-1FE66729E5C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5740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Zorgzamebuurten">
  <a:themeElements>
    <a:clrScheme name="Aangepast 9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EB595F"/>
      </a:accent1>
      <a:accent2>
        <a:srgbClr val="373636"/>
      </a:accent2>
      <a:accent3>
        <a:srgbClr val="127FA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DepWVG_breedbeeld_calibri_2021.potx" id="{E48F9D0E-6836-44D1-BF31-C1F72FDA7832}" vid="{D39B5FD1-0321-41AC-A22B-2C56B951A5B8}"/>
    </a:ext>
  </a:extLst>
</a:theme>
</file>

<file path=ppt/theme/theme2.xml><?xml version="1.0" encoding="utf-8"?>
<a:theme xmlns:a="http://schemas.openxmlformats.org/drawingml/2006/main" name="Presentatie_Zorgzamebuurten_foto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e_Zorgzamebuurten_titelpagina's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DepWVG_breedbeeld_calibri_2021.potx" id="{E48F9D0E-6836-44D1-BF31-C1F72FDA7832}" vid="{D34DE2DF-2836-4BD5-B9DF-84005500CF25}"/>
    </a:ext>
  </a:extLst>
</a:theme>
</file>

<file path=ppt/theme/theme4.xml><?xml version="1.0" encoding="utf-8"?>
<a:theme xmlns:a="http://schemas.openxmlformats.org/drawingml/2006/main" name="Presentatie_Zorgzamebuurten_logorechts">
  <a:themeElements>
    <a:clrScheme name="DWVG-202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657F00"/>
      </a:accent1>
      <a:accent2>
        <a:srgbClr val="373636"/>
      </a:accent2>
      <a:accent3>
        <a:srgbClr val="127FA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DepWVG_breedbeeld_calibri_2021.potx" id="{E48F9D0E-6836-44D1-BF31-C1F72FDA7832}" vid="{83E26688-610F-43C6-B104-D3F0E0CD393E}"/>
    </a:ext>
  </a:extLst>
</a:theme>
</file>

<file path=ppt/theme/theme5.xml><?xml version="1.0" encoding="utf-8"?>
<a:theme xmlns:a="http://schemas.openxmlformats.org/drawingml/2006/main" name="Presentatie_Zorgzamebuurten_logorechts_foto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ec0f0-7796-43d0-ac1f-4c8c46ee0bd1" xsi:nil="true"/>
    <lcf76f155ced4ddcb4097134ff3c332f xmlns="846b22cc-7a03-4d82-8b7e-559604ec246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14C92EDB651A46A49A9A9BC65999E0" ma:contentTypeVersion="15" ma:contentTypeDescription="Een nieuw document maken." ma:contentTypeScope="" ma:versionID="4d9b77869d09d3e4a60298685f1750bd">
  <xsd:schema xmlns:xsd="http://www.w3.org/2001/XMLSchema" xmlns:xs="http://www.w3.org/2001/XMLSchema" xmlns:p="http://schemas.microsoft.com/office/2006/metadata/properties" xmlns:ns2="778d17b2-1614-41e6-9021-0f981512c833" xmlns:ns3="cc081682-5d72-4a8e-8407-03dcb9b6ae93" xmlns:ns4="9a9ec0f0-7796-43d0-ac1f-4c8c46ee0bd1" targetNamespace="http://schemas.microsoft.com/office/2006/metadata/properties" ma:root="true" ma:fieldsID="5101f81340aaaba6c0069b0321dfa548" ns2:_="" ns3:_="" ns4:_="">
    <xsd:import namespace="778d17b2-1614-41e6-9021-0f981512c833"/>
    <xsd:import namespace="cc081682-5d72-4a8e-8407-03dcb9b6ae93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d17b2-1614-41e6-9021-0f981512c8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81682-5d72-4a8e-8407-03dcb9b6a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3d5d37c-699e-4fd5-bee3-c851eff4efce}" ma:internalName="TaxCatchAll" ma:showField="CatchAllData" ma:web="778d17b2-1614-41e6-9021-0f981512c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FD1A7D095EE47987204F6B58CC4E5" ma:contentTypeVersion="18" ma:contentTypeDescription="Een nieuw document maken." ma:contentTypeScope="" ma:versionID="369dd29faf3b0a44ec111911a6f97c79">
  <xsd:schema xmlns:xsd="http://www.w3.org/2001/XMLSchema" xmlns:xs="http://www.w3.org/2001/XMLSchema" xmlns:p="http://schemas.microsoft.com/office/2006/metadata/properties" xmlns:ns2="846b22cc-7a03-4d82-8b7e-559604ec2462" xmlns:ns3="a1ee7ac1-37d6-43dd-aa54-fbea5b33393d" xmlns:ns4="9a9ec0f0-7796-43d0-ac1f-4c8c46ee0bd1" targetNamespace="http://schemas.microsoft.com/office/2006/metadata/properties" ma:root="true" ma:fieldsID="77d4088a6d7c3ae74f4cd87bb93defeb" ns2:_="" ns3:_="" ns4:_="">
    <xsd:import namespace="846b22cc-7a03-4d82-8b7e-559604ec2462"/>
    <xsd:import namespace="a1ee7ac1-37d6-43dd-aa54-fbea5b33393d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22cc-7a03-4d82-8b7e-559604ec2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e7ac1-37d6-43dd-aa54-fbea5b33393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f17e094-5e48-4707-8313-6ea1972cc61d}" ma:internalName="TaxCatchAll" ma:showField="CatchAllData" ma:web="a1ee7ac1-37d6-43dd-aa54-fbea5b333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C17353-C2C7-4136-9379-B6F66F6A81A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846b22cc-7a03-4d82-8b7e-559604ec246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1ee7ac1-37d6-43dd-aa54-fbea5b33393d"/>
    <ds:schemaRef ds:uri="http://www.w3.org/XML/1998/namespace"/>
    <ds:schemaRef ds:uri="http://purl.org/dc/dcmitype/"/>
    <ds:schemaRef ds:uri="02628a22-1c3d-4654-87c7-d86bf082067b"/>
    <ds:schemaRef ds:uri="9a9ec0f0-7796-43d0-ac1f-4c8c46ee0bd1"/>
  </ds:schemaRefs>
</ds:datastoreItem>
</file>

<file path=customXml/itemProps2.xml><?xml version="1.0" encoding="utf-8"?>
<ds:datastoreItem xmlns:ds="http://schemas.openxmlformats.org/officeDocument/2006/customXml" ds:itemID="{AA7E6E0C-8457-4573-AAAB-DCDBA91C2057}"/>
</file>

<file path=customXml/itemProps3.xml><?xml version="1.0" encoding="utf-8"?>
<ds:datastoreItem xmlns:ds="http://schemas.openxmlformats.org/officeDocument/2006/customXml" ds:itemID="{BFEF5189-C958-4B7A-A925-9ABBC887C80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942C98-F489-410D-8DDD-334099563A74}"/>
</file>

<file path=docMetadata/LabelInfo.xml><?xml version="1.0" encoding="utf-8"?>
<clbl:labelList xmlns:clbl="http://schemas.microsoft.com/office/2020/mipLabelMetadata">
  <clbl:label id="{0c0338a6-9561-4ee8-b8d6-4e89cbd520a0}" enabled="0" method="" siteId="{0c0338a6-9561-4ee8-b8d6-4e89cbd520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Presentatie_DepWVG_breedbeeld_calibri</Template>
  <TotalTime>107</TotalTime>
  <Words>7</Words>
  <Application>Microsoft Office PowerPoint</Application>
  <PresentationFormat>Breedbeeld</PresentationFormat>
  <Paragraphs>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FlandersArtSans-Regular</vt:lpstr>
      <vt:lpstr>FlandersArtSerif-Regular</vt:lpstr>
      <vt:lpstr>Presentatie_Zorgzamebuurten</vt:lpstr>
      <vt:lpstr>Presentatie_Zorgzamebuurten_foto's</vt:lpstr>
      <vt:lpstr>Presentatie_Zorgzamebuurten_titelpagina's</vt:lpstr>
      <vt:lpstr>Presentatie_Zorgzamebuurten_logorechts</vt:lpstr>
      <vt:lpstr>Presentatie_Zorgzamebuurten_logorechts_foto's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Communicatieplan Zorgzame Buurten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Demeulemeester Oele</dc:creator>
  <cp:lastModifiedBy>Demeulemeester Oele</cp:lastModifiedBy>
  <cp:revision>6</cp:revision>
  <dcterms:created xsi:type="dcterms:W3CDTF">2021-06-14T09:55:19Z</dcterms:created>
  <dcterms:modified xsi:type="dcterms:W3CDTF">2025-10-30T10:11:54Z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0x010100502FD1A7D095EE47987204F6B58CC4E5</vt:lpwstr>
  </property>
  <property fmtid="{D5CDD505-2E9C-101B-9397-08002B2CF9AE}" pid="3" name="Order">
    <vt:r8>7900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  <property fmtid="{D5CDD505-2E9C-101B-9397-08002B2CF9AE}" pid="11" name="_dlc_DocIdItemGuid">
    <vt:lpwstr>9d33cd20-8ef2-46ac-8c4d-27768067ed5b</vt:lpwstr>
  </property>
</Properties>
</file>