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7FE4E724_84FE2CA5.xml" ContentType="application/vnd.ms-powerpoint.comment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60" r:id="rId6"/>
  </p:sldMasterIdLst>
  <p:notesMasterIdLst>
    <p:notesMasterId r:id="rId84"/>
  </p:notesMasterIdLst>
  <p:handoutMasterIdLst>
    <p:handoutMasterId r:id="rId85"/>
  </p:handoutMasterIdLst>
  <p:sldIdLst>
    <p:sldId id="258" r:id="rId7"/>
    <p:sldId id="2145707793" r:id="rId8"/>
    <p:sldId id="288" r:id="rId9"/>
    <p:sldId id="2145707863" r:id="rId10"/>
    <p:sldId id="289" r:id="rId11"/>
    <p:sldId id="297" r:id="rId12"/>
    <p:sldId id="299" r:id="rId13"/>
    <p:sldId id="2145707781" r:id="rId14"/>
    <p:sldId id="296" r:id="rId15"/>
    <p:sldId id="2145707779" r:id="rId16"/>
    <p:sldId id="2145707864" r:id="rId17"/>
    <p:sldId id="2145707780" r:id="rId18"/>
    <p:sldId id="298" r:id="rId19"/>
    <p:sldId id="2145707841" r:id="rId20"/>
    <p:sldId id="2145707792" r:id="rId21"/>
    <p:sldId id="2145707866" r:id="rId22"/>
    <p:sldId id="2145707865" r:id="rId23"/>
    <p:sldId id="305" r:id="rId24"/>
    <p:sldId id="2145707777" r:id="rId25"/>
    <p:sldId id="2145707867" r:id="rId26"/>
    <p:sldId id="2145707778" r:id="rId27"/>
    <p:sldId id="2145707775" r:id="rId28"/>
    <p:sldId id="2145707776" r:id="rId29"/>
    <p:sldId id="2145707869" r:id="rId30"/>
    <p:sldId id="264" r:id="rId31"/>
    <p:sldId id="324" r:id="rId32"/>
    <p:sldId id="325" r:id="rId33"/>
    <p:sldId id="326" r:id="rId34"/>
    <p:sldId id="2145707848" r:id="rId35"/>
    <p:sldId id="327" r:id="rId36"/>
    <p:sldId id="328" r:id="rId37"/>
    <p:sldId id="2145707870" r:id="rId38"/>
    <p:sldId id="2145707840" r:id="rId39"/>
    <p:sldId id="2145707849" r:id="rId40"/>
    <p:sldId id="2145707812" r:id="rId41"/>
    <p:sldId id="2145707804" r:id="rId42"/>
    <p:sldId id="2145707847" r:id="rId43"/>
    <p:sldId id="2145707806" r:id="rId44"/>
    <p:sldId id="2145707807" r:id="rId45"/>
    <p:sldId id="2145707823" r:id="rId46"/>
    <p:sldId id="2145707838" r:id="rId47"/>
    <p:sldId id="2145707815" r:id="rId48"/>
    <p:sldId id="2145707839" r:id="rId49"/>
    <p:sldId id="2145707791" r:id="rId50"/>
    <p:sldId id="303" r:id="rId51"/>
    <p:sldId id="2145707821" r:id="rId52"/>
    <p:sldId id="2145707820" r:id="rId53"/>
    <p:sldId id="2145707846" r:id="rId54"/>
    <p:sldId id="2145707851" r:id="rId55"/>
    <p:sldId id="2145707852" r:id="rId56"/>
    <p:sldId id="2145707853" r:id="rId57"/>
    <p:sldId id="2145707854" r:id="rId58"/>
    <p:sldId id="2145707855" r:id="rId59"/>
    <p:sldId id="2145707856" r:id="rId60"/>
    <p:sldId id="2145707872" r:id="rId61"/>
    <p:sldId id="2145707871" r:id="rId62"/>
    <p:sldId id="2145707825" r:id="rId63"/>
    <p:sldId id="2145707787" r:id="rId64"/>
    <p:sldId id="2145707818" r:id="rId65"/>
    <p:sldId id="2145707816" r:id="rId66"/>
    <p:sldId id="2145707811" r:id="rId67"/>
    <p:sldId id="2145707819" r:id="rId68"/>
    <p:sldId id="2145707802" r:id="rId69"/>
    <p:sldId id="2145707817" r:id="rId70"/>
    <p:sldId id="2145707788" r:id="rId71"/>
    <p:sldId id="2145707826" r:id="rId72"/>
    <p:sldId id="2145707827" r:id="rId73"/>
    <p:sldId id="2145707857" r:id="rId74"/>
    <p:sldId id="2145707858" r:id="rId75"/>
    <p:sldId id="2145707859" r:id="rId76"/>
    <p:sldId id="2145707860" r:id="rId77"/>
    <p:sldId id="2145707828" r:id="rId78"/>
    <p:sldId id="2145707830" r:id="rId79"/>
    <p:sldId id="2145707822" r:id="rId80"/>
    <p:sldId id="2145707799" r:id="rId81"/>
    <p:sldId id="2145707832" r:id="rId82"/>
    <p:sldId id="301" r:id="rId83"/>
  </p:sldIdLst>
  <p:sldSz cx="9144000" cy="6858000" type="screen4x3"/>
  <p:notesSz cx="6858000" cy="9144000"/>
  <p:embeddedFontLst>
    <p:embeddedFont>
      <p:font typeface="Flanders Art Sans" panose="020B0604020202020204" charset="0"/>
      <p:regular r:id="rId86"/>
      <p:bold r:id="rId87"/>
      <p:italic r:id="rId88"/>
      <p:boldItalic r:id="rId89"/>
    </p:embeddedFont>
    <p:embeddedFont>
      <p:font typeface="FlandersArtSans-Bold" panose="00000800000000000000" charset="0"/>
      <p:bold r:id="rId90"/>
    </p:embeddedFont>
    <p:embeddedFont>
      <p:font typeface="FlandersArtSans-Light" panose="020B0604020202020204" charset="0"/>
      <p:regular r:id="rId91"/>
    </p:embeddedFont>
    <p:embeddedFont>
      <p:font typeface="FlandersArtSans-Regular" panose="00000500000000000000" charset="0"/>
      <p:regular r:id="rId92"/>
    </p:embeddedFont>
    <p:embeddedFont>
      <p:font typeface="FlandersArtSerif-Regular" panose="020B0604020202020204" charset="0"/>
      <p:regular r:id="rId93"/>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A45A36-54A8-AC46-8621-C42C98ED7052}" name="Jutten Karen" initials="KJ" userId="S::karen.jutten@vlaanderen.be::dae81a4a-ef1d-43a5-9763-c99960d64297" providerId="AD"/>
  <p188:author id="{81FF738A-3A4D-6E31-4D7F-E7427E42A4AC}" name="Van der Veken Liz" initials="LV" userId="S::liz.vanderveken@vlaanderen.be::9c9ff65c-c01a-4326-9e61-34d644bfc613" providerId="AD"/>
  <p188:author id="{B188678E-F6E2-9263-EC4B-01FEA6645DFA}" name="Senesael Eline" initials="ES" userId="S::eline.senesael@vlaanderen.be::8202ff60-5bf5-44fa-984f-dfdd19d177ff" providerId="AD"/>
  <p188:author id="{06D231F3-8C49-6E6B-F4F4-71F3D0BD85D5}" name="Coessens Charlotte" initials="CC" userId="S::charlotte.coessens@vlaanderen.be::988cc5a6-ceb1-446a-adee-12dde87c1b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AE00"/>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782B6-75D8-4C33-9E78-72195DB8BBA5}" v="695" dt="2026-01-06T14:17:51.665"/>
    <p1510:client id="{9A53876C-5991-450A-967C-B0E75F12F3BA}" v="42" dt="2026-01-05T15:10:41.358"/>
    <p1510:client id="{C553A145-5982-41B0-82D7-5AF7F37950B9}" v="2" dt="2026-01-06T08:48:10.577"/>
    <p1510:client id="{C9F31DE0-E465-49A4-95DE-65518B7C5F3A}" v="1143" dt="2026-01-06T13:29:24.48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 pos="5581"/>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89" Type="http://schemas.openxmlformats.org/officeDocument/2006/relationships/font" Target="fonts/font4.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1.xml"/><Relationship Id="rId90" Type="http://schemas.openxmlformats.org/officeDocument/2006/relationships/font" Target="fonts/font5.fntdata"/><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font" Target="fonts/font1.fntdata"/><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7.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2.fntdata"/><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font" Target="fonts/font8.fntdata"/><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tten Karen" userId="dae81a4a-ef1d-43a5-9763-c99960d64297" providerId="ADAL" clId="{36DAB14A-92D2-452E-A72E-F56F4C65C7E3}"/>
    <pc:docChg chg="undo custSel addSld delSld modSld sldOrd">
      <pc:chgData name="Jutten Karen" userId="dae81a4a-ef1d-43a5-9763-c99960d64297" providerId="ADAL" clId="{36DAB14A-92D2-452E-A72E-F56F4C65C7E3}" dt="2026-01-06T08:48:10.577" v="5423" actId="20577"/>
      <pc:docMkLst>
        <pc:docMk/>
      </pc:docMkLst>
      <pc:sldChg chg="modSp mod">
        <pc:chgData name="Jutten Karen" userId="dae81a4a-ef1d-43a5-9763-c99960d64297" providerId="ADAL" clId="{36DAB14A-92D2-452E-A72E-F56F4C65C7E3}" dt="2025-12-18T08:11:23.019" v="127" actId="20577"/>
        <pc:sldMkLst>
          <pc:docMk/>
          <pc:sldMk cId="1274194740" sldId="258"/>
        </pc:sldMkLst>
        <pc:spChg chg="mod">
          <ac:chgData name="Jutten Karen" userId="dae81a4a-ef1d-43a5-9763-c99960d64297" providerId="ADAL" clId="{36DAB14A-92D2-452E-A72E-F56F4C65C7E3}" dt="2025-12-18T08:11:23.019" v="127" actId="20577"/>
          <ac:spMkLst>
            <pc:docMk/>
            <pc:sldMk cId="1274194740" sldId="258"/>
            <ac:spMk id="2" creationId="{F4780253-B537-7CED-6D1B-13B105614B4C}"/>
          </ac:spMkLst>
        </pc:spChg>
      </pc:sldChg>
      <pc:sldChg chg="modSp mod">
        <pc:chgData name="Jutten Karen" userId="dae81a4a-ef1d-43a5-9763-c99960d64297" providerId="ADAL" clId="{36DAB14A-92D2-452E-A72E-F56F4C65C7E3}" dt="2025-12-24T09:57:11.597" v="4892" actId="1076"/>
        <pc:sldMkLst>
          <pc:docMk/>
          <pc:sldMk cId="3850491208" sldId="264"/>
        </pc:sldMkLst>
        <pc:spChg chg="mod">
          <ac:chgData name="Jutten Karen" userId="dae81a4a-ef1d-43a5-9763-c99960d64297" providerId="ADAL" clId="{36DAB14A-92D2-452E-A72E-F56F4C65C7E3}" dt="2025-12-24T09:57:11.597" v="4892" actId="1076"/>
          <ac:spMkLst>
            <pc:docMk/>
            <pc:sldMk cId="3850491208" sldId="264"/>
            <ac:spMk id="2" creationId="{BA00F121-F3C3-A1AA-E873-A42E2D8723DD}"/>
          </ac:spMkLst>
        </pc:spChg>
        <pc:spChg chg="mod">
          <ac:chgData name="Jutten Karen" userId="dae81a4a-ef1d-43a5-9763-c99960d64297" providerId="ADAL" clId="{36DAB14A-92D2-452E-A72E-F56F4C65C7E3}" dt="2025-12-24T09:57:03.025" v="4891" actId="1076"/>
          <ac:spMkLst>
            <pc:docMk/>
            <pc:sldMk cId="3850491208" sldId="264"/>
            <ac:spMk id="3" creationId="{7BDCDD95-CE94-C35F-6295-6BB55320BB0E}"/>
          </ac:spMkLst>
        </pc:spChg>
      </pc:sldChg>
      <pc:sldChg chg="modSp mod">
        <pc:chgData name="Jutten Karen" userId="dae81a4a-ef1d-43a5-9763-c99960d64297" providerId="ADAL" clId="{36DAB14A-92D2-452E-A72E-F56F4C65C7E3}" dt="2025-12-24T09:06:34.255" v="3299" actId="20577"/>
        <pc:sldMkLst>
          <pc:docMk/>
          <pc:sldMk cId="3937758786" sldId="288"/>
        </pc:sldMkLst>
        <pc:spChg chg="mod">
          <ac:chgData name="Jutten Karen" userId="dae81a4a-ef1d-43a5-9763-c99960d64297" providerId="ADAL" clId="{36DAB14A-92D2-452E-A72E-F56F4C65C7E3}" dt="2025-12-24T09:03:24.914" v="2991" actId="20577"/>
          <ac:spMkLst>
            <pc:docMk/>
            <pc:sldMk cId="3937758786" sldId="288"/>
            <ac:spMk id="2" creationId="{832B531F-6947-14C3-0B30-7139A5D980BA}"/>
          </ac:spMkLst>
        </pc:spChg>
        <pc:spChg chg="mod">
          <ac:chgData name="Jutten Karen" userId="dae81a4a-ef1d-43a5-9763-c99960d64297" providerId="ADAL" clId="{36DAB14A-92D2-452E-A72E-F56F4C65C7E3}" dt="2025-12-24T09:06:34.255" v="3299" actId="20577"/>
          <ac:spMkLst>
            <pc:docMk/>
            <pc:sldMk cId="3937758786" sldId="288"/>
            <ac:spMk id="3" creationId="{E6D777B9-786E-E291-817B-80174C5136C6}"/>
          </ac:spMkLst>
        </pc:spChg>
      </pc:sldChg>
      <pc:sldChg chg="modSp mod">
        <pc:chgData name="Jutten Karen" userId="dae81a4a-ef1d-43a5-9763-c99960d64297" providerId="ADAL" clId="{36DAB14A-92D2-452E-A72E-F56F4C65C7E3}" dt="2025-12-24T09:16:13.059" v="3456" actId="20577"/>
        <pc:sldMkLst>
          <pc:docMk/>
          <pc:sldMk cId="304693815" sldId="289"/>
        </pc:sldMkLst>
        <pc:spChg chg="mod">
          <ac:chgData name="Jutten Karen" userId="dae81a4a-ef1d-43a5-9763-c99960d64297" providerId="ADAL" clId="{36DAB14A-92D2-452E-A72E-F56F4C65C7E3}" dt="2025-12-24T09:16:13.059" v="3456" actId="20577"/>
          <ac:spMkLst>
            <pc:docMk/>
            <pc:sldMk cId="304693815" sldId="289"/>
            <ac:spMk id="3" creationId="{AB17855C-A455-71D6-2A40-8BEBC930CCFD}"/>
          </ac:spMkLst>
        </pc:spChg>
      </pc:sldChg>
      <pc:sldChg chg="modSp mod">
        <pc:chgData name="Jutten Karen" userId="dae81a4a-ef1d-43a5-9763-c99960d64297" providerId="ADAL" clId="{36DAB14A-92D2-452E-A72E-F56F4C65C7E3}" dt="2025-12-24T09:21:28.076" v="3541" actId="13926"/>
        <pc:sldMkLst>
          <pc:docMk/>
          <pc:sldMk cId="3451182279" sldId="297"/>
        </pc:sldMkLst>
        <pc:spChg chg="mod">
          <ac:chgData name="Jutten Karen" userId="dae81a4a-ef1d-43a5-9763-c99960d64297" providerId="ADAL" clId="{36DAB14A-92D2-452E-A72E-F56F4C65C7E3}" dt="2025-12-24T09:21:28.076" v="3541" actId="13926"/>
          <ac:spMkLst>
            <pc:docMk/>
            <pc:sldMk cId="3451182279" sldId="297"/>
            <ac:spMk id="3" creationId="{D394BFB6-8127-C761-1F94-E508019E6357}"/>
          </ac:spMkLst>
        </pc:spChg>
      </pc:sldChg>
      <pc:sldChg chg="modSp mod">
        <pc:chgData name="Jutten Karen" userId="dae81a4a-ef1d-43a5-9763-c99960d64297" providerId="ADAL" clId="{36DAB14A-92D2-452E-A72E-F56F4C65C7E3}" dt="2025-12-24T09:22:52.516" v="3543" actId="13926"/>
        <pc:sldMkLst>
          <pc:docMk/>
          <pc:sldMk cId="1096562000" sldId="299"/>
        </pc:sldMkLst>
        <pc:spChg chg="mod">
          <ac:chgData name="Jutten Karen" userId="dae81a4a-ef1d-43a5-9763-c99960d64297" providerId="ADAL" clId="{36DAB14A-92D2-452E-A72E-F56F4C65C7E3}" dt="2025-12-24T09:22:52.516" v="3543" actId="13926"/>
          <ac:spMkLst>
            <pc:docMk/>
            <pc:sldMk cId="1096562000" sldId="299"/>
            <ac:spMk id="3" creationId="{783C7E11-BA9E-A32D-69B1-285A4711AEBF}"/>
          </ac:spMkLst>
        </pc:spChg>
      </pc:sldChg>
      <pc:sldChg chg="modSp mod">
        <pc:chgData name="Jutten Karen" userId="dae81a4a-ef1d-43a5-9763-c99960d64297" providerId="ADAL" clId="{36DAB14A-92D2-452E-A72E-F56F4C65C7E3}" dt="2025-12-24T09:25:24.279" v="3569" actId="2711"/>
        <pc:sldMkLst>
          <pc:docMk/>
          <pc:sldMk cId="4218624780" sldId="305"/>
        </pc:sldMkLst>
        <pc:spChg chg="mod">
          <ac:chgData name="Jutten Karen" userId="dae81a4a-ef1d-43a5-9763-c99960d64297" providerId="ADAL" clId="{36DAB14A-92D2-452E-A72E-F56F4C65C7E3}" dt="2025-12-24T09:25:19.338" v="3568" actId="2711"/>
          <ac:spMkLst>
            <pc:docMk/>
            <pc:sldMk cId="4218624780" sldId="305"/>
            <ac:spMk id="2" creationId="{DD185BB1-CCDA-1D2D-D005-D025B7926A2F}"/>
          </ac:spMkLst>
        </pc:spChg>
        <pc:spChg chg="mod">
          <ac:chgData name="Jutten Karen" userId="dae81a4a-ef1d-43a5-9763-c99960d64297" providerId="ADAL" clId="{36DAB14A-92D2-452E-A72E-F56F4C65C7E3}" dt="2025-12-24T09:25:24.279" v="3569" actId="2711"/>
          <ac:spMkLst>
            <pc:docMk/>
            <pc:sldMk cId="4218624780" sldId="305"/>
            <ac:spMk id="3" creationId="{32174A62-BF51-56AC-5BEC-C6E1EE9553CB}"/>
          </ac:spMkLst>
        </pc:spChg>
      </pc:sldChg>
      <pc:sldChg chg="modSp mod modNotesTx">
        <pc:chgData name="Jutten Karen" userId="dae81a4a-ef1d-43a5-9763-c99960d64297" providerId="ADAL" clId="{36DAB14A-92D2-452E-A72E-F56F4C65C7E3}" dt="2025-12-24T10:10:14.506" v="5359" actId="20577"/>
        <pc:sldMkLst>
          <pc:docMk/>
          <pc:sldMk cId="4070073700" sldId="324"/>
        </pc:sldMkLst>
        <pc:spChg chg="mod">
          <ac:chgData name="Jutten Karen" userId="dae81a4a-ef1d-43a5-9763-c99960d64297" providerId="ADAL" clId="{36DAB14A-92D2-452E-A72E-F56F4C65C7E3}" dt="2025-12-24T10:08:46.992" v="5348" actId="20577"/>
          <ac:spMkLst>
            <pc:docMk/>
            <pc:sldMk cId="4070073700" sldId="324"/>
            <ac:spMk id="2" creationId="{832B531F-6947-14C3-0B30-7139A5D980BA}"/>
          </ac:spMkLst>
        </pc:spChg>
        <pc:spChg chg="mod">
          <ac:chgData name="Jutten Karen" userId="dae81a4a-ef1d-43a5-9763-c99960d64297" providerId="ADAL" clId="{36DAB14A-92D2-452E-A72E-F56F4C65C7E3}" dt="2025-12-24T10:10:14.506" v="5359" actId="20577"/>
          <ac:spMkLst>
            <pc:docMk/>
            <pc:sldMk cId="4070073700" sldId="324"/>
            <ac:spMk id="3" creationId="{E6D777B9-786E-E291-817B-80174C5136C6}"/>
          </ac:spMkLst>
        </pc:spChg>
      </pc:sldChg>
      <pc:sldChg chg="addSp modSp mod ord modNotesTx">
        <pc:chgData name="Jutten Karen" userId="dae81a4a-ef1d-43a5-9763-c99960d64297" providerId="ADAL" clId="{36DAB14A-92D2-452E-A72E-F56F4C65C7E3}" dt="2025-12-24T10:08:04.022" v="5284" actId="20577"/>
        <pc:sldMkLst>
          <pc:docMk/>
          <pc:sldMk cId="2884171173" sldId="325"/>
        </pc:sldMkLst>
        <pc:picChg chg="mod">
          <ac:chgData name="Jutten Karen" userId="dae81a4a-ef1d-43a5-9763-c99960d64297" providerId="ADAL" clId="{36DAB14A-92D2-452E-A72E-F56F4C65C7E3}" dt="2025-12-18T15:05:34.567" v="1198" actId="1076"/>
          <ac:picMkLst>
            <pc:docMk/>
            <pc:sldMk cId="2884171173" sldId="325"/>
            <ac:picMk id="4" creationId="{CA06718A-2AE8-16A8-F173-96B1A9F6342B}"/>
          </ac:picMkLst>
        </pc:picChg>
      </pc:sldChg>
      <pc:sldChg chg="addSp modSp mod ord">
        <pc:chgData name="Jutten Karen" userId="dae81a4a-ef1d-43a5-9763-c99960d64297" providerId="ADAL" clId="{36DAB14A-92D2-452E-A72E-F56F4C65C7E3}" dt="2025-12-24T10:11:12.847" v="5374" actId="1582"/>
        <pc:sldMkLst>
          <pc:docMk/>
          <pc:sldMk cId="2346433596" sldId="326"/>
        </pc:sldMkLst>
        <pc:spChg chg="mod">
          <ac:chgData name="Jutten Karen" userId="dae81a4a-ef1d-43a5-9763-c99960d64297" providerId="ADAL" clId="{36DAB14A-92D2-452E-A72E-F56F4C65C7E3}" dt="2025-12-24T10:10:29.598" v="5368" actId="20577"/>
          <ac:spMkLst>
            <pc:docMk/>
            <pc:sldMk cId="2346433596" sldId="326"/>
            <ac:spMk id="2" creationId="{8944700D-9A8D-3ACC-1D78-A2933A16FD8C}"/>
          </ac:spMkLst>
        </pc:spChg>
        <pc:spChg chg="add mod">
          <ac:chgData name="Jutten Karen" userId="dae81a4a-ef1d-43a5-9763-c99960d64297" providerId="ADAL" clId="{36DAB14A-92D2-452E-A72E-F56F4C65C7E3}" dt="2025-12-24T10:11:12.847" v="5374" actId="1582"/>
          <ac:spMkLst>
            <pc:docMk/>
            <pc:sldMk cId="2346433596" sldId="326"/>
            <ac:spMk id="3" creationId="{1B2A1B32-B429-3E1E-9AB7-61931A2922CE}"/>
          </ac:spMkLst>
        </pc:spChg>
      </pc:sldChg>
      <pc:sldChg chg="modSp mod ord">
        <pc:chgData name="Jutten Karen" userId="dae81a4a-ef1d-43a5-9763-c99960d64297" providerId="ADAL" clId="{36DAB14A-92D2-452E-A72E-F56F4C65C7E3}" dt="2025-12-24T10:13:24.896" v="5421" actId="20577"/>
        <pc:sldMkLst>
          <pc:docMk/>
          <pc:sldMk cId="1613512821" sldId="327"/>
        </pc:sldMkLst>
        <pc:spChg chg="mod">
          <ac:chgData name="Jutten Karen" userId="dae81a4a-ef1d-43a5-9763-c99960d64297" providerId="ADAL" clId="{36DAB14A-92D2-452E-A72E-F56F4C65C7E3}" dt="2025-12-24T10:12:42.363" v="5410" actId="20577"/>
          <ac:spMkLst>
            <pc:docMk/>
            <pc:sldMk cId="1613512821" sldId="327"/>
            <ac:spMk id="2" creationId="{71FED063-61EC-9D77-9195-3B5C8C313CB1}"/>
          </ac:spMkLst>
        </pc:spChg>
        <pc:spChg chg="mod">
          <ac:chgData name="Jutten Karen" userId="dae81a4a-ef1d-43a5-9763-c99960d64297" providerId="ADAL" clId="{36DAB14A-92D2-452E-A72E-F56F4C65C7E3}" dt="2025-12-24T10:13:24.896" v="5421" actId="20577"/>
          <ac:spMkLst>
            <pc:docMk/>
            <pc:sldMk cId="1613512821" sldId="327"/>
            <ac:spMk id="3" creationId="{34B98BD2-1DB2-68CE-D567-8FD9131AB213}"/>
          </ac:spMkLst>
        </pc:spChg>
      </pc:sldChg>
      <pc:sldChg chg="addSp delSp modSp mod ord">
        <pc:chgData name="Jutten Karen" userId="dae81a4a-ef1d-43a5-9763-c99960d64297" providerId="ADAL" clId="{36DAB14A-92D2-452E-A72E-F56F4C65C7E3}" dt="2025-12-18T15:15:14.884" v="1250" actId="1076"/>
        <pc:sldMkLst>
          <pc:docMk/>
          <pc:sldMk cId="1528624708" sldId="328"/>
        </pc:sldMkLst>
        <pc:picChg chg="add mod">
          <ac:chgData name="Jutten Karen" userId="dae81a4a-ef1d-43a5-9763-c99960d64297" providerId="ADAL" clId="{36DAB14A-92D2-452E-A72E-F56F4C65C7E3}" dt="2025-12-18T15:15:14.884" v="1250" actId="1076"/>
          <ac:picMkLst>
            <pc:docMk/>
            <pc:sldMk cId="1528624708" sldId="328"/>
            <ac:picMk id="2050" creationId="{7DD5B735-879D-43C3-5931-116831B22A6D}"/>
          </ac:picMkLst>
        </pc:picChg>
      </pc:sldChg>
      <pc:sldChg chg="modSp mod modNotesTx">
        <pc:chgData name="Jutten Karen" userId="dae81a4a-ef1d-43a5-9763-c99960d64297" providerId="ADAL" clId="{36DAB14A-92D2-452E-A72E-F56F4C65C7E3}" dt="2025-12-24T09:41:44.626" v="4572" actId="5793"/>
        <pc:sldMkLst>
          <pc:docMk/>
          <pc:sldMk cId="2419146619" sldId="2145707775"/>
        </pc:sldMkLst>
        <pc:spChg chg="mod">
          <ac:chgData name="Jutten Karen" userId="dae81a4a-ef1d-43a5-9763-c99960d64297" providerId="ADAL" clId="{36DAB14A-92D2-452E-A72E-F56F4C65C7E3}" dt="2025-12-24T09:41:44.626" v="4572" actId="5793"/>
          <ac:spMkLst>
            <pc:docMk/>
            <pc:sldMk cId="2419146619" sldId="2145707775"/>
            <ac:spMk id="3" creationId="{D2E6E884-6C76-30BF-5651-F9D8CB633AC3}"/>
          </ac:spMkLst>
        </pc:spChg>
      </pc:sldChg>
      <pc:sldChg chg="modSp mod ord">
        <pc:chgData name="Jutten Karen" userId="dae81a4a-ef1d-43a5-9763-c99960d64297" providerId="ADAL" clId="{36DAB14A-92D2-452E-A72E-F56F4C65C7E3}" dt="2025-12-24T09:52:21.191" v="4742" actId="20577"/>
        <pc:sldMkLst>
          <pc:docMk/>
          <pc:sldMk cId="3249521860" sldId="2145707776"/>
        </pc:sldMkLst>
        <pc:spChg chg="mod">
          <ac:chgData name="Jutten Karen" userId="dae81a4a-ef1d-43a5-9763-c99960d64297" providerId="ADAL" clId="{36DAB14A-92D2-452E-A72E-F56F4C65C7E3}" dt="2025-12-24T09:52:21.191" v="4742" actId="20577"/>
          <ac:spMkLst>
            <pc:docMk/>
            <pc:sldMk cId="3249521860" sldId="2145707776"/>
            <ac:spMk id="3" creationId="{1C8941A6-F2EE-D021-1B70-67DE446EFE03}"/>
          </ac:spMkLst>
        </pc:spChg>
      </pc:sldChg>
      <pc:sldChg chg="delSp modSp mod">
        <pc:chgData name="Jutten Karen" userId="dae81a4a-ef1d-43a5-9763-c99960d64297" providerId="ADAL" clId="{36DAB14A-92D2-452E-A72E-F56F4C65C7E3}" dt="2025-12-24T09:31:02.061" v="3679" actId="20577"/>
        <pc:sldMkLst>
          <pc:docMk/>
          <pc:sldMk cId="1522940546" sldId="2145707777"/>
        </pc:sldMkLst>
        <pc:spChg chg="mod">
          <ac:chgData name="Jutten Karen" userId="dae81a4a-ef1d-43a5-9763-c99960d64297" providerId="ADAL" clId="{36DAB14A-92D2-452E-A72E-F56F4C65C7E3}" dt="2025-12-24T09:31:02.061" v="3679" actId="20577"/>
          <ac:spMkLst>
            <pc:docMk/>
            <pc:sldMk cId="1522940546" sldId="2145707777"/>
            <ac:spMk id="2" creationId="{D247EB5E-529C-3212-2AEF-A2AE3FC839C7}"/>
          </ac:spMkLst>
        </pc:spChg>
        <pc:spChg chg="mod">
          <ac:chgData name="Jutten Karen" userId="dae81a4a-ef1d-43a5-9763-c99960d64297" providerId="ADAL" clId="{36DAB14A-92D2-452E-A72E-F56F4C65C7E3}" dt="2025-12-24T09:26:23.366" v="3620" actId="113"/>
          <ac:spMkLst>
            <pc:docMk/>
            <pc:sldMk cId="1522940546" sldId="2145707777"/>
            <ac:spMk id="3" creationId="{2A4B9607-CE7E-E9C0-E5CB-09E06E0B18DA}"/>
          </ac:spMkLst>
        </pc:spChg>
      </pc:sldChg>
      <pc:sldChg chg="modSp mod">
        <pc:chgData name="Jutten Karen" userId="dae81a4a-ef1d-43a5-9763-c99960d64297" providerId="ADAL" clId="{36DAB14A-92D2-452E-A72E-F56F4C65C7E3}" dt="2025-12-24T09:35:39.667" v="4027" actId="114"/>
        <pc:sldMkLst>
          <pc:docMk/>
          <pc:sldMk cId="1831805354" sldId="2145707778"/>
        </pc:sldMkLst>
        <pc:spChg chg="mod">
          <ac:chgData name="Jutten Karen" userId="dae81a4a-ef1d-43a5-9763-c99960d64297" providerId="ADAL" clId="{36DAB14A-92D2-452E-A72E-F56F4C65C7E3}" dt="2025-12-24T09:35:39.667" v="4027" actId="114"/>
          <ac:spMkLst>
            <pc:docMk/>
            <pc:sldMk cId="1831805354" sldId="2145707778"/>
            <ac:spMk id="3" creationId="{F24A3503-A70F-3AAC-FEA0-47C73828020D}"/>
          </ac:spMkLst>
        </pc:spChg>
      </pc:sldChg>
      <pc:sldChg chg="modSp mod">
        <pc:chgData name="Jutten Karen" userId="dae81a4a-ef1d-43a5-9763-c99960d64297" providerId="ADAL" clId="{36DAB14A-92D2-452E-A72E-F56F4C65C7E3}" dt="2025-12-24T09:23:23.945" v="3545" actId="13926"/>
        <pc:sldMkLst>
          <pc:docMk/>
          <pc:sldMk cId="2981682705" sldId="2145707781"/>
        </pc:sldMkLst>
        <pc:spChg chg="mod">
          <ac:chgData name="Jutten Karen" userId="dae81a4a-ef1d-43a5-9763-c99960d64297" providerId="ADAL" clId="{36DAB14A-92D2-452E-A72E-F56F4C65C7E3}" dt="2025-12-24T09:23:23.945" v="3545" actId="13926"/>
          <ac:spMkLst>
            <pc:docMk/>
            <pc:sldMk cId="2981682705" sldId="2145707781"/>
            <ac:spMk id="2" creationId="{2659A65C-D168-36A7-F0A3-6EC5DBBCD12E}"/>
          </ac:spMkLst>
        </pc:spChg>
      </pc:sldChg>
      <pc:sldChg chg="modSp mod">
        <pc:chgData name="Jutten Karen" userId="dae81a4a-ef1d-43a5-9763-c99960d64297" providerId="ADAL" clId="{36DAB14A-92D2-452E-A72E-F56F4C65C7E3}" dt="2025-12-24T09:02:54.387" v="2901" actId="20577"/>
        <pc:sldMkLst>
          <pc:docMk/>
          <pc:sldMk cId="120267998" sldId="2145707793"/>
        </pc:sldMkLst>
        <pc:spChg chg="mod">
          <ac:chgData name="Jutten Karen" userId="dae81a4a-ef1d-43a5-9763-c99960d64297" providerId="ADAL" clId="{36DAB14A-92D2-452E-A72E-F56F4C65C7E3}" dt="2025-12-24T09:02:54.387" v="2901" actId="20577"/>
          <ac:spMkLst>
            <pc:docMk/>
            <pc:sldMk cId="120267998" sldId="2145707793"/>
            <ac:spMk id="2" creationId="{835A66EC-B978-20A0-F43D-3C1CA873FF77}"/>
          </ac:spMkLst>
        </pc:spChg>
      </pc:sldChg>
      <pc:sldChg chg="modSp mod">
        <pc:chgData name="Jutten Karen" userId="dae81a4a-ef1d-43a5-9763-c99960d64297" providerId="ADAL" clId="{36DAB14A-92D2-452E-A72E-F56F4C65C7E3}" dt="2025-12-18T14:35:10.815" v="463" actId="20577"/>
        <pc:sldMkLst>
          <pc:docMk/>
          <pc:sldMk cId="813819934" sldId="2145707804"/>
        </pc:sldMkLst>
        <pc:spChg chg="mod">
          <ac:chgData name="Jutten Karen" userId="dae81a4a-ef1d-43a5-9763-c99960d64297" providerId="ADAL" clId="{36DAB14A-92D2-452E-A72E-F56F4C65C7E3}" dt="2025-12-18T14:35:10.815" v="463" actId="20577"/>
          <ac:spMkLst>
            <pc:docMk/>
            <pc:sldMk cId="813819934" sldId="2145707804"/>
            <ac:spMk id="3" creationId="{9704FF0B-0DFB-8D45-167C-03FC71AD7886}"/>
          </ac:spMkLst>
        </pc:spChg>
      </pc:sldChg>
      <pc:sldChg chg="ord">
        <pc:chgData name="Jutten Karen" userId="dae81a4a-ef1d-43a5-9763-c99960d64297" providerId="ADAL" clId="{36DAB14A-92D2-452E-A72E-F56F4C65C7E3}" dt="2025-12-18T14:44:54.105" v="470"/>
        <pc:sldMkLst>
          <pc:docMk/>
          <pc:sldMk cId="2490047789" sldId="2145707815"/>
        </pc:sldMkLst>
      </pc:sldChg>
      <pc:sldChg chg="modSp mod ord">
        <pc:chgData name="Jutten Karen" userId="dae81a4a-ef1d-43a5-9763-c99960d64297" providerId="ADAL" clId="{36DAB14A-92D2-452E-A72E-F56F4C65C7E3}" dt="2025-12-18T14:46:13.098" v="476" actId="20577"/>
        <pc:sldMkLst>
          <pc:docMk/>
          <pc:sldMk cId="1526481793" sldId="2145707840"/>
        </pc:sldMkLst>
        <pc:graphicFrameChg chg="modGraphic">
          <ac:chgData name="Jutten Karen" userId="dae81a4a-ef1d-43a5-9763-c99960d64297" providerId="ADAL" clId="{36DAB14A-92D2-452E-A72E-F56F4C65C7E3}" dt="2025-12-18T14:46:13.098" v="476" actId="20577"/>
          <ac:graphicFrameMkLst>
            <pc:docMk/>
            <pc:sldMk cId="1526481793" sldId="2145707840"/>
            <ac:graphicFrameMk id="7" creationId="{BE28343B-937A-C1DD-6459-F129B5C80438}"/>
          </ac:graphicFrameMkLst>
        </pc:graphicFrameChg>
      </pc:sldChg>
      <pc:sldChg chg="addSp modSp mod ord">
        <pc:chgData name="Jutten Karen" userId="dae81a4a-ef1d-43a5-9763-c99960d64297" providerId="ADAL" clId="{36DAB14A-92D2-452E-A72E-F56F4C65C7E3}" dt="2025-12-24T10:12:30.026" v="5399" actId="1582"/>
        <pc:sldMkLst>
          <pc:docMk/>
          <pc:sldMk cId="2340546010" sldId="2145707848"/>
        </pc:sldMkLst>
        <pc:spChg chg="mod">
          <ac:chgData name="Jutten Karen" userId="dae81a4a-ef1d-43a5-9763-c99960d64297" providerId="ADAL" clId="{36DAB14A-92D2-452E-A72E-F56F4C65C7E3}" dt="2025-12-24T10:11:51.346" v="5391" actId="20577"/>
          <ac:spMkLst>
            <pc:docMk/>
            <pc:sldMk cId="2340546010" sldId="2145707848"/>
            <ac:spMk id="2" creationId="{B78AF3A5-4941-1EA6-C4DA-5A992A6A4ADD}"/>
          </ac:spMkLst>
        </pc:spChg>
        <pc:spChg chg="add mod">
          <ac:chgData name="Jutten Karen" userId="dae81a4a-ef1d-43a5-9763-c99960d64297" providerId="ADAL" clId="{36DAB14A-92D2-452E-A72E-F56F4C65C7E3}" dt="2025-12-24T10:12:30.026" v="5399" actId="1582"/>
          <ac:spMkLst>
            <pc:docMk/>
            <pc:sldMk cId="2340546010" sldId="2145707848"/>
            <ac:spMk id="3" creationId="{EAE99180-A8C5-D5D7-831C-4F28B07CEC47}"/>
          </ac:spMkLst>
        </pc:spChg>
        <pc:picChg chg="mod">
          <ac:chgData name="Jutten Karen" userId="dae81a4a-ef1d-43a5-9763-c99960d64297" providerId="ADAL" clId="{36DAB14A-92D2-452E-A72E-F56F4C65C7E3}" dt="2025-12-24T10:12:06.115" v="5395" actId="1076"/>
          <ac:picMkLst>
            <pc:docMk/>
            <pc:sldMk cId="2340546010" sldId="2145707848"/>
            <ac:picMk id="5" creationId="{B65F0204-3A7D-7370-C010-46427CF737F1}"/>
          </ac:picMkLst>
        </pc:picChg>
      </pc:sldChg>
      <pc:sldChg chg="modSp mod">
        <pc:chgData name="Jutten Karen" userId="dae81a4a-ef1d-43a5-9763-c99960d64297" providerId="ADAL" clId="{36DAB14A-92D2-452E-A72E-F56F4C65C7E3}" dt="2025-12-18T15:09:48.441" v="1245" actId="20577"/>
        <pc:sldMkLst>
          <pc:docMk/>
          <pc:sldMk cId="2264453303" sldId="2145707849"/>
        </pc:sldMkLst>
        <pc:spChg chg="mod">
          <ac:chgData name="Jutten Karen" userId="dae81a4a-ef1d-43a5-9763-c99960d64297" providerId="ADAL" clId="{36DAB14A-92D2-452E-A72E-F56F4C65C7E3}" dt="2025-12-18T15:09:33.447" v="1243" actId="20577"/>
          <ac:spMkLst>
            <pc:docMk/>
            <pc:sldMk cId="2264453303" sldId="2145707849"/>
            <ac:spMk id="2" creationId="{24809B76-341A-6C15-3341-FE02769668CC}"/>
          </ac:spMkLst>
        </pc:spChg>
        <pc:graphicFrameChg chg="mod modGraphic">
          <ac:chgData name="Jutten Karen" userId="dae81a4a-ef1d-43a5-9763-c99960d64297" providerId="ADAL" clId="{36DAB14A-92D2-452E-A72E-F56F4C65C7E3}" dt="2025-12-18T15:09:48.441" v="1245" actId="20577"/>
          <ac:graphicFrameMkLst>
            <pc:docMk/>
            <pc:sldMk cId="2264453303" sldId="2145707849"/>
            <ac:graphicFrameMk id="4" creationId="{D97F0D93-55D9-A52A-7E69-961F06AF327C}"/>
          </ac:graphicFrameMkLst>
        </pc:graphicFrameChg>
      </pc:sldChg>
      <pc:sldChg chg="modSp new mod ord">
        <pc:chgData name="Jutten Karen" userId="dae81a4a-ef1d-43a5-9763-c99960d64297" providerId="ADAL" clId="{36DAB14A-92D2-452E-A72E-F56F4C65C7E3}" dt="2025-12-24T09:22:26.171" v="3542" actId="13926"/>
        <pc:sldMkLst>
          <pc:docMk/>
          <pc:sldMk cId="774367280" sldId="2145707863"/>
        </pc:sldMkLst>
        <pc:spChg chg="mod">
          <ac:chgData name="Jutten Karen" userId="dae81a4a-ef1d-43a5-9763-c99960d64297" providerId="ADAL" clId="{36DAB14A-92D2-452E-A72E-F56F4C65C7E3}" dt="2025-12-24T09:22:26.171" v="3542" actId="13926"/>
          <ac:spMkLst>
            <pc:docMk/>
            <pc:sldMk cId="774367280" sldId="2145707863"/>
            <ac:spMk id="2" creationId="{B21A58FC-FF3B-25A2-FF65-9505C9F2F490}"/>
          </ac:spMkLst>
        </pc:spChg>
        <pc:spChg chg="mod">
          <ac:chgData name="Jutten Karen" userId="dae81a4a-ef1d-43a5-9763-c99960d64297" providerId="ADAL" clId="{36DAB14A-92D2-452E-A72E-F56F4C65C7E3}" dt="2025-12-24T09:14:35.580" v="3425" actId="20577"/>
          <ac:spMkLst>
            <pc:docMk/>
            <pc:sldMk cId="774367280" sldId="2145707863"/>
            <ac:spMk id="3" creationId="{66325666-DA27-54F1-D841-9E6E17F5C495}"/>
          </ac:spMkLst>
        </pc:spChg>
      </pc:sldChg>
      <pc:sldChg chg="addSp modSp add mod modNotesTx">
        <pc:chgData name="Jutten Karen" userId="dae81a4a-ef1d-43a5-9763-c99960d64297" providerId="ADAL" clId="{36DAB14A-92D2-452E-A72E-F56F4C65C7E3}" dt="2025-12-24T09:01:42.353" v="2874" actId="20577"/>
        <pc:sldMkLst>
          <pc:docMk/>
          <pc:sldMk cId="1453326616" sldId="2145707865"/>
        </pc:sldMkLst>
        <pc:spChg chg="mod">
          <ac:chgData name="Jutten Karen" userId="dae81a4a-ef1d-43a5-9763-c99960d64297" providerId="ADAL" clId="{36DAB14A-92D2-452E-A72E-F56F4C65C7E3}" dt="2025-12-18T13:57:47.156" v="426" actId="20577"/>
          <ac:spMkLst>
            <pc:docMk/>
            <pc:sldMk cId="1453326616" sldId="2145707865"/>
            <ac:spMk id="2" creationId="{76464581-BF1F-24BC-9CC9-264401FD4749}"/>
          </ac:spMkLst>
        </pc:spChg>
        <pc:spChg chg="mod">
          <ac:chgData name="Jutten Karen" userId="dae81a4a-ef1d-43a5-9763-c99960d64297" providerId="ADAL" clId="{36DAB14A-92D2-452E-A72E-F56F4C65C7E3}" dt="2025-12-18T14:01:23.348" v="431"/>
          <ac:spMkLst>
            <pc:docMk/>
            <pc:sldMk cId="1453326616" sldId="2145707865"/>
            <ac:spMk id="3" creationId="{1B1CC447-5C80-5D8F-5A5A-31EA340B4B34}"/>
          </ac:spMkLst>
        </pc:spChg>
        <pc:graphicFrameChg chg="add mod modGraphic">
          <ac:chgData name="Jutten Karen" userId="dae81a4a-ef1d-43a5-9763-c99960d64297" providerId="ADAL" clId="{36DAB14A-92D2-452E-A72E-F56F4C65C7E3}" dt="2025-12-24T08:39:09.462" v="1895" actId="1076"/>
          <ac:graphicFrameMkLst>
            <pc:docMk/>
            <pc:sldMk cId="1453326616" sldId="2145707865"/>
            <ac:graphicFrameMk id="4" creationId="{75BE200A-A7FA-4FAF-9FD0-55A2895C2A01}"/>
          </ac:graphicFrameMkLst>
        </pc:graphicFrameChg>
      </pc:sldChg>
      <pc:sldChg chg="addSp delSp modSp new mod ord modClrScheme chgLayout modNotesTx">
        <pc:chgData name="Jutten Karen" userId="dae81a4a-ef1d-43a5-9763-c99960d64297" providerId="ADAL" clId="{36DAB14A-92D2-452E-A72E-F56F4C65C7E3}" dt="2025-12-24T09:01:12.449" v="2758" actId="20577"/>
        <pc:sldMkLst>
          <pc:docMk/>
          <pc:sldMk cId="295574804" sldId="2145707866"/>
        </pc:sldMkLst>
        <pc:spChg chg="mod">
          <ac:chgData name="Jutten Karen" userId="dae81a4a-ef1d-43a5-9763-c99960d64297" providerId="ADAL" clId="{36DAB14A-92D2-452E-A72E-F56F4C65C7E3}" dt="2025-12-24T09:00:18.411" v="2637" actId="20577"/>
          <ac:spMkLst>
            <pc:docMk/>
            <pc:sldMk cId="295574804" sldId="2145707866"/>
            <ac:spMk id="3" creationId="{3169EC43-80E8-AF83-9DF5-3A9498AE0800}"/>
          </ac:spMkLst>
        </pc:spChg>
        <pc:picChg chg="add mod">
          <ac:chgData name="Jutten Karen" userId="dae81a4a-ef1d-43a5-9763-c99960d64297" providerId="ADAL" clId="{36DAB14A-92D2-452E-A72E-F56F4C65C7E3}" dt="2025-12-24T08:36:29.918" v="1876" actId="1076"/>
          <ac:picMkLst>
            <pc:docMk/>
            <pc:sldMk cId="295574804" sldId="2145707866"/>
            <ac:picMk id="4" creationId="{DBD5A9C3-BF8D-66E9-1583-A9A10A7F43D4}"/>
          </ac:picMkLst>
        </pc:picChg>
      </pc:sldChg>
      <pc:sldChg chg="addSp delSp modSp new mod">
        <pc:chgData name="Jutten Karen" userId="dae81a4a-ef1d-43a5-9763-c99960d64297" providerId="ADAL" clId="{36DAB14A-92D2-452E-A72E-F56F4C65C7E3}" dt="2025-12-24T09:30:50.842" v="3670" actId="255"/>
        <pc:sldMkLst>
          <pc:docMk/>
          <pc:sldMk cId="2588164315" sldId="2145707867"/>
        </pc:sldMkLst>
        <pc:spChg chg="mod">
          <ac:chgData name="Jutten Karen" userId="dae81a4a-ef1d-43a5-9763-c99960d64297" providerId="ADAL" clId="{36DAB14A-92D2-452E-A72E-F56F4C65C7E3}" dt="2025-12-24T09:29:34.383" v="3655"/>
          <ac:spMkLst>
            <pc:docMk/>
            <pc:sldMk cId="2588164315" sldId="2145707867"/>
            <ac:spMk id="2" creationId="{70C15C31-BD26-B148-2CC3-D33B09443E93}"/>
          </ac:spMkLst>
        </pc:spChg>
        <pc:spChg chg="add mod">
          <ac:chgData name="Jutten Karen" userId="dae81a4a-ef1d-43a5-9763-c99960d64297" providerId="ADAL" clId="{36DAB14A-92D2-452E-A72E-F56F4C65C7E3}" dt="2025-12-24T09:30:12.810" v="3663" actId="1076"/>
          <ac:spMkLst>
            <pc:docMk/>
            <pc:sldMk cId="2588164315" sldId="2145707867"/>
            <ac:spMk id="8" creationId="{27806D62-BA27-441F-9582-6F68371AC4F8}"/>
          </ac:spMkLst>
        </pc:spChg>
        <pc:spChg chg="add mod">
          <ac:chgData name="Jutten Karen" userId="dae81a4a-ef1d-43a5-9763-c99960d64297" providerId="ADAL" clId="{36DAB14A-92D2-452E-A72E-F56F4C65C7E3}" dt="2025-12-24T09:30:50.842" v="3670" actId="255"/>
          <ac:spMkLst>
            <pc:docMk/>
            <pc:sldMk cId="2588164315" sldId="2145707867"/>
            <ac:spMk id="10" creationId="{5CC86C48-F44D-D5F6-1FAC-E3399BC8EB5D}"/>
          </ac:spMkLst>
        </pc:spChg>
        <pc:graphicFrameChg chg="add mod">
          <ac:chgData name="Jutten Karen" userId="dae81a4a-ef1d-43a5-9763-c99960d64297" providerId="ADAL" clId="{36DAB14A-92D2-452E-A72E-F56F4C65C7E3}" dt="2025-12-24T09:29:49.238" v="3657" actId="1076"/>
          <ac:graphicFrameMkLst>
            <pc:docMk/>
            <pc:sldMk cId="2588164315" sldId="2145707867"/>
            <ac:graphicFrameMk id="4" creationId="{F4A17349-FCDB-1C08-4131-45F384123A37}"/>
          </ac:graphicFrameMkLst>
        </pc:graphicFrameChg>
      </pc:sldChg>
      <pc:sldChg chg="modSp mod">
        <pc:chgData name="Jutten Karen" userId="dae81a4a-ef1d-43a5-9763-c99960d64297" providerId="ADAL" clId="{36DAB14A-92D2-452E-A72E-F56F4C65C7E3}" dt="2026-01-06T08:48:10.577" v="5423" actId="20577"/>
        <pc:sldMkLst>
          <pc:docMk/>
          <pc:sldMk cId="129147148" sldId="2145707869"/>
        </pc:sldMkLst>
        <pc:graphicFrameChg chg="modGraphic">
          <ac:chgData name="Jutten Karen" userId="dae81a4a-ef1d-43a5-9763-c99960d64297" providerId="ADAL" clId="{36DAB14A-92D2-452E-A72E-F56F4C65C7E3}" dt="2026-01-06T08:48:10.577" v="5423" actId="20577"/>
          <ac:graphicFrameMkLst>
            <pc:docMk/>
            <pc:sldMk cId="129147148" sldId="2145707869"/>
            <ac:graphicFrameMk id="3" creationId="{D253D249-22E2-6400-0BA0-A8F8A672CB98}"/>
          </ac:graphicFrameMkLst>
        </pc:graphicFrameChg>
      </pc:sldChg>
      <pc:sldMasterChg chg="delSldLayout">
        <pc:chgData name="Jutten Karen" userId="dae81a4a-ef1d-43a5-9763-c99960d64297" providerId="ADAL" clId="{36DAB14A-92D2-452E-A72E-F56F4C65C7E3}" dt="2025-12-24T09:30:54.778" v="3671" actId="47"/>
        <pc:sldMasterMkLst>
          <pc:docMk/>
          <pc:sldMasterMk cId="2448228591" sldId="2147483648"/>
        </pc:sldMasterMkLst>
      </pc:sldMasterChg>
    </pc:docChg>
  </pc:docChgLst>
  <pc:docChgLst>
    <pc:chgData name="Senesael Eline" userId="8202ff60-5bf5-44fa-984f-dfdd19d177ff" providerId="ADAL" clId="{39A1ECE8-5F22-427A-8161-664F135E4AEF}"/>
    <pc:docChg chg="modSld">
      <pc:chgData name="Senesael Eline" userId="8202ff60-5bf5-44fa-984f-dfdd19d177ff" providerId="ADAL" clId="{39A1ECE8-5F22-427A-8161-664F135E4AEF}" dt="2026-01-05T15:10:41.358" v="41" actId="20577"/>
      <pc:docMkLst>
        <pc:docMk/>
      </pc:docMkLst>
      <pc:sldChg chg="modSp mod">
        <pc:chgData name="Senesael Eline" userId="8202ff60-5bf5-44fa-984f-dfdd19d177ff" providerId="ADAL" clId="{39A1ECE8-5F22-427A-8161-664F135E4AEF}" dt="2026-01-05T15:09:13.823" v="29" actId="20577"/>
        <pc:sldMkLst>
          <pc:docMk/>
          <pc:sldMk cId="205233917" sldId="2145707802"/>
        </pc:sldMkLst>
        <pc:spChg chg="mod">
          <ac:chgData name="Senesael Eline" userId="8202ff60-5bf5-44fa-984f-dfdd19d177ff" providerId="ADAL" clId="{39A1ECE8-5F22-427A-8161-664F135E4AEF}" dt="2026-01-05T15:09:13.823" v="29" actId="20577"/>
          <ac:spMkLst>
            <pc:docMk/>
            <pc:sldMk cId="205233917" sldId="2145707802"/>
            <ac:spMk id="6" creationId="{D249F8E8-BB7B-55DE-A741-5F8B9C73FCC6}"/>
          </ac:spMkLst>
        </pc:spChg>
      </pc:sldChg>
      <pc:sldChg chg="modSp mod">
        <pc:chgData name="Senesael Eline" userId="8202ff60-5bf5-44fa-984f-dfdd19d177ff" providerId="ADAL" clId="{39A1ECE8-5F22-427A-8161-664F135E4AEF}" dt="2026-01-05T15:08:49.926" v="25" actId="20577"/>
        <pc:sldMkLst>
          <pc:docMk/>
          <pc:sldMk cId="1631518821" sldId="2145707811"/>
        </pc:sldMkLst>
        <pc:spChg chg="mod">
          <ac:chgData name="Senesael Eline" userId="8202ff60-5bf5-44fa-984f-dfdd19d177ff" providerId="ADAL" clId="{39A1ECE8-5F22-427A-8161-664F135E4AEF}" dt="2026-01-05T15:08:49.926" v="25" actId="20577"/>
          <ac:spMkLst>
            <pc:docMk/>
            <pc:sldMk cId="1631518821" sldId="2145707811"/>
            <ac:spMk id="3" creationId="{7740AFEA-EF42-237D-7DCD-B77F50C48B5F}"/>
          </ac:spMkLst>
        </pc:spChg>
      </pc:sldChg>
      <pc:sldChg chg="modSp mod">
        <pc:chgData name="Senesael Eline" userId="8202ff60-5bf5-44fa-984f-dfdd19d177ff" providerId="ADAL" clId="{39A1ECE8-5F22-427A-8161-664F135E4AEF}" dt="2026-01-05T15:06:14.747" v="17" actId="20577"/>
        <pc:sldMkLst>
          <pc:docMk/>
          <pc:sldMk cId="2998513393" sldId="2145707818"/>
        </pc:sldMkLst>
        <pc:spChg chg="mod">
          <ac:chgData name="Senesael Eline" userId="8202ff60-5bf5-44fa-984f-dfdd19d177ff" providerId="ADAL" clId="{39A1ECE8-5F22-427A-8161-664F135E4AEF}" dt="2026-01-05T15:06:11.539" v="15" actId="20577"/>
          <ac:spMkLst>
            <pc:docMk/>
            <pc:sldMk cId="2998513393" sldId="2145707818"/>
            <ac:spMk id="2" creationId="{0191C9B1-B562-6177-30F3-CC3B2C0CEEDF}"/>
          </ac:spMkLst>
        </pc:spChg>
        <pc:spChg chg="mod">
          <ac:chgData name="Senesael Eline" userId="8202ff60-5bf5-44fa-984f-dfdd19d177ff" providerId="ADAL" clId="{39A1ECE8-5F22-427A-8161-664F135E4AEF}" dt="2026-01-05T15:06:14.747" v="17" actId="20577"/>
          <ac:spMkLst>
            <pc:docMk/>
            <pc:sldMk cId="2998513393" sldId="2145707818"/>
            <ac:spMk id="3" creationId="{C12DB4BB-04CE-302A-FA7F-4888F38D7D70}"/>
          </ac:spMkLst>
        </pc:spChg>
      </pc:sldChg>
      <pc:sldChg chg="modSp mod">
        <pc:chgData name="Senesael Eline" userId="8202ff60-5bf5-44fa-984f-dfdd19d177ff" providerId="ADAL" clId="{39A1ECE8-5F22-427A-8161-664F135E4AEF}" dt="2026-01-05T15:05:30.091" v="7" actId="20577"/>
        <pc:sldMkLst>
          <pc:docMk/>
          <pc:sldMk cId="518664832" sldId="2145707824"/>
        </pc:sldMkLst>
        <pc:spChg chg="mod">
          <ac:chgData name="Senesael Eline" userId="8202ff60-5bf5-44fa-984f-dfdd19d177ff" providerId="ADAL" clId="{39A1ECE8-5F22-427A-8161-664F135E4AEF}" dt="2026-01-05T15:05:30.091" v="7" actId="20577"/>
          <ac:spMkLst>
            <pc:docMk/>
            <pc:sldMk cId="518664832" sldId="2145707824"/>
            <ac:spMk id="3" creationId="{9DA8BDC9-9FC1-F907-B5D3-307C089805E2}"/>
          </ac:spMkLst>
        </pc:spChg>
      </pc:sldChg>
      <pc:sldChg chg="modSp mod">
        <pc:chgData name="Senesael Eline" userId="8202ff60-5bf5-44fa-984f-dfdd19d177ff" providerId="ADAL" clId="{39A1ECE8-5F22-427A-8161-664F135E4AEF}" dt="2026-01-05T15:05:58.302" v="13" actId="20577"/>
        <pc:sldMkLst>
          <pc:docMk/>
          <pc:sldMk cId="4094878493" sldId="2145707825"/>
        </pc:sldMkLst>
        <pc:spChg chg="mod">
          <ac:chgData name="Senesael Eline" userId="8202ff60-5bf5-44fa-984f-dfdd19d177ff" providerId="ADAL" clId="{39A1ECE8-5F22-427A-8161-664F135E4AEF}" dt="2026-01-05T15:05:58.302" v="13" actId="20577"/>
          <ac:spMkLst>
            <pc:docMk/>
            <pc:sldMk cId="4094878493" sldId="2145707825"/>
            <ac:spMk id="3" creationId="{DEC9680D-3C4B-BAA9-2DFC-3F1286BE6108}"/>
          </ac:spMkLst>
        </pc:spChg>
      </pc:sldChg>
      <pc:sldChg chg="modSp mod">
        <pc:chgData name="Senesael Eline" userId="8202ff60-5bf5-44fa-984f-dfdd19d177ff" providerId="ADAL" clId="{39A1ECE8-5F22-427A-8161-664F135E4AEF}" dt="2026-01-05T15:10:41.358" v="41" actId="20577"/>
        <pc:sldMkLst>
          <pc:docMk/>
          <pc:sldMk cId="2307281411" sldId="2145707830"/>
        </pc:sldMkLst>
        <pc:spChg chg="mod">
          <ac:chgData name="Senesael Eline" userId="8202ff60-5bf5-44fa-984f-dfdd19d177ff" providerId="ADAL" clId="{39A1ECE8-5F22-427A-8161-664F135E4AEF}" dt="2026-01-05T15:10:41.358" v="41" actId="20577"/>
          <ac:spMkLst>
            <pc:docMk/>
            <pc:sldMk cId="2307281411" sldId="2145707830"/>
            <ac:spMk id="3" creationId="{1FD56B33-0917-99A1-99C2-A62AA71B86D0}"/>
          </ac:spMkLst>
        </pc:spChg>
      </pc:sldChg>
    </pc:docChg>
  </pc:docChgLst>
  <pc:docChgLst>
    <pc:chgData name="Van der Veken Liz" userId="9c9ff65c-c01a-4326-9e61-34d644bfc613" providerId="ADAL" clId="{E578AC8A-D58F-4D4F-99CE-E9D26674DF8F}"/>
    <pc:docChg chg="undo custSel addSld delSld modSld sldOrd">
      <pc:chgData name="Van der Veken Liz" userId="9c9ff65c-c01a-4326-9e61-34d644bfc613" providerId="ADAL" clId="{E578AC8A-D58F-4D4F-99CE-E9D26674DF8F}" dt="2026-01-06T13:29:24.484" v="1615" actId="20577"/>
      <pc:docMkLst>
        <pc:docMk/>
      </pc:docMkLst>
      <pc:sldChg chg="modNotesTx">
        <pc:chgData name="Van der Veken Liz" userId="9c9ff65c-c01a-4326-9e61-34d644bfc613" providerId="ADAL" clId="{E578AC8A-D58F-4D4F-99CE-E9D26674DF8F}" dt="2026-01-02T09:03:45.322" v="48" actId="20577"/>
        <pc:sldMkLst>
          <pc:docMk/>
          <pc:sldMk cId="1274194740" sldId="258"/>
        </pc:sldMkLst>
      </pc:sldChg>
      <pc:sldChg chg="modSp mod modNotesTx">
        <pc:chgData name="Van der Veken Liz" userId="9c9ff65c-c01a-4326-9e61-34d644bfc613" providerId="ADAL" clId="{E578AC8A-D58F-4D4F-99CE-E9D26674DF8F}" dt="2026-01-06T07:01:56.859" v="1385" actId="20577"/>
        <pc:sldMkLst>
          <pc:docMk/>
          <pc:sldMk cId="3850491208" sldId="264"/>
        </pc:sldMkLst>
        <pc:spChg chg="mod">
          <ac:chgData name="Van der Veken Liz" userId="9c9ff65c-c01a-4326-9e61-34d644bfc613" providerId="ADAL" clId="{E578AC8A-D58F-4D4F-99CE-E9D26674DF8F}" dt="2026-01-02T13:28:56.766" v="173" actId="20577"/>
          <ac:spMkLst>
            <pc:docMk/>
            <pc:sldMk cId="3850491208" sldId="264"/>
            <ac:spMk id="2" creationId="{BA00F121-F3C3-A1AA-E873-A42E2D8723DD}"/>
          </ac:spMkLst>
        </pc:spChg>
        <pc:spChg chg="mod">
          <ac:chgData name="Van der Veken Liz" userId="9c9ff65c-c01a-4326-9e61-34d644bfc613" providerId="ADAL" clId="{E578AC8A-D58F-4D4F-99CE-E9D26674DF8F}" dt="2026-01-06T07:01:56.859" v="1385" actId="20577"/>
          <ac:spMkLst>
            <pc:docMk/>
            <pc:sldMk cId="3850491208" sldId="264"/>
            <ac:spMk id="3" creationId="{7BDCDD95-CE94-C35F-6295-6BB55320BB0E}"/>
          </ac:spMkLst>
        </pc:spChg>
      </pc:sldChg>
      <pc:sldChg chg="modSp mod">
        <pc:chgData name="Van der Veken Liz" userId="9c9ff65c-c01a-4326-9e61-34d644bfc613" providerId="ADAL" clId="{E578AC8A-D58F-4D4F-99CE-E9D26674DF8F}" dt="2026-01-06T07:09:26.275" v="1387" actId="20577"/>
        <pc:sldMkLst>
          <pc:docMk/>
          <pc:sldMk cId="4218624780" sldId="305"/>
        </pc:sldMkLst>
        <pc:spChg chg="mod">
          <ac:chgData name="Van der Veken Liz" userId="9c9ff65c-c01a-4326-9e61-34d644bfc613" providerId="ADAL" clId="{E578AC8A-D58F-4D4F-99CE-E9D26674DF8F}" dt="2026-01-06T07:09:26.275" v="1387" actId="20577"/>
          <ac:spMkLst>
            <pc:docMk/>
            <pc:sldMk cId="4218624780" sldId="305"/>
            <ac:spMk id="3" creationId="{32174A62-BF51-56AC-5BEC-C6E1EE9553CB}"/>
          </ac:spMkLst>
        </pc:spChg>
      </pc:sldChg>
      <pc:sldChg chg="modSp mod">
        <pc:chgData name="Van der Veken Liz" userId="9c9ff65c-c01a-4326-9e61-34d644bfc613" providerId="ADAL" clId="{E578AC8A-D58F-4D4F-99CE-E9D26674DF8F}" dt="2026-01-05T10:36:30.482" v="839" actId="20577"/>
        <pc:sldMkLst>
          <pc:docMk/>
          <pc:sldMk cId="4070073700" sldId="324"/>
        </pc:sldMkLst>
        <pc:spChg chg="mod">
          <ac:chgData name="Van der Veken Liz" userId="9c9ff65c-c01a-4326-9e61-34d644bfc613" providerId="ADAL" clId="{E578AC8A-D58F-4D4F-99CE-E9D26674DF8F}" dt="2026-01-05T10:36:30.482" v="839" actId="20577"/>
          <ac:spMkLst>
            <pc:docMk/>
            <pc:sldMk cId="4070073700" sldId="324"/>
            <ac:spMk id="3" creationId="{E6D777B9-786E-E291-817B-80174C5136C6}"/>
          </ac:spMkLst>
        </pc:spChg>
      </pc:sldChg>
      <pc:sldChg chg="delSp mod modNotesTx">
        <pc:chgData name="Van der Veken Liz" userId="9c9ff65c-c01a-4326-9e61-34d644bfc613" providerId="ADAL" clId="{E578AC8A-D58F-4D4F-99CE-E9D26674DF8F}" dt="2026-01-06T13:29:24.484" v="1615" actId="20577"/>
        <pc:sldMkLst>
          <pc:docMk/>
          <pc:sldMk cId="2884171173" sldId="325"/>
        </pc:sldMkLst>
        <pc:spChg chg="del">
          <ac:chgData name="Van der Veken Liz" userId="9c9ff65c-c01a-4326-9e61-34d644bfc613" providerId="ADAL" clId="{E578AC8A-D58F-4D4F-99CE-E9D26674DF8F}" dt="2026-01-05T12:46:44.760" v="850" actId="478"/>
          <ac:spMkLst>
            <pc:docMk/>
            <pc:sldMk cId="2884171173" sldId="325"/>
            <ac:spMk id="6" creationId="{93CA7EA9-07CA-4967-9C89-0FF10F6E77CB}"/>
          </ac:spMkLst>
        </pc:spChg>
        <pc:spChg chg="del">
          <ac:chgData name="Van der Veken Liz" userId="9c9ff65c-c01a-4326-9e61-34d644bfc613" providerId="ADAL" clId="{E578AC8A-D58F-4D4F-99CE-E9D26674DF8F}" dt="2026-01-05T12:46:45.502" v="851" actId="478"/>
          <ac:spMkLst>
            <pc:docMk/>
            <pc:sldMk cId="2884171173" sldId="325"/>
            <ac:spMk id="7" creationId="{1315807E-A617-D7F0-857B-0D709D47797B}"/>
          </ac:spMkLst>
        </pc:spChg>
        <pc:picChg chg="del">
          <ac:chgData name="Van der Veken Liz" userId="9c9ff65c-c01a-4326-9e61-34d644bfc613" providerId="ADAL" clId="{E578AC8A-D58F-4D4F-99CE-E9D26674DF8F}" dt="2026-01-05T12:46:43.481" v="849" actId="478"/>
          <ac:picMkLst>
            <pc:docMk/>
            <pc:sldMk cId="2884171173" sldId="325"/>
            <ac:picMk id="5" creationId="{930F5E2D-1F9F-6F00-85D8-2FDAD4E3F34C}"/>
          </ac:picMkLst>
        </pc:picChg>
      </pc:sldChg>
      <pc:sldChg chg="addSp modSp mod">
        <pc:chgData name="Van der Veken Liz" userId="9c9ff65c-c01a-4326-9e61-34d644bfc613" providerId="ADAL" clId="{E578AC8A-D58F-4D4F-99CE-E9D26674DF8F}" dt="2026-01-05T14:42:06.524" v="859" actId="1037"/>
        <pc:sldMkLst>
          <pc:docMk/>
          <pc:sldMk cId="1613512821" sldId="327"/>
        </pc:sldMkLst>
        <pc:spChg chg="add mod">
          <ac:chgData name="Van der Veken Liz" userId="9c9ff65c-c01a-4326-9e61-34d644bfc613" providerId="ADAL" clId="{E578AC8A-D58F-4D4F-99CE-E9D26674DF8F}" dt="2026-01-05T14:42:06.524" v="859" actId="1037"/>
          <ac:spMkLst>
            <pc:docMk/>
            <pc:sldMk cId="1613512821" sldId="327"/>
            <ac:spMk id="4" creationId="{F9DB83AA-CFE2-F807-0CBC-1C7AB4981B45}"/>
          </ac:spMkLst>
        </pc:spChg>
      </pc:sldChg>
      <pc:sldChg chg="del modNotesTx">
        <pc:chgData name="Van der Veken Liz" userId="9c9ff65c-c01a-4326-9e61-34d644bfc613" providerId="ADAL" clId="{E578AC8A-D58F-4D4F-99CE-E9D26674DF8F}" dt="2026-01-05T08:14:07.664" v="481" actId="2696"/>
        <pc:sldMkLst>
          <pc:docMk/>
          <pc:sldMk cId="3813780779" sldId="332"/>
        </pc:sldMkLst>
      </pc:sldChg>
      <pc:sldChg chg="modSp mod">
        <pc:chgData name="Van der Veken Liz" userId="9c9ff65c-c01a-4326-9e61-34d644bfc613" providerId="ADAL" clId="{E578AC8A-D58F-4D4F-99CE-E9D26674DF8F}" dt="2026-01-05T08:25:32.416" v="494" actId="20577"/>
        <pc:sldMkLst>
          <pc:docMk/>
          <pc:sldMk cId="3249521860" sldId="2145707776"/>
        </pc:sldMkLst>
        <pc:spChg chg="mod">
          <ac:chgData name="Van der Veken Liz" userId="9c9ff65c-c01a-4326-9e61-34d644bfc613" providerId="ADAL" clId="{E578AC8A-D58F-4D4F-99CE-E9D26674DF8F}" dt="2026-01-05T08:25:32.416" v="494" actId="20577"/>
          <ac:spMkLst>
            <pc:docMk/>
            <pc:sldMk cId="3249521860" sldId="2145707776"/>
            <ac:spMk id="3" creationId="{1C8941A6-F2EE-D021-1B70-67DE446EFE03}"/>
          </ac:spMkLst>
        </pc:spChg>
      </pc:sldChg>
      <pc:sldChg chg="modSp mod modNotesTx">
        <pc:chgData name="Van der Veken Liz" userId="9c9ff65c-c01a-4326-9e61-34d644bfc613" providerId="ADAL" clId="{E578AC8A-D58F-4D4F-99CE-E9D26674DF8F}" dt="2026-01-02T14:20:35.087" v="179" actId="6549"/>
        <pc:sldMkLst>
          <pc:docMk/>
          <pc:sldMk cId="1522940546" sldId="2145707777"/>
        </pc:sldMkLst>
        <pc:spChg chg="mod">
          <ac:chgData name="Van der Veken Liz" userId="9c9ff65c-c01a-4326-9e61-34d644bfc613" providerId="ADAL" clId="{E578AC8A-D58F-4D4F-99CE-E9D26674DF8F}" dt="2026-01-02T14:20:35.087" v="179" actId="6549"/>
          <ac:spMkLst>
            <pc:docMk/>
            <pc:sldMk cId="1522940546" sldId="2145707777"/>
            <ac:spMk id="3" creationId="{2A4B9607-CE7E-E9C0-E5CB-09E06E0B18DA}"/>
          </ac:spMkLst>
        </pc:spChg>
      </pc:sldChg>
      <pc:sldChg chg="modSp mod">
        <pc:chgData name="Van der Veken Liz" userId="9c9ff65c-c01a-4326-9e61-34d644bfc613" providerId="ADAL" clId="{E578AC8A-D58F-4D4F-99CE-E9D26674DF8F}" dt="2026-01-02T14:52:11.747" v="205" actId="12"/>
        <pc:sldMkLst>
          <pc:docMk/>
          <pc:sldMk cId="1831805354" sldId="2145707778"/>
        </pc:sldMkLst>
        <pc:spChg chg="mod">
          <ac:chgData name="Van der Veken Liz" userId="9c9ff65c-c01a-4326-9e61-34d644bfc613" providerId="ADAL" clId="{E578AC8A-D58F-4D4F-99CE-E9D26674DF8F}" dt="2026-01-02T14:52:11.747" v="205" actId="12"/>
          <ac:spMkLst>
            <pc:docMk/>
            <pc:sldMk cId="1831805354" sldId="2145707778"/>
            <ac:spMk id="3" creationId="{F24A3503-A70F-3AAC-FEA0-47C73828020D}"/>
          </ac:spMkLst>
        </pc:spChg>
      </pc:sldChg>
      <pc:sldChg chg="ord">
        <pc:chgData name="Van der Veken Liz" userId="9c9ff65c-c01a-4326-9e61-34d644bfc613" providerId="ADAL" clId="{E578AC8A-D58F-4D4F-99CE-E9D26674DF8F}" dt="2026-01-02T09:15:34.108" v="126"/>
        <pc:sldMkLst>
          <pc:docMk/>
          <pc:sldMk cId="2490047789" sldId="2145707815"/>
        </pc:sldMkLst>
      </pc:sldChg>
      <pc:sldChg chg="modSp mod">
        <pc:chgData name="Van der Veken Liz" userId="9c9ff65c-c01a-4326-9e61-34d644bfc613" providerId="ADAL" clId="{E578AC8A-D58F-4D4F-99CE-E9D26674DF8F}" dt="2026-01-02T09:21:25.673" v="135" actId="1076"/>
        <pc:sldMkLst>
          <pc:docMk/>
          <pc:sldMk cId="2660761378" sldId="2145707828"/>
        </pc:sldMkLst>
        <pc:spChg chg="mod">
          <ac:chgData name="Van der Veken Liz" userId="9c9ff65c-c01a-4326-9e61-34d644bfc613" providerId="ADAL" clId="{E578AC8A-D58F-4D4F-99CE-E9D26674DF8F}" dt="2026-01-02T09:21:25.673" v="135" actId="1076"/>
          <ac:spMkLst>
            <pc:docMk/>
            <pc:sldMk cId="2660761378" sldId="2145707828"/>
            <ac:spMk id="3" creationId="{E8838FFC-6E10-740A-F92E-AB9AD3B8D35B}"/>
          </ac:spMkLst>
        </pc:spChg>
      </pc:sldChg>
      <pc:sldChg chg="modNotesTx">
        <pc:chgData name="Van der Veken Liz" userId="9c9ff65c-c01a-4326-9e61-34d644bfc613" providerId="ADAL" clId="{E578AC8A-D58F-4D4F-99CE-E9D26674DF8F}" dt="2026-01-02T09:14:47.306" v="124" actId="20577"/>
        <pc:sldMkLst>
          <pc:docMk/>
          <pc:sldMk cId="2264453303" sldId="2145707849"/>
        </pc:sldMkLst>
      </pc:sldChg>
      <pc:sldChg chg="ord">
        <pc:chgData name="Van der Veken Liz" userId="9c9ff65c-c01a-4326-9e61-34d644bfc613" providerId="ADAL" clId="{E578AC8A-D58F-4D4F-99CE-E9D26674DF8F}" dt="2026-01-02T09:05:46.124" v="73"/>
        <pc:sldMkLst>
          <pc:docMk/>
          <pc:sldMk cId="1453326616" sldId="2145707865"/>
        </pc:sldMkLst>
      </pc:sldChg>
      <pc:sldChg chg="ord">
        <pc:chgData name="Van der Veken Liz" userId="9c9ff65c-c01a-4326-9e61-34d644bfc613" providerId="ADAL" clId="{E578AC8A-D58F-4D4F-99CE-E9D26674DF8F}" dt="2026-01-02T09:05:40.080" v="71"/>
        <pc:sldMkLst>
          <pc:docMk/>
          <pc:sldMk cId="295574804" sldId="2145707866"/>
        </pc:sldMkLst>
      </pc:sldChg>
      <pc:sldChg chg="delSp modSp mod">
        <pc:chgData name="Van der Veken Liz" userId="9c9ff65c-c01a-4326-9e61-34d644bfc613" providerId="ADAL" clId="{E578AC8A-D58F-4D4F-99CE-E9D26674DF8F}" dt="2026-01-02T14:51:03.892" v="201" actId="20577"/>
        <pc:sldMkLst>
          <pc:docMk/>
          <pc:sldMk cId="2588164315" sldId="2145707867"/>
        </pc:sldMkLst>
        <pc:spChg chg="mod">
          <ac:chgData name="Van der Veken Liz" userId="9c9ff65c-c01a-4326-9e61-34d644bfc613" providerId="ADAL" clId="{E578AC8A-D58F-4D4F-99CE-E9D26674DF8F}" dt="2026-01-02T14:51:03.892" v="201" actId="20577"/>
          <ac:spMkLst>
            <pc:docMk/>
            <pc:sldMk cId="2588164315" sldId="2145707867"/>
            <ac:spMk id="2" creationId="{70C15C31-BD26-B148-2CC3-D33B09443E93}"/>
          </ac:spMkLst>
        </pc:spChg>
        <pc:spChg chg="mod">
          <ac:chgData name="Van der Veken Liz" userId="9c9ff65c-c01a-4326-9e61-34d644bfc613" providerId="ADAL" clId="{E578AC8A-D58F-4D4F-99CE-E9D26674DF8F}" dt="2026-01-02T14:50:35.125" v="195" actId="1076"/>
          <ac:spMkLst>
            <pc:docMk/>
            <pc:sldMk cId="2588164315" sldId="2145707867"/>
            <ac:spMk id="8" creationId="{27806D62-BA27-441F-9582-6F68371AC4F8}"/>
          </ac:spMkLst>
        </pc:spChg>
        <pc:spChg chg="mod">
          <ac:chgData name="Van der Veken Liz" userId="9c9ff65c-c01a-4326-9e61-34d644bfc613" providerId="ADAL" clId="{E578AC8A-D58F-4D4F-99CE-E9D26674DF8F}" dt="2026-01-02T14:50:55.534" v="200" actId="14100"/>
          <ac:spMkLst>
            <pc:docMk/>
            <pc:sldMk cId="2588164315" sldId="2145707867"/>
            <ac:spMk id="10" creationId="{5CC86C48-F44D-D5F6-1FAC-E3399BC8EB5D}"/>
          </ac:spMkLst>
        </pc:spChg>
        <pc:graphicFrameChg chg="mod">
          <ac:chgData name="Van der Veken Liz" userId="9c9ff65c-c01a-4326-9e61-34d644bfc613" providerId="ADAL" clId="{E578AC8A-D58F-4D4F-99CE-E9D26674DF8F}" dt="2026-01-02T14:50:29.070" v="194" actId="1076"/>
          <ac:graphicFrameMkLst>
            <pc:docMk/>
            <pc:sldMk cId="2588164315" sldId="2145707867"/>
            <ac:graphicFrameMk id="4" creationId="{F4A17349-FCDB-1C08-4131-45F384123A37}"/>
          </ac:graphicFrameMkLst>
        </pc:graphicFrameChg>
      </pc:sldChg>
      <pc:sldChg chg="addSp delSp modSp add mod modNotesTx">
        <pc:chgData name="Van der Veken Liz" userId="9c9ff65c-c01a-4326-9e61-34d644bfc613" providerId="ADAL" clId="{E578AC8A-D58F-4D4F-99CE-E9D26674DF8F}" dt="2026-01-06T09:41:14.255" v="1446" actId="20577"/>
        <pc:sldMkLst>
          <pc:docMk/>
          <pc:sldMk cId="129147148" sldId="2145707869"/>
        </pc:sldMkLst>
        <pc:spChg chg="add mod">
          <ac:chgData name="Van der Veken Liz" userId="9c9ff65c-c01a-4326-9e61-34d644bfc613" providerId="ADAL" clId="{E578AC8A-D58F-4D4F-99CE-E9D26674DF8F}" dt="2026-01-06T09:41:14.255" v="1446" actId="20577"/>
          <ac:spMkLst>
            <pc:docMk/>
            <pc:sldMk cId="129147148" sldId="2145707869"/>
            <ac:spMk id="5" creationId="{9C89A252-57B7-B612-610E-A24667275DE7}"/>
          </ac:spMkLst>
        </pc:spChg>
        <pc:spChg chg="mod">
          <ac:chgData name="Van der Veken Liz" userId="9c9ff65c-c01a-4326-9e61-34d644bfc613" providerId="ADAL" clId="{E578AC8A-D58F-4D4F-99CE-E9D26674DF8F}" dt="2026-01-06T09:40:11.535" v="1405" actId="14100"/>
          <ac:spMkLst>
            <pc:docMk/>
            <pc:sldMk cId="129147148" sldId="2145707869"/>
            <ac:spMk id="6" creationId="{940550F3-69BE-9530-C226-DF199688F519}"/>
          </ac:spMkLst>
        </pc:spChg>
        <pc:graphicFrameChg chg="add mod modGraphic">
          <ac:chgData name="Van der Veken Liz" userId="9c9ff65c-c01a-4326-9e61-34d644bfc613" providerId="ADAL" clId="{E578AC8A-D58F-4D4F-99CE-E9D26674DF8F}" dt="2026-01-06T09:36:30.587" v="1404" actId="20577"/>
          <ac:graphicFrameMkLst>
            <pc:docMk/>
            <pc:sldMk cId="129147148" sldId="2145707869"/>
            <ac:graphicFrameMk id="3" creationId="{D253D249-22E2-6400-0BA0-A8F8A672CB98}"/>
          </ac:graphicFrameMkLst>
        </pc:graphicFrameChg>
      </pc:sldChg>
      <pc:sldChg chg="addSp delSp modSp new mod">
        <pc:chgData name="Van der Veken Liz" userId="9c9ff65c-c01a-4326-9e61-34d644bfc613" providerId="ADAL" clId="{E578AC8A-D58F-4D4F-99CE-E9D26674DF8F}" dt="2026-01-05T09:36:31.372" v="530" actId="478"/>
        <pc:sldMkLst>
          <pc:docMk/>
          <pc:sldMk cId="4056826868" sldId="2145707870"/>
        </pc:sldMkLst>
        <pc:spChg chg="mod">
          <ac:chgData name="Van der Veken Liz" userId="9c9ff65c-c01a-4326-9e61-34d644bfc613" providerId="ADAL" clId="{E578AC8A-D58F-4D4F-99CE-E9D26674DF8F}" dt="2026-01-05T09:13:22.420" v="526" actId="20577"/>
          <ac:spMkLst>
            <pc:docMk/>
            <pc:sldMk cId="4056826868" sldId="2145707870"/>
            <ac:spMk id="2" creationId="{6F687C3D-82F9-3323-D8A7-E3FEB34C47E7}"/>
          </ac:spMkLst>
        </pc:spChg>
        <pc:spChg chg="del">
          <ac:chgData name="Van der Veken Liz" userId="9c9ff65c-c01a-4326-9e61-34d644bfc613" providerId="ADAL" clId="{E578AC8A-D58F-4D4F-99CE-E9D26674DF8F}" dt="2026-01-05T09:36:31.372" v="530" actId="478"/>
          <ac:spMkLst>
            <pc:docMk/>
            <pc:sldMk cId="4056826868" sldId="2145707870"/>
            <ac:spMk id="3" creationId="{1653BB0E-9004-BE83-4D19-4955965D9506}"/>
          </ac:spMkLst>
        </pc:spChg>
        <pc:picChg chg="add mod">
          <ac:chgData name="Van der Veken Liz" userId="9c9ff65c-c01a-4326-9e61-34d644bfc613" providerId="ADAL" clId="{E578AC8A-D58F-4D4F-99CE-E9D26674DF8F}" dt="2026-01-05T09:36:28.257" v="529" actId="14100"/>
          <ac:picMkLst>
            <pc:docMk/>
            <pc:sldMk cId="4056826868" sldId="2145707870"/>
            <ac:picMk id="5" creationId="{10A1CDE3-7F6E-BEA8-7684-7BD7F483A75A}"/>
          </ac:picMkLst>
        </pc:picChg>
      </pc:sldChg>
    </pc:docChg>
  </pc:docChgLst>
  <pc:docChgLst>
    <pc:chgData name="Coessens Charlotte" userId="988cc5a6-ceb1-446a-adee-12dde87c1b9a" providerId="ADAL" clId="{FDBE0871-4F4E-48B4-BCC0-5C906DE82A4B}"/>
    <pc:docChg chg="undo custSel addSld delSld modSld sldOrd">
      <pc:chgData name="Coessens Charlotte" userId="988cc5a6-ceb1-446a-adee-12dde87c1b9a" providerId="ADAL" clId="{FDBE0871-4F4E-48B4-BCC0-5C906DE82A4B}" dt="2026-01-06T14:15:58.273" v="2728" actId="20577"/>
      <pc:docMkLst>
        <pc:docMk/>
      </pc:docMkLst>
      <pc:sldChg chg="modSp mod modNotesTx">
        <pc:chgData name="Coessens Charlotte" userId="988cc5a6-ceb1-446a-adee-12dde87c1b9a" providerId="ADAL" clId="{FDBE0871-4F4E-48B4-BCC0-5C906DE82A4B}" dt="2026-01-06T14:10:43.823" v="2468" actId="20577"/>
        <pc:sldMkLst>
          <pc:docMk/>
          <pc:sldMk cId="304693815" sldId="289"/>
        </pc:sldMkLst>
        <pc:spChg chg="mod">
          <ac:chgData name="Coessens Charlotte" userId="988cc5a6-ceb1-446a-adee-12dde87c1b9a" providerId="ADAL" clId="{FDBE0871-4F4E-48B4-BCC0-5C906DE82A4B}" dt="2025-12-24T12:33:16.848" v="1018" actId="20577"/>
          <ac:spMkLst>
            <pc:docMk/>
            <pc:sldMk cId="304693815" sldId="289"/>
            <ac:spMk id="2" creationId="{2A9DFF20-ADEE-C1B7-10CE-152641B4251B}"/>
          </ac:spMkLst>
        </pc:spChg>
      </pc:sldChg>
      <pc:sldChg chg="addSp modSp mod">
        <pc:chgData name="Coessens Charlotte" userId="988cc5a6-ceb1-446a-adee-12dde87c1b9a" providerId="ADAL" clId="{FDBE0871-4F4E-48B4-BCC0-5C906DE82A4B}" dt="2025-12-24T12:40:14.746" v="1266" actId="14"/>
        <pc:sldMkLst>
          <pc:docMk/>
          <pc:sldMk cId="4007553994" sldId="296"/>
        </pc:sldMkLst>
        <pc:spChg chg="mod">
          <ac:chgData name="Coessens Charlotte" userId="988cc5a6-ceb1-446a-adee-12dde87c1b9a" providerId="ADAL" clId="{FDBE0871-4F4E-48B4-BCC0-5C906DE82A4B}" dt="2025-12-24T12:40:14.746" v="1266" actId="14"/>
          <ac:spMkLst>
            <pc:docMk/>
            <pc:sldMk cId="4007553994" sldId="296"/>
            <ac:spMk id="3" creationId="{505BD8C7-E4C4-B3D7-352E-0DE5F3AED62A}"/>
          </ac:spMkLst>
        </pc:spChg>
      </pc:sldChg>
      <pc:sldChg chg="modSp mod">
        <pc:chgData name="Coessens Charlotte" userId="988cc5a6-ceb1-446a-adee-12dde87c1b9a" providerId="ADAL" clId="{FDBE0871-4F4E-48B4-BCC0-5C906DE82A4B}" dt="2026-01-02T08:03:51.663" v="1755" actId="20577"/>
        <pc:sldMkLst>
          <pc:docMk/>
          <pc:sldMk cId="3451182279" sldId="297"/>
        </pc:sldMkLst>
        <pc:spChg chg="mod">
          <ac:chgData name="Coessens Charlotte" userId="988cc5a6-ceb1-446a-adee-12dde87c1b9a" providerId="ADAL" clId="{FDBE0871-4F4E-48B4-BCC0-5C906DE82A4B}" dt="2025-12-24T12:33:12.706" v="1015" actId="20577"/>
          <ac:spMkLst>
            <pc:docMk/>
            <pc:sldMk cId="3451182279" sldId="297"/>
            <ac:spMk id="2" creationId="{D79F1D02-65CE-2B7D-AE17-93A60F3C5C2F}"/>
          </ac:spMkLst>
        </pc:spChg>
        <pc:spChg chg="mod">
          <ac:chgData name="Coessens Charlotte" userId="988cc5a6-ceb1-446a-adee-12dde87c1b9a" providerId="ADAL" clId="{FDBE0871-4F4E-48B4-BCC0-5C906DE82A4B}" dt="2026-01-02T08:03:51.663" v="1755" actId="20577"/>
          <ac:spMkLst>
            <pc:docMk/>
            <pc:sldMk cId="3451182279" sldId="297"/>
            <ac:spMk id="3" creationId="{D394BFB6-8127-C761-1F94-E508019E6357}"/>
          </ac:spMkLst>
        </pc:spChg>
        <pc:picChg chg="mod">
          <ac:chgData name="Coessens Charlotte" userId="988cc5a6-ceb1-446a-adee-12dde87c1b9a" providerId="ADAL" clId="{FDBE0871-4F4E-48B4-BCC0-5C906DE82A4B}" dt="2025-12-24T12:33:01.682" v="967" actId="14100"/>
          <ac:picMkLst>
            <pc:docMk/>
            <pc:sldMk cId="3451182279" sldId="297"/>
            <ac:picMk id="4" creationId="{8AEB8964-C603-1D71-F9C1-245DABC95F9C}"/>
          </ac:picMkLst>
        </pc:picChg>
      </pc:sldChg>
      <pc:sldChg chg="modSp mod">
        <pc:chgData name="Coessens Charlotte" userId="988cc5a6-ceb1-446a-adee-12dde87c1b9a" providerId="ADAL" clId="{FDBE0871-4F4E-48B4-BCC0-5C906DE82A4B}" dt="2026-01-05T07:39:42.057" v="1920" actId="6549"/>
        <pc:sldMkLst>
          <pc:docMk/>
          <pc:sldMk cId="3418126070" sldId="298"/>
        </pc:sldMkLst>
        <pc:spChg chg="mod">
          <ac:chgData name="Coessens Charlotte" userId="988cc5a6-ceb1-446a-adee-12dde87c1b9a" providerId="ADAL" clId="{FDBE0871-4F4E-48B4-BCC0-5C906DE82A4B}" dt="2026-01-05T07:39:42.057" v="1920" actId="6549"/>
          <ac:spMkLst>
            <pc:docMk/>
            <pc:sldMk cId="3418126070" sldId="298"/>
            <ac:spMk id="2" creationId="{2B6259FD-60AD-AEC9-5DC9-1DDA5E36FB1B}"/>
          </ac:spMkLst>
        </pc:spChg>
        <pc:spChg chg="mod">
          <ac:chgData name="Coessens Charlotte" userId="988cc5a6-ceb1-446a-adee-12dde87c1b9a" providerId="ADAL" clId="{FDBE0871-4F4E-48B4-BCC0-5C906DE82A4B}" dt="2025-12-24T12:57:53.771" v="1503" actId="1076"/>
          <ac:spMkLst>
            <pc:docMk/>
            <pc:sldMk cId="3418126070" sldId="298"/>
            <ac:spMk id="3" creationId="{43099737-0DE8-93A4-CFFF-7B0164273FB5}"/>
          </ac:spMkLst>
        </pc:spChg>
      </pc:sldChg>
      <pc:sldChg chg="modSp mod">
        <pc:chgData name="Coessens Charlotte" userId="988cc5a6-ceb1-446a-adee-12dde87c1b9a" providerId="ADAL" clId="{FDBE0871-4F4E-48B4-BCC0-5C906DE82A4B}" dt="2025-12-24T12:36:59.617" v="1183" actId="13926"/>
        <pc:sldMkLst>
          <pc:docMk/>
          <pc:sldMk cId="1096562000" sldId="299"/>
        </pc:sldMkLst>
        <pc:spChg chg="mod">
          <ac:chgData name="Coessens Charlotte" userId="988cc5a6-ceb1-446a-adee-12dde87c1b9a" providerId="ADAL" clId="{FDBE0871-4F4E-48B4-BCC0-5C906DE82A4B}" dt="2025-12-24T12:36:59.617" v="1183" actId="13926"/>
          <ac:spMkLst>
            <pc:docMk/>
            <pc:sldMk cId="1096562000" sldId="299"/>
            <ac:spMk id="3" creationId="{783C7E11-BA9E-A32D-69B1-285A4711AEBF}"/>
          </ac:spMkLst>
        </pc:spChg>
      </pc:sldChg>
      <pc:sldChg chg="modSp mod">
        <pc:chgData name="Coessens Charlotte" userId="988cc5a6-ceb1-446a-adee-12dde87c1b9a" providerId="ADAL" clId="{FDBE0871-4F4E-48B4-BCC0-5C906DE82A4B}" dt="2025-12-18T08:37:53.118" v="504" actId="20577"/>
        <pc:sldMkLst>
          <pc:docMk/>
          <pc:sldMk cId="4218624780" sldId="305"/>
        </pc:sldMkLst>
        <pc:spChg chg="mod">
          <ac:chgData name="Coessens Charlotte" userId="988cc5a6-ceb1-446a-adee-12dde87c1b9a" providerId="ADAL" clId="{FDBE0871-4F4E-48B4-BCC0-5C906DE82A4B}" dt="2025-12-18T08:37:53.118" v="504" actId="20577"/>
          <ac:spMkLst>
            <pc:docMk/>
            <pc:sldMk cId="4218624780" sldId="305"/>
            <ac:spMk id="3" creationId="{32174A62-BF51-56AC-5BEC-C6E1EE9553CB}"/>
          </ac:spMkLst>
        </pc:spChg>
      </pc:sldChg>
      <pc:sldChg chg="add del">
        <pc:chgData name="Coessens Charlotte" userId="988cc5a6-ceb1-446a-adee-12dde87c1b9a" providerId="ADAL" clId="{FDBE0871-4F4E-48B4-BCC0-5C906DE82A4B}" dt="2025-12-16T13:03:47.512" v="2"/>
        <pc:sldMkLst>
          <pc:docMk/>
          <pc:sldMk cId="2884171173" sldId="325"/>
        </pc:sldMkLst>
      </pc:sldChg>
      <pc:sldChg chg="modSp mod">
        <pc:chgData name="Coessens Charlotte" userId="988cc5a6-ceb1-446a-adee-12dde87c1b9a" providerId="ADAL" clId="{FDBE0871-4F4E-48B4-BCC0-5C906DE82A4B}" dt="2025-12-16T13:03:58.072" v="3" actId="13926"/>
        <pc:sldMkLst>
          <pc:docMk/>
          <pc:sldMk cId="1613512821" sldId="327"/>
        </pc:sldMkLst>
        <pc:spChg chg="mod">
          <ac:chgData name="Coessens Charlotte" userId="988cc5a6-ceb1-446a-adee-12dde87c1b9a" providerId="ADAL" clId="{FDBE0871-4F4E-48B4-BCC0-5C906DE82A4B}" dt="2025-12-16T13:03:58.072" v="3" actId="13926"/>
          <ac:spMkLst>
            <pc:docMk/>
            <pc:sldMk cId="1613512821" sldId="327"/>
            <ac:spMk id="3" creationId="{34B98BD2-1DB2-68CE-D567-8FD9131AB213}"/>
          </ac:spMkLst>
        </pc:spChg>
      </pc:sldChg>
      <pc:sldChg chg="modSp mod">
        <pc:chgData name="Coessens Charlotte" userId="988cc5a6-ceb1-446a-adee-12dde87c1b9a" providerId="ADAL" clId="{FDBE0871-4F4E-48B4-BCC0-5C906DE82A4B}" dt="2025-12-24T12:40:43.140" v="1271" actId="113"/>
        <pc:sldMkLst>
          <pc:docMk/>
          <pc:sldMk cId="357428510" sldId="2145707779"/>
        </pc:sldMkLst>
        <pc:spChg chg="mod">
          <ac:chgData name="Coessens Charlotte" userId="988cc5a6-ceb1-446a-adee-12dde87c1b9a" providerId="ADAL" clId="{FDBE0871-4F4E-48B4-BCC0-5C906DE82A4B}" dt="2025-12-24T12:40:43.140" v="1271" actId="113"/>
          <ac:spMkLst>
            <pc:docMk/>
            <pc:sldMk cId="357428510" sldId="2145707779"/>
            <ac:spMk id="13" creationId="{8E938579-AB7D-7346-116C-A9BF7E95695A}"/>
          </ac:spMkLst>
        </pc:spChg>
      </pc:sldChg>
      <pc:sldChg chg="modSp mod">
        <pc:chgData name="Coessens Charlotte" userId="988cc5a6-ceb1-446a-adee-12dde87c1b9a" providerId="ADAL" clId="{FDBE0871-4F4E-48B4-BCC0-5C906DE82A4B}" dt="2026-01-06T12:39:34.002" v="2231" actId="1076"/>
        <pc:sldMkLst>
          <pc:docMk/>
          <pc:sldMk cId="2300903692" sldId="2145707780"/>
        </pc:sldMkLst>
        <pc:spChg chg="mod">
          <ac:chgData name="Coessens Charlotte" userId="988cc5a6-ceb1-446a-adee-12dde87c1b9a" providerId="ADAL" clId="{FDBE0871-4F4E-48B4-BCC0-5C906DE82A4B}" dt="2026-01-06T12:39:34.002" v="2231" actId="1076"/>
          <ac:spMkLst>
            <pc:docMk/>
            <pc:sldMk cId="2300903692" sldId="2145707780"/>
            <ac:spMk id="5" creationId="{EAB3A71C-1034-7CFF-39C9-0EE369DB1FA2}"/>
          </ac:spMkLst>
        </pc:spChg>
      </pc:sldChg>
      <pc:sldChg chg="ord">
        <pc:chgData name="Coessens Charlotte" userId="988cc5a6-ceb1-446a-adee-12dde87c1b9a" providerId="ADAL" clId="{FDBE0871-4F4E-48B4-BCC0-5C906DE82A4B}" dt="2026-01-05T11:08:06.293" v="1928"/>
        <pc:sldMkLst>
          <pc:docMk/>
          <pc:sldMk cId="1967172253" sldId="2145707787"/>
        </pc:sldMkLst>
      </pc:sldChg>
      <pc:sldChg chg="delSp modSp mod">
        <pc:chgData name="Coessens Charlotte" userId="988cc5a6-ceb1-446a-adee-12dde87c1b9a" providerId="ADAL" clId="{FDBE0871-4F4E-48B4-BCC0-5C906DE82A4B}" dt="2025-12-24T12:28:07.239" v="914" actId="1076"/>
        <pc:sldMkLst>
          <pc:docMk/>
          <pc:sldMk cId="120267998" sldId="2145707793"/>
        </pc:sldMkLst>
        <pc:spChg chg="mod">
          <ac:chgData name="Coessens Charlotte" userId="988cc5a6-ceb1-446a-adee-12dde87c1b9a" providerId="ADAL" clId="{FDBE0871-4F4E-48B4-BCC0-5C906DE82A4B}" dt="2025-12-24T12:28:07.239" v="914" actId="1076"/>
          <ac:spMkLst>
            <pc:docMk/>
            <pc:sldMk cId="120267998" sldId="2145707793"/>
            <ac:spMk id="2" creationId="{835A66EC-B978-20A0-F43D-3C1CA873FF77}"/>
          </ac:spMkLst>
        </pc:spChg>
      </pc:sldChg>
      <pc:sldChg chg="add">
        <pc:chgData name="Coessens Charlotte" userId="988cc5a6-ceb1-446a-adee-12dde87c1b9a" providerId="ADAL" clId="{FDBE0871-4F4E-48B4-BCC0-5C906DE82A4B}" dt="2026-01-05T14:57:29.824" v="1929"/>
        <pc:sldMkLst>
          <pc:docMk/>
          <pc:sldMk cId="205233917" sldId="2145707802"/>
        </pc:sldMkLst>
      </pc:sldChg>
      <pc:sldChg chg="modSp add del mod ord">
        <pc:chgData name="Coessens Charlotte" userId="988cc5a6-ceb1-446a-adee-12dde87c1b9a" providerId="ADAL" clId="{FDBE0871-4F4E-48B4-BCC0-5C906DE82A4B}" dt="2025-12-18T08:46:14.342" v="509" actId="20577"/>
        <pc:sldMkLst>
          <pc:docMk/>
          <pc:sldMk cId="813819934" sldId="2145707804"/>
        </pc:sldMkLst>
        <pc:spChg chg="mod">
          <ac:chgData name="Coessens Charlotte" userId="988cc5a6-ceb1-446a-adee-12dde87c1b9a" providerId="ADAL" clId="{FDBE0871-4F4E-48B4-BCC0-5C906DE82A4B}" dt="2025-12-18T08:46:14.342" v="509" actId="20577"/>
          <ac:spMkLst>
            <pc:docMk/>
            <pc:sldMk cId="813819934" sldId="2145707804"/>
            <ac:spMk id="3" creationId="{9704FF0B-0DFB-8D45-167C-03FC71AD7886}"/>
          </ac:spMkLst>
        </pc:spChg>
      </pc:sldChg>
      <pc:sldChg chg="modSp add mod">
        <pc:chgData name="Coessens Charlotte" userId="988cc5a6-ceb1-446a-adee-12dde87c1b9a" providerId="ADAL" clId="{FDBE0871-4F4E-48B4-BCC0-5C906DE82A4B}" dt="2026-01-06T13:22:36.644" v="2379" actId="20577"/>
        <pc:sldMkLst>
          <pc:docMk/>
          <pc:sldMk cId="4158642622" sldId="2145707806"/>
        </pc:sldMkLst>
        <pc:spChg chg="mod">
          <ac:chgData name="Coessens Charlotte" userId="988cc5a6-ceb1-446a-adee-12dde87c1b9a" providerId="ADAL" clId="{FDBE0871-4F4E-48B4-BCC0-5C906DE82A4B}" dt="2026-01-06T13:22:36.644" v="2379" actId="20577"/>
          <ac:spMkLst>
            <pc:docMk/>
            <pc:sldMk cId="4158642622" sldId="2145707806"/>
            <ac:spMk id="3" creationId="{DBD8CF04-CB6F-0577-E8F7-541A83CB69DA}"/>
          </ac:spMkLst>
        </pc:spChg>
      </pc:sldChg>
      <pc:sldChg chg="modSp mod">
        <pc:chgData name="Coessens Charlotte" userId="988cc5a6-ceb1-446a-adee-12dde87c1b9a" providerId="ADAL" clId="{FDBE0871-4F4E-48B4-BCC0-5C906DE82A4B}" dt="2026-01-02T08:36:37.895" v="1799" actId="20577"/>
        <pc:sldMkLst>
          <pc:docMk/>
          <pc:sldMk cId="1661105223" sldId="2145707807"/>
        </pc:sldMkLst>
        <pc:spChg chg="mod">
          <ac:chgData name="Coessens Charlotte" userId="988cc5a6-ceb1-446a-adee-12dde87c1b9a" providerId="ADAL" clId="{FDBE0871-4F4E-48B4-BCC0-5C906DE82A4B}" dt="2026-01-02T08:36:37.895" v="1799" actId="20577"/>
          <ac:spMkLst>
            <pc:docMk/>
            <pc:sldMk cId="1661105223" sldId="2145707807"/>
            <ac:spMk id="2" creationId="{E58C0BDD-DBC9-07FC-93EB-CCF141E6C2D8}"/>
          </ac:spMkLst>
        </pc:spChg>
        <pc:spChg chg="mod">
          <ac:chgData name="Coessens Charlotte" userId="988cc5a6-ceb1-446a-adee-12dde87c1b9a" providerId="ADAL" clId="{FDBE0871-4F4E-48B4-BCC0-5C906DE82A4B}" dt="2025-12-24T13:04:25.633" v="1751" actId="20577"/>
          <ac:spMkLst>
            <pc:docMk/>
            <pc:sldMk cId="1661105223" sldId="2145707807"/>
            <ac:spMk id="3" creationId="{B1279D13-DD0A-A60E-572E-E2BA05168C53}"/>
          </ac:spMkLst>
        </pc:spChg>
      </pc:sldChg>
      <pc:sldChg chg="add">
        <pc:chgData name="Coessens Charlotte" userId="988cc5a6-ceb1-446a-adee-12dde87c1b9a" providerId="ADAL" clId="{FDBE0871-4F4E-48B4-BCC0-5C906DE82A4B}" dt="2026-01-02T14:57:40.804" v="1917"/>
        <pc:sldMkLst>
          <pc:docMk/>
          <pc:sldMk cId="1631518821" sldId="2145707811"/>
        </pc:sldMkLst>
      </pc:sldChg>
      <pc:sldChg chg="ord">
        <pc:chgData name="Coessens Charlotte" userId="988cc5a6-ceb1-446a-adee-12dde87c1b9a" providerId="ADAL" clId="{FDBE0871-4F4E-48B4-BCC0-5C906DE82A4B}" dt="2026-01-02T14:53:02.309" v="1898"/>
        <pc:sldMkLst>
          <pc:docMk/>
          <pc:sldMk cId="2490047789" sldId="2145707815"/>
        </pc:sldMkLst>
      </pc:sldChg>
      <pc:sldChg chg="add">
        <pc:chgData name="Coessens Charlotte" userId="988cc5a6-ceb1-446a-adee-12dde87c1b9a" providerId="ADAL" clId="{FDBE0871-4F4E-48B4-BCC0-5C906DE82A4B}" dt="2026-01-02T14:57:40.804" v="1917"/>
        <pc:sldMkLst>
          <pc:docMk/>
          <pc:sldMk cId="1105962343" sldId="2145707816"/>
        </pc:sldMkLst>
      </pc:sldChg>
      <pc:sldChg chg="add">
        <pc:chgData name="Coessens Charlotte" userId="988cc5a6-ceb1-446a-adee-12dde87c1b9a" providerId="ADAL" clId="{FDBE0871-4F4E-48B4-BCC0-5C906DE82A4B}" dt="2026-01-02T14:57:40.804" v="1917"/>
        <pc:sldMkLst>
          <pc:docMk/>
          <pc:sldMk cId="1525400933" sldId="2145707817"/>
        </pc:sldMkLst>
      </pc:sldChg>
      <pc:sldChg chg="add">
        <pc:chgData name="Coessens Charlotte" userId="988cc5a6-ceb1-446a-adee-12dde87c1b9a" providerId="ADAL" clId="{FDBE0871-4F4E-48B4-BCC0-5C906DE82A4B}" dt="2026-01-02T14:57:40.804" v="1917"/>
        <pc:sldMkLst>
          <pc:docMk/>
          <pc:sldMk cId="2998513393" sldId="2145707818"/>
        </pc:sldMkLst>
      </pc:sldChg>
      <pc:sldChg chg="add">
        <pc:chgData name="Coessens Charlotte" userId="988cc5a6-ceb1-446a-adee-12dde87c1b9a" providerId="ADAL" clId="{FDBE0871-4F4E-48B4-BCC0-5C906DE82A4B}" dt="2026-01-02T14:57:40.804" v="1917"/>
        <pc:sldMkLst>
          <pc:docMk/>
          <pc:sldMk cId="3154737686" sldId="2145707819"/>
        </pc:sldMkLst>
      </pc:sldChg>
      <pc:sldChg chg="modSp mod">
        <pc:chgData name="Coessens Charlotte" userId="988cc5a6-ceb1-446a-adee-12dde87c1b9a" providerId="ADAL" clId="{FDBE0871-4F4E-48B4-BCC0-5C906DE82A4B}" dt="2026-01-05T11:00:41.763" v="1926" actId="20577"/>
        <pc:sldMkLst>
          <pc:docMk/>
          <pc:sldMk cId="146799432" sldId="2145707821"/>
        </pc:sldMkLst>
        <pc:spChg chg="mod">
          <ac:chgData name="Coessens Charlotte" userId="988cc5a6-ceb1-446a-adee-12dde87c1b9a" providerId="ADAL" clId="{FDBE0871-4F4E-48B4-BCC0-5C906DE82A4B}" dt="2026-01-05T11:00:41.763" v="1926" actId="20577"/>
          <ac:spMkLst>
            <pc:docMk/>
            <pc:sldMk cId="146799432" sldId="2145707821"/>
            <ac:spMk id="3" creationId="{65CF9ABA-935B-C68E-C754-9136937E7868}"/>
          </ac:spMkLst>
        </pc:spChg>
      </pc:sldChg>
      <pc:sldChg chg="addSp modSp mod ord">
        <pc:chgData name="Coessens Charlotte" userId="988cc5a6-ceb1-446a-adee-12dde87c1b9a" providerId="ADAL" clId="{FDBE0871-4F4E-48B4-BCC0-5C906DE82A4B}" dt="2025-12-17T10:01:17.948" v="140"/>
        <pc:sldMkLst>
          <pc:docMk/>
          <pc:sldMk cId="2745042909" sldId="2145707822"/>
        </pc:sldMkLst>
        <pc:spChg chg="mod">
          <ac:chgData name="Coessens Charlotte" userId="988cc5a6-ceb1-446a-adee-12dde87c1b9a" providerId="ADAL" clId="{FDBE0871-4F4E-48B4-BCC0-5C906DE82A4B}" dt="2025-12-17T09:59:30.972" v="135"/>
          <ac:spMkLst>
            <pc:docMk/>
            <pc:sldMk cId="2745042909" sldId="2145707822"/>
            <ac:spMk id="3" creationId="{44737EA4-80C7-81FF-CD14-5AF558F0FD39}"/>
          </ac:spMkLst>
        </pc:spChg>
        <pc:picChg chg="add">
          <ac:chgData name="Coessens Charlotte" userId="988cc5a6-ceb1-446a-adee-12dde87c1b9a" providerId="ADAL" clId="{FDBE0871-4F4E-48B4-BCC0-5C906DE82A4B}" dt="2025-12-17T09:59:33.832" v="136" actId="22"/>
          <ac:picMkLst>
            <pc:docMk/>
            <pc:sldMk cId="2745042909" sldId="2145707822"/>
            <ac:picMk id="5" creationId="{DB4E6AB6-D861-5252-C29A-803006069D2C}"/>
          </ac:picMkLst>
        </pc:picChg>
      </pc:sldChg>
      <pc:sldChg chg="modSp mod">
        <pc:chgData name="Coessens Charlotte" userId="988cc5a6-ceb1-446a-adee-12dde87c1b9a" providerId="ADAL" clId="{FDBE0871-4F4E-48B4-BCC0-5C906DE82A4B}" dt="2026-01-02T08:37:54.437" v="1815" actId="20577"/>
        <pc:sldMkLst>
          <pc:docMk/>
          <pc:sldMk cId="340035525" sldId="2145707823"/>
        </pc:sldMkLst>
        <pc:spChg chg="mod">
          <ac:chgData name="Coessens Charlotte" userId="988cc5a6-ceb1-446a-adee-12dde87c1b9a" providerId="ADAL" clId="{FDBE0871-4F4E-48B4-BCC0-5C906DE82A4B}" dt="2026-01-02T08:37:54.437" v="1815" actId="20577"/>
          <ac:spMkLst>
            <pc:docMk/>
            <pc:sldMk cId="340035525" sldId="2145707823"/>
            <ac:spMk id="2" creationId="{219AC422-A292-46CE-0C30-B0311CE9474C}"/>
          </ac:spMkLst>
        </pc:spChg>
      </pc:sldChg>
      <pc:sldChg chg="modSp del mod">
        <pc:chgData name="Coessens Charlotte" userId="988cc5a6-ceb1-446a-adee-12dde87c1b9a" providerId="ADAL" clId="{FDBE0871-4F4E-48B4-BCC0-5C906DE82A4B}" dt="2026-01-06T07:27:04.892" v="2034" actId="47"/>
        <pc:sldMkLst>
          <pc:docMk/>
          <pc:sldMk cId="518664832" sldId="2145707824"/>
        </pc:sldMkLst>
        <pc:spChg chg="mod">
          <ac:chgData name="Coessens Charlotte" userId="988cc5a6-ceb1-446a-adee-12dde87c1b9a" providerId="ADAL" clId="{FDBE0871-4F4E-48B4-BCC0-5C906DE82A4B}" dt="2026-01-06T07:27:02.453" v="2033" actId="21"/>
          <ac:spMkLst>
            <pc:docMk/>
            <pc:sldMk cId="518664832" sldId="2145707824"/>
            <ac:spMk id="2" creationId="{AE5B0900-CB27-F7EF-954A-820B71A81921}"/>
          </ac:spMkLst>
        </pc:spChg>
        <pc:spChg chg="mod">
          <ac:chgData name="Coessens Charlotte" userId="988cc5a6-ceb1-446a-adee-12dde87c1b9a" providerId="ADAL" clId="{FDBE0871-4F4E-48B4-BCC0-5C906DE82A4B}" dt="2026-01-06T07:26:45.542" v="2030" actId="21"/>
          <ac:spMkLst>
            <pc:docMk/>
            <pc:sldMk cId="518664832" sldId="2145707824"/>
            <ac:spMk id="3" creationId="{9DA8BDC9-9FC1-F907-B5D3-307C089805E2}"/>
          </ac:spMkLst>
        </pc:spChg>
      </pc:sldChg>
      <pc:sldChg chg="modSp mod ord">
        <pc:chgData name="Coessens Charlotte" userId="988cc5a6-ceb1-446a-adee-12dde87c1b9a" providerId="ADAL" clId="{FDBE0871-4F4E-48B4-BCC0-5C906DE82A4B}" dt="2026-01-02T08:53:32.818" v="1896" actId="20577"/>
        <pc:sldMkLst>
          <pc:docMk/>
          <pc:sldMk cId="4094878493" sldId="2145707825"/>
        </pc:sldMkLst>
        <pc:spChg chg="mod">
          <ac:chgData name="Coessens Charlotte" userId="988cc5a6-ceb1-446a-adee-12dde87c1b9a" providerId="ADAL" clId="{FDBE0871-4F4E-48B4-BCC0-5C906DE82A4B}" dt="2026-01-02T08:53:32.818" v="1896" actId="20577"/>
          <ac:spMkLst>
            <pc:docMk/>
            <pc:sldMk cId="4094878493" sldId="2145707825"/>
            <ac:spMk id="3" creationId="{DEC9680D-3C4B-BAA9-2DFC-3F1286BE6108}"/>
          </ac:spMkLst>
        </pc:spChg>
      </pc:sldChg>
      <pc:sldChg chg="modSp mod">
        <pc:chgData name="Coessens Charlotte" userId="988cc5a6-ceb1-446a-adee-12dde87c1b9a" providerId="ADAL" clId="{FDBE0871-4F4E-48B4-BCC0-5C906DE82A4B}" dt="2025-12-18T09:41:56.930" v="734" actId="1076"/>
        <pc:sldMkLst>
          <pc:docMk/>
          <pc:sldMk cId="2660761378" sldId="2145707828"/>
        </pc:sldMkLst>
        <pc:spChg chg="mod">
          <ac:chgData name="Coessens Charlotte" userId="988cc5a6-ceb1-446a-adee-12dde87c1b9a" providerId="ADAL" clId="{FDBE0871-4F4E-48B4-BCC0-5C906DE82A4B}" dt="2025-12-18T09:41:56.930" v="734" actId="1076"/>
          <ac:spMkLst>
            <pc:docMk/>
            <pc:sldMk cId="2660761378" sldId="2145707828"/>
            <ac:spMk id="3" creationId="{E8838FFC-6E10-740A-F92E-AB9AD3B8D35B}"/>
          </ac:spMkLst>
        </pc:spChg>
      </pc:sldChg>
      <pc:sldChg chg="modSp mod">
        <pc:chgData name="Coessens Charlotte" userId="988cc5a6-ceb1-446a-adee-12dde87c1b9a" providerId="ADAL" clId="{FDBE0871-4F4E-48B4-BCC0-5C906DE82A4B}" dt="2026-01-06T13:36:02.582" v="2467" actId="20577"/>
        <pc:sldMkLst>
          <pc:docMk/>
          <pc:sldMk cId="3009808980" sldId="2145707832"/>
        </pc:sldMkLst>
        <pc:spChg chg="mod">
          <ac:chgData name="Coessens Charlotte" userId="988cc5a6-ceb1-446a-adee-12dde87c1b9a" providerId="ADAL" clId="{FDBE0871-4F4E-48B4-BCC0-5C906DE82A4B}" dt="2026-01-06T13:36:02.582" v="2467" actId="20577"/>
          <ac:spMkLst>
            <pc:docMk/>
            <pc:sldMk cId="3009808980" sldId="2145707832"/>
            <ac:spMk id="3" creationId="{376BCA41-0A62-0624-ED27-040C8EDB6D9C}"/>
          </ac:spMkLst>
        </pc:spChg>
      </pc:sldChg>
      <pc:sldChg chg="modSp mod">
        <pc:chgData name="Coessens Charlotte" userId="988cc5a6-ceb1-446a-adee-12dde87c1b9a" providerId="ADAL" clId="{FDBE0871-4F4E-48B4-BCC0-5C906DE82A4B}" dt="2026-01-02T14:53:11.474" v="1916" actId="20577"/>
        <pc:sldMkLst>
          <pc:docMk/>
          <pc:sldMk cId="3945489304" sldId="2145707839"/>
        </pc:sldMkLst>
        <pc:spChg chg="mod">
          <ac:chgData name="Coessens Charlotte" userId="988cc5a6-ceb1-446a-adee-12dde87c1b9a" providerId="ADAL" clId="{FDBE0871-4F4E-48B4-BCC0-5C906DE82A4B}" dt="2026-01-02T14:53:11.474" v="1916" actId="20577"/>
          <ac:spMkLst>
            <pc:docMk/>
            <pc:sldMk cId="3945489304" sldId="2145707839"/>
            <ac:spMk id="2" creationId="{71B45607-9ECB-C336-D308-C1E942AA92DC}"/>
          </ac:spMkLst>
        </pc:spChg>
        <pc:spChg chg="mod">
          <ac:chgData name="Coessens Charlotte" userId="988cc5a6-ceb1-446a-adee-12dde87c1b9a" providerId="ADAL" clId="{FDBE0871-4F4E-48B4-BCC0-5C906DE82A4B}" dt="2025-12-24T13:04:41.604" v="1752" actId="13926"/>
          <ac:spMkLst>
            <pc:docMk/>
            <pc:sldMk cId="3945489304" sldId="2145707839"/>
            <ac:spMk id="3" creationId="{05B485BD-8C72-AF7F-12A7-8AC62CEECE47}"/>
          </ac:spMkLst>
        </pc:spChg>
      </pc:sldChg>
      <pc:sldChg chg="modSp add mod">
        <pc:chgData name="Coessens Charlotte" userId="988cc5a6-ceb1-446a-adee-12dde87c1b9a" providerId="ADAL" clId="{FDBE0871-4F4E-48B4-BCC0-5C906DE82A4B}" dt="2025-12-24T12:59:26.961" v="1544" actId="255"/>
        <pc:sldMkLst>
          <pc:docMk/>
          <pc:sldMk cId="1526481793" sldId="2145707840"/>
        </pc:sldMkLst>
        <pc:spChg chg="mod">
          <ac:chgData name="Coessens Charlotte" userId="988cc5a6-ceb1-446a-adee-12dde87c1b9a" providerId="ADAL" clId="{FDBE0871-4F4E-48B4-BCC0-5C906DE82A4B}" dt="2025-12-24T12:59:26.961" v="1544" actId="255"/>
          <ac:spMkLst>
            <pc:docMk/>
            <pc:sldMk cId="1526481793" sldId="2145707840"/>
            <ac:spMk id="3" creationId="{0EFFA62E-D280-2F46-D7CA-7EBA6BC25A99}"/>
          </ac:spMkLst>
        </pc:spChg>
        <pc:graphicFrameChg chg="modGraphic">
          <ac:chgData name="Coessens Charlotte" userId="988cc5a6-ceb1-446a-adee-12dde87c1b9a" providerId="ADAL" clId="{FDBE0871-4F4E-48B4-BCC0-5C906DE82A4B}" dt="2025-12-18T08:55:42.589" v="604" actId="20577"/>
          <ac:graphicFrameMkLst>
            <pc:docMk/>
            <pc:sldMk cId="1526481793" sldId="2145707840"/>
            <ac:graphicFrameMk id="7" creationId="{BE28343B-937A-C1DD-6459-F129B5C80438}"/>
          </ac:graphicFrameMkLst>
        </pc:graphicFrameChg>
      </pc:sldChg>
      <pc:sldChg chg="modSp mod">
        <pc:chgData name="Coessens Charlotte" userId="988cc5a6-ceb1-446a-adee-12dde87c1b9a" providerId="ADAL" clId="{FDBE0871-4F4E-48B4-BCC0-5C906DE82A4B}" dt="2025-12-18T08:33:34.111" v="370" actId="20577"/>
        <pc:sldMkLst>
          <pc:docMk/>
          <pc:sldMk cId="1647272996" sldId="2145707841"/>
        </pc:sldMkLst>
        <pc:spChg chg="mod">
          <ac:chgData name="Coessens Charlotte" userId="988cc5a6-ceb1-446a-adee-12dde87c1b9a" providerId="ADAL" clId="{FDBE0871-4F4E-48B4-BCC0-5C906DE82A4B}" dt="2025-12-18T08:33:34.111" v="370" actId="20577"/>
          <ac:spMkLst>
            <pc:docMk/>
            <pc:sldMk cId="1647272996" sldId="2145707841"/>
            <ac:spMk id="3" creationId="{8A461A29-A7EA-B047-66B6-89C27E4666A8}"/>
          </ac:spMkLst>
        </pc:spChg>
      </pc:sldChg>
      <pc:sldChg chg="addSp delSp modSp mod ord">
        <pc:chgData name="Coessens Charlotte" userId="988cc5a6-ceb1-446a-adee-12dde87c1b9a" providerId="ADAL" clId="{FDBE0871-4F4E-48B4-BCC0-5C906DE82A4B}" dt="2026-01-02T08:46:39.643" v="1821" actId="14100"/>
        <pc:sldMkLst>
          <pc:docMk/>
          <pc:sldMk cId="619295742" sldId="2145707846"/>
        </pc:sldMkLst>
        <pc:spChg chg="mod">
          <ac:chgData name="Coessens Charlotte" userId="988cc5a6-ceb1-446a-adee-12dde87c1b9a" providerId="ADAL" clId="{FDBE0871-4F4E-48B4-BCC0-5C906DE82A4B}" dt="2025-12-17T09:52:07.873" v="53" actId="20577"/>
          <ac:spMkLst>
            <pc:docMk/>
            <pc:sldMk cId="619295742" sldId="2145707846"/>
            <ac:spMk id="2" creationId="{AC9D53F2-D9A1-592D-A02A-1CA92F3BDDDF}"/>
          </ac:spMkLst>
        </pc:spChg>
        <pc:spChg chg="mod">
          <ac:chgData name="Coessens Charlotte" userId="988cc5a6-ceb1-446a-adee-12dde87c1b9a" providerId="ADAL" clId="{FDBE0871-4F4E-48B4-BCC0-5C906DE82A4B}" dt="2026-01-02T08:46:29.909" v="1818" actId="14100"/>
          <ac:spMkLst>
            <pc:docMk/>
            <pc:sldMk cId="619295742" sldId="2145707846"/>
            <ac:spMk id="3" creationId="{CD1868D2-A4CD-F71F-AC15-0CB8AB3C543B}"/>
          </ac:spMkLst>
        </pc:spChg>
        <pc:picChg chg="add mod">
          <ac:chgData name="Coessens Charlotte" userId="988cc5a6-ceb1-446a-adee-12dde87c1b9a" providerId="ADAL" clId="{FDBE0871-4F4E-48B4-BCC0-5C906DE82A4B}" dt="2026-01-02T08:46:39.643" v="1821" actId="14100"/>
          <ac:picMkLst>
            <pc:docMk/>
            <pc:sldMk cId="619295742" sldId="2145707846"/>
            <ac:picMk id="6" creationId="{6FA449A2-D198-8212-3604-CBDB7878075A}"/>
          </ac:picMkLst>
        </pc:picChg>
      </pc:sldChg>
      <pc:sldChg chg="modSp mod ord">
        <pc:chgData name="Coessens Charlotte" userId="988cc5a6-ceb1-446a-adee-12dde87c1b9a" providerId="ADAL" clId="{FDBE0871-4F4E-48B4-BCC0-5C906DE82A4B}" dt="2026-01-05T10:52:45.688" v="1923"/>
        <pc:sldMkLst>
          <pc:docMk/>
          <pc:sldMk cId="882436301" sldId="2145707847"/>
        </pc:sldMkLst>
        <pc:spChg chg="mod">
          <ac:chgData name="Coessens Charlotte" userId="988cc5a6-ceb1-446a-adee-12dde87c1b9a" providerId="ADAL" clId="{FDBE0871-4F4E-48B4-BCC0-5C906DE82A4B}" dt="2025-12-18T08:46:58.514" v="515" actId="20577"/>
          <ac:spMkLst>
            <pc:docMk/>
            <pc:sldMk cId="882436301" sldId="2145707847"/>
            <ac:spMk id="3" creationId="{8F55E1EE-53B7-CCF4-0756-75A0185BA58F}"/>
          </ac:spMkLst>
        </pc:spChg>
      </pc:sldChg>
      <pc:sldChg chg="addSp modSp add mod ord">
        <pc:chgData name="Coessens Charlotte" userId="988cc5a6-ceb1-446a-adee-12dde87c1b9a" providerId="ADAL" clId="{FDBE0871-4F4E-48B4-BCC0-5C906DE82A4B}" dt="2026-01-06T14:15:58.273" v="2728" actId="20577"/>
        <pc:sldMkLst>
          <pc:docMk/>
          <pc:sldMk cId="2264453303" sldId="2145707849"/>
        </pc:sldMkLst>
        <pc:spChg chg="add mod">
          <ac:chgData name="Coessens Charlotte" userId="988cc5a6-ceb1-446a-adee-12dde87c1b9a" providerId="ADAL" clId="{FDBE0871-4F4E-48B4-BCC0-5C906DE82A4B}" dt="2026-01-06T14:15:58.273" v="2728" actId="20577"/>
          <ac:spMkLst>
            <pc:docMk/>
            <pc:sldMk cId="2264453303" sldId="2145707849"/>
            <ac:spMk id="3" creationId="{AED4021A-F813-C618-1536-B48C765F6971}"/>
          </ac:spMkLst>
        </pc:spChg>
        <pc:graphicFrameChg chg="mod modGraphic">
          <ac:chgData name="Coessens Charlotte" userId="988cc5a6-ceb1-446a-adee-12dde87c1b9a" providerId="ADAL" clId="{FDBE0871-4F4E-48B4-BCC0-5C906DE82A4B}" dt="2026-01-06T14:13:44.394" v="2498" actId="20577"/>
          <ac:graphicFrameMkLst>
            <pc:docMk/>
            <pc:sldMk cId="2264453303" sldId="2145707849"/>
            <ac:graphicFrameMk id="4" creationId="{D97F0D93-55D9-A52A-7E69-961F06AF327C}"/>
          </ac:graphicFrameMkLst>
        </pc:graphicFrameChg>
      </pc:sldChg>
      <pc:sldChg chg="modSp add del mod">
        <pc:chgData name="Coessens Charlotte" userId="988cc5a6-ceb1-446a-adee-12dde87c1b9a" providerId="ADAL" clId="{FDBE0871-4F4E-48B4-BCC0-5C906DE82A4B}" dt="2026-01-05T10:51:55.740" v="1921" actId="47"/>
        <pc:sldMkLst>
          <pc:docMk/>
          <pc:sldMk cId="123050178" sldId="2145707850"/>
        </pc:sldMkLst>
      </pc:sldChg>
      <pc:sldChg chg="addSp delSp modSp new mod">
        <pc:chgData name="Coessens Charlotte" userId="988cc5a6-ceb1-446a-adee-12dde87c1b9a" providerId="ADAL" clId="{FDBE0871-4F4E-48B4-BCC0-5C906DE82A4B}" dt="2025-12-17T09:52:11.792" v="54" actId="20577"/>
        <pc:sldMkLst>
          <pc:docMk/>
          <pc:sldMk cId="2887436055" sldId="2145707851"/>
        </pc:sldMkLst>
        <pc:spChg chg="mod">
          <ac:chgData name="Coessens Charlotte" userId="988cc5a6-ceb1-446a-adee-12dde87c1b9a" providerId="ADAL" clId="{FDBE0871-4F4E-48B4-BCC0-5C906DE82A4B}" dt="2025-12-17T09:52:11.792" v="54" actId="20577"/>
          <ac:spMkLst>
            <pc:docMk/>
            <pc:sldMk cId="2887436055" sldId="2145707851"/>
            <ac:spMk id="2" creationId="{D3240C38-7310-B3DF-15F4-7E498534DD48}"/>
          </ac:spMkLst>
        </pc:spChg>
        <pc:picChg chg="add mod ord">
          <ac:chgData name="Coessens Charlotte" userId="988cc5a6-ceb1-446a-adee-12dde87c1b9a" providerId="ADAL" clId="{FDBE0871-4F4E-48B4-BCC0-5C906DE82A4B}" dt="2025-12-17T09:49:48.461" v="41" actId="1076"/>
          <ac:picMkLst>
            <pc:docMk/>
            <pc:sldMk cId="2887436055" sldId="2145707851"/>
            <ac:picMk id="5" creationId="{EEE1B902-EFA0-C3CC-1C67-AF1FF2AED531}"/>
          </ac:picMkLst>
        </pc:picChg>
      </pc:sldChg>
      <pc:sldChg chg="addSp delSp modSp new mod">
        <pc:chgData name="Coessens Charlotte" userId="988cc5a6-ceb1-446a-adee-12dde87c1b9a" providerId="ADAL" clId="{FDBE0871-4F4E-48B4-BCC0-5C906DE82A4B}" dt="2026-01-02T08:47:57.795" v="1825" actId="1076"/>
        <pc:sldMkLst>
          <pc:docMk/>
          <pc:sldMk cId="1314685457" sldId="2145707852"/>
        </pc:sldMkLst>
        <pc:spChg chg="mod">
          <ac:chgData name="Coessens Charlotte" userId="988cc5a6-ceb1-446a-adee-12dde87c1b9a" providerId="ADAL" clId="{FDBE0871-4F4E-48B4-BCC0-5C906DE82A4B}" dt="2025-12-17T09:52:14.961" v="55" actId="20577"/>
          <ac:spMkLst>
            <pc:docMk/>
            <pc:sldMk cId="1314685457" sldId="2145707852"/>
            <ac:spMk id="2" creationId="{D3D6F813-FC62-9ECB-18C2-D4659468E517}"/>
          </ac:spMkLst>
        </pc:spChg>
        <pc:spChg chg="add mod">
          <ac:chgData name="Coessens Charlotte" userId="988cc5a6-ceb1-446a-adee-12dde87c1b9a" providerId="ADAL" clId="{FDBE0871-4F4E-48B4-BCC0-5C906DE82A4B}" dt="2026-01-02T08:47:53.519" v="1822" actId="478"/>
          <ac:spMkLst>
            <pc:docMk/>
            <pc:sldMk cId="1314685457" sldId="2145707852"/>
            <ac:spMk id="4" creationId="{EF9BBA04-B99D-F54F-66F0-7C033C56D825}"/>
          </ac:spMkLst>
        </pc:spChg>
        <pc:picChg chg="add mod">
          <ac:chgData name="Coessens Charlotte" userId="988cc5a6-ceb1-446a-adee-12dde87c1b9a" providerId="ADAL" clId="{FDBE0871-4F4E-48B4-BCC0-5C906DE82A4B}" dt="2026-01-02T08:47:57.795" v="1825" actId="1076"/>
          <ac:picMkLst>
            <pc:docMk/>
            <pc:sldMk cId="1314685457" sldId="2145707852"/>
            <ac:picMk id="7" creationId="{C3F307A9-B0DF-797D-07B3-A10B7717C0D6}"/>
          </ac:picMkLst>
        </pc:picChg>
      </pc:sldChg>
      <pc:sldChg chg="addSp delSp modSp new mod">
        <pc:chgData name="Coessens Charlotte" userId="988cc5a6-ceb1-446a-adee-12dde87c1b9a" providerId="ADAL" clId="{FDBE0871-4F4E-48B4-BCC0-5C906DE82A4B}" dt="2025-12-17T09:52:21.043" v="56" actId="20577"/>
        <pc:sldMkLst>
          <pc:docMk/>
          <pc:sldMk cId="1816306636" sldId="2145707853"/>
        </pc:sldMkLst>
        <pc:spChg chg="mod">
          <ac:chgData name="Coessens Charlotte" userId="988cc5a6-ceb1-446a-adee-12dde87c1b9a" providerId="ADAL" clId="{FDBE0871-4F4E-48B4-BCC0-5C906DE82A4B}" dt="2025-12-17T09:52:21.043" v="56" actId="20577"/>
          <ac:spMkLst>
            <pc:docMk/>
            <pc:sldMk cId="1816306636" sldId="2145707853"/>
            <ac:spMk id="2" creationId="{A07D2193-3C67-143D-A9EF-1FA91E36E3AB}"/>
          </ac:spMkLst>
        </pc:spChg>
        <pc:picChg chg="add mod ord">
          <ac:chgData name="Coessens Charlotte" userId="988cc5a6-ceb1-446a-adee-12dde87c1b9a" providerId="ADAL" clId="{FDBE0871-4F4E-48B4-BCC0-5C906DE82A4B}" dt="2025-12-17T09:51:48.447" v="52" actId="14100"/>
          <ac:picMkLst>
            <pc:docMk/>
            <pc:sldMk cId="1816306636" sldId="2145707853"/>
            <ac:picMk id="5" creationId="{120D6FE8-F631-4D23-738F-5BC841590308}"/>
          </ac:picMkLst>
        </pc:picChg>
      </pc:sldChg>
      <pc:sldChg chg="addSp delSp modSp new mod ord">
        <pc:chgData name="Coessens Charlotte" userId="988cc5a6-ceb1-446a-adee-12dde87c1b9a" providerId="ADAL" clId="{FDBE0871-4F4E-48B4-BCC0-5C906DE82A4B}" dt="2026-01-06T07:26:37.428" v="2029" actId="20577"/>
        <pc:sldMkLst>
          <pc:docMk/>
          <pc:sldMk cId="1717604489" sldId="2145707854"/>
        </pc:sldMkLst>
        <pc:spChg chg="mod">
          <ac:chgData name="Coessens Charlotte" userId="988cc5a6-ceb1-446a-adee-12dde87c1b9a" providerId="ADAL" clId="{FDBE0871-4F4E-48B4-BCC0-5C906DE82A4B}" dt="2025-12-17T09:52:56.644" v="69"/>
          <ac:spMkLst>
            <pc:docMk/>
            <pc:sldMk cId="1717604489" sldId="2145707854"/>
            <ac:spMk id="2" creationId="{CFB77F73-1E85-3640-3D9E-B0531A2F63CF}"/>
          </ac:spMkLst>
        </pc:spChg>
        <pc:spChg chg="add mod">
          <ac:chgData name="Coessens Charlotte" userId="988cc5a6-ceb1-446a-adee-12dde87c1b9a" providerId="ADAL" clId="{FDBE0871-4F4E-48B4-BCC0-5C906DE82A4B}" dt="2026-01-06T07:26:37.428" v="2029" actId="20577"/>
          <ac:spMkLst>
            <pc:docMk/>
            <pc:sldMk cId="1717604489" sldId="2145707854"/>
            <ac:spMk id="3" creationId="{19CEAA53-F7A6-0C87-DEC6-0DB1828EB53C}"/>
          </ac:spMkLst>
        </pc:spChg>
        <pc:picChg chg="add mod ord">
          <ac:chgData name="Coessens Charlotte" userId="988cc5a6-ceb1-446a-adee-12dde87c1b9a" providerId="ADAL" clId="{FDBE0871-4F4E-48B4-BCC0-5C906DE82A4B}" dt="2026-01-06T07:26:29.654" v="2023" actId="1076"/>
          <ac:picMkLst>
            <pc:docMk/>
            <pc:sldMk cId="1717604489" sldId="2145707854"/>
            <ac:picMk id="5" creationId="{41F0E3C0-89DF-E954-4E69-35DD274E337C}"/>
          </ac:picMkLst>
        </pc:picChg>
      </pc:sldChg>
      <pc:sldChg chg="modSp add mod">
        <pc:chgData name="Coessens Charlotte" userId="988cc5a6-ceb1-446a-adee-12dde87c1b9a" providerId="ADAL" clId="{FDBE0871-4F4E-48B4-BCC0-5C906DE82A4B}" dt="2026-01-02T08:52:18.469" v="1874" actId="20577"/>
        <pc:sldMkLst>
          <pc:docMk/>
          <pc:sldMk cId="2606789624" sldId="2145707855"/>
        </pc:sldMkLst>
        <pc:spChg chg="mod">
          <ac:chgData name="Coessens Charlotte" userId="988cc5a6-ceb1-446a-adee-12dde87c1b9a" providerId="ADAL" clId="{FDBE0871-4F4E-48B4-BCC0-5C906DE82A4B}" dt="2025-12-17T09:56:51.268" v="79" actId="6549"/>
          <ac:spMkLst>
            <pc:docMk/>
            <pc:sldMk cId="2606789624" sldId="2145707855"/>
            <ac:spMk id="2" creationId="{0859618F-3B74-F015-094D-7D173F635D35}"/>
          </ac:spMkLst>
        </pc:spChg>
        <pc:spChg chg="mod">
          <ac:chgData name="Coessens Charlotte" userId="988cc5a6-ceb1-446a-adee-12dde87c1b9a" providerId="ADAL" clId="{FDBE0871-4F4E-48B4-BCC0-5C906DE82A4B}" dt="2026-01-02T08:52:18.469" v="1874" actId="20577"/>
          <ac:spMkLst>
            <pc:docMk/>
            <pc:sldMk cId="2606789624" sldId="2145707855"/>
            <ac:spMk id="3" creationId="{056FB928-E5E7-DC8F-D7D9-47D7CF338DE9}"/>
          </ac:spMkLst>
        </pc:spChg>
      </pc:sldChg>
      <pc:sldChg chg="modSp add mod">
        <pc:chgData name="Coessens Charlotte" userId="988cc5a6-ceb1-446a-adee-12dde87c1b9a" providerId="ADAL" clId="{FDBE0871-4F4E-48B4-BCC0-5C906DE82A4B}" dt="2025-12-17T09:56:56.450" v="81" actId="20577"/>
        <pc:sldMkLst>
          <pc:docMk/>
          <pc:sldMk cId="2646427292" sldId="2145707856"/>
        </pc:sldMkLst>
        <pc:spChg chg="mod">
          <ac:chgData name="Coessens Charlotte" userId="988cc5a6-ceb1-446a-adee-12dde87c1b9a" providerId="ADAL" clId="{FDBE0871-4F4E-48B4-BCC0-5C906DE82A4B}" dt="2025-12-17T09:56:56.450" v="81" actId="20577"/>
          <ac:spMkLst>
            <pc:docMk/>
            <pc:sldMk cId="2646427292" sldId="2145707856"/>
            <ac:spMk id="2" creationId="{42E4EB31-E4BE-30E3-836E-382775ECD06B}"/>
          </ac:spMkLst>
        </pc:spChg>
      </pc:sldChg>
      <pc:sldChg chg="addSp delSp modSp new mod ord">
        <pc:chgData name="Coessens Charlotte" userId="988cc5a6-ceb1-446a-adee-12dde87c1b9a" providerId="ADAL" clId="{FDBE0871-4F4E-48B4-BCC0-5C906DE82A4B}" dt="2025-12-17T10:02:03.418" v="142" actId="14100"/>
        <pc:sldMkLst>
          <pc:docMk/>
          <pc:sldMk cId="108895711" sldId="2145707857"/>
        </pc:sldMkLst>
        <pc:spChg chg="mod">
          <ac:chgData name="Coessens Charlotte" userId="988cc5a6-ceb1-446a-adee-12dde87c1b9a" providerId="ADAL" clId="{FDBE0871-4F4E-48B4-BCC0-5C906DE82A4B}" dt="2025-12-17T09:58:15.869" v="126" actId="20577"/>
          <ac:spMkLst>
            <pc:docMk/>
            <pc:sldMk cId="108895711" sldId="2145707857"/>
            <ac:spMk id="2" creationId="{618A235C-25AE-18CD-9E50-C1CB465AADA4}"/>
          </ac:spMkLst>
        </pc:spChg>
        <pc:picChg chg="add mod ord">
          <ac:chgData name="Coessens Charlotte" userId="988cc5a6-ceb1-446a-adee-12dde87c1b9a" providerId="ADAL" clId="{FDBE0871-4F4E-48B4-BCC0-5C906DE82A4B}" dt="2025-12-17T10:02:03.418" v="142" actId="14100"/>
          <ac:picMkLst>
            <pc:docMk/>
            <pc:sldMk cId="108895711" sldId="2145707857"/>
            <ac:picMk id="5" creationId="{9772FCFC-AA0F-61EA-50A8-8D79DC5DD0FE}"/>
          </ac:picMkLst>
        </pc:picChg>
      </pc:sldChg>
      <pc:sldChg chg="addSp modSp new">
        <pc:chgData name="Coessens Charlotte" userId="988cc5a6-ceb1-446a-adee-12dde87c1b9a" providerId="ADAL" clId="{FDBE0871-4F4E-48B4-BCC0-5C906DE82A4B}" dt="2025-12-17T10:02:22.865" v="146"/>
        <pc:sldMkLst>
          <pc:docMk/>
          <pc:sldMk cId="561723048" sldId="2145707858"/>
        </pc:sldMkLst>
        <pc:spChg chg="mod">
          <ac:chgData name="Coessens Charlotte" userId="988cc5a6-ceb1-446a-adee-12dde87c1b9a" providerId="ADAL" clId="{FDBE0871-4F4E-48B4-BCC0-5C906DE82A4B}" dt="2025-12-17T10:02:09.596" v="144"/>
          <ac:spMkLst>
            <pc:docMk/>
            <pc:sldMk cId="561723048" sldId="2145707858"/>
            <ac:spMk id="2" creationId="{39551ABB-F98F-EDB9-FA66-99E727FDFDE3}"/>
          </ac:spMkLst>
        </pc:spChg>
        <pc:spChg chg="mod">
          <ac:chgData name="Coessens Charlotte" userId="988cc5a6-ceb1-446a-adee-12dde87c1b9a" providerId="ADAL" clId="{FDBE0871-4F4E-48B4-BCC0-5C906DE82A4B}" dt="2025-12-17T10:02:19.068" v="145"/>
          <ac:spMkLst>
            <pc:docMk/>
            <pc:sldMk cId="561723048" sldId="2145707858"/>
            <ac:spMk id="3" creationId="{94CFD0C9-12A8-745B-9221-0142256A3A7F}"/>
          </ac:spMkLst>
        </pc:spChg>
        <pc:picChg chg="add mod">
          <ac:chgData name="Coessens Charlotte" userId="988cc5a6-ceb1-446a-adee-12dde87c1b9a" providerId="ADAL" clId="{FDBE0871-4F4E-48B4-BCC0-5C906DE82A4B}" dt="2025-12-17T10:02:22.865" v="146"/>
          <ac:picMkLst>
            <pc:docMk/>
            <pc:sldMk cId="561723048" sldId="2145707858"/>
            <ac:picMk id="4" creationId="{2F9B1C2E-DFA6-F77C-F578-8641C1DF5F1E}"/>
          </ac:picMkLst>
        </pc:picChg>
      </pc:sldChg>
      <pc:sldChg chg="addSp delSp modSp new mod">
        <pc:chgData name="Coessens Charlotte" userId="988cc5a6-ceb1-446a-adee-12dde87c1b9a" providerId="ADAL" clId="{FDBE0871-4F4E-48B4-BCC0-5C906DE82A4B}" dt="2025-12-17T10:03:03.137" v="153" actId="14100"/>
        <pc:sldMkLst>
          <pc:docMk/>
          <pc:sldMk cId="2470894463" sldId="2145707859"/>
        </pc:sldMkLst>
        <pc:spChg chg="mod">
          <ac:chgData name="Coessens Charlotte" userId="988cc5a6-ceb1-446a-adee-12dde87c1b9a" providerId="ADAL" clId="{FDBE0871-4F4E-48B4-BCC0-5C906DE82A4B}" dt="2025-12-17T10:02:40.260" v="149"/>
          <ac:spMkLst>
            <pc:docMk/>
            <pc:sldMk cId="2470894463" sldId="2145707859"/>
            <ac:spMk id="2" creationId="{05E87B30-259C-F0C2-4739-FA115E6338B7}"/>
          </ac:spMkLst>
        </pc:spChg>
        <pc:picChg chg="add mod ord">
          <ac:chgData name="Coessens Charlotte" userId="988cc5a6-ceb1-446a-adee-12dde87c1b9a" providerId="ADAL" clId="{FDBE0871-4F4E-48B4-BCC0-5C906DE82A4B}" dt="2025-12-17T10:03:03.137" v="153" actId="14100"/>
          <ac:picMkLst>
            <pc:docMk/>
            <pc:sldMk cId="2470894463" sldId="2145707859"/>
            <ac:picMk id="6" creationId="{54DFF121-2750-0BF5-906B-3627B2AE19C2}"/>
          </ac:picMkLst>
        </pc:picChg>
      </pc:sldChg>
      <pc:sldChg chg="modSp new mod">
        <pc:chgData name="Coessens Charlotte" userId="988cc5a6-ceb1-446a-adee-12dde87c1b9a" providerId="ADAL" clId="{FDBE0871-4F4E-48B4-BCC0-5C906DE82A4B}" dt="2026-01-05T15:03:06.044" v="1985" actId="20577"/>
        <pc:sldMkLst>
          <pc:docMk/>
          <pc:sldMk cId="1097113474" sldId="2145707860"/>
        </pc:sldMkLst>
        <pc:spChg chg="mod">
          <ac:chgData name="Coessens Charlotte" userId="988cc5a6-ceb1-446a-adee-12dde87c1b9a" providerId="ADAL" clId="{FDBE0871-4F4E-48B4-BCC0-5C906DE82A4B}" dt="2025-12-17T10:05:50.668" v="156"/>
          <ac:spMkLst>
            <pc:docMk/>
            <pc:sldMk cId="1097113474" sldId="2145707860"/>
            <ac:spMk id="2" creationId="{8C8395D2-493B-0B3B-BB97-94DE2A242760}"/>
          </ac:spMkLst>
        </pc:spChg>
        <pc:spChg chg="mod">
          <ac:chgData name="Coessens Charlotte" userId="988cc5a6-ceb1-446a-adee-12dde87c1b9a" providerId="ADAL" clId="{FDBE0871-4F4E-48B4-BCC0-5C906DE82A4B}" dt="2026-01-05T15:03:06.044" v="1985" actId="20577"/>
          <ac:spMkLst>
            <pc:docMk/>
            <pc:sldMk cId="1097113474" sldId="2145707860"/>
            <ac:spMk id="3" creationId="{879CC89F-8D3C-D565-1545-1D35D3D9DF9A}"/>
          </ac:spMkLst>
        </pc:spChg>
      </pc:sldChg>
      <pc:sldChg chg="modSp mod">
        <pc:chgData name="Coessens Charlotte" userId="988cc5a6-ceb1-446a-adee-12dde87c1b9a" providerId="ADAL" clId="{FDBE0871-4F4E-48B4-BCC0-5C906DE82A4B}" dt="2025-12-24T12:28:18.049" v="915" actId="1076"/>
        <pc:sldMkLst>
          <pc:docMk/>
          <pc:sldMk cId="774367280" sldId="2145707863"/>
        </pc:sldMkLst>
        <pc:spChg chg="mod">
          <ac:chgData name="Coessens Charlotte" userId="988cc5a6-ceb1-446a-adee-12dde87c1b9a" providerId="ADAL" clId="{FDBE0871-4F4E-48B4-BCC0-5C906DE82A4B}" dt="2025-12-24T12:27:24.664" v="858" actId="6549"/>
          <ac:spMkLst>
            <pc:docMk/>
            <pc:sldMk cId="774367280" sldId="2145707863"/>
            <ac:spMk id="2" creationId="{B21A58FC-FF3B-25A2-FF65-9505C9F2F490}"/>
          </ac:spMkLst>
        </pc:spChg>
        <pc:spChg chg="mod">
          <ac:chgData name="Coessens Charlotte" userId="988cc5a6-ceb1-446a-adee-12dde87c1b9a" providerId="ADAL" clId="{FDBE0871-4F4E-48B4-BCC0-5C906DE82A4B}" dt="2025-12-24T12:28:18.049" v="915" actId="1076"/>
          <ac:spMkLst>
            <pc:docMk/>
            <pc:sldMk cId="774367280" sldId="2145707863"/>
            <ac:spMk id="3" creationId="{66325666-DA27-54F1-D841-9E6E17F5C495}"/>
          </ac:spMkLst>
        </pc:spChg>
      </pc:sldChg>
      <pc:sldChg chg="addSp delSp modSp new mod">
        <pc:chgData name="Coessens Charlotte" userId="988cc5a6-ceb1-446a-adee-12dde87c1b9a" providerId="ADAL" clId="{FDBE0871-4F4E-48B4-BCC0-5C906DE82A4B}" dt="2026-01-06T13:07:19.680" v="2243" actId="20577"/>
        <pc:sldMkLst>
          <pc:docMk/>
          <pc:sldMk cId="1106322996" sldId="2145707864"/>
        </pc:sldMkLst>
        <pc:spChg chg="mod">
          <ac:chgData name="Coessens Charlotte" userId="988cc5a6-ceb1-446a-adee-12dde87c1b9a" providerId="ADAL" clId="{FDBE0871-4F4E-48B4-BCC0-5C906DE82A4B}" dt="2025-12-24T12:49:45.089" v="1427" actId="20577"/>
          <ac:spMkLst>
            <pc:docMk/>
            <pc:sldMk cId="1106322996" sldId="2145707864"/>
            <ac:spMk id="2" creationId="{F3CA00FA-A450-6F4C-E0E3-076DEB347763}"/>
          </ac:spMkLst>
        </pc:spChg>
        <pc:graphicFrameChg chg="add mod ord modGraphic">
          <ac:chgData name="Coessens Charlotte" userId="988cc5a6-ceb1-446a-adee-12dde87c1b9a" providerId="ADAL" clId="{FDBE0871-4F4E-48B4-BCC0-5C906DE82A4B}" dt="2026-01-06T13:07:19.680" v="2243" actId="20577"/>
          <ac:graphicFrameMkLst>
            <pc:docMk/>
            <pc:sldMk cId="1106322996" sldId="2145707864"/>
            <ac:graphicFrameMk id="4" creationId="{455BAF6C-877F-E6DE-5401-966164538960}"/>
          </ac:graphicFrameMkLst>
        </pc:graphicFrameChg>
      </pc:sldChg>
      <pc:sldChg chg="del">
        <pc:chgData name="Coessens Charlotte" userId="988cc5a6-ceb1-446a-adee-12dde87c1b9a" providerId="ADAL" clId="{FDBE0871-4F4E-48B4-BCC0-5C906DE82A4B}" dt="2026-01-05T07:14:26.998" v="1918" actId="47"/>
        <pc:sldMkLst>
          <pc:docMk/>
          <pc:sldMk cId="417752624" sldId="2145707868"/>
        </pc:sldMkLst>
      </pc:sldChg>
      <pc:sldChg chg="addSp delSp modSp new mod modClrScheme chgLayout">
        <pc:chgData name="Coessens Charlotte" userId="988cc5a6-ceb1-446a-adee-12dde87c1b9a" providerId="ADAL" clId="{FDBE0871-4F4E-48B4-BCC0-5C906DE82A4B}" dt="2026-01-06T07:29:26.650" v="2049" actId="1076"/>
        <pc:sldMkLst>
          <pc:docMk/>
          <pc:sldMk cId="1287889399" sldId="2145707871"/>
        </pc:sldMkLst>
        <pc:spChg chg="mod">
          <ac:chgData name="Coessens Charlotte" userId="988cc5a6-ceb1-446a-adee-12dde87c1b9a" providerId="ADAL" clId="{FDBE0871-4F4E-48B4-BCC0-5C906DE82A4B}" dt="2026-01-06T07:25:27.244" v="2012" actId="26606"/>
          <ac:spMkLst>
            <pc:docMk/>
            <pc:sldMk cId="1287889399" sldId="2145707871"/>
            <ac:spMk id="2" creationId="{45F09BA9-6195-ED20-8745-40BC03F1F98A}"/>
          </ac:spMkLst>
        </pc:spChg>
        <pc:spChg chg="del">
          <ac:chgData name="Coessens Charlotte" userId="988cc5a6-ceb1-446a-adee-12dde87c1b9a" providerId="ADAL" clId="{FDBE0871-4F4E-48B4-BCC0-5C906DE82A4B}" dt="2026-01-06T07:25:22.008" v="2009" actId="22"/>
          <ac:spMkLst>
            <pc:docMk/>
            <pc:sldMk cId="1287889399" sldId="2145707871"/>
            <ac:spMk id="3" creationId="{F53F0619-0093-AE4A-6924-22B7B2F66826}"/>
          </ac:spMkLst>
        </pc:spChg>
        <pc:spChg chg="add mod">
          <ac:chgData name="Coessens Charlotte" userId="988cc5a6-ceb1-446a-adee-12dde87c1b9a" providerId="ADAL" clId="{FDBE0871-4F4E-48B4-BCC0-5C906DE82A4B}" dt="2026-01-06T07:29:17.404" v="2045" actId="478"/>
          <ac:spMkLst>
            <pc:docMk/>
            <pc:sldMk cId="1287889399" sldId="2145707871"/>
            <ac:spMk id="7" creationId="{A57CE7D7-A30A-C447-1A59-2B6A88B5B7D7}"/>
          </ac:spMkLst>
        </pc:spChg>
        <pc:spChg chg="add del mod">
          <ac:chgData name="Coessens Charlotte" userId="988cc5a6-ceb1-446a-adee-12dde87c1b9a" providerId="ADAL" clId="{FDBE0871-4F4E-48B4-BCC0-5C906DE82A4B}" dt="2026-01-06T07:25:27.244" v="2012" actId="26606"/>
          <ac:spMkLst>
            <pc:docMk/>
            <pc:sldMk cId="1287889399" sldId="2145707871"/>
            <ac:spMk id="10" creationId="{1068C3BA-FBE3-3739-364D-E99A467CC84C}"/>
          </ac:spMkLst>
        </pc:spChg>
        <pc:picChg chg="add del mod ord">
          <ac:chgData name="Coessens Charlotte" userId="988cc5a6-ceb1-446a-adee-12dde87c1b9a" providerId="ADAL" clId="{FDBE0871-4F4E-48B4-BCC0-5C906DE82A4B}" dt="2026-01-06T07:29:17.404" v="2045" actId="478"/>
          <ac:picMkLst>
            <pc:docMk/>
            <pc:sldMk cId="1287889399" sldId="2145707871"/>
            <ac:picMk id="5" creationId="{8F23B414-715D-2517-3101-9E7B622E9906}"/>
          </ac:picMkLst>
        </pc:picChg>
        <pc:picChg chg="add mod">
          <ac:chgData name="Coessens Charlotte" userId="988cc5a6-ceb1-446a-adee-12dde87c1b9a" providerId="ADAL" clId="{FDBE0871-4F4E-48B4-BCC0-5C906DE82A4B}" dt="2026-01-06T07:29:26.650" v="2049" actId="1076"/>
          <ac:picMkLst>
            <pc:docMk/>
            <pc:sldMk cId="1287889399" sldId="2145707871"/>
            <ac:picMk id="9" creationId="{783FF99A-0577-F63A-DBD7-172A82AFAB3A}"/>
          </ac:picMkLst>
        </pc:picChg>
      </pc:sldChg>
      <pc:sldChg chg="modSp new mod">
        <pc:chgData name="Coessens Charlotte" userId="988cc5a6-ceb1-446a-adee-12dde87c1b9a" providerId="ADAL" clId="{FDBE0871-4F4E-48B4-BCC0-5C906DE82A4B}" dt="2026-01-06T07:27:58.274" v="2044" actId="5793"/>
        <pc:sldMkLst>
          <pc:docMk/>
          <pc:sldMk cId="2998052373" sldId="2145707872"/>
        </pc:sldMkLst>
        <pc:spChg chg="mod">
          <ac:chgData name="Coessens Charlotte" userId="988cc5a6-ceb1-446a-adee-12dde87c1b9a" providerId="ADAL" clId="{FDBE0871-4F4E-48B4-BCC0-5C906DE82A4B}" dt="2026-01-06T07:27:09.221" v="2035"/>
          <ac:spMkLst>
            <pc:docMk/>
            <pc:sldMk cId="2998052373" sldId="2145707872"/>
            <ac:spMk id="2" creationId="{65386024-B412-0F53-52E8-6B1F657F918B}"/>
          </ac:spMkLst>
        </pc:spChg>
        <pc:spChg chg="mod">
          <ac:chgData name="Coessens Charlotte" userId="988cc5a6-ceb1-446a-adee-12dde87c1b9a" providerId="ADAL" clId="{FDBE0871-4F4E-48B4-BCC0-5C906DE82A4B}" dt="2026-01-06T07:27:58.274" v="2044" actId="5793"/>
          <ac:spMkLst>
            <pc:docMk/>
            <pc:sldMk cId="2998052373" sldId="2145707872"/>
            <ac:spMk id="3" creationId="{9DF48E49-C3CB-F25A-74FB-F0C9B761E65F}"/>
          </ac:spMkLst>
        </pc:spChg>
      </pc:sldChg>
    </pc:docChg>
  </pc:docChgLst>
  <pc:docChgLst>
    <pc:chgData name="De Spiegeleer Kristof" userId="bff03303-d406-434f-b69f-3d494e261423" providerId="ADAL" clId="{6F2B60D1-AE41-4CE2-A98C-EB11D9ADC6D2}"/>
    <pc:docChg chg="undo custSel addSld delSld modSld sldOrd">
      <pc:chgData name="De Spiegeleer Kristof" userId="bff03303-d406-434f-b69f-3d494e261423" providerId="ADAL" clId="{6F2B60D1-AE41-4CE2-A98C-EB11D9ADC6D2}" dt="2025-12-16T11:44:19.408" v="1727" actId="6549"/>
      <pc:docMkLst>
        <pc:docMk/>
      </pc:docMkLst>
      <pc:sldChg chg="modSp mod">
        <pc:chgData name="De Spiegeleer Kristof" userId="bff03303-d406-434f-b69f-3d494e261423" providerId="ADAL" clId="{6F2B60D1-AE41-4CE2-A98C-EB11D9ADC6D2}" dt="2025-12-16T11:10:07.966" v="233" actId="20577"/>
        <pc:sldMkLst>
          <pc:docMk/>
          <pc:sldMk cId="4007553994" sldId="296"/>
        </pc:sldMkLst>
        <pc:spChg chg="mod">
          <ac:chgData name="De Spiegeleer Kristof" userId="bff03303-d406-434f-b69f-3d494e261423" providerId="ADAL" clId="{6F2B60D1-AE41-4CE2-A98C-EB11D9ADC6D2}" dt="2025-12-16T11:10:07.966" v="233" actId="20577"/>
          <ac:spMkLst>
            <pc:docMk/>
            <pc:sldMk cId="4007553994" sldId="296"/>
            <ac:spMk id="3" creationId="{505BD8C7-E4C4-B3D7-352E-0DE5F3AED62A}"/>
          </ac:spMkLst>
        </pc:spChg>
      </pc:sldChg>
      <pc:sldChg chg="modSp mod">
        <pc:chgData name="De Spiegeleer Kristof" userId="bff03303-d406-434f-b69f-3d494e261423" providerId="ADAL" clId="{6F2B60D1-AE41-4CE2-A98C-EB11D9ADC6D2}" dt="2025-12-16T11:29:43.908" v="1147" actId="6549"/>
        <pc:sldMkLst>
          <pc:docMk/>
          <pc:sldMk cId="2884171173" sldId="325"/>
        </pc:sldMkLst>
        <pc:spChg chg="mod">
          <ac:chgData name="De Spiegeleer Kristof" userId="bff03303-d406-434f-b69f-3d494e261423" providerId="ADAL" clId="{6F2B60D1-AE41-4CE2-A98C-EB11D9ADC6D2}" dt="2025-12-16T11:29:26.274" v="1140" actId="20577"/>
          <ac:spMkLst>
            <pc:docMk/>
            <pc:sldMk cId="2884171173" sldId="325"/>
            <ac:spMk id="2" creationId="{C4C2F89F-81BA-853B-621B-B1F49EDBB086}"/>
          </ac:spMkLst>
        </pc:spChg>
        <pc:spChg chg="mod">
          <ac:chgData name="De Spiegeleer Kristof" userId="bff03303-d406-434f-b69f-3d494e261423" providerId="ADAL" clId="{6F2B60D1-AE41-4CE2-A98C-EB11D9ADC6D2}" dt="2025-12-16T11:29:43.908" v="1147" actId="6549"/>
          <ac:spMkLst>
            <pc:docMk/>
            <pc:sldMk cId="2884171173" sldId="325"/>
            <ac:spMk id="3" creationId="{65817ED7-E16C-64CE-5139-FFF27C45CE22}"/>
          </ac:spMkLst>
        </pc:spChg>
      </pc:sldChg>
      <pc:sldChg chg="modSp mod">
        <pc:chgData name="De Spiegeleer Kristof" userId="bff03303-d406-434f-b69f-3d494e261423" providerId="ADAL" clId="{6F2B60D1-AE41-4CE2-A98C-EB11D9ADC6D2}" dt="2025-12-16T11:30:27.297" v="1149" actId="6549"/>
        <pc:sldMkLst>
          <pc:docMk/>
          <pc:sldMk cId="1613512821" sldId="327"/>
        </pc:sldMkLst>
        <pc:spChg chg="mod">
          <ac:chgData name="De Spiegeleer Kristof" userId="bff03303-d406-434f-b69f-3d494e261423" providerId="ADAL" clId="{6F2B60D1-AE41-4CE2-A98C-EB11D9ADC6D2}" dt="2025-12-16T11:30:27.297" v="1149" actId="6549"/>
          <ac:spMkLst>
            <pc:docMk/>
            <pc:sldMk cId="1613512821" sldId="327"/>
            <ac:spMk id="3" creationId="{34B98BD2-1DB2-68CE-D567-8FD9131AB213}"/>
          </ac:spMkLst>
        </pc:spChg>
      </pc:sldChg>
      <pc:sldChg chg="modSp mod">
        <pc:chgData name="De Spiegeleer Kristof" userId="bff03303-d406-434f-b69f-3d494e261423" providerId="ADAL" clId="{6F2B60D1-AE41-4CE2-A98C-EB11D9ADC6D2}" dt="2025-12-16T11:10:53.391" v="369" actId="6549"/>
        <pc:sldMkLst>
          <pc:docMk/>
          <pc:sldMk cId="2300903692" sldId="2145707780"/>
        </pc:sldMkLst>
        <pc:spChg chg="mod">
          <ac:chgData name="De Spiegeleer Kristof" userId="bff03303-d406-434f-b69f-3d494e261423" providerId="ADAL" clId="{6F2B60D1-AE41-4CE2-A98C-EB11D9ADC6D2}" dt="2025-12-16T11:10:53.391" v="369" actId="6549"/>
          <ac:spMkLst>
            <pc:docMk/>
            <pc:sldMk cId="2300903692" sldId="2145707780"/>
            <ac:spMk id="5" creationId="{EAB3A71C-1034-7CFF-39C9-0EE369DB1FA2}"/>
          </ac:spMkLst>
        </pc:spChg>
      </pc:sldChg>
      <pc:sldChg chg="modSp mod">
        <pc:chgData name="De Spiegeleer Kristof" userId="bff03303-d406-434f-b69f-3d494e261423" providerId="ADAL" clId="{6F2B60D1-AE41-4CE2-A98C-EB11D9ADC6D2}" dt="2025-12-16T11:09:12.747" v="176" actId="20577"/>
        <pc:sldMkLst>
          <pc:docMk/>
          <pc:sldMk cId="2981682705" sldId="2145707781"/>
        </pc:sldMkLst>
        <pc:spChg chg="mod">
          <ac:chgData name="De Spiegeleer Kristof" userId="bff03303-d406-434f-b69f-3d494e261423" providerId="ADAL" clId="{6F2B60D1-AE41-4CE2-A98C-EB11D9ADC6D2}" dt="2025-12-16T11:09:12.747" v="176" actId="20577"/>
          <ac:spMkLst>
            <pc:docMk/>
            <pc:sldMk cId="2981682705" sldId="2145707781"/>
            <ac:spMk id="3" creationId="{A1CB9A1D-F592-D3C6-9044-821BCA63FB45}"/>
          </ac:spMkLst>
        </pc:spChg>
      </pc:sldChg>
      <pc:sldChg chg="modSp mod">
        <pc:chgData name="De Spiegeleer Kristof" userId="bff03303-d406-434f-b69f-3d494e261423" providerId="ADAL" clId="{6F2B60D1-AE41-4CE2-A98C-EB11D9ADC6D2}" dt="2025-12-16T11:44:19.408" v="1727" actId="6549"/>
        <pc:sldMkLst>
          <pc:docMk/>
          <pc:sldMk cId="2702273632" sldId="2145707799"/>
        </pc:sldMkLst>
        <pc:spChg chg="mod">
          <ac:chgData name="De Spiegeleer Kristof" userId="bff03303-d406-434f-b69f-3d494e261423" providerId="ADAL" clId="{6F2B60D1-AE41-4CE2-A98C-EB11D9ADC6D2}" dt="2025-12-16T11:44:19.408" v="1727" actId="6549"/>
          <ac:spMkLst>
            <pc:docMk/>
            <pc:sldMk cId="2702273632" sldId="2145707799"/>
            <ac:spMk id="3" creationId="{529B4F7B-7281-3F55-99CA-4C53240F464A}"/>
          </ac:spMkLst>
        </pc:spChg>
      </pc:sldChg>
      <pc:sldChg chg="modSp mod">
        <pc:chgData name="De Spiegeleer Kristof" userId="bff03303-d406-434f-b69f-3d494e261423" providerId="ADAL" clId="{6F2B60D1-AE41-4CE2-A98C-EB11D9ADC6D2}" dt="2025-12-16T11:31:58.415" v="1180" actId="20577"/>
        <pc:sldMkLst>
          <pc:docMk/>
          <pc:sldMk cId="1661105223" sldId="2145707807"/>
        </pc:sldMkLst>
        <pc:spChg chg="mod">
          <ac:chgData name="De Spiegeleer Kristof" userId="bff03303-d406-434f-b69f-3d494e261423" providerId="ADAL" clId="{6F2B60D1-AE41-4CE2-A98C-EB11D9ADC6D2}" dt="2025-12-16T11:31:58.415" v="1180" actId="20577"/>
          <ac:spMkLst>
            <pc:docMk/>
            <pc:sldMk cId="1661105223" sldId="2145707807"/>
            <ac:spMk id="3" creationId="{B1279D13-DD0A-A60E-572E-E2BA05168C53}"/>
          </ac:spMkLst>
        </pc:spChg>
      </pc:sldChg>
      <pc:sldChg chg="modSp mod">
        <pc:chgData name="De Spiegeleer Kristof" userId="bff03303-d406-434f-b69f-3d494e261423" providerId="ADAL" clId="{6F2B60D1-AE41-4CE2-A98C-EB11D9ADC6D2}" dt="2025-12-16T11:38:12.546" v="1385" actId="5793"/>
        <pc:sldMkLst>
          <pc:docMk/>
          <pc:sldMk cId="2745042909" sldId="2145707822"/>
        </pc:sldMkLst>
        <pc:spChg chg="mod">
          <ac:chgData name="De Spiegeleer Kristof" userId="bff03303-d406-434f-b69f-3d494e261423" providerId="ADAL" clId="{6F2B60D1-AE41-4CE2-A98C-EB11D9ADC6D2}" dt="2025-12-16T11:38:12.546" v="1385" actId="5793"/>
          <ac:spMkLst>
            <pc:docMk/>
            <pc:sldMk cId="2745042909" sldId="2145707822"/>
            <ac:spMk id="3" creationId="{44737EA4-80C7-81FF-CD14-5AF558F0FD39}"/>
          </ac:spMkLst>
        </pc:spChg>
      </pc:sldChg>
      <pc:sldChg chg="modSp mod">
        <pc:chgData name="De Spiegeleer Kristof" userId="bff03303-d406-434f-b69f-3d494e261423" providerId="ADAL" clId="{6F2B60D1-AE41-4CE2-A98C-EB11D9ADC6D2}" dt="2025-12-16T11:40:46.069" v="1506" actId="20577"/>
        <pc:sldMkLst>
          <pc:docMk/>
          <pc:sldMk cId="2660761378" sldId="2145707828"/>
        </pc:sldMkLst>
        <pc:spChg chg="mod">
          <ac:chgData name="De Spiegeleer Kristof" userId="bff03303-d406-434f-b69f-3d494e261423" providerId="ADAL" clId="{6F2B60D1-AE41-4CE2-A98C-EB11D9ADC6D2}" dt="2025-12-16T11:40:46.069" v="1506" actId="20577"/>
          <ac:spMkLst>
            <pc:docMk/>
            <pc:sldMk cId="2660761378" sldId="2145707828"/>
            <ac:spMk id="3" creationId="{E8838FFC-6E10-740A-F92E-AB9AD3B8D35B}"/>
          </ac:spMkLst>
        </pc:spChg>
      </pc:sldChg>
      <pc:sldChg chg="addSp delSp modSp del mod">
        <pc:chgData name="De Spiegeleer Kristof" userId="bff03303-d406-434f-b69f-3d494e261423" providerId="ADAL" clId="{6F2B60D1-AE41-4CE2-A98C-EB11D9ADC6D2}" dt="2025-12-16T11:26:05.274" v="949" actId="2696"/>
        <pc:sldMkLst>
          <pc:docMk/>
          <pc:sldMk cId="1526481793" sldId="2145707840"/>
        </pc:sldMkLst>
      </pc:sldChg>
      <pc:sldChg chg="modSp mod">
        <pc:chgData name="De Spiegeleer Kristof" userId="bff03303-d406-434f-b69f-3d494e261423" providerId="ADAL" clId="{6F2B60D1-AE41-4CE2-A98C-EB11D9ADC6D2}" dt="2025-12-16T11:17:31.953" v="835" actId="6549"/>
        <pc:sldMkLst>
          <pc:docMk/>
          <pc:sldMk cId="1647272996" sldId="2145707841"/>
        </pc:sldMkLst>
        <pc:spChg chg="mod">
          <ac:chgData name="De Spiegeleer Kristof" userId="bff03303-d406-434f-b69f-3d494e261423" providerId="ADAL" clId="{6F2B60D1-AE41-4CE2-A98C-EB11D9ADC6D2}" dt="2025-12-16T11:17:31.953" v="835" actId="6549"/>
          <ac:spMkLst>
            <pc:docMk/>
            <pc:sldMk cId="1647272996" sldId="2145707841"/>
            <ac:spMk id="3" creationId="{8A461A29-A7EA-B047-66B6-89C27E4666A8}"/>
          </ac:spMkLst>
        </pc:spChg>
      </pc:sldChg>
    </pc:docChg>
  </pc:docChgLst>
</pc:chgInfo>
</file>

<file path=ppt/comments/modernComment_7FE4E724_84FE2CA5.xml><?xml version="1.0" encoding="utf-8"?>
<p188:cmLst xmlns:a="http://schemas.openxmlformats.org/drawingml/2006/main" xmlns:r="http://schemas.openxmlformats.org/officeDocument/2006/relationships" xmlns:p188="http://schemas.microsoft.com/office/powerpoint/2018/8/main">
  <p188:cm id="{F9D10896-6A1F-4651-8CC7-1370B9D86DA1}" authorId="{BCA45A36-54A8-AC46-8621-C42C98ED7052}" created="2025-12-18T15:10:15.550">
    <pc:sldMkLst xmlns:pc="http://schemas.microsoft.com/office/powerpoint/2013/main/command">
      <pc:docMk/>
      <pc:sldMk cId="2231250085" sldId="2145707812"/>
    </pc:sldMkLst>
    <p188:txBody>
      <a:bodyPr/>
      <a:lstStyle/>
      <a:p>
        <a:r>
          <a:rPr lang="nl-BE"/>
          <a:t>Charlotte pakt terug over ? </a:t>
        </a:r>
      </a:p>
    </p188:txBody>
  </p188:cm>
</p188:cmLst>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4C27F-6E21-4695-8E48-6193C796D19E}" type="doc">
      <dgm:prSet loTypeId="urn:microsoft.com/office/officeart/2005/8/layout/radial3" loCatId="cycle" qsTypeId="urn:microsoft.com/office/officeart/2005/8/quickstyle/simple1" qsCatId="simple" csTypeId="urn:microsoft.com/office/officeart/2005/8/colors/accent6_2" csCatId="accent6" phldr="1"/>
      <dgm:spPr/>
      <dgm:t>
        <a:bodyPr/>
        <a:lstStyle/>
        <a:p>
          <a:endParaRPr lang="en-US"/>
        </a:p>
      </dgm:t>
    </dgm:pt>
    <dgm:pt modelId="{E130F449-B098-4130-9B3F-9869CD9E3EF8}">
      <dgm:prSet phldrT="[Text]" custT="1"/>
      <dgm:spPr>
        <a:xfrm>
          <a:off x="3162675" y="1015322"/>
          <a:ext cx="2529399" cy="2529399"/>
        </a:xfrm>
        <a:prstGeom prst="ellipse">
          <a:avLst/>
        </a:prstGeom>
        <a:solidFill>
          <a:srgbClr val="FFFF00">
            <a:alpha val="5000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n-US" sz="2800" b="1">
              <a:solidFill>
                <a:schemeClr val="accent1"/>
              </a:solidFill>
              <a:latin typeface="FlandersArtSerif-Regular"/>
              <a:ea typeface="+mn-ea"/>
              <a:cs typeface="Calibri"/>
            </a:rPr>
            <a:t>Kern </a:t>
          </a:r>
        </a:p>
        <a:p>
          <a:pPr>
            <a:buNone/>
          </a:pPr>
          <a:r>
            <a:rPr lang="en-US" sz="2800" b="1">
              <a:solidFill>
                <a:schemeClr val="accent1"/>
              </a:solidFill>
              <a:latin typeface="FlandersArtSerif-Regular"/>
              <a:ea typeface="+mn-ea"/>
              <a:cs typeface="Calibri"/>
            </a:rPr>
            <a:t>items</a:t>
          </a:r>
        </a:p>
      </dgm:t>
    </dgm:pt>
    <dgm:pt modelId="{D9DDBD8A-D92D-42C4-9DC5-00DE9FCBE90B}" type="parTrans" cxnId="{4A6C4940-09A1-43ED-898B-C4BD4DF9052B}">
      <dgm:prSet/>
      <dgm:spPr/>
      <dgm:t>
        <a:bodyPr/>
        <a:lstStyle/>
        <a:p>
          <a:endParaRPr lang="en-US" sz="1200">
            <a:solidFill>
              <a:srgbClr val="003366"/>
            </a:solidFill>
            <a:latin typeface="FlandersArtSans-Light" panose="020B0604020202020204" charset="0"/>
            <a:cs typeface="Calibri" panose="020F0502020204030204" pitchFamily="34" charset="0"/>
          </a:endParaRPr>
        </a:p>
      </dgm:t>
    </dgm:pt>
    <dgm:pt modelId="{391646DD-24EE-471E-AA56-BB39F71FEF1B}" type="sibTrans" cxnId="{4A6C4940-09A1-43ED-898B-C4BD4DF9052B}">
      <dgm:prSet/>
      <dgm:spPr/>
      <dgm:t>
        <a:bodyPr/>
        <a:lstStyle/>
        <a:p>
          <a:endParaRPr lang="en-US" sz="1200">
            <a:solidFill>
              <a:srgbClr val="003366"/>
            </a:solidFill>
            <a:latin typeface="FlandersArtSans-Light" panose="020B0604020202020204" charset="0"/>
            <a:cs typeface="Calibri" panose="020F0502020204030204" pitchFamily="34" charset="0"/>
          </a:endParaRPr>
        </a:p>
      </dgm:t>
    </dgm:pt>
    <dgm:pt modelId="{3CDB86C4-34B7-4EF8-81A1-714E8BC017F2}">
      <dgm:prSet phldrT="[Text]" custT="1"/>
      <dgm:spPr>
        <a:xfrm>
          <a:off x="5442246" y="1647672"/>
          <a:ext cx="1264699" cy="1264699"/>
        </a:xfrm>
        <a:prstGeom prst="ellipse">
          <a:avLst/>
        </a:prstGeom>
        <a:solidFill>
          <a:srgbClr val="147178">
            <a:lumMod val="20000"/>
            <a:lumOff val="80000"/>
            <a:alpha val="5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buNone/>
          </a:pPr>
          <a:r>
            <a:rPr lang="en-US" sz="1200" b="1" err="1">
              <a:solidFill>
                <a:srgbClr val="2F2F2F"/>
              </a:solidFill>
              <a:latin typeface="FlandersArtSerif-Regular"/>
              <a:ea typeface="+mn-ea"/>
              <a:cs typeface="Calibri"/>
            </a:rPr>
            <a:t>Sociaal</a:t>
          </a:r>
          <a:r>
            <a:rPr lang="en-US" sz="1200" b="1">
              <a:solidFill>
                <a:srgbClr val="2F2F2F"/>
              </a:solidFill>
              <a:latin typeface="FlandersArtSerif-Regular"/>
              <a:ea typeface="+mn-ea"/>
              <a:cs typeface="Calibri"/>
            </a:rPr>
            <a:t> Supplement</a:t>
          </a:r>
          <a:endParaRPr lang="en-US" sz="1200">
            <a:solidFill>
              <a:srgbClr val="2F2F2F"/>
            </a:solidFill>
            <a:latin typeface="FlandersArtSerif-Regular"/>
            <a:ea typeface="+mn-ea"/>
            <a:cs typeface="Calibri"/>
          </a:endParaRPr>
        </a:p>
      </dgm:t>
    </dgm:pt>
    <dgm:pt modelId="{2CF20BFC-33DE-425B-8300-EE95185383D7}" type="parTrans" cxnId="{FC308368-9F09-4B6B-9045-A785F383F04E}">
      <dgm:prSet/>
      <dgm:spPr/>
      <dgm:t>
        <a:bodyPr/>
        <a:lstStyle/>
        <a:p>
          <a:endParaRPr lang="en-US" sz="1200">
            <a:solidFill>
              <a:srgbClr val="003366"/>
            </a:solidFill>
            <a:latin typeface="FlandersArtSans-Light" panose="020B0604020202020204" charset="0"/>
            <a:cs typeface="Calibri" panose="020F0502020204030204" pitchFamily="34" charset="0"/>
          </a:endParaRPr>
        </a:p>
      </dgm:t>
    </dgm:pt>
    <dgm:pt modelId="{FF473AA3-2BB3-4B0C-BEE9-B83DCA911974}" type="sibTrans" cxnId="{FC308368-9F09-4B6B-9045-A785F383F04E}">
      <dgm:prSet/>
      <dgm:spPr/>
      <dgm:t>
        <a:bodyPr/>
        <a:lstStyle/>
        <a:p>
          <a:endParaRPr lang="en-US" sz="1200">
            <a:solidFill>
              <a:srgbClr val="003366"/>
            </a:solidFill>
            <a:latin typeface="FlandersArtSans-Light" panose="020B0604020202020204" charset="0"/>
            <a:cs typeface="Calibri" panose="020F0502020204030204" pitchFamily="34" charset="0"/>
          </a:endParaRPr>
        </a:p>
      </dgm:t>
    </dgm:pt>
    <dgm:pt modelId="{63EA4755-420A-448D-B273-4E46F67B1480}">
      <dgm:prSet phldrT="[Text]" custT="1"/>
      <dgm:spPr>
        <a:xfrm>
          <a:off x="2630263" y="2812433"/>
          <a:ext cx="1264699" cy="1264699"/>
        </a:xfrm>
        <a:prstGeom prst="ellipse">
          <a:avLst/>
        </a:prstGeom>
        <a:solidFill>
          <a:schemeClr val="accent4">
            <a:alpha val="50000"/>
          </a:schemeClr>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buNone/>
          </a:pPr>
          <a:r>
            <a:rPr lang="en-US" sz="1200" b="1">
              <a:solidFill>
                <a:srgbClr val="2F2F2F"/>
              </a:solidFill>
              <a:latin typeface="FlandersArtSerif-Regular"/>
              <a:ea typeface="+mn-ea"/>
              <a:cs typeface="Calibri"/>
            </a:rPr>
            <a:t>BelRAI Palliative Care</a:t>
          </a:r>
        </a:p>
      </dgm:t>
    </dgm:pt>
    <dgm:pt modelId="{DD098E94-DAD4-4553-B402-C79D241A3F9F}" type="parTrans" cxnId="{7EB6CCAD-9B3B-489F-A61B-CC44F6F32829}">
      <dgm:prSet/>
      <dgm:spPr/>
      <dgm:t>
        <a:bodyPr/>
        <a:lstStyle/>
        <a:p>
          <a:endParaRPr lang="en-US" sz="1200">
            <a:solidFill>
              <a:srgbClr val="003366"/>
            </a:solidFill>
            <a:latin typeface="FlandersArtSans-Light" panose="020B0604020202020204" charset="0"/>
            <a:cs typeface="Calibri" panose="020F0502020204030204" pitchFamily="34" charset="0"/>
          </a:endParaRPr>
        </a:p>
      </dgm:t>
    </dgm:pt>
    <dgm:pt modelId="{5A512E25-CBD4-4DF3-A8CC-7D650E96A3DF}" type="sibTrans" cxnId="{7EB6CCAD-9B3B-489F-A61B-CC44F6F32829}">
      <dgm:prSet/>
      <dgm:spPr/>
      <dgm:t>
        <a:bodyPr/>
        <a:lstStyle/>
        <a:p>
          <a:endParaRPr lang="en-US" sz="1200">
            <a:solidFill>
              <a:srgbClr val="003366"/>
            </a:solidFill>
            <a:latin typeface="FlandersArtSans-Light" panose="020B0604020202020204" charset="0"/>
            <a:cs typeface="Calibri" panose="020F0502020204030204" pitchFamily="34" charset="0"/>
          </a:endParaRPr>
        </a:p>
      </dgm:t>
    </dgm:pt>
    <dgm:pt modelId="{82FEF49D-5A52-49B9-8FA8-AD670AC4B87E}">
      <dgm:prSet phldrT="[Text]" custT="1"/>
      <dgm:spPr>
        <a:xfrm>
          <a:off x="2147803" y="1647672"/>
          <a:ext cx="1264699" cy="1264699"/>
        </a:xfrm>
        <a:prstGeom prst="ellipse">
          <a:avLst/>
        </a:prstGeom>
        <a:solidFill>
          <a:schemeClr val="accent4">
            <a:alpha val="5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b="1">
              <a:solidFill>
                <a:srgbClr val="2F2F2F"/>
              </a:solidFill>
              <a:latin typeface="FlandersArtSerif-Regular"/>
              <a:ea typeface="+mn-ea"/>
              <a:cs typeface="Calibri"/>
            </a:rPr>
            <a:t>BelRAI GGZ</a:t>
          </a:r>
          <a:endParaRPr lang="en-US" sz="1200" b="0">
            <a:solidFill>
              <a:srgbClr val="2F2F2F"/>
            </a:solidFill>
            <a:latin typeface="FlandersArtSerif-Regular"/>
            <a:ea typeface="+mn-ea"/>
            <a:cs typeface="Calibri"/>
          </a:endParaRPr>
        </a:p>
      </dgm:t>
    </dgm:pt>
    <dgm:pt modelId="{1303110C-1967-45CF-A26D-CA35AADCF164}" type="parTrans" cxnId="{DCF6C0F9-4413-400B-8242-E76C32A487BA}">
      <dgm:prSet/>
      <dgm:spPr/>
      <dgm:t>
        <a:bodyPr/>
        <a:lstStyle/>
        <a:p>
          <a:endParaRPr lang="nl-BE">
            <a:latin typeface="FlandersArtSans-Light" panose="020B0604020202020204" charset="0"/>
            <a:cs typeface="Calibri" panose="020F0502020204030204" pitchFamily="34" charset="0"/>
          </a:endParaRPr>
        </a:p>
      </dgm:t>
    </dgm:pt>
    <dgm:pt modelId="{97861E37-EFE8-4136-ADA5-1A36272BADF1}" type="sibTrans" cxnId="{DCF6C0F9-4413-400B-8242-E76C32A487BA}">
      <dgm:prSet/>
      <dgm:spPr/>
      <dgm:t>
        <a:bodyPr/>
        <a:lstStyle/>
        <a:p>
          <a:endParaRPr lang="nl-BE">
            <a:latin typeface="FlandersArtSans-Light" panose="020B0604020202020204" charset="0"/>
            <a:cs typeface="Calibri" panose="020F0502020204030204" pitchFamily="34" charset="0"/>
          </a:endParaRPr>
        </a:p>
      </dgm:t>
    </dgm:pt>
    <dgm:pt modelId="{1C52755F-8A30-4936-9913-8F38DCE103D1}">
      <dgm:prSet phldrT="[Text]" custT="1"/>
      <dgm:spPr>
        <a:xfrm>
          <a:off x="4959786" y="2812433"/>
          <a:ext cx="1264699" cy="1264699"/>
        </a:xfrm>
        <a:prstGeom prst="ellipse">
          <a:avLst/>
        </a:prstGeom>
        <a:solidFill>
          <a:srgbClr val="147178">
            <a:lumMod val="20000"/>
            <a:lumOff val="80000"/>
            <a:alpha val="5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buNone/>
          </a:pPr>
          <a:r>
            <a:rPr lang="en-US" sz="1200" b="1">
              <a:solidFill>
                <a:srgbClr val="2F2F2F"/>
              </a:solidFill>
              <a:latin typeface="FlandersArtSerif-Regular"/>
              <a:ea typeface="+mn-ea"/>
              <a:cs typeface="Calibri"/>
            </a:rPr>
            <a:t>BelRAI Home Care</a:t>
          </a:r>
        </a:p>
      </dgm:t>
    </dgm:pt>
    <dgm:pt modelId="{D856CCC2-44CA-42C6-99C0-01BF5EB14212}" type="parTrans" cxnId="{7039ABD6-BC99-40E9-B2F9-25922107AB94}">
      <dgm:prSet/>
      <dgm:spPr/>
      <dgm:t>
        <a:bodyPr/>
        <a:lstStyle/>
        <a:p>
          <a:endParaRPr lang="nl-BE">
            <a:latin typeface="FlandersArtSans-Light" panose="020B0604020202020204" charset="0"/>
            <a:cs typeface="Calibri" panose="020F0502020204030204" pitchFamily="34" charset="0"/>
          </a:endParaRPr>
        </a:p>
      </dgm:t>
    </dgm:pt>
    <dgm:pt modelId="{C295817E-7213-46B3-99EB-999B5A83C94C}" type="sibTrans" cxnId="{7039ABD6-BC99-40E9-B2F9-25922107AB94}">
      <dgm:prSet/>
      <dgm:spPr/>
      <dgm:t>
        <a:bodyPr/>
        <a:lstStyle/>
        <a:p>
          <a:endParaRPr lang="nl-BE">
            <a:latin typeface="FlandersArtSans-Light" panose="020B0604020202020204" charset="0"/>
            <a:cs typeface="Calibri" panose="020F0502020204030204" pitchFamily="34" charset="0"/>
          </a:endParaRPr>
        </a:p>
      </dgm:t>
    </dgm:pt>
    <dgm:pt modelId="{2D0F0E60-3905-4A6E-A481-4DD6B6DAA9A5}">
      <dgm:prSet phldrT="[Text]" custT="1"/>
      <dgm:spPr>
        <a:xfrm>
          <a:off x="3795025" y="3294893"/>
          <a:ext cx="1264699" cy="1264699"/>
        </a:xfrm>
        <a:prstGeom prst="ellipse">
          <a:avLst/>
        </a:prstGeom>
        <a:solidFill>
          <a:srgbClr val="147178">
            <a:lumMod val="20000"/>
            <a:lumOff val="80000"/>
            <a:alpha val="5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buNone/>
          </a:pPr>
          <a:r>
            <a:rPr lang="en-US" sz="1200" b="1">
              <a:solidFill>
                <a:srgbClr val="2F2F2F"/>
              </a:solidFill>
              <a:latin typeface="FlandersArtSerif-Regular"/>
              <a:ea typeface="+mn-ea"/>
              <a:cs typeface="Calibri"/>
            </a:rPr>
            <a:t>BelRAI Long Term Care Facilities</a:t>
          </a:r>
        </a:p>
      </dgm:t>
    </dgm:pt>
    <dgm:pt modelId="{2CA90F81-E645-4B02-B383-7E93D6512379}" type="parTrans" cxnId="{EAB9706B-0342-4E95-BC45-2B11B0E07FE6}">
      <dgm:prSet/>
      <dgm:spPr/>
      <dgm:t>
        <a:bodyPr/>
        <a:lstStyle/>
        <a:p>
          <a:endParaRPr lang="nl-BE">
            <a:latin typeface="FlandersArtSans-Light" panose="020B0604020202020204" charset="0"/>
            <a:cs typeface="Calibri" panose="020F0502020204030204" pitchFamily="34" charset="0"/>
          </a:endParaRPr>
        </a:p>
      </dgm:t>
    </dgm:pt>
    <dgm:pt modelId="{F58D8714-0631-413A-B03B-D4D524E18934}" type="sibTrans" cxnId="{EAB9706B-0342-4E95-BC45-2B11B0E07FE6}">
      <dgm:prSet/>
      <dgm:spPr/>
      <dgm:t>
        <a:bodyPr/>
        <a:lstStyle/>
        <a:p>
          <a:endParaRPr lang="nl-BE">
            <a:latin typeface="FlandersArtSans-Light" panose="020B0604020202020204" charset="0"/>
            <a:cs typeface="Calibri" panose="020F0502020204030204" pitchFamily="34" charset="0"/>
          </a:endParaRPr>
        </a:p>
      </dgm:t>
    </dgm:pt>
    <dgm:pt modelId="{230B947C-9C3A-4B19-9130-2179F88854A6}">
      <dgm:prSet phldrT="[Text]" custT="1"/>
      <dgm:spPr>
        <a:xfrm>
          <a:off x="4959786" y="482911"/>
          <a:ext cx="1264699" cy="1264699"/>
        </a:xfrm>
        <a:prstGeom prst="ellipse">
          <a:avLst/>
        </a:prstGeom>
        <a:solidFill>
          <a:srgbClr val="147178">
            <a:lumMod val="20000"/>
            <a:lumOff val="80000"/>
            <a:alpha val="50000"/>
          </a:srgbClr>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buNone/>
          </a:pPr>
          <a:r>
            <a:rPr lang="en-US" sz="1200" b="1">
              <a:solidFill>
                <a:srgbClr val="2F2F2F"/>
              </a:solidFill>
              <a:latin typeface="FlandersArtSerif-Regular"/>
              <a:ea typeface="+mn-ea"/>
              <a:cs typeface="Calibri"/>
            </a:rPr>
            <a:t>BelRAI Screener</a:t>
          </a:r>
          <a:endParaRPr lang="en-US" sz="1200">
            <a:solidFill>
              <a:srgbClr val="2F2F2F"/>
            </a:solidFill>
            <a:latin typeface="FlandersArtSerif-Regular"/>
            <a:ea typeface="+mn-ea"/>
            <a:cs typeface="Calibri"/>
          </a:endParaRPr>
        </a:p>
      </dgm:t>
    </dgm:pt>
    <dgm:pt modelId="{CF3E81DA-46D6-4EB9-8E54-8AE70879754A}" type="parTrans" cxnId="{822F66D3-1BD8-4935-9B01-4C29F6F3EFCE}">
      <dgm:prSet/>
      <dgm:spPr/>
      <dgm:t>
        <a:bodyPr/>
        <a:lstStyle/>
        <a:p>
          <a:endParaRPr lang="nl-BE">
            <a:latin typeface="FlandersArtSans-Light" panose="020B0604020202020204" charset="0"/>
            <a:cs typeface="Calibri" panose="020F0502020204030204" pitchFamily="34" charset="0"/>
          </a:endParaRPr>
        </a:p>
      </dgm:t>
    </dgm:pt>
    <dgm:pt modelId="{F7F255AF-A4AE-4402-B196-527BBC8555A7}" type="sibTrans" cxnId="{822F66D3-1BD8-4935-9B01-4C29F6F3EFCE}">
      <dgm:prSet/>
      <dgm:spPr/>
      <dgm:t>
        <a:bodyPr/>
        <a:lstStyle/>
        <a:p>
          <a:endParaRPr lang="nl-BE">
            <a:latin typeface="FlandersArtSans-Light" panose="020B0604020202020204" charset="0"/>
            <a:cs typeface="Calibri" panose="020F0502020204030204" pitchFamily="34" charset="0"/>
          </a:endParaRPr>
        </a:p>
      </dgm:t>
    </dgm:pt>
    <dgm:pt modelId="{49DDD99F-0E1C-4C0E-9AFE-EA4A3436D84E}">
      <dgm:prSet phldrT="[Text]" custT="1"/>
      <dgm:spPr>
        <a:xfrm>
          <a:off x="2147803" y="1647672"/>
          <a:ext cx="1264699" cy="1264699"/>
        </a:xfrm>
        <a:solidFill>
          <a:schemeClr val="tx2">
            <a:lumMod val="20000"/>
            <a:lumOff val="8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b="1">
              <a:solidFill>
                <a:srgbClr val="2F2F2F"/>
              </a:solidFill>
              <a:latin typeface="FlandersArtSerif-Regular"/>
              <a:ea typeface="+mn-ea"/>
              <a:cs typeface="Calibri"/>
            </a:rPr>
            <a:t>BelRAI Screener </a:t>
          </a:r>
          <a:r>
            <a:rPr lang="en-US" sz="1200" b="1" err="1">
              <a:solidFill>
                <a:srgbClr val="2F2F2F"/>
              </a:solidFill>
              <a:latin typeface="FlandersArtSerif-Regular"/>
              <a:ea typeface="+mn-ea"/>
              <a:cs typeface="Calibri"/>
            </a:rPr>
            <a:t>voor</a:t>
          </a:r>
          <a:r>
            <a:rPr lang="en-US" sz="1200" b="1">
              <a:solidFill>
                <a:srgbClr val="2F2F2F"/>
              </a:solidFill>
              <a:latin typeface="FlandersArtSerif-Regular"/>
              <a:ea typeface="+mn-ea"/>
              <a:cs typeface="Calibri"/>
            </a:rPr>
            <a:t> </a:t>
          </a:r>
          <a:r>
            <a:rPr lang="en-US" sz="1200" b="1" err="1">
              <a:solidFill>
                <a:srgbClr val="2F2F2F"/>
              </a:solidFill>
              <a:latin typeface="FlandersArtSerif-Regular"/>
              <a:ea typeface="+mn-ea"/>
              <a:cs typeface="Calibri"/>
            </a:rPr>
            <a:t>kinderen</a:t>
          </a:r>
          <a:endParaRPr lang="en-US" sz="1200" b="1">
            <a:solidFill>
              <a:srgbClr val="2F2F2F"/>
            </a:solidFill>
            <a:latin typeface="FlandersArtSerif-Regular"/>
            <a:ea typeface="+mn-ea"/>
            <a:cs typeface="Calibri"/>
          </a:endParaRPr>
        </a:p>
      </dgm:t>
    </dgm:pt>
    <dgm:pt modelId="{8D2ED7B2-D2CD-49E5-B8B0-D8EB85E85D19}" type="parTrans" cxnId="{96E8AB6C-CBA4-4339-A1E9-1AEE2C7340B2}">
      <dgm:prSet/>
      <dgm:spPr/>
      <dgm:t>
        <a:bodyPr/>
        <a:lstStyle/>
        <a:p>
          <a:endParaRPr lang="nl-BE"/>
        </a:p>
      </dgm:t>
    </dgm:pt>
    <dgm:pt modelId="{B3F46F2E-7FD7-44EF-94D9-38FD78AA5059}" type="sibTrans" cxnId="{96E8AB6C-CBA4-4339-A1E9-1AEE2C7340B2}">
      <dgm:prSet/>
      <dgm:spPr/>
      <dgm:t>
        <a:bodyPr/>
        <a:lstStyle/>
        <a:p>
          <a:endParaRPr lang="nl-BE"/>
        </a:p>
      </dgm:t>
    </dgm:pt>
    <dgm:pt modelId="{9EF32981-CC46-49E3-9913-86BF3F0627B9}">
      <dgm:prSet phldrT="[Text]" custT="1"/>
      <dgm:spPr>
        <a:xfrm>
          <a:off x="3795025" y="451"/>
          <a:ext cx="1264699" cy="1264699"/>
        </a:xfrm>
        <a:solidFill>
          <a:schemeClr val="accent4">
            <a:alpha val="50000"/>
          </a:schemeClr>
        </a:solidFill>
        <a:ln w="12700" cap="flat" cmpd="sng" algn="ctr">
          <a:solidFill>
            <a:sysClr val="window" lastClr="FFFFFF">
              <a:hueOff val="0"/>
              <a:satOff val="0"/>
              <a:lumOff val="0"/>
              <a:alphaOff val="0"/>
            </a:sysClr>
          </a:solidFill>
          <a:prstDash val="solid"/>
          <a:miter lim="800000"/>
        </a:ln>
        <a:effectLst/>
      </dgm:spPr>
      <dgm:t>
        <a:bodyPr/>
        <a:lstStyle/>
        <a:p>
          <a:pPr>
            <a:lnSpc>
              <a:spcPct val="100000"/>
            </a:lnSpc>
            <a:buNone/>
          </a:pPr>
          <a:r>
            <a:rPr lang="en-US" sz="1200" b="1">
              <a:solidFill>
                <a:srgbClr val="2F2F2F"/>
              </a:solidFill>
              <a:latin typeface="FlandersArtSerif-Regular"/>
              <a:ea typeface="+mn-ea"/>
              <a:cs typeface="Calibri"/>
            </a:rPr>
            <a:t>BelRAI Acute Care</a:t>
          </a:r>
        </a:p>
      </dgm:t>
    </dgm:pt>
    <dgm:pt modelId="{DC2A6386-0D8C-45E5-B1F9-F9421D11FB1E}" type="parTrans" cxnId="{231CBAB8-DF30-4FCF-B819-AF1E8DE0877D}">
      <dgm:prSet/>
      <dgm:spPr/>
      <dgm:t>
        <a:bodyPr/>
        <a:lstStyle/>
        <a:p>
          <a:endParaRPr lang="nl-BE"/>
        </a:p>
      </dgm:t>
    </dgm:pt>
    <dgm:pt modelId="{1D39BFE8-DAB2-48D3-AD7D-6E70196D4FCD}" type="sibTrans" cxnId="{231CBAB8-DF30-4FCF-B819-AF1E8DE0877D}">
      <dgm:prSet/>
      <dgm:spPr/>
      <dgm:t>
        <a:bodyPr/>
        <a:lstStyle/>
        <a:p>
          <a:endParaRPr lang="nl-BE"/>
        </a:p>
      </dgm:t>
    </dgm:pt>
    <dgm:pt modelId="{718FC87C-3935-4A9E-B5EB-CEB2B5CC1AFB}">
      <dgm:prSet phldrT="[Text]" custT="1"/>
      <dgm:spPr>
        <a:solidFill>
          <a:srgbClr val="6B6B6B">
            <a:lumMod val="20000"/>
            <a:lumOff val="80000"/>
          </a:srgbClr>
        </a:solidFill>
        <a:ln w="12700" cap="flat" cmpd="sng" algn="ctr">
          <a:solidFill>
            <a:sysClr val="window" lastClr="FFFFFF">
              <a:hueOff val="0"/>
              <a:satOff val="0"/>
              <a:lumOff val="0"/>
              <a:alphaOff val="0"/>
            </a:sysClr>
          </a:solidFill>
          <a:prstDash val="solid"/>
          <a:miter lim="800000"/>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en-US" sz="1200" b="1" kern="1200">
              <a:solidFill>
                <a:srgbClr val="2F2F2F"/>
              </a:solidFill>
              <a:latin typeface="FlandersArtSerif-Regular"/>
              <a:ea typeface="+mn-ea"/>
              <a:cs typeface="Calibri"/>
            </a:rPr>
            <a:t>BelRAI Integrated Screener </a:t>
          </a:r>
        </a:p>
      </dgm:t>
    </dgm:pt>
    <dgm:pt modelId="{3E20E949-B06C-4AC4-83F4-536C187A2DE8}" type="parTrans" cxnId="{57F4EDD5-3A45-4ED5-AFEB-3025961DAC2B}">
      <dgm:prSet/>
      <dgm:spPr/>
      <dgm:t>
        <a:bodyPr/>
        <a:lstStyle/>
        <a:p>
          <a:endParaRPr lang="nl-BE"/>
        </a:p>
      </dgm:t>
    </dgm:pt>
    <dgm:pt modelId="{1742EFF0-9630-4D96-928B-BC65C23E844D}" type="sibTrans" cxnId="{57F4EDD5-3A45-4ED5-AFEB-3025961DAC2B}">
      <dgm:prSet/>
      <dgm:spPr/>
      <dgm:t>
        <a:bodyPr/>
        <a:lstStyle/>
        <a:p>
          <a:endParaRPr lang="nl-BE"/>
        </a:p>
      </dgm:t>
    </dgm:pt>
    <dgm:pt modelId="{79479057-1973-4DD7-9CA4-0BD6D41D3036}">
      <dgm:prSet phldrT="[Text]" custT="1"/>
      <dgm:spPr>
        <a:solidFill>
          <a:srgbClr val="6B6B6B">
            <a:lumMod val="20000"/>
            <a:lumOff val="80000"/>
          </a:srgbClr>
        </a:solidFill>
        <a:ln w="12700" cap="flat" cmpd="sng" algn="ctr">
          <a:solidFill>
            <a:sysClr val="window" lastClr="FFFFFF">
              <a:hueOff val="0"/>
              <a:satOff val="0"/>
              <a:lumOff val="0"/>
              <a:alphaOff val="0"/>
            </a:sysClr>
          </a:solidFill>
          <a:prstDash val="solid"/>
          <a:miter lim="800000"/>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en-US" sz="1200" b="1" kern="1200">
              <a:solidFill>
                <a:srgbClr val="2F2F2F"/>
              </a:solidFill>
              <a:latin typeface="FlandersArtSerif-Regular"/>
              <a:ea typeface="+mn-ea"/>
              <a:cs typeface="Calibri"/>
            </a:rPr>
            <a:t>BelRAI </a:t>
          </a:r>
          <a:r>
            <a:rPr lang="en-US" sz="1200" b="1" kern="1200" err="1">
              <a:solidFill>
                <a:srgbClr val="2F2F2F"/>
              </a:solidFill>
              <a:latin typeface="FlandersArtSerif-Regular"/>
              <a:ea typeface="+mn-ea"/>
              <a:cs typeface="Calibri"/>
            </a:rPr>
            <a:t>Detentie</a:t>
          </a:r>
          <a:endParaRPr lang="en-US" sz="1200" b="1" kern="1200">
            <a:solidFill>
              <a:srgbClr val="2F2F2F"/>
            </a:solidFill>
            <a:latin typeface="FlandersArtSerif-Regular"/>
            <a:ea typeface="+mn-ea"/>
            <a:cs typeface="Calibri"/>
          </a:endParaRPr>
        </a:p>
      </dgm:t>
    </dgm:pt>
    <dgm:pt modelId="{A99318C2-2CBB-468A-85DE-0321EEF8C233}" type="parTrans" cxnId="{59E7B8DA-99C1-41AE-9A6A-91D7F0FAA9CA}">
      <dgm:prSet/>
      <dgm:spPr/>
      <dgm:t>
        <a:bodyPr/>
        <a:lstStyle/>
        <a:p>
          <a:endParaRPr lang="nl-BE"/>
        </a:p>
      </dgm:t>
    </dgm:pt>
    <dgm:pt modelId="{585D43D3-0ED7-4A5F-BA83-DD9FE617FB53}" type="sibTrans" cxnId="{59E7B8DA-99C1-41AE-9A6A-91D7F0FAA9CA}">
      <dgm:prSet/>
      <dgm:spPr/>
      <dgm:t>
        <a:bodyPr/>
        <a:lstStyle/>
        <a:p>
          <a:endParaRPr lang="nl-BE"/>
        </a:p>
      </dgm:t>
    </dgm:pt>
    <dgm:pt modelId="{CBF51295-D1D6-4FA9-A58E-FE54C5D97E54}">
      <dgm:prSet phldrT="[Text]" custT="1"/>
      <dgm:spPr>
        <a:xfrm>
          <a:off x="2147803" y="1647672"/>
          <a:ext cx="1264699" cy="1264699"/>
        </a:xfrm>
        <a:solidFill>
          <a:schemeClr val="tx2">
            <a:lumMod val="40000"/>
            <a:lumOff val="60000"/>
            <a:alpha val="5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200" b="1">
              <a:solidFill>
                <a:srgbClr val="2F2F2F"/>
              </a:solidFill>
              <a:latin typeface="FlandersArtSerif-Regular"/>
              <a:ea typeface="+mn-ea"/>
              <a:cs typeface="Calibri"/>
            </a:rPr>
            <a:t>BelRAI Reva</a:t>
          </a:r>
          <a:endParaRPr lang="en-US" sz="1200" b="0">
            <a:solidFill>
              <a:srgbClr val="2F2F2F"/>
            </a:solidFill>
            <a:latin typeface="FlandersArtSerif-Regular"/>
            <a:ea typeface="+mn-ea"/>
            <a:cs typeface="Calibri"/>
          </a:endParaRPr>
        </a:p>
      </dgm:t>
    </dgm:pt>
    <dgm:pt modelId="{B72A043A-A286-4964-A7FD-E32350294BFA}" type="parTrans" cxnId="{D090005A-77C1-40C3-90F9-83DD366B3EB9}">
      <dgm:prSet/>
      <dgm:spPr/>
      <dgm:t>
        <a:bodyPr/>
        <a:lstStyle/>
        <a:p>
          <a:endParaRPr lang="nl-BE"/>
        </a:p>
      </dgm:t>
    </dgm:pt>
    <dgm:pt modelId="{250B80F2-2D9A-449E-B328-F71AF7A23F23}" type="sibTrans" cxnId="{D090005A-77C1-40C3-90F9-83DD366B3EB9}">
      <dgm:prSet/>
      <dgm:spPr/>
      <dgm:t>
        <a:bodyPr/>
        <a:lstStyle/>
        <a:p>
          <a:endParaRPr lang="nl-BE"/>
        </a:p>
      </dgm:t>
    </dgm:pt>
    <dgm:pt modelId="{E50F3130-CC3D-468E-A6D7-DB0F1078A725}" type="pres">
      <dgm:prSet presAssocID="{1FE4C27F-6E21-4695-8E48-6193C796D19E}" presName="composite" presStyleCnt="0">
        <dgm:presLayoutVars>
          <dgm:chMax val="1"/>
          <dgm:dir/>
          <dgm:resizeHandles val="exact"/>
        </dgm:presLayoutVars>
      </dgm:prSet>
      <dgm:spPr/>
    </dgm:pt>
    <dgm:pt modelId="{EFA76672-E7B2-42D8-AA6D-9A5D3B791F80}" type="pres">
      <dgm:prSet presAssocID="{1FE4C27F-6E21-4695-8E48-6193C796D19E}" presName="radial" presStyleCnt="0">
        <dgm:presLayoutVars>
          <dgm:animLvl val="ctr"/>
        </dgm:presLayoutVars>
      </dgm:prSet>
      <dgm:spPr/>
    </dgm:pt>
    <dgm:pt modelId="{9B22A978-D494-40EA-A11D-33BFA553A3F8}" type="pres">
      <dgm:prSet presAssocID="{E130F449-B098-4130-9B3F-9869CD9E3EF8}" presName="centerShape" presStyleLbl="vennNode1" presStyleIdx="0" presStyleCnt="12" custLinFactNeighborY="-446"/>
      <dgm:spPr>
        <a:xfrm>
          <a:off x="3162675" y="1015322"/>
          <a:ext cx="2529399" cy="2529399"/>
        </a:xfrm>
        <a:prstGeom prst="ellipse">
          <a:avLst/>
        </a:prstGeom>
        <a:solidFill>
          <a:schemeClr val="bg1"/>
        </a:solidFill>
        <a:ln w="12700" cap="flat" cmpd="sng" algn="ctr">
          <a:solidFill>
            <a:sysClr val="window" lastClr="FFFFFF">
              <a:hueOff val="0"/>
              <a:satOff val="0"/>
              <a:lumOff val="0"/>
              <a:alphaOff val="0"/>
            </a:sysClr>
          </a:solidFill>
          <a:prstDash val="solid"/>
          <a:miter lim="800000"/>
        </a:ln>
        <a:effectLst/>
      </dgm:spPr>
    </dgm:pt>
    <dgm:pt modelId="{9BBBE590-2EAD-4C52-A238-993C8D27A8A0}" type="pres">
      <dgm:prSet presAssocID="{230B947C-9C3A-4B19-9130-2179F88854A6}" presName="node" presStyleLbl="vennNode1" presStyleIdx="1" presStyleCnt="12" custRadScaleRad="100387" custRadScaleInc="-2786">
        <dgm:presLayoutVars>
          <dgm:bulletEnabled val="1"/>
        </dgm:presLayoutVars>
      </dgm:prSet>
      <dgm:spPr>
        <a:xfrm>
          <a:off x="4959786" y="482911"/>
          <a:ext cx="1264699" cy="1264699"/>
        </a:xfrm>
        <a:prstGeom prst="ellipse">
          <a:avLst/>
        </a:prstGeom>
        <a:solidFill>
          <a:schemeClr val="accent6"/>
        </a:solidFill>
        <a:ln w="12700" cap="flat" cmpd="sng" algn="ctr">
          <a:solidFill>
            <a:sysClr val="window" lastClr="FFFFFF">
              <a:hueOff val="0"/>
              <a:satOff val="0"/>
              <a:lumOff val="0"/>
              <a:alphaOff val="0"/>
            </a:sysClr>
          </a:solidFill>
          <a:prstDash val="solid"/>
          <a:miter lim="800000"/>
        </a:ln>
        <a:effectLst/>
      </dgm:spPr>
    </dgm:pt>
    <dgm:pt modelId="{B5FA5B16-54E2-4E7F-B996-1341CAAD1D71}" type="pres">
      <dgm:prSet presAssocID="{3CDB86C4-34B7-4EF8-81A1-714E8BC017F2}" presName="node" presStyleLbl="vennNode1" presStyleIdx="2" presStyleCnt="12" custRadScaleRad="102314" custRadScaleInc="-2533">
        <dgm:presLayoutVars>
          <dgm:bulletEnabled val="1"/>
        </dgm:presLayoutVars>
      </dgm:prSet>
      <dgm:spPr>
        <a:xfrm>
          <a:off x="5442246" y="1647672"/>
          <a:ext cx="1264699" cy="1264699"/>
        </a:xfrm>
        <a:prstGeom prst="ellipse">
          <a:avLst/>
        </a:prstGeom>
        <a:solidFill>
          <a:schemeClr val="accent6"/>
        </a:solidFill>
        <a:ln w="12700" cap="flat" cmpd="sng" algn="ctr">
          <a:solidFill>
            <a:sysClr val="window" lastClr="FFFFFF">
              <a:hueOff val="0"/>
              <a:satOff val="0"/>
              <a:lumOff val="0"/>
              <a:alphaOff val="0"/>
            </a:sysClr>
          </a:solidFill>
          <a:prstDash val="solid"/>
          <a:miter lim="800000"/>
        </a:ln>
        <a:effectLst/>
      </dgm:spPr>
    </dgm:pt>
    <dgm:pt modelId="{72D9980F-1243-48F2-8482-69E26CEC9397}" type="pres">
      <dgm:prSet presAssocID="{1C52755F-8A30-4936-9913-8F38DCE103D1}" presName="node" presStyleLbl="vennNode1" presStyleIdx="3" presStyleCnt="12">
        <dgm:presLayoutVars>
          <dgm:bulletEnabled val="1"/>
        </dgm:presLayoutVars>
      </dgm:prSet>
      <dgm:spPr>
        <a:xfrm>
          <a:off x="4959786" y="2812433"/>
          <a:ext cx="1264699" cy="1264699"/>
        </a:xfrm>
        <a:prstGeom prst="ellipse">
          <a:avLst/>
        </a:prstGeom>
        <a:solidFill>
          <a:schemeClr val="accent6"/>
        </a:solidFill>
        <a:ln w="12700" cap="flat" cmpd="sng" algn="ctr">
          <a:solidFill>
            <a:sysClr val="window" lastClr="FFFFFF">
              <a:hueOff val="0"/>
              <a:satOff val="0"/>
              <a:lumOff val="0"/>
              <a:alphaOff val="0"/>
            </a:sysClr>
          </a:solidFill>
          <a:prstDash val="solid"/>
          <a:miter lim="800000"/>
        </a:ln>
        <a:effectLst/>
      </dgm:spPr>
    </dgm:pt>
    <dgm:pt modelId="{CA369978-0124-459F-A6E3-25C98429CA34}" type="pres">
      <dgm:prSet presAssocID="{2D0F0E60-3905-4A6E-A481-4DD6B6DAA9A5}" presName="node" presStyleLbl="vennNode1" presStyleIdx="4" presStyleCnt="12">
        <dgm:presLayoutVars>
          <dgm:bulletEnabled val="1"/>
        </dgm:presLayoutVars>
      </dgm:prSet>
      <dgm:spPr>
        <a:xfrm>
          <a:off x="3795025" y="3294893"/>
          <a:ext cx="1264699" cy="1264699"/>
        </a:xfrm>
        <a:prstGeom prst="ellipse">
          <a:avLst/>
        </a:prstGeom>
        <a:solidFill>
          <a:schemeClr val="accent6"/>
        </a:solidFill>
        <a:ln w="12700" cap="flat" cmpd="sng" algn="ctr">
          <a:solidFill>
            <a:sysClr val="window" lastClr="FFFFFF">
              <a:hueOff val="0"/>
              <a:satOff val="0"/>
              <a:lumOff val="0"/>
              <a:alphaOff val="0"/>
            </a:sysClr>
          </a:solidFill>
          <a:prstDash val="solid"/>
          <a:miter lim="800000"/>
        </a:ln>
        <a:effectLst/>
      </dgm:spPr>
    </dgm:pt>
    <dgm:pt modelId="{04A7E81D-5F0A-47B8-9571-4A1A858AC1E5}" type="pres">
      <dgm:prSet presAssocID="{63EA4755-420A-448D-B273-4E46F67B1480}" presName="node" presStyleLbl="vennNode1" presStyleIdx="5" presStyleCnt="12">
        <dgm:presLayoutVars>
          <dgm:bulletEnabled val="1"/>
        </dgm:presLayoutVars>
      </dgm:prSet>
      <dgm:spPr/>
    </dgm:pt>
    <dgm:pt modelId="{D5ECD6C0-353C-445B-B9CA-BD59A6120BD7}" type="pres">
      <dgm:prSet presAssocID="{9EF32981-CC46-49E3-9913-86BF3F0627B9}" presName="node" presStyleLbl="vennNode1" presStyleIdx="6" presStyleCnt="12">
        <dgm:presLayoutVars>
          <dgm:bulletEnabled val="1"/>
        </dgm:presLayoutVars>
      </dgm:prSet>
      <dgm:spPr>
        <a:prstGeom prst="ellipse">
          <a:avLst/>
        </a:prstGeom>
      </dgm:spPr>
    </dgm:pt>
    <dgm:pt modelId="{B8BFC6F2-8D3B-42F1-B53E-F690754E0EB9}" type="pres">
      <dgm:prSet presAssocID="{82FEF49D-5A52-49B9-8FA8-AD670AC4B87E}" presName="node" presStyleLbl="vennNode1" presStyleIdx="7" presStyleCnt="12" custRadScaleRad="102646" custRadScaleInc="-2177">
        <dgm:presLayoutVars>
          <dgm:bulletEnabled val="1"/>
        </dgm:presLayoutVars>
      </dgm:prSet>
      <dgm:spPr/>
    </dgm:pt>
    <dgm:pt modelId="{919A8406-F1B2-42D8-9AA3-2CB0DE6909F3}" type="pres">
      <dgm:prSet presAssocID="{CBF51295-D1D6-4FA9-A58E-FE54C5D97E54}" presName="node" presStyleLbl="vennNode1" presStyleIdx="8" presStyleCnt="12">
        <dgm:presLayoutVars>
          <dgm:bulletEnabled val="1"/>
        </dgm:presLayoutVars>
      </dgm:prSet>
      <dgm:spPr>
        <a:prstGeom prst="ellipse">
          <a:avLst/>
        </a:prstGeom>
      </dgm:spPr>
    </dgm:pt>
    <dgm:pt modelId="{E3C0C7F4-77F4-41D2-ABCE-FB46D1E35C8E}" type="pres">
      <dgm:prSet presAssocID="{49DDD99F-0E1C-4C0E-9AFE-EA4A3436D84E}" presName="node" presStyleLbl="vennNode1" presStyleIdx="9" presStyleCnt="12">
        <dgm:presLayoutVars>
          <dgm:bulletEnabled val="1"/>
        </dgm:presLayoutVars>
      </dgm:prSet>
      <dgm:spPr>
        <a:xfrm>
          <a:off x="2147803" y="1647672"/>
          <a:ext cx="1264699" cy="1264699"/>
        </a:xfrm>
        <a:solidFill>
          <a:schemeClr val="tx2">
            <a:lumMod val="20000"/>
            <a:lumOff val="80000"/>
          </a:schemeClr>
        </a:solidFill>
        <a:ln w="12700" cap="flat" cmpd="sng" algn="ctr">
          <a:solidFill>
            <a:sysClr val="window" lastClr="FFFFFF">
              <a:hueOff val="0"/>
              <a:satOff val="0"/>
              <a:lumOff val="0"/>
              <a:alphaOff val="0"/>
            </a:sysClr>
          </a:solidFill>
          <a:prstDash val="solid"/>
          <a:miter lim="800000"/>
        </a:ln>
        <a:effectLst/>
      </dgm:spPr>
    </dgm:pt>
    <dgm:pt modelId="{C6FD080E-A353-40ED-B2B7-1EEE271A5CCC}" type="pres">
      <dgm:prSet presAssocID="{718FC87C-3935-4A9E-B5EB-CEB2B5CC1AFB}" presName="node" presStyleLbl="vennNode1" presStyleIdx="10" presStyleCnt="12">
        <dgm:presLayoutVars>
          <dgm:bulletEnabled val="1"/>
        </dgm:presLayoutVars>
      </dgm:prSet>
      <dgm:spPr>
        <a:xfrm>
          <a:off x="1107252" y="817654"/>
          <a:ext cx="967103" cy="967103"/>
        </a:xfrm>
        <a:prstGeom prst="ellipse">
          <a:avLst/>
        </a:prstGeom>
      </dgm:spPr>
    </dgm:pt>
    <dgm:pt modelId="{ED780FB9-1F9A-4479-A0D1-A9EFAC2FE41D}" type="pres">
      <dgm:prSet presAssocID="{79479057-1973-4DD7-9CA4-0BD6D41D3036}" presName="node" presStyleLbl="vennNode1" presStyleIdx="11" presStyleCnt="12">
        <dgm:presLayoutVars>
          <dgm:bulletEnabled val="1"/>
        </dgm:presLayoutVars>
      </dgm:prSet>
      <dgm:spPr>
        <a:xfrm>
          <a:off x="1614248" y="232550"/>
          <a:ext cx="967103" cy="967103"/>
        </a:xfrm>
        <a:prstGeom prst="ellipse">
          <a:avLst/>
        </a:prstGeom>
      </dgm:spPr>
    </dgm:pt>
  </dgm:ptLst>
  <dgm:cxnLst>
    <dgm:cxn modelId="{959B2F0F-4E4F-460B-93E9-C58AF734A948}" type="presOf" srcId="{2D0F0E60-3905-4A6E-A481-4DD6B6DAA9A5}" destId="{CA369978-0124-459F-A6E3-25C98429CA34}" srcOrd="0" destOrd="0" presId="urn:microsoft.com/office/officeart/2005/8/layout/radial3"/>
    <dgm:cxn modelId="{924FDC3C-BDD5-4758-A9F7-53663FC95207}" type="presOf" srcId="{63EA4755-420A-448D-B273-4E46F67B1480}" destId="{04A7E81D-5F0A-47B8-9571-4A1A858AC1E5}" srcOrd="0" destOrd="0" presId="urn:microsoft.com/office/officeart/2005/8/layout/radial3"/>
    <dgm:cxn modelId="{8BF5A73E-2B0B-4D89-BFB8-2F9540D7CC54}" type="presOf" srcId="{1C52755F-8A30-4936-9913-8F38DCE103D1}" destId="{72D9980F-1243-48F2-8482-69E26CEC9397}" srcOrd="0" destOrd="0" presId="urn:microsoft.com/office/officeart/2005/8/layout/radial3"/>
    <dgm:cxn modelId="{4A6C4940-09A1-43ED-898B-C4BD4DF9052B}" srcId="{1FE4C27F-6E21-4695-8E48-6193C796D19E}" destId="{E130F449-B098-4130-9B3F-9869CD9E3EF8}" srcOrd="0" destOrd="0" parTransId="{D9DDBD8A-D92D-42C4-9DC5-00DE9FCBE90B}" sibTransId="{391646DD-24EE-471E-AA56-BB39F71FEF1B}"/>
    <dgm:cxn modelId="{576E7065-3E92-4A3C-ABEF-8CB7FC9BB556}" type="presOf" srcId="{E130F449-B098-4130-9B3F-9869CD9E3EF8}" destId="{9B22A978-D494-40EA-A11D-33BFA553A3F8}" srcOrd="0" destOrd="0" presId="urn:microsoft.com/office/officeart/2005/8/layout/radial3"/>
    <dgm:cxn modelId="{FC308368-9F09-4B6B-9045-A785F383F04E}" srcId="{E130F449-B098-4130-9B3F-9869CD9E3EF8}" destId="{3CDB86C4-34B7-4EF8-81A1-714E8BC017F2}" srcOrd="1" destOrd="0" parTransId="{2CF20BFC-33DE-425B-8300-EE95185383D7}" sibTransId="{FF473AA3-2BB3-4B0C-BEE9-B83DCA911974}"/>
    <dgm:cxn modelId="{EAB9706B-0342-4E95-BC45-2B11B0E07FE6}" srcId="{E130F449-B098-4130-9B3F-9869CD9E3EF8}" destId="{2D0F0E60-3905-4A6E-A481-4DD6B6DAA9A5}" srcOrd="3" destOrd="0" parTransId="{2CA90F81-E645-4B02-B383-7E93D6512379}" sibTransId="{F58D8714-0631-413A-B03B-D4D524E18934}"/>
    <dgm:cxn modelId="{96E8AB6C-CBA4-4339-A1E9-1AEE2C7340B2}" srcId="{E130F449-B098-4130-9B3F-9869CD9E3EF8}" destId="{49DDD99F-0E1C-4C0E-9AFE-EA4A3436D84E}" srcOrd="8" destOrd="0" parTransId="{8D2ED7B2-D2CD-49E5-B8B0-D8EB85E85D19}" sibTransId="{B3F46F2E-7FD7-44EF-94D9-38FD78AA5059}"/>
    <dgm:cxn modelId="{77E1C774-ACAA-4C9E-8412-BF067719330A}" type="presOf" srcId="{1FE4C27F-6E21-4695-8E48-6193C796D19E}" destId="{E50F3130-CC3D-468E-A6D7-DB0F1078A725}" srcOrd="0" destOrd="0" presId="urn:microsoft.com/office/officeart/2005/8/layout/radial3"/>
    <dgm:cxn modelId="{D090005A-77C1-40C3-90F9-83DD366B3EB9}" srcId="{E130F449-B098-4130-9B3F-9869CD9E3EF8}" destId="{CBF51295-D1D6-4FA9-A58E-FE54C5D97E54}" srcOrd="7" destOrd="0" parTransId="{B72A043A-A286-4964-A7FD-E32350294BFA}" sibTransId="{250B80F2-2D9A-449E-B328-F71AF7A23F23}"/>
    <dgm:cxn modelId="{1E1E5D94-0F31-4A4D-8B00-921DEEA5B6AA}" type="presOf" srcId="{718FC87C-3935-4A9E-B5EB-CEB2B5CC1AFB}" destId="{C6FD080E-A353-40ED-B2B7-1EEE271A5CCC}" srcOrd="0" destOrd="0" presId="urn:microsoft.com/office/officeart/2005/8/layout/radial3"/>
    <dgm:cxn modelId="{4E9B5E95-C74B-4324-BC90-CBA258A656DC}" type="presOf" srcId="{230B947C-9C3A-4B19-9130-2179F88854A6}" destId="{9BBBE590-2EAD-4C52-A238-993C8D27A8A0}" srcOrd="0" destOrd="0" presId="urn:microsoft.com/office/officeart/2005/8/layout/radial3"/>
    <dgm:cxn modelId="{4CFA8B97-EE6C-4CE0-BA87-C6789BD9E954}" type="presOf" srcId="{3CDB86C4-34B7-4EF8-81A1-714E8BC017F2}" destId="{B5FA5B16-54E2-4E7F-B996-1341CAAD1D71}" srcOrd="0" destOrd="0" presId="urn:microsoft.com/office/officeart/2005/8/layout/radial3"/>
    <dgm:cxn modelId="{F9C7E39D-BF2C-45D6-9707-2B3CB791F936}" type="presOf" srcId="{9EF32981-CC46-49E3-9913-86BF3F0627B9}" destId="{D5ECD6C0-353C-445B-B9CA-BD59A6120BD7}" srcOrd="0" destOrd="0" presId="urn:microsoft.com/office/officeart/2005/8/layout/radial3"/>
    <dgm:cxn modelId="{7EB6CCAD-9B3B-489F-A61B-CC44F6F32829}" srcId="{E130F449-B098-4130-9B3F-9869CD9E3EF8}" destId="{63EA4755-420A-448D-B273-4E46F67B1480}" srcOrd="4" destOrd="0" parTransId="{DD098E94-DAD4-4553-B402-C79D241A3F9F}" sibTransId="{5A512E25-CBD4-4DF3-A8CC-7D650E96A3DF}"/>
    <dgm:cxn modelId="{231CBAB8-DF30-4FCF-B819-AF1E8DE0877D}" srcId="{E130F449-B098-4130-9B3F-9869CD9E3EF8}" destId="{9EF32981-CC46-49E3-9913-86BF3F0627B9}" srcOrd="5" destOrd="0" parTransId="{DC2A6386-0D8C-45E5-B1F9-F9421D11FB1E}" sibTransId="{1D39BFE8-DAB2-48D3-AD7D-6E70196D4FCD}"/>
    <dgm:cxn modelId="{A64E5CBD-B16A-45FD-8433-76CD4EF5B495}" type="presOf" srcId="{49DDD99F-0E1C-4C0E-9AFE-EA4A3436D84E}" destId="{E3C0C7F4-77F4-41D2-ABCE-FB46D1E35C8E}" srcOrd="0" destOrd="0" presId="urn:microsoft.com/office/officeart/2005/8/layout/radial3"/>
    <dgm:cxn modelId="{822F66D3-1BD8-4935-9B01-4C29F6F3EFCE}" srcId="{E130F449-B098-4130-9B3F-9869CD9E3EF8}" destId="{230B947C-9C3A-4B19-9130-2179F88854A6}" srcOrd="0" destOrd="0" parTransId="{CF3E81DA-46D6-4EB9-8E54-8AE70879754A}" sibTransId="{F7F255AF-A4AE-4402-B196-527BBC8555A7}"/>
    <dgm:cxn modelId="{57F4EDD5-3A45-4ED5-AFEB-3025961DAC2B}" srcId="{E130F449-B098-4130-9B3F-9869CD9E3EF8}" destId="{718FC87C-3935-4A9E-B5EB-CEB2B5CC1AFB}" srcOrd="9" destOrd="0" parTransId="{3E20E949-B06C-4AC4-83F4-536C187A2DE8}" sibTransId="{1742EFF0-9630-4D96-928B-BC65C23E844D}"/>
    <dgm:cxn modelId="{7039ABD6-BC99-40E9-B2F9-25922107AB94}" srcId="{E130F449-B098-4130-9B3F-9869CD9E3EF8}" destId="{1C52755F-8A30-4936-9913-8F38DCE103D1}" srcOrd="2" destOrd="0" parTransId="{D856CCC2-44CA-42C6-99C0-01BF5EB14212}" sibTransId="{C295817E-7213-46B3-99EB-999B5A83C94C}"/>
    <dgm:cxn modelId="{59E7B8DA-99C1-41AE-9A6A-91D7F0FAA9CA}" srcId="{E130F449-B098-4130-9B3F-9869CD9E3EF8}" destId="{79479057-1973-4DD7-9CA4-0BD6D41D3036}" srcOrd="10" destOrd="0" parTransId="{A99318C2-2CBB-468A-85DE-0321EEF8C233}" sibTransId="{585D43D3-0ED7-4A5F-BA83-DD9FE617FB53}"/>
    <dgm:cxn modelId="{BA5142F0-321C-4115-88F2-262A736DCE8D}" type="presOf" srcId="{CBF51295-D1D6-4FA9-A58E-FE54C5D97E54}" destId="{919A8406-F1B2-42D8-9AA3-2CB0DE6909F3}" srcOrd="0" destOrd="0" presId="urn:microsoft.com/office/officeart/2005/8/layout/radial3"/>
    <dgm:cxn modelId="{1CF4D0F5-4433-49CF-9F51-E20BA4D8E691}" type="presOf" srcId="{79479057-1973-4DD7-9CA4-0BD6D41D3036}" destId="{ED780FB9-1F9A-4479-A0D1-A9EFAC2FE41D}" srcOrd="0" destOrd="0" presId="urn:microsoft.com/office/officeart/2005/8/layout/radial3"/>
    <dgm:cxn modelId="{DCF6C0F9-4413-400B-8242-E76C32A487BA}" srcId="{E130F449-B098-4130-9B3F-9869CD9E3EF8}" destId="{82FEF49D-5A52-49B9-8FA8-AD670AC4B87E}" srcOrd="6" destOrd="0" parTransId="{1303110C-1967-45CF-A26D-CA35AADCF164}" sibTransId="{97861E37-EFE8-4136-ADA5-1A36272BADF1}"/>
    <dgm:cxn modelId="{1FAB35FF-EF08-4B50-A404-6362018E0E91}" type="presOf" srcId="{82FEF49D-5A52-49B9-8FA8-AD670AC4B87E}" destId="{B8BFC6F2-8D3B-42F1-B53E-F690754E0EB9}" srcOrd="0" destOrd="0" presId="urn:microsoft.com/office/officeart/2005/8/layout/radial3"/>
    <dgm:cxn modelId="{1B792A41-78EA-4C8B-BF23-02D187DE70E3}" type="presParOf" srcId="{E50F3130-CC3D-468E-A6D7-DB0F1078A725}" destId="{EFA76672-E7B2-42D8-AA6D-9A5D3B791F80}" srcOrd="0" destOrd="0" presId="urn:microsoft.com/office/officeart/2005/8/layout/radial3"/>
    <dgm:cxn modelId="{CA3BFB9A-9B11-4B32-93E2-F9DF85FBB53D}" type="presParOf" srcId="{EFA76672-E7B2-42D8-AA6D-9A5D3B791F80}" destId="{9B22A978-D494-40EA-A11D-33BFA553A3F8}" srcOrd="0" destOrd="0" presId="urn:microsoft.com/office/officeart/2005/8/layout/radial3"/>
    <dgm:cxn modelId="{3A40F665-413D-435C-9404-972822D08E78}" type="presParOf" srcId="{EFA76672-E7B2-42D8-AA6D-9A5D3B791F80}" destId="{9BBBE590-2EAD-4C52-A238-993C8D27A8A0}" srcOrd="1" destOrd="0" presId="urn:microsoft.com/office/officeart/2005/8/layout/radial3"/>
    <dgm:cxn modelId="{ADBAB07F-6FE8-4104-A5BD-382DECE62663}" type="presParOf" srcId="{EFA76672-E7B2-42D8-AA6D-9A5D3B791F80}" destId="{B5FA5B16-54E2-4E7F-B996-1341CAAD1D71}" srcOrd="2" destOrd="0" presId="urn:microsoft.com/office/officeart/2005/8/layout/radial3"/>
    <dgm:cxn modelId="{6B96C42C-3746-4FCD-9179-E10EBFB32C9B}" type="presParOf" srcId="{EFA76672-E7B2-42D8-AA6D-9A5D3B791F80}" destId="{72D9980F-1243-48F2-8482-69E26CEC9397}" srcOrd="3" destOrd="0" presId="urn:microsoft.com/office/officeart/2005/8/layout/radial3"/>
    <dgm:cxn modelId="{9D4F0531-B1BF-440A-BB68-668EA31606E1}" type="presParOf" srcId="{EFA76672-E7B2-42D8-AA6D-9A5D3B791F80}" destId="{CA369978-0124-459F-A6E3-25C98429CA34}" srcOrd="4" destOrd="0" presId="urn:microsoft.com/office/officeart/2005/8/layout/radial3"/>
    <dgm:cxn modelId="{02740E62-8E38-4193-929E-D1ADDE0F6CB5}" type="presParOf" srcId="{EFA76672-E7B2-42D8-AA6D-9A5D3B791F80}" destId="{04A7E81D-5F0A-47B8-9571-4A1A858AC1E5}" srcOrd="5" destOrd="0" presId="urn:microsoft.com/office/officeart/2005/8/layout/radial3"/>
    <dgm:cxn modelId="{080282A5-E876-4216-BDEB-BCEE3F772DDF}" type="presParOf" srcId="{EFA76672-E7B2-42D8-AA6D-9A5D3B791F80}" destId="{D5ECD6C0-353C-445B-B9CA-BD59A6120BD7}" srcOrd="6" destOrd="0" presId="urn:microsoft.com/office/officeart/2005/8/layout/radial3"/>
    <dgm:cxn modelId="{69AFE741-9BCB-4080-99BF-2CB13B9B8477}" type="presParOf" srcId="{EFA76672-E7B2-42D8-AA6D-9A5D3B791F80}" destId="{B8BFC6F2-8D3B-42F1-B53E-F690754E0EB9}" srcOrd="7" destOrd="0" presId="urn:microsoft.com/office/officeart/2005/8/layout/radial3"/>
    <dgm:cxn modelId="{3F197609-E7A7-4B7B-B068-CDD697D8DB3D}" type="presParOf" srcId="{EFA76672-E7B2-42D8-AA6D-9A5D3B791F80}" destId="{919A8406-F1B2-42D8-9AA3-2CB0DE6909F3}" srcOrd="8" destOrd="0" presId="urn:microsoft.com/office/officeart/2005/8/layout/radial3"/>
    <dgm:cxn modelId="{681E8BB3-881A-471D-AEFA-56C039A4382E}" type="presParOf" srcId="{EFA76672-E7B2-42D8-AA6D-9A5D3B791F80}" destId="{E3C0C7F4-77F4-41D2-ABCE-FB46D1E35C8E}" srcOrd="9" destOrd="0" presId="urn:microsoft.com/office/officeart/2005/8/layout/radial3"/>
    <dgm:cxn modelId="{4084A4FB-4CAB-4433-BB12-CBC9260435E1}" type="presParOf" srcId="{EFA76672-E7B2-42D8-AA6D-9A5D3B791F80}" destId="{C6FD080E-A353-40ED-B2B7-1EEE271A5CCC}" srcOrd="10" destOrd="0" presId="urn:microsoft.com/office/officeart/2005/8/layout/radial3"/>
    <dgm:cxn modelId="{11C27C65-0E2B-40BD-8244-0CB766CF6316}" type="presParOf" srcId="{EFA76672-E7B2-42D8-AA6D-9A5D3B791F80}" destId="{ED780FB9-1F9A-4479-A0D1-A9EFAC2FE41D}"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2A978-D494-40EA-A11D-33BFA553A3F8}">
      <dsp:nvSpPr>
        <dsp:cNvPr id="0" name=""/>
        <dsp:cNvSpPr/>
      </dsp:nvSpPr>
      <dsp:spPr>
        <a:xfrm>
          <a:off x="2731212" y="1109735"/>
          <a:ext cx="2404648" cy="2404648"/>
        </a:xfrm>
        <a:prstGeom prst="ellipse">
          <a:avLst/>
        </a:prstGeom>
        <a:solidFill>
          <a:schemeClr val="bg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lang="en-US" sz="2800" b="1" kern="1200">
              <a:solidFill>
                <a:schemeClr val="accent1"/>
              </a:solidFill>
              <a:latin typeface="FlandersArtSerif-Regular"/>
              <a:ea typeface="+mn-ea"/>
              <a:cs typeface="Calibri"/>
            </a:rPr>
            <a:t>Kern </a:t>
          </a:r>
        </a:p>
        <a:p>
          <a:pPr marL="0" lvl="0" indent="0" algn="ctr" defTabSz="1244600">
            <a:lnSpc>
              <a:spcPct val="90000"/>
            </a:lnSpc>
            <a:spcBef>
              <a:spcPct val="0"/>
            </a:spcBef>
            <a:spcAft>
              <a:spcPct val="35000"/>
            </a:spcAft>
            <a:buNone/>
          </a:pPr>
          <a:r>
            <a:rPr lang="en-US" sz="2800" b="1" kern="1200">
              <a:solidFill>
                <a:schemeClr val="accent1"/>
              </a:solidFill>
              <a:latin typeface="FlandersArtSerif-Regular"/>
              <a:ea typeface="+mn-ea"/>
              <a:cs typeface="Calibri"/>
            </a:rPr>
            <a:t>items</a:t>
          </a:r>
        </a:p>
      </dsp:txBody>
      <dsp:txXfrm>
        <a:off x="3083365" y="1461888"/>
        <a:ext cx="1700342" cy="1700342"/>
      </dsp:txXfrm>
    </dsp:sp>
    <dsp:sp modelId="{9BBBE590-2EAD-4C52-A238-993C8D27A8A0}">
      <dsp:nvSpPr>
        <dsp:cNvPr id="0" name=""/>
        <dsp:cNvSpPr/>
      </dsp:nvSpPr>
      <dsp:spPr>
        <a:xfrm>
          <a:off x="3305086" y="11548"/>
          <a:ext cx="1202324" cy="1202324"/>
        </a:xfrm>
        <a:prstGeom prst="ellipse">
          <a:avLst/>
        </a:prstGeom>
        <a:solidFill>
          <a:schemeClr val="accent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sz="1200" b="1" kern="1200">
              <a:solidFill>
                <a:srgbClr val="2F2F2F"/>
              </a:solidFill>
              <a:latin typeface="FlandersArtSerif-Regular"/>
              <a:ea typeface="+mn-ea"/>
              <a:cs typeface="Calibri"/>
            </a:rPr>
            <a:t>BelRAI Screener</a:t>
          </a:r>
          <a:endParaRPr lang="en-US" sz="1200" kern="1200">
            <a:solidFill>
              <a:srgbClr val="2F2F2F"/>
            </a:solidFill>
            <a:latin typeface="FlandersArtSerif-Regular"/>
            <a:ea typeface="+mn-ea"/>
            <a:cs typeface="Calibri"/>
          </a:endParaRPr>
        </a:p>
      </dsp:txBody>
      <dsp:txXfrm>
        <a:off x="3481162" y="187624"/>
        <a:ext cx="850172" cy="850172"/>
      </dsp:txXfrm>
    </dsp:sp>
    <dsp:sp modelId="{B5FA5B16-54E2-4E7F-B996-1341CAAD1D71}">
      <dsp:nvSpPr>
        <dsp:cNvPr id="0" name=""/>
        <dsp:cNvSpPr/>
      </dsp:nvSpPr>
      <dsp:spPr>
        <a:xfrm>
          <a:off x="4255892" y="242342"/>
          <a:ext cx="1202324" cy="1202324"/>
        </a:xfrm>
        <a:prstGeom prst="ellipse">
          <a:avLst/>
        </a:prstGeom>
        <a:solidFill>
          <a:schemeClr val="accent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sz="1200" b="1" kern="1200" err="1">
              <a:solidFill>
                <a:srgbClr val="2F2F2F"/>
              </a:solidFill>
              <a:latin typeface="FlandersArtSerif-Regular"/>
              <a:ea typeface="+mn-ea"/>
              <a:cs typeface="Calibri"/>
            </a:rPr>
            <a:t>Sociaal</a:t>
          </a:r>
          <a:r>
            <a:rPr lang="en-US" sz="1200" b="1" kern="1200">
              <a:solidFill>
                <a:srgbClr val="2F2F2F"/>
              </a:solidFill>
              <a:latin typeface="FlandersArtSerif-Regular"/>
              <a:ea typeface="+mn-ea"/>
              <a:cs typeface="Calibri"/>
            </a:rPr>
            <a:t> Supplement</a:t>
          </a:r>
          <a:endParaRPr lang="en-US" sz="1200" kern="1200">
            <a:solidFill>
              <a:srgbClr val="2F2F2F"/>
            </a:solidFill>
            <a:latin typeface="FlandersArtSerif-Regular"/>
            <a:ea typeface="+mn-ea"/>
            <a:cs typeface="Calibri"/>
          </a:endParaRPr>
        </a:p>
      </dsp:txBody>
      <dsp:txXfrm>
        <a:off x="4431968" y="418418"/>
        <a:ext cx="850172" cy="850172"/>
      </dsp:txXfrm>
    </dsp:sp>
    <dsp:sp modelId="{72D9980F-1243-48F2-8482-69E26CEC9397}">
      <dsp:nvSpPr>
        <dsp:cNvPr id="0" name=""/>
        <dsp:cNvSpPr/>
      </dsp:nvSpPr>
      <dsp:spPr>
        <a:xfrm>
          <a:off x="4886201" y="1016526"/>
          <a:ext cx="1202324" cy="1202324"/>
        </a:xfrm>
        <a:prstGeom prst="ellipse">
          <a:avLst/>
        </a:prstGeom>
        <a:solidFill>
          <a:schemeClr val="accent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sz="1200" b="1" kern="1200">
              <a:solidFill>
                <a:srgbClr val="2F2F2F"/>
              </a:solidFill>
              <a:latin typeface="FlandersArtSerif-Regular"/>
              <a:ea typeface="+mn-ea"/>
              <a:cs typeface="Calibri"/>
            </a:rPr>
            <a:t>BelRAI Home Care</a:t>
          </a:r>
        </a:p>
      </dsp:txBody>
      <dsp:txXfrm>
        <a:off x="5062277" y="1192602"/>
        <a:ext cx="850172" cy="850172"/>
      </dsp:txXfrm>
    </dsp:sp>
    <dsp:sp modelId="{CA369978-0124-459F-A6E3-25C98429CA34}">
      <dsp:nvSpPr>
        <dsp:cNvPr id="0" name=""/>
        <dsp:cNvSpPr/>
      </dsp:nvSpPr>
      <dsp:spPr>
        <a:xfrm>
          <a:off x="5023180" y="1969236"/>
          <a:ext cx="1202324" cy="1202324"/>
        </a:xfrm>
        <a:prstGeom prst="ellipse">
          <a:avLst/>
        </a:prstGeom>
        <a:solidFill>
          <a:schemeClr val="accent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sz="1200" b="1" kern="1200">
              <a:solidFill>
                <a:srgbClr val="2F2F2F"/>
              </a:solidFill>
              <a:latin typeface="FlandersArtSerif-Regular"/>
              <a:ea typeface="+mn-ea"/>
              <a:cs typeface="Calibri"/>
            </a:rPr>
            <a:t>BelRAI Long Term Care Facilities</a:t>
          </a:r>
        </a:p>
      </dsp:txBody>
      <dsp:txXfrm>
        <a:off x="5199256" y="2145312"/>
        <a:ext cx="850172" cy="850172"/>
      </dsp:txXfrm>
    </dsp:sp>
    <dsp:sp modelId="{04A7E81D-5F0A-47B8-9571-4A1A858AC1E5}">
      <dsp:nvSpPr>
        <dsp:cNvPr id="0" name=""/>
        <dsp:cNvSpPr/>
      </dsp:nvSpPr>
      <dsp:spPr>
        <a:xfrm>
          <a:off x="4623340" y="2844763"/>
          <a:ext cx="1202324" cy="1202324"/>
        </a:xfrm>
        <a:prstGeom prst="ellipse">
          <a:avLst/>
        </a:prstGeom>
        <a:solidFill>
          <a:schemeClr val="accent4">
            <a:alpha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sz="1200" b="1" kern="1200">
              <a:solidFill>
                <a:srgbClr val="2F2F2F"/>
              </a:solidFill>
              <a:latin typeface="FlandersArtSerif-Regular"/>
              <a:ea typeface="+mn-ea"/>
              <a:cs typeface="Calibri"/>
            </a:rPr>
            <a:t>BelRAI Palliative Care</a:t>
          </a:r>
        </a:p>
      </dsp:txBody>
      <dsp:txXfrm>
        <a:off x="4799416" y="3020839"/>
        <a:ext cx="850172" cy="850172"/>
      </dsp:txXfrm>
    </dsp:sp>
    <dsp:sp modelId="{D5ECD6C0-353C-445B-B9CA-BD59A6120BD7}">
      <dsp:nvSpPr>
        <dsp:cNvPr id="0" name=""/>
        <dsp:cNvSpPr/>
      </dsp:nvSpPr>
      <dsp:spPr>
        <a:xfrm>
          <a:off x="3813627" y="3365134"/>
          <a:ext cx="1202324" cy="1202324"/>
        </a:xfrm>
        <a:prstGeom prst="ellipse">
          <a:avLst/>
        </a:prstGeom>
        <a:solidFill>
          <a:schemeClr val="accent4">
            <a:alpha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ct val="35000"/>
            </a:spcAft>
            <a:buNone/>
          </a:pPr>
          <a:r>
            <a:rPr lang="en-US" sz="1200" b="1" kern="1200">
              <a:solidFill>
                <a:srgbClr val="2F2F2F"/>
              </a:solidFill>
              <a:latin typeface="FlandersArtSerif-Regular"/>
              <a:ea typeface="+mn-ea"/>
              <a:cs typeface="Calibri"/>
            </a:rPr>
            <a:t>BelRAI Acute Care</a:t>
          </a:r>
        </a:p>
      </dsp:txBody>
      <dsp:txXfrm>
        <a:off x="3989703" y="3541210"/>
        <a:ext cx="850172" cy="850172"/>
      </dsp:txXfrm>
    </dsp:sp>
    <dsp:sp modelId="{B8BFC6F2-8D3B-42F1-B53E-F690754E0EB9}">
      <dsp:nvSpPr>
        <dsp:cNvPr id="0" name=""/>
        <dsp:cNvSpPr/>
      </dsp:nvSpPr>
      <dsp:spPr>
        <a:xfrm>
          <a:off x="2859344" y="3383076"/>
          <a:ext cx="1202324" cy="1202324"/>
        </a:xfrm>
        <a:prstGeom prst="ellipse">
          <a:avLst/>
        </a:prstGeom>
        <a:solidFill>
          <a:schemeClr val="accent4">
            <a:alpha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2F2F2F"/>
              </a:solidFill>
              <a:latin typeface="FlandersArtSerif-Regular"/>
              <a:ea typeface="+mn-ea"/>
              <a:cs typeface="Calibri"/>
            </a:rPr>
            <a:t>BelRAI GGZ</a:t>
          </a:r>
          <a:endParaRPr lang="en-US" sz="1200" b="0" kern="1200">
            <a:solidFill>
              <a:srgbClr val="2F2F2F"/>
            </a:solidFill>
            <a:latin typeface="FlandersArtSerif-Regular"/>
            <a:ea typeface="+mn-ea"/>
            <a:cs typeface="Calibri"/>
          </a:endParaRPr>
        </a:p>
      </dsp:txBody>
      <dsp:txXfrm>
        <a:off x="3035420" y="3559152"/>
        <a:ext cx="850172" cy="850172"/>
      </dsp:txXfrm>
    </dsp:sp>
    <dsp:sp modelId="{919A8406-F1B2-42D8-9AA3-2CB0DE6909F3}">
      <dsp:nvSpPr>
        <dsp:cNvPr id="0" name=""/>
        <dsp:cNvSpPr/>
      </dsp:nvSpPr>
      <dsp:spPr>
        <a:xfrm>
          <a:off x="2041408" y="2844763"/>
          <a:ext cx="1202324" cy="1202324"/>
        </a:xfrm>
        <a:prstGeom prst="ellipse">
          <a:avLst/>
        </a:prstGeom>
        <a:solidFill>
          <a:schemeClr val="tx2">
            <a:lumMod val="40000"/>
            <a:lumOff val="60000"/>
            <a:alpha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2F2F2F"/>
              </a:solidFill>
              <a:latin typeface="FlandersArtSerif-Regular"/>
              <a:ea typeface="+mn-ea"/>
              <a:cs typeface="Calibri"/>
            </a:rPr>
            <a:t>BelRAI Reva</a:t>
          </a:r>
          <a:endParaRPr lang="en-US" sz="1200" b="0" kern="1200">
            <a:solidFill>
              <a:srgbClr val="2F2F2F"/>
            </a:solidFill>
            <a:latin typeface="FlandersArtSerif-Regular"/>
            <a:ea typeface="+mn-ea"/>
            <a:cs typeface="Calibri"/>
          </a:endParaRPr>
        </a:p>
      </dsp:txBody>
      <dsp:txXfrm>
        <a:off x="2217484" y="3020839"/>
        <a:ext cx="850172" cy="850172"/>
      </dsp:txXfrm>
    </dsp:sp>
    <dsp:sp modelId="{E3C0C7F4-77F4-41D2-ABCE-FB46D1E35C8E}">
      <dsp:nvSpPr>
        <dsp:cNvPr id="0" name=""/>
        <dsp:cNvSpPr/>
      </dsp:nvSpPr>
      <dsp:spPr>
        <a:xfrm>
          <a:off x="1641568" y="1969236"/>
          <a:ext cx="1202324" cy="1202324"/>
        </a:xfrm>
        <a:prstGeom prst="ellipse">
          <a:avLst/>
        </a:prstGeom>
        <a:solidFill>
          <a:schemeClr val="tx2">
            <a:lumMod val="20000"/>
            <a:lumOff val="8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solidFill>
                <a:srgbClr val="2F2F2F"/>
              </a:solidFill>
              <a:latin typeface="FlandersArtSerif-Regular"/>
              <a:ea typeface="+mn-ea"/>
              <a:cs typeface="Calibri"/>
            </a:rPr>
            <a:t>BelRAI Screener </a:t>
          </a:r>
          <a:r>
            <a:rPr lang="en-US" sz="1200" b="1" kern="1200" err="1">
              <a:solidFill>
                <a:srgbClr val="2F2F2F"/>
              </a:solidFill>
              <a:latin typeface="FlandersArtSerif-Regular"/>
              <a:ea typeface="+mn-ea"/>
              <a:cs typeface="Calibri"/>
            </a:rPr>
            <a:t>voor</a:t>
          </a:r>
          <a:r>
            <a:rPr lang="en-US" sz="1200" b="1" kern="1200">
              <a:solidFill>
                <a:srgbClr val="2F2F2F"/>
              </a:solidFill>
              <a:latin typeface="FlandersArtSerif-Regular"/>
              <a:ea typeface="+mn-ea"/>
              <a:cs typeface="Calibri"/>
            </a:rPr>
            <a:t> </a:t>
          </a:r>
          <a:r>
            <a:rPr lang="en-US" sz="1200" b="1" kern="1200" err="1">
              <a:solidFill>
                <a:srgbClr val="2F2F2F"/>
              </a:solidFill>
              <a:latin typeface="FlandersArtSerif-Regular"/>
              <a:ea typeface="+mn-ea"/>
              <a:cs typeface="Calibri"/>
            </a:rPr>
            <a:t>kinderen</a:t>
          </a:r>
          <a:endParaRPr lang="en-US" sz="1200" b="1" kern="1200">
            <a:solidFill>
              <a:srgbClr val="2F2F2F"/>
            </a:solidFill>
            <a:latin typeface="FlandersArtSerif-Regular"/>
            <a:ea typeface="+mn-ea"/>
            <a:cs typeface="Calibri"/>
          </a:endParaRPr>
        </a:p>
      </dsp:txBody>
      <dsp:txXfrm>
        <a:off x="1817644" y="2145312"/>
        <a:ext cx="850172" cy="850172"/>
      </dsp:txXfrm>
    </dsp:sp>
    <dsp:sp modelId="{C6FD080E-A353-40ED-B2B7-1EEE271A5CCC}">
      <dsp:nvSpPr>
        <dsp:cNvPr id="0" name=""/>
        <dsp:cNvSpPr/>
      </dsp:nvSpPr>
      <dsp:spPr>
        <a:xfrm>
          <a:off x="1778547" y="1016526"/>
          <a:ext cx="1202324" cy="1202324"/>
        </a:xfrm>
        <a:prstGeom prst="ellipse">
          <a:avLst/>
        </a:prstGeom>
        <a:solidFill>
          <a:srgbClr val="6B6B6B">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200" b="1" kern="1200">
              <a:solidFill>
                <a:srgbClr val="2F2F2F"/>
              </a:solidFill>
              <a:latin typeface="FlandersArtSerif-Regular"/>
              <a:ea typeface="+mn-ea"/>
              <a:cs typeface="Calibri"/>
            </a:rPr>
            <a:t>BelRAI Integrated Screener </a:t>
          </a:r>
        </a:p>
      </dsp:txBody>
      <dsp:txXfrm>
        <a:off x="1954623" y="1192602"/>
        <a:ext cx="850172" cy="850172"/>
      </dsp:txXfrm>
    </dsp:sp>
    <dsp:sp modelId="{ED780FB9-1F9A-4479-A0D1-A9EFAC2FE41D}">
      <dsp:nvSpPr>
        <dsp:cNvPr id="0" name=""/>
        <dsp:cNvSpPr/>
      </dsp:nvSpPr>
      <dsp:spPr>
        <a:xfrm>
          <a:off x="2408855" y="289111"/>
          <a:ext cx="1202324" cy="1202324"/>
        </a:xfrm>
        <a:prstGeom prst="ellipse">
          <a:avLst/>
        </a:prstGeom>
        <a:solidFill>
          <a:srgbClr val="6B6B6B">
            <a:lumMod val="20000"/>
            <a:lumOff val="8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200" b="1" kern="1200">
              <a:solidFill>
                <a:srgbClr val="2F2F2F"/>
              </a:solidFill>
              <a:latin typeface="FlandersArtSerif-Regular"/>
              <a:ea typeface="+mn-ea"/>
              <a:cs typeface="Calibri"/>
            </a:rPr>
            <a:t>BelRAI </a:t>
          </a:r>
          <a:r>
            <a:rPr lang="en-US" sz="1200" b="1" kern="1200" err="1">
              <a:solidFill>
                <a:srgbClr val="2F2F2F"/>
              </a:solidFill>
              <a:latin typeface="FlandersArtSerif-Regular"/>
              <a:ea typeface="+mn-ea"/>
              <a:cs typeface="Calibri"/>
            </a:rPr>
            <a:t>Detentie</a:t>
          </a:r>
          <a:endParaRPr lang="en-US" sz="1200" b="1" kern="1200">
            <a:solidFill>
              <a:srgbClr val="2F2F2F"/>
            </a:solidFill>
            <a:latin typeface="FlandersArtSerif-Regular"/>
            <a:ea typeface="+mn-ea"/>
            <a:cs typeface="Calibri"/>
          </a:endParaRPr>
        </a:p>
      </dsp:txBody>
      <dsp:txXfrm>
        <a:off x="2584931" y="465187"/>
        <a:ext cx="850172" cy="85017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t>6-1-2026</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t>‹#›</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6/01/2026</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Charlotte intro</a:t>
            </a:r>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358126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8900" lvl="1" indent="-342900">
              <a:buFont typeface="Wingdings" panose="05000000000000000000" pitchFamily="2" charset="2"/>
              <a:buChar char="Ø"/>
            </a:pPr>
            <a:r>
              <a:rPr lang="nl-NL"/>
              <a:t>Als de </a:t>
            </a:r>
            <a:r>
              <a:rPr lang="nl-NL" b="1" u="sng"/>
              <a:t>afgeronde ADL-waarde ≥ 3</a:t>
            </a:r>
            <a:r>
              <a:rPr lang="nl-NL"/>
              <a:t> dan is FHS = afgeronde ADL-waarde + 5</a:t>
            </a:r>
          </a:p>
          <a:p>
            <a:pPr marL="918900" lvl="1" indent="-342900">
              <a:buFont typeface="Wingdings" panose="05000000000000000000" pitchFamily="2" charset="2"/>
              <a:buChar char="Ø"/>
            </a:pPr>
            <a:r>
              <a:rPr lang="nl-NL"/>
              <a:t>Als de </a:t>
            </a:r>
            <a:r>
              <a:rPr lang="nl-NL" b="1" u="sng"/>
              <a:t>afgeronde ADL-waarde ≤ 2 </a:t>
            </a:r>
            <a:r>
              <a:rPr lang="nl-NL"/>
              <a:t>dan wordt de FHS afgeleid uit de afgeronde waarden voor ADL &amp; bepaalde deelscores uit IADL (mogelijkheden)</a:t>
            </a:r>
          </a:p>
          <a:p>
            <a:pPr marL="1206900" lvl="2" indent="-342900">
              <a:buFont typeface="Wingdings" panose="05000000000000000000" pitchFamily="2" charset="2"/>
              <a:buChar char="Ø"/>
            </a:pPr>
            <a:r>
              <a:rPr lang="nl-NL"/>
              <a:t>Maaltijdbereiding</a:t>
            </a:r>
          </a:p>
          <a:p>
            <a:pPr marL="1206900" lvl="2" indent="-342900">
              <a:buFont typeface="Wingdings" panose="05000000000000000000" pitchFamily="2" charset="2"/>
              <a:buChar char="Ø"/>
            </a:pPr>
            <a:r>
              <a:rPr lang="nl-NL"/>
              <a:t>Huishoudelijk werk</a:t>
            </a:r>
          </a:p>
          <a:p>
            <a:pPr marL="1206900" lvl="2" indent="-342900">
              <a:buFont typeface="Wingdings" panose="05000000000000000000" pitchFamily="2" charset="2"/>
              <a:buChar char="Ø"/>
            </a:pPr>
            <a:r>
              <a:rPr lang="nl-NL"/>
              <a:t>Financieel beheer</a:t>
            </a:r>
          </a:p>
          <a:p>
            <a:pPr marL="1206900" lvl="2" indent="-342900">
              <a:buFont typeface="Wingdings" panose="05000000000000000000" pitchFamily="2" charset="2"/>
              <a:buChar char="Ø"/>
            </a:pPr>
            <a:r>
              <a:rPr lang="nl-NL"/>
              <a:t>Geneesmiddelenbeheer</a:t>
            </a:r>
          </a:p>
          <a:p>
            <a:pPr marL="1206900" lvl="2" indent="-342900">
              <a:buFont typeface="Wingdings" panose="05000000000000000000" pitchFamily="2" charset="2"/>
              <a:buChar char="Ø"/>
            </a:pPr>
            <a:r>
              <a:rPr lang="nl-NL"/>
              <a:t>Boodschappen</a:t>
            </a:r>
          </a:p>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395644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Waarom vanaf 63 jaar? </a:t>
            </a:r>
          </a:p>
          <a:p>
            <a:r>
              <a:rPr lang="nl-NL"/>
              <a:t>Een attest kan maximaal 36 maanden geldig zijn. Een attest dat al start op 63 jaar kan dus vanaf 66 jaar ook in aanmerking komen een ZBO.</a:t>
            </a:r>
          </a:p>
          <a:p>
            <a:endParaRPr lang="nl-BE"/>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26</a:t>
            </a:fld>
            <a:endParaRPr lang="nl-BE"/>
          </a:p>
        </p:txBody>
      </p:sp>
    </p:spTree>
    <p:extLst>
      <p:ext uri="{BB962C8B-B14F-4D97-AF65-F5344CB8AC3E}">
        <p14:creationId xmlns:p14="http://schemas.microsoft.com/office/powerpoint/2010/main" val="3266784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velden zijn enkel zichtbaar indien de knop “facturatie zorgkas” geactiveerd wordt. </a:t>
            </a:r>
          </a:p>
          <a:p>
            <a:r>
              <a:rPr lang="nl-NL"/>
              <a:t>Deze velden worden dus enkel gebruikt voor de gemachtigd indicatiestellers. </a:t>
            </a:r>
          </a:p>
          <a:p>
            <a:endParaRPr lang="nl-NL"/>
          </a:p>
          <a:p>
            <a:r>
              <a:rPr lang="nl-NL"/>
              <a:t>Diensten gezinszorg die BelRAI Screener gebruiken in het kader van de intake van een nieuwe cliënt zullen deze velden dus niet moeten invullen. </a:t>
            </a:r>
          </a:p>
          <a:p>
            <a:endParaRPr lang="nl-NL"/>
          </a:p>
          <a:p>
            <a:r>
              <a:rPr lang="nl-NL"/>
              <a:t>Aanleiding ZBO zullen DG dus enkel moeten gebruiken </a:t>
            </a:r>
            <a:r>
              <a:rPr lang="nl-NL" err="1"/>
              <a:t>ikv</a:t>
            </a:r>
            <a:r>
              <a:rPr lang="nl-NL"/>
              <a:t> een partner die eventueel een aanvraag ZBO bij een DMW wil doen. </a:t>
            </a:r>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27</a:t>
            </a:fld>
            <a:endParaRPr lang="nl-BE"/>
          </a:p>
        </p:txBody>
      </p:sp>
    </p:spTree>
    <p:extLst>
      <p:ext uri="{BB962C8B-B14F-4D97-AF65-F5344CB8AC3E}">
        <p14:creationId xmlns:p14="http://schemas.microsoft.com/office/powerpoint/2010/main" val="51766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28</a:t>
            </a:fld>
            <a:endParaRPr lang="nl-BE"/>
          </a:p>
        </p:txBody>
      </p:sp>
    </p:spTree>
    <p:extLst>
      <p:ext uri="{BB962C8B-B14F-4D97-AF65-F5344CB8AC3E}">
        <p14:creationId xmlns:p14="http://schemas.microsoft.com/office/powerpoint/2010/main" val="4125476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30</a:t>
            </a:fld>
            <a:endParaRPr lang="nl-BE"/>
          </a:p>
        </p:txBody>
      </p:sp>
    </p:spTree>
    <p:extLst>
      <p:ext uri="{BB962C8B-B14F-4D97-AF65-F5344CB8AC3E}">
        <p14:creationId xmlns:p14="http://schemas.microsoft.com/office/powerpoint/2010/main" val="194559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0315D-BE31-44A9-D07D-FE34AFE80C7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5E356E4-5380-5859-464F-1619312ADD7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CA74FC2-E84A-9369-20C9-84BD4F4B606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BB869124-1437-AA8E-204E-A00B23A3EF08}"/>
              </a:ext>
            </a:extLst>
          </p:cNvPr>
          <p:cNvSpPr>
            <a:spLocks noGrp="1"/>
          </p:cNvSpPr>
          <p:nvPr>
            <p:ph type="sldNum" sz="quarter" idx="5"/>
          </p:nvPr>
        </p:nvSpPr>
        <p:spPr/>
        <p:txBody>
          <a:bodyPr/>
          <a:lstStyle/>
          <a:p>
            <a:fld id="{A15A0D9C-0CD0-4097-81EC-9B83965EC080}" type="slidenum">
              <a:rPr lang="nl-BE" smtClean="0"/>
              <a:pPr/>
              <a:t>31</a:t>
            </a:fld>
            <a:endParaRPr lang="nl-BE"/>
          </a:p>
        </p:txBody>
      </p:sp>
    </p:spTree>
    <p:extLst>
      <p:ext uri="{BB962C8B-B14F-4D97-AF65-F5344CB8AC3E}">
        <p14:creationId xmlns:p14="http://schemas.microsoft.com/office/powerpoint/2010/main" val="3280017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t>charlotte</a:t>
            </a:r>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34</a:t>
            </a:fld>
            <a:endParaRPr lang="nl-BE"/>
          </a:p>
        </p:txBody>
      </p:sp>
    </p:spTree>
    <p:extLst>
      <p:ext uri="{BB962C8B-B14F-4D97-AF65-F5344CB8AC3E}">
        <p14:creationId xmlns:p14="http://schemas.microsoft.com/office/powerpoint/2010/main" val="59165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36</a:t>
            </a:fld>
            <a:endParaRPr lang="nl-BE"/>
          </a:p>
        </p:txBody>
      </p:sp>
    </p:spTree>
    <p:extLst>
      <p:ext uri="{BB962C8B-B14F-4D97-AF65-F5344CB8AC3E}">
        <p14:creationId xmlns:p14="http://schemas.microsoft.com/office/powerpoint/2010/main" val="130482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95090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2677624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Sinds 2021 zet de Vlaamse overheid in op het gebruik van BelRAI-instrumenten in verschillende zorg- en welzijnssectoren om op een wetenschappelijk onderbouwde manier de fysieke, cognitieve, psychische en sociale zorgnoden van burgers in kaart te brengen. We streven ernaar zoveel als mogelijk naar één inschalingsinstrument binnen VSB te evolueren. De BelRAI-instrumenten:</a:t>
            </a:r>
          </a:p>
          <a:p>
            <a:r>
              <a:rPr lang="nl-NL"/>
              <a:t>- ondersteunen de opmaak van een zorg- en ondersteuningsplan;</a:t>
            </a:r>
          </a:p>
          <a:p>
            <a:r>
              <a:rPr lang="nl-NL"/>
              <a:t>- zorgen voor betere gegevensdeling tussen zorgverleners;</a:t>
            </a:r>
          </a:p>
          <a:p>
            <a:r>
              <a:rPr lang="nl-NL"/>
              <a:t>- vormen als inschalingsinstrument een basis voor </a:t>
            </a:r>
            <a:r>
              <a:rPr lang="nl-NL" err="1"/>
              <a:t>zorggebonden</a:t>
            </a:r>
            <a:r>
              <a:rPr lang="nl-NL"/>
              <a:t> financiering binnen de Vlaamse Sociale Bescherming (bijvoorbeeld toekenning van zorgbudgetten); </a:t>
            </a:r>
          </a:p>
          <a:p>
            <a:pPr marL="171450" indent="-171450">
              <a:buFontTx/>
              <a:buChar char="-"/>
            </a:pPr>
            <a:r>
              <a:rPr lang="nl-NL"/>
              <a:t>de BelRAI-gegevens worden hergebruikt voor </a:t>
            </a:r>
            <a:r>
              <a:rPr lang="nl-NL" err="1"/>
              <a:t>evidence-based</a:t>
            </a:r>
            <a:r>
              <a:rPr lang="nl-NL"/>
              <a:t> beleidsvoering binnen zorgorganisaties en overheden (bv. kwaliteitsindicatoren, zorgprognoses, e.d.).</a:t>
            </a:r>
          </a:p>
          <a:p>
            <a:pPr marL="171450" indent="-171450">
              <a:buFontTx/>
              <a:buChar char="-"/>
            </a:pPr>
            <a:endParaRPr lang="nl-NL"/>
          </a:p>
          <a:p>
            <a:pPr marL="0" indent="0">
              <a:buFontTx/>
              <a:buNone/>
            </a:pPr>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3920835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BelRAI-instrumenten worden gefaseerd geïmplementeerd. </a:t>
            </a:r>
          </a:p>
          <a:p>
            <a:r>
              <a:rPr lang="nl-NL"/>
              <a:t>In 2021 werd BelRAI Screener voor het eerst geïntroduceerd bij de diensten maatschappelijk werk van de ziekenfondsen. </a:t>
            </a:r>
            <a:endParaRPr lang="nl-BE"/>
          </a:p>
          <a:p>
            <a:r>
              <a:rPr lang="nl-BE"/>
              <a:t>BelRAI Screener heeft toen de Belprofielschaal vervangen voor de toekenning van het zorgbudget voor zwaar zorgbehoevenden. </a:t>
            </a:r>
          </a:p>
          <a:p>
            <a:r>
              <a:rPr lang="nl-BE"/>
              <a:t>Vanaf 2 maart komt er een nieuwe doelstelling bij. We gaan vanaf dan BelRAI Screener ook gebruiken voor de toekenning van het zorgbudget voor ouderen met een zorgnood ter vervanging van de medisch sociale schaal. </a:t>
            </a:r>
          </a:p>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222566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19</a:t>
            </a:fld>
            <a:endParaRPr lang="nl-BE"/>
          </a:p>
        </p:txBody>
      </p:sp>
    </p:spTree>
    <p:extLst>
      <p:ext uri="{BB962C8B-B14F-4D97-AF65-F5344CB8AC3E}">
        <p14:creationId xmlns:p14="http://schemas.microsoft.com/office/powerpoint/2010/main" val="167177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20</a:t>
            </a:fld>
            <a:endParaRPr lang="nl-BE"/>
          </a:p>
        </p:txBody>
      </p:sp>
    </p:spTree>
    <p:extLst>
      <p:ext uri="{BB962C8B-B14F-4D97-AF65-F5344CB8AC3E}">
        <p14:creationId xmlns:p14="http://schemas.microsoft.com/office/powerpoint/2010/main" val="110323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Gemachtigd indicatiesteller = een organisatie die een BelRAI </a:t>
            </a:r>
            <a:r>
              <a:rPr lang="nl-NL" err="1"/>
              <a:t>Screener</a:t>
            </a:r>
            <a:r>
              <a:rPr lang="nl-NL"/>
              <a:t> afneemt met het oog op toekenning van een zorgbudget en hiervoor een vergoeding ontvangt. </a:t>
            </a:r>
          </a:p>
          <a:p>
            <a:endParaRPr lang="nl-NL"/>
          </a:p>
          <a:p>
            <a:r>
              <a:rPr lang="nl-NL"/>
              <a:t>Andere zorgverleners kunnen BelRAI </a:t>
            </a:r>
            <a:r>
              <a:rPr lang="nl-NL" err="1"/>
              <a:t>Screener</a:t>
            </a:r>
            <a:r>
              <a:rPr lang="nl-NL"/>
              <a:t> ook gebruiken (bijvoorbeeld de diensten gezinszorg in het kader van hun reguliere werking) met het oog op zorg. Zij worden hier niet voor vergoed. Dit zijn gelijkgestelde attesten. </a:t>
            </a:r>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22</a:t>
            </a:fld>
            <a:endParaRPr lang="nl-BE"/>
          </a:p>
        </p:txBody>
      </p:sp>
    </p:spTree>
    <p:extLst>
      <p:ext uri="{BB962C8B-B14F-4D97-AF65-F5344CB8AC3E}">
        <p14:creationId xmlns:p14="http://schemas.microsoft.com/office/powerpoint/2010/main" val="376560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92B92-D912-2C09-1952-948C77077FF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1A3BBB8-B935-A02D-8522-715F1584933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504D6A-1B3B-AC4B-5153-8AD4A67AA938}"/>
              </a:ext>
            </a:extLst>
          </p:cNvPr>
          <p:cNvSpPr>
            <a:spLocks noGrp="1"/>
          </p:cNvSpPr>
          <p:nvPr>
            <p:ph type="body" idx="1"/>
          </p:nvPr>
        </p:nvSpPr>
        <p:spPr/>
        <p:txBody>
          <a:bodyPr/>
          <a:lstStyle/>
          <a:p>
            <a:r>
              <a:rPr lang="nl-NL"/>
              <a:t>Categorie 0 opent geen rechten</a:t>
            </a:r>
          </a:p>
          <a:p>
            <a:endParaRPr lang="nl-NL"/>
          </a:p>
          <a:p>
            <a:r>
              <a:rPr lang="nl-NL"/>
              <a:t>Vaste zorgcategorie blijft behouden bij de invoering van de BelRAI Screener, maar dit heeft Charlotte reeds toegelicht. </a:t>
            </a:r>
            <a:endParaRPr lang="nl-BE"/>
          </a:p>
        </p:txBody>
      </p:sp>
      <p:sp>
        <p:nvSpPr>
          <p:cNvPr id="4" name="Tijdelijke aanduiding voor dianummer 3">
            <a:extLst>
              <a:ext uri="{FF2B5EF4-FFF2-40B4-BE49-F238E27FC236}">
                <a16:creationId xmlns:a16="http://schemas.microsoft.com/office/drawing/2014/main" id="{E575DE05-1822-7E7E-B37D-60DC95F0C3EA}"/>
              </a:ext>
            </a:extLst>
          </p:cNvPr>
          <p:cNvSpPr>
            <a:spLocks noGrp="1"/>
          </p:cNvSpPr>
          <p:nvPr>
            <p:ph type="sldNum" sz="quarter" idx="5"/>
          </p:nvPr>
        </p:nvSpPr>
        <p:spPr/>
        <p:txBody>
          <a:bodyPr/>
          <a:lstStyle/>
          <a:p>
            <a:fld id="{A15A0D9C-0CD0-4097-81EC-9B83965EC080}" type="slidenum">
              <a:rPr lang="nl-BE" smtClean="0"/>
              <a:pPr/>
              <a:t>24</a:t>
            </a:fld>
            <a:endParaRPr lang="nl-BE"/>
          </a:p>
        </p:txBody>
      </p:sp>
    </p:spTree>
    <p:extLst>
      <p:ext uri="{BB962C8B-B14F-4D97-AF65-F5344CB8AC3E}">
        <p14:creationId xmlns:p14="http://schemas.microsoft.com/office/powerpoint/2010/main" val="150651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ussentitel_1">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4400" b="1" i="0">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3" name="Ondertitel 2"/>
          <p:cNvSpPr>
            <a:spLocks noGrp="1"/>
          </p:cNvSpPr>
          <p:nvPr>
            <p:ph type="subTitle" idx="1"/>
          </p:nvPr>
        </p:nvSpPr>
        <p:spPr>
          <a:xfrm>
            <a:off x="1296000" y="4140000"/>
            <a:ext cx="7416000" cy="1655763"/>
          </a:xfrm>
        </p:spPr>
        <p:txBody>
          <a:bodyPr bIns="0">
            <a:noAutofit/>
          </a:bodyPr>
          <a:lstStyle>
            <a:lvl1pPr marL="0" indent="0" algn="l">
              <a:lnSpc>
                <a:spcPts val="1760"/>
              </a:lnSpc>
              <a:buNone/>
              <a:defRPr sz="1800" baseline="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5" name="Tijdelijke aanduiding voor dianummer 5">
            <a:extLst>
              <a:ext uri="{FF2B5EF4-FFF2-40B4-BE49-F238E27FC236}">
                <a16:creationId xmlns:a16="http://schemas.microsoft.com/office/drawing/2014/main" id="{BF6A903F-91E6-4885-8910-B06CD0F5F2CF}"/>
              </a:ext>
            </a:extLst>
          </p:cNvPr>
          <p:cNvSpPr>
            <a:spLocks noGrp="1"/>
          </p:cNvSpPr>
          <p:nvPr>
            <p:ph type="sldNum" sz="quarter" idx="4"/>
          </p:nvPr>
        </p:nvSpPr>
        <p:spPr>
          <a:xfrm>
            <a:off x="4226906" y="6332399"/>
            <a:ext cx="540000" cy="360000"/>
          </a:xfrm>
          <a:prstGeom prst="rect">
            <a:avLst/>
          </a:prstGeom>
        </p:spPr>
        <p:txBody>
          <a:bodyPr vert="horz" lIns="91440" tIns="45720" rIns="91440" bIns="45720" rtlCol="0" anchor="ctr"/>
          <a:lstStyle>
            <a:lvl1pPr algn="r">
              <a:defRPr sz="1200">
                <a:solidFill>
                  <a:schemeClr val="bg1">
                    <a:lumMod val="50000"/>
                  </a:schemeClr>
                </a:solidFill>
                <a:latin typeface="Calibri" panose="020F0502020204030204" pitchFamily="34" charset="0"/>
                <a:cs typeface="Calibri" panose="020F0502020204030204" pitchFamily="34" charset="0"/>
              </a:defRPr>
            </a:lvl1pPr>
          </a:lstStyle>
          <a:p>
            <a:fld id="{492AD3B4-D906-4191-84FB-4FE613E48036}" type="slidenum">
              <a:rPr lang="nl-BE" smtClean="0"/>
              <a:pPr/>
              <a:t>‹#›</a:t>
            </a:fld>
            <a:endParaRPr lang="nl-BE"/>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_3">
    <p:spTree>
      <p:nvGrpSpPr>
        <p:cNvPr id="1" name=""/>
        <p:cNvGrpSpPr/>
        <p:nvPr/>
      </p:nvGrpSpPr>
      <p:grpSpPr>
        <a:xfrm>
          <a:off x="0" y="0"/>
          <a:ext cx="0" cy="0"/>
          <a:chOff x="0" y="0"/>
          <a:chExt cx="0" cy="0"/>
        </a:xfrm>
      </p:grpSpPr>
      <p:sp>
        <p:nvSpPr>
          <p:cNvPr id="8" name="Titel 1"/>
          <p:cNvSpPr>
            <a:spLocks noGrp="1"/>
          </p:cNvSpPr>
          <p:nvPr>
            <p:ph type="title"/>
          </p:nvPr>
        </p:nvSpPr>
        <p:spPr>
          <a:xfrm>
            <a:off x="731518" y="531554"/>
            <a:ext cx="7980481" cy="948111"/>
          </a:xfrm>
        </p:spPr>
        <p:txBody>
          <a:bodyPr anchor="t" anchorCtr="0"/>
          <a:lstStyle>
            <a:lvl1pPr>
              <a:defRPr sz="3200">
                <a:solidFill>
                  <a:schemeClr val="accent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9" name="Tijdelijke aanduiding voor inhoud 2"/>
          <p:cNvSpPr>
            <a:spLocks noGrp="1"/>
          </p:cNvSpPr>
          <p:nvPr>
            <p:ph sz="half" idx="1"/>
          </p:nvPr>
        </p:nvSpPr>
        <p:spPr>
          <a:xfrm>
            <a:off x="731518" y="1687483"/>
            <a:ext cx="7980482" cy="4064923"/>
          </a:xfrm>
        </p:spPr>
        <p:txBody>
          <a:bodyPr bIns="0"/>
          <a:lstStyle>
            <a:lvl1pPr marL="0" indent="0">
              <a:lnSpc>
                <a:spcPct val="90000"/>
              </a:lnSpc>
              <a:buFontTx/>
              <a:buBlip>
                <a:blip r:embed="rId2"/>
              </a:buBlip>
              <a:defRPr sz="2200">
                <a:latin typeface="Calibri" panose="020F0502020204030204" pitchFamily="34" charset="0"/>
                <a:cs typeface="Calibri" panose="020F0502020204030204" pitchFamily="34" charset="0"/>
              </a:defRPr>
            </a:lvl1pPr>
            <a:lvl2pPr>
              <a:lnSpc>
                <a:spcPct val="90000"/>
              </a:lnSpc>
              <a:buSzPct val="75000"/>
              <a:buFontTx/>
              <a:buBlip>
                <a:blip r:embed="rId3"/>
              </a:buBlip>
              <a:defRPr sz="2200">
                <a:solidFill>
                  <a:schemeClr val="bg1">
                    <a:lumMod val="50000"/>
                  </a:schemeClr>
                </a:solidFill>
                <a:latin typeface="Calibri" panose="020F0502020204030204" pitchFamily="34" charset="0"/>
                <a:cs typeface="Calibri" panose="020F0502020204030204" pitchFamily="34" charset="0"/>
              </a:defRPr>
            </a:lvl2pPr>
            <a:lvl3pPr>
              <a:lnSpc>
                <a:spcPct val="90000"/>
              </a:lnSpc>
              <a:buSzPct val="85000"/>
              <a:defRPr>
                <a:latin typeface="Calibri" panose="020F0502020204030204" pitchFamily="34" charset="0"/>
                <a:cs typeface="Calibri" panose="020F0502020204030204" pitchFamily="34" charset="0"/>
              </a:defRPr>
            </a:lvl3pPr>
            <a:lvl4pPr>
              <a:lnSpc>
                <a:spcPct val="90000"/>
              </a:lnSpc>
              <a:defRPr>
                <a:latin typeface="Calibri" panose="020F0502020204030204" pitchFamily="34" charset="0"/>
                <a:cs typeface="Calibri" panose="020F0502020204030204" pitchFamily="34" charset="0"/>
              </a:defRPr>
            </a:lvl4pPr>
            <a:lvl5pPr>
              <a:lnSpc>
                <a:spcPct val="90000"/>
              </a:lnSpc>
              <a:defRPr>
                <a:latin typeface="Calibri" panose="020F0502020204030204" pitchFamily="34" charset="0"/>
                <a:cs typeface="Calibri" panose="020F050202020403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ianummer 5">
            <a:extLst>
              <a:ext uri="{FF2B5EF4-FFF2-40B4-BE49-F238E27FC236}">
                <a16:creationId xmlns:a16="http://schemas.microsoft.com/office/drawing/2014/main" id="{B25C12E0-ACCB-40CF-A466-BA46592D95E4}"/>
              </a:ext>
            </a:extLst>
          </p:cNvPr>
          <p:cNvSpPr txBox="1">
            <a:spLocks/>
          </p:cNvSpPr>
          <p:nvPr userDrawn="1"/>
        </p:nvSpPr>
        <p:spPr>
          <a:xfrm>
            <a:off x="4226906" y="6332399"/>
            <a:ext cx="540000" cy="360000"/>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AD3B4-D906-4191-84FB-4FE613E48036}" type="slidenum">
              <a:rPr lang="nl-BE" smtClean="0"/>
              <a:pPr/>
              <a:t>‹#›</a:t>
            </a:fld>
            <a:endParaRPr lang="nl-BE"/>
          </a:p>
        </p:txBody>
      </p:sp>
    </p:spTree>
    <p:extLst>
      <p:ext uri="{BB962C8B-B14F-4D97-AF65-F5344CB8AC3E}">
        <p14:creationId xmlns:p14="http://schemas.microsoft.com/office/powerpoint/2010/main" val="178513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ot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7DA1BDA-6638-42F6-2516-0CCA7722A3E1}"/>
              </a:ext>
            </a:extLst>
          </p:cNvPr>
          <p:cNvSpPr/>
          <p:nvPr userDrawn="1"/>
        </p:nvSpPr>
        <p:spPr>
          <a:xfrm>
            <a:off x="0" y="5286700"/>
            <a:ext cx="9144000" cy="1584000"/>
          </a:xfrm>
          <a:prstGeom prst="rect">
            <a:avLst/>
          </a:prstGeom>
          <a:solidFill>
            <a:srgbClr val="373636">
              <a:alpha val="1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Flanders Art Sans"/>
              <a:ea typeface="+mn-ea"/>
              <a:cs typeface="+mn-cs"/>
            </a:endParaRPr>
          </a:p>
        </p:txBody>
      </p:sp>
      <p:sp>
        <p:nvSpPr>
          <p:cNvPr id="6" name="Rechthoek 5">
            <a:extLst>
              <a:ext uri="{FF2B5EF4-FFF2-40B4-BE49-F238E27FC236}">
                <a16:creationId xmlns:a16="http://schemas.microsoft.com/office/drawing/2014/main" id="{23D717F6-8878-BFE4-83A6-A348B6D96D3B}"/>
              </a:ext>
            </a:extLst>
          </p:cNvPr>
          <p:cNvSpPr/>
          <p:nvPr userDrawn="1"/>
        </p:nvSpPr>
        <p:spPr>
          <a:xfrm>
            <a:off x="263696" y="252000"/>
            <a:ext cx="8640000" cy="6354000"/>
          </a:xfrm>
          <a:prstGeom prst="rect">
            <a:avLst/>
          </a:prstGeom>
          <a:solidFill>
            <a:srgbClr val="0F4C8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Flanders Art Sans"/>
              <a:ea typeface="+mn-ea"/>
              <a:cs typeface="+mn-cs"/>
            </a:endParaRPr>
          </a:p>
        </p:txBody>
      </p:sp>
      <p:pic>
        <p:nvPicPr>
          <p:cNvPr id="11" name="Afbeelding 10" descr="Afbeelding met tekst, Lettertype, Graphics, grafische vormgeving&#10;&#10;Automatisch gegenereerde beschrijving">
            <a:extLst>
              <a:ext uri="{FF2B5EF4-FFF2-40B4-BE49-F238E27FC236}">
                <a16:creationId xmlns:a16="http://schemas.microsoft.com/office/drawing/2014/main" id="{374B864D-A1E9-26B7-2EC2-972541198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696" y="252000"/>
            <a:ext cx="1623375" cy="702000"/>
          </a:xfrm>
          <a:prstGeom prst="rect">
            <a:avLst/>
          </a:prstGeom>
        </p:spPr>
      </p:pic>
      <p:sp>
        <p:nvSpPr>
          <p:cNvPr id="13" name="Titel 1">
            <a:extLst>
              <a:ext uri="{FF2B5EF4-FFF2-40B4-BE49-F238E27FC236}">
                <a16:creationId xmlns:a16="http://schemas.microsoft.com/office/drawing/2014/main" id="{58037957-35EA-0E0B-BE15-C7877337965D}"/>
              </a:ext>
            </a:extLst>
          </p:cNvPr>
          <p:cNvSpPr>
            <a:spLocks noGrp="1"/>
          </p:cNvSpPr>
          <p:nvPr>
            <p:ph type="title" hasCustomPrompt="1"/>
          </p:nvPr>
        </p:nvSpPr>
        <p:spPr>
          <a:xfrm>
            <a:off x="493826" y="1632784"/>
            <a:ext cx="8156348" cy="4355916"/>
          </a:xfrm>
        </p:spPr>
        <p:txBody>
          <a:bodyPr anchor="ctr"/>
          <a:lstStyle>
            <a:lvl1pPr algn="r">
              <a:lnSpc>
                <a:spcPts val="6800"/>
              </a:lnSpc>
              <a:defRPr sz="5400" b="1">
                <a:solidFill>
                  <a:schemeClr val="bg1"/>
                </a:solidFill>
              </a:defRPr>
            </a:lvl1pPr>
          </a:lstStyle>
          <a:p>
            <a:r>
              <a:rPr lang="nl-BE"/>
              <a:t>Klik om de stijl te bewerken</a:t>
            </a:r>
          </a:p>
        </p:txBody>
      </p:sp>
    </p:spTree>
    <p:extLst>
      <p:ext uri="{BB962C8B-B14F-4D97-AF65-F5344CB8AC3E}">
        <p14:creationId xmlns:p14="http://schemas.microsoft.com/office/powerpoint/2010/main" val="2936808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_2">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256598" y="2520002"/>
            <a:ext cx="5342082" cy="1579711"/>
          </a:xfrm>
        </p:spPr>
        <p:txBody>
          <a:bodyPr anchor="b" anchorCtr="0">
            <a:noAutofit/>
          </a:bodyPr>
          <a:lstStyle>
            <a:lvl1pPr algn="l">
              <a:lnSpc>
                <a:spcPts val="5400"/>
              </a:lnSpc>
              <a:defRPr sz="4800" b="1" i="0">
                <a:solidFill>
                  <a:schemeClr val="accent6"/>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256598" y="4191329"/>
            <a:ext cx="5354606" cy="1053708"/>
          </a:xfrm>
          <a:prstGeom prst="rect">
            <a:avLst/>
          </a:prstGeom>
        </p:spPr>
        <p:txBody>
          <a:bodyPr bIns="0">
            <a:noAutofit/>
          </a:bodyPr>
          <a:lstStyle>
            <a:lvl1pPr marL="0" indent="0" algn="l">
              <a:lnSpc>
                <a:spcPts val="176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Tree>
    <p:extLst>
      <p:ext uri="{BB962C8B-B14F-4D97-AF65-F5344CB8AC3E}">
        <p14:creationId xmlns:p14="http://schemas.microsoft.com/office/powerpoint/2010/main" val="2182150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dia_1">
    <p:spTree>
      <p:nvGrpSpPr>
        <p:cNvPr id="1" name=""/>
        <p:cNvGrpSpPr/>
        <p:nvPr/>
      </p:nvGrpSpPr>
      <p:grpSpPr>
        <a:xfrm>
          <a:off x="0" y="0"/>
          <a:ext cx="0" cy="0"/>
          <a:chOff x="0" y="0"/>
          <a:chExt cx="0" cy="0"/>
        </a:xfrm>
      </p:grpSpPr>
      <p:grpSp>
        <p:nvGrpSpPr>
          <p:cNvPr id="16" name="Groeperen 15"/>
          <p:cNvGrpSpPr/>
          <p:nvPr userDrawn="1"/>
        </p:nvGrpSpPr>
        <p:grpSpPr>
          <a:xfrm>
            <a:off x="288002" y="288001"/>
            <a:ext cx="6033505" cy="6265475"/>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980902" y="2556001"/>
            <a:ext cx="4167098" cy="1943999"/>
          </a:xfrm>
        </p:spPr>
        <p:txBody>
          <a:bodyPr wrap="square" anchor="t" anchorCtr="0">
            <a:noAutofit/>
          </a:bodyPr>
          <a:lstStyle>
            <a:lvl1pPr algn="l">
              <a:lnSpc>
                <a:spcPts val="5200"/>
              </a:lnSpc>
              <a:defRPr sz="48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980902" y="4650972"/>
            <a:ext cx="4168675" cy="1224000"/>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4" name="Afbeelding 3">
            <a:extLst>
              <a:ext uri="{FF2B5EF4-FFF2-40B4-BE49-F238E27FC236}">
                <a16:creationId xmlns:a16="http://schemas.microsoft.com/office/drawing/2014/main" id="{931E2443-051A-806B-59EE-D88378839F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0144" y="288001"/>
            <a:ext cx="1795854" cy="701013"/>
          </a:xfrm>
          <a:prstGeom prst="rect">
            <a:avLst/>
          </a:prstGeom>
        </p:spPr>
      </p:pic>
    </p:spTree>
    <p:extLst>
      <p:ext uri="{BB962C8B-B14F-4D97-AF65-F5344CB8AC3E}">
        <p14:creationId xmlns:p14="http://schemas.microsoft.com/office/powerpoint/2010/main" val="3235430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_1">
    <p:spTree>
      <p:nvGrpSpPr>
        <p:cNvPr id="1" name=""/>
        <p:cNvGrpSpPr/>
        <p:nvPr/>
      </p:nvGrpSpPr>
      <p:grpSpPr>
        <a:xfrm>
          <a:off x="0" y="0"/>
          <a:ext cx="0" cy="0"/>
          <a:chOff x="0" y="0"/>
          <a:chExt cx="0" cy="0"/>
        </a:xfrm>
      </p:grpSpPr>
      <p:grpSp>
        <p:nvGrpSpPr>
          <p:cNvPr id="16" name="Groeperen 15"/>
          <p:cNvGrpSpPr/>
          <p:nvPr userDrawn="1"/>
        </p:nvGrpSpPr>
        <p:grpSpPr>
          <a:xfrm>
            <a:off x="288002" y="288001"/>
            <a:ext cx="6033505" cy="6265475"/>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980902" y="2556001"/>
            <a:ext cx="4167098" cy="1943999"/>
          </a:xfrm>
        </p:spPr>
        <p:txBody>
          <a:bodyPr wrap="square" anchor="t" anchorCtr="0">
            <a:noAutofit/>
          </a:bodyPr>
          <a:lstStyle>
            <a:lvl1pPr algn="l">
              <a:lnSpc>
                <a:spcPts val="5200"/>
              </a:lnSpc>
              <a:defRPr sz="48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980902" y="4650972"/>
            <a:ext cx="4168675" cy="1224000"/>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4" name="Afbeelding 3">
            <a:extLst>
              <a:ext uri="{FF2B5EF4-FFF2-40B4-BE49-F238E27FC236}">
                <a16:creationId xmlns:a16="http://schemas.microsoft.com/office/drawing/2014/main" id="{931E2443-051A-806B-59EE-D88378839F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0144" y="288001"/>
            <a:ext cx="1795854" cy="701013"/>
          </a:xfrm>
          <a:prstGeom prst="rect">
            <a:avLst/>
          </a:prstGeom>
        </p:spPr>
      </p:pic>
    </p:spTree>
    <p:extLst>
      <p:ext uri="{BB962C8B-B14F-4D97-AF65-F5344CB8AC3E}">
        <p14:creationId xmlns:p14="http://schemas.microsoft.com/office/powerpoint/2010/main" val="1273513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_2">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256598" y="2520002"/>
            <a:ext cx="5342082" cy="1579711"/>
          </a:xfrm>
        </p:spPr>
        <p:txBody>
          <a:bodyPr anchor="b" anchorCtr="0">
            <a:noAutofit/>
          </a:bodyPr>
          <a:lstStyle>
            <a:lvl1pPr algn="l">
              <a:lnSpc>
                <a:spcPts val="5400"/>
              </a:lnSpc>
              <a:defRPr sz="4800" b="1" i="0">
                <a:solidFill>
                  <a:schemeClr val="accent6"/>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256598" y="4191329"/>
            <a:ext cx="5354606" cy="1053708"/>
          </a:xfrm>
          <a:prstGeom prst="rect">
            <a:avLst/>
          </a:prstGeom>
        </p:spPr>
        <p:txBody>
          <a:bodyPr bIns="0">
            <a:noAutofit/>
          </a:bodyPr>
          <a:lstStyle>
            <a:lvl1pPr marL="0" indent="0" algn="l">
              <a:lnSpc>
                <a:spcPts val="176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Tree>
    <p:extLst>
      <p:ext uri="{BB962C8B-B14F-4D97-AF65-F5344CB8AC3E}">
        <p14:creationId xmlns:p14="http://schemas.microsoft.com/office/powerpoint/2010/main" val="401875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_3">
    <p:spTree>
      <p:nvGrpSpPr>
        <p:cNvPr id="1" name=""/>
        <p:cNvGrpSpPr/>
        <p:nvPr/>
      </p:nvGrpSpPr>
      <p:grpSpPr>
        <a:xfrm>
          <a:off x="0" y="0"/>
          <a:ext cx="0" cy="0"/>
          <a:chOff x="0" y="0"/>
          <a:chExt cx="0" cy="0"/>
        </a:xfrm>
      </p:grpSpPr>
      <p:sp>
        <p:nvSpPr>
          <p:cNvPr id="10" name="Rechthoek 9"/>
          <p:cNvSpPr>
            <a:spLocks/>
          </p:cNvSpPr>
          <p:nvPr userDrawn="1"/>
        </p:nvSpPr>
        <p:spPr>
          <a:xfrm>
            <a:off x="282011" y="286525"/>
            <a:ext cx="6107414" cy="6265475"/>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6389426" y="286525"/>
            <a:ext cx="1785506" cy="6264000"/>
          </a:xfrm>
          <a:prstGeom prst="rtTriangl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4" name="Rechthoek 3">
            <a:extLst>
              <a:ext uri="{FF2B5EF4-FFF2-40B4-BE49-F238E27FC236}">
                <a16:creationId xmlns:a16="http://schemas.microsoft.com/office/drawing/2014/main" id="{07665A5A-64EB-469D-8D2D-B1EEDD8FAA24}"/>
              </a:ext>
            </a:extLst>
          </p:cNvPr>
          <p:cNvSpPr/>
          <p:nvPr userDrawn="1"/>
        </p:nvSpPr>
        <p:spPr>
          <a:xfrm>
            <a:off x="256374" y="5127477"/>
            <a:ext cx="8605615" cy="1460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userDrawn="1">
            <p:ph type="ctrTitle" hasCustomPrompt="1"/>
          </p:nvPr>
        </p:nvSpPr>
        <p:spPr>
          <a:xfrm>
            <a:off x="675118" y="1400499"/>
            <a:ext cx="5868555" cy="1579711"/>
          </a:xfrm>
        </p:spPr>
        <p:txBody>
          <a:bodyPr anchor="t" anchorCtr="0">
            <a:noAutofit/>
          </a:bodyPr>
          <a:lstStyle>
            <a:lvl1pPr algn="l">
              <a:lnSpc>
                <a:spcPct val="100000"/>
              </a:lnSpc>
              <a:defRPr sz="4000" b="0" i="0" cap="all" baseline="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userDrawn="1">
            <p:ph type="subTitle" idx="1" hasCustomPrompt="1"/>
          </p:nvPr>
        </p:nvSpPr>
        <p:spPr>
          <a:xfrm>
            <a:off x="675118" y="3999433"/>
            <a:ext cx="5881079" cy="767504"/>
          </a:xfrm>
          <a:prstGeom prst="rect">
            <a:avLst/>
          </a:prstGeom>
        </p:spPr>
        <p:txBody>
          <a:bodyPr bIns="0" anchor="b" anchorCtr="0">
            <a:noAutofit/>
          </a:bodyPr>
          <a:lstStyle>
            <a:lvl1pPr marL="0" indent="0" algn="l">
              <a:lnSpc>
                <a:spcPct val="100000"/>
              </a:lnSpc>
              <a:buNone/>
              <a:defRPr sz="28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5" name="Afbeelding 4">
            <a:extLst>
              <a:ext uri="{FF2B5EF4-FFF2-40B4-BE49-F238E27FC236}">
                <a16:creationId xmlns:a16="http://schemas.microsoft.com/office/drawing/2014/main" id="{C1E3B721-0467-64FD-118E-1291C2D9512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0144" y="288001"/>
            <a:ext cx="1795854" cy="701013"/>
          </a:xfrm>
          <a:prstGeom prst="rect">
            <a:avLst/>
          </a:prstGeom>
        </p:spPr>
      </p:pic>
    </p:spTree>
    <p:extLst>
      <p:ext uri="{BB962C8B-B14F-4D97-AF65-F5344CB8AC3E}">
        <p14:creationId xmlns:p14="http://schemas.microsoft.com/office/powerpoint/2010/main" val="3613283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_4">
    <p:spTree>
      <p:nvGrpSpPr>
        <p:cNvPr id="1" name=""/>
        <p:cNvGrpSpPr/>
        <p:nvPr/>
      </p:nvGrpSpPr>
      <p:grpSpPr>
        <a:xfrm>
          <a:off x="0" y="0"/>
          <a:ext cx="0" cy="0"/>
          <a:chOff x="0" y="0"/>
          <a:chExt cx="0" cy="0"/>
        </a:xfrm>
      </p:grpSpPr>
      <p:grpSp>
        <p:nvGrpSpPr>
          <p:cNvPr id="4" name="Groeperen 3"/>
          <p:cNvGrpSpPr/>
          <p:nvPr userDrawn="1"/>
        </p:nvGrpSpPr>
        <p:grpSpPr>
          <a:xfrm>
            <a:off x="1476002" y="286526"/>
            <a:ext cx="737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276001" y="2104575"/>
            <a:ext cx="4779031" cy="2484000"/>
          </a:xfrm>
        </p:spPr>
        <p:txBody>
          <a:bodyPr anchor="t" anchorCtr="0">
            <a:noAutofit/>
          </a:bodyPr>
          <a:lstStyle>
            <a:lvl1pPr algn="l">
              <a:lnSpc>
                <a:spcPts val="5400"/>
              </a:lnSpc>
              <a:defRPr sz="4800" b="1">
                <a:solidFill>
                  <a:schemeClr val="accent4"/>
                </a:solidFill>
              </a:defRPr>
            </a:lvl1pPr>
          </a:lstStyle>
          <a:p>
            <a:r>
              <a:rPr lang="nl-NL"/>
              <a:t>Klik om de stijl te bewerken</a:t>
            </a:r>
            <a:endParaRPr lang="nl-BE"/>
          </a:p>
        </p:txBody>
      </p:sp>
      <p:sp>
        <p:nvSpPr>
          <p:cNvPr id="3" name="Ondertitel 2"/>
          <p:cNvSpPr>
            <a:spLocks noGrp="1"/>
          </p:cNvSpPr>
          <p:nvPr>
            <p:ph type="subTitle" idx="1"/>
          </p:nvPr>
        </p:nvSpPr>
        <p:spPr>
          <a:xfrm>
            <a:off x="3276001" y="4631623"/>
            <a:ext cx="4779031" cy="1224000"/>
          </a:xfrm>
          <a:prstGeom prst="rect">
            <a:avLst/>
          </a:prstGeom>
        </p:spPr>
        <p:txBody>
          <a:bodyPr bIns="0">
            <a:noAutofit/>
          </a:bodyPr>
          <a:lstStyle>
            <a:lvl1pPr marL="0" indent="0" algn="l">
              <a:lnSpc>
                <a:spcPts val="176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5" name="Afbeelding 4">
            <a:extLst>
              <a:ext uri="{FF2B5EF4-FFF2-40B4-BE49-F238E27FC236}">
                <a16:creationId xmlns:a16="http://schemas.microsoft.com/office/drawing/2014/main" id="{58E59ED9-E019-1899-4644-267072CF0A7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7999" y="305999"/>
            <a:ext cx="1795854" cy="701013"/>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_5">
    <p:spTree>
      <p:nvGrpSpPr>
        <p:cNvPr id="1" name=""/>
        <p:cNvGrpSpPr/>
        <p:nvPr/>
      </p:nvGrpSpPr>
      <p:grpSpPr>
        <a:xfrm>
          <a:off x="0" y="0"/>
          <a:ext cx="0" cy="0"/>
          <a:chOff x="0" y="0"/>
          <a:chExt cx="0" cy="0"/>
        </a:xfrm>
      </p:grpSpPr>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8" name="Titel 1"/>
          <p:cNvSpPr>
            <a:spLocks noGrp="1"/>
          </p:cNvSpPr>
          <p:nvPr>
            <p:ph type="ctrTitle"/>
          </p:nvPr>
        </p:nvSpPr>
        <p:spPr>
          <a:xfrm>
            <a:off x="681644" y="756847"/>
            <a:ext cx="4106489" cy="1620593"/>
          </a:xfrm>
        </p:spPr>
        <p:txBody>
          <a:bodyPr anchor="b" anchorCtr="0">
            <a:noAutofit/>
          </a:bodyPr>
          <a:lstStyle>
            <a:lvl1pPr algn="l">
              <a:lnSpc>
                <a:spcPts val="3800"/>
              </a:lnSpc>
              <a:defRPr sz="3600" b="1" i="0">
                <a:solidFill>
                  <a:schemeClr val="bg1"/>
                </a:solidFill>
                <a:latin typeface="+mn-lt"/>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681644" y="2643448"/>
            <a:ext cx="3763034" cy="3114100"/>
          </a:xfrm>
        </p:spPr>
        <p:txBody>
          <a:bodyPr/>
          <a:lstStyle>
            <a:lvl1pPr marL="0" indent="0">
              <a:lnSpc>
                <a:spcPts val="2500"/>
              </a:lnSpc>
              <a:spcBef>
                <a:spcPts val="0"/>
              </a:spcBef>
              <a:buFontTx/>
              <a:buNone/>
              <a:defRPr sz="2100">
                <a:solidFill>
                  <a:schemeClr val="bg1"/>
                </a:solidFill>
                <a:latin typeface="+mn-lt"/>
              </a:defRPr>
            </a:lvl1pPr>
            <a:lvl2pPr>
              <a:defRPr sz="1800">
                <a:solidFill>
                  <a:schemeClr val="bg1"/>
                </a:solidFill>
                <a:latin typeface="+mn-lt"/>
              </a:defRPr>
            </a:lvl2pPr>
            <a:lvl3pPr>
              <a:defRPr sz="1800">
                <a:solidFill>
                  <a:schemeClr val="bg1"/>
                </a:solidFill>
                <a:latin typeface="+mn-lt"/>
              </a:defRPr>
            </a:lvl3pPr>
            <a:lvl4pPr>
              <a:defRPr sz="1800">
                <a:solidFill>
                  <a:schemeClr val="bg1"/>
                </a:solidFill>
                <a:latin typeface="+mn-lt"/>
              </a:defRPr>
            </a:lvl4pPr>
            <a:lvl5pPr>
              <a:defRPr sz="1800">
                <a:solidFill>
                  <a:schemeClr val="bg1"/>
                </a:solidFill>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2" name="Afbeelding 1">
            <a:extLst>
              <a:ext uri="{FF2B5EF4-FFF2-40B4-BE49-F238E27FC236}">
                <a16:creationId xmlns:a16="http://schemas.microsoft.com/office/drawing/2014/main" id="{98394F23-8122-94CB-7755-798A25FE87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0144" y="288001"/>
            <a:ext cx="1795854" cy="701013"/>
          </a:xfrm>
          <a:prstGeom prst="rect">
            <a:avLst/>
          </a:prstGeom>
        </p:spPr>
      </p:pic>
    </p:spTree>
    <p:extLst>
      <p:ext uri="{BB962C8B-B14F-4D97-AF65-F5344CB8AC3E}">
        <p14:creationId xmlns:p14="http://schemas.microsoft.com/office/powerpoint/2010/main" val="3210186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ot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97DA1BDA-6638-42F6-2516-0CCA7722A3E1}"/>
              </a:ext>
            </a:extLst>
          </p:cNvPr>
          <p:cNvSpPr/>
          <p:nvPr userDrawn="1"/>
        </p:nvSpPr>
        <p:spPr>
          <a:xfrm>
            <a:off x="0" y="5286700"/>
            <a:ext cx="9144000" cy="1584000"/>
          </a:xfrm>
          <a:prstGeom prst="rect">
            <a:avLst/>
          </a:prstGeom>
          <a:solidFill>
            <a:srgbClr val="373636">
              <a:alpha val="1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Flanders Art Sans"/>
              <a:ea typeface="+mn-ea"/>
              <a:cs typeface="+mn-cs"/>
            </a:endParaRPr>
          </a:p>
        </p:txBody>
      </p:sp>
      <p:sp>
        <p:nvSpPr>
          <p:cNvPr id="6" name="Rechthoek 5">
            <a:extLst>
              <a:ext uri="{FF2B5EF4-FFF2-40B4-BE49-F238E27FC236}">
                <a16:creationId xmlns:a16="http://schemas.microsoft.com/office/drawing/2014/main" id="{23D717F6-8878-BFE4-83A6-A348B6D96D3B}"/>
              </a:ext>
            </a:extLst>
          </p:cNvPr>
          <p:cNvSpPr/>
          <p:nvPr userDrawn="1"/>
        </p:nvSpPr>
        <p:spPr>
          <a:xfrm>
            <a:off x="263696" y="252000"/>
            <a:ext cx="8640000" cy="6354000"/>
          </a:xfrm>
          <a:prstGeom prst="rect">
            <a:avLst/>
          </a:prstGeom>
          <a:solidFill>
            <a:srgbClr val="0F4C8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Flanders Art Sans"/>
              <a:ea typeface="+mn-ea"/>
              <a:cs typeface="+mn-cs"/>
            </a:endParaRPr>
          </a:p>
        </p:txBody>
      </p:sp>
      <p:pic>
        <p:nvPicPr>
          <p:cNvPr id="11" name="Afbeelding 10" descr="Afbeelding met tekst, Lettertype, Graphics, grafische vormgeving&#10;&#10;Automatisch gegenereerde beschrijving">
            <a:extLst>
              <a:ext uri="{FF2B5EF4-FFF2-40B4-BE49-F238E27FC236}">
                <a16:creationId xmlns:a16="http://schemas.microsoft.com/office/drawing/2014/main" id="{374B864D-A1E9-26B7-2EC2-972541198A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696" y="252000"/>
            <a:ext cx="1623375" cy="702000"/>
          </a:xfrm>
          <a:prstGeom prst="rect">
            <a:avLst/>
          </a:prstGeom>
        </p:spPr>
      </p:pic>
      <p:sp>
        <p:nvSpPr>
          <p:cNvPr id="13" name="Titel 1">
            <a:extLst>
              <a:ext uri="{FF2B5EF4-FFF2-40B4-BE49-F238E27FC236}">
                <a16:creationId xmlns:a16="http://schemas.microsoft.com/office/drawing/2014/main" id="{58037957-35EA-0E0B-BE15-C7877337965D}"/>
              </a:ext>
            </a:extLst>
          </p:cNvPr>
          <p:cNvSpPr>
            <a:spLocks noGrp="1"/>
          </p:cNvSpPr>
          <p:nvPr>
            <p:ph type="title" hasCustomPrompt="1"/>
          </p:nvPr>
        </p:nvSpPr>
        <p:spPr>
          <a:xfrm>
            <a:off x="493826" y="1632784"/>
            <a:ext cx="8156348" cy="4355916"/>
          </a:xfrm>
        </p:spPr>
        <p:txBody>
          <a:bodyPr anchor="ctr"/>
          <a:lstStyle>
            <a:lvl1pPr algn="r">
              <a:lnSpc>
                <a:spcPts val="6800"/>
              </a:lnSpc>
              <a:defRPr sz="5400" b="1">
                <a:solidFill>
                  <a:schemeClr val="bg1"/>
                </a:solidFill>
              </a:defRPr>
            </a:lvl1pPr>
          </a:lstStyle>
          <a:p>
            <a:r>
              <a:rPr lang="nl-BE"/>
              <a:t>Klik om de stijl te bewerken</a:t>
            </a:r>
          </a:p>
        </p:txBody>
      </p:sp>
    </p:spTree>
    <p:extLst>
      <p:ext uri="{BB962C8B-B14F-4D97-AF65-F5344CB8AC3E}">
        <p14:creationId xmlns:p14="http://schemas.microsoft.com/office/powerpoint/2010/main" val="155897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ssentitel_2">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1828800"/>
            <a:ext cx="3579813" cy="2268000"/>
          </a:xfrm>
        </p:spPr>
        <p:txBody>
          <a:bodyPr anchor="b" anchorCtr="0">
            <a:noAutofit/>
          </a:bodyPr>
          <a:lstStyle>
            <a:lvl1pPr indent="0" algn="l">
              <a:lnSpc>
                <a:spcPts val="5400"/>
              </a:lnSpc>
              <a:defRPr sz="5400" b="1">
                <a:solidFill>
                  <a:schemeClr val="accent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3" name="Ondertitel 2"/>
          <p:cNvSpPr>
            <a:spLocks noGrp="1"/>
          </p:cNvSpPr>
          <p:nvPr>
            <p:ph type="subTitle" idx="1"/>
          </p:nvPr>
        </p:nvSpPr>
        <p:spPr>
          <a:xfrm>
            <a:off x="1296000" y="4154400"/>
            <a:ext cx="7416000" cy="1494370"/>
          </a:xfrm>
        </p:spPr>
        <p:txBody>
          <a:bodyPr bIns="0">
            <a:noAutofit/>
          </a:bodyPr>
          <a:lstStyle>
            <a:lvl1pPr marL="0" indent="0" algn="l">
              <a:lnSpc>
                <a:spcPts val="1760"/>
              </a:lnSpc>
              <a:buNone/>
              <a:defRPr sz="180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5" name="Tijdelijke aanduiding voor dianummer 5">
            <a:extLst>
              <a:ext uri="{FF2B5EF4-FFF2-40B4-BE49-F238E27FC236}">
                <a16:creationId xmlns:a16="http://schemas.microsoft.com/office/drawing/2014/main" id="{30C7CEAC-A86F-4E5D-BC11-8A0CE6A9A1CF}"/>
              </a:ext>
            </a:extLst>
          </p:cNvPr>
          <p:cNvSpPr>
            <a:spLocks noGrp="1"/>
          </p:cNvSpPr>
          <p:nvPr>
            <p:ph type="sldNum" sz="quarter" idx="4"/>
          </p:nvPr>
        </p:nvSpPr>
        <p:spPr>
          <a:xfrm>
            <a:off x="4226906" y="6332399"/>
            <a:ext cx="540000" cy="360000"/>
          </a:xfrm>
          <a:prstGeom prst="rect">
            <a:avLst/>
          </a:prstGeom>
        </p:spPr>
        <p:txBody>
          <a:bodyPr vert="horz" lIns="91440" tIns="45720" rIns="91440" bIns="45720" rtlCol="0" anchor="ctr"/>
          <a:lstStyle>
            <a:lvl1pPr algn="r">
              <a:defRPr sz="1200">
                <a:solidFill>
                  <a:schemeClr val="bg1">
                    <a:lumMod val="50000"/>
                  </a:schemeClr>
                </a:solidFill>
                <a:latin typeface="Calibri" panose="020F0502020204030204" pitchFamily="34" charset="0"/>
                <a:cs typeface="Calibri" panose="020F0502020204030204" pitchFamily="34" charset="0"/>
              </a:defRPr>
            </a:lvl1pPr>
          </a:lstStyle>
          <a:p>
            <a:fld id="{492AD3B4-D906-4191-84FB-4FE613E48036}" type="slidenum">
              <a:rPr lang="nl-BE" smtClean="0"/>
              <a:pPr/>
              <a:t>‹#›</a:t>
            </a:fld>
            <a:endParaRPr lang="nl-BE"/>
          </a:p>
        </p:txBody>
      </p:sp>
      <p:pic>
        <p:nvPicPr>
          <p:cNvPr id="6" name="Tijdelijke aanduiding voor afbeelding 17" descr="Afbeelding met binnen, hek&#10;&#10;Automatisch gegenereerde beschrijving">
            <a:extLst>
              <a:ext uri="{FF2B5EF4-FFF2-40B4-BE49-F238E27FC236}">
                <a16:creationId xmlns:a16="http://schemas.microsoft.com/office/drawing/2014/main" id="{F83E6BC3-CD50-402B-0BBA-1F9F4D1B9549}"/>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Tree>
    <p:extLst>
      <p:ext uri="{BB962C8B-B14F-4D97-AF65-F5344CB8AC3E}">
        <p14:creationId xmlns:p14="http://schemas.microsoft.com/office/powerpoint/2010/main" val="328811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ssentitel_3">
    <p:spTree>
      <p:nvGrpSpPr>
        <p:cNvPr id="1" name=""/>
        <p:cNvGrpSpPr/>
        <p:nvPr/>
      </p:nvGrpSpPr>
      <p:grpSpPr>
        <a:xfrm>
          <a:off x="0" y="0"/>
          <a:ext cx="0" cy="0"/>
          <a:chOff x="0" y="0"/>
          <a:chExt cx="0" cy="0"/>
        </a:xfrm>
      </p:grpSpPr>
      <p:sp>
        <p:nvSpPr>
          <p:cNvPr id="2" name="Titel 1"/>
          <p:cNvSpPr>
            <a:spLocks noGrp="1"/>
          </p:cNvSpPr>
          <p:nvPr>
            <p:ph type="ctrTitle"/>
          </p:nvPr>
        </p:nvSpPr>
        <p:spPr>
          <a:xfrm>
            <a:off x="1296002" y="756000"/>
            <a:ext cx="3686547" cy="2196000"/>
          </a:xfrm>
        </p:spPr>
        <p:txBody>
          <a:bodyPr anchor="t">
            <a:noAutofit/>
          </a:bodyPr>
          <a:lstStyle>
            <a:lvl1pPr indent="0" algn="l">
              <a:lnSpc>
                <a:spcPts val="3800"/>
              </a:lnSpc>
              <a:defRPr sz="3700" b="1" i="0">
                <a:solidFill>
                  <a:schemeClr val="accent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5" name="Tijdelijke aanduiding voor dianummer 5">
            <a:extLst>
              <a:ext uri="{FF2B5EF4-FFF2-40B4-BE49-F238E27FC236}">
                <a16:creationId xmlns:a16="http://schemas.microsoft.com/office/drawing/2014/main" id="{F75162AC-E41C-47F4-83EA-E8D32F00125B}"/>
              </a:ext>
            </a:extLst>
          </p:cNvPr>
          <p:cNvSpPr>
            <a:spLocks noGrp="1"/>
          </p:cNvSpPr>
          <p:nvPr>
            <p:ph type="sldNum" sz="quarter" idx="4"/>
          </p:nvPr>
        </p:nvSpPr>
        <p:spPr>
          <a:xfrm>
            <a:off x="4226906" y="6332399"/>
            <a:ext cx="540000" cy="360000"/>
          </a:xfrm>
          <a:prstGeom prst="rect">
            <a:avLst/>
          </a:prstGeom>
        </p:spPr>
        <p:txBody>
          <a:bodyPr vert="horz" lIns="91440" tIns="45720" rIns="91440" bIns="45720" rtlCol="0" anchor="ctr"/>
          <a:lstStyle>
            <a:lvl1pPr algn="r">
              <a:defRPr sz="1200">
                <a:solidFill>
                  <a:schemeClr val="bg1">
                    <a:lumMod val="50000"/>
                  </a:schemeClr>
                </a:solidFill>
                <a:latin typeface="Calibri" panose="020F0502020204030204" pitchFamily="34" charset="0"/>
                <a:cs typeface="Calibri" panose="020F0502020204030204" pitchFamily="34" charset="0"/>
              </a:defRPr>
            </a:lvl1pPr>
          </a:lstStyle>
          <a:p>
            <a:fld id="{492AD3B4-D906-4191-84FB-4FE613E48036}" type="slidenum">
              <a:rPr lang="nl-BE" smtClean="0"/>
              <a:pPr/>
              <a:t>‹#›</a:t>
            </a:fld>
            <a:endParaRPr lang="nl-BE"/>
          </a:p>
        </p:txBody>
      </p:sp>
      <p:pic>
        <p:nvPicPr>
          <p:cNvPr id="4" name="Afbeelding 3">
            <a:extLst>
              <a:ext uri="{FF2B5EF4-FFF2-40B4-BE49-F238E27FC236}">
                <a16:creationId xmlns:a16="http://schemas.microsoft.com/office/drawing/2014/main" id="{A3D24C39-2B0E-95CB-F075-94E14B68C4EE}"/>
              </a:ext>
            </a:extLst>
          </p:cNvPr>
          <p:cNvPicPr>
            <a:picLocks noChangeAspect="1"/>
          </p:cNvPicPr>
          <p:nvPr userDrawn="1"/>
        </p:nvPicPr>
        <p:blipFill>
          <a:blip r:embed="rId2">
            <a:duotone>
              <a:schemeClr val="accent3">
                <a:shade val="45000"/>
                <a:satMod val="135000"/>
              </a:schemeClr>
              <a:prstClr val="white"/>
            </a:duotone>
          </a:blip>
          <a:stretch>
            <a:fillRect/>
          </a:stretch>
        </p:blipFill>
        <p:spPr>
          <a:xfrm>
            <a:off x="299258" y="4489388"/>
            <a:ext cx="6804000" cy="3049762"/>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titel_4">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1495300"/>
            <a:ext cx="7416000" cy="2088000"/>
          </a:xfrm>
        </p:spPr>
        <p:txBody>
          <a:bodyPr anchor="b" anchorCtr="0">
            <a:noAutofit/>
          </a:bodyPr>
          <a:lstStyle>
            <a:lvl1pPr indent="0" algn="l">
              <a:lnSpc>
                <a:spcPts val="5400"/>
              </a:lnSpc>
              <a:defRPr sz="4400" b="1" i="0">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3" name="Ondertitel 2"/>
          <p:cNvSpPr>
            <a:spLocks noGrp="1"/>
          </p:cNvSpPr>
          <p:nvPr>
            <p:ph type="subTitle" idx="1"/>
          </p:nvPr>
        </p:nvSpPr>
        <p:spPr>
          <a:xfrm>
            <a:off x="1296000" y="3619300"/>
            <a:ext cx="7416000" cy="1655763"/>
          </a:xfrm>
        </p:spPr>
        <p:txBody>
          <a:bodyPr bIns="0">
            <a:noAutofit/>
          </a:bodyPr>
          <a:lstStyle>
            <a:lvl1pPr marL="0" indent="0" algn="l">
              <a:lnSpc>
                <a:spcPts val="1760"/>
              </a:lnSpc>
              <a:buNone/>
              <a:defRPr sz="1800" baseline="0">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5" name="Tijdelijke aanduiding voor dianummer 5">
            <a:extLst>
              <a:ext uri="{FF2B5EF4-FFF2-40B4-BE49-F238E27FC236}">
                <a16:creationId xmlns:a16="http://schemas.microsoft.com/office/drawing/2014/main" id="{BF6A903F-91E6-4885-8910-B06CD0F5F2CF}"/>
              </a:ext>
            </a:extLst>
          </p:cNvPr>
          <p:cNvSpPr>
            <a:spLocks noGrp="1"/>
          </p:cNvSpPr>
          <p:nvPr>
            <p:ph type="sldNum" sz="quarter" idx="4"/>
          </p:nvPr>
        </p:nvSpPr>
        <p:spPr>
          <a:xfrm>
            <a:off x="4226906" y="6332399"/>
            <a:ext cx="540000" cy="360000"/>
          </a:xfrm>
          <a:prstGeom prst="rect">
            <a:avLst/>
          </a:prstGeom>
        </p:spPr>
        <p:txBody>
          <a:bodyPr vert="horz" lIns="91440" tIns="45720" rIns="91440" bIns="45720" rtlCol="0" anchor="ctr"/>
          <a:lstStyle>
            <a:lvl1pPr algn="r">
              <a:defRPr sz="1200">
                <a:solidFill>
                  <a:schemeClr val="bg1">
                    <a:lumMod val="50000"/>
                  </a:schemeClr>
                </a:solidFill>
                <a:latin typeface="Calibri" panose="020F0502020204030204" pitchFamily="34" charset="0"/>
                <a:cs typeface="Calibri" panose="020F0502020204030204" pitchFamily="34" charset="0"/>
              </a:defRPr>
            </a:lvl1pPr>
          </a:lstStyle>
          <a:p>
            <a:fld id="{492AD3B4-D906-4191-84FB-4FE613E48036}" type="slidenum">
              <a:rPr lang="nl-BE" smtClean="0"/>
              <a:pPr/>
              <a:t>‹#›</a:t>
            </a:fld>
            <a:endParaRPr lang="nl-BE"/>
          </a:p>
        </p:txBody>
      </p:sp>
      <p:pic>
        <p:nvPicPr>
          <p:cNvPr id="6" name="Tijdelijke aanduiding voor afbeelding 17" descr="Afbeelding met binnen, hek&#10;&#10;Automatisch gegenereerde beschrijving">
            <a:extLst>
              <a:ext uri="{FF2B5EF4-FFF2-40B4-BE49-F238E27FC236}">
                <a16:creationId xmlns:a16="http://schemas.microsoft.com/office/drawing/2014/main" id="{3C585312-98B2-55EC-D347-C169B6DC251D}"/>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6200000">
            <a:off x="-985837" y="4264025"/>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Tree>
    <p:extLst>
      <p:ext uri="{BB962C8B-B14F-4D97-AF65-F5344CB8AC3E}">
        <p14:creationId xmlns:p14="http://schemas.microsoft.com/office/powerpoint/2010/main" val="10202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_5">
    <p:spTree>
      <p:nvGrpSpPr>
        <p:cNvPr id="1" name=""/>
        <p:cNvGrpSpPr/>
        <p:nvPr/>
      </p:nvGrpSpPr>
      <p:grpSpPr>
        <a:xfrm>
          <a:off x="0" y="0"/>
          <a:ext cx="0" cy="0"/>
          <a:chOff x="0" y="0"/>
          <a:chExt cx="0" cy="0"/>
        </a:xfrm>
      </p:grpSpPr>
      <p:sp>
        <p:nvSpPr>
          <p:cNvPr id="2" name="Titel 1"/>
          <p:cNvSpPr>
            <a:spLocks noGrp="1"/>
          </p:cNvSpPr>
          <p:nvPr>
            <p:ph type="ctrTitle"/>
          </p:nvPr>
        </p:nvSpPr>
        <p:spPr>
          <a:xfrm>
            <a:off x="1038307" y="1023512"/>
            <a:ext cx="4400361" cy="2196000"/>
          </a:xfrm>
        </p:spPr>
        <p:txBody>
          <a:bodyPr anchor="t">
            <a:noAutofit/>
          </a:bodyPr>
          <a:lstStyle>
            <a:lvl1pPr indent="0" algn="l">
              <a:lnSpc>
                <a:spcPts val="3800"/>
              </a:lnSpc>
              <a:defRPr sz="3700" b="1" i="0">
                <a:solidFill>
                  <a:schemeClr val="accent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12" name="Ondertitel 2"/>
          <p:cNvSpPr>
            <a:spLocks noGrp="1"/>
          </p:cNvSpPr>
          <p:nvPr>
            <p:ph type="subTitle" idx="1"/>
          </p:nvPr>
        </p:nvSpPr>
        <p:spPr>
          <a:xfrm>
            <a:off x="5176693" y="3465249"/>
            <a:ext cx="3408509" cy="2112905"/>
          </a:xfrm>
        </p:spPr>
        <p:txBody>
          <a:bodyPr lIns="0" tIns="0" rIns="0" bIns="0">
            <a:noAutofit/>
          </a:bodyPr>
          <a:lstStyle>
            <a:lvl1pPr marL="0" indent="0" algn="l">
              <a:lnSpc>
                <a:spcPts val="2500"/>
              </a:lnSpc>
              <a:spcBef>
                <a:spcPts val="0"/>
              </a:spcBef>
              <a:buNone/>
              <a:defRPr sz="200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6" name="Tijdelijke aanduiding voor dianummer 5">
            <a:extLst>
              <a:ext uri="{FF2B5EF4-FFF2-40B4-BE49-F238E27FC236}">
                <a16:creationId xmlns:a16="http://schemas.microsoft.com/office/drawing/2014/main" id="{B1DD696C-AE55-45B8-B63E-E7883FA6CDB8}"/>
              </a:ext>
            </a:extLst>
          </p:cNvPr>
          <p:cNvSpPr txBox="1">
            <a:spLocks/>
          </p:cNvSpPr>
          <p:nvPr userDrawn="1"/>
        </p:nvSpPr>
        <p:spPr>
          <a:xfrm>
            <a:off x="4226906" y="6332399"/>
            <a:ext cx="540000" cy="360000"/>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AD3B4-D906-4191-84FB-4FE613E48036}" type="slidenum">
              <a:rPr lang="nl-BE" smtClean="0"/>
              <a:pPr/>
              <a:t>‹#›</a:t>
            </a:fld>
            <a:endParaRPr lang="nl-BE"/>
          </a:p>
        </p:txBody>
      </p:sp>
      <p:cxnSp>
        <p:nvCxnSpPr>
          <p:cNvPr id="7" name="Rechte verbindingslijn 6">
            <a:extLst>
              <a:ext uri="{FF2B5EF4-FFF2-40B4-BE49-F238E27FC236}">
                <a16:creationId xmlns:a16="http://schemas.microsoft.com/office/drawing/2014/main" id="{4C82C926-B1AF-A25A-7E74-E5FE910E9EB8}"/>
              </a:ext>
            </a:extLst>
          </p:cNvPr>
          <p:cNvCxnSpPr>
            <a:cxnSpLocks/>
          </p:cNvCxnSpPr>
          <p:nvPr userDrawn="1"/>
        </p:nvCxnSpPr>
        <p:spPr>
          <a:xfrm flipV="1">
            <a:off x="282633" y="-14455"/>
            <a:ext cx="2318657" cy="124623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8" name="Rechte verbindingslijn 7">
            <a:extLst>
              <a:ext uri="{FF2B5EF4-FFF2-40B4-BE49-F238E27FC236}">
                <a16:creationId xmlns:a16="http://schemas.microsoft.com/office/drawing/2014/main" id="{F44F564B-6C76-1559-454A-76DD1A140A12}"/>
              </a:ext>
            </a:extLst>
          </p:cNvPr>
          <p:cNvCxnSpPr>
            <a:cxnSpLocks/>
          </p:cNvCxnSpPr>
          <p:nvPr userDrawn="1"/>
        </p:nvCxnSpPr>
        <p:spPr>
          <a:xfrm flipH="1" flipV="1">
            <a:off x="282633" y="165601"/>
            <a:ext cx="8861367" cy="2137024"/>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6355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titel_6">
    <p:spTree>
      <p:nvGrpSpPr>
        <p:cNvPr id="1" name=""/>
        <p:cNvGrpSpPr/>
        <p:nvPr/>
      </p:nvGrpSpPr>
      <p:grpSpPr>
        <a:xfrm>
          <a:off x="0" y="0"/>
          <a:ext cx="0" cy="0"/>
          <a:chOff x="0" y="0"/>
          <a:chExt cx="0" cy="0"/>
        </a:xfrm>
      </p:grpSpPr>
      <p:sp>
        <p:nvSpPr>
          <p:cNvPr id="2" name="Titel 1"/>
          <p:cNvSpPr>
            <a:spLocks noGrp="1"/>
          </p:cNvSpPr>
          <p:nvPr>
            <p:ph type="ctrTitle"/>
          </p:nvPr>
        </p:nvSpPr>
        <p:spPr>
          <a:xfrm>
            <a:off x="1038307" y="1023512"/>
            <a:ext cx="4400361" cy="2196000"/>
          </a:xfrm>
        </p:spPr>
        <p:txBody>
          <a:bodyPr anchor="t">
            <a:noAutofit/>
          </a:bodyPr>
          <a:lstStyle>
            <a:lvl1pPr indent="0" algn="l">
              <a:lnSpc>
                <a:spcPts val="3800"/>
              </a:lnSpc>
              <a:defRPr sz="3700" b="1" i="0">
                <a:solidFill>
                  <a:schemeClr val="accent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12" name="Ondertitel 2"/>
          <p:cNvSpPr>
            <a:spLocks noGrp="1"/>
          </p:cNvSpPr>
          <p:nvPr>
            <p:ph type="subTitle" idx="1"/>
          </p:nvPr>
        </p:nvSpPr>
        <p:spPr>
          <a:xfrm>
            <a:off x="5176693" y="3465249"/>
            <a:ext cx="3408509" cy="2112905"/>
          </a:xfrm>
        </p:spPr>
        <p:txBody>
          <a:bodyPr lIns="0" tIns="0" rIns="0" bIns="0">
            <a:noAutofit/>
          </a:bodyPr>
          <a:lstStyle>
            <a:lvl1pPr marL="0" indent="0" algn="l">
              <a:lnSpc>
                <a:spcPts val="2500"/>
              </a:lnSpc>
              <a:spcBef>
                <a:spcPts val="0"/>
              </a:spcBef>
              <a:buNone/>
              <a:defRPr sz="2000">
                <a:solidFill>
                  <a:schemeClr val="accent2"/>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6" name="Tijdelijke aanduiding voor dianummer 5">
            <a:extLst>
              <a:ext uri="{FF2B5EF4-FFF2-40B4-BE49-F238E27FC236}">
                <a16:creationId xmlns:a16="http://schemas.microsoft.com/office/drawing/2014/main" id="{B1DD696C-AE55-45B8-B63E-E7883FA6CDB8}"/>
              </a:ext>
            </a:extLst>
          </p:cNvPr>
          <p:cNvSpPr txBox="1">
            <a:spLocks/>
          </p:cNvSpPr>
          <p:nvPr userDrawn="1"/>
        </p:nvSpPr>
        <p:spPr>
          <a:xfrm>
            <a:off x="4226906" y="6332399"/>
            <a:ext cx="540000" cy="360000"/>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AD3B4-D906-4191-84FB-4FE613E48036}" type="slidenum">
              <a:rPr lang="nl-BE" smtClean="0"/>
              <a:pPr/>
              <a:t>‹#›</a:t>
            </a:fld>
            <a:endParaRPr lang="nl-BE"/>
          </a:p>
        </p:txBody>
      </p:sp>
    </p:spTree>
    <p:extLst>
      <p:ext uri="{BB962C8B-B14F-4D97-AF65-F5344CB8AC3E}">
        <p14:creationId xmlns:p14="http://schemas.microsoft.com/office/powerpoint/2010/main" val="373196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ssentitel_7">
    <p:spTree>
      <p:nvGrpSpPr>
        <p:cNvPr id="1" name=""/>
        <p:cNvGrpSpPr/>
        <p:nvPr/>
      </p:nvGrpSpPr>
      <p:grpSpPr>
        <a:xfrm>
          <a:off x="0" y="0"/>
          <a:ext cx="0" cy="0"/>
          <a:chOff x="0" y="0"/>
          <a:chExt cx="0" cy="0"/>
        </a:xfrm>
      </p:grpSpPr>
      <p:sp>
        <p:nvSpPr>
          <p:cNvPr id="2" name="Titel 1"/>
          <p:cNvSpPr>
            <a:spLocks noGrp="1"/>
          </p:cNvSpPr>
          <p:nvPr>
            <p:ph type="ctrTitle"/>
          </p:nvPr>
        </p:nvSpPr>
        <p:spPr>
          <a:xfrm>
            <a:off x="1038307" y="1023512"/>
            <a:ext cx="4400361" cy="2196000"/>
          </a:xfrm>
        </p:spPr>
        <p:txBody>
          <a:bodyPr anchor="t">
            <a:noAutofit/>
          </a:bodyPr>
          <a:lstStyle>
            <a:lvl1pPr indent="0" algn="l">
              <a:lnSpc>
                <a:spcPts val="3800"/>
              </a:lnSpc>
              <a:defRPr sz="3700" b="1" i="0">
                <a:solidFill>
                  <a:schemeClr val="accent1"/>
                </a:solidFill>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12" name="Ondertitel 2"/>
          <p:cNvSpPr>
            <a:spLocks noGrp="1"/>
          </p:cNvSpPr>
          <p:nvPr>
            <p:ph type="subTitle" idx="1"/>
          </p:nvPr>
        </p:nvSpPr>
        <p:spPr>
          <a:xfrm>
            <a:off x="5176693" y="3465249"/>
            <a:ext cx="3408509" cy="2112905"/>
          </a:xfrm>
        </p:spPr>
        <p:txBody>
          <a:bodyPr lIns="0" tIns="0" rIns="0" bIns="0">
            <a:noAutofit/>
          </a:bodyPr>
          <a:lstStyle>
            <a:lvl1pPr marL="0" indent="0" algn="l">
              <a:lnSpc>
                <a:spcPts val="2500"/>
              </a:lnSpc>
              <a:spcBef>
                <a:spcPts val="0"/>
              </a:spcBef>
              <a:buNone/>
              <a:defRPr sz="180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6" name="Tijdelijke aanduiding voor dianummer 5">
            <a:extLst>
              <a:ext uri="{FF2B5EF4-FFF2-40B4-BE49-F238E27FC236}">
                <a16:creationId xmlns:a16="http://schemas.microsoft.com/office/drawing/2014/main" id="{B1DD696C-AE55-45B8-B63E-E7883FA6CDB8}"/>
              </a:ext>
            </a:extLst>
          </p:cNvPr>
          <p:cNvSpPr txBox="1">
            <a:spLocks/>
          </p:cNvSpPr>
          <p:nvPr userDrawn="1"/>
        </p:nvSpPr>
        <p:spPr>
          <a:xfrm>
            <a:off x="4226906" y="6332399"/>
            <a:ext cx="540000" cy="360000"/>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AD3B4-D906-4191-84FB-4FE613E48036}" type="slidenum">
              <a:rPr lang="nl-BE" smtClean="0"/>
              <a:pPr/>
              <a:t>‹#›</a:t>
            </a:fld>
            <a:endParaRPr lang="nl-BE"/>
          </a:p>
        </p:txBody>
      </p:sp>
    </p:spTree>
    <p:extLst>
      <p:ext uri="{BB962C8B-B14F-4D97-AF65-F5344CB8AC3E}">
        <p14:creationId xmlns:p14="http://schemas.microsoft.com/office/powerpoint/2010/main" val="386950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2B4F0D69-26FB-5CE7-78BB-DA5A07D9DE76}"/>
              </a:ext>
            </a:extLst>
          </p:cNvPr>
          <p:cNvSpPr txBox="1">
            <a:spLocks/>
          </p:cNvSpPr>
          <p:nvPr userDrawn="1"/>
        </p:nvSpPr>
        <p:spPr>
          <a:xfrm>
            <a:off x="731519" y="531554"/>
            <a:ext cx="7988531" cy="948111"/>
          </a:xfrm>
          <a:prstGeom prst="rect">
            <a:avLst/>
          </a:prstGeom>
        </p:spPr>
        <p:txBody>
          <a:bodyPr vert="horz" lIns="0" tIns="0" rIns="0" bIns="0" rtlCol="0" anchor="t" anchorCtr="0">
            <a:noAutofit/>
          </a:bodyPr>
          <a:lstStyle>
            <a:lvl1pPr algn="l" defTabSz="914400" rtl="0" eaLnBrk="1" latinLnBrk="0" hangingPunct="1">
              <a:lnSpc>
                <a:spcPts val="3800"/>
              </a:lnSpc>
              <a:spcBef>
                <a:spcPts val="0"/>
              </a:spcBef>
              <a:buNone/>
              <a:defRPr sz="3200" b="0" i="0" kern="1200">
                <a:solidFill>
                  <a:schemeClr val="accent1"/>
                </a:solidFill>
                <a:latin typeface="Calibri" panose="020F0502020204030204" pitchFamily="34" charset="0"/>
                <a:ea typeface="+mj-ea"/>
                <a:cs typeface="Calibri" panose="020F0502020204030204" pitchFamily="34" charset="0"/>
              </a:defRPr>
            </a:lvl1pPr>
          </a:lstStyle>
          <a:p>
            <a:r>
              <a:rPr lang="nl-NL"/>
              <a:t>Klik om stijl te bewerken</a:t>
            </a:r>
            <a:endParaRPr lang="nl-BE"/>
          </a:p>
        </p:txBody>
      </p:sp>
      <p:sp>
        <p:nvSpPr>
          <p:cNvPr id="2" name="Titel 1"/>
          <p:cNvSpPr>
            <a:spLocks noGrp="1"/>
          </p:cNvSpPr>
          <p:nvPr>
            <p:ph type="title"/>
          </p:nvPr>
        </p:nvSpPr>
        <p:spPr>
          <a:xfrm>
            <a:off x="731521" y="531554"/>
            <a:ext cx="7980738" cy="948110"/>
          </a:xfrm>
        </p:spPr>
        <p:txBody>
          <a:bodyPr anchor="t" anchorCtr="0"/>
          <a:lstStyle>
            <a:lvl1pPr>
              <a:defRPr sz="3200" b="0" i="0">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3" name="Tijdelijke aanduiding voor inhoud 2"/>
          <p:cNvSpPr>
            <a:spLocks noGrp="1"/>
          </p:cNvSpPr>
          <p:nvPr>
            <p:ph idx="1"/>
          </p:nvPr>
        </p:nvSpPr>
        <p:spPr>
          <a:xfrm>
            <a:off x="4630189" y="1683556"/>
            <a:ext cx="4082069" cy="4085475"/>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afbeelding 4"/>
          <p:cNvSpPr>
            <a:spLocks noGrp="1"/>
          </p:cNvSpPr>
          <p:nvPr>
            <p:ph type="pic" sz="quarter" idx="13"/>
          </p:nvPr>
        </p:nvSpPr>
        <p:spPr>
          <a:xfrm>
            <a:off x="731520" y="1683557"/>
            <a:ext cx="3674225" cy="4085476"/>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6" name="Tijdelijke aanduiding voor dianummer 5">
            <a:extLst>
              <a:ext uri="{FF2B5EF4-FFF2-40B4-BE49-F238E27FC236}">
                <a16:creationId xmlns:a16="http://schemas.microsoft.com/office/drawing/2014/main" id="{376B98A3-F9BE-4E96-A809-F855830925B6}"/>
              </a:ext>
            </a:extLst>
          </p:cNvPr>
          <p:cNvSpPr txBox="1">
            <a:spLocks/>
          </p:cNvSpPr>
          <p:nvPr userDrawn="1"/>
        </p:nvSpPr>
        <p:spPr>
          <a:xfrm>
            <a:off x="4226906" y="6332399"/>
            <a:ext cx="540000" cy="360000"/>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AD3B4-D906-4191-84FB-4FE613E48036}" type="slidenum">
              <a:rPr lang="nl-BE" smtClean="0"/>
              <a:pPr/>
              <a:t>‹#›</a:t>
            </a:fld>
            <a:endParaRPr lang="nl-BE"/>
          </a:p>
        </p:txBody>
      </p:sp>
    </p:spTree>
    <p:extLst>
      <p:ext uri="{BB962C8B-B14F-4D97-AF65-F5344CB8AC3E}">
        <p14:creationId xmlns:p14="http://schemas.microsoft.com/office/powerpoint/2010/main" val="93301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_2">
    <p:spTree>
      <p:nvGrpSpPr>
        <p:cNvPr id="1" name=""/>
        <p:cNvGrpSpPr/>
        <p:nvPr/>
      </p:nvGrpSpPr>
      <p:grpSpPr>
        <a:xfrm>
          <a:off x="0" y="0"/>
          <a:ext cx="0" cy="0"/>
          <a:chOff x="0" y="0"/>
          <a:chExt cx="0" cy="0"/>
        </a:xfrm>
      </p:grpSpPr>
      <p:sp>
        <p:nvSpPr>
          <p:cNvPr id="2" name="Titel 1"/>
          <p:cNvSpPr>
            <a:spLocks noGrp="1"/>
          </p:cNvSpPr>
          <p:nvPr>
            <p:ph type="title"/>
          </p:nvPr>
        </p:nvSpPr>
        <p:spPr>
          <a:xfrm>
            <a:off x="731519" y="531554"/>
            <a:ext cx="7988531" cy="948111"/>
          </a:xfrm>
        </p:spPr>
        <p:txBody>
          <a:bodyPr anchor="t" anchorCtr="0"/>
          <a:lstStyle>
            <a:lvl1pPr>
              <a:defRPr b="0" i="0">
                <a:latin typeface="Calibri" panose="020F0502020204030204" pitchFamily="34" charset="0"/>
                <a:cs typeface="Calibri" panose="020F0502020204030204" pitchFamily="34" charset="0"/>
              </a:defRPr>
            </a:lvl1pPr>
          </a:lstStyle>
          <a:p>
            <a:r>
              <a:rPr lang="nl-NL"/>
              <a:t>Klik om stijl te bewerken</a:t>
            </a:r>
            <a:endParaRPr lang="nl-BE"/>
          </a:p>
        </p:txBody>
      </p:sp>
      <p:sp>
        <p:nvSpPr>
          <p:cNvPr id="3" name="Tijdelijke aanduiding voor inhoud 2"/>
          <p:cNvSpPr>
            <a:spLocks noGrp="1"/>
          </p:cNvSpPr>
          <p:nvPr>
            <p:ph sz="half" idx="1"/>
          </p:nvPr>
        </p:nvSpPr>
        <p:spPr>
          <a:xfrm>
            <a:off x="731520" y="1683556"/>
            <a:ext cx="3840480" cy="4085475"/>
          </a:xfrm>
        </p:spPr>
        <p:txBody>
          <a:bodyPr bIns="0"/>
          <a:lstStyle>
            <a:lvl1pPr>
              <a:spcBef>
                <a:spcPts val="300"/>
              </a:spcBef>
              <a:defRPr sz="2000">
                <a:latin typeface="Calibri" panose="020F0502020204030204" pitchFamily="34" charset="0"/>
                <a:cs typeface="Calibri" panose="020F0502020204030204" pitchFamily="34" charset="0"/>
              </a:defRPr>
            </a:lvl1pPr>
            <a:lvl2pPr>
              <a:spcBef>
                <a:spcPts val="300"/>
              </a:spcBef>
              <a:defRPr sz="2000">
                <a:solidFill>
                  <a:schemeClr val="bg1">
                    <a:lumMod val="50000"/>
                  </a:schemeClr>
                </a:solidFill>
                <a:latin typeface="Calibri" panose="020F0502020204030204" pitchFamily="34" charset="0"/>
                <a:cs typeface="Calibri" panose="020F0502020204030204" pitchFamily="34" charset="0"/>
              </a:defRPr>
            </a:lvl2pPr>
            <a:lvl3pPr>
              <a:spcBef>
                <a:spcPts val="300"/>
              </a:spcBef>
              <a:defRPr sz="1800">
                <a:latin typeface="Calibri" panose="020F0502020204030204" pitchFamily="34" charset="0"/>
                <a:cs typeface="Calibri" panose="020F0502020204030204" pitchFamily="34" charset="0"/>
              </a:defRPr>
            </a:lvl3pPr>
            <a:lvl4pPr>
              <a:spcBef>
                <a:spcPts val="300"/>
              </a:spcBef>
              <a:defRPr sz="1800">
                <a:latin typeface="Calibri" panose="020F0502020204030204" pitchFamily="34" charset="0"/>
                <a:cs typeface="Calibri" panose="020F0502020204030204" pitchFamily="34" charset="0"/>
              </a:defRPr>
            </a:lvl4pPr>
            <a:lvl5pPr>
              <a:spcBef>
                <a:spcPts val="300"/>
              </a:spcBef>
              <a:defRPr sz="1800">
                <a:latin typeface="Calibri" panose="020F0502020204030204" pitchFamily="34" charset="0"/>
                <a:cs typeface="Calibri" panose="020F050202020403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dianummer 5">
            <a:extLst>
              <a:ext uri="{FF2B5EF4-FFF2-40B4-BE49-F238E27FC236}">
                <a16:creationId xmlns:a16="http://schemas.microsoft.com/office/drawing/2014/main" id="{BA5B0604-915F-4B9C-BE69-F41928EDEB07}"/>
              </a:ext>
            </a:extLst>
          </p:cNvPr>
          <p:cNvSpPr txBox="1">
            <a:spLocks/>
          </p:cNvSpPr>
          <p:nvPr userDrawn="1"/>
        </p:nvSpPr>
        <p:spPr>
          <a:xfrm>
            <a:off x="4226906" y="6332399"/>
            <a:ext cx="540000" cy="360000"/>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bg1">
                    <a:lumMod val="50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AD3B4-D906-4191-84FB-4FE613E48036}" type="slidenum">
              <a:rPr lang="nl-BE" smtClean="0"/>
              <a:pPr/>
              <a:t>‹#›</a:t>
            </a:fld>
            <a:endParaRPr lang="nl-BE"/>
          </a:p>
        </p:txBody>
      </p:sp>
      <p:sp>
        <p:nvSpPr>
          <p:cNvPr id="7" name="Tijdelijke aanduiding voor inhoud 2">
            <a:extLst>
              <a:ext uri="{FF2B5EF4-FFF2-40B4-BE49-F238E27FC236}">
                <a16:creationId xmlns:a16="http://schemas.microsoft.com/office/drawing/2014/main" id="{93C97993-A57D-300F-4E24-9620914F04A3}"/>
              </a:ext>
            </a:extLst>
          </p:cNvPr>
          <p:cNvSpPr>
            <a:spLocks noGrp="1"/>
          </p:cNvSpPr>
          <p:nvPr>
            <p:ph idx="14"/>
          </p:nvPr>
        </p:nvSpPr>
        <p:spPr>
          <a:xfrm>
            <a:off x="4879570" y="1683556"/>
            <a:ext cx="3840480" cy="4085475"/>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727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png"/><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31520" y="531554"/>
            <a:ext cx="7980480" cy="1116000"/>
          </a:xfrm>
          <a:prstGeom prst="rect">
            <a:avLst/>
          </a:prstGeom>
        </p:spPr>
        <p:txBody>
          <a:bodyPr vert="horz" lIns="0" tIns="0" rIns="0" bIns="0" rtlCol="0" anchor="t" anchorCtr="0">
            <a:noAutofit/>
          </a:bodyPr>
          <a:lstStyle/>
          <a:p>
            <a:r>
              <a:rPr lang="nl-BE" noProof="0"/>
              <a:t>Klik om de stijl te bewerken</a:t>
            </a:r>
          </a:p>
        </p:txBody>
      </p:sp>
      <p:sp>
        <p:nvSpPr>
          <p:cNvPr id="3" name="Tijdelijke aanduiding voor tekst 2"/>
          <p:cNvSpPr>
            <a:spLocks noGrp="1"/>
          </p:cNvSpPr>
          <p:nvPr>
            <p:ph type="body" idx="1"/>
          </p:nvPr>
        </p:nvSpPr>
        <p:spPr>
          <a:xfrm>
            <a:off x="731520" y="1691694"/>
            <a:ext cx="7980480" cy="4019150"/>
          </a:xfrm>
          <a:prstGeom prst="rect">
            <a:avLst/>
          </a:prstGeom>
        </p:spPr>
        <p:txBody>
          <a:bodyPr vert="horz" lIns="0" tIns="0" rIns="0" bIns="45720" rtlCol="0">
            <a:noAutofit/>
          </a:bodyPr>
          <a:lstStyle/>
          <a:p>
            <a:pPr lvl="0"/>
            <a:r>
              <a:rPr lang="nl-BE" noProof="0"/>
              <a:t>KLIK OM DE MODELSTIJLEN TE BEWERKEN</a:t>
            </a:r>
          </a:p>
          <a:p>
            <a:pPr lvl="1"/>
            <a:r>
              <a:rPr lang="nl-BE" noProof="0"/>
              <a:t>Tweede niveau</a:t>
            </a:r>
          </a:p>
          <a:p>
            <a:pPr lvl="2"/>
            <a:r>
              <a:rPr lang="nl-BE" noProof="0"/>
              <a:t>Derde niveau</a:t>
            </a:r>
          </a:p>
          <a:p>
            <a:pPr lvl="3"/>
            <a:r>
              <a:rPr lang="nl-BE" noProof="0"/>
              <a:t>Vierde niveau</a:t>
            </a:r>
          </a:p>
          <a:p>
            <a:pPr lvl="4"/>
            <a:r>
              <a:rPr lang="nl-BE" noProof="0"/>
              <a:t>Vijfde niveau </a:t>
            </a:r>
          </a:p>
          <a:p>
            <a:pPr lvl="4"/>
            <a:endParaRPr lang="nl-BE" noProof="0"/>
          </a:p>
        </p:txBody>
      </p:sp>
      <p:sp>
        <p:nvSpPr>
          <p:cNvPr id="6" name="Tijdelijke aanduiding voor dianummer 5"/>
          <p:cNvSpPr>
            <a:spLocks noGrp="1"/>
          </p:cNvSpPr>
          <p:nvPr>
            <p:ph type="sldNum" sz="quarter" idx="4"/>
          </p:nvPr>
        </p:nvSpPr>
        <p:spPr>
          <a:xfrm>
            <a:off x="4226906" y="6332399"/>
            <a:ext cx="540000" cy="360000"/>
          </a:xfrm>
          <a:prstGeom prst="rect">
            <a:avLst/>
          </a:prstGeom>
        </p:spPr>
        <p:txBody>
          <a:bodyPr vert="horz" lIns="91440" tIns="45720" rIns="91440" bIns="45720" rtlCol="0" anchor="ctr"/>
          <a:lstStyle>
            <a:lvl1pPr algn="r">
              <a:defRPr sz="1200">
                <a:solidFill>
                  <a:schemeClr val="bg1">
                    <a:lumMod val="50000"/>
                  </a:schemeClr>
                </a:solidFill>
                <a:latin typeface="Calibri" panose="020F0502020204030204" pitchFamily="34" charset="0"/>
                <a:cs typeface="Calibri" panose="020F0502020204030204" pitchFamily="34" charset="0"/>
              </a:defRPr>
            </a:lvl1pPr>
          </a:lstStyle>
          <a:p>
            <a:fld id="{492AD3B4-D906-4191-84FB-4FE613E48036}" type="slidenum">
              <a:rPr lang="nl-BE" smtClean="0"/>
              <a:pPr/>
              <a:t>‹#›</a:t>
            </a:fld>
            <a:endParaRPr lang="nl-BE"/>
          </a:p>
        </p:txBody>
      </p:sp>
      <p:sp>
        <p:nvSpPr>
          <p:cNvPr id="7" name="Rechthoek 6"/>
          <p:cNvSpPr/>
          <p:nvPr userDrawn="1"/>
        </p:nvSpPr>
        <p:spPr>
          <a:xfrm>
            <a:off x="1" y="0"/>
            <a:ext cx="288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a:extLst>
              <a:ext uri="{FF2B5EF4-FFF2-40B4-BE49-F238E27FC236}">
                <a16:creationId xmlns:a16="http://schemas.microsoft.com/office/drawing/2014/main" id="{4DE68F39-D3A9-77E8-9F96-1AF761BEA591}"/>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7085081" y="5991386"/>
            <a:ext cx="1795854" cy="701013"/>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8" r:id="rId3"/>
    <p:sldLayoutId id="2147483683" r:id="rId4"/>
    <p:sldLayoutId id="2147483674" r:id="rId5"/>
    <p:sldLayoutId id="2147483686" r:id="rId6"/>
    <p:sldLayoutId id="2147483681" r:id="rId7"/>
    <p:sldLayoutId id="2147483650" r:id="rId8"/>
    <p:sldLayoutId id="2147483652" r:id="rId9"/>
    <p:sldLayoutId id="2147483655" r:id="rId10"/>
    <p:sldLayoutId id="2147483692" r:id="rId11"/>
    <p:sldLayoutId id="2147483693" r:id="rId12"/>
    <p:sldLayoutId id="2147483694" r:id="rId13"/>
  </p:sldLayoutIdLst>
  <p:txStyles>
    <p:titleStyle>
      <a:lvl1pPr algn="l" defTabSz="914400" rtl="0" eaLnBrk="1" latinLnBrk="0" hangingPunct="1">
        <a:lnSpc>
          <a:spcPts val="3800"/>
        </a:lnSpc>
        <a:spcBef>
          <a:spcPts val="0"/>
        </a:spcBef>
        <a:buNone/>
        <a:defRPr sz="3200" b="0" i="0" kern="1200">
          <a:solidFill>
            <a:schemeClr val="accent1"/>
          </a:solidFill>
          <a:latin typeface="Calibri" panose="020F0502020204030204" pitchFamily="34" charset="0"/>
          <a:ea typeface="+mj-ea"/>
          <a:cs typeface="Calibri" panose="020F0502020204030204" pitchFamily="34" charset="0"/>
        </a:defRPr>
      </a:lvl1pPr>
    </p:titleStyle>
    <p:bodyStyle>
      <a:lvl1pPr marL="288000" indent="-288000" algn="l" defTabSz="914400" rtl="0" eaLnBrk="1" latinLnBrk="0" hangingPunct="1">
        <a:lnSpc>
          <a:spcPct val="90000"/>
        </a:lnSpc>
        <a:spcBef>
          <a:spcPts val="300"/>
        </a:spcBef>
        <a:buSzPct val="90000"/>
        <a:buFontTx/>
        <a:buBlip>
          <a:blip r:embed="rId16"/>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0000"/>
        <a:buFontTx/>
        <a:buBlip>
          <a:blip r:embed="rId17"/>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90000"/>
        <a:buFontTx/>
        <a:buBlip>
          <a:blip r:embed="rId18"/>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19"/>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16"/>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5513" y="756000"/>
            <a:ext cx="8271163" cy="1116000"/>
          </a:xfrm>
          <a:prstGeom prst="rect">
            <a:avLst/>
          </a:prstGeom>
        </p:spPr>
        <p:txBody>
          <a:bodyPr vert="horz" lIns="0" tIns="0" rIns="0" bIns="0" rtlCol="0" anchor="t" anchorCtr="0">
            <a:noAutofit/>
          </a:bodyPr>
          <a:lstStyle/>
          <a:p>
            <a:r>
              <a:rPr lang="nl-BE" noProof="0"/>
              <a:t>Klik om de stijl te bewerken</a:t>
            </a:r>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a:t>
            </a:fld>
            <a:endParaRPr lang="nl-BE"/>
          </a:p>
        </p:txBody>
      </p:sp>
      <p:sp>
        <p:nvSpPr>
          <p:cNvPr id="10" name="Tijdelijke aanduiding voor tekst 2"/>
          <p:cNvSpPr>
            <a:spLocks noGrp="1"/>
          </p:cNvSpPr>
          <p:nvPr>
            <p:ph type="body" idx="1"/>
          </p:nvPr>
        </p:nvSpPr>
        <p:spPr>
          <a:xfrm>
            <a:off x="465513" y="1915200"/>
            <a:ext cx="8275287" cy="41868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80" r:id="rId3"/>
    <p:sldLayoutId id="2147483677" r:id="rId4"/>
    <p:sldLayoutId id="2147483676" r:id="rId5"/>
    <p:sldLayoutId id="2147483691" r:id="rId6"/>
  </p:sldLayoutIdLst>
  <p:txStyles>
    <p:titleStyle>
      <a:lvl1pPr algn="l" defTabSz="914400" rtl="0" eaLnBrk="1" latinLnBrk="0" hangingPunct="1">
        <a:lnSpc>
          <a:spcPts val="3800"/>
        </a:lnSpc>
        <a:spcBef>
          <a:spcPct val="0"/>
        </a:spcBef>
        <a:buNone/>
        <a:defRPr sz="3200" kern="1200">
          <a:solidFill>
            <a:schemeClr val="accent1"/>
          </a:solidFill>
          <a:latin typeface="+mn-lt"/>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8"/>
        </a:buBlip>
        <a:tabLst/>
        <a:defRPr sz="2200" kern="1200" spc="0" baseline="0">
          <a:solidFill>
            <a:schemeClr val="tx1"/>
          </a:solidFill>
          <a:latin typeface="+mn-lt"/>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9"/>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0"/>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1"/>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8"/>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partementzorg.be/nl/begeleiden-van-een-aanvraag-voor-een-zorgbudget-voor-ouderen-met-een-zorgnood" TargetMode="External"/><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departementzorg.be/nl/begeleiden-van-een-aanvraag-voor-een-zorgbudget-voor-ouderen-met-een-zorgnood" TargetMode="External"/><Relationship Id="rId2" Type="http://schemas.openxmlformats.org/officeDocument/2006/relationships/hyperlink" Target="https://www.departementzorg.be/nl/zorgbudget-voor-ouderen-met-een-zorgnood"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microsoft.com/office/2018/10/relationships/comments" Target="../comments/modernComment_7FE4E724_84FE2CA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departementzorg.be/nl/zorgbudget-voor-zwaar-zorgbehoevenden"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hyperlink" Target="https://www.eloket.departementzorg.be/Zorgverzekering/BezwaarZorgkas" TargetMode="Externa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hyperlink" Target="https://www.vlaamsesocialebescherming.be/contact/de-zorgkassen" TargetMode="External"/><Relationship Id="rId2" Type="http://schemas.openxmlformats.org/officeDocument/2006/relationships/hyperlink" Target="mailto:vsb.zorgbudgetouderen@vlaanderen.be"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80253-B537-7CED-6D1B-13B105614B4C}"/>
              </a:ext>
            </a:extLst>
          </p:cNvPr>
          <p:cNvSpPr>
            <a:spLocks noGrp="1"/>
          </p:cNvSpPr>
          <p:nvPr>
            <p:ph type="title"/>
          </p:nvPr>
        </p:nvSpPr>
        <p:spPr>
          <a:xfrm>
            <a:off x="105103" y="1632784"/>
            <a:ext cx="8545071" cy="4355916"/>
          </a:xfrm>
        </p:spPr>
        <p:txBody>
          <a:bodyPr/>
          <a:lstStyle/>
          <a:p>
            <a:r>
              <a:rPr lang="nl-BE" err="1"/>
              <a:t>eZBO</a:t>
            </a:r>
            <a:r>
              <a:rPr lang="nl-BE"/>
              <a:t> – BelRAI</a:t>
            </a:r>
            <a:br>
              <a:rPr lang="nl-BE"/>
            </a:br>
            <a:r>
              <a:rPr lang="nl-BE" sz="1800"/>
              <a:t>Introductie van de BelRAI </a:t>
            </a:r>
            <a:r>
              <a:rPr lang="nl-BE" sz="1800" err="1"/>
              <a:t>Screener</a:t>
            </a:r>
            <a:r>
              <a:rPr lang="nl-BE" sz="1800"/>
              <a:t> bij het zorgbudget voor ouderen met een zorgnood</a:t>
            </a:r>
            <a:br>
              <a:rPr lang="nl-BE" sz="1800"/>
            </a:br>
            <a:r>
              <a:rPr lang="nl-BE" sz="1800"/>
              <a:t>Webinar voor diensten maatschappelijk werk </a:t>
            </a:r>
          </a:p>
        </p:txBody>
      </p:sp>
    </p:spTree>
    <p:extLst>
      <p:ext uri="{BB962C8B-B14F-4D97-AF65-F5344CB8AC3E}">
        <p14:creationId xmlns:p14="http://schemas.microsoft.com/office/powerpoint/2010/main" val="127419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4E14E-C378-5B1E-81DD-45825AFDE808}"/>
              </a:ext>
            </a:extLst>
          </p:cNvPr>
          <p:cNvSpPr>
            <a:spLocks noGrp="1"/>
          </p:cNvSpPr>
          <p:nvPr>
            <p:ph type="title"/>
          </p:nvPr>
        </p:nvSpPr>
        <p:spPr>
          <a:xfrm>
            <a:off x="809039" y="337918"/>
            <a:ext cx="7980481" cy="948111"/>
          </a:xfrm>
        </p:spPr>
        <p:txBody>
          <a:bodyPr/>
          <a:lstStyle/>
          <a:p>
            <a:r>
              <a:rPr lang="nl-BE"/>
              <a:t>Voorwaarden ZBO - inkomensafhankelijk</a:t>
            </a:r>
          </a:p>
        </p:txBody>
      </p:sp>
      <p:pic>
        <p:nvPicPr>
          <p:cNvPr id="5" name="Tijdelijke aanduiding voor inhoud 4">
            <a:extLst>
              <a:ext uri="{FF2B5EF4-FFF2-40B4-BE49-F238E27FC236}">
                <a16:creationId xmlns:a16="http://schemas.microsoft.com/office/drawing/2014/main" id="{E7B42B7E-7B78-3ADF-DD58-16D7C31D1122}"/>
              </a:ext>
            </a:extLst>
          </p:cNvPr>
          <p:cNvPicPr>
            <a:picLocks noGrp="1" noChangeAspect="1"/>
          </p:cNvPicPr>
          <p:nvPr>
            <p:ph sz="half" idx="1"/>
          </p:nvPr>
        </p:nvPicPr>
        <p:blipFill>
          <a:blip r:embed="rId2"/>
          <a:stretch>
            <a:fillRect/>
          </a:stretch>
        </p:blipFill>
        <p:spPr>
          <a:xfrm>
            <a:off x="1136375" y="997996"/>
            <a:ext cx="6538790" cy="2766514"/>
          </a:xfrm>
          <a:prstGeom prst="rect">
            <a:avLst/>
          </a:prstGeom>
        </p:spPr>
      </p:pic>
      <p:sp>
        <p:nvSpPr>
          <p:cNvPr id="7" name="Tekstvak 6">
            <a:extLst>
              <a:ext uri="{FF2B5EF4-FFF2-40B4-BE49-F238E27FC236}">
                <a16:creationId xmlns:a16="http://schemas.microsoft.com/office/drawing/2014/main" id="{D179A91A-7141-AFB1-A0E8-AD1E21A2C054}"/>
              </a:ext>
            </a:extLst>
          </p:cNvPr>
          <p:cNvSpPr txBox="1"/>
          <p:nvPr/>
        </p:nvSpPr>
        <p:spPr>
          <a:xfrm>
            <a:off x="1136375" y="3842540"/>
            <a:ext cx="6538790" cy="1200329"/>
          </a:xfrm>
          <a:prstGeom prst="rect">
            <a:avLst/>
          </a:prstGeom>
          <a:noFill/>
        </p:spPr>
        <p:txBody>
          <a:bodyPr wrap="square" rtlCol="0">
            <a:spAutoFit/>
          </a:bodyPr>
          <a:lstStyle/>
          <a:p>
            <a:r>
              <a:rPr lang="nl-NL">
                <a:latin typeface="Calibri" panose="020F0502020204030204" pitchFamily="34" charset="0"/>
                <a:ea typeface="Calibri" panose="020F0502020204030204" pitchFamily="34" charset="0"/>
                <a:cs typeface="Calibri" panose="020F0502020204030204" pitchFamily="34" charset="0"/>
              </a:rPr>
              <a:t>maximum bedrag/jaar (per zorgcategorie) – niet vrijgesteld inkomen</a:t>
            </a:r>
          </a:p>
          <a:p>
            <a:r>
              <a:rPr lang="nl-NL">
                <a:latin typeface="Calibri" panose="020F0502020204030204" pitchFamily="34" charset="0"/>
                <a:ea typeface="Calibri" panose="020F0502020204030204" pitchFamily="34" charset="0"/>
                <a:cs typeface="Calibri" panose="020F0502020204030204" pitchFamily="34" charset="0"/>
              </a:rPr>
              <a:t>                                          </a:t>
            </a:r>
            <a:r>
              <a:rPr lang="nl-NL">
                <a:highlight>
                  <a:srgbClr val="FFFF00"/>
                </a:highlight>
                <a:latin typeface="Calibri" panose="020F0502020204030204" pitchFamily="34" charset="0"/>
                <a:ea typeface="Calibri" panose="020F0502020204030204" pitchFamily="34" charset="0"/>
                <a:cs typeface="Calibri" panose="020F0502020204030204" pitchFamily="34" charset="0"/>
              </a:rPr>
              <a:t>=  ZBO recht </a:t>
            </a:r>
            <a:br>
              <a:rPr lang="nl-NL">
                <a:latin typeface="Calibri" panose="020F0502020204030204" pitchFamily="34" charset="0"/>
                <a:ea typeface="Calibri" panose="020F0502020204030204" pitchFamily="34" charset="0"/>
                <a:cs typeface="Calibri" panose="020F0502020204030204" pitchFamily="34" charset="0"/>
              </a:rPr>
            </a:br>
            <a:br>
              <a:rPr lang="nl-NL">
                <a:latin typeface="Calibri" panose="020F0502020204030204" pitchFamily="34" charset="0"/>
                <a:ea typeface="Calibri" panose="020F0502020204030204" pitchFamily="34" charset="0"/>
                <a:cs typeface="Calibri" panose="020F0502020204030204" pitchFamily="34" charset="0"/>
              </a:rPr>
            </a:br>
            <a:r>
              <a:rPr lang="nl-NL">
                <a:latin typeface="Calibri" panose="020F0502020204030204" pitchFamily="34" charset="0"/>
                <a:ea typeface="Calibri" panose="020F0502020204030204" pitchFamily="34" charset="0"/>
                <a:cs typeface="Calibri" panose="020F0502020204030204" pitchFamily="34" charset="0"/>
              </a:rPr>
              <a:t>	</a:t>
            </a:r>
            <a:endParaRPr lang="nl-BE">
              <a:latin typeface="Calibri" panose="020F0502020204030204" pitchFamily="34" charset="0"/>
              <a:ea typeface="Calibri" panose="020F0502020204030204" pitchFamily="34" charset="0"/>
              <a:cs typeface="Calibri" panose="020F0502020204030204" pitchFamily="34" charset="0"/>
            </a:endParaRPr>
          </a:p>
        </p:txBody>
      </p:sp>
      <p:pic>
        <p:nvPicPr>
          <p:cNvPr id="9" name="Graphic 8" descr="Waarschuwing silhouet">
            <a:extLst>
              <a:ext uri="{FF2B5EF4-FFF2-40B4-BE49-F238E27FC236}">
                <a16:creationId xmlns:a16="http://schemas.microsoft.com/office/drawing/2014/main" id="{3815CC26-A25C-E58C-B3A7-5AB1164D51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8356" y="4790224"/>
            <a:ext cx="463809" cy="463809"/>
          </a:xfrm>
          <a:prstGeom prst="rect">
            <a:avLst/>
          </a:prstGeom>
        </p:spPr>
      </p:pic>
      <p:sp>
        <p:nvSpPr>
          <p:cNvPr id="11" name="Rechthoek 10">
            <a:extLst>
              <a:ext uri="{FF2B5EF4-FFF2-40B4-BE49-F238E27FC236}">
                <a16:creationId xmlns:a16="http://schemas.microsoft.com/office/drawing/2014/main" id="{05645BE7-DD79-5473-7F2D-155E168E6090}"/>
              </a:ext>
            </a:extLst>
          </p:cNvPr>
          <p:cNvSpPr/>
          <p:nvPr/>
        </p:nvSpPr>
        <p:spPr>
          <a:xfrm>
            <a:off x="1136376" y="3807680"/>
            <a:ext cx="6538789" cy="79652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13" name="Tekstvak 12">
            <a:extLst>
              <a:ext uri="{FF2B5EF4-FFF2-40B4-BE49-F238E27FC236}">
                <a16:creationId xmlns:a16="http://schemas.microsoft.com/office/drawing/2014/main" id="{8E938579-AB7D-7346-116C-A9BF7E95695A}"/>
              </a:ext>
            </a:extLst>
          </p:cNvPr>
          <p:cNvSpPr txBox="1"/>
          <p:nvPr/>
        </p:nvSpPr>
        <p:spPr>
          <a:xfrm>
            <a:off x="1923394" y="4837462"/>
            <a:ext cx="5751772" cy="646331"/>
          </a:xfrm>
          <a:prstGeom prst="rect">
            <a:avLst/>
          </a:prstGeom>
          <a:noFill/>
        </p:spPr>
        <p:txBody>
          <a:bodyPr wrap="square" rtlCol="0">
            <a:spAutoFit/>
          </a:bodyPr>
          <a:lstStyle/>
          <a:p>
            <a:r>
              <a:rPr lang="nl-NL">
                <a:latin typeface="Calibri" panose="020F0502020204030204" pitchFamily="34" charset="0"/>
                <a:ea typeface="Calibri" panose="020F0502020204030204" pitchFamily="34" charset="0"/>
                <a:cs typeface="Calibri" panose="020F0502020204030204" pitchFamily="34" charset="0"/>
              </a:rPr>
              <a:t>Toestand op </a:t>
            </a:r>
            <a:r>
              <a:rPr lang="nl-NL" b="1">
                <a:latin typeface="Calibri" panose="020F0502020204030204" pitchFamily="34" charset="0"/>
                <a:ea typeface="Calibri" panose="020F0502020204030204" pitchFamily="34" charset="0"/>
                <a:cs typeface="Calibri" panose="020F0502020204030204" pitchFamily="34" charset="0"/>
              </a:rPr>
              <a:t>01/01/2026</a:t>
            </a:r>
            <a:r>
              <a:rPr lang="nl-NL">
                <a:latin typeface="Calibri" panose="020F0502020204030204" pitchFamily="34" charset="0"/>
                <a:ea typeface="Calibri" panose="020F0502020204030204" pitchFamily="34" charset="0"/>
                <a:cs typeface="Calibri" panose="020F0502020204030204" pitchFamily="34" charset="0"/>
              </a:rPr>
              <a:t>: Deze bedragen worden geïndexeerd. </a:t>
            </a:r>
            <a:endParaRPr lang="nl-BE">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42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A00FA-A450-6F4C-E0E3-076DEB347763}"/>
              </a:ext>
            </a:extLst>
          </p:cNvPr>
          <p:cNvSpPr>
            <a:spLocks noGrp="1"/>
          </p:cNvSpPr>
          <p:nvPr>
            <p:ph type="title"/>
          </p:nvPr>
        </p:nvSpPr>
        <p:spPr/>
        <p:txBody>
          <a:bodyPr/>
          <a:lstStyle/>
          <a:p>
            <a:r>
              <a:rPr lang="nl-NL"/>
              <a:t>ZBO - </a:t>
            </a:r>
            <a:r>
              <a:rPr lang="nl-BE"/>
              <a:t>Gemiddeld uitbetaald bedrag per zorgcategorie </a:t>
            </a:r>
          </a:p>
        </p:txBody>
      </p:sp>
      <p:graphicFrame>
        <p:nvGraphicFramePr>
          <p:cNvPr id="4" name="Tijdelijke aanduiding voor inhoud 3">
            <a:extLst>
              <a:ext uri="{FF2B5EF4-FFF2-40B4-BE49-F238E27FC236}">
                <a16:creationId xmlns:a16="http://schemas.microsoft.com/office/drawing/2014/main" id="{455BAF6C-877F-E6DE-5401-966164538960}"/>
              </a:ext>
            </a:extLst>
          </p:cNvPr>
          <p:cNvGraphicFramePr>
            <a:graphicFrameLocks noGrp="1"/>
          </p:cNvGraphicFramePr>
          <p:nvPr>
            <p:ph sz="half" idx="1"/>
            <p:extLst>
              <p:ext uri="{D42A27DB-BD31-4B8C-83A1-F6EECF244321}">
                <p14:modId xmlns:p14="http://schemas.microsoft.com/office/powerpoint/2010/main" val="4269292676"/>
              </p:ext>
            </p:extLst>
          </p:nvPr>
        </p:nvGraphicFramePr>
        <p:xfrm>
          <a:off x="731637" y="2002145"/>
          <a:ext cx="7980362" cy="2312479"/>
        </p:xfrm>
        <a:graphic>
          <a:graphicData uri="http://schemas.openxmlformats.org/drawingml/2006/table">
            <a:tbl>
              <a:tblPr firstRow="1" bandRow="1">
                <a:tableStyleId>{5C22544A-7EE6-4342-B048-85BDC9FD1C3A}</a:tableStyleId>
              </a:tblPr>
              <a:tblGrid>
                <a:gridCol w="3974274">
                  <a:extLst>
                    <a:ext uri="{9D8B030D-6E8A-4147-A177-3AD203B41FA5}">
                      <a16:colId xmlns:a16="http://schemas.microsoft.com/office/drawing/2014/main" val="4271117965"/>
                    </a:ext>
                  </a:extLst>
                </a:gridCol>
                <a:gridCol w="4006088">
                  <a:extLst>
                    <a:ext uri="{9D8B030D-6E8A-4147-A177-3AD203B41FA5}">
                      <a16:colId xmlns:a16="http://schemas.microsoft.com/office/drawing/2014/main" val="2376715488"/>
                    </a:ext>
                  </a:extLst>
                </a:gridCol>
              </a:tblGrid>
              <a:tr h="458279">
                <a:tc>
                  <a:txBody>
                    <a:bodyPr/>
                    <a:lstStyle/>
                    <a:p>
                      <a:r>
                        <a:rPr lang="nl-NL"/>
                        <a:t>Zorgcategorie </a:t>
                      </a:r>
                      <a:endParaRPr lang="nl-BE"/>
                    </a:p>
                  </a:txBody>
                  <a:tcPr/>
                </a:tc>
                <a:tc>
                  <a:txBody>
                    <a:bodyPr/>
                    <a:lstStyle/>
                    <a:p>
                      <a:r>
                        <a:rPr lang="nl-NL"/>
                        <a:t>Gemiddeld ZBO-bedrag/maand</a:t>
                      </a:r>
                      <a:endParaRPr lang="nl-BE"/>
                    </a:p>
                  </a:txBody>
                  <a:tcPr/>
                </a:tc>
                <a:extLst>
                  <a:ext uri="{0D108BD9-81ED-4DB2-BD59-A6C34878D82A}">
                    <a16:rowId xmlns:a16="http://schemas.microsoft.com/office/drawing/2014/main" val="908383489"/>
                  </a:ext>
                </a:extLst>
              </a:tr>
              <a:tr h="370840">
                <a:tc>
                  <a:txBody>
                    <a:bodyPr/>
                    <a:lstStyle/>
                    <a:p>
                      <a:r>
                        <a:rPr lang="nl-NL"/>
                        <a:t>1</a:t>
                      </a:r>
                      <a:endParaRPr lang="nl-BE"/>
                    </a:p>
                  </a:txBody>
                  <a:tcPr/>
                </a:tc>
                <a:tc>
                  <a:txBody>
                    <a:bodyPr/>
                    <a:lstStyle/>
                    <a:p>
                      <a:r>
                        <a:rPr lang="nl-NL"/>
                        <a:t>82 €</a:t>
                      </a:r>
                    </a:p>
                  </a:txBody>
                  <a:tcPr/>
                </a:tc>
                <a:extLst>
                  <a:ext uri="{0D108BD9-81ED-4DB2-BD59-A6C34878D82A}">
                    <a16:rowId xmlns:a16="http://schemas.microsoft.com/office/drawing/2014/main" val="2501616538"/>
                  </a:ext>
                </a:extLst>
              </a:tr>
              <a:tr h="370840">
                <a:tc>
                  <a:txBody>
                    <a:bodyPr/>
                    <a:lstStyle/>
                    <a:p>
                      <a:r>
                        <a:rPr lang="nl-NL"/>
                        <a:t>2</a:t>
                      </a:r>
                      <a:endParaRPr lang="nl-BE"/>
                    </a:p>
                  </a:txBody>
                  <a:tcPr/>
                </a:tc>
                <a:tc>
                  <a:txBody>
                    <a:bodyPr/>
                    <a:lstStyle/>
                    <a:p>
                      <a:r>
                        <a:rPr lang="nl-NL"/>
                        <a:t>280 €</a:t>
                      </a:r>
                      <a:endParaRPr lang="nl-BE"/>
                    </a:p>
                  </a:txBody>
                  <a:tcPr/>
                </a:tc>
                <a:extLst>
                  <a:ext uri="{0D108BD9-81ED-4DB2-BD59-A6C34878D82A}">
                    <a16:rowId xmlns:a16="http://schemas.microsoft.com/office/drawing/2014/main" val="3773586428"/>
                  </a:ext>
                </a:extLst>
              </a:tr>
              <a:tr h="370840">
                <a:tc>
                  <a:txBody>
                    <a:bodyPr/>
                    <a:lstStyle/>
                    <a:p>
                      <a:r>
                        <a:rPr lang="nl-NL"/>
                        <a:t>3</a:t>
                      </a:r>
                      <a:endParaRPr lang="nl-BE"/>
                    </a:p>
                  </a:txBody>
                  <a:tcPr/>
                </a:tc>
                <a:tc>
                  <a:txBody>
                    <a:bodyPr/>
                    <a:lstStyle/>
                    <a:p>
                      <a:r>
                        <a:rPr lang="nl-NL"/>
                        <a:t>330 €</a:t>
                      </a:r>
                      <a:endParaRPr lang="nl-BE"/>
                    </a:p>
                  </a:txBody>
                  <a:tcPr/>
                </a:tc>
                <a:extLst>
                  <a:ext uri="{0D108BD9-81ED-4DB2-BD59-A6C34878D82A}">
                    <a16:rowId xmlns:a16="http://schemas.microsoft.com/office/drawing/2014/main" val="677749329"/>
                  </a:ext>
                </a:extLst>
              </a:tr>
              <a:tr h="370840">
                <a:tc>
                  <a:txBody>
                    <a:bodyPr/>
                    <a:lstStyle/>
                    <a:p>
                      <a:r>
                        <a:rPr lang="nl-NL"/>
                        <a:t>4</a:t>
                      </a:r>
                      <a:endParaRPr lang="nl-BE"/>
                    </a:p>
                  </a:txBody>
                  <a:tcPr/>
                </a:tc>
                <a:tc>
                  <a:txBody>
                    <a:bodyPr/>
                    <a:lstStyle/>
                    <a:p>
                      <a:r>
                        <a:rPr lang="nl-NL"/>
                        <a:t>405 €</a:t>
                      </a:r>
                      <a:endParaRPr lang="nl-BE"/>
                    </a:p>
                  </a:txBody>
                  <a:tcPr/>
                </a:tc>
                <a:extLst>
                  <a:ext uri="{0D108BD9-81ED-4DB2-BD59-A6C34878D82A}">
                    <a16:rowId xmlns:a16="http://schemas.microsoft.com/office/drawing/2014/main" val="1999623545"/>
                  </a:ext>
                </a:extLst>
              </a:tr>
              <a:tr h="370840">
                <a:tc>
                  <a:txBody>
                    <a:bodyPr/>
                    <a:lstStyle/>
                    <a:p>
                      <a:r>
                        <a:rPr lang="nl-NL"/>
                        <a:t>5</a:t>
                      </a:r>
                      <a:endParaRPr lang="nl-BE"/>
                    </a:p>
                  </a:txBody>
                  <a:tcPr/>
                </a:tc>
                <a:tc>
                  <a:txBody>
                    <a:bodyPr/>
                    <a:lstStyle/>
                    <a:p>
                      <a:r>
                        <a:rPr lang="nl-NL"/>
                        <a:t>573 €</a:t>
                      </a:r>
                      <a:endParaRPr lang="nl-BE"/>
                    </a:p>
                  </a:txBody>
                  <a:tcPr/>
                </a:tc>
                <a:extLst>
                  <a:ext uri="{0D108BD9-81ED-4DB2-BD59-A6C34878D82A}">
                    <a16:rowId xmlns:a16="http://schemas.microsoft.com/office/drawing/2014/main" val="1235001174"/>
                  </a:ext>
                </a:extLst>
              </a:tr>
            </a:tbl>
          </a:graphicData>
        </a:graphic>
      </p:graphicFrame>
    </p:spTree>
    <p:extLst>
      <p:ext uri="{BB962C8B-B14F-4D97-AF65-F5344CB8AC3E}">
        <p14:creationId xmlns:p14="http://schemas.microsoft.com/office/powerpoint/2010/main" val="110632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583F2-14BD-94EF-D020-1D5E96EE3AE9}"/>
              </a:ext>
            </a:extLst>
          </p:cNvPr>
          <p:cNvSpPr>
            <a:spLocks noGrp="1"/>
          </p:cNvSpPr>
          <p:nvPr>
            <p:ph type="title"/>
          </p:nvPr>
        </p:nvSpPr>
        <p:spPr/>
        <p:txBody>
          <a:bodyPr/>
          <a:lstStyle/>
          <a:p>
            <a:r>
              <a:rPr lang="nl-BE"/>
              <a:t>Voorwaarden ZBO - inkomensafhankelijk</a:t>
            </a:r>
          </a:p>
        </p:txBody>
      </p:sp>
      <p:pic>
        <p:nvPicPr>
          <p:cNvPr id="4" name="Tijdelijke aanduiding voor inhoud 3">
            <a:extLst>
              <a:ext uri="{FF2B5EF4-FFF2-40B4-BE49-F238E27FC236}">
                <a16:creationId xmlns:a16="http://schemas.microsoft.com/office/drawing/2014/main" id="{12934A92-8338-4CED-C7ED-F8243D1FC983}"/>
              </a:ext>
            </a:extLst>
          </p:cNvPr>
          <p:cNvPicPr>
            <a:picLocks noGrp="1" noChangeAspect="1"/>
          </p:cNvPicPr>
          <p:nvPr>
            <p:ph sz="half" idx="1"/>
          </p:nvPr>
        </p:nvPicPr>
        <p:blipFill>
          <a:blip r:embed="rId2"/>
          <a:srcRect t="50552"/>
          <a:stretch>
            <a:fillRect/>
          </a:stretch>
        </p:blipFill>
        <p:spPr>
          <a:xfrm>
            <a:off x="731518" y="1078313"/>
            <a:ext cx="7980362" cy="1763906"/>
          </a:xfrm>
          <a:prstGeom prst="rect">
            <a:avLst/>
          </a:prstGeom>
          <a:ln>
            <a:solidFill>
              <a:schemeClr val="tx1"/>
            </a:solidFill>
          </a:ln>
        </p:spPr>
      </p:pic>
      <p:sp>
        <p:nvSpPr>
          <p:cNvPr id="5" name="Tekstvak 4">
            <a:extLst>
              <a:ext uri="{FF2B5EF4-FFF2-40B4-BE49-F238E27FC236}">
                <a16:creationId xmlns:a16="http://schemas.microsoft.com/office/drawing/2014/main" id="{EAB3A71C-1034-7CFF-39C9-0EE369DB1FA2}"/>
              </a:ext>
            </a:extLst>
          </p:cNvPr>
          <p:cNvSpPr txBox="1"/>
          <p:nvPr/>
        </p:nvSpPr>
        <p:spPr>
          <a:xfrm>
            <a:off x="731518" y="2995400"/>
            <a:ext cx="7980362" cy="3785652"/>
          </a:xfrm>
          <a:prstGeom prst="rect">
            <a:avLst/>
          </a:prstGeom>
          <a:noFill/>
        </p:spPr>
        <p:txBody>
          <a:bodyPr wrap="square" rtlCol="0">
            <a:spAutoFit/>
          </a:bodyPr>
          <a:lstStyle/>
          <a:p>
            <a:r>
              <a:rPr lang="nl-BE" sz="1200" b="1">
                <a:latin typeface="Calibri" panose="020F0502020204030204" pitchFamily="34" charset="0"/>
                <a:ea typeface="Calibri" panose="020F0502020204030204" pitchFamily="34" charset="0"/>
                <a:cs typeface="Calibri" panose="020F0502020204030204" pitchFamily="34" charset="0"/>
              </a:rPr>
              <a:t>Opmerkingen:</a:t>
            </a:r>
          </a:p>
          <a:p>
            <a:pPr marL="285750" indent="-285750">
              <a:buFontTx/>
              <a:buChar char="-"/>
            </a:pPr>
            <a:r>
              <a:rPr lang="nl-NL" sz="1200">
                <a:latin typeface="Calibri" panose="020F0502020204030204" pitchFamily="34" charset="0"/>
                <a:ea typeface="Calibri" panose="020F0502020204030204" pitchFamily="34" charset="0"/>
                <a:cs typeface="Calibri" panose="020F0502020204030204" pitchFamily="34" charset="0"/>
              </a:rPr>
              <a:t>Gezinscategorie</a:t>
            </a:r>
          </a:p>
          <a:p>
            <a:pPr marL="742950" lvl="1" indent="-285750">
              <a:buFontTx/>
              <a:buChar char="-"/>
            </a:pPr>
            <a:r>
              <a:rPr lang="nl-NL" sz="1200">
                <a:latin typeface="Calibri" panose="020F0502020204030204" pitchFamily="34" charset="0"/>
                <a:ea typeface="Calibri" panose="020F0502020204030204" pitchFamily="34" charset="0"/>
                <a:cs typeface="Calibri" panose="020F0502020204030204" pitchFamily="34" charset="0"/>
              </a:rPr>
              <a:t>A = zorgbehoevende zonder partner </a:t>
            </a:r>
          </a:p>
          <a:p>
            <a:pPr marL="742950" lvl="1" indent="-285750">
              <a:buFontTx/>
              <a:buChar char="-"/>
            </a:pPr>
            <a:r>
              <a:rPr lang="nl-NL" sz="1200">
                <a:latin typeface="Calibri" panose="020F0502020204030204" pitchFamily="34" charset="0"/>
                <a:ea typeface="Calibri" panose="020F0502020204030204" pitchFamily="34" charset="0"/>
                <a:cs typeface="Calibri" panose="020F0502020204030204" pitchFamily="34" charset="0"/>
              </a:rPr>
              <a:t>B = zorgbehoevende met partner op hetzelfde adres (of kinderen ten laste) (zie slide 7)</a:t>
            </a:r>
          </a:p>
          <a:p>
            <a:pPr marL="742950" lvl="1" indent="-285750">
              <a:buFontTx/>
              <a:buChar char="-"/>
            </a:pPr>
            <a:r>
              <a:rPr lang="nl-NL" sz="1200">
                <a:latin typeface="Calibri" panose="020F0502020204030204" pitchFamily="34" charset="0"/>
                <a:ea typeface="Calibri" panose="020F0502020204030204" pitchFamily="34" charset="0"/>
                <a:cs typeface="Calibri" panose="020F0502020204030204" pitchFamily="34" charset="0"/>
              </a:rPr>
              <a:t>B met partner ZBO = als beide personen een zorgcategorie hebben (als dit niet zeker is kijk je naar categorie B)</a:t>
            </a:r>
          </a:p>
          <a:p>
            <a:pPr marL="742950" lvl="1" indent="-285750">
              <a:buFontTx/>
              <a:buChar char="-"/>
            </a:pPr>
            <a:endParaRPr lang="nl-BE" sz="120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nl-BE" sz="1200">
                <a:latin typeface="Calibri" panose="020F0502020204030204" pitchFamily="34" charset="0"/>
                <a:ea typeface="Calibri" panose="020F0502020204030204" pitchFamily="34" charset="0"/>
                <a:cs typeface="Calibri" panose="020F0502020204030204" pitchFamily="34" charset="0"/>
              </a:rPr>
              <a:t>Er wordt rekening gehouden met </a:t>
            </a:r>
            <a:r>
              <a:rPr lang="nl-BE" sz="1200" b="1" u="sng">
                <a:latin typeface="Calibri" panose="020F0502020204030204" pitchFamily="34" charset="0"/>
                <a:ea typeface="Calibri" panose="020F0502020204030204" pitchFamily="34" charset="0"/>
                <a:cs typeface="Calibri" panose="020F0502020204030204" pitchFamily="34" charset="0"/>
              </a:rPr>
              <a:t>alle</a:t>
            </a:r>
            <a:r>
              <a:rPr lang="nl-BE" sz="1200">
                <a:latin typeface="Calibri" panose="020F0502020204030204" pitchFamily="34" charset="0"/>
                <a:ea typeface="Calibri" panose="020F0502020204030204" pitchFamily="34" charset="0"/>
                <a:cs typeface="Calibri" panose="020F0502020204030204" pitchFamily="34" charset="0"/>
              </a:rPr>
              <a:t> inkomsten (verkopen, spaargeld, schenkingen,…), niet enkel met pensioenen</a:t>
            </a:r>
            <a:br>
              <a:rPr lang="nl-BE" sz="1200">
                <a:latin typeface="Calibri" panose="020F0502020204030204" pitchFamily="34" charset="0"/>
                <a:ea typeface="Calibri" panose="020F0502020204030204" pitchFamily="34" charset="0"/>
                <a:cs typeface="Calibri" panose="020F0502020204030204" pitchFamily="34" charset="0"/>
              </a:rPr>
            </a:br>
            <a:endParaRPr lang="nl-BE" sz="120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nl-NL" sz="1200">
                <a:latin typeface="Calibri" panose="020F0502020204030204" pitchFamily="34" charset="0"/>
                <a:ea typeface="Calibri" panose="020F0502020204030204" pitchFamily="34" charset="0"/>
                <a:cs typeface="Calibri" panose="020F0502020204030204" pitchFamily="34" charset="0"/>
              </a:rPr>
              <a:t>Voor de pensioenbedragen in deze tabel gaat het hier om </a:t>
            </a:r>
            <a:r>
              <a:rPr lang="nl-NL" sz="1200" b="1">
                <a:latin typeface="Calibri" panose="020F0502020204030204" pitchFamily="34" charset="0"/>
                <a:ea typeface="Calibri" panose="020F0502020204030204" pitchFamily="34" charset="0"/>
                <a:cs typeface="Calibri" panose="020F0502020204030204" pitchFamily="34" charset="0"/>
              </a:rPr>
              <a:t>netto bedragen</a:t>
            </a:r>
            <a:r>
              <a:rPr lang="nl-NL" sz="1200">
                <a:latin typeface="Calibri" panose="020F0502020204030204" pitchFamily="34" charset="0"/>
                <a:ea typeface="Calibri" panose="020F0502020204030204" pitchFamily="34" charset="0"/>
                <a:cs typeface="Calibri" panose="020F0502020204030204" pitchFamily="34" charset="0"/>
              </a:rPr>
              <a:t>, dus het bedrag dat maandelijks op de rekening wordt gestort.</a:t>
            </a:r>
            <a:br>
              <a:rPr lang="nl-BE" sz="1200">
                <a:latin typeface="Calibri" panose="020F0502020204030204" pitchFamily="34" charset="0"/>
                <a:ea typeface="Calibri" panose="020F0502020204030204" pitchFamily="34" charset="0"/>
                <a:cs typeface="Calibri" panose="020F0502020204030204" pitchFamily="34" charset="0"/>
              </a:rPr>
            </a:br>
            <a:endParaRPr lang="nl-BE" sz="120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nl-BE" sz="1200">
                <a:latin typeface="Calibri" panose="020F0502020204030204" pitchFamily="34" charset="0"/>
                <a:ea typeface="Calibri" panose="020F0502020204030204" pitchFamily="34" charset="0"/>
                <a:cs typeface="Calibri" panose="020F0502020204030204" pitchFamily="34" charset="0"/>
              </a:rPr>
              <a:t>Voor de categorie “</a:t>
            </a:r>
            <a:r>
              <a:rPr lang="nl-BE" sz="1200" b="1">
                <a:latin typeface="Calibri" panose="020F0502020204030204" pitchFamily="34" charset="0"/>
                <a:ea typeface="Calibri" panose="020F0502020204030204" pitchFamily="34" charset="0"/>
                <a:cs typeface="Calibri" panose="020F0502020204030204" pitchFamily="34" charset="0"/>
              </a:rPr>
              <a:t>B met partner ZBO” </a:t>
            </a:r>
            <a:r>
              <a:rPr lang="nl-BE" sz="1200">
                <a:latin typeface="Calibri" panose="020F0502020204030204" pitchFamily="34" charset="0"/>
                <a:ea typeface="Calibri" panose="020F0502020204030204" pitchFamily="34" charset="0"/>
                <a:cs typeface="Calibri" panose="020F0502020204030204" pitchFamily="34" charset="0"/>
              </a:rPr>
              <a:t>kijk je altijd naar het maximale bedrag van de partner met de </a:t>
            </a:r>
            <a:r>
              <a:rPr lang="nl-BE" sz="1200" u="sng">
                <a:latin typeface="Calibri" panose="020F0502020204030204" pitchFamily="34" charset="0"/>
                <a:ea typeface="Calibri" panose="020F0502020204030204" pitchFamily="34" charset="0"/>
                <a:cs typeface="Calibri" panose="020F0502020204030204" pitchFamily="34" charset="0"/>
              </a:rPr>
              <a:t>hoogste zorgcategorie</a:t>
            </a:r>
            <a:br>
              <a:rPr lang="nl-BE" sz="1200" u="sng">
                <a:latin typeface="Calibri" panose="020F0502020204030204" pitchFamily="34" charset="0"/>
                <a:ea typeface="Calibri" panose="020F0502020204030204" pitchFamily="34" charset="0"/>
                <a:cs typeface="Calibri" panose="020F0502020204030204" pitchFamily="34" charset="0"/>
              </a:rPr>
            </a:br>
            <a:endParaRPr lang="nl-BE" sz="120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nl-BE" sz="1200">
                <a:latin typeface="Calibri" panose="020F0502020204030204" pitchFamily="34" charset="0"/>
                <a:ea typeface="Calibri" panose="020F0502020204030204" pitchFamily="34" charset="0"/>
                <a:cs typeface="Calibri" panose="020F0502020204030204" pitchFamily="34" charset="0"/>
              </a:rPr>
              <a:t>Bedragen geldig op</a:t>
            </a:r>
            <a:r>
              <a:rPr lang="nl-BE" sz="1200" b="1">
                <a:latin typeface="Calibri" panose="020F0502020204030204" pitchFamily="34" charset="0"/>
                <a:ea typeface="Calibri" panose="020F0502020204030204" pitchFamily="34" charset="0"/>
                <a:cs typeface="Calibri" panose="020F0502020204030204" pitchFamily="34" charset="0"/>
              </a:rPr>
              <a:t> 01/01/2026</a:t>
            </a:r>
            <a:r>
              <a:rPr lang="nl-BE" sz="1200">
                <a:latin typeface="Calibri" panose="020F0502020204030204" pitchFamily="34" charset="0"/>
                <a:ea typeface="Calibri" panose="020F0502020204030204" pitchFamily="34" charset="0"/>
                <a:cs typeface="Calibri" panose="020F0502020204030204" pitchFamily="34" charset="0"/>
              </a:rPr>
              <a:t>: Rekening houden met index (mogelijks op 1/3/2026)</a:t>
            </a:r>
            <a:br>
              <a:rPr lang="nl-BE" sz="1200">
                <a:latin typeface="Calibri" panose="020F0502020204030204" pitchFamily="34" charset="0"/>
                <a:ea typeface="Calibri" panose="020F0502020204030204" pitchFamily="34" charset="0"/>
                <a:cs typeface="Calibri" panose="020F0502020204030204" pitchFamily="34" charset="0"/>
              </a:rPr>
            </a:br>
            <a:endParaRPr lang="nl-BE" sz="120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nl-NL" sz="1200">
                <a:latin typeface="Calibri" panose="020F0502020204030204" pitchFamily="34" charset="0"/>
                <a:ea typeface="Calibri" panose="020F0502020204030204" pitchFamily="34" charset="0"/>
                <a:cs typeface="Calibri" panose="020F0502020204030204" pitchFamily="34" charset="0"/>
              </a:rPr>
              <a:t>Bij twijfel steeds doorverwijzen; het is de bedoeling uitsluitend de duidelijk onrechtmatige gevallen uit te sluiten</a:t>
            </a:r>
            <a:br>
              <a:rPr lang="nl-NL" sz="1200">
                <a:latin typeface="Calibri" panose="020F0502020204030204" pitchFamily="34" charset="0"/>
                <a:ea typeface="Calibri" panose="020F0502020204030204" pitchFamily="34" charset="0"/>
                <a:cs typeface="Calibri" panose="020F0502020204030204" pitchFamily="34" charset="0"/>
              </a:rPr>
            </a:br>
            <a:endParaRPr lang="nl-NL" sz="1200">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nl-NL" sz="1200">
                <a:latin typeface="Calibri" panose="020F0502020204030204" pitchFamily="34" charset="0"/>
                <a:ea typeface="Calibri" panose="020F0502020204030204" pitchFamily="34" charset="0"/>
                <a:cs typeface="Calibri" panose="020F0502020204030204" pitchFamily="34" charset="0"/>
              </a:rPr>
              <a:t>Simulatie </a:t>
            </a:r>
            <a:r>
              <a:rPr lang="nl-NL" sz="1200" err="1">
                <a:latin typeface="Calibri" panose="020F0502020204030204" pitchFamily="34" charset="0"/>
                <a:ea typeface="Calibri" panose="020F0502020204030204" pitchFamily="34" charset="0"/>
                <a:cs typeface="Calibri" panose="020F0502020204030204" pitchFamily="34" charset="0"/>
              </a:rPr>
              <a:t>excel</a:t>
            </a:r>
            <a:r>
              <a:rPr lang="nl-NL" sz="1200">
                <a:latin typeface="Calibri" panose="020F0502020204030204" pitchFamily="34" charset="0"/>
                <a:ea typeface="Calibri" panose="020F0502020204030204" pitchFamily="34" charset="0"/>
                <a:cs typeface="Calibri" panose="020F0502020204030204" pitchFamily="34" charset="0"/>
              </a:rPr>
              <a:t>: </a:t>
            </a:r>
            <a:r>
              <a:rPr lang="nl-NL" sz="1200">
                <a:hlinkClick r:id="rId3"/>
              </a:rPr>
              <a:t>Begeleiden van een aanvraag voor een zorgbudget voor ouderen met een zorgnood | Departement Zorg</a:t>
            </a:r>
            <a:r>
              <a:rPr lang="nl-NL" sz="1200"/>
              <a:t> </a:t>
            </a:r>
            <a:endParaRPr lang="nl-BE" sz="1200"/>
          </a:p>
        </p:txBody>
      </p:sp>
    </p:spTree>
    <p:extLst>
      <p:ext uri="{BB962C8B-B14F-4D97-AF65-F5344CB8AC3E}">
        <p14:creationId xmlns:p14="http://schemas.microsoft.com/office/powerpoint/2010/main" val="2300903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259FD-60AD-AEC9-5DC9-1DDA5E36FB1B}"/>
              </a:ext>
            </a:extLst>
          </p:cNvPr>
          <p:cNvSpPr>
            <a:spLocks noGrp="1"/>
          </p:cNvSpPr>
          <p:nvPr>
            <p:ph type="title"/>
          </p:nvPr>
        </p:nvSpPr>
        <p:spPr/>
        <p:txBody>
          <a:bodyPr/>
          <a:lstStyle/>
          <a:p>
            <a:r>
              <a:rPr lang="nl-BE"/>
              <a:t>Voorwaarden ZBO – </a:t>
            </a:r>
            <a:r>
              <a:rPr lang="nl-BE" err="1"/>
              <a:t>Inkomensvervangende</a:t>
            </a:r>
            <a:r>
              <a:rPr lang="nl-BE"/>
              <a:t> tegemoetkoming (IVT) en Integratietegemoetkoming (IT)</a:t>
            </a:r>
            <a:br>
              <a:rPr lang="nl-BE"/>
            </a:br>
            <a:br>
              <a:rPr lang="nl-BE"/>
            </a:br>
            <a:endParaRPr lang="nl-BE"/>
          </a:p>
        </p:txBody>
      </p:sp>
      <p:sp>
        <p:nvSpPr>
          <p:cNvPr id="3" name="Tijdelijke aanduiding voor inhoud 2">
            <a:extLst>
              <a:ext uri="{FF2B5EF4-FFF2-40B4-BE49-F238E27FC236}">
                <a16:creationId xmlns:a16="http://schemas.microsoft.com/office/drawing/2014/main" id="{43099737-0DE8-93A4-CFFF-7B0164273FB5}"/>
              </a:ext>
            </a:extLst>
          </p:cNvPr>
          <p:cNvSpPr>
            <a:spLocks noGrp="1"/>
          </p:cNvSpPr>
          <p:nvPr>
            <p:ph sz="half" idx="1"/>
          </p:nvPr>
        </p:nvSpPr>
        <p:spPr>
          <a:xfrm>
            <a:off x="731517" y="2261523"/>
            <a:ext cx="7980482" cy="4064923"/>
          </a:xfrm>
        </p:spPr>
        <p:txBody>
          <a:bodyPr/>
          <a:lstStyle/>
          <a:p>
            <a:r>
              <a:rPr lang="nl-BE"/>
              <a:t>Na 66 jaar heeft men de keuze</a:t>
            </a:r>
            <a:br>
              <a:rPr lang="nl-BE"/>
            </a:br>
            <a:endParaRPr lang="nl-BE"/>
          </a:p>
          <a:p>
            <a:r>
              <a:rPr lang="nl-BE"/>
              <a:t>Geen cumulatie mogelijk</a:t>
            </a:r>
            <a:br>
              <a:rPr lang="nl-BE"/>
            </a:br>
            <a:endParaRPr lang="nl-BE"/>
          </a:p>
          <a:p>
            <a:r>
              <a:rPr lang="nl-BE"/>
              <a:t>Bij een aanvraag ZBO wordt de vergelijking steeds gemaakt</a:t>
            </a:r>
            <a:br>
              <a:rPr lang="nl-BE"/>
            </a:br>
            <a:r>
              <a:rPr lang="nl-BE"/>
              <a:t> </a:t>
            </a:r>
          </a:p>
          <a:p>
            <a:r>
              <a:rPr lang="nl-BE"/>
              <a:t>Max. bedrag IT/IVT is hoger dan het max. ZBO bedrag dus in dat geval is een aanvraag niet zinvol</a:t>
            </a:r>
          </a:p>
          <a:p>
            <a:endParaRPr lang="nl-BE"/>
          </a:p>
        </p:txBody>
      </p:sp>
    </p:spTree>
    <p:extLst>
      <p:ext uri="{BB962C8B-B14F-4D97-AF65-F5344CB8AC3E}">
        <p14:creationId xmlns:p14="http://schemas.microsoft.com/office/powerpoint/2010/main" val="3418126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3A404-FEA6-4B40-79BB-84C6E02C5FBE}"/>
              </a:ext>
            </a:extLst>
          </p:cNvPr>
          <p:cNvSpPr>
            <a:spLocks noGrp="1"/>
          </p:cNvSpPr>
          <p:nvPr>
            <p:ph type="title"/>
          </p:nvPr>
        </p:nvSpPr>
        <p:spPr/>
        <p:txBody>
          <a:bodyPr/>
          <a:lstStyle/>
          <a:p>
            <a:r>
              <a:rPr lang="nl-NL"/>
              <a:t>Extra – optrekken leeftijdsgrens </a:t>
            </a:r>
            <a:endParaRPr lang="nl-BE"/>
          </a:p>
        </p:txBody>
      </p:sp>
      <p:sp>
        <p:nvSpPr>
          <p:cNvPr id="3" name="Tijdelijke aanduiding voor inhoud 2">
            <a:extLst>
              <a:ext uri="{FF2B5EF4-FFF2-40B4-BE49-F238E27FC236}">
                <a16:creationId xmlns:a16="http://schemas.microsoft.com/office/drawing/2014/main" id="{8A461A29-A7EA-B047-66B6-89C27E4666A8}"/>
              </a:ext>
            </a:extLst>
          </p:cNvPr>
          <p:cNvSpPr>
            <a:spLocks noGrp="1"/>
          </p:cNvSpPr>
          <p:nvPr>
            <p:ph sz="half" idx="1"/>
          </p:nvPr>
        </p:nvSpPr>
        <p:spPr/>
        <p:txBody>
          <a:bodyPr/>
          <a:lstStyle/>
          <a:p>
            <a:r>
              <a:rPr lang="nl-NL"/>
              <a:t>Zowel voor IT/IVT als voor ZBO is de leeftijdsgrens aangepast naar 66 jaar. </a:t>
            </a:r>
            <a:br>
              <a:rPr lang="nl-NL"/>
            </a:br>
            <a:endParaRPr lang="nl-NL"/>
          </a:p>
          <a:p>
            <a:r>
              <a:rPr lang="nl-NL"/>
              <a:t>De decretale aanpassing voor ZBO is goedgekeurd door het Vlaams parlement op 17/12/25, maar het treedt in werking 10 dagen na publicatie in Belgisch Staatsblad. Dit kan twee maanden duren.  </a:t>
            </a:r>
            <a:endParaRPr lang="nl-BE"/>
          </a:p>
        </p:txBody>
      </p:sp>
    </p:spTree>
    <p:extLst>
      <p:ext uri="{BB962C8B-B14F-4D97-AF65-F5344CB8AC3E}">
        <p14:creationId xmlns:p14="http://schemas.microsoft.com/office/powerpoint/2010/main" val="164727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7E32-B953-BDF8-DE38-3615ED64C6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651640-9733-CF15-A547-EA225CDFA591}"/>
              </a:ext>
            </a:extLst>
          </p:cNvPr>
          <p:cNvSpPr>
            <a:spLocks noGrp="1"/>
          </p:cNvSpPr>
          <p:nvPr>
            <p:ph type="ctrTitle"/>
          </p:nvPr>
        </p:nvSpPr>
        <p:spPr/>
        <p:txBody>
          <a:bodyPr/>
          <a:lstStyle/>
          <a:p>
            <a:r>
              <a:rPr lang="nl-NL"/>
              <a:t>BelRAI  </a:t>
            </a:r>
            <a:endParaRPr lang="nl-BE"/>
          </a:p>
        </p:txBody>
      </p:sp>
      <p:sp>
        <p:nvSpPr>
          <p:cNvPr id="3" name="Ondertitel 2">
            <a:extLst>
              <a:ext uri="{FF2B5EF4-FFF2-40B4-BE49-F238E27FC236}">
                <a16:creationId xmlns:a16="http://schemas.microsoft.com/office/drawing/2014/main" id="{302836BA-342A-60C6-9743-1CC93A62A6CE}"/>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895332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169EC43-80E8-AF83-9DF5-3A9498AE0800}"/>
              </a:ext>
            </a:extLst>
          </p:cNvPr>
          <p:cNvSpPr>
            <a:spLocks noGrp="1"/>
          </p:cNvSpPr>
          <p:nvPr>
            <p:ph sz="half" idx="1"/>
          </p:nvPr>
        </p:nvSpPr>
        <p:spPr>
          <a:xfrm>
            <a:off x="873759" y="2600959"/>
            <a:ext cx="7579361" cy="3619761"/>
          </a:xfrm>
        </p:spPr>
        <p:txBody>
          <a:bodyPr>
            <a:normAutofit lnSpcReduction="10000"/>
          </a:bodyPr>
          <a:lstStyle/>
          <a:p>
            <a:r>
              <a:rPr lang="nl-NL">
                <a:latin typeface="FlandersArtSans-Regular" panose="00000500000000000000" pitchFamily="2" charset="0"/>
              </a:rPr>
              <a:t>Sinds 2021 gebruikt door verschillende zorg- en welzijnsactoren in Vlaanderen</a:t>
            </a:r>
          </a:p>
          <a:p>
            <a:pPr marL="0" indent="0">
              <a:buNone/>
            </a:pPr>
            <a:endParaRPr lang="nl-NL">
              <a:latin typeface="FlandersArtSans-Regular" panose="00000500000000000000" pitchFamily="2" charset="0"/>
            </a:endParaRPr>
          </a:p>
          <a:p>
            <a:r>
              <a:rPr lang="nl-NL">
                <a:latin typeface="FlandersArtSans-Regular" panose="00000500000000000000" pitchFamily="2" charset="0"/>
              </a:rPr>
              <a:t>Op een wetenschappelijk onderbouwde manier de fysieke, cognitieve, psychische en sociale zorgnoden in kaart brengen</a:t>
            </a:r>
          </a:p>
          <a:p>
            <a:pPr marL="0" indent="0">
              <a:buNone/>
            </a:pPr>
            <a:endParaRPr lang="nl-NL">
              <a:latin typeface="FlandersArtSans-Regular" panose="00000500000000000000" pitchFamily="2" charset="0"/>
            </a:endParaRPr>
          </a:p>
          <a:p>
            <a:r>
              <a:rPr lang="nl-NL">
                <a:latin typeface="FlandersArtSans-Regular" panose="00000500000000000000" pitchFamily="2" charset="0"/>
              </a:rPr>
              <a:t>Wat willen we bereiken?</a:t>
            </a:r>
          </a:p>
          <a:p>
            <a:pPr marL="0" indent="0">
              <a:buNone/>
            </a:pPr>
            <a:endParaRPr lang="nl-NL">
              <a:latin typeface="FlandersArtSans-Regular" panose="00000500000000000000" pitchFamily="2" charset="0"/>
            </a:endParaRPr>
          </a:p>
          <a:p>
            <a:pPr lvl="1"/>
            <a:r>
              <a:rPr lang="nl-NL">
                <a:solidFill>
                  <a:schemeClr val="tx1"/>
                </a:solidFill>
                <a:latin typeface="FlandersArtSans-Regular" panose="00000500000000000000" pitchFamily="2" charset="0"/>
              </a:rPr>
              <a:t>Kwaliteitsvolle zorg- en ondersteuningsplannen</a:t>
            </a:r>
          </a:p>
          <a:p>
            <a:pPr lvl="1"/>
            <a:r>
              <a:rPr lang="nl-NL">
                <a:solidFill>
                  <a:schemeClr val="tx1"/>
                </a:solidFill>
                <a:latin typeface="FlandersArtSans-Regular" panose="00000500000000000000" pitchFamily="2" charset="0"/>
              </a:rPr>
              <a:t>Meer gegevensdeling tussen zorgverleners</a:t>
            </a:r>
          </a:p>
          <a:p>
            <a:pPr lvl="1"/>
            <a:r>
              <a:rPr lang="nl-NL">
                <a:solidFill>
                  <a:schemeClr val="tx1"/>
                </a:solidFill>
                <a:latin typeface="FlandersArtSans-Regular" panose="00000500000000000000" pitchFamily="2" charset="0"/>
              </a:rPr>
              <a:t>Inschalingsinstrument voor </a:t>
            </a:r>
            <a:r>
              <a:rPr lang="nl-NL" err="1">
                <a:solidFill>
                  <a:schemeClr val="tx1"/>
                </a:solidFill>
                <a:latin typeface="FlandersArtSans-Regular" panose="00000500000000000000" pitchFamily="2" charset="0"/>
              </a:rPr>
              <a:t>zorggebonden</a:t>
            </a:r>
            <a:r>
              <a:rPr lang="nl-NL">
                <a:solidFill>
                  <a:schemeClr val="tx1"/>
                </a:solidFill>
                <a:latin typeface="FlandersArtSans-Regular" panose="00000500000000000000" pitchFamily="2" charset="0"/>
              </a:rPr>
              <a:t> financiering</a:t>
            </a:r>
          </a:p>
          <a:p>
            <a:pPr lvl="1"/>
            <a:r>
              <a:rPr lang="nl-NL">
                <a:solidFill>
                  <a:schemeClr val="tx1"/>
                </a:solidFill>
                <a:latin typeface="FlandersArtSans-Regular" panose="00000500000000000000" pitchFamily="2" charset="0"/>
              </a:rPr>
              <a:t>Hergebruik van de BelRAI-gegevens voor beleidsvoering binnen zorgorganisaties en overheden</a:t>
            </a:r>
            <a:endParaRPr lang="nl-BE">
              <a:solidFill>
                <a:schemeClr val="tx1"/>
              </a:solidFill>
              <a:latin typeface="FlandersArtSans-Regular" panose="00000500000000000000" pitchFamily="2" charset="0"/>
            </a:endParaRPr>
          </a:p>
        </p:txBody>
      </p:sp>
      <p:pic>
        <p:nvPicPr>
          <p:cNvPr id="4" name="Afbeelding 3">
            <a:extLst>
              <a:ext uri="{FF2B5EF4-FFF2-40B4-BE49-F238E27FC236}">
                <a16:creationId xmlns:a16="http://schemas.microsoft.com/office/drawing/2014/main" id="{DBD5A9C3-BF8D-66E9-1583-A9A10A7F43D4}"/>
              </a:ext>
            </a:extLst>
          </p:cNvPr>
          <p:cNvPicPr>
            <a:picLocks noChangeAspect="1"/>
          </p:cNvPicPr>
          <p:nvPr/>
        </p:nvPicPr>
        <p:blipFill>
          <a:blip r:embed="rId3"/>
          <a:stretch>
            <a:fillRect/>
          </a:stretch>
        </p:blipFill>
        <p:spPr>
          <a:xfrm>
            <a:off x="2977328" y="752107"/>
            <a:ext cx="3189343" cy="1371417"/>
          </a:xfrm>
          <a:prstGeom prst="rect">
            <a:avLst/>
          </a:prstGeom>
          <a:noFill/>
        </p:spPr>
      </p:pic>
    </p:spTree>
    <p:extLst>
      <p:ext uri="{BB962C8B-B14F-4D97-AF65-F5344CB8AC3E}">
        <p14:creationId xmlns:p14="http://schemas.microsoft.com/office/powerpoint/2010/main" val="29557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3A77A-DACC-A6E2-00C0-34C17FE7BBE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6464581-BF1F-24BC-9CC9-264401FD4749}"/>
              </a:ext>
            </a:extLst>
          </p:cNvPr>
          <p:cNvSpPr>
            <a:spLocks noGrp="1"/>
          </p:cNvSpPr>
          <p:nvPr>
            <p:ph type="title"/>
          </p:nvPr>
        </p:nvSpPr>
        <p:spPr/>
        <p:txBody>
          <a:bodyPr/>
          <a:lstStyle/>
          <a:p>
            <a:r>
              <a:rPr lang="nl-BE"/>
              <a:t>BelRAI in Vlaams beleid </a:t>
            </a:r>
          </a:p>
        </p:txBody>
      </p:sp>
      <p:sp>
        <p:nvSpPr>
          <p:cNvPr id="3" name="Tijdelijke aanduiding voor inhoud 2">
            <a:extLst>
              <a:ext uri="{FF2B5EF4-FFF2-40B4-BE49-F238E27FC236}">
                <a16:creationId xmlns:a16="http://schemas.microsoft.com/office/drawing/2014/main" id="{1B1CC447-5C80-5D8F-5A5A-31EA340B4B34}"/>
              </a:ext>
            </a:extLst>
          </p:cNvPr>
          <p:cNvSpPr>
            <a:spLocks noGrp="1"/>
          </p:cNvSpPr>
          <p:nvPr>
            <p:ph sz="half" idx="1"/>
          </p:nvPr>
        </p:nvSpPr>
        <p:spPr/>
        <p:txBody>
          <a:bodyPr/>
          <a:lstStyle/>
          <a:p>
            <a:endParaRPr lang="nl-BE" sz="1500"/>
          </a:p>
        </p:txBody>
      </p:sp>
      <p:graphicFrame>
        <p:nvGraphicFramePr>
          <p:cNvPr id="4" name="Tijdelijke aanduiding voor inhoud 3">
            <a:extLst>
              <a:ext uri="{FF2B5EF4-FFF2-40B4-BE49-F238E27FC236}">
                <a16:creationId xmlns:a16="http://schemas.microsoft.com/office/drawing/2014/main" id="{75BE200A-A7FA-4FAF-9FD0-55A2895C2A01}"/>
              </a:ext>
            </a:extLst>
          </p:cNvPr>
          <p:cNvGraphicFramePr>
            <a:graphicFrameLocks/>
          </p:cNvGraphicFramePr>
          <p:nvPr>
            <p:extLst>
              <p:ext uri="{D42A27DB-BD31-4B8C-83A1-F6EECF244321}">
                <p14:modId xmlns:p14="http://schemas.microsoft.com/office/powerpoint/2010/main" val="2734585815"/>
              </p:ext>
            </p:extLst>
          </p:nvPr>
        </p:nvGraphicFramePr>
        <p:xfrm>
          <a:off x="432000" y="1105594"/>
          <a:ext cx="8493760" cy="4810605"/>
        </p:xfrm>
        <a:graphic>
          <a:graphicData uri="http://schemas.openxmlformats.org/drawingml/2006/table">
            <a:tbl>
              <a:tblPr firstRow="1" firstCol="1" bandRow="1"/>
              <a:tblGrid>
                <a:gridCol w="3398788">
                  <a:extLst>
                    <a:ext uri="{9D8B030D-6E8A-4147-A177-3AD203B41FA5}">
                      <a16:colId xmlns:a16="http://schemas.microsoft.com/office/drawing/2014/main" val="3672222691"/>
                    </a:ext>
                  </a:extLst>
                </a:gridCol>
                <a:gridCol w="3009280">
                  <a:extLst>
                    <a:ext uri="{9D8B030D-6E8A-4147-A177-3AD203B41FA5}">
                      <a16:colId xmlns:a16="http://schemas.microsoft.com/office/drawing/2014/main" val="445932467"/>
                    </a:ext>
                  </a:extLst>
                </a:gridCol>
                <a:gridCol w="2085692">
                  <a:extLst>
                    <a:ext uri="{9D8B030D-6E8A-4147-A177-3AD203B41FA5}">
                      <a16:colId xmlns:a16="http://schemas.microsoft.com/office/drawing/2014/main" val="233571778"/>
                    </a:ext>
                  </a:extLst>
                </a:gridCol>
              </a:tblGrid>
              <a:tr h="281839">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00000"/>
                        </a:lnSpc>
                        <a:spcAft>
                          <a:spcPts val="1000"/>
                        </a:spcAft>
                      </a:pPr>
                      <a:r>
                        <a:rPr lang="fr-BE" sz="1500" b="1" kern="1200" noProof="0">
                          <a:solidFill>
                            <a:schemeClr val="bg1"/>
                          </a:solidFill>
                          <a:effectLst/>
                          <a:latin typeface="FlandersArtSans-Bold" panose="00000800000000000000" pitchFamily="2" charset="0"/>
                          <a:ea typeface="+mn-ea"/>
                          <a:cs typeface="+mn-cs"/>
                        </a:rPr>
                        <a:t>DOELSTELLING</a:t>
                      </a: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rgbClr val="0F4C81"/>
                    </a:solidFill>
                  </a:tcPr>
                </a:tc>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00000"/>
                        </a:lnSpc>
                        <a:spcAft>
                          <a:spcPts val="1000"/>
                        </a:spcAft>
                      </a:pPr>
                      <a:r>
                        <a:rPr lang="fr-BE" sz="1500" noProof="0">
                          <a:solidFill>
                            <a:schemeClr val="bg1"/>
                          </a:solidFill>
                          <a:effectLst/>
                          <a:latin typeface="FlandersArtSans-Bold" panose="00000800000000000000" pitchFamily="2" charset="0"/>
                        </a:rPr>
                        <a:t>BELRAI INSTRUMENT</a:t>
                      </a:r>
                      <a:endParaRPr lang="fr-BE" sz="1500" b="1" kern="1200" noProof="0">
                        <a:solidFill>
                          <a:schemeClr val="bg1"/>
                        </a:solidFill>
                        <a:effectLst/>
                        <a:latin typeface="FlandersArtSans-Bold" panose="00000800000000000000" pitchFamily="2" charset="0"/>
                        <a:ea typeface="+mn-ea"/>
                        <a:cs typeface="+mn-cs"/>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rgbClr val="0F4C81"/>
                    </a:solidFill>
                  </a:tcPr>
                </a:tc>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gn="r">
                        <a:lnSpc>
                          <a:spcPct val="100000"/>
                        </a:lnSpc>
                        <a:spcAft>
                          <a:spcPts val="1000"/>
                        </a:spcAft>
                      </a:pPr>
                      <a:r>
                        <a:rPr lang="fr-BE" sz="1500" noProof="0">
                          <a:solidFill>
                            <a:schemeClr val="bg1"/>
                          </a:solidFill>
                          <a:effectLst/>
                          <a:latin typeface="FlandersArtSans-Bold" panose="00000800000000000000" pitchFamily="2" charset="0"/>
                          <a:ea typeface="FlandersArtSans-Regular" panose="00000500000000000000" pitchFamily="2" charset="0"/>
                          <a:cs typeface="Times New Roman" panose="02020603050405020304" pitchFamily="18" charset="0"/>
                        </a:rPr>
                        <a:t>TIMING</a:t>
                      </a:r>
                      <a:endParaRPr lang="fr-BE" sz="1500" noProof="0">
                        <a:solidFill>
                          <a:schemeClr val="bg1"/>
                        </a:solidFill>
                        <a:effectLst/>
                        <a:latin typeface="FlandersArtSans-Light" panose="00000400000000000000" pitchFamily="2" charset="0"/>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rgbClr val="0F4C81"/>
                    </a:solidFill>
                  </a:tcPr>
                </a:tc>
                <a:extLst>
                  <a:ext uri="{0D108BD9-81ED-4DB2-BD59-A6C34878D82A}">
                    <a16:rowId xmlns:a16="http://schemas.microsoft.com/office/drawing/2014/main" val="1956976800"/>
                  </a:ext>
                </a:extLst>
              </a:tr>
              <a:tr h="281839">
                <a:tc gridSpan="3">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gn="l">
                        <a:lnSpc>
                          <a:spcPct val="115000"/>
                        </a:lnSpc>
                        <a:spcAft>
                          <a:spcPts val="1000"/>
                        </a:spcAft>
                      </a:pPr>
                      <a:r>
                        <a:rPr lang="fr-BE" sz="1500" b="1" kern="1200" noProof="0">
                          <a:solidFill>
                            <a:schemeClr val="bg1"/>
                          </a:solidFill>
                          <a:effectLst/>
                          <a:latin typeface="FlandersArtSans-Bold" panose="00000800000000000000" pitchFamily="2" charset="0"/>
                          <a:ea typeface="+mn-ea"/>
                          <a:cs typeface="+mn-cs"/>
                        </a:rPr>
                        <a:t>TOEKENNING ZORGBUDGETTEN – VLAAMSE SOCIALE BESCHERMING </a:t>
                      </a: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rgbClr val="359B3C"/>
                    </a:solidFill>
                  </a:tcPr>
                </a:tc>
                <a:tc hMerge="1">
                  <a:txBody>
                    <a:bodyPr/>
                    <a:lstStyle/>
                    <a:p>
                      <a:endParaRPr lang="nl-BE"/>
                    </a:p>
                  </a:txBody>
                  <a:tcPr/>
                </a:tc>
                <a:tc hMerge="1">
                  <a:txBody>
                    <a:bodyPr/>
                    <a:lstStyle/>
                    <a:p>
                      <a:endParaRPr lang="nl-BE"/>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096641601"/>
                  </a:ext>
                </a:extLst>
              </a:tr>
              <a:tr h="388623">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300" b="0" kern="1200" noProof="0">
                          <a:solidFill>
                            <a:schemeClr val="tx1"/>
                          </a:solidFill>
                          <a:effectLst/>
                          <a:latin typeface="+mj-lt"/>
                          <a:ea typeface="+mn-ea"/>
                          <a:cs typeface="+mn-cs"/>
                        </a:rPr>
                        <a:t>Zorgbudget voor zwaar zorgbehoevenden</a:t>
                      </a: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fr-BE" sz="1300" noProof="0">
                          <a:solidFill>
                            <a:schemeClr val="tx1"/>
                          </a:solidFill>
                          <a:effectLst/>
                          <a:latin typeface="+mj-lt"/>
                        </a:rPr>
                        <a:t>BelRAI Screener </a:t>
                      </a:r>
                      <a:endParaRPr lang="nl-NL" sz="1300" b="0" kern="1200" noProof="0">
                        <a:solidFill>
                          <a:schemeClr val="tx1"/>
                        </a:solidFill>
                        <a:effectLst/>
                        <a:latin typeface="+mj-lt"/>
                        <a:ea typeface="+mn-ea"/>
                        <a:cs typeface="+mn-cs"/>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gn="r">
                        <a:lnSpc>
                          <a:spcPct val="115000"/>
                        </a:lnSpc>
                        <a:spcAft>
                          <a:spcPts val="1000"/>
                        </a:spcAft>
                      </a:pPr>
                      <a:r>
                        <a:rPr lang="fr-BE" sz="1300" noProof="0">
                          <a:solidFill>
                            <a:schemeClr val="tx1"/>
                          </a:solidFill>
                          <a:effectLst/>
                          <a:latin typeface="+mj-lt"/>
                        </a:rPr>
                        <a:t>1 juni 2021</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05056834"/>
                  </a:ext>
                </a:extLst>
              </a:tr>
              <a:tr h="498936">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15000"/>
                        </a:lnSpc>
                        <a:spcAft>
                          <a:spcPts val="1000"/>
                        </a:spcAft>
                      </a:pPr>
                      <a:r>
                        <a:rPr lang="nl-NL" sz="1300" b="0" kern="1200" noProof="0">
                          <a:solidFill>
                            <a:schemeClr val="tx1"/>
                          </a:solidFill>
                          <a:effectLst/>
                          <a:latin typeface="+mj-lt"/>
                          <a:ea typeface="+mn-ea"/>
                          <a:cs typeface="+mn-cs"/>
                        </a:rPr>
                        <a:t>Zorgbudget voor ouderen met een zorgnood</a:t>
                      </a: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nSpc>
                          <a:spcPct val="115000"/>
                        </a:lnSpc>
                        <a:spcAft>
                          <a:spcPts val="1000"/>
                        </a:spcAft>
                      </a:pPr>
                      <a:r>
                        <a:rPr lang="fr-BE" sz="1300" noProof="0">
                          <a:solidFill>
                            <a:schemeClr val="tx1"/>
                          </a:solidFill>
                          <a:effectLst/>
                          <a:latin typeface="+mj-lt"/>
                        </a:rPr>
                        <a:t>BelRAI Screener</a:t>
                      </a:r>
                      <a:endParaRPr lang="nl-NL" sz="1300" b="0" kern="1200" noProof="0">
                        <a:solidFill>
                          <a:schemeClr val="tx1"/>
                        </a:solidFill>
                        <a:effectLst/>
                        <a:latin typeface="+mj-lt"/>
                        <a:ea typeface="+mn-ea"/>
                        <a:cs typeface="+mn-cs"/>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gn="r">
                        <a:lnSpc>
                          <a:spcPct val="115000"/>
                        </a:lnSpc>
                        <a:spcAft>
                          <a:spcPts val="1000"/>
                        </a:spcAft>
                      </a:pPr>
                      <a:r>
                        <a:rPr lang="fr-BE" sz="1300" i="0" noProof="0">
                          <a:solidFill>
                            <a:schemeClr val="tx1"/>
                          </a:solidFill>
                          <a:effectLst/>
                          <a:latin typeface="+mj-lt"/>
                        </a:rPr>
                        <a:t>Vanaf 2 maart 2026</a:t>
                      </a:r>
                      <a:endParaRPr lang="fr-BE" sz="1300" b="0" i="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353018447"/>
                  </a:ext>
                </a:extLst>
              </a:tr>
              <a:tr h="498936">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15000"/>
                        </a:lnSpc>
                        <a:spcAft>
                          <a:spcPts val="1000"/>
                        </a:spcAft>
                      </a:pPr>
                      <a:r>
                        <a:rPr lang="nl-NL" sz="1300" b="0" kern="1200" noProof="0">
                          <a:solidFill>
                            <a:schemeClr val="tx1"/>
                          </a:solidFill>
                          <a:effectLst/>
                          <a:latin typeface="+mj-lt"/>
                          <a:ea typeface="+mn-ea"/>
                          <a:cs typeface="+mn-cs"/>
                        </a:rPr>
                        <a:t>Zorgbudget voor zwaar zorgbehoevenden (minderjarig)</a:t>
                      </a: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nSpc>
                          <a:spcPct val="115000"/>
                        </a:lnSpc>
                        <a:spcAft>
                          <a:spcPts val="1000"/>
                        </a:spcAft>
                      </a:pPr>
                      <a:r>
                        <a:rPr lang="fr-BE" sz="1300" noProof="0">
                          <a:solidFill>
                            <a:schemeClr val="tx1"/>
                          </a:solidFill>
                          <a:effectLst/>
                          <a:latin typeface="+mj-lt"/>
                          <a:ea typeface="FlandersArtSans-Regular" panose="00000500000000000000" pitchFamily="2" charset="0"/>
                          <a:cs typeface="Times New Roman" panose="02020603050405020304" pitchFamily="18" charset="0"/>
                        </a:rPr>
                        <a:t>BelRAI Screener voor kinderen en jongeren</a:t>
                      </a:r>
                      <a:endParaRPr lang="nl-NL" sz="1300" b="0" kern="1200" noProof="0">
                        <a:solidFill>
                          <a:schemeClr val="tx1"/>
                        </a:solidFill>
                        <a:effectLst/>
                        <a:latin typeface="+mj-lt"/>
                        <a:ea typeface="+mn-ea"/>
                        <a:cs typeface="+mn-cs"/>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gn="r">
                        <a:lnSpc>
                          <a:spcPct val="115000"/>
                        </a:lnSpc>
                        <a:spcAft>
                          <a:spcPts val="1000"/>
                        </a:spcAft>
                      </a:pPr>
                      <a:r>
                        <a:rPr lang="fr-BE" sz="1300" b="0" kern="1200" noProof="0">
                          <a:solidFill>
                            <a:schemeClr val="tx1"/>
                          </a:solidFill>
                          <a:effectLst/>
                          <a:latin typeface="+mj-lt"/>
                          <a:ea typeface="FlandersArtSans-Regular" panose="00000500000000000000" pitchFamily="2" charset="0"/>
                          <a:cs typeface="Times New Roman" panose="02020603050405020304" pitchFamily="18" charset="0"/>
                        </a:rPr>
                        <a:t>Nog te bepalen</a:t>
                      </a: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65771628"/>
                  </a:ext>
                </a:extLst>
              </a:tr>
              <a:tr h="281839">
                <a:tc gridSpan="3">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gn="l">
                        <a:lnSpc>
                          <a:spcPct val="115000"/>
                        </a:lnSpc>
                        <a:spcAft>
                          <a:spcPts val="1000"/>
                        </a:spcAft>
                      </a:pPr>
                      <a:r>
                        <a:rPr lang="fr-BE" sz="1500" noProof="0">
                          <a:solidFill>
                            <a:schemeClr val="bg1"/>
                          </a:solidFill>
                          <a:effectLst/>
                          <a:latin typeface="+mj-lt"/>
                        </a:rPr>
                        <a:t>ZORG EN ONDERSTEUNING </a:t>
                      </a: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rgbClr val="359B3C"/>
                    </a:solidFill>
                  </a:tcPr>
                </a:tc>
                <a:tc hMerge="1">
                  <a:txBody>
                    <a:bodyPr/>
                    <a:lstStyle/>
                    <a:p>
                      <a:endParaRPr lang="nl-BE"/>
                    </a:p>
                  </a:txBody>
                  <a:tcPr/>
                </a:tc>
                <a:tc hMerge="1">
                  <a:txBody>
                    <a:bodyPr/>
                    <a:lstStyle/>
                    <a:p>
                      <a:endParaRPr lang="nl-BE"/>
                    </a:p>
                  </a:txBody>
                  <a:tcP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522095507"/>
                  </a:ext>
                </a:extLst>
              </a:tr>
              <a:tr h="281839">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15000"/>
                        </a:lnSpc>
                        <a:spcAft>
                          <a:spcPts val="1000"/>
                        </a:spcAft>
                      </a:pPr>
                      <a:r>
                        <a:rPr lang="fr-BE" sz="1300" b="0" noProof="0">
                          <a:solidFill>
                            <a:schemeClr val="tx1"/>
                          </a:solidFill>
                          <a:effectLst/>
                          <a:latin typeface="+mj-lt"/>
                        </a:rPr>
                        <a:t>Diensten voor gezinszorg </a:t>
                      </a: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nSpc>
                          <a:spcPct val="115000"/>
                        </a:lnSpc>
                        <a:spcAft>
                          <a:spcPts val="1000"/>
                        </a:spcAft>
                      </a:pPr>
                      <a:r>
                        <a:rPr lang="fr-BE" sz="1300" noProof="0">
                          <a:solidFill>
                            <a:schemeClr val="tx1"/>
                          </a:solidFill>
                          <a:effectLst/>
                          <a:latin typeface="+mj-lt"/>
                          <a:ea typeface="FlandersArtSans-Regular" panose="00000500000000000000" pitchFamily="2" charset="0"/>
                          <a:cs typeface="Times New Roman" panose="02020603050405020304" pitchFamily="18" charset="0"/>
                        </a:rPr>
                        <a:t>BelRAI Screener</a:t>
                      </a:r>
                      <a:endParaRPr lang="fr-BE" sz="1300" b="0" noProof="0">
                        <a:solidFill>
                          <a:schemeClr val="tx1"/>
                        </a:solidFill>
                        <a:effectLst/>
                        <a:latin typeface="+mj-lt"/>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gn="r">
                        <a:lnSpc>
                          <a:spcPct val="115000"/>
                        </a:lnSpc>
                        <a:spcAft>
                          <a:spcPts val="1000"/>
                        </a:spcAft>
                      </a:pPr>
                      <a:r>
                        <a:rPr lang="fr-BE" sz="1300" noProof="0">
                          <a:solidFill>
                            <a:schemeClr val="tx1"/>
                          </a:solidFill>
                          <a:effectLst/>
                          <a:latin typeface="+mj-lt"/>
                          <a:ea typeface="FlandersArtSans-Regular" panose="00000500000000000000" pitchFamily="2" charset="0"/>
                          <a:cs typeface="Times New Roman" panose="02020603050405020304" pitchFamily="18" charset="0"/>
                        </a:rPr>
                        <a:t>1 juni 2021</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35475971"/>
                  </a:ext>
                </a:extLst>
              </a:tr>
              <a:tr h="281839">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15000"/>
                        </a:lnSpc>
                        <a:spcAft>
                          <a:spcPts val="1000"/>
                        </a:spcAft>
                      </a:pP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nSpc>
                          <a:spcPct val="115000"/>
                        </a:lnSpc>
                        <a:spcAft>
                          <a:spcPts val="1000"/>
                        </a:spcAft>
                      </a:pPr>
                      <a:r>
                        <a:rPr lang="fr-BE" sz="1300" noProof="0">
                          <a:solidFill>
                            <a:schemeClr val="tx1"/>
                          </a:solidFill>
                          <a:effectLst/>
                          <a:latin typeface="+mj-lt"/>
                          <a:ea typeface="FlandersArtSans-Regular" panose="00000500000000000000" pitchFamily="2" charset="0"/>
                          <a:cs typeface="Times New Roman" panose="02020603050405020304" pitchFamily="18" charset="0"/>
                        </a:rPr>
                        <a:t>Sociaal Supplement</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gn="r">
                        <a:lnSpc>
                          <a:spcPct val="115000"/>
                        </a:lnSpc>
                        <a:spcAft>
                          <a:spcPts val="1000"/>
                        </a:spcAft>
                      </a:pPr>
                      <a:r>
                        <a:rPr lang="fr-BE" sz="1300" noProof="0">
                          <a:solidFill>
                            <a:schemeClr val="tx1"/>
                          </a:solidFill>
                          <a:effectLst/>
                          <a:latin typeface="+mj-lt"/>
                          <a:ea typeface="FlandersArtSans-Regular" panose="00000500000000000000" pitchFamily="2" charset="0"/>
                          <a:cs typeface="Times New Roman" panose="02020603050405020304" pitchFamily="18" charset="0"/>
                        </a:rPr>
                        <a:t>1 juni 2022/1 januari 2023 </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303584"/>
                  </a:ext>
                </a:extLst>
              </a:tr>
              <a:tr h="498936">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15000"/>
                        </a:lnSpc>
                        <a:spcAft>
                          <a:spcPts val="1000"/>
                        </a:spcAft>
                      </a:pPr>
                      <a:r>
                        <a:rPr lang="fr-BE" sz="1300" b="0" noProof="0">
                          <a:solidFill>
                            <a:schemeClr val="tx1"/>
                          </a:solidFill>
                          <a:effectLst/>
                          <a:latin typeface="+mj-lt"/>
                        </a:rPr>
                        <a:t> </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nSpc>
                          <a:spcPct val="115000"/>
                        </a:lnSpc>
                        <a:spcAft>
                          <a:spcPts val="1000"/>
                        </a:spcAft>
                      </a:pPr>
                      <a:r>
                        <a:rPr lang="fr-BE" sz="1300" noProof="0">
                          <a:solidFill>
                            <a:schemeClr val="tx1"/>
                          </a:solidFill>
                          <a:effectLst/>
                          <a:latin typeface="+mj-lt"/>
                        </a:rPr>
                        <a:t>BelRAI Home Care </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gn="r">
                        <a:lnSpc>
                          <a:spcPct val="115000"/>
                        </a:lnSpc>
                        <a:spcAft>
                          <a:spcPts val="1000"/>
                        </a:spcAft>
                      </a:pPr>
                      <a:r>
                        <a:rPr lang="fr-BE" sz="1300" noProof="0">
                          <a:solidFill>
                            <a:schemeClr val="tx1"/>
                          </a:solidFill>
                          <a:effectLst/>
                          <a:latin typeface="+mj-lt"/>
                        </a:rPr>
                        <a:t>Vervolg na 1</a:t>
                      </a:r>
                      <a:r>
                        <a:rPr lang="fr-BE" sz="1300" baseline="30000" noProof="0">
                          <a:solidFill>
                            <a:schemeClr val="tx1"/>
                          </a:solidFill>
                          <a:effectLst/>
                          <a:latin typeface="+mj-lt"/>
                        </a:rPr>
                        <a:t>e</a:t>
                      </a:r>
                      <a:r>
                        <a:rPr lang="fr-BE" sz="1300" noProof="0">
                          <a:solidFill>
                            <a:schemeClr val="tx1"/>
                          </a:solidFill>
                          <a:effectLst/>
                          <a:latin typeface="+mj-lt"/>
                        </a:rPr>
                        <a:t> piloot verder te bepalen</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04562307"/>
                  </a:ext>
                </a:extLst>
              </a:tr>
              <a:tr h="281839">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15000"/>
                        </a:lnSpc>
                        <a:spcAft>
                          <a:spcPts val="1000"/>
                        </a:spcAft>
                      </a:pPr>
                      <a:r>
                        <a:rPr lang="fr-BE" sz="1300" b="0" noProof="0">
                          <a:solidFill>
                            <a:schemeClr val="tx1"/>
                          </a:solidFill>
                          <a:effectLst/>
                          <a:latin typeface="+mj-lt"/>
                        </a:rPr>
                        <a:t>Woonzorgcentra</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nSpc>
                          <a:spcPct val="115000"/>
                        </a:lnSpc>
                        <a:spcAft>
                          <a:spcPts val="1000"/>
                        </a:spcAft>
                      </a:pPr>
                      <a:r>
                        <a:rPr lang="fr-BE" sz="1300" b="0" noProof="0">
                          <a:solidFill>
                            <a:schemeClr val="tx1"/>
                          </a:solidFill>
                          <a:effectLst/>
                          <a:latin typeface="+mj-lt"/>
                        </a:rPr>
                        <a:t>BelRAI Long Term Care Facilities </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gn="r">
                        <a:lnSpc>
                          <a:spcPct val="115000"/>
                        </a:lnSpc>
                        <a:spcAft>
                          <a:spcPts val="1000"/>
                        </a:spcAft>
                      </a:pPr>
                      <a:r>
                        <a:rPr lang="fr-BE" sz="1300" b="0" noProof="0">
                          <a:solidFill>
                            <a:schemeClr val="tx1"/>
                          </a:solidFill>
                          <a:effectLst/>
                          <a:latin typeface="+mj-lt"/>
                        </a:rPr>
                        <a:t> 1 juni 2023</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87399757"/>
                  </a:ext>
                </a:extLst>
              </a:tr>
              <a:tr h="281839">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15000"/>
                        </a:lnSpc>
                        <a:spcAft>
                          <a:spcPts val="1000"/>
                        </a:spcAft>
                      </a:pPr>
                      <a:r>
                        <a:rPr lang="fr-BE" sz="1300" b="0" noProof="0">
                          <a:solidFill>
                            <a:schemeClr val="tx1"/>
                          </a:solidFill>
                          <a:effectLst/>
                          <a:latin typeface="+mj-lt"/>
                          <a:ea typeface="FlandersArtSans-Regular" panose="00000500000000000000" pitchFamily="2" charset="0"/>
                          <a:cs typeface="Times New Roman" panose="02020603050405020304" pitchFamily="18" charset="0"/>
                        </a:rPr>
                        <a:t>Palliatieve zorgsetting</a:t>
                      </a: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nSpc>
                          <a:spcPct val="115000"/>
                        </a:lnSpc>
                        <a:spcAft>
                          <a:spcPts val="1000"/>
                        </a:spcAft>
                      </a:pPr>
                      <a:r>
                        <a:rPr lang="fr-BE" sz="1300" noProof="0">
                          <a:solidFill>
                            <a:schemeClr val="tx1"/>
                          </a:solidFill>
                          <a:effectLst/>
                          <a:latin typeface="+mj-lt"/>
                          <a:ea typeface="FlandersArtSans-Regular" panose="00000500000000000000" pitchFamily="2" charset="0"/>
                          <a:cs typeface="Times New Roman" panose="02020603050405020304" pitchFamily="18" charset="0"/>
                        </a:rPr>
                        <a:t>BelRAI Palliative Care </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gn="r">
                        <a:lnSpc>
                          <a:spcPct val="115000"/>
                        </a:lnSpc>
                        <a:spcAft>
                          <a:spcPts val="1000"/>
                        </a:spcAft>
                      </a:pPr>
                      <a:r>
                        <a:rPr lang="fr-BE" sz="1300" noProof="0">
                          <a:solidFill>
                            <a:schemeClr val="tx1"/>
                          </a:solidFill>
                          <a:effectLst/>
                          <a:latin typeface="+mj-lt"/>
                          <a:ea typeface="FlandersArtSans-Regular" panose="00000500000000000000" pitchFamily="2" charset="0"/>
                          <a:cs typeface="Times New Roman" panose="02020603050405020304" pitchFamily="18" charset="0"/>
                        </a:rPr>
                        <a:t>Nog te bepalen</a:t>
                      </a:r>
                      <a:endParaRPr lang="fr-BE" sz="1300" b="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08181851"/>
                  </a:ext>
                </a:extLst>
              </a:tr>
              <a:tr h="281839">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15000"/>
                        </a:lnSpc>
                        <a:spcAft>
                          <a:spcPts val="1000"/>
                        </a:spcAft>
                      </a:pPr>
                      <a:r>
                        <a:rPr lang="en-US" sz="1300" b="0">
                          <a:solidFill>
                            <a:schemeClr val="tx1"/>
                          </a:solidFill>
                          <a:effectLst/>
                          <a:latin typeface="+mj-lt"/>
                        </a:rPr>
                        <a:t>Residentiële GGZ </a:t>
                      </a:r>
                      <a:endParaRPr lang="nl-BE" sz="1300" b="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nSpc>
                          <a:spcPct val="115000"/>
                        </a:lnSpc>
                        <a:spcAft>
                          <a:spcPts val="1000"/>
                        </a:spcAft>
                      </a:pPr>
                      <a:r>
                        <a:rPr lang="fr-BE" sz="1300" b="0" noProof="0">
                          <a:solidFill>
                            <a:schemeClr val="tx1"/>
                          </a:solidFill>
                          <a:effectLst/>
                          <a:latin typeface="+mj-lt"/>
                          <a:cs typeface="Times New Roman" panose="02020603050405020304" pitchFamily="18" charset="0"/>
                        </a:rPr>
                        <a:t>Modulair BelRAI GGZ instrument (BelRAI (community) mental health) </a:t>
                      </a:r>
                      <a:endParaRPr lang="nl-BE" sz="1300" b="0">
                        <a:solidFill>
                          <a:schemeClr val="tx1"/>
                        </a:solidFill>
                        <a:effectLst/>
                        <a:latin typeface="+mj-lt"/>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gn="r">
                        <a:lnSpc>
                          <a:spcPct val="115000"/>
                        </a:lnSpc>
                        <a:spcAft>
                          <a:spcPts val="1000"/>
                        </a:spcAft>
                      </a:pPr>
                      <a:r>
                        <a:rPr lang="fr-BE" sz="1300" b="0" noProof="0">
                          <a:solidFill>
                            <a:schemeClr val="tx1"/>
                          </a:solidFill>
                          <a:effectLst/>
                          <a:latin typeface="+mj-lt"/>
                          <a:ea typeface="FlandersArtSans-Regular" panose="00000500000000000000" pitchFamily="2" charset="0"/>
                          <a:cs typeface="Times New Roman" panose="02020603050405020304" pitchFamily="18" charset="0"/>
                        </a:rPr>
                        <a:t>Nog te bepalen</a:t>
                      </a:r>
                      <a:endParaRPr lang="fr-BE" sz="1300" b="0" noProof="0">
                        <a:solidFill>
                          <a:schemeClr val="tx1"/>
                        </a:solidFill>
                        <a:effectLst/>
                        <a:latin typeface="+mj-lt"/>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05662922"/>
                  </a:ext>
                </a:extLst>
              </a:tr>
              <a:tr h="388623">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15000"/>
                        </a:lnSpc>
                        <a:spcAft>
                          <a:spcPts val="1000"/>
                        </a:spcAft>
                      </a:pPr>
                      <a:r>
                        <a:rPr lang="en-US" sz="1300" b="0">
                          <a:solidFill>
                            <a:schemeClr val="tx1"/>
                          </a:solidFill>
                          <a:effectLst/>
                          <a:latin typeface="+mj-lt"/>
                        </a:rPr>
                        <a:t>Ambulante GGZ</a:t>
                      </a:r>
                      <a:endParaRPr lang="nl-BE" sz="1300" b="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a:p>
                  </a:txBody>
                  <a:tcPr marL="38576" marR="38576"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vMerge="1">
                  <a:txBody>
                    <a:bodyPr/>
                    <a:lstStyle/>
                    <a:p>
                      <a:endParaRPr/>
                    </a:p>
                  </a:txBody>
                  <a:tcPr marL="38576" marR="38576"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81035342"/>
                  </a:ext>
                </a:extLst>
              </a:tr>
              <a:tr h="281839">
                <a:tc>
                  <a:txBody>
                    <a:bodyPr/>
                    <a:lstStyle>
                      <a:lvl1pPr marL="0" algn="l" defTabSz="914400" rtl="0" eaLnBrk="1" latinLnBrk="0" hangingPunct="1">
                        <a:defRPr sz="1800" b="1" kern="1200">
                          <a:solidFill>
                            <a:schemeClr val="lt1"/>
                          </a:solidFill>
                          <a:latin typeface="Flanders Art Sans"/>
                        </a:defRPr>
                      </a:lvl1pPr>
                      <a:lvl2pPr marL="457200" algn="l" defTabSz="914400" rtl="0" eaLnBrk="1" latinLnBrk="0" hangingPunct="1">
                        <a:defRPr sz="1800" b="1" kern="1200">
                          <a:solidFill>
                            <a:schemeClr val="lt1"/>
                          </a:solidFill>
                          <a:latin typeface="Flanders Art Sans"/>
                        </a:defRPr>
                      </a:lvl2pPr>
                      <a:lvl3pPr marL="914400" algn="l" defTabSz="914400" rtl="0" eaLnBrk="1" latinLnBrk="0" hangingPunct="1">
                        <a:defRPr sz="1800" b="1" kern="1200">
                          <a:solidFill>
                            <a:schemeClr val="lt1"/>
                          </a:solidFill>
                          <a:latin typeface="Flanders Art Sans"/>
                        </a:defRPr>
                      </a:lvl3pPr>
                      <a:lvl4pPr marL="1371600" algn="l" defTabSz="914400" rtl="0" eaLnBrk="1" latinLnBrk="0" hangingPunct="1">
                        <a:defRPr sz="1800" b="1" kern="1200">
                          <a:solidFill>
                            <a:schemeClr val="lt1"/>
                          </a:solidFill>
                          <a:latin typeface="Flanders Art Sans"/>
                        </a:defRPr>
                      </a:lvl4pPr>
                      <a:lvl5pPr marL="1828800" algn="l" defTabSz="914400" rtl="0" eaLnBrk="1" latinLnBrk="0" hangingPunct="1">
                        <a:defRPr sz="1800" b="1" kern="1200">
                          <a:solidFill>
                            <a:schemeClr val="lt1"/>
                          </a:solidFill>
                          <a:latin typeface="Flanders Art Sans"/>
                        </a:defRPr>
                      </a:lvl5pPr>
                      <a:lvl6pPr marL="2286000" algn="l" defTabSz="914400" rtl="0" eaLnBrk="1" latinLnBrk="0" hangingPunct="1">
                        <a:defRPr sz="1800" b="1" kern="1200">
                          <a:solidFill>
                            <a:schemeClr val="lt1"/>
                          </a:solidFill>
                          <a:latin typeface="Flanders Art Sans"/>
                        </a:defRPr>
                      </a:lvl6pPr>
                      <a:lvl7pPr marL="2743200" algn="l" defTabSz="914400" rtl="0" eaLnBrk="1" latinLnBrk="0" hangingPunct="1">
                        <a:defRPr sz="1800" b="1" kern="1200">
                          <a:solidFill>
                            <a:schemeClr val="lt1"/>
                          </a:solidFill>
                          <a:latin typeface="Flanders Art Sans"/>
                        </a:defRPr>
                      </a:lvl7pPr>
                      <a:lvl8pPr marL="3200400" algn="l" defTabSz="914400" rtl="0" eaLnBrk="1" latinLnBrk="0" hangingPunct="1">
                        <a:defRPr sz="1800" b="1" kern="1200">
                          <a:solidFill>
                            <a:schemeClr val="lt1"/>
                          </a:solidFill>
                          <a:latin typeface="Flanders Art Sans"/>
                        </a:defRPr>
                      </a:lvl8pPr>
                      <a:lvl9pPr marL="3657600" algn="l" defTabSz="914400" rtl="0" eaLnBrk="1" latinLnBrk="0" hangingPunct="1">
                        <a:defRPr sz="1800" b="1" kern="1200">
                          <a:solidFill>
                            <a:schemeClr val="lt1"/>
                          </a:solidFill>
                          <a:latin typeface="Flanders Art Sans"/>
                        </a:defRPr>
                      </a:lvl9pPr>
                    </a:lstStyle>
                    <a:p>
                      <a:pPr>
                        <a:lnSpc>
                          <a:spcPct val="115000"/>
                        </a:lnSpc>
                        <a:spcAft>
                          <a:spcPts val="1000"/>
                        </a:spcAft>
                      </a:pPr>
                      <a:r>
                        <a:rPr lang="nl-BE" sz="1300" b="0" kern="1200" noProof="0">
                          <a:solidFill>
                            <a:schemeClr val="tx1"/>
                          </a:solidFill>
                          <a:effectLst/>
                          <a:latin typeface="+mj-lt"/>
                          <a:ea typeface="+mn-ea"/>
                          <a:cs typeface="+mn-cs"/>
                        </a:rPr>
                        <a:t>Revalidatie</a:t>
                      </a:r>
                      <a:endParaRPr lang="fr-BE" sz="1300" b="0" kern="1200" noProof="0">
                        <a:solidFill>
                          <a:schemeClr val="tx1"/>
                        </a:solidFill>
                        <a:effectLst/>
                        <a:latin typeface="+mj-lt"/>
                        <a:ea typeface="+mn-ea"/>
                        <a:cs typeface="+mn-cs"/>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nSpc>
                          <a:spcPct val="115000"/>
                        </a:lnSpc>
                        <a:spcAft>
                          <a:spcPts val="1000"/>
                        </a:spcAft>
                      </a:pPr>
                      <a:r>
                        <a:rPr lang="fr-BE" sz="1300" noProof="0">
                          <a:solidFill>
                            <a:schemeClr val="tx1"/>
                          </a:solidFill>
                          <a:effectLst/>
                          <a:latin typeface="+mj-lt"/>
                        </a:rPr>
                        <a:t>BelRAI Reva</a:t>
                      </a:r>
                      <a:endParaRPr lang="fr-BE" sz="1300" b="0" kern="1200" noProof="0">
                        <a:solidFill>
                          <a:schemeClr val="tx1"/>
                        </a:solidFill>
                        <a:effectLst/>
                        <a:latin typeface="+mj-lt"/>
                        <a:ea typeface="+mn-ea"/>
                        <a:cs typeface="+mn-cs"/>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Flanders Art Sans"/>
                        </a:defRPr>
                      </a:lvl1pPr>
                      <a:lvl2pPr marL="457200" algn="l" defTabSz="914400" rtl="0" eaLnBrk="1" latinLnBrk="0" hangingPunct="1">
                        <a:defRPr sz="1800" kern="1200">
                          <a:solidFill>
                            <a:schemeClr val="dk1"/>
                          </a:solidFill>
                          <a:latin typeface="Flanders Art Sans"/>
                        </a:defRPr>
                      </a:lvl2pPr>
                      <a:lvl3pPr marL="914400" algn="l" defTabSz="914400" rtl="0" eaLnBrk="1" latinLnBrk="0" hangingPunct="1">
                        <a:defRPr sz="1800" kern="1200">
                          <a:solidFill>
                            <a:schemeClr val="dk1"/>
                          </a:solidFill>
                          <a:latin typeface="Flanders Art Sans"/>
                        </a:defRPr>
                      </a:lvl3pPr>
                      <a:lvl4pPr marL="1371600" algn="l" defTabSz="914400" rtl="0" eaLnBrk="1" latinLnBrk="0" hangingPunct="1">
                        <a:defRPr sz="1800" kern="1200">
                          <a:solidFill>
                            <a:schemeClr val="dk1"/>
                          </a:solidFill>
                          <a:latin typeface="Flanders Art Sans"/>
                        </a:defRPr>
                      </a:lvl4pPr>
                      <a:lvl5pPr marL="1828800" algn="l" defTabSz="914400" rtl="0" eaLnBrk="1" latinLnBrk="0" hangingPunct="1">
                        <a:defRPr sz="1800" kern="1200">
                          <a:solidFill>
                            <a:schemeClr val="dk1"/>
                          </a:solidFill>
                          <a:latin typeface="Flanders Art Sans"/>
                        </a:defRPr>
                      </a:lvl5pPr>
                      <a:lvl6pPr marL="2286000" algn="l" defTabSz="914400" rtl="0" eaLnBrk="1" latinLnBrk="0" hangingPunct="1">
                        <a:defRPr sz="1800" kern="1200">
                          <a:solidFill>
                            <a:schemeClr val="dk1"/>
                          </a:solidFill>
                          <a:latin typeface="Flanders Art Sans"/>
                        </a:defRPr>
                      </a:lvl6pPr>
                      <a:lvl7pPr marL="2743200" algn="l" defTabSz="914400" rtl="0" eaLnBrk="1" latinLnBrk="0" hangingPunct="1">
                        <a:defRPr sz="1800" kern="1200">
                          <a:solidFill>
                            <a:schemeClr val="dk1"/>
                          </a:solidFill>
                          <a:latin typeface="Flanders Art Sans"/>
                        </a:defRPr>
                      </a:lvl7pPr>
                      <a:lvl8pPr marL="3200400" algn="l" defTabSz="914400" rtl="0" eaLnBrk="1" latinLnBrk="0" hangingPunct="1">
                        <a:defRPr sz="1800" kern="1200">
                          <a:solidFill>
                            <a:schemeClr val="dk1"/>
                          </a:solidFill>
                          <a:latin typeface="Flanders Art Sans"/>
                        </a:defRPr>
                      </a:lvl8pPr>
                      <a:lvl9pPr marL="3657600" algn="l" defTabSz="914400" rtl="0" eaLnBrk="1" latinLnBrk="0" hangingPunct="1">
                        <a:defRPr sz="1800" kern="1200">
                          <a:solidFill>
                            <a:schemeClr val="dk1"/>
                          </a:solidFill>
                          <a:latin typeface="Flanders Art Sans"/>
                        </a:defRPr>
                      </a:lvl9pPr>
                    </a:lstStyle>
                    <a:p>
                      <a:pPr algn="r">
                        <a:lnSpc>
                          <a:spcPct val="115000"/>
                        </a:lnSpc>
                        <a:spcAft>
                          <a:spcPts val="1000"/>
                        </a:spcAft>
                      </a:pPr>
                      <a:r>
                        <a:rPr lang="fr-BE" sz="1300" kern="1200" noProof="0">
                          <a:solidFill>
                            <a:schemeClr val="tx1"/>
                          </a:solidFill>
                          <a:effectLst/>
                          <a:latin typeface="+mj-lt"/>
                          <a:ea typeface="+mn-ea"/>
                          <a:cs typeface="Times New Roman" panose="02020603050405020304" pitchFamily="18" charset="0"/>
                        </a:rPr>
                        <a:t>Nog te bepalen</a:t>
                      </a:r>
                      <a:endParaRPr lang="fr-BE" sz="1300" kern="1200" noProof="0">
                        <a:solidFill>
                          <a:schemeClr val="tx1"/>
                        </a:solidFill>
                        <a:effectLst/>
                        <a:latin typeface="+mj-lt"/>
                        <a:ea typeface="FlandersArtSans-Regular" panose="00000500000000000000" pitchFamily="2" charset="0"/>
                        <a:cs typeface="Times New Roman" panose="02020603050405020304" pitchFamily="18" charset="0"/>
                      </a:endParaRPr>
                    </a:p>
                  </a:txBody>
                  <a:tcPr marL="38576" marR="3857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F4C81"/>
                      </a:solidFill>
                      <a:prstDash val="solid"/>
                      <a:round/>
                      <a:headEnd type="none" w="med" len="med"/>
                      <a:tailEnd type="none" w="med" len="med"/>
                    </a:lnT>
                    <a:lnB w="12700" cap="flat" cmpd="sng" algn="ctr">
                      <a:solidFill>
                        <a:srgbClr val="0F4C8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23252289"/>
                  </a:ext>
                </a:extLst>
              </a:tr>
            </a:tbl>
          </a:graphicData>
        </a:graphic>
      </p:graphicFrame>
    </p:spTree>
    <p:extLst>
      <p:ext uri="{BB962C8B-B14F-4D97-AF65-F5344CB8AC3E}">
        <p14:creationId xmlns:p14="http://schemas.microsoft.com/office/powerpoint/2010/main" val="1453326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7A2B-B9B0-FF3C-9780-2008B3CD4FB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185BB1-CCDA-1D2D-D005-D025B7926A2F}"/>
              </a:ext>
            </a:extLst>
          </p:cNvPr>
          <p:cNvSpPr>
            <a:spLocks noGrp="1"/>
          </p:cNvSpPr>
          <p:nvPr>
            <p:ph type="title"/>
          </p:nvPr>
        </p:nvSpPr>
        <p:spPr/>
        <p:txBody>
          <a:bodyPr/>
          <a:lstStyle/>
          <a:p>
            <a:r>
              <a:rPr lang="nl-BE"/>
              <a:t>Wat is BelRAI ? </a:t>
            </a:r>
          </a:p>
        </p:txBody>
      </p:sp>
      <p:sp>
        <p:nvSpPr>
          <p:cNvPr id="3" name="Tijdelijke aanduiding voor inhoud 2">
            <a:extLst>
              <a:ext uri="{FF2B5EF4-FFF2-40B4-BE49-F238E27FC236}">
                <a16:creationId xmlns:a16="http://schemas.microsoft.com/office/drawing/2014/main" id="{32174A62-BF51-56AC-5BEC-C6E1EE9553CB}"/>
              </a:ext>
            </a:extLst>
          </p:cNvPr>
          <p:cNvSpPr>
            <a:spLocks noGrp="1"/>
          </p:cNvSpPr>
          <p:nvPr>
            <p:ph sz="half" idx="1"/>
          </p:nvPr>
        </p:nvSpPr>
        <p:spPr>
          <a:xfrm>
            <a:off x="731518" y="1302472"/>
            <a:ext cx="7980482" cy="4064923"/>
          </a:xfrm>
        </p:spPr>
        <p:txBody>
          <a:bodyPr/>
          <a:lstStyle/>
          <a:p>
            <a:pPr lvl="0">
              <a:defRPr/>
            </a:pPr>
            <a:r>
              <a:rPr lang="nl-BE" sz="2000">
                <a:solidFill>
                  <a:srgbClr val="373636"/>
                </a:solidFill>
                <a:ea typeface="Calibri" panose="020F0502020204030204" pitchFamily="34" charset="0"/>
              </a:rPr>
              <a:t>Belgische versie van de wetenschappelijk onderbouwde </a:t>
            </a:r>
            <a:r>
              <a:rPr lang="nl-BE" sz="2000" b="1" err="1">
                <a:solidFill>
                  <a:srgbClr val="373636"/>
                </a:solidFill>
                <a:ea typeface="Calibri" panose="020F0502020204030204" pitchFamily="34" charset="0"/>
              </a:rPr>
              <a:t>interRAI</a:t>
            </a:r>
            <a:r>
              <a:rPr lang="nl-BE" sz="2000" b="1">
                <a:solidFill>
                  <a:srgbClr val="373636"/>
                </a:solidFill>
                <a:ea typeface="Calibri" panose="020F0502020204030204" pitchFamily="34" charset="0"/>
              </a:rPr>
              <a:t>-instrumenten</a:t>
            </a:r>
            <a:r>
              <a:rPr lang="nl-BE" sz="2000">
                <a:solidFill>
                  <a:srgbClr val="373636"/>
                </a:solidFill>
                <a:ea typeface="Calibri" panose="020F0502020204030204" pitchFamily="34" charset="0"/>
              </a:rPr>
              <a:t>, aangepast aan de Belgische context</a:t>
            </a:r>
          </a:p>
          <a:p>
            <a:pPr lvl="0">
              <a:buNone/>
              <a:defRPr/>
            </a:pPr>
            <a:endParaRPr lang="nl-BE" sz="2000">
              <a:solidFill>
                <a:srgbClr val="373636"/>
              </a:solidFill>
              <a:ea typeface="Calibri" panose="020F0502020204030204" pitchFamily="34" charset="0"/>
            </a:endParaRPr>
          </a:p>
          <a:p>
            <a:pPr lvl="0">
              <a:defRPr/>
            </a:pPr>
            <a:r>
              <a:rPr lang="nl-BE" sz="2000">
                <a:solidFill>
                  <a:srgbClr val="373636"/>
                </a:solidFill>
                <a:ea typeface="Calibri" panose="020F0502020204030204" pitchFamily="34" charset="0"/>
              </a:rPr>
              <a:t>Wat is </a:t>
            </a:r>
            <a:r>
              <a:rPr lang="nl-BE" sz="2000" err="1">
                <a:solidFill>
                  <a:srgbClr val="373636"/>
                </a:solidFill>
                <a:ea typeface="Calibri" panose="020F0502020204030204" pitchFamily="34" charset="0"/>
              </a:rPr>
              <a:t>interRAI</a:t>
            </a:r>
            <a:r>
              <a:rPr lang="nl-BE" sz="2000">
                <a:solidFill>
                  <a:srgbClr val="373636"/>
                </a:solidFill>
                <a:ea typeface="Calibri" panose="020F0502020204030204" pitchFamily="34" charset="0"/>
              </a:rPr>
              <a:t>? </a:t>
            </a:r>
          </a:p>
          <a:p>
            <a:pPr marL="575945" lvl="1" indent="-287655">
              <a:defRPr/>
            </a:pPr>
            <a:r>
              <a:rPr lang="nl-BE" sz="1800">
                <a:solidFill>
                  <a:prstClr val="white">
                    <a:lumMod val="50000"/>
                  </a:prstClr>
                </a:solidFill>
                <a:ea typeface="Calibri" panose="020F0502020204030204" pitchFamily="34" charset="0"/>
              </a:rPr>
              <a:t>Internationaal consortium </a:t>
            </a:r>
            <a:endParaRPr lang="nl-NL" sz="1800">
              <a:solidFill>
                <a:prstClr val="white">
                  <a:lumMod val="50000"/>
                </a:prstClr>
              </a:solidFill>
              <a:ea typeface="Calibri" panose="020F0502020204030204" pitchFamily="34" charset="0"/>
            </a:endParaRPr>
          </a:p>
          <a:p>
            <a:pPr marL="575945" lvl="1" indent="-287655">
              <a:defRPr/>
            </a:pPr>
            <a:r>
              <a:rPr lang="nl-BE" sz="1800">
                <a:solidFill>
                  <a:prstClr val="white">
                    <a:lumMod val="50000"/>
                  </a:prstClr>
                </a:solidFill>
                <a:ea typeface="Calibri" panose="020F0502020204030204" pitchFamily="34" charset="0"/>
              </a:rPr>
              <a:t>Doel: kwaliteit van zorg verbeteren</a:t>
            </a:r>
            <a:endParaRPr lang="nl-NL" sz="1800">
              <a:solidFill>
                <a:prstClr val="white">
                  <a:lumMod val="50000"/>
                </a:prstClr>
              </a:solidFill>
              <a:ea typeface="Calibri" panose="020F0502020204030204" pitchFamily="34" charset="0"/>
            </a:endParaRPr>
          </a:p>
          <a:p>
            <a:pPr marL="575945" lvl="1" indent="-287655">
              <a:defRPr/>
            </a:pPr>
            <a:r>
              <a:rPr lang="nl-BE" sz="1800">
                <a:solidFill>
                  <a:prstClr val="white">
                    <a:lumMod val="50000"/>
                  </a:prstClr>
                </a:solidFill>
                <a:ea typeface="Calibri" panose="020F0502020204030204" pitchFamily="34" charset="0"/>
              </a:rPr>
              <a:t>Ontwikkeling en evaluatie van +20 instrumenten</a:t>
            </a:r>
          </a:p>
          <a:p>
            <a:pPr marL="575945" lvl="1" indent="-287655">
              <a:defRPr/>
            </a:pPr>
            <a:r>
              <a:rPr lang="nl-BE" sz="1800">
                <a:solidFill>
                  <a:prstClr val="white">
                    <a:lumMod val="50000"/>
                  </a:prstClr>
                </a:solidFill>
                <a:ea typeface="Calibri" panose="020F0502020204030204" pitchFamily="34" charset="0"/>
              </a:rPr>
              <a:t>&gt;45 landen</a:t>
            </a:r>
          </a:p>
          <a:p>
            <a:pPr marL="288290" lvl="1" indent="0">
              <a:buNone/>
              <a:defRPr/>
            </a:pPr>
            <a:endParaRPr lang="nl-BE" sz="1800">
              <a:solidFill>
                <a:prstClr val="white">
                  <a:lumMod val="50000"/>
                </a:prstClr>
              </a:solidFill>
              <a:ea typeface="Calibri" panose="020F0502020204030204" pitchFamily="34" charset="0"/>
            </a:endParaRPr>
          </a:p>
          <a:p>
            <a:pPr lvl="0">
              <a:defRPr/>
            </a:pPr>
            <a:r>
              <a:rPr lang="nl-BE" sz="2000">
                <a:solidFill>
                  <a:srgbClr val="373636"/>
                </a:solidFill>
                <a:ea typeface="Calibri" panose="020F0502020204030204" pitchFamily="34" charset="0"/>
              </a:rPr>
              <a:t>(Uitgebreide) </a:t>
            </a:r>
            <a:r>
              <a:rPr lang="nl-BE" sz="2000" b="1">
                <a:ea typeface="Calibri" panose="020F0502020204030204" pitchFamily="34" charset="0"/>
              </a:rPr>
              <a:t>inschalingsinstrumenten</a:t>
            </a:r>
            <a:r>
              <a:rPr lang="nl-BE" sz="2000">
                <a:ea typeface="Calibri" panose="020F0502020204030204" pitchFamily="34" charset="0"/>
              </a:rPr>
              <a:t> waarbij hulpverleners het </a:t>
            </a:r>
            <a:r>
              <a:rPr lang="nl-BE" sz="2000" b="1">
                <a:ea typeface="Calibri" panose="020F0502020204030204" pitchFamily="34" charset="0"/>
              </a:rPr>
              <a:t>functioneren</a:t>
            </a:r>
            <a:r>
              <a:rPr lang="nl-BE" sz="2000">
                <a:ea typeface="Calibri" panose="020F0502020204030204" pitchFamily="34" charset="0"/>
              </a:rPr>
              <a:t> en de </a:t>
            </a:r>
            <a:r>
              <a:rPr lang="nl-BE" sz="2000" b="1">
                <a:ea typeface="Calibri" panose="020F0502020204030204" pitchFamily="34" charset="0"/>
              </a:rPr>
              <a:t>zorgnoden</a:t>
            </a:r>
            <a:r>
              <a:rPr lang="nl-BE" sz="2000">
                <a:ea typeface="Calibri" panose="020F0502020204030204" pitchFamily="34" charset="0"/>
              </a:rPr>
              <a:t> van zorgbehoevende personen op een </a:t>
            </a:r>
            <a:r>
              <a:rPr lang="nl-BE" sz="2000" b="1">
                <a:ea typeface="Calibri" panose="020F0502020204030204" pitchFamily="34" charset="0"/>
              </a:rPr>
              <a:t>gestandaardiseerde manier </a:t>
            </a:r>
            <a:r>
              <a:rPr lang="nl-BE" sz="2000">
                <a:ea typeface="Calibri" panose="020F0502020204030204" pitchFamily="34" charset="0"/>
              </a:rPr>
              <a:t>in kaart brengen met als doel de </a:t>
            </a:r>
            <a:r>
              <a:rPr lang="nl-BE" sz="2000" b="1">
                <a:ea typeface="Calibri" panose="020F0502020204030204" pitchFamily="34" charset="0"/>
              </a:rPr>
              <a:t>kwaliteit en continuïteit van zorg </a:t>
            </a:r>
            <a:r>
              <a:rPr lang="nl-BE" sz="2000">
                <a:ea typeface="Calibri" panose="020F0502020204030204" pitchFamily="34" charset="0"/>
              </a:rPr>
              <a:t>te optimaliseren</a:t>
            </a:r>
          </a:p>
          <a:p>
            <a:pPr>
              <a:buNone/>
            </a:pPr>
            <a:endParaRPr lang="nl-BE"/>
          </a:p>
        </p:txBody>
      </p:sp>
    </p:spTree>
    <p:extLst>
      <p:ext uri="{BB962C8B-B14F-4D97-AF65-F5344CB8AC3E}">
        <p14:creationId xmlns:p14="http://schemas.microsoft.com/office/powerpoint/2010/main" val="4218624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A21DA-1E54-CE6B-54AE-71C5564EFE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47EB5E-529C-3212-2AEF-A2AE3FC839C7}"/>
              </a:ext>
            </a:extLst>
          </p:cNvPr>
          <p:cNvSpPr>
            <a:spLocks noGrp="1"/>
          </p:cNvSpPr>
          <p:nvPr>
            <p:ph type="title"/>
          </p:nvPr>
        </p:nvSpPr>
        <p:spPr/>
        <p:txBody>
          <a:bodyPr/>
          <a:lstStyle/>
          <a:p>
            <a:r>
              <a:rPr lang="nl-BE"/>
              <a:t>Wat is BelRAI?</a:t>
            </a:r>
          </a:p>
        </p:txBody>
      </p:sp>
      <p:sp>
        <p:nvSpPr>
          <p:cNvPr id="3" name="Tijdelijke aanduiding voor inhoud 2">
            <a:extLst>
              <a:ext uri="{FF2B5EF4-FFF2-40B4-BE49-F238E27FC236}">
                <a16:creationId xmlns:a16="http://schemas.microsoft.com/office/drawing/2014/main" id="{2A4B9607-CE7E-E9C0-E5CB-09E06E0B18DA}"/>
              </a:ext>
            </a:extLst>
          </p:cNvPr>
          <p:cNvSpPr>
            <a:spLocks noGrp="1"/>
          </p:cNvSpPr>
          <p:nvPr>
            <p:ph sz="half" idx="1"/>
          </p:nvPr>
        </p:nvSpPr>
        <p:spPr>
          <a:xfrm>
            <a:off x="731518" y="1302472"/>
            <a:ext cx="7980482" cy="4064923"/>
          </a:xfrm>
        </p:spPr>
        <p:txBody>
          <a:bodyPr/>
          <a:lstStyle/>
          <a:p>
            <a:pPr marL="0" marR="0" lvl="0" indent="0" algn="l" defTabSz="685800" rtl="0" eaLnBrk="1" fontAlgn="auto" latinLnBrk="0" hangingPunct="1">
              <a:lnSpc>
                <a:spcPct val="90000"/>
              </a:lnSpc>
              <a:spcBef>
                <a:spcPts val="225"/>
              </a:spcBef>
              <a:spcAft>
                <a:spcPts val="0"/>
              </a:spcAft>
              <a:buClrTx/>
              <a:buSzPct val="90000"/>
              <a:buFontTx/>
              <a:buBlip>
                <a:blip r:embed="rId3"/>
              </a:buBlip>
              <a:tabLst/>
              <a:defRPr/>
            </a:pPr>
            <a:r>
              <a:rPr kumimoji="0" lang="nl-BE" sz="2000" b="0" i="0" u="none" strike="noStrike" kern="1200" cap="none" spc="0" normalizeH="0" baseline="0" noProof="0">
                <a:ln>
                  <a:noFill/>
                </a:ln>
                <a:solidFill>
                  <a:srgbClr val="373636"/>
                </a:solidFill>
                <a:effectLst/>
                <a:uLnTx/>
                <a:uFillTx/>
                <a:ea typeface="Calibri" panose="020F0502020204030204" pitchFamily="34" charset="0"/>
              </a:rPr>
              <a:t>Verzamelen </a:t>
            </a:r>
            <a:r>
              <a:rPr kumimoji="0" lang="nl-NL" sz="2000" b="0" i="0" u="none" strike="noStrike" kern="1200" cap="none" spc="0" normalizeH="0" baseline="0" noProof="0">
                <a:ln>
                  <a:noFill/>
                </a:ln>
                <a:solidFill>
                  <a:srgbClr val="373636"/>
                </a:solidFill>
                <a:effectLst/>
                <a:uLnTx/>
                <a:uFillTx/>
                <a:ea typeface="Calibri" panose="020F0502020204030204" pitchFamily="34" charset="0"/>
              </a:rPr>
              <a:t>informatie over </a:t>
            </a:r>
            <a:r>
              <a:rPr kumimoji="0" lang="nl-NL" sz="2000" b="1" i="0" u="none" strike="noStrike" kern="1200" cap="none" spc="0" normalizeH="0" baseline="0" noProof="0">
                <a:ln>
                  <a:noFill/>
                </a:ln>
                <a:solidFill>
                  <a:srgbClr val="373636"/>
                </a:solidFill>
                <a:effectLst/>
                <a:uLnTx/>
                <a:uFillTx/>
                <a:ea typeface="Calibri" panose="020F0502020204030204" pitchFamily="34" charset="0"/>
              </a:rPr>
              <a:t>verschillende domeinen </a:t>
            </a:r>
            <a:r>
              <a:rPr kumimoji="0" lang="nl-NL" sz="2000" b="0" i="0" u="none" strike="noStrike" kern="1200" cap="none" spc="0" normalizeH="0" baseline="0" noProof="0">
                <a:ln>
                  <a:noFill/>
                </a:ln>
                <a:solidFill>
                  <a:srgbClr val="373636"/>
                </a:solidFill>
                <a:effectLst/>
                <a:uLnTx/>
                <a:uFillTx/>
                <a:ea typeface="Calibri" panose="020F0502020204030204" pitchFamily="34" charset="0"/>
              </a:rPr>
              <a:t>van het persoonlijk functioneren:</a:t>
            </a:r>
          </a:p>
          <a:p>
            <a:pPr marL="432000" marR="0" lvl="1" indent="-216000" algn="l" defTabSz="685800" rtl="0" eaLnBrk="1" fontAlgn="auto" latinLnBrk="0" hangingPunct="1">
              <a:lnSpc>
                <a:spcPct val="90000"/>
              </a:lnSpc>
              <a:spcBef>
                <a:spcPts val="225"/>
              </a:spcBef>
              <a:spcAft>
                <a:spcPts val="0"/>
              </a:spcAft>
              <a:buClrTx/>
              <a:buSzPct val="75000"/>
              <a:buFontTx/>
              <a:buBlip>
                <a:blip r:embed="rId4"/>
              </a:buBlip>
              <a:tabLst/>
              <a:defRPr/>
            </a:pPr>
            <a:r>
              <a:rPr kumimoji="0" lang="nl-NL" sz="1800" b="0" i="0" u="none" strike="noStrike" kern="1200" cap="none" spc="0" normalizeH="0" baseline="0" noProof="0">
                <a:ln>
                  <a:noFill/>
                </a:ln>
                <a:solidFill>
                  <a:prstClr val="white">
                    <a:lumMod val="50000"/>
                  </a:prstClr>
                </a:solidFill>
                <a:effectLst/>
                <a:uLnTx/>
                <a:uFillTx/>
                <a:ea typeface="Calibri" panose="020F0502020204030204" pitchFamily="34" charset="0"/>
              </a:rPr>
              <a:t>Cognitief, fysiek, psychisch, sociaal, spiritueel,… </a:t>
            </a:r>
          </a:p>
          <a:p>
            <a:pPr marL="216000" marR="0" lvl="1" indent="0" algn="l" defTabSz="685800" rtl="0" eaLnBrk="1" fontAlgn="auto" latinLnBrk="0" hangingPunct="1">
              <a:lnSpc>
                <a:spcPct val="90000"/>
              </a:lnSpc>
              <a:spcBef>
                <a:spcPts val="225"/>
              </a:spcBef>
              <a:spcAft>
                <a:spcPts val="0"/>
              </a:spcAft>
              <a:buClrTx/>
              <a:buSzPct val="75000"/>
              <a:buFontTx/>
              <a:buNone/>
              <a:tabLst/>
              <a:defRPr/>
            </a:pPr>
            <a:endParaRPr kumimoji="0" lang="nl-NL" sz="1800" b="0" i="0" u="none" strike="noStrike" kern="1200" cap="none" spc="0" normalizeH="0" baseline="0" noProof="0">
              <a:ln>
                <a:noFill/>
              </a:ln>
              <a:solidFill>
                <a:prstClr val="white">
                  <a:lumMod val="50000"/>
                </a:prstClr>
              </a:solidFill>
              <a:effectLst/>
              <a:uLnTx/>
              <a:uFillTx/>
              <a:ea typeface="Calibri" panose="020F0502020204030204" pitchFamily="34" charset="0"/>
            </a:endParaRPr>
          </a:p>
          <a:p>
            <a:pPr marL="0" marR="0" lvl="0" indent="0" algn="l" defTabSz="685800" rtl="0" eaLnBrk="1" fontAlgn="auto" latinLnBrk="0" hangingPunct="1">
              <a:lnSpc>
                <a:spcPct val="90000"/>
              </a:lnSpc>
              <a:spcBef>
                <a:spcPts val="225"/>
              </a:spcBef>
              <a:spcAft>
                <a:spcPts val="0"/>
              </a:spcAft>
              <a:buClrTx/>
              <a:buSzPct val="90000"/>
              <a:buFontTx/>
              <a:buBlip>
                <a:blip r:embed="rId3"/>
              </a:buBlip>
              <a:tabLst/>
              <a:defRPr/>
            </a:pPr>
            <a:r>
              <a:rPr kumimoji="0" lang="nl-NL" sz="2000" b="0" i="0" u="none" strike="noStrike" kern="1200" cap="none" spc="0" normalizeH="0" baseline="0" noProof="0">
                <a:ln>
                  <a:noFill/>
                </a:ln>
                <a:solidFill>
                  <a:srgbClr val="373636"/>
                </a:solidFill>
                <a:effectLst/>
                <a:uLnTx/>
                <a:uFillTx/>
                <a:ea typeface="Calibri" panose="020F0502020204030204" pitchFamily="34" charset="0"/>
              </a:rPr>
              <a:t>Verschillende “</a:t>
            </a:r>
            <a:r>
              <a:rPr kumimoji="0" lang="nl-NL" sz="2000" b="1" i="0" u="none" strike="noStrike" kern="1200" cap="none" spc="0" normalizeH="0" baseline="0" noProof="0">
                <a:ln>
                  <a:noFill/>
                </a:ln>
                <a:solidFill>
                  <a:srgbClr val="373636"/>
                </a:solidFill>
                <a:effectLst/>
                <a:uLnTx/>
                <a:uFillTx/>
                <a:ea typeface="Calibri" panose="020F0502020204030204" pitchFamily="34" charset="0"/>
              </a:rPr>
              <a:t>types</a:t>
            </a:r>
            <a:r>
              <a:rPr kumimoji="0" lang="nl-NL" sz="2000" b="0" i="0" u="none" strike="noStrike" kern="1200" cap="none" spc="0" normalizeH="0" baseline="0" noProof="0">
                <a:ln>
                  <a:noFill/>
                </a:ln>
                <a:solidFill>
                  <a:srgbClr val="373636"/>
                </a:solidFill>
                <a:effectLst/>
                <a:uLnTx/>
                <a:uFillTx/>
                <a:ea typeface="Calibri" panose="020F0502020204030204" pitchFamily="34" charset="0"/>
              </a:rPr>
              <a:t>” instrumenten: </a:t>
            </a:r>
          </a:p>
          <a:p>
            <a:pPr marL="432000" lvl="1" indent="-216000" defTabSz="685800">
              <a:spcBef>
                <a:spcPts val="225"/>
              </a:spcBef>
              <a:defRPr/>
            </a:pPr>
            <a:r>
              <a:rPr lang="nl-NL" sz="1800">
                <a:solidFill>
                  <a:prstClr val="white">
                    <a:lumMod val="50000"/>
                  </a:prstClr>
                </a:solidFill>
                <a:ea typeface="Calibri" panose="020F0502020204030204" pitchFamily="34" charset="0"/>
              </a:rPr>
              <a:t>Uitgebreide instrumenten </a:t>
            </a:r>
          </a:p>
          <a:p>
            <a:pPr marL="432000" marR="0" lvl="1" indent="-216000" algn="l" defTabSz="685800" rtl="0" eaLnBrk="1" fontAlgn="auto" latinLnBrk="0" hangingPunct="1">
              <a:lnSpc>
                <a:spcPct val="90000"/>
              </a:lnSpc>
              <a:spcBef>
                <a:spcPts val="225"/>
              </a:spcBef>
              <a:spcAft>
                <a:spcPts val="0"/>
              </a:spcAft>
              <a:buClrTx/>
              <a:buSzPct val="75000"/>
              <a:buFontTx/>
              <a:buBlip>
                <a:blip r:embed="rId4"/>
              </a:buBlip>
              <a:tabLst/>
              <a:defRPr/>
            </a:pPr>
            <a:r>
              <a:rPr kumimoji="0" lang="nl-NL" sz="1800" b="0" i="0" u="none" strike="noStrike" kern="1200" cap="none" spc="0" normalizeH="0" baseline="0" noProof="0">
                <a:ln>
                  <a:noFill/>
                </a:ln>
                <a:solidFill>
                  <a:prstClr val="white">
                    <a:lumMod val="50000"/>
                  </a:prstClr>
                </a:solidFill>
                <a:effectLst/>
                <a:uLnTx/>
                <a:uFillTx/>
                <a:ea typeface="Calibri" panose="020F0502020204030204" pitchFamily="34" charset="0"/>
              </a:rPr>
              <a:t>Screener instrumenten</a:t>
            </a:r>
          </a:p>
          <a:p>
            <a:pPr marL="432000" marR="0" lvl="1" indent="-216000" algn="l" defTabSz="685800" rtl="0" eaLnBrk="1" fontAlgn="auto" latinLnBrk="0" hangingPunct="1">
              <a:lnSpc>
                <a:spcPct val="90000"/>
              </a:lnSpc>
              <a:spcBef>
                <a:spcPts val="225"/>
              </a:spcBef>
              <a:spcAft>
                <a:spcPts val="0"/>
              </a:spcAft>
              <a:buClrTx/>
              <a:buSzPct val="75000"/>
              <a:buFontTx/>
              <a:buBlip>
                <a:blip r:embed="rId4"/>
              </a:buBlip>
              <a:tabLst/>
              <a:defRPr/>
            </a:pPr>
            <a:r>
              <a:rPr kumimoji="0" lang="nl-NL" sz="1800" b="0" i="0" u="none" strike="noStrike" kern="1200" cap="none" spc="0" normalizeH="0" baseline="0" noProof="0">
                <a:ln>
                  <a:noFill/>
                </a:ln>
                <a:solidFill>
                  <a:prstClr val="white">
                    <a:lumMod val="50000"/>
                  </a:prstClr>
                </a:solidFill>
                <a:effectLst/>
                <a:uLnTx/>
                <a:uFillTx/>
                <a:ea typeface="Calibri" panose="020F0502020204030204" pitchFamily="34" charset="0"/>
              </a:rPr>
              <a:t>Supplementen </a:t>
            </a:r>
          </a:p>
          <a:p>
            <a:pPr marL="432000" marR="0" lvl="1" indent="-216000" algn="l" defTabSz="685800" rtl="0" eaLnBrk="1" fontAlgn="auto" latinLnBrk="0" hangingPunct="1">
              <a:lnSpc>
                <a:spcPct val="90000"/>
              </a:lnSpc>
              <a:spcBef>
                <a:spcPts val="225"/>
              </a:spcBef>
              <a:spcAft>
                <a:spcPts val="0"/>
              </a:spcAft>
              <a:buClrTx/>
              <a:buSzPct val="75000"/>
              <a:buFontTx/>
              <a:buBlip>
                <a:blip r:embed="rId4"/>
              </a:buBlip>
              <a:tabLst/>
              <a:defRPr/>
            </a:pPr>
            <a:r>
              <a:rPr kumimoji="0" lang="nl-NL" sz="1800" b="0" i="0" u="none" strike="noStrike" kern="1200" cap="none" spc="0" normalizeH="0" baseline="0" noProof="0">
                <a:ln>
                  <a:noFill/>
                </a:ln>
                <a:solidFill>
                  <a:prstClr val="white">
                    <a:lumMod val="50000"/>
                  </a:prstClr>
                </a:solidFill>
                <a:effectLst/>
                <a:uLnTx/>
                <a:uFillTx/>
                <a:ea typeface="Calibri" panose="020F0502020204030204" pitchFamily="34" charset="0"/>
              </a:rPr>
              <a:t>Zelfbeoordelingsinstrumenten </a:t>
            </a:r>
          </a:p>
          <a:p>
            <a:pPr marL="216000" marR="0" lvl="1" indent="0" algn="l" defTabSz="685800" rtl="0" eaLnBrk="1" fontAlgn="auto" latinLnBrk="0" hangingPunct="1">
              <a:lnSpc>
                <a:spcPct val="90000"/>
              </a:lnSpc>
              <a:spcBef>
                <a:spcPts val="225"/>
              </a:spcBef>
              <a:spcAft>
                <a:spcPts val="0"/>
              </a:spcAft>
              <a:buClrTx/>
              <a:buSzPct val="75000"/>
              <a:buFontTx/>
              <a:buNone/>
              <a:tabLst/>
              <a:defRPr/>
            </a:pPr>
            <a:endParaRPr kumimoji="0" lang="nl-NL" sz="1800" b="0" i="0" u="none" strike="noStrike" kern="1200" cap="none" spc="0" normalizeH="0" baseline="0" noProof="0">
              <a:ln>
                <a:noFill/>
              </a:ln>
              <a:solidFill>
                <a:prstClr val="white">
                  <a:lumMod val="50000"/>
                </a:prstClr>
              </a:solidFill>
              <a:effectLst/>
              <a:uLnTx/>
              <a:uFillTx/>
              <a:ea typeface="Calibri" panose="020F0502020204030204" pitchFamily="34" charset="0"/>
            </a:endParaRPr>
          </a:p>
          <a:p>
            <a:pPr marL="0" marR="0" lvl="0" indent="0" algn="l" defTabSz="685800" rtl="0" eaLnBrk="1" fontAlgn="auto" latinLnBrk="0" hangingPunct="1">
              <a:lnSpc>
                <a:spcPct val="90000"/>
              </a:lnSpc>
              <a:spcBef>
                <a:spcPts val="225"/>
              </a:spcBef>
              <a:spcAft>
                <a:spcPts val="0"/>
              </a:spcAft>
              <a:buClrTx/>
              <a:buSzPct val="90000"/>
              <a:buFontTx/>
              <a:buBlip>
                <a:blip r:embed="rId3"/>
              </a:buBlip>
              <a:tabLst/>
              <a:defRPr/>
            </a:pPr>
            <a:r>
              <a:rPr kumimoji="0" lang="nl-NL" sz="2000" b="0" i="0" u="none" strike="noStrike" kern="1200" cap="none" spc="0" normalizeH="0" baseline="0" noProof="0">
                <a:ln>
                  <a:noFill/>
                </a:ln>
                <a:solidFill>
                  <a:srgbClr val="373636"/>
                </a:solidFill>
                <a:effectLst/>
                <a:uLnTx/>
                <a:uFillTx/>
                <a:ea typeface="Calibri" panose="020F0502020204030204" pitchFamily="34" charset="0"/>
              </a:rPr>
              <a:t>Achter elk instrument zitten </a:t>
            </a:r>
            <a:r>
              <a:rPr kumimoji="0" lang="nl-NL" sz="2000" b="1" i="0" u="none" strike="noStrike" kern="1200" cap="none" spc="0" normalizeH="0" baseline="0" noProof="0">
                <a:ln>
                  <a:noFill/>
                </a:ln>
                <a:solidFill>
                  <a:srgbClr val="373636"/>
                </a:solidFill>
                <a:effectLst/>
                <a:uLnTx/>
                <a:uFillTx/>
                <a:ea typeface="Calibri" panose="020F0502020204030204" pitchFamily="34" charset="0"/>
              </a:rPr>
              <a:t>algoritmen</a:t>
            </a:r>
            <a:r>
              <a:rPr kumimoji="0" lang="nl-NL" sz="2000" b="0" i="0" u="none" strike="noStrike" kern="1200" cap="none" spc="0" normalizeH="0" baseline="0" noProof="0">
                <a:ln>
                  <a:noFill/>
                </a:ln>
                <a:solidFill>
                  <a:srgbClr val="373636"/>
                </a:solidFill>
                <a:effectLst/>
                <a:uLnTx/>
                <a:uFillTx/>
                <a:ea typeface="Calibri" panose="020F0502020204030204" pitchFamily="34" charset="0"/>
              </a:rPr>
              <a:t> die automatisch </a:t>
            </a:r>
            <a:r>
              <a:rPr kumimoji="0" lang="nl-NL" sz="2000" b="1" i="0" u="none" strike="noStrike" kern="1200" cap="none" spc="0" normalizeH="0" baseline="0" noProof="0">
                <a:ln>
                  <a:noFill/>
                </a:ln>
                <a:solidFill>
                  <a:srgbClr val="373636"/>
                </a:solidFill>
                <a:effectLst/>
                <a:uLnTx/>
                <a:uFillTx/>
                <a:ea typeface="Calibri" panose="020F0502020204030204" pitchFamily="34" charset="0"/>
              </a:rPr>
              <a:t>wetenschappelijk onderbouwde resultaten</a:t>
            </a:r>
            <a:r>
              <a:rPr kumimoji="0" lang="nl-NL" sz="2000" b="0" i="0" u="none" strike="noStrike" kern="1200" cap="none" spc="0" normalizeH="0" baseline="0" noProof="0">
                <a:ln>
                  <a:noFill/>
                </a:ln>
                <a:solidFill>
                  <a:srgbClr val="373636"/>
                </a:solidFill>
                <a:effectLst/>
                <a:uLnTx/>
                <a:uFillTx/>
                <a:ea typeface="Calibri" panose="020F0502020204030204" pitchFamily="34" charset="0"/>
              </a:rPr>
              <a:t> kunnen berekenen</a:t>
            </a:r>
          </a:p>
          <a:p>
            <a:pPr marL="0" marR="0" lvl="0" indent="0" algn="l" defTabSz="685800" rtl="0" eaLnBrk="1" fontAlgn="auto" latinLnBrk="0" hangingPunct="1">
              <a:lnSpc>
                <a:spcPct val="90000"/>
              </a:lnSpc>
              <a:spcBef>
                <a:spcPts val="225"/>
              </a:spcBef>
              <a:spcAft>
                <a:spcPts val="0"/>
              </a:spcAft>
              <a:buClrTx/>
              <a:buSzPct val="90000"/>
              <a:buFontTx/>
              <a:buBlip>
                <a:blip r:embed="rId3"/>
              </a:buBlip>
              <a:tabLst/>
              <a:defRPr/>
            </a:pPr>
            <a:endParaRPr kumimoji="0" lang="nl-NL" sz="2000" b="0" i="0" u="none" strike="noStrike" kern="1200" cap="none" spc="0" normalizeH="0" baseline="0" noProof="0">
              <a:ln>
                <a:noFill/>
              </a:ln>
              <a:solidFill>
                <a:srgbClr val="373636"/>
              </a:solidFill>
              <a:effectLst/>
              <a:uLnTx/>
              <a:uFillTx/>
              <a:ea typeface="Calibri" panose="020F0502020204030204" pitchFamily="34" charset="0"/>
            </a:endParaRPr>
          </a:p>
          <a:p>
            <a:pPr marL="0" marR="0" lvl="0" indent="0" algn="l" defTabSz="685800" rtl="0" eaLnBrk="1" fontAlgn="auto" latinLnBrk="0" hangingPunct="1">
              <a:lnSpc>
                <a:spcPct val="90000"/>
              </a:lnSpc>
              <a:spcBef>
                <a:spcPts val="225"/>
              </a:spcBef>
              <a:spcAft>
                <a:spcPts val="0"/>
              </a:spcAft>
              <a:buClrTx/>
              <a:buSzPct val="90000"/>
              <a:buFontTx/>
              <a:buBlip>
                <a:blip r:embed="rId3"/>
              </a:buBlip>
              <a:tabLst/>
              <a:defRPr/>
            </a:pPr>
            <a:r>
              <a:rPr kumimoji="0" lang="nl-BE" sz="2000" b="0" i="0" u="none" strike="noStrike" kern="1200" cap="none" spc="0" normalizeH="0" baseline="0" noProof="0">
                <a:ln>
                  <a:noFill/>
                </a:ln>
                <a:solidFill>
                  <a:srgbClr val="373636"/>
                </a:solidFill>
                <a:effectLst/>
                <a:uLnTx/>
                <a:uFillTx/>
                <a:ea typeface="Calibri" panose="020F0502020204030204" pitchFamily="34" charset="0"/>
              </a:rPr>
              <a:t>BelRAI wordt </a:t>
            </a:r>
            <a:r>
              <a:rPr kumimoji="0" lang="nl-BE" sz="2000" b="1" i="0" u="none" strike="noStrike" kern="1200" cap="none" spc="0" normalizeH="0" baseline="0" noProof="0">
                <a:ln>
                  <a:noFill/>
                </a:ln>
                <a:solidFill>
                  <a:srgbClr val="373636"/>
                </a:solidFill>
                <a:effectLst/>
                <a:uLnTx/>
                <a:uFillTx/>
                <a:ea typeface="Calibri" panose="020F0502020204030204" pitchFamily="34" charset="0"/>
              </a:rPr>
              <a:t>digitaal</a:t>
            </a:r>
            <a:r>
              <a:rPr kumimoji="0" lang="nl-BE" sz="2000" b="0" i="0" u="none" strike="noStrike" kern="1200" cap="none" spc="0" normalizeH="0" baseline="0" noProof="0">
                <a:ln>
                  <a:noFill/>
                </a:ln>
                <a:solidFill>
                  <a:srgbClr val="373636"/>
                </a:solidFill>
                <a:effectLst/>
                <a:uLnTx/>
                <a:uFillTx/>
                <a:ea typeface="Calibri" panose="020F0502020204030204" pitchFamily="34" charset="0"/>
              </a:rPr>
              <a:t> gebruikt via het </a:t>
            </a:r>
            <a:r>
              <a:rPr kumimoji="0" lang="nl-BE" sz="2000" b="1" i="0" u="none" strike="noStrike" kern="1200" cap="none" spc="0" normalizeH="0" baseline="0" noProof="0">
                <a:ln>
                  <a:noFill/>
                </a:ln>
                <a:solidFill>
                  <a:srgbClr val="373636"/>
                </a:solidFill>
                <a:effectLst/>
                <a:uLnTx/>
                <a:uFillTx/>
                <a:ea typeface="Calibri" panose="020F0502020204030204" pitchFamily="34" charset="0"/>
              </a:rPr>
              <a:t>Vlaams IT-platform BelRAI</a:t>
            </a:r>
          </a:p>
          <a:p>
            <a:endParaRPr lang="nl-BE"/>
          </a:p>
        </p:txBody>
      </p:sp>
    </p:spTree>
    <p:extLst>
      <p:ext uri="{BB962C8B-B14F-4D97-AF65-F5344CB8AC3E}">
        <p14:creationId xmlns:p14="http://schemas.microsoft.com/office/powerpoint/2010/main" val="152294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BB6E1-7CA2-DA8D-DD0B-3FD740BA52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5A66EC-B978-20A0-F43D-3C1CA873FF77}"/>
              </a:ext>
            </a:extLst>
          </p:cNvPr>
          <p:cNvSpPr>
            <a:spLocks noGrp="1"/>
          </p:cNvSpPr>
          <p:nvPr>
            <p:ph type="ctrTitle"/>
          </p:nvPr>
        </p:nvSpPr>
        <p:spPr>
          <a:xfrm>
            <a:off x="404902" y="658375"/>
            <a:ext cx="4167098" cy="1943999"/>
          </a:xfrm>
        </p:spPr>
        <p:txBody>
          <a:bodyPr/>
          <a:lstStyle/>
          <a:p>
            <a:r>
              <a:rPr lang="nl-NL"/>
              <a:t>Wat is het zorgbudget voor ouderen met een zorgnood (ZB0)? </a:t>
            </a:r>
            <a:endParaRPr lang="nl-BE"/>
          </a:p>
        </p:txBody>
      </p:sp>
    </p:spTree>
    <p:extLst>
      <p:ext uri="{BB962C8B-B14F-4D97-AF65-F5344CB8AC3E}">
        <p14:creationId xmlns:p14="http://schemas.microsoft.com/office/powerpoint/2010/main" val="120267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C15C31-BD26-B148-2CC3-D33B09443E93}"/>
              </a:ext>
            </a:extLst>
          </p:cNvPr>
          <p:cNvSpPr>
            <a:spLocks noGrp="1"/>
          </p:cNvSpPr>
          <p:nvPr>
            <p:ph type="title"/>
          </p:nvPr>
        </p:nvSpPr>
        <p:spPr/>
        <p:txBody>
          <a:bodyPr/>
          <a:lstStyle/>
          <a:p>
            <a:r>
              <a:rPr lang="nl-BE"/>
              <a:t>Welke BelRAI-instrumenten zijn er? </a:t>
            </a:r>
          </a:p>
        </p:txBody>
      </p:sp>
      <p:graphicFrame>
        <p:nvGraphicFramePr>
          <p:cNvPr id="4" name="Content Placeholder 4">
            <a:extLst>
              <a:ext uri="{FF2B5EF4-FFF2-40B4-BE49-F238E27FC236}">
                <a16:creationId xmlns:a16="http://schemas.microsoft.com/office/drawing/2014/main" id="{F4A17349-FCDB-1C08-4131-45F384123A37}"/>
              </a:ext>
            </a:extLst>
          </p:cNvPr>
          <p:cNvGraphicFramePr>
            <a:graphicFrameLocks/>
          </p:cNvGraphicFramePr>
          <p:nvPr>
            <p:extLst>
              <p:ext uri="{D42A27DB-BD31-4B8C-83A1-F6EECF244321}">
                <p14:modId xmlns:p14="http://schemas.microsoft.com/office/powerpoint/2010/main" val="1920119610"/>
              </p:ext>
            </p:extLst>
          </p:nvPr>
        </p:nvGraphicFramePr>
        <p:xfrm>
          <a:off x="-1150620" y="1136299"/>
          <a:ext cx="7867073" cy="4585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al 7">
            <a:extLst>
              <a:ext uri="{FF2B5EF4-FFF2-40B4-BE49-F238E27FC236}">
                <a16:creationId xmlns:a16="http://schemas.microsoft.com/office/drawing/2014/main" id="{27806D62-BA27-441F-9582-6F68371AC4F8}"/>
              </a:ext>
            </a:extLst>
          </p:cNvPr>
          <p:cNvSpPr/>
          <p:nvPr/>
        </p:nvSpPr>
        <p:spPr>
          <a:xfrm>
            <a:off x="1853479" y="2599960"/>
            <a:ext cx="1845455" cy="1837120"/>
          </a:xfrm>
          <a:prstGeom prst="ellipse">
            <a:avLst/>
          </a:prstGeom>
          <a:noFill/>
          <a:ln>
            <a:solidFill>
              <a:schemeClr val="accent1"/>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ijdelijke aanduiding voor inhoud 3">
            <a:extLst>
              <a:ext uri="{FF2B5EF4-FFF2-40B4-BE49-F238E27FC236}">
                <a16:creationId xmlns:a16="http://schemas.microsoft.com/office/drawing/2014/main" id="{5CC86C48-F44D-D5F6-1FAC-E3399BC8EB5D}"/>
              </a:ext>
            </a:extLst>
          </p:cNvPr>
          <p:cNvSpPr txBox="1">
            <a:spLocks/>
          </p:cNvSpPr>
          <p:nvPr/>
        </p:nvSpPr>
        <p:spPr>
          <a:xfrm>
            <a:off x="4572000" y="5012083"/>
            <a:ext cx="4434840" cy="948111"/>
          </a:xfrm>
          <a:prstGeom prst="rect">
            <a:avLst/>
          </a:prstGeom>
        </p:spPr>
        <p:txBody>
          <a:bodyPr vert="horz" lIns="0" tIns="0" rIns="0" bIns="0" rtlCol="0" anchor="t">
            <a:noAutofit/>
          </a:bodyPr>
          <a:lstStyle>
            <a:lvl1pPr marL="0" indent="0" algn="l" defTabSz="914400" rtl="0" eaLnBrk="1" latinLnBrk="0" hangingPunct="1">
              <a:lnSpc>
                <a:spcPct val="90000"/>
              </a:lnSpc>
              <a:spcBef>
                <a:spcPts val="300"/>
              </a:spcBef>
              <a:buSzPct val="90000"/>
              <a:buFontTx/>
              <a:buBlip>
                <a:blip r:embed="rId8"/>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9"/>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10"/>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11"/>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8"/>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l-BE" sz="1600">
                <a:solidFill>
                  <a:schemeClr val="accent6">
                    <a:lumMod val="75000"/>
                  </a:schemeClr>
                </a:solidFill>
                <a:latin typeface="Flanders Art Sans" panose="020B0604020202020204" charset="0"/>
                <a:cs typeface="Calibri"/>
              </a:rPr>
              <a:t>Blauw</a:t>
            </a:r>
            <a:r>
              <a:rPr lang="nl-BE" sz="1600">
                <a:latin typeface="Flanders Art Sans" panose="020B0604020202020204" charset="0"/>
                <a:cs typeface="Calibri"/>
              </a:rPr>
              <a:t> = beschikbaar in Vlaanderen en federaal</a:t>
            </a:r>
            <a:endParaRPr lang="nl-BE" sz="1600">
              <a:latin typeface="Flanders Art Sans" panose="020B0604020202020204" charset="0"/>
            </a:endParaRPr>
          </a:p>
          <a:p>
            <a:pPr>
              <a:lnSpc>
                <a:spcPct val="100000"/>
              </a:lnSpc>
            </a:pPr>
            <a:r>
              <a:rPr lang="nl-BE" sz="1600">
                <a:solidFill>
                  <a:schemeClr val="accent4"/>
                </a:solidFill>
                <a:latin typeface="Flanders Art Sans" panose="020B0604020202020204" charset="0"/>
                <a:cs typeface="Calibri"/>
              </a:rPr>
              <a:t>Oranje</a:t>
            </a:r>
            <a:r>
              <a:rPr lang="nl-BE" sz="1600">
                <a:latin typeface="Flanders Art Sans" panose="020B0604020202020204" charset="0"/>
                <a:cs typeface="Calibri"/>
              </a:rPr>
              <a:t> = beschikbaar federaal</a:t>
            </a:r>
          </a:p>
          <a:p>
            <a:pPr>
              <a:lnSpc>
                <a:spcPct val="100000"/>
              </a:lnSpc>
            </a:pPr>
            <a:r>
              <a:rPr lang="nl-BE" sz="1600">
                <a:solidFill>
                  <a:schemeClr val="tx2"/>
                </a:solidFill>
                <a:latin typeface="Flanders Art Sans" panose="020B0604020202020204" charset="0"/>
                <a:cs typeface="Calibri"/>
              </a:rPr>
              <a:t>Grijs</a:t>
            </a:r>
            <a:r>
              <a:rPr lang="nl-BE" sz="1600">
                <a:latin typeface="Flanders Art Sans" panose="020B0604020202020204" charset="0"/>
                <a:cs typeface="Calibri"/>
              </a:rPr>
              <a:t> = onderzoeksfase</a:t>
            </a:r>
          </a:p>
          <a:p>
            <a:pPr marL="215741" lvl="1" indent="0">
              <a:buFontTx/>
              <a:buNone/>
            </a:pPr>
            <a:endParaRPr lang="nl-BE">
              <a:latin typeface="+mn-lt"/>
            </a:endParaRPr>
          </a:p>
        </p:txBody>
      </p:sp>
    </p:spTree>
    <p:extLst>
      <p:ext uri="{BB962C8B-B14F-4D97-AF65-F5344CB8AC3E}">
        <p14:creationId xmlns:p14="http://schemas.microsoft.com/office/powerpoint/2010/main" val="2588164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851E2-F4D7-BE45-FD84-1998DCE9D4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667D4B-6E14-830A-E2A9-12FE83508F16}"/>
              </a:ext>
            </a:extLst>
          </p:cNvPr>
          <p:cNvSpPr>
            <a:spLocks noGrp="1"/>
          </p:cNvSpPr>
          <p:nvPr>
            <p:ph type="title"/>
          </p:nvPr>
        </p:nvSpPr>
        <p:spPr/>
        <p:txBody>
          <a:bodyPr/>
          <a:lstStyle/>
          <a:p>
            <a:r>
              <a:rPr lang="nl-BE"/>
              <a:t>BelRAI Screener</a:t>
            </a:r>
          </a:p>
        </p:txBody>
      </p:sp>
      <p:sp>
        <p:nvSpPr>
          <p:cNvPr id="3" name="Tijdelijke aanduiding voor inhoud 2">
            <a:extLst>
              <a:ext uri="{FF2B5EF4-FFF2-40B4-BE49-F238E27FC236}">
                <a16:creationId xmlns:a16="http://schemas.microsoft.com/office/drawing/2014/main" id="{F24A3503-A70F-3AAC-FEA0-47C73828020D}"/>
              </a:ext>
            </a:extLst>
          </p:cNvPr>
          <p:cNvSpPr>
            <a:spLocks noGrp="1"/>
          </p:cNvSpPr>
          <p:nvPr>
            <p:ph sz="half" idx="1"/>
          </p:nvPr>
        </p:nvSpPr>
        <p:spPr>
          <a:xfrm>
            <a:off x="731518" y="1302472"/>
            <a:ext cx="7980482" cy="4064923"/>
          </a:xfrm>
        </p:spPr>
        <p:txBody>
          <a:bodyPr/>
          <a:lstStyle/>
          <a:p>
            <a:r>
              <a:rPr lang="nl-BE"/>
              <a:t>BelRAI Screener peilt naar niveau van functioneren op </a:t>
            </a:r>
            <a:r>
              <a:rPr lang="nl-BE" b="1">
                <a:solidFill>
                  <a:schemeClr val="accent3"/>
                </a:solidFill>
              </a:rPr>
              <a:t>5 domeinen</a:t>
            </a:r>
            <a:r>
              <a:rPr lang="nl-BE"/>
              <a:t>:</a:t>
            </a:r>
          </a:p>
          <a:p>
            <a:pPr marL="745200" lvl="1" indent="-457200">
              <a:buFont typeface="+mj-lt"/>
              <a:buAutoNum type="arabicPeriod"/>
            </a:pPr>
            <a:r>
              <a:rPr lang="nl-BE" sz="2000"/>
              <a:t>Activiteiten van het Dagelijks Leven (ADL)</a:t>
            </a:r>
          </a:p>
          <a:p>
            <a:pPr marL="745200" lvl="1" indent="-457200">
              <a:buFont typeface="+mj-lt"/>
              <a:buAutoNum type="arabicPeriod"/>
            </a:pPr>
            <a:r>
              <a:rPr lang="nl-BE" sz="2000"/>
              <a:t>Instrumentele Activiteiten van het Dagelijks Leven (IADL)</a:t>
            </a:r>
          </a:p>
          <a:p>
            <a:pPr marL="745200" lvl="1" indent="-457200">
              <a:buFont typeface="+mj-lt"/>
              <a:buAutoNum type="arabicPeriod"/>
            </a:pPr>
            <a:r>
              <a:rPr lang="nl-BE" sz="2000"/>
              <a:t>Cognitieve problemen</a:t>
            </a:r>
          </a:p>
          <a:p>
            <a:pPr marL="745200" lvl="1" indent="-457200">
              <a:buFont typeface="+mj-lt"/>
              <a:buAutoNum type="arabicPeriod"/>
            </a:pPr>
            <a:r>
              <a:rPr lang="nl-BE" sz="2000"/>
              <a:t>Psychische problemen</a:t>
            </a:r>
          </a:p>
          <a:p>
            <a:pPr marL="745200" lvl="1" indent="-457200">
              <a:buFont typeface="+mj-lt"/>
              <a:buAutoNum type="arabicPeriod"/>
            </a:pPr>
            <a:r>
              <a:rPr lang="nl-BE" sz="2000"/>
              <a:t>Gedragsproblemen</a:t>
            </a:r>
          </a:p>
          <a:p>
            <a:pPr lvl="1"/>
            <a:endParaRPr lang="nl-BE"/>
          </a:p>
          <a:p>
            <a:r>
              <a:rPr lang="nl-BE"/>
              <a:t>Doel?</a:t>
            </a:r>
          </a:p>
          <a:p>
            <a:pPr marL="457200" indent="-457200">
              <a:buFont typeface="+mj-lt"/>
              <a:buAutoNum type="arabicPeriod"/>
            </a:pPr>
            <a:r>
              <a:rPr lang="nl-BE"/>
              <a:t>Eerste inschatting van zorgnoden:</a:t>
            </a:r>
          </a:p>
          <a:p>
            <a:pPr marL="918900" lvl="1" indent="-342900">
              <a:buFont typeface="Wingdings" panose="05000000000000000000" pitchFamily="2" charset="2"/>
              <a:buChar char="à"/>
            </a:pPr>
            <a:r>
              <a:rPr lang="nl-BE" sz="2000"/>
              <a:t>Is een uitgebreid BelRAI-instrument nodig? </a:t>
            </a:r>
          </a:p>
          <a:p>
            <a:pPr marL="918900" lvl="1" indent="-342900">
              <a:buFont typeface="Wingdings" panose="05000000000000000000" pitchFamily="2" charset="2"/>
              <a:buChar char="à"/>
            </a:pPr>
            <a:r>
              <a:rPr lang="nl-BE" sz="2000"/>
              <a:t>Welke zorg- en dienstverlening wordt best opgestart?</a:t>
            </a:r>
          </a:p>
          <a:p>
            <a:pPr marL="1206900" lvl="2" indent="-342900">
              <a:buFont typeface="Wingdings" panose="05000000000000000000" pitchFamily="2" charset="2"/>
              <a:buChar char="à"/>
            </a:pPr>
            <a:r>
              <a:rPr lang="nl-BE" i="1">
                <a:solidFill>
                  <a:schemeClr val="bg1">
                    <a:lumMod val="50000"/>
                  </a:schemeClr>
                </a:solidFill>
              </a:rPr>
              <a:t>Gebruik door de diensten gezinszorg (+ Sociaal Supplement)</a:t>
            </a:r>
          </a:p>
          <a:p>
            <a:pPr marL="457200" indent="-457200">
              <a:buFont typeface="+mj-lt"/>
              <a:buAutoNum type="arabicPeriod"/>
            </a:pPr>
            <a:r>
              <a:rPr lang="nl-BE"/>
              <a:t>Resultaat bepaalt mogelijk recht op zorgbudget</a:t>
            </a:r>
          </a:p>
        </p:txBody>
      </p:sp>
    </p:spTree>
    <p:extLst>
      <p:ext uri="{BB962C8B-B14F-4D97-AF65-F5344CB8AC3E}">
        <p14:creationId xmlns:p14="http://schemas.microsoft.com/office/powerpoint/2010/main" val="183180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13136-F8D9-195E-4DC9-F569BD6E5B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DF816C-259D-73BD-7558-86CB3BCDD26E}"/>
              </a:ext>
            </a:extLst>
          </p:cNvPr>
          <p:cNvSpPr>
            <a:spLocks noGrp="1"/>
          </p:cNvSpPr>
          <p:nvPr>
            <p:ph type="title"/>
          </p:nvPr>
        </p:nvSpPr>
        <p:spPr/>
        <p:txBody>
          <a:bodyPr/>
          <a:lstStyle/>
          <a:p>
            <a:r>
              <a:rPr lang="nl-BE"/>
              <a:t>BelRAI Screener binnen de Vlaamse sociale Bescherming</a:t>
            </a:r>
          </a:p>
        </p:txBody>
      </p:sp>
      <p:sp>
        <p:nvSpPr>
          <p:cNvPr id="3" name="Tijdelijke aanduiding voor inhoud 2">
            <a:extLst>
              <a:ext uri="{FF2B5EF4-FFF2-40B4-BE49-F238E27FC236}">
                <a16:creationId xmlns:a16="http://schemas.microsoft.com/office/drawing/2014/main" id="{D2E6E884-6C76-30BF-5651-F9D8CB633AC3}"/>
              </a:ext>
            </a:extLst>
          </p:cNvPr>
          <p:cNvSpPr>
            <a:spLocks noGrp="1"/>
          </p:cNvSpPr>
          <p:nvPr>
            <p:ph sz="half" idx="1"/>
          </p:nvPr>
        </p:nvSpPr>
        <p:spPr/>
        <p:txBody>
          <a:bodyPr/>
          <a:lstStyle/>
          <a:p>
            <a:r>
              <a:rPr lang="nl-BE"/>
              <a:t>Door wie?</a:t>
            </a:r>
          </a:p>
          <a:p>
            <a:pPr lvl="1"/>
            <a:r>
              <a:rPr lang="nl-BE"/>
              <a:t>Gemachtigd indicatiestellers (VSB-decreet van 18 mei 2018)</a:t>
            </a:r>
          </a:p>
          <a:p>
            <a:pPr lvl="2"/>
            <a:r>
              <a:rPr lang="nl-BE"/>
              <a:t>Diensten voor gezinszorg</a:t>
            </a:r>
          </a:p>
          <a:p>
            <a:pPr lvl="2"/>
            <a:r>
              <a:rPr lang="nl-BE" err="1"/>
              <a:t>OCMW’s</a:t>
            </a:r>
            <a:r>
              <a:rPr lang="nl-BE"/>
              <a:t>/welzijnsverenigingen</a:t>
            </a:r>
          </a:p>
          <a:p>
            <a:pPr lvl="2"/>
            <a:r>
              <a:rPr lang="nl-BE"/>
              <a:t>Diensten maatschappelijk werk van de ziekenfondsen</a:t>
            </a:r>
          </a:p>
          <a:p>
            <a:pPr lvl="1"/>
            <a:r>
              <a:rPr lang="nl-BE"/>
              <a:t>Andere zorgverleners kunnen enkel gelijkgestelde attesten afleveren</a:t>
            </a:r>
          </a:p>
          <a:p>
            <a:pPr marL="288000" lvl="1" indent="0">
              <a:buNone/>
            </a:pPr>
            <a:endParaRPr lang="nl-BE"/>
          </a:p>
          <a:p>
            <a:r>
              <a:rPr lang="nl-BE"/>
              <a:t>Voor wie?</a:t>
            </a:r>
          </a:p>
          <a:p>
            <a:pPr lvl="1"/>
            <a:r>
              <a:rPr lang="nl-BE"/>
              <a:t>Personen met een zorg- en ondersteuningsnood</a:t>
            </a:r>
          </a:p>
          <a:p>
            <a:pPr lvl="1"/>
            <a:r>
              <a:rPr lang="nl-BE"/>
              <a:t>Ouder dan 18 jaar</a:t>
            </a:r>
          </a:p>
        </p:txBody>
      </p:sp>
    </p:spTree>
    <p:extLst>
      <p:ext uri="{BB962C8B-B14F-4D97-AF65-F5344CB8AC3E}">
        <p14:creationId xmlns:p14="http://schemas.microsoft.com/office/powerpoint/2010/main" val="2419146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07E81-11D6-5D0C-A068-8685071B0E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8C40F6-24E0-89EF-C767-FFF11581E49E}"/>
              </a:ext>
            </a:extLst>
          </p:cNvPr>
          <p:cNvSpPr>
            <a:spLocks noGrp="1"/>
          </p:cNvSpPr>
          <p:nvPr>
            <p:ph type="title"/>
          </p:nvPr>
        </p:nvSpPr>
        <p:spPr/>
        <p:txBody>
          <a:bodyPr/>
          <a:lstStyle/>
          <a:p>
            <a:r>
              <a:rPr lang="nl-BE"/>
              <a:t>BelRAI binnen de Vlaamse sociale Bescherming</a:t>
            </a:r>
          </a:p>
        </p:txBody>
      </p:sp>
      <p:sp>
        <p:nvSpPr>
          <p:cNvPr id="3" name="Tijdelijke aanduiding voor inhoud 2">
            <a:extLst>
              <a:ext uri="{FF2B5EF4-FFF2-40B4-BE49-F238E27FC236}">
                <a16:creationId xmlns:a16="http://schemas.microsoft.com/office/drawing/2014/main" id="{1C8941A6-F2EE-D021-1B70-67DE446EFE03}"/>
              </a:ext>
            </a:extLst>
          </p:cNvPr>
          <p:cNvSpPr>
            <a:spLocks noGrp="1"/>
          </p:cNvSpPr>
          <p:nvPr>
            <p:ph sz="half" idx="1"/>
          </p:nvPr>
        </p:nvSpPr>
        <p:spPr/>
        <p:txBody>
          <a:bodyPr/>
          <a:lstStyle/>
          <a:p>
            <a:r>
              <a:rPr lang="nl-BE"/>
              <a:t>Hoe?</a:t>
            </a:r>
          </a:p>
          <a:p>
            <a:pPr lvl="1"/>
            <a:r>
              <a:rPr lang="nl-BE"/>
              <a:t>Via het Vlaams IT-platform BelRAI</a:t>
            </a:r>
          </a:p>
          <a:p>
            <a:pPr lvl="1"/>
            <a:r>
              <a:rPr lang="nl-BE"/>
              <a:t>Vermijden van dubbele inschalingen</a:t>
            </a:r>
          </a:p>
          <a:p>
            <a:pPr marL="288000" lvl="1" indent="0">
              <a:buNone/>
            </a:pPr>
            <a:endParaRPr lang="nl-BE"/>
          </a:p>
          <a:p>
            <a:r>
              <a:rPr lang="nl-BE"/>
              <a:t>Resultaat?</a:t>
            </a:r>
          </a:p>
          <a:p>
            <a:pPr lvl="1"/>
            <a:r>
              <a:rPr lang="nl-BE"/>
              <a:t>Is een uitgebreid instrument nodig? </a:t>
            </a:r>
          </a:p>
          <a:p>
            <a:pPr lvl="1"/>
            <a:r>
              <a:rPr lang="nl-BE"/>
              <a:t>Recht op het zorgbudget zwaar zorgbehoevenden</a:t>
            </a:r>
          </a:p>
          <a:p>
            <a:pPr lvl="2"/>
            <a:r>
              <a:rPr lang="nl-BE"/>
              <a:t>Totaalscore van minstens 13 of minstens 5,5 op som ADL/IADL</a:t>
            </a:r>
          </a:p>
          <a:p>
            <a:pPr lvl="1"/>
            <a:r>
              <a:rPr lang="nl-BE"/>
              <a:t>Recht op het zorgbudget ouderen met een zorgnood</a:t>
            </a:r>
          </a:p>
          <a:p>
            <a:pPr lvl="2"/>
            <a:r>
              <a:rPr lang="nl-BE"/>
              <a:t>5 zorgcategorieën</a:t>
            </a:r>
          </a:p>
        </p:txBody>
      </p:sp>
    </p:spTree>
    <p:extLst>
      <p:ext uri="{BB962C8B-B14F-4D97-AF65-F5344CB8AC3E}">
        <p14:creationId xmlns:p14="http://schemas.microsoft.com/office/powerpoint/2010/main" val="324952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BC1FA-921F-A645-22A7-5CC8CB22A88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9086CD-E887-78A4-7F30-D91F79965A55}"/>
              </a:ext>
            </a:extLst>
          </p:cNvPr>
          <p:cNvSpPr>
            <a:spLocks noGrp="1"/>
          </p:cNvSpPr>
          <p:nvPr>
            <p:ph type="title"/>
          </p:nvPr>
        </p:nvSpPr>
        <p:spPr>
          <a:xfrm>
            <a:off x="731519" y="531554"/>
            <a:ext cx="7988531" cy="948111"/>
          </a:xfrm>
        </p:spPr>
        <p:txBody>
          <a:bodyPr anchor="t">
            <a:normAutofit/>
          </a:bodyPr>
          <a:lstStyle/>
          <a:p>
            <a:r>
              <a:rPr lang="nl-BE"/>
              <a:t>BelRAI Screener voor ZBO: 5 zorgcategorieën</a:t>
            </a:r>
          </a:p>
        </p:txBody>
      </p:sp>
      <p:sp>
        <p:nvSpPr>
          <p:cNvPr id="6" name="Tijdelijke aanduiding voor inhoud 5">
            <a:extLst>
              <a:ext uri="{FF2B5EF4-FFF2-40B4-BE49-F238E27FC236}">
                <a16:creationId xmlns:a16="http://schemas.microsoft.com/office/drawing/2014/main" id="{940550F3-69BE-9530-C226-DF199688F519}"/>
              </a:ext>
            </a:extLst>
          </p:cNvPr>
          <p:cNvSpPr>
            <a:spLocks noGrp="1"/>
          </p:cNvSpPr>
          <p:nvPr>
            <p:ph sz="half" idx="1"/>
          </p:nvPr>
        </p:nvSpPr>
        <p:spPr>
          <a:xfrm>
            <a:off x="577736" y="1374370"/>
            <a:ext cx="3863635" cy="3235730"/>
          </a:xfrm>
        </p:spPr>
        <p:txBody>
          <a:bodyPr>
            <a:normAutofit/>
          </a:bodyPr>
          <a:lstStyle/>
          <a:p>
            <a:pPr marL="0" indent="0">
              <a:buNone/>
            </a:pPr>
            <a:r>
              <a:rPr lang="nl-BE" sz="1800"/>
              <a:t>Toewijzing aan zorgcategorie:</a:t>
            </a:r>
          </a:p>
          <a:p>
            <a:pPr marL="0" indent="0">
              <a:buNone/>
            </a:pPr>
            <a:endParaRPr lang="nl-BE" sz="1800"/>
          </a:p>
          <a:p>
            <a:pPr marL="457200" indent="-457200">
              <a:buAutoNum type="arabicPeriod"/>
            </a:pPr>
            <a:r>
              <a:rPr lang="nl-BE" sz="1800" b="1"/>
              <a:t>Totaalscore</a:t>
            </a:r>
            <a:r>
              <a:rPr lang="nl-BE" sz="1800"/>
              <a:t> BelRAI Screener (0-30)</a:t>
            </a:r>
          </a:p>
          <a:p>
            <a:pPr marL="457200" indent="-457200">
              <a:buAutoNum type="arabicPeriod"/>
            </a:pPr>
            <a:r>
              <a:rPr lang="nl-BE" sz="1800" b="1"/>
              <a:t>Score op FHS </a:t>
            </a:r>
            <a:r>
              <a:rPr lang="nl-BE" sz="1800"/>
              <a:t>(Functioneel Hiërarchische Schaal) </a:t>
            </a:r>
          </a:p>
          <a:p>
            <a:pPr marL="457200" indent="-457200">
              <a:buAutoNum type="arabicPeriod"/>
            </a:pPr>
            <a:r>
              <a:rPr lang="nl-BE" sz="1800" b="1"/>
              <a:t>CPG-som</a:t>
            </a:r>
            <a:r>
              <a:rPr lang="nl-BE" sz="1800"/>
              <a:t>: som modules cognitieve, psychische en gedragsproblemen</a:t>
            </a:r>
          </a:p>
          <a:p>
            <a:pPr marL="0" indent="0">
              <a:buNone/>
            </a:pPr>
            <a:endParaRPr lang="nl-BE" sz="1800"/>
          </a:p>
          <a:p>
            <a:pPr marL="0" indent="0">
              <a:buNone/>
            </a:pPr>
            <a:r>
              <a:rPr lang="nl-BE" sz="1800"/>
              <a:t>Verblijf in WZC: </a:t>
            </a:r>
          </a:p>
          <a:p>
            <a:pPr marL="0" indent="0">
              <a:buNone/>
            </a:pPr>
            <a:r>
              <a:rPr lang="nl-BE" sz="1800"/>
              <a:t>vaste zorgcategorie 4 of 5 (zie slide 7)</a:t>
            </a:r>
          </a:p>
          <a:p>
            <a:pPr marL="0" indent="0">
              <a:buNone/>
            </a:pPr>
            <a:endParaRPr lang="nl-BE"/>
          </a:p>
          <a:p>
            <a:pPr marL="0" indent="0">
              <a:buNone/>
            </a:pPr>
            <a:endParaRPr lang="nl-BE"/>
          </a:p>
        </p:txBody>
      </p:sp>
      <p:graphicFrame>
        <p:nvGraphicFramePr>
          <p:cNvPr id="3" name="Tabel 2">
            <a:extLst>
              <a:ext uri="{FF2B5EF4-FFF2-40B4-BE49-F238E27FC236}">
                <a16:creationId xmlns:a16="http://schemas.microsoft.com/office/drawing/2014/main" id="{D253D249-22E2-6400-0BA0-A8F8A672CB98}"/>
              </a:ext>
            </a:extLst>
          </p:cNvPr>
          <p:cNvGraphicFramePr>
            <a:graphicFrameLocks noGrp="1"/>
          </p:cNvGraphicFramePr>
          <p:nvPr>
            <p:extLst>
              <p:ext uri="{D42A27DB-BD31-4B8C-83A1-F6EECF244321}">
                <p14:modId xmlns:p14="http://schemas.microsoft.com/office/powerpoint/2010/main" val="429905072"/>
              </p:ext>
            </p:extLst>
          </p:nvPr>
        </p:nvGraphicFramePr>
        <p:xfrm>
          <a:off x="4441371" y="1374370"/>
          <a:ext cx="4588312" cy="3139440"/>
        </p:xfrm>
        <a:graphic>
          <a:graphicData uri="http://schemas.openxmlformats.org/drawingml/2006/table">
            <a:tbl>
              <a:tblPr firstRow="1" bandRow="1">
                <a:tableStyleId>{5C22544A-7EE6-4342-B048-85BDC9FD1C3A}</a:tableStyleId>
              </a:tblPr>
              <a:tblGrid>
                <a:gridCol w="1101013">
                  <a:extLst>
                    <a:ext uri="{9D8B030D-6E8A-4147-A177-3AD203B41FA5}">
                      <a16:colId xmlns:a16="http://schemas.microsoft.com/office/drawing/2014/main" val="3991719847"/>
                    </a:ext>
                  </a:extLst>
                </a:gridCol>
                <a:gridCol w="1253743">
                  <a:extLst>
                    <a:ext uri="{9D8B030D-6E8A-4147-A177-3AD203B41FA5}">
                      <a16:colId xmlns:a16="http://schemas.microsoft.com/office/drawing/2014/main" val="963288458"/>
                    </a:ext>
                  </a:extLst>
                </a:gridCol>
                <a:gridCol w="1090806">
                  <a:extLst>
                    <a:ext uri="{9D8B030D-6E8A-4147-A177-3AD203B41FA5}">
                      <a16:colId xmlns:a16="http://schemas.microsoft.com/office/drawing/2014/main" val="2014250114"/>
                    </a:ext>
                  </a:extLst>
                </a:gridCol>
                <a:gridCol w="1142750">
                  <a:extLst>
                    <a:ext uri="{9D8B030D-6E8A-4147-A177-3AD203B41FA5}">
                      <a16:colId xmlns:a16="http://schemas.microsoft.com/office/drawing/2014/main" val="1227823882"/>
                    </a:ext>
                  </a:extLst>
                </a:gridCol>
              </a:tblGrid>
              <a:tr h="370840">
                <a:tc>
                  <a:txBody>
                    <a:bodyPr/>
                    <a:lstStyle/>
                    <a:p>
                      <a:r>
                        <a:rPr lang="nl-NL">
                          <a:latin typeface="Calibri" panose="020F0502020204030204" pitchFamily="34" charset="0"/>
                          <a:ea typeface="Calibri" panose="020F0502020204030204" pitchFamily="34" charset="0"/>
                          <a:cs typeface="Calibri" panose="020F0502020204030204" pitchFamily="34" charset="0"/>
                        </a:rPr>
                        <a:t>ZBO Categorie</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BRS</a:t>
                      </a:r>
                    </a:p>
                    <a:p>
                      <a:r>
                        <a:rPr lang="nl-NL">
                          <a:latin typeface="Calibri" panose="020F0502020204030204" pitchFamily="34" charset="0"/>
                          <a:ea typeface="Calibri" panose="020F0502020204030204" pitchFamily="34" charset="0"/>
                          <a:cs typeface="Calibri" panose="020F0502020204030204" pitchFamily="34" charset="0"/>
                        </a:rPr>
                        <a:t>Totaal</a:t>
                      </a:r>
                    </a:p>
                    <a:p>
                      <a:r>
                        <a:rPr lang="nl-NL">
                          <a:latin typeface="Calibri" panose="020F0502020204030204" pitchFamily="34" charset="0"/>
                          <a:ea typeface="Calibri" panose="020F0502020204030204" pitchFamily="34" charset="0"/>
                          <a:cs typeface="Calibri" panose="020F0502020204030204" pitchFamily="34" charset="0"/>
                        </a:rPr>
                        <a:t>score</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Score op FHS</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CPG-som</a:t>
                      </a:r>
                      <a:endParaRPr lang="nl-BE">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51393679"/>
                  </a:ext>
                </a:extLst>
              </a:tr>
              <a:tr h="370840">
                <a:tc>
                  <a:txBody>
                    <a:bodyPr/>
                    <a:lstStyle/>
                    <a:p>
                      <a:r>
                        <a:rPr lang="nl-NL">
                          <a:latin typeface="Calibri" panose="020F0502020204030204" pitchFamily="34" charset="0"/>
                          <a:ea typeface="Calibri" panose="020F0502020204030204" pitchFamily="34" charset="0"/>
                          <a:cs typeface="Calibri" panose="020F0502020204030204" pitchFamily="34" charset="0"/>
                        </a:rPr>
                        <a:t>0</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&lt; 8</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&lt;</a:t>
                      </a:r>
                      <a:r>
                        <a:rPr lang="nl-BE">
                          <a:latin typeface="Calibri" panose="020F0502020204030204" pitchFamily="34" charset="0"/>
                          <a:ea typeface="Calibri" panose="020F0502020204030204" pitchFamily="34" charset="0"/>
                          <a:cs typeface="Calibri" panose="020F0502020204030204" pitchFamily="34" charset="0"/>
                        </a:rPr>
                        <a:t> 5</a:t>
                      </a: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a:t>
                      </a:r>
                      <a:endParaRPr lang="nl-BE">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12191820"/>
                  </a:ext>
                </a:extLst>
              </a:tr>
              <a:tr h="370840">
                <a:tc>
                  <a:txBody>
                    <a:bodyPr/>
                    <a:lstStyle/>
                    <a:p>
                      <a:r>
                        <a:rPr lang="nl-NL">
                          <a:latin typeface="Calibri" panose="020F0502020204030204" pitchFamily="34" charset="0"/>
                          <a:ea typeface="Calibri" panose="020F0502020204030204" pitchFamily="34" charset="0"/>
                          <a:cs typeface="Calibri" panose="020F0502020204030204" pitchFamily="34" charset="0"/>
                        </a:rPr>
                        <a:t>1</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&lt; 8</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5, 6 of 7</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a:t>
                      </a:r>
                      <a:endParaRPr lang="nl-BE">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25285788"/>
                  </a:ext>
                </a:extLst>
              </a:tr>
              <a:tr h="370840">
                <a:tc>
                  <a:txBody>
                    <a:bodyPr/>
                    <a:lstStyle/>
                    <a:p>
                      <a:r>
                        <a:rPr lang="nl-NL">
                          <a:latin typeface="Calibri" panose="020F0502020204030204" pitchFamily="34" charset="0"/>
                          <a:ea typeface="Calibri" panose="020F0502020204030204" pitchFamily="34" charset="0"/>
                          <a:cs typeface="Calibri" panose="020F0502020204030204" pitchFamily="34" charset="0"/>
                        </a:rPr>
                        <a:t>2</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&lt; 8</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BE">
                          <a:latin typeface="Calibri" panose="020F0502020204030204" pitchFamily="34" charset="0"/>
                          <a:ea typeface="Calibri" panose="020F0502020204030204" pitchFamily="34" charset="0"/>
                          <a:cs typeface="Calibri" panose="020F0502020204030204" pitchFamily="34" charset="0"/>
                        </a:rPr>
                        <a:t>≥ 8 </a:t>
                      </a: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a:t>
                      </a:r>
                      <a:endParaRPr lang="nl-BE">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1909495"/>
                  </a:ext>
                </a:extLst>
              </a:tr>
              <a:tr h="370840">
                <a:tc>
                  <a:txBody>
                    <a:bodyPr/>
                    <a:lstStyle/>
                    <a:p>
                      <a:r>
                        <a:rPr lang="nl-NL">
                          <a:latin typeface="Calibri" panose="020F0502020204030204" pitchFamily="34" charset="0"/>
                          <a:ea typeface="Calibri" panose="020F0502020204030204" pitchFamily="34" charset="0"/>
                          <a:cs typeface="Calibri" panose="020F0502020204030204" pitchFamily="34" charset="0"/>
                        </a:rPr>
                        <a:t>3</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BE">
                          <a:latin typeface="Calibri" panose="020F0502020204030204" pitchFamily="34" charset="0"/>
                          <a:ea typeface="Calibri" panose="020F0502020204030204" pitchFamily="34" charset="0"/>
                          <a:cs typeface="Calibri" panose="020F0502020204030204" pitchFamily="34" charset="0"/>
                        </a:rPr>
                        <a:t>≥ 8 en &lt; 13</a:t>
                      </a: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a:t>
                      </a:r>
                      <a:endParaRPr lang="nl-BE">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1830031"/>
                  </a:ext>
                </a:extLst>
              </a:tr>
              <a:tr h="370840">
                <a:tc>
                  <a:txBody>
                    <a:bodyPr/>
                    <a:lstStyle/>
                    <a:p>
                      <a:r>
                        <a:rPr lang="nl-NL">
                          <a:latin typeface="Calibri" panose="020F0502020204030204" pitchFamily="34" charset="0"/>
                          <a:ea typeface="Calibri" panose="020F0502020204030204" pitchFamily="34" charset="0"/>
                          <a:cs typeface="Calibri" panose="020F0502020204030204" pitchFamily="34" charset="0"/>
                        </a:rPr>
                        <a:t>4</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BE">
                          <a:latin typeface="Calibri" panose="020F0502020204030204" pitchFamily="34" charset="0"/>
                          <a:ea typeface="Calibri" panose="020F0502020204030204" pitchFamily="34" charset="0"/>
                          <a:cs typeface="Calibri" panose="020F0502020204030204" pitchFamily="34" charset="0"/>
                        </a:rPr>
                        <a:t>≥ 13</a:t>
                      </a: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&lt; 5</a:t>
                      </a:r>
                      <a:endParaRPr lang="nl-BE">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81362270"/>
                  </a:ext>
                </a:extLst>
              </a:tr>
              <a:tr h="370840">
                <a:tc>
                  <a:txBody>
                    <a:bodyPr/>
                    <a:lstStyle/>
                    <a:p>
                      <a:r>
                        <a:rPr lang="nl-NL">
                          <a:latin typeface="Calibri" panose="020F0502020204030204" pitchFamily="34" charset="0"/>
                          <a:ea typeface="Calibri" panose="020F0502020204030204" pitchFamily="34" charset="0"/>
                          <a:cs typeface="Calibri" panose="020F0502020204030204" pitchFamily="34" charset="0"/>
                        </a:rPr>
                        <a:t>5</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BE">
                          <a:latin typeface="Calibri" panose="020F0502020204030204" pitchFamily="34" charset="0"/>
                          <a:ea typeface="Calibri" panose="020F0502020204030204" pitchFamily="34" charset="0"/>
                          <a:cs typeface="Calibri" panose="020F0502020204030204" pitchFamily="34" charset="0"/>
                        </a:rPr>
                        <a:t>≥ 13</a:t>
                      </a:r>
                    </a:p>
                  </a:txBody>
                  <a:tcPr/>
                </a:tc>
                <a:tc>
                  <a:txBody>
                    <a:bodyPr/>
                    <a:lstStyle/>
                    <a:p>
                      <a:r>
                        <a:rPr lang="nl-NL">
                          <a:latin typeface="Calibri" panose="020F0502020204030204" pitchFamily="34" charset="0"/>
                          <a:ea typeface="Calibri" panose="020F0502020204030204" pitchFamily="34" charset="0"/>
                          <a:cs typeface="Calibri" panose="020F0502020204030204" pitchFamily="34" charset="0"/>
                        </a:rPr>
                        <a:t>/</a:t>
                      </a:r>
                      <a:endParaRPr lang="nl-BE">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nl-BE">
                          <a:latin typeface="Calibri" panose="020F0502020204030204" pitchFamily="34" charset="0"/>
                          <a:ea typeface="Calibri" panose="020F0502020204030204" pitchFamily="34" charset="0"/>
                          <a:cs typeface="Calibri" panose="020F0502020204030204" pitchFamily="34" charset="0"/>
                        </a:rPr>
                        <a:t>≥ 5</a:t>
                      </a:r>
                    </a:p>
                  </a:txBody>
                  <a:tcPr/>
                </a:tc>
                <a:extLst>
                  <a:ext uri="{0D108BD9-81ED-4DB2-BD59-A6C34878D82A}">
                    <a16:rowId xmlns:a16="http://schemas.microsoft.com/office/drawing/2014/main" val="498643814"/>
                  </a:ext>
                </a:extLst>
              </a:tr>
            </a:tbl>
          </a:graphicData>
        </a:graphic>
      </p:graphicFrame>
      <p:sp>
        <p:nvSpPr>
          <p:cNvPr id="5" name="Tekstvak 4">
            <a:extLst>
              <a:ext uri="{FF2B5EF4-FFF2-40B4-BE49-F238E27FC236}">
                <a16:creationId xmlns:a16="http://schemas.microsoft.com/office/drawing/2014/main" id="{9C89A252-57B7-B612-610E-A24667275DE7}"/>
              </a:ext>
            </a:extLst>
          </p:cNvPr>
          <p:cNvSpPr txBox="1"/>
          <p:nvPr/>
        </p:nvSpPr>
        <p:spPr>
          <a:xfrm>
            <a:off x="577736" y="4899660"/>
            <a:ext cx="6042661" cy="369332"/>
          </a:xfrm>
          <a:prstGeom prst="rect">
            <a:avLst/>
          </a:prstGeom>
          <a:noFill/>
        </p:spPr>
        <p:txBody>
          <a:bodyPr wrap="square" rtlCol="0">
            <a:spAutoFit/>
          </a:bodyPr>
          <a:lstStyle/>
          <a:p>
            <a:r>
              <a:rPr lang="nl-NL" b="1">
                <a:solidFill>
                  <a:schemeClr val="accent3"/>
                </a:solidFill>
                <a:latin typeface="Calibri" panose="020F0502020204030204" pitchFamily="34" charset="0"/>
                <a:ea typeface="Calibri" panose="020F0502020204030204" pitchFamily="34" charset="0"/>
                <a:cs typeface="Calibri" panose="020F0502020204030204" pitchFamily="34" charset="0"/>
              </a:rPr>
              <a:t>Wordt automatisch berekend!</a:t>
            </a:r>
            <a:endParaRPr lang="nl-BE" b="1">
              <a:solidFill>
                <a:schemeClr val="accent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147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0F121-F3C3-A1AA-E873-A42E2D8723DD}"/>
              </a:ext>
            </a:extLst>
          </p:cNvPr>
          <p:cNvSpPr>
            <a:spLocks noGrp="1"/>
          </p:cNvSpPr>
          <p:nvPr>
            <p:ph type="title"/>
          </p:nvPr>
        </p:nvSpPr>
        <p:spPr>
          <a:xfrm>
            <a:off x="731518" y="319282"/>
            <a:ext cx="7980481" cy="948111"/>
          </a:xfrm>
        </p:spPr>
        <p:txBody>
          <a:bodyPr/>
          <a:lstStyle/>
          <a:p>
            <a:r>
              <a:rPr lang="nl-BE"/>
              <a:t>BelRAI – Functioneel Hiërarchische Schaal</a:t>
            </a:r>
          </a:p>
        </p:txBody>
      </p:sp>
      <p:sp>
        <p:nvSpPr>
          <p:cNvPr id="3" name="Tijdelijke aanduiding voor inhoud 2">
            <a:extLst>
              <a:ext uri="{FF2B5EF4-FFF2-40B4-BE49-F238E27FC236}">
                <a16:creationId xmlns:a16="http://schemas.microsoft.com/office/drawing/2014/main" id="{7BDCDD95-CE94-C35F-6295-6BB55320BB0E}"/>
              </a:ext>
            </a:extLst>
          </p:cNvPr>
          <p:cNvSpPr>
            <a:spLocks noGrp="1"/>
          </p:cNvSpPr>
          <p:nvPr>
            <p:ph sz="half" idx="1"/>
          </p:nvPr>
        </p:nvSpPr>
        <p:spPr>
          <a:xfrm>
            <a:off x="731517" y="1396538"/>
            <a:ext cx="7980482" cy="4064923"/>
          </a:xfrm>
        </p:spPr>
        <p:txBody>
          <a:bodyPr/>
          <a:lstStyle/>
          <a:p>
            <a:pPr marL="342900" indent="-342900">
              <a:buFont typeface="Arial" panose="020B0604020202020204" pitchFamily="34" charset="0"/>
              <a:buChar char="•"/>
            </a:pPr>
            <a:r>
              <a:rPr lang="nl-BE"/>
              <a:t>FHS of Functioneel Hiërarchische Schaal IADL/ADL</a:t>
            </a:r>
          </a:p>
          <a:p>
            <a:pPr marL="342900" indent="-342900">
              <a:buFont typeface="Arial" panose="020B0604020202020204" pitchFamily="34" charset="0"/>
              <a:buChar char="•"/>
            </a:pPr>
            <a:r>
              <a:rPr lang="nl-BE"/>
              <a:t>Bestaande schaal binnen </a:t>
            </a:r>
            <a:r>
              <a:rPr lang="nl-BE" err="1"/>
              <a:t>InterRAI</a:t>
            </a:r>
            <a:endParaRPr lang="nl-BE"/>
          </a:p>
          <a:p>
            <a:pPr marL="342900" indent="-342900">
              <a:buFont typeface="Arial" panose="020B0604020202020204" pitchFamily="34" charset="0"/>
              <a:buChar char="•"/>
            </a:pPr>
            <a:r>
              <a:rPr lang="nl-BE"/>
              <a:t>Mate van zelfstandig uitvoeren van dagelijkse en huishoudelijke activiteiten: Hoe lager de score hoe zelfstandiger de persoon de activiteiten uitvoert</a:t>
            </a:r>
          </a:p>
          <a:p>
            <a:pPr marL="342900" indent="-342900">
              <a:buFont typeface="Arial" panose="020B0604020202020204" pitchFamily="34" charset="0"/>
              <a:buChar char="•"/>
            </a:pPr>
            <a:r>
              <a:rPr lang="nl-NL"/>
              <a:t>Gebaseerd op de module IADL en de module ADL van BelRAI Screener</a:t>
            </a:r>
          </a:p>
          <a:p>
            <a:pPr marL="918900" lvl="1" indent="-342900">
              <a:buFont typeface="Arial" panose="020B0604020202020204" pitchFamily="34" charset="0"/>
              <a:buChar char="•"/>
            </a:pPr>
            <a:r>
              <a:rPr lang="nl-BE"/>
              <a:t>Totaalscore is niet gelijk aan de som van de modules</a:t>
            </a:r>
          </a:p>
          <a:p>
            <a:pPr marL="918900" lvl="1" indent="-342900">
              <a:buFont typeface="Arial" panose="020B0604020202020204" pitchFamily="34" charset="0"/>
              <a:buChar char="•"/>
            </a:pPr>
            <a:r>
              <a:rPr lang="nl-BE"/>
              <a:t>Basis is antwoorden op bepaalde items van modules ADL en IADL (mogelijkheden)</a:t>
            </a:r>
          </a:p>
          <a:p>
            <a:pPr marL="918900" lvl="1" indent="-342900">
              <a:buFont typeface="Arial" panose="020B0604020202020204" pitchFamily="34" charset="0"/>
              <a:buChar char="•"/>
            </a:pPr>
            <a:r>
              <a:rPr lang="nl-BE"/>
              <a:t>Totaalscore tussen 0 en 11</a:t>
            </a:r>
            <a:endParaRPr lang="nl-NL"/>
          </a:p>
          <a:p>
            <a:pPr marL="918900" lvl="1" indent="-342900">
              <a:buFont typeface="Arial" panose="020B0604020202020204" pitchFamily="34" charset="0"/>
              <a:buChar char="•"/>
            </a:pPr>
            <a:r>
              <a:rPr lang="nl-NL"/>
              <a:t>Automatische berekening via Vlaams BelRAI platform</a:t>
            </a:r>
          </a:p>
        </p:txBody>
      </p:sp>
    </p:spTree>
    <p:extLst>
      <p:ext uri="{BB962C8B-B14F-4D97-AF65-F5344CB8AC3E}">
        <p14:creationId xmlns:p14="http://schemas.microsoft.com/office/powerpoint/2010/main" val="3850491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B531F-6947-14C3-0B30-7139A5D980BA}"/>
              </a:ext>
            </a:extLst>
          </p:cNvPr>
          <p:cNvSpPr>
            <a:spLocks noGrp="1"/>
          </p:cNvSpPr>
          <p:nvPr>
            <p:ph type="title"/>
          </p:nvPr>
        </p:nvSpPr>
        <p:spPr/>
        <p:txBody>
          <a:bodyPr/>
          <a:lstStyle/>
          <a:p>
            <a:r>
              <a:rPr lang="nl-BE"/>
              <a:t>Overzicht nieuwe velden in VIP BelRAI</a:t>
            </a:r>
          </a:p>
        </p:txBody>
      </p:sp>
      <p:sp>
        <p:nvSpPr>
          <p:cNvPr id="3" name="Tijdelijke aanduiding voor inhoud 2">
            <a:extLst>
              <a:ext uri="{FF2B5EF4-FFF2-40B4-BE49-F238E27FC236}">
                <a16:creationId xmlns:a16="http://schemas.microsoft.com/office/drawing/2014/main" id="{E6D777B9-786E-E291-817B-80174C5136C6}"/>
              </a:ext>
            </a:extLst>
          </p:cNvPr>
          <p:cNvSpPr>
            <a:spLocks noGrp="1"/>
          </p:cNvSpPr>
          <p:nvPr>
            <p:ph sz="half" idx="1"/>
          </p:nvPr>
        </p:nvSpPr>
        <p:spPr>
          <a:xfrm>
            <a:off x="731518" y="1396538"/>
            <a:ext cx="7980482" cy="4064923"/>
          </a:xfrm>
        </p:spPr>
        <p:txBody>
          <a:bodyPr/>
          <a:lstStyle/>
          <a:p>
            <a:pPr>
              <a:buNone/>
            </a:pPr>
            <a:r>
              <a:rPr lang="nl-BE"/>
              <a:t>Bij het invullen van een BelRAI Screener (enkel bij indicatiestellingen)</a:t>
            </a:r>
          </a:p>
          <a:p>
            <a:r>
              <a:rPr lang="nl-BE"/>
              <a:t>Aanleiding indicatiestelling (ZZZ, ZBO, ZZZ en ZBO) </a:t>
            </a:r>
          </a:p>
          <a:p>
            <a:pPr>
              <a:buNone/>
            </a:pPr>
            <a:endParaRPr lang="nl-BE"/>
          </a:p>
          <a:p>
            <a:pPr>
              <a:buNone/>
            </a:pPr>
            <a:r>
              <a:rPr lang="nl-BE"/>
              <a:t>Bij de resultaten van een BelRAI Screener </a:t>
            </a:r>
          </a:p>
          <a:p>
            <a:r>
              <a:rPr lang="nl-BE"/>
              <a:t>FHS</a:t>
            </a:r>
          </a:p>
          <a:p>
            <a:r>
              <a:rPr lang="nl-BE"/>
              <a:t>Geldigheidsduur (opgesplitst voor ZBO en ZZZ) </a:t>
            </a:r>
          </a:p>
          <a:p>
            <a:r>
              <a:rPr lang="nl-BE"/>
              <a:t>ZBO-categorie</a:t>
            </a:r>
          </a:p>
          <a:p>
            <a:r>
              <a:rPr lang="nl-BE"/>
              <a:t>Aangepast cliëntvriendelijk inschalingsrapport (CVI) en hulpverlenersdocument</a:t>
            </a:r>
          </a:p>
          <a:p>
            <a:pPr lvl="1"/>
            <a:r>
              <a:rPr lang="nl-BE"/>
              <a:t>1 CVI voor het ZZZ en ZBO</a:t>
            </a:r>
          </a:p>
          <a:p>
            <a:pPr>
              <a:buNone/>
            </a:pPr>
            <a:endParaRPr lang="nl-BE"/>
          </a:p>
          <a:p>
            <a:pPr>
              <a:buNone/>
            </a:pPr>
            <a:r>
              <a:rPr lang="nl-BE"/>
              <a:t>!! Bijkomende resultaten enkel zichtbaar voor burgers: </a:t>
            </a:r>
          </a:p>
          <a:p>
            <a:pPr>
              <a:buNone/>
            </a:pPr>
            <a:r>
              <a:rPr lang="nl-BE"/>
              <a:t>- gedomicilieerd in Vlaanderen</a:t>
            </a:r>
          </a:p>
          <a:p>
            <a:pPr>
              <a:buNone/>
            </a:pPr>
            <a:r>
              <a:rPr lang="nl-BE"/>
              <a:t>- aangesloten bij VSB</a:t>
            </a:r>
          </a:p>
          <a:p>
            <a:pPr>
              <a:buNone/>
            </a:pPr>
            <a:r>
              <a:rPr lang="nl-BE"/>
              <a:t>- leeftijd ouder dan 63 jaar</a:t>
            </a:r>
          </a:p>
          <a:p>
            <a:pPr>
              <a:buNone/>
            </a:pPr>
            <a:endParaRPr lang="nl-BE"/>
          </a:p>
          <a:p>
            <a:pPr>
              <a:buNone/>
            </a:pPr>
            <a:endParaRPr lang="nl-BE"/>
          </a:p>
          <a:p>
            <a:pPr>
              <a:buNone/>
            </a:pPr>
            <a:endParaRPr lang="nl-BE"/>
          </a:p>
          <a:p>
            <a:endParaRPr lang="nl-BE"/>
          </a:p>
          <a:p>
            <a:pPr>
              <a:buNone/>
            </a:pPr>
            <a:endParaRPr lang="nl-BE"/>
          </a:p>
          <a:p>
            <a:pPr>
              <a:buNone/>
            </a:pPr>
            <a:endParaRPr lang="nl-BE"/>
          </a:p>
        </p:txBody>
      </p:sp>
    </p:spTree>
    <p:extLst>
      <p:ext uri="{BB962C8B-B14F-4D97-AF65-F5344CB8AC3E}">
        <p14:creationId xmlns:p14="http://schemas.microsoft.com/office/powerpoint/2010/main" val="4070073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2F89F-81BA-853B-621B-B1F49EDBB086}"/>
              </a:ext>
            </a:extLst>
          </p:cNvPr>
          <p:cNvSpPr>
            <a:spLocks noGrp="1"/>
          </p:cNvSpPr>
          <p:nvPr>
            <p:ph type="title"/>
          </p:nvPr>
        </p:nvSpPr>
        <p:spPr>
          <a:xfrm>
            <a:off x="733044" y="361285"/>
            <a:ext cx="7980481" cy="948111"/>
          </a:xfrm>
        </p:spPr>
        <p:txBody>
          <a:bodyPr/>
          <a:lstStyle/>
          <a:p>
            <a:r>
              <a:rPr lang="nl-BE"/>
              <a:t>Nieuw veld - Aanleiding</a:t>
            </a:r>
          </a:p>
        </p:txBody>
      </p:sp>
      <p:pic>
        <p:nvPicPr>
          <p:cNvPr id="4" name="Tijdelijke aanduiding voor inhoud 3" descr="Afbeelding met tekst, schermopname, Lettertype, nummer&#10;&#10;Automatisch gegenereerde beschrijving">
            <a:extLst>
              <a:ext uri="{FF2B5EF4-FFF2-40B4-BE49-F238E27FC236}">
                <a16:creationId xmlns:a16="http://schemas.microsoft.com/office/drawing/2014/main" id="{CA06718A-2AE8-16A8-F173-96B1A9F6342B}"/>
              </a:ext>
            </a:extLst>
          </p:cNvPr>
          <p:cNvPicPr>
            <a:picLocks noGrp="1" noChangeAspect="1"/>
          </p:cNvPicPr>
          <p:nvPr>
            <p:ph sz="half" idx="1"/>
          </p:nvPr>
        </p:nvPicPr>
        <p:blipFill>
          <a:blip r:embed="rId3"/>
          <a:stretch>
            <a:fillRect/>
          </a:stretch>
        </p:blipFill>
        <p:spPr>
          <a:xfrm>
            <a:off x="733044" y="1732333"/>
            <a:ext cx="6565798" cy="3904384"/>
          </a:xfrm>
          <a:prstGeom prst="rect">
            <a:avLst/>
          </a:prstGeom>
          <a:ln>
            <a:noFill/>
          </a:ln>
          <a:effectLst>
            <a:outerShdw blurRad="107950" dist="12700" dir="5400000" algn="ctr">
              <a:srgbClr val="000000"/>
            </a:outerShdw>
          </a:effectLst>
        </p:spPr>
      </p:pic>
      <p:sp>
        <p:nvSpPr>
          <p:cNvPr id="3" name="Tijdelijke aanduiding voor inhoud 2">
            <a:extLst>
              <a:ext uri="{FF2B5EF4-FFF2-40B4-BE49-F238E27FC236}">
                <a16:creationId xmlns:a16="http://schemas.microsoft.com/office/drawing/2014/main" id="{65817ED7-E16C-64CE-5139-FFF27C45CE22}"/>
              </a:ext>
            </a:extLst>
          </p:cNvPr>
          <p:cNvSpPr txBox="1">
            <a:spLocks/>
          </p:cNvSpPr>
          <p:nvPr/>
        </p:nvSpPr>
        <p:spPr>
          <a:xfrm>
            <a:off x="644300" y="1075108"/>
            <a:ext cx="7993845" cy="2168835"/>
          </a:xfrm>
          <a:prstGeom prst="rect">
            <a:avLst/>
          </a:prstGeom>
        </p:spPr>
        <p:txBody>
          <a:bodyPr vert="horz" lIns="0" tIns="0" rIns="0" bIns="0" rtlCol="0">
            <a:noAutofit/>
          </a:bodyPr>
          <a:lstStyle>
            <a:lvl1pPr marL="0" indent="0" algn="l" defTabSz="914400" rtl="0" eaLnBrk="1" latinLnBrk="0" hangingPunct="1">
              <a:lnSpc>
                <a:spcPct val="90000"/>
              </a:lnSpc>
              <a:spcBef>
                <a:spcPts val="300"/>
              </a:spcBef>
              <a:buSzPct val="90000"/>
              <a:buFontTx/>
              <a:buBlip>
                <a:blip r:embed="rId4"/>
              </a:buBlip>
              <a:defRPr sz="2200" kern="1200" spc="0">
                <a:solidFill>
                  <a:schemeClr val="tx1"/>
                </a:solidFill>
                <a:latin typeface="Calibri" panose="020F0502020204030204" pitchFamily="34" charset="0"/>
                <a:ea typeface="+mn-ea"/>
                <a:cs typeface="Calibri" panose="020F0502020204030204" pitchFamily="34" charset="0"/>
              </a:defRPr>
            </a:lvl1pPr>
            <a:lvl2pPr marL="576000" indent="-288000" algn="l" defTabSz="914400" rtl="0" eaLnBrk="1" latinLnBrk="0" hangingPunct="1">
              <a:lnSpc>
                <a:spcPct val="90000"/>
              </a:lnSpc>
              <a:spcBef>
                <a:spcPts val="300"/>
              </a:spcBef>
              <a:buSzPct val="75000"/>
              <a:buFontTx/>
              <a:buBlip>
                <a:blip r:embed="rId5"/>
              </a:buBlip>
              <a:defRPr sz="2200" kern="1200" spc="0">
                <a:solidFill>
                  <a:schemeClr val="bg1">
                    <a:lumMod val="50000"/>
                  </a:schemeClr>
                </a:solidFill>
                <a:latin typeface="Calibri" panose="020F0502020204030204" pitchFamily="34" charset="0"/>
                <a:ea typeface="+mn-ea"/>
                <a:cs typeface="Calibri" panose="020F0502020204030204" pitchFamily="34" charset="0"/>
              </a:defRPr>
            </a:lvl2pPr>
            <a:lvl3pPr marL="864000" indent="-288000" algn="l" defTabSz="914400" rtl="0" eaLnBrk="1" latinLnBrk="0" hangingPunct="1">
              <a:lnSpc>
                <a:spcPct val="90000"/>
              </a:lnSpc>
              <a:spcBef>
                <a:spcPts val="300"/>
              </a:spcBef>
              <a:buSzPct val="85000"/>
              <a:buFontTx/>
              <a:buBlip>
                <a:blip r:embed="rId6"/>
              </a:buBlip>
              <a:defRPr sz="2000" kern="1200" spc="0">
                <a:solidFill>
                  <a:schemeClr val="tx1"/>
                </a:solidFill>
                <a:latin typeface="Calibri" panose="020F0502020204030204" pitchFamily="34" charset="0"/>
                <a:ea typeface="+mn-ea"/>
                <a:cs typeface="Calibri" panose="020F0502020204030204" pitchFamily="34" charset="0"/>
              </a:defRPr>
            </a:lvl3pPr>
            <a:lvl4pPr marL="1152000" indent="-288000" algn="l" defTabSz="914400" rtl="0" eaLnBrk="1" latinLnBrk="0" hangingPunct="1">
              <a:lnSpc>
                <a:spcPct val="90000"/>
              </a:lnSpc>
              <a:spcBef>
                <a:spcPts val="300"/>
              </a:spcBef>
              <a:buSzPct val="75000"/>
              <a:buFontTx/>
              <a:buBlip>
                <a:blip r:embed="rId7"/>
              </a:buBlip>
              <a:defRPr sz="2000" kern="1200" spc="0">
                <a:solidFill>
                  <a:schemeClr val="tx1"/>
                </a:solidFill>
                <a:latin typeface="Calibri" panose="020F0502020204030204" pitchFamily="34" charset="0"/>
                <a:ea typeface="+mn-ea"/>
                <a:cs typeface="Calibri" panose="020F0502020204030204" pitchFamily="34" charset="0"/>
              </a:defRPr>
            </a:lvl4pPr>
            <a:lvl5pPr marL="1440000" indent="-288000" algn="l" defTabSz="914400" rtl="0" eaLnBrk="1" latinLnBrk="0" hangingPunct="1">
              <a:lnSpc>
                <a:spcPct val="90000"/>
              </a:lnSpc>
              <a:spcBef>
                <a:spcPts val="300"/>
              </a:spcBef>
              <a:buSzPct val="90000"/>
              <a:buFontTx/>
              <a:buBlip>
                <a:blip r:embed="rId4"/>
              </a:buBlip>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nl-BE"/>
          </a:p>
          <a:p>
            <a:endParaRPr lang="nl-BE"/>
          </a:p>
          <a:p>
            <a:endParaRPr lang="nl-BE"/>
          </a:p>
          <a:p>
            <a:pPr>
              <a:buFontTx/>
              <a:buNone/>
            </a:pPr>
            <a:endParaRPr lang="nl-BE"/>
          </a:p>
          <a:p>
            <a:endParaRPr lang="nl-BE"/>
          </a:p>
          <a:p>
            <a:pPr>
              <a:buFontTx/>
              <a:buNone/>
            </a:pPr>
            <a:endParaRPr lang="nl-BE"/>
          </a:p>
          <a:p>
            <a:pPr>
              <a:buFontTx/>
              <a:buNone/>
            </a:pPr>
            <a:endParaRPr lang="nl-BE"/>
          </a:p>
        </p:txBody>
      </p:sp>
    </p:spTree>
    <p:extLst>
      <p:ext uri="{BB962C8B-B14F-4D97-AF65-F5344CB8AC3E}">
        <p14:creationId xmlns:p14="http://schemas.microsoft.com/office/powerpoint/2010/main" val="2884171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4700D-9A8D-3ACC-1D78-A2933A16FD8C}"/>
              </a:ext>
            </a:extLst>
          </p:cNvPr>
          <p:cNvSpPr>
            <a:spLocks noGrp="1"/>
          </p:cNvSpPr>
          <p:nvPr>
            <p:ph type="title"/>
          </p:nvPr>
        </p:nvSpPr>
        <p:spPr/>
        <p:txBody>
          <a:bodyPr/>
          <a:lstStyle/>
          <a:p>
            <a:r>
              <a:rPr lang="nl-BE"/>
              <a:t>Nieuw resultaat - FHS en ZBO-categorie</a:t>
            </a:r>
          </a:p>
        </p:txBody>
      </p:sp>
      <p:pic>
        <p:nvPicPr>
          <p:cNvPr id="5" name="Afbeelding 4">
            <a:extLst>
              <a:ext uri="{FF2B5EF4-FFF2-40B4-BE49-F238E27FC236}">
                <a16:creationId xmlns:a16="http://schemas.microsoft.com/office/drawing/2014/main" id="{E26BFBE6-0617-8BFA-A2FC-3D3261271342}"/>
              </a:ext>
            </a:extLst>
          </p:cNvPr>
          <p:cNvPicPr>
            <a:picLocks noChangeAspect="1"/>
          </p:cNvPicPr>
          <p:nvPr/>
        </p:nvPicPr>
        <p:blipFill>
          <a:blip r:embed="rId3"/>
          <a:stretch>
            <a:fillRect/>
          </a:stretch>
        </p:blipFill>
        <p:spPr>
          <a:xfrm>
            <a:off x="525548" y="1468671"/>
            <a:ext cx="7122244" cy="1927672"/>
          </a:xfrm>
          <a:prstGeom prst="rect">
            <a:avLst/>
          </a:prstGeom>
          <a:ln>
            <a:solidFill>
              <a:schemeClr val="tx1"/>
            </a:solidFill>
          </a:ln>
          <a:effectLst/>
        </p:spPr>
      </p:pic>
      <p:pic>
        <p:nvPicPr>
          <p:cNvPr id="7" name="Afbeelding 6">
            <a:extLst>
              <a:ext uri="{FF2B5EF4-FFF2-40B4-BE49-F238E27FC236}">
                <a16:creationId xmlns:a16="http://schemas.microsoft.com/office/drawing/2014/main" id="{0F6BA642-1937-05BE-0541-0A75383C3915}"/>
              </a:ext>
            </a:extLst>
          </p:cNvPr>
          <p:cNvPicPr>
            <a:picLocks noChangeAspect="1"/>
          </p:cNvPicPr>
          <p:nvPr/>
        </p:nvPicPr>
        <p:blipFill>
          <a:blip r:embed="rId4"/>
          <a:stretch>
            <a:fillRect/>
          </a:stretch>
        </p:blipFill>
        <p:spPr>
          <a:xfrm>
            <a:off x="2784229" y="3507045"/>
            <a:ext cx="6033199" cy="3210211"/>
          </a:xfrm>
          <a:prstGeom prst="rect">
            <a:avLst/>
          </a:prstGeom>
          <a:ln>
            <a:solidFill>
              <a:schemeClr val="tx1"/>
            </a:solidFill>
          </a:ln>
        </p:spPr>
      </p:pic>
      <p:sp>
        <p:nvSpPr>
          <p:cNvPr id="3" name="Rechthoek 2">
            <a:extLst>
              <a:ext uri="{FF2B5EF4-FFF2-40B4-BE49-F238E27FC236}">
                <a16:creationId xmlns:a16="http://schemas.microsoft.com/office/drawing/2014/main" id="{1B2A1B32-B429-3E1E-9AB7-61931A2922CE}"/>
              </a:ext>
            </a:extLst>
          </p:cNvPr>
          <p:cNvSpPr/>
          <p:nvPr/>
        </p:nvSpPr>
        <p:spPr>
          <a:xfrm>
            <a:off x="901700" y="2416782"/>
            <a:ext cx="6578600" cy="948111"/>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46433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AF3A5-4941-1EA6-C4DA-5A992A6A4ADD}"/>
              </a:ext>
            </a:extLst>
          </p:cNvPr>
          <p:cNvSpPr>
            <a:spLocks noGrp="1"/>
          </p:cNvSpPr>
          <p:nvPr>
            <p:ph type="title"/>
          </p:nvPr>
        </p:nvSpPr>
        <p:spPr/>
        <p:txBody>
          <a:bodyPr/>
          <a:lstStyle/>
          <a:p>
            <a:r>
              <a:rPr lang="nl-BE"/>
              <a:t>Aangepaste hulptekst voor functioneel hiërarchische schaal bij BelRAI </a:t>
            </a:r>
            <a:r>
              <a:rPr lang="nl-BE" err="1"/>
              <a:t>Screener</a:t>
            </a:r>
            <a:endParaRPr lang="nl-BE"/>
          </a:p>
        </p:txBody>
      </p:sp>
      <p:pic>
        <p:nvPicPr>
          <p:cNvPr id="5" name="Tijdelijke aanduiding voor inhoud 4">
            <a:extLst>
              <a:ext uri="{FF2B5EF4-FFF2-40B4-BE49-F238E27FC236}">
                <a16:creationId xmlns:a16="http://schemas.microsoft.com/office/drawing/2014/main" id="{B65F0204-3A7D-7370-C010-46427CF737F1}"/>
              </a:ext>
            </a:extLst>
          </p:cNvPr>
          <p:cNvPicPr>
            <a:picLocks noGrp="1" noChangeAspect="1"/>
          </p:cNvPicPr>
          <p:nvPr>
            <p:ph sz="half" idx="1"/>
          </p:nvPr>
        </p:nvPicPr>
        <p:blipFill>
          <a:blip r:embed="rId2"/>
          <a:stretch>
            <a:fillRect/>
          </a:stretch>
        </p:blipFill>
        <p:spPr>
          <a:xfrm>
            <a:off x="380999" y="2182115"/>
            <a:ext cx="8660959" cy="2852247"/>
          </a:xfrm>
          <a:prstGeom prst="rect">
            <a:avLst/>
          </a:prstGeom>
          <a:ln>
            <a:noFill/>
          </a:ln>
          <a:effectLst>
            <a:outerShdw blurRad="190500" algn="tl" rotWithShape="0">
              <a:srgbClr val="000000">
                <a:alpha val="70000"/>
              </a:srgbClr>
            </a:outerShdw>
          </a:effectLst>
        </p:spPr>
      </p:pic>
      <p:sp>
        <p:nvSpPr>
          <p:cNvPr id="3" name="Rechthoek 2">
            <a:extLst>
              <a:ext uri="{FF2B5EF4-FFF2-40B4-BE49-F238E27FC236}">
                <a16:creationId xmlns:a16="http://schemas.microsoft.com/office/drawing/2014/main" id="{EAE99180-A8C5-D5D7-831C-4F28B07CEC47}"/>
              </a:ext>
            </a:extLst>
          </p:cNvPr>
          <p:cNvSpPr/>
          <p:nvPr/>
        </p:nvSpPr>
        <p:spPr>
          <a:xfrm>
            <a:off x="546100" y="4419600"/>
            <a:ext cx="4902200" cy="393700"/>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4054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2B531F-6947-14C3-0B30-7139A5D980BA}"/>
              </a:ext>
            </a:extLst>
          </p:cNvPr>
          <p:cNvSpPr>
            <a:spLocks noGrp="1"/>
          </p:cNvSpPr>
          <p:nvPr>
            <p:ph type="title"/>
          </p:nvPr>
        </p:nvSpPr>
        <p:spPr/>
        <p:txBody>
          <a:bodyPr/>
          <a:lstStyle/>
          <a:p>
            <a:r>
              <a:rPr lang="nl-BE"/>
              <a:t>Zorgbudget voor ouderen met een zorgnood (ZBO)</a:t>
            </a:r>
          </a:p>
        </p:txBody>
      </p:sp>
      <p:sp>
        <p:nvSpPr>
          <p:cNvPr id="3" name="Tijdelijke aanduiding voor inhoud 2">
            <a:extLst>
              <a:ext uri="{FF2B5EF4-FFF2-40B4-BE49-F238E27FC236}">
                <a16:creationId xmlns:a16="http://schemas.microsoft.com/office/drawing/2014/main" id="{E6D777B9-786E-E291-817B-80174C5136C6}"/>
              </a:ext>
            </a:extLst>
          </p:cNvPr>
          <p:cNvSpPr>
            <a:spLocks noGrp="1"/>
          </p:cNvSpPr>
          <p:nvPr>
            <p:ph sz="half" idx="1"/>
          </p:nvPr>
        </p:nvSpPr>
        <p:spPr/>
        <p:txBody>
          <a:bodyPr/>
          <a:lstStyle/>
          <a:p>
            <a:r>
              <a:rPr lang="nl-NL" sz="2000"/>
              <a:t>Vroeger de “tegemoetkoming voor hulp aan bejaarden (THAB)”</a:t>
            </a:r>
          </a:p>
          <a:p>
            <a:endParaRPr lang="nl-NL" sz="2000"/>
          </a:p>
          <a:p>
            <a:r>
              <a:rPr lang="nl-NL" sz="2000"/>
              <a:t>Zorgbudget voor 66 plussers, met een verminderde zelfredzaamheid en een beperkt inkomen</a:t>
            </a:r>
            <a:br>
              <a:rPr lang="nl-NL" sz="2000"/>
            </a:br>
            <a:endParaRPr lang="nl-NL" sz="2000"/>
          </a:p>
          <a:p>
            <a:r>
              <a:rPr lang="nl-NL" sz="2000"/>
              <a:t>Wetgeving</a:t>
            </a:r>
          </a:p>
          <a:p>
            <a:pPr lvl="1"/>
            <a:r>
              <a:rPr lang="nl-NL" sz="2000"/>
              <a:t>Decreet van 18 mei 2018 houdende de Vlaamse sociale bescherming</a:t>
            </a:r>
          </a:p>
          <a:p>
            <a:pPr lvl="1"/>
            <a:r>
              <a:rPr lang="nl-NL" sz="2000"/>
              <a:t>Besluit van de Vlaamse Regering van 30 november 2018 houdende de uitvoering van het decreet van 18 mei 2018 houdende de Vlaamse sociale bescherming</a:t>
            </a:r>
          </a:p>
          <a:p>
            <a:r>
              <a:rPr lang="nl-NL" sz="2000"/>
              <a:t>Website: </a:t>
            </a:r>
          </a:p>
          <a:p>
            <a:pPr lvl="1"/>
            <a:r>
              <a:rPr lang="nl-NL" sz="2000">
                <a:hlinkClick r:id="rId2"/>
              </a:rPr>
              <a:t>https://www.departementzorg.be/nl/zorgbudget-voor-ouderen-met-een-zorgnood</a:t>
            </a:r>
            <a:r>
              <a:rPr lang="nl-NL" sz="2000"/>
              <a:t>  </a:t>
            </a:r>
          </a:p>
          <a:p>
            <a:pPr lvl="1"/>
            <a:r>
              <a:rPr lang="nl-BE" sz="2000">
                <a:hlinkClick r:id="rId3"/>
              </a:rPr>
              <a:t>https://www.departementzorg.be/nl/begeleiden-van-een-aanvraag-voor-een-zorgbudget-voor-ouderen-met-een-zorgnood</a:t>
            </a:r>
            <a:r>
              <a:rPr lang="nl-BE" sz="2000"/>
              <a:t> </a:t>
            </a:r>
          </a:p>
        </p:txBody>
      </p:sp>
    </p:spTree>
    <p:extLst>
      <p:ext uri="{BB962C8B-B14F-4D97-AF65-F5344CB8AC3E}">
        <p14:creationId xmlns:p14="http://schemas.microsoft.com/office/powerpoint/2010/main" val="3937758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ED063-61EC-9D77-9195-3B5C8C313CB1}"/>
              </a:ext>
            </a:extLst>
          </p:cNvPr>
          <p:cNvSpPr>
            <a:spLocks noGrp="1"/>
          </p:cNvSpPr>
          <p:nvPr>
            <p:ph type="title"/>
          </p:nvPr>
        </p:nvSpPr>
        <p:spPr/>
        <p:txBody>
          <a:bodyPr/>
          <a:lstStyle/>
          <a:p>
            <a:r>
              <a:rPr lang="nl-BE"/>
              <a:t>Nieuw resultaat - Geldigheidsduur</a:t>
            </a:r>
          </a:p>
        </p:txBody>
      </p:sp>
      <p:sp>
        <p:nvSpPr>
          <p:cNvPr id="3" name="Tijdelijke aanduiding voor inhoud 2">
            <a:extLst>
              <a:ext uri="{FF2B5EF4-FFF2-40B4-BE49-F238E27FC236}">
                <a16:creationId xmlns:a16="http://schemas.microsoft.com/office/drawing/2014/main" id="{34B98BD2-1DB2-68CE-D567-8FD9131AB213}"/>
              </a:ext>
            </a:extLst>
          </p:cNvPr>
          <p:cNvSpPr>
            <a:spLocks noGrp="1"/>
          </p:cNvSpPr>
          <p:nvPr>
            <p:ph sz="half" idx="1"/>
          </p:nvPr>
        </p:nvSpPr>
        <p:spPr>
          <a:xfrm>
            <a:off x="731518" y="1270880"/>
            <a:ext cx="7980482" cy="4064923"/>
          </a:xfrm>
        </p:spPr>
        <p:txBody>
          <a:bodyPr/>
          <a:lstStyle/>
          <a:p>
            <a:r>
              <a:rPr lang="nl-BE" b="1"/>
              <a:t>Let op</a:t>
            </a:r>
            <a:r>
              <a:rPr lang="nl-BE"/>
              <a:t>: De geldigheidsduur van BelRAI Screener is niet altijd dezelfde einddatum als de beslissing voor ZZZ en ZBO:</a:t>
            </a:r>
          </a:p>
          <a:p>
            <a:pPr lvl="1"/>
            <a:r>
              <a:rPr lang="nl-BE" err="1"/>
              <a:t>Carenzperiode</a:t>
            </a:r>
            <a:r>
              <a:rPr lang="nl-BE"/>
              <a:t> bij 1</a:t>
            </a:r>
            <a:r>
              <a:rPr lang="nl-BE" baseline="30000"/>
              <a:t>e</a:t>
            </a:r>
            <a:r>
              <a:rPr lang="nl-BE"/>
              <a:t> aanvraag ZZZ</a:t>
            </a:r>
          </a:p>
          <a:p>
            <a:pPr lvl="1"/>
            <a:r>
              <a:rPr lang="nl-BE"/>
              <a:t>Ingang ZBO = maand volgend op eerste aanvraag</a:t>
            </a:r>
          </a:p>
          <a:p>
            <a:pPr lvl="1"/>
            <a:endParaRPr lang="nl-BE"/>
          </a:p>
          <a:p>
            <a:r>
              <a:rPr lang="nl-NL">
                <a:ea typeface="Calibri" panose="020F0502020204030204" pitchFamily="34" charset="0"/>
                <a:sym typeface="Wingdings" panose="05000000000000000000" pitchFamily="2" charset="2"/>
              </a:rPr>
              <a:t>Aanvraag ZBO en ZZZ op 05/08/2025:</a:t>
            </a:r>
          </a:p>
          <a:p>
            <a:pPr marL="800100" lvl="1" indent="-342900">
              <a:buFont typeface="Arial" panose="020B0604020202020204" pitchFamily="34" charset="0"/>
              <a:buChar char="•"/>
            </a:pPr>
            <a:r>
              <a:rPr lang="nl-NL">
                <a:ea typeface="Calibri" panose="020F0502020204030204" pitchFamily="34" charset="0"/>
                <a:sym typeface="Wingdings" panose="05000000000000000000" pitchFamily="2" charset="2"/>
              </a:rPr>
              <a:t>ZBO: 01/09/2025 – 30/6/2026</a:t>
            </a:r>
          </a:p>
          <a:p>
            <a:pPr marL="800100" lvl="1" indent="-342900">
              <a:buFont typeface="Arial" panose="020B0604020202020204" pitchFamily="34" charset="0"/>
              <a:buChar char="•"/>
            </a:pPr>
            <a:r>
              <a:rPr lang="nl-NL">
                <a:ea typeface="Calibri" panose="020F0502020204030204" pitchFamily="34" charset="0"/>
                <a:sym typeface="Wingdings" panose="05000000000000000000" pitchFamily="2" charset="2"/>
              </a:rPr>
              <a:t>ZZZ: 01/12/2025 – 31/09/2026</a:t>
            </a:r>
            <a:endParaRPr lang="nl-BE">
              <a:ea typeface="Calibri" panose="020F0502020204030204" pitchFamily="34" charset="0"/>
            </a:endParaRPr>
          </a:p>
          <a:p>
            <a:pPr>
              <a:buNone/>
            </a:pPr>
            <a:endParaRPr lang="nl-BE"/>
          </a:p>
          <a:p>
            <a:endParaRPr lang="nl-BE"/>
          </a:p>
          <a:p>
            <a:pPr>
              <a:buNone/>
            </a:pPr>
            <a:endParaRPr lang="nl-BE"/>
          </a:p>
          <a:p>
            <a:endParaRPr lang="nl-BE"/>
          </a:p>
          <a:p>
            <a:pPr>
              <a:buNone/>
            </a:pPr>
            <a:endParaRPr lang="nl-BE"/>
          </a:p>
        </p:txBody>
      </p:sp>
      <p:pic>
        <p:nvPicPr>
          <p:cNvPr id="8" name="Afbeelding 7">
            <a:extLst>
              <a:ext uri="{FF2B5EF4-FFF2-40B4-BE49-F238E27FC236}">
                <a16:creationId xmlns:a16="http://schemas.microsoft.com/office/drawing/2014/main" id="{93EF5C16-0488-D5FC-7FA3-82E2DE0D1789}"/>
              </a:ext>
            </a:extLst>
          </p:cNvPr>
          <p:cNvPicPr>
            <a:picLocks noChangeAspect="1"/>
          </p:cNvPicPr>
          <p:nvPr/>
        </p:nvPicPr>
        <p:blipFill>
          <a:blip r:embed="rId3"/>
          <a:stretch>
            <a:fillRect/>
          </a:stretch>
        </p:blipFill>
        <p:spPr>
          <a:xfrm>
            <a:off x="731518" y="4409630"/>
            <a:ext cx="5980047" cy="2216845"/>
          </a:xfrm>
          <a:prstGeom prst="rect">
            <a:avLst/>
          </a:prstGeom>
          <a:ln>
            <a:solidFill>
              <a:schemeClr val="tx1"/>
            </a:solidFill>
          </a:ln>
        </p:spPr>
      </p:pic>
      <p:sp>
        <p:nvSpPr>
          <p:cNvPr id="4" name="Ovaal 3">
            <a:extLst>
              <a:ext uri="{FF2B5EF4-FFF2-40B4-BE49-F238E27FC236}">
                <a16:creationId xmlns:a16="http://schemas.microsoft.com/office/drawing/2014/main" id="{F9DB83AA-CFE2-F807-0CBC-1C7AB4981B45}"/>
              </a:ext>
            </a:extLst>
          </p:cNvPr>
          <p:cNvSpPr/>
          <p:nvPr/>
        </p:nvSpPr>
        <p:spPr>
          <a:xfrm>
            <a:off x="3788227" y="5019869"/>
            <a:ext cx="1306286" cy="41987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13512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96B28-BF48-FFDB-FB7B-7C47C4BD345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37BCB84-4B16-D7EF-DB4A-041E0297C75D}"/>
              </a:ext>
            </a:extLst>
          </p:cNvPr>
          <p:cNvSpPr>
            <a:spLocks noGrp="1"/>
          </p:cNvSpPr>
          <p:nvPr>
            <p:ph type="title"/>
          </p:nvPr>
        </p:nvSpPr>
        <p:spPr>
          <a:xfrm>
            <a:off x="589935" y="531554"/>
            <a:ext cx="8554065" cy="948111"/>
          </a:xfrm>
        </p:spPr>
        <p:txBody>
          <a:bodyPr/>
          <a:lstStyle/>
          <a:p>
            <a:r>
              <a:rPr lang="nl-BE"/>
              <a:t>Aangepast clientvriendelijk inschalingsrapport (CVI)</a:t>
            </a:r>
          </a:p>
        </p:txBody>
      </p:sp>
      <p:pic>
        <p:nvPicPr>
          <p:cNvPr id="5" name="Afbeelding 4">
            <a:extLst>
              <a:ext uri="{FF2B5EF4-FFF2-40B4-BE49-F238E27FC236}">
                <a16:creationId xmlns:a16="http://schemas.microsoft.com/office/drawing/2014/main" id="{1D32D001-CF9F-624A-DDB7-D899CFC920D7}"/>
              </a:ext>
            </a:extLst>
          </p:cNvPr>
          <p:cNvPicPr>
            <a:picLocks noChangeAspect="1"/>
          </p:cNvPicPr>
          <p:nvPr/>
        </p:nvPicPr>
        <p:blipFill>
          <a:blip r:embed="rId3"/>
          <a:stretch>
            <a:fillRect/>
          </a:stretch>
        </p:blipFill>
        <p:spPr>
          <a:xfrm>
            <a:off x="731518" y="1479665"/>
            <a:ext cx="3397642" cy="2570650"/>
          </a:xfrm>
          <a:prstGeom prst="rect">
            <a:avLst/>
          </a:prstGeom>
          <a:ln>
            <a:solidFill>
              <a:schemeClr val="tx1"/>
            </a:solidFill>
          </a:ln>
        </p:spPr>
      </p:pic>
      <p:pic>
        <p:nvPicPr>
          <p:cNvPr id="2050" name="Picture 2">
            <a:extLst>
              <a:ext uri="{FF2B5EF4-FFF2-40B4-BE49-F238E27FC236}">
                <a16:creationId xmlns:a16="http://schemas.microsoft.com/office/drawing/2014/main" id="{7DD5B735-879D-43C3-5931-116831B22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504" y="1121664"/>
            <a:ext cx="4305855" cy="562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624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87C3D-82F9-3323-D8A7-E3FEB34C47E7}"/>
              </a:ext>
            </a:extLst>
          </p:cNvPr>
          <p:cNvSpPr>
            <a:spLocks noGrp="1"/>
          </p:cNvSpPr>
          <p:nvPr>
            <p:ph type="title"/>
          </p:nvPr>
        </p:nvSpPr>
        <p:spPr/>
        <p:txBody>
          <a:bodyPr/>
          <a:lstStyle/>
          <a:p>
            <a:r>
              <a:rPr lang="nl-NL"/>
              <a:t>Aangepast hulpverlenersdocument</a:t>
            </a:r>
            <a:endParaRPr lang="nl-BE"/>
          </a:p>
        </p:txBody>
      </p:sp>
      <p:pic>
        <p:nvPicPr>
          <p:cNvPr id="5" name="Afbeelding 4">
            <a:extLst>
              <a:ext uri="{FF2B5EF4-FFF2-40B4-BE49-F238E27FC236}">
                <a16:creationId xmlns:a16="http://schemas.microsoft.com/office/drawing/2014/main" id="{10A1CDE3-7F6E-BEA8-7684-7BD7F483A75A}"/>
              </a:ext>
            </a:extLst>
          </p:cNvPr>
          <p:cNvPicPr>
            <a:picLocks noChangeAspect="1"/>
          </p:cNvPicPr>
          <p:nvPr/>
        </p:nvPicPr>
        <p:blipFill>
          <a:blip r:embed="rId2"/>
          <a:stretch>
            <a:fillRect/>
          </a:stretch>
        </p:blipFill>
        <p:spPr>
          <a:xfrm>
            <a:off x="539731" y="1479665"/>
            <a:ext cx="8104088" cy="3879735"/>
          </a:xfrm>
          <a:prstGeom prst="rect">
            <a:avLst/>
          </a:prstGeom>
        </p:spPr>
      </p:pic>
    </p:spTree>
    <p:extLst>
      <p:ext uri="{BB962C8B-B14F-4D97-AF65-F5344CB8AC3E}">
        <p14:creationId xmlns:p14="http://schemas.microsoft.com/office/powerpoint/2010/main" val="4056826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32D42-C7DD-CF19-BDF9-F27F0FA448E5}"/>
              </a:ext>
            </a:extLst>
          </p:cNvPr>
          <p:cNvSpPr>
            <a:spLocks noGrp="1"/>
          </p:cNvSpPr>
          <p:nvPr>
            <p:ph type="title"/>
          </p:nvPr>
        </p:nvSpPr>
        <p:spPr/>
        <p:txBody>
          <a:bodyPr/>
          <a:lstStyle/>
          <a:p>
            <a:r>
              <a:rPr lang="nl-NL"/>
              <a:t>BelRAI – VIP BelRAI “aanleiding” indicatiestelling</a:t>
            </a:r>
            <a:endParaRPr lang="nl-BE"/>
          </a:p>
        </p:txBody>
      </p:sp>
      <p:sp>
        <p:nvSpPr>
          <p:cNvPr id="3" name="Tekstvak 2">
            <a:extLst>
              <a:ext uri="{FF2B5EF4-FFF2-40B4-BE49-F238E27FC236}">
                <a16:creationId xmlns:a16="http://schemas.microsoft.com/office/drawing/2014/main" id="{0EFFA62E-D280-2F46-D7CA-7EBA6BC25A99}"/>
              </a:ext>
            </a:extLst>
          </p:cNvPr>
          <p:cNvSpPr txBox="1"/>
          <p:nvPr/>
        </p:nvSpPr>
        <p:spPr>
          <a:xfrm>
            <a:off x="606591" y="3922281"/>
            <a:ext cx="7567448" cy="2862322"/>
          </a:xfrm>
          <a:prstGeom prst="rect">
            <a:avLst/>
          </a:prstGeom>
          <a:noFill/>
        </p:spPr>
        <p:txBody>
          <a:bodyPr wrap="square" rtlCol="0">
            <a:spAutoFit/>
          </a:bodyPr>
          <a:lstStyle/>
          <a:p>
            <a:pPr marL="342900" indent="-342900">
              <a:buFont typeface="Wingdings" panose="05000000000000000000" pitchFamily="2" charset="2"/>
              <a:buChar char="à"/>
            </a:pPr>
            <a:r>
              <a:rPr lang="nl-N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Enkel in te vullen bij vergoedbare indicatiestelling </a:t>
            </a:r>
            <a:br>
              <a:rPr lang="nl-N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br>
            <a:endParaRPr lang="nl-N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342900" indent="-342900">
              <a:buFont typeface="Wingdings" panose="05000000000000000000" pitchFamily="2" charset="2"/>
              <a:buChar char="à"/>
            </a:pPr>
            <a:r>
              <a:rPr lang="nl-N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Veld “ZBO” kan je enkel aanduiden als de persoon ook 66 jaar is </a:t>
            </a:r>
            <a:br>
              <a:rPr lang="nl-N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br>
            <a:endParaRPr lang="nl-N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342900" indent="-342900">
              <a:buFont typeface="Wingdings" panose="05000000000000000000" pitchFamily="2" charset="2"/>
              <a:buChar char="à"/>
            </a:pPr>
            <a:r>
              <a:rPr lang="nl-NL" b="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OPGELET</a:t>
            </a:r>
            <a:r>
              <a:rPr lang="nl-BE">
                <a:latin typeface="Calibri" panose="020F0502020204030204" pitchFamily="34" charset="0"/>
                <a:ea typeface="Calibri" panose="020F0502020204030204" pitchFamily="34" charset="0"/>
                <a:cs typeface="Calibri" panose="020F0502020204030204" pitchFamily="34" charset="0"/>
              </a:rPr>
              <a:t>: </a:t>
            </a:r>
          </a:p>
          <a:p>
            <a:pPr marL="800100" lvl="1" indent="-342900">
              <a:buFont typeface="Wingdings" panose="05000000000000000000" pitchFamily="2" charset="2"/>
              <a:buChar char="à"/>
            </a:pPr>
            <a:r>
              <a:rPr lang="nl-BE">
                <a:latin typeface="Calibri" panose="020F0502020204030204" pitchFamily="34" charset="0"/>
                <a:ea typeface="Calibri" panose="020F0502020204030204" pitchFamily="34" charset="0"/>
                <a:cs typeface="Calibri" panose="020F0502020204030204" pitchFamily="34" charset="0"/>
              </a:rPr>
              <a:t>Het aanduiden van de aanleiding “ZBO” leidt niet automatisch tot een </a:t>
            </a:r>
            <a:r>
              <a:rPr lang="nl-BE" b="1">
                <a:latin typeface="Calibri" panose="020F0502020204030204" pitchFamily="34" charset="0"/>
                <a:ea typeface="Calibri" panose="020F0502020204030204" pitchFamily="34" charset="0"/>
                <a:cs typeface="Calibri" panose="020F0502020204030204" pitchFamily="34" charset="0"/>
              </a:rPr>
              <a:t>eerste aanvraag </a:t>
            </a:r>
            <a:r>
              <a:rPr lang="nl-BE">
                <a:latin typeface="Calibri" panose="020F0502020204030204" pitchFamily="34" charset="0"/>
                <a:ea typeface="Calibri" panose="020F0502020204030204" pitchFamily="34" charset="0"/>
                <a:cs typeface="Calibri" panose="020F0502020204030204" pitchFamily="34" charset="0"/>
              </a:rPr>
              <a:t>ZBO! </a:t>
            </a:r>
          </a:p>
          <a:p>
            <a:pPr marL="800100" lvl="1" indent="-342900">
              <a:buFont typeface="Wingdings" panose="05000000000000000000" pitchFamily="2" charset="2"/>
              <a:buChar char="à"/>
            </a:pPr>
            <a:r>
              <a:rPr lang="nl-BE">
                <a:latin typeface="Calibri" panose="020F0502020204030204" pitchFamily="34" charset="0"/>
                <a:ea typeface="Calibri" panose="020F0502020204030204" pitchFamily="34" charset="0"/>
                <a:cs typeface="Calibri" panose="020F0502020204030204" pitchFamily="34" charset="0"/>
              </a:rPr>
              <a:t>Beslissingsbrieven ZBO vertrekken vanuit de applicatie </a:t>
            </a:r>
            <a:r>
              <a:rPr lang="nl-BE" err="1">
                <a:latin typeface="Calibri" panose="020F0502020204030204" pitchFamily="34" charset="0"/>
                <a:ea typeface="Calibri" panose="020F0502020204030204" pitchFamily="34" charset="0"/>
                <a:cs typeface="Calibri" panose="020F0502020204030204" pitchFamily="34" charset="0"/>
              </a:rPr>
              <a:t>eZBO</a:t>
            </a:r>
            <a:r>
              <a:rPr lang="nl-BE">
                <a:latin typeface="Calibri" panose="020F0502020204030204" pitchFamily="34" charset="0"/>
                <a:ea typeface="Calibri" panose="020F0502020204030204" pitchFamily="34" charset="0"/>
                <a:cs typeface="Calibri" panose="020F0502020204030204" pitchFamily="34" charset="0"/>
              </a:rPr>
              <a:t>  </a:t>
            </a:r>
            <a:br>
              <a:rPr lang="nl-BE">
                <a:latin typeface="Calibri" panose="020F0502020204030204" pitchFamily="34" charset="0"/>
                <a:ea typeface="Calibri" panose="020F0502020204030204" pitchFamily="34" charset="0"/>
                <a:cs typeface="Calibri" panose="020F0502020204030204" pitchFamily="34" charset="0"/>
              </a:rPr>
            </a:br>
            <a:endParaRPr lang="nl-BE">
              <a:latin typeface="Calibri" panose="020F0502020204030204" pitchFamily="34" charset="0"/>
              <a:ea typeface="Calibri" panose="020F0502020204030204" pitchFamily="34" charset="0"/>
              <a:cs typeface="Calibri" panose="020F0502020204030204" pitchFamily="34" charset="0"/>
            </a:endParaRPr>
          </a:p>
          <a:p>
            <a:endParaRPr lang="nl-BE"/>
          </a:p>
        </p:txBody>
      </p:sp>
      <p:graphicFrame>
        <p:nvGraphicFramePr>
          <p:cNvPr id="7" name="Tijdelijke aanduiding voor inhoud 6">
            <a:extLst>
              <a:ext uri="{FF2B5EF4-FFF2-40B4-BE49-F238E27FC236}">
                <a16:creationId xmlns:a16="http://schemas.microsoft.com/office/drawing/2014/main" id="{BE28343B-937A-C1DD-6459-F129B5C80438}"/>
              </a:ext>
            </a:extLst>
          </p:cNvPr>
          <p:cNvGraphicFramePr>
            <a:graphicFrameLocks noGrp="1"/>
          </p:cNvGraphicFramePr>
          <p:nvPr>
            <p:ph sz="half" idx="1"/>
            <p:extLst>
              <p:ext uri="{D42A27DB-BD31-4B8C-83A1-F6EECF244321}">
                <p14:modId xmlns:p14="http://schemas.microsoft.com/office/powerpoint/2010/main" val="2868686363"/>
              </p:ext>
            </p:extLst>
          </p:nvPr>
        </p:nvGraphicFramePr>
        <p:xfrm>
          <a:off x="731837" y="1687513"/>
          <a:ext cx="7760522" cy="2026920"/>
        </p:xfrm>
        <a:graphic>
          <a:graphicData uri="http://schemas.openxmlformats.org/drawingml/2006/table">
            <a:tbl>
              <a:tblPr firstRow="1" bandRow="1">
                <a:tableStyleId>{5C22544A-7EE6-4342-B048-85BDC9FD1C3A}</a:tableStyleId>
              </a:tblPr>
              <a:tblGrid>
                <a:gridCol w="1601460">
                  <a:extLst>
                    <a:ext uri="{9D8B030D-6E8A-4147-A177-3AD203B41FA5}">
                      <a16:colId xmlns:a16="http://schemas.microsoft.com/office/drawing/2014/main" val="2180677504"/>
                    </a:ext>
                  </a:extLst>
                </a:gridCol>
                <a:gridCol w="6159062">
                  <a:extLst>
                    <a:ext uri="{9D8B030D-6E8A-4147-A177-3AD203B41FA5}">
                      <a16:colId xmlns:a16="http://schemas.microsoft.com/office/drawing/2014/main" val="3134452770"/>
                    </a:ext>
                  </a:extLst>
                </a:gridCol>
              </a:tblGrid>
              <a:tr h="370840">
                <a:tc>
                  <a:txBody>
                    <a:bodyPr/>
                    <a:lstStyle/>
                    <a:p>
                      <a:r>
                        <a:rPr lang="nl-NL"/>
                        <a:t>Aanleiding</a:t>
                      </a:r>
                      <a:endParaRPr lang="nl-BE"/>
                    </a:p>
                  </a:txBody>
                  <a:tcPr/>
                </a:tc>
                <a:tc>
                  <a:txBody>
                    <a:bodyPr/>
                    <a:lstStyle/>
                    <a:p>
                      <a:r>
                        <a:rPr lang="nl-NL"/>
                        <a:t>Gevolg voor procedure bij ZK</a:t>
                      </a:r>
                      <a:endParaRPr lang="nl-BE"/>
                    </a:p>
                  </a:txBody>
                  <a:tcPr/>
                </a:tc>
                <a:extLst>
                  <a:ext uri="{0D108BD9-81ED-4DB2-BD59-A6C34878D82A}">
                    <a16:rowId xmlns:a16="http://schemas.microsoft.com/office/drawing/2014/main" val="2350182044"/>
                  </a:ext>
                </a:extLst>
              </a:tr>
              <a:tr h="370840">
                <a:tc>
                  <a:txBody>
                    <a:bodyPr/>
                    <a:lstStyle/>
                    <a:p>
                      <a:r>
                        <a:rPr lang="nl-NL"/>
                        <a:t>ZZZ</a:t>
                      </a:r>
                      <a:endParaRPr lang="nl-BE"/>
                    </a:p>
                  </a:txBody>
                  <a:tcPr/>
                </a:tc>
                <a:tc>
                  <a:txBody>
                    <a:bodyPr/>
                    <a:lstStyle/>
                    <a:p>
                      <a:r>
                        <a:rPr lang="nl-NL"/>
                        <a:t>Geen </a:t>
                      </a:r>
                      <a:endParaRPr lang="nl-BE"/>
                    </a:p>
                  </a:txBody>
                  <a:tcPr/>
                </a:tc>
                <a:extLst>
                  <a:ext uri="{0D108BD9-81ED-4DB2-BD59-A6C34878D82A}">
                    <a16:rowId xmlns:a16="http://schemas.microsoft.com/office/drawing/2014/main" val="4035962787"/>
                  </a:ext>
                </a:extLst>
              </a:tr>
              <a:tr h="370840">
                <a:tc>
                  <a:txBody>
                    <a:bodyPr/>
                    <a:lstStyle/>
                    <a:p>
                      <a:r>
                        <a:rPr lang="nl-NL"/>
                        <a:t>ZBO</a:t>
                      </a:r>
                      <a:endParaRPr lang="nl-BE"/>
                    </a:p>
                  </a:txBody>
                  <a:tcPr/>
                </a:tc>
                <a:tc>
                  <a:txBody>
                    <a:bodyPr/>
                    <a:lstStyle/>
                    <a:p>
                      <a:r>
                        <a:rPr lang="nl-NL"/>
                        <a:t>ja, als de score te laag is voor de ZZZ </a:t>
                      </a:r>
                      <a:r>
                        <a:rPr lang="nl-NL" b="1"/>
                        <a:t>en de gebruiker ontvangt nog geen ZZZ</a:t>
                      </a:r>
                      <a:r>
                        <a:rPr lang="nl-NL"/>
                        <a:t>, dan zal de zorgkas </a:t>
                      </a:r>
                      <a:r>
                        <a:rPr lang="nl-NL" b="1" u="sng"/>
                        <a:t>geen </a:t>
                      </a:r>
                      <a:r>
                        <a:rPr lang="nl-NL"/>
                        <a:t>negatieve beslissingsbrief ZZZ versturen </a:t>
                      </a:r>
                      <a:endParaRPr lang="nl-BE"/>
                    </a:p>
                  </a:txBody>
                  <a:tcPr/>
                </a:tc>
                <a:extLst>
                  <a:ext uri="{0D108BD9-81ED-4DB2-BD59-A6C34878D82A}">
                    <a16:rowId xmlns:a16="http://schemas.microsoft.com/office/drawing/2014/main" val="2574638286"/>
                  </a:ext>
                </a:extLst>
              </a:tr>
              <a:tr h="370840">
                <a:tc>
                  <a:txBody>
                    <a:bodyPr/>
                    <a:lstStyle/>
                    <a:p>
                      <a:r>
                        <a:rPr lang="nl-NL"/>
                        <a:t>ZZZ + ZBO </a:t>
                      </a:r>
                      <a:endParaRPr lang="nl-BE"/>
                    </a:p>
                  </a:txBody>
                  <a:tcPr/>
                </a:tc>
                <a:tc>
                  <a:txBody>
                    <a:bodyPr/>
                    <a:lstStyle/>
                    <a:p>
                      <a:r>
                        <a:rPr lang="nl-NL"/>
                        <a:t>Geen </a:t>
                      </a:r>
                      <a:endParaRPr lang="nl-BE"/>
                    </a:p>
                  </a:txBody>
                  <a:tcPr/>
                </a:tc>
                <a:extLst>
                  <a:ext uri="{0D108BD9-81ED-4DB2-BD59-A6C34878D82A}">
                    <a16:rowId xmlns:a16="http://schemas.microsoft.com/office/drawing/2014/main" val="1346677347"/>
                  </a:ext>
                </a:extLst>
              </a:tr>
            </a:tbl>
          </a:graphicData>
        </a:graphic>
      </p:graphicFrame>
    </p:spTree>
    <p:extLst>
      <p:ext uri="{BB962C8B-B14F-4D97-AF65-F5344CB8AC3E}">
        <p14:creationId xmlns:p14="http://schemas.microsoft.com/office/powerpoint/2010/main" val="1526481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09B76-341A-6C15-3341-FE02769668CC}"/>
              </a:ext>
            </a:extLst>
          </p:cNvPr>
          <p:cNvSpPr>
            <a:spLocks noGrp="1"/>
          </p:cNvSpPr>
          <p:nvPr>
            <p:ph type="title"/>
          </p:nvPr>
        </p:nvSpPr>
        <p:spPr/>
        <p:txBody>
          <a:bodyPr/>
          <a:lstStyle/>
          <a:p>
            <a:r>
              <a:rPr lang="nl-NL"/>
              <a:t>Impact resultaat BelRAI </a:t>
            </a:r>
            <a:r>
              <a:rPr lang="nl-NL" err="1"/>
              <a:t>Screener</a:t>
            </a:r>
            <a:r>
              <a:rPr lang="nl-NL"/>
              <a:t> vanaf 2 maart </a:t>
            </a:r>
            <a:endParaRPr lang="nl-BE"/>
          </a:p>
        </p:txBody>
      </p:sp>
      <p:graphicFrame>
        <p:nvGraphicFramePr>
          <p:cNvPr id="4" name="Tijdelijke aanduiding voor inhoud 3">
            <a:extLst>
              <a:ext uri="{FF2B5EF4-FFF2-40B4-BE49-F238E27FC236}">
                <a16:creationId xmlns:a16="http://schemas.microsoft.com/office/drawing/2014/main" id="{D97F0D93-55D9-A52A-7E69-961F06AF327C}"/>
              </a:ext>
            </a:extLst>
          </p:cNvPr>
          <p:cNvGraphicFramePr>
            <a:graphicFrameLocks noGrp="1"/>
          </p:cNvGraphicFramePr>
          <p:nvPr>
            <p:ph sz="half" idx="1"/>
            <p:extLst>
              <p:ext uri="{D42A27DB-BD31-4B8C-83A1-F6EECF244321}">
                <p14:modId xmlns:p14="http://schemas.microsoft.com/office/powerpoint/2010/main" val="2746519392"/>
              </p:ext>
            </p:extLst>
          </p:nvPr>
        </p:nvGraphicFramePr>
        <p:xfrm>
          <a:off x="634105" y="1341926"/>
          <a:ext cx="8132044" cy="2965956"/>
        </p:xfrm>
        <a:graphic>
          <a:graphicData uri="http://schemas.openxmlformats.org/drawingml/2006/table">
            <a:tbl>
              <a:tblPr firstRow="1" bandRow="1">
                <a:tableStyleId>{5C22544A-7EE6-4342-B048-85BDC9FD1C3A}</a:tableStyleId>
              </a:tblPr>
              <a:tblGrid>
                <a:gridCol w="2033011">
                  <a:extLst>
                    <a:ext uri="{9D8B030D-6E8A-4147-A177-3AD203B41FA5}">
                      <a16:colId xmlns:a16="http://schemas.microsoft.com/office/drawing/2014/main" val="3398941949"/>
                    </a:ext>
                  </a:extLst>
                </a:gridCol>
                <a:gridCol w="2033011">
                  <a:extLst>
                    <a:ext uri="{9D8B030D-6E8A-4147-A177-3AD203B41FA5}">
                      <a16:colId xmlns:a16="http://schemas.microsoft.com/office/drawing/2014/main" val="3618960921"/>
                    </a:ext>
                  </a:extLst>
                </a:gridCol>
                <a:gridCol w="2033011">
                  <a:extLst>
                    <a:ext uri="{9D8B030D-6E8A-4147-A177-3AD203B41FA5}">
                      <a16:colId xmlns:a16="http://schemas.microsoft.com/office/drawing/2014/main" val="810299790"/>
                    </a:ext>
                  </a:extLst>
                </a:gridCol>
                <a:gridCol w="2033011">
                  <a:extLst>
                    <a:ext uri="{9D8B030D-6E8A-4147-A177-3AD203B41FA5}">
                      <a16:colId xmlns:a16="http://schemas.microsoft.com/office/drawing/2014/main" val="3268580360"/>
                    </a:ext>
                  </a:extLst>
                </a:gridCol>
              </a:tblGrid>
              <a:tr h="1091436">
                <a:tc>
                  <a:txBody>
                    <a:bodyPr/>
                    <a:lstStyle/>
                    <a:p>
                      <a:r>
                        <a:rPr lang="nl-NL" sz="1500" err="1"/>
                        <a:t>Screener</a:t>
                      </a:r>
                      <a:r>
                        <a:rPr lang="nl-NL" sz="1500"/>
                        <a:t> uitgevoerd met oog op</a:t>
                      </a:r>
                      <a:endParaRPr lang="nl-BE" sz="1500"/>
                    </a:p>
                  </a:txBody>
                  <a:tcPr/>
                </a:tc>
                <a:tc>
                  <a:txBody>
                    <a:bodyPr/>
                    <a:lstStyle/>
                    <a:p>
                      <a:r>
                        <a:rPr lang="nl-NL" sz="1500"/>
                        <a:t>Recht op zorgbudget voor zwaar zorgbehoevenden (</a:t>
                      </a:r>
                      <a:r>
                        <a:rPr lang="nl-NL" sz="1500" err="1"/>
                        <a:t>obv</a:t>
                      </a:r>
                      <a:r>
                        <a:rPr lang="nl-NL" sz="1500"/>
                        <a:t> BelRAI </a:t>
                      </a:r>
                      <a:r>
                        <a:rPr lang="nl-NL" sz="1500" err="1"/>
                        <a:t>Screener</a:t>
                      </a:r>
                      <a:r>
                        <a:rPr lang="nl-NL" sz="1500"/>
                        <a:t>*)</a:t>
                      </a:r>
                      <a:endParaRPr lang="nl-BE" sz="1500"/>
                    </a:p>
                  </a:txBody>
                  <a:tcPr/>
                </a:tc>
                <a:tc>
                  <a:txBody>
                    <a:bodyPr/>
                    <a:lstStyle/>
                    <a:p>
                      <a:r>
                        <a:rPr lang="nl-NL" sz="1500"/>
                        <a:t>recht op zorgbudget voor ouderen met een zorgnood (</a:t>
                      </a:r>
                      <a:r>
                        <a:rPr lang="nl-NL" sz="1500" err="1"/>
                        <a:t>obv</a:t>
                      </a:r>
                      <a:r>
                        <a:rPr lang="nl-NL" sz="1500"/>
                        <a:t> BelRAI </a:t>
                      </a:r>
                      <a:r>
                        <a:rPr lang="nl-NL" sz="1500" err="1"/>
                        <a:t>Screener</a:t>
                      </a:r>
                      <a:r>
                        <a:rPr lang="nl-NL" sz="1500"/>
                        <a:t>*)</a:t>
                      </a:r>
                      <a:endParaRPr lang="nl-BE" sz="1500"/>
                    </a:p>
                  </a:txBody>
                  <a:tcPr/>
                </a:tc>
                <a:tc>
                  <a:txBody>
                    <a:bodyPr/>
                    <a:lstStyle/>
                    <a:p>
                      <a:r>
                        <a:rPr lang="nl-NL" sz="1500" err="1"/>
                        <a:t>GebruikersbijdrageGezinszorg</a:t>
                      </a:r>
                      <a:endParaRPr lang="nl-BE" sz="1500"/>
                    </a:p>
                  </a:txBody>
                  <a:tcPr/>
                </a:tc>
                <a:extLst>
                  <a:ext uri="{0D108BD9-81ED-4DB2-BD59-A6C34878D82A}">
                    <a16:rowId xmlns:a16="http://schemas.microsoft.com/office/drawing/2014/main" val="3287394088"/>
                  </a:ext>
                </a:extLst>
              </a:tr>
              <a:tr h="768754">
                <a:tc>
                  <a:txBody>
                    <a:bodyPr/>
                    <a:lstStyle/>
                    <a:p>
                      <a:r>
                        <a:rPr lang="nl-NL" sz="1500"/>
                        <a:t>Zorgbudget voor zwaar zorgbehoevenden</a:t>
                      </a:r>
                      <a:endParaRPr lang="nl-BE" sz="1500"/>
                    </a:p>
                  </a:txBody>
                  <a:tcPr/>
                </a:tc>
                <a:tc>
                  <a:txBody>
                    <a:bodyPr/>
                    <a:lstStyle/>
                    <a:p>
                      <a:r>
                        <a:rPr lang="nl-NL" sz="1500"/>
                        <a:t>Ja</a:t>
                      </a:r>
                      <a:endParaRPr lang="nl-BE" sz="1500"/>
                    </a:p>
                  </a:txBody>
                  <a:tcPr/>
                </a:tc>
                <a:tc>
                  <a:txBody>
                    <a:bodyPr/>
                    <a:lstStyle/>
                    <a:p>
                      <a:r>
                        <a:rPr lang="nl-NL" sz="1500"/>
                        <a:t>Ja</a:t>
                      </a:r>
                      <a:endParaRPr lang="nl-BE" sz="1500"/>
                    </a:p>
                  </a:txBody>
                  <a:tcPr/>
                </a:tc>
                <a:tc>
                  <a:txBody>
                    <a:bodyPr/>
                    <a:lstStyle/>
                    <a:p>
                      <a:r>
                        <a:rPr lang="nl-NL" sz="1500"/>
                        <a:t>Nee</a:t>
                      </a:r>
                      <a:endParaRPr lang="nl-BE" sz="1500"/>
                    </a:p>
                  </a:txBody>
                  <a:tcPr/>
                </a:tc>
                <a:extLst>
                  <a:ext uri="{0D108BD9-81ED-4DB2-BD59-A6C34878D82A}">
                    <a16:rowId xmlns:a16="http://schemas.microsoft.com/office/drawing/2014/main" val="570039804"/>
                  </a:ext>
                </a:extLst>
              </a:tr>
              <a:tr h="768754">
                <a:tc>
                  <a:txBody>
                    <a:bodyPr/>
                    <a:lstStyle/>
                    <a:p>
                      <a:r>
                        <a:rPr lang="nl-NL" sz="1500"/>
                        <a:t>Zorgbudget voor ouderen met een zorgnood  </a:t>
                      </a:r>
                      <a:endParaRPr lang="nl-BE" sz="1500"/>
                    </a:p>
                  </a:txBody>
                  <a:tcPr/>
                </a:tc>
                <a:tc>
                  <a:txBody>
                    <a:bodyPr/>
                    <a:lstStyle/>
                    <a:p>
                      <a:r>
                        <a:rPr lang="nl-NL" sz="1500"/>
                        <a:t>Ja</a:t>
                      </a:r>
                      <a:endParaRPr lang="nl-BE" sz="1500"/>
                    </a:p>
                  </a:txBody>
                  <a:tcPr/>
                </a:tc>
                <a:tc>
                  <a:txBody>
                    <a:bodyPr/>
                    <a:lstStyle/>
                    <a:p>
                      <a:r>
                        <a:rPr lang="nl-NL" sz="1500"/>
                        <a:t>Ja </a:t>
                      </a:r>
                      <a:endParaRPr lang="nl-BE" sz="1500"/>
                    </a:p>
                  </a:txBody>
                  <a:tcPr/>
                </a:tc>
                <a:tc>
                  <a:txBody>
                    <a:bodyPr/>
                    <a:lstStyle/>
                    <a:p>
                      <a:r>
                        <a:rPr lang="nl-NL" sz="1500"/>
                        <a:t>Nee</a:t>
                      </a:r>
                      <a:endParaRPr lang="nl-BE" sz="1500"/>
                    </a:p>
                  </a:txBody>
                  <a:tcPr/>
                </a:tc>
                <a:extLst>
                  <a:ext uri="{0D108BD9-81ED-4DB2-BD59-A6C34878D82A}">
                    <a16:rowId xmlns:a16="http://schemas.microsoft.com/office/drawing/2014/main" val="3121530179"/>
                  </a:ext>
                </a:extLst>
              </a:tr>
              <a:tr h="307502">
                <a:tc>
                  <a:txBody>
                    <a:bodyPr/>
                    <a:lstStyle/>
                    <a:p>
                      <a:r>
                        <a:rPr lang="nl-NL" sz="1500"/>
                        <a:t>Gezinszorg</a:t>
                      </a:r>
                      <a:endParaRPr lang="nl-BE" sz="1500"/>
                    </a:p>
                  </a:txBody>
                  <a:tcPr/>
                </a:tc>
                <a:tc>
                  <a:txBody>
                    <a:bodyPr/>
                    <a:lstStyle/>
                    <a:p>
                      <a:r>
                        <a:rPr lang="nl-NL" sz="1500"/>
                        <a:t>Ja</a:t>
                      </a:r>
                      <a:endParaRPr lang="nl-BE" sz="1500"/>
                    </a:p>
                  </a:txBody>
                  <a:tcPr/>
                </a:tc>
                <a:tc>
                  <a:txBody>
                    <a:bodyPr/>
                    <a:lstStyle/>
                    <a:p>
                      <a:r>
                        <a:rPr lang="nl-NL" sz="1500"/>
                        <a:t>Ja </a:t>
                      </a:r>
                      <a:endParaRPr lang="nl-BE" sz="1500"/>
                    </a:p>
                  </a:txBody>
                  <a:tcPr/>
                </a:tc>
                <a:tc>
                  <a:txBody>
                    <a:bodyPr/>
                    <a:lstStyle/>
                    <a:p>
                      <a:r>
                        <a:rPr lang="nl-NL" sz="1500"/>
                        <a:t>ja</a:t>
                      </a:r>
                      <a:endParaRPr lang="nl-BE" sz="1500"/>
                    </a:p>
                  </a:txBody>
                  <a:tcPr/>
                </a:tc>
                <a:extLst>
                  <a:ext uri="{0D108BD9-81ED-4DB2-BD59-A6C34878D82A}">
                    <a16:rowId xmlns:a16="http://schemas.microsoft.com/office/drawing/2014/main" val="2522212499"/>
                  </a:ext>
                </a:extLst>
              </a:tr>
            </a:tbl>
          </a:graphicData>
        </a:graphic>
      </p:graphicFrame>
      <p:sp>
        <p:nvSpPr>
          <p:cNvPr id="3" name="Tekstvak 2">
            <a:extLst>
              <a:ext uri="{FF2B5EF4-FFF2-40B4-BE49-F238E27FC236}">
                <a16:creationId xmlns:a16="http://schemas.microsoft.com/office/drawing/2014/main" id="{AED4021A-F813-C618-1536-B48C765F6971}"/>
              </a:ext>
            </a:extLst>
          </p:cNvPr>
          <p:cNvSpPr txBox="1"/>
          <p:nvPr/>
        </p:nvSpPr>
        <p:spPr>
          <a:xfrm>
            <a:off x="731518" y="4783597"/>
            <a:ext cx="7875933" cy="923330"/>
          </a:xfrm>
          <a:prstGeom prst="rect">
            <a:avLst/>
          </a:prstGeom>
          <a:noFill/>
        </p:spPr>
        <p:txBody>
          <a:bodyPr wrap="square" rtlCol="0">
            <a:spAutoFit/>
          </a:bodyPr>
          <a:lstStyle/>
          <a:p>
            <a:r>
              <a:rPr lang="nl-NL"/>
              <a:t>* Het recht op een zorgbudget voor zwaar zorgbehoevende of zorgbudget voor ouderen wordt enkel herzien door een nieuwe </a:t>
            </a:r>
            <a:r>
              <a:rPr lang="nl-NL" err="1"/>
              <a:t>screener</a:t>
            </a:r>
            <a:r>
              <a:rPr lang="nl-NL"/>
              <a:t> wanneer het lopende recht eveneens op basis van een BelRAI Screener werd toegekend.</a:t>
            </a:r>
            <a:endParaRPr lang="nl-BE"/>
          </a:p>
        </p:txBody>
      </p:sp>
    </p:spTree>
    <p:extLst>
      <p:ext uri="{BB962C8B-B14F-4D97-AF65-F5344CB8AC3E}">
        <p14:creationId xmlns:p14="http://schemas.microsoft.com/office/powerpoint/2010/main" val="2264453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8EE78-206C-926E-9760-01E3ED8A43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0F4E57-F9EA-D0EB-7784-F66F86521578}"/>
              </a:ext>
            </a:extLst>
          </p:cNvPr>
          <p:cNvSpPr>
            <a:spLocks noGrp="1"/>
          </p:cNvSpPr>
          <p:nvPr>
            <p:ph type="ctrTitle"/>
          </p:nvPr>
        </p:nvSpPr>
        <p:spPr/>
        <p:txBody>
          <a:bodyPr/>
          <a:lstStyle/>
          <a:p>
            <a:r>
              <a:rPr lang="nl-NL"/>
              <a:t>BelRAI &amp; ZBO  </a:t>
            </a:r>
            <a:endParaRPr lang="nl-BE"/>
          </a:p>
        </p:txBody>
      </p:sp>
      <p:sp>
        <p:nvSpPr>
          <p:cNvPr id="3" name="Ondertitel 2">
            <a:extLst>
              <a:ext uri="{FF2B5EF4-FFF2-40B4-BE49-F238E27FC236}">
                <a16:creationId xmlns:a16="http://schemas.microsoft.com/office/drawing/2014/main" id="{F14480DE-D949-25DF-F9D5-05FDEB69B3E0}"/>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2231250085"/>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B6945-9249-52FB-7BE8-75CFB696F7A1}"/>
              </a:ext>
            </a:extLst>
          </p:cNvPr>
          <p:cNvSpPr>
            <a:spLocks noGrp="1"/>
          </p:cNvSpPr>
          <p:nvPr>
            <p:ph type="title"/>
          </p:nvPr>
        </p:nvSpPr>
        <p:spPr/>
        <p:txBody>
          <a:bodyPr/>
          <a:lstStyle/>
          <a:p>
            <a:r>
              <a:rPr lang="nl-NL"/>
              <a:t>BelRAI &amp; ZBO – gefaseerde invoer </a:t>
            </a:r>
            <a:endParaRPr lang="nl-BE"/>
          </a:p>
        </p:txBody>
      </p:sp>
      <p:sp>
        <p:nvSpPr>
          <p:cNvPr id="3" name="Tijdelijke aanduiding voor inhoud 2">
            <a:extLst>
              <a:ext uri="{FF2B5EF4-FFF2-40B4-BE49-F238E27FC236}">
                <a16:creationId xmlns:a16="http://schemas.microsoft.com/office/drawing/2014/main" id="{9704FF0B-0DFB-8D45-167C-03FC71AD7886}"/>
              </a:ext>
            </a:extLst>
          </p:cNvPr>
          <p:cNvSpPr>
            <a:spLocks noGrp="1"/>
          </p:cNvSpPr>
          <p:nvPr>
            <p:ph sz="half" idx="1"/>
          </p:nvPr>
        </p:nvSpPr>
        <p:spPr/>
        <p:txBody>
          <a:bodyPr/>
          <a:lstStyle/>
          <a:p>
            <a:r>
              <a:rPr lang="nl-BE" b="1"/>
              <a:t>Vanaf 2 maart 2026</a:t>
            </a:r>
            <a:r>
              <a:rPr lang="nl-BE"/>
              <a:t>: BelRAI </a:t>
            </a:r>
            <a:r>
              <a:rPr lang="nl-BE" err="1"/>
              <a:t>Screener</a:t>
            </a:r>
            <a:r>
              <a:rPr lang="nl-BE"/>
              <a:t> kan worden afgenomen voor: </a:t>
            </a:r>
          </a:p>
          <a:p>
            <a:pPr lvl="1"/>
            <a:r>
              <a:rPr lang="nl-BE"/>
              <a:t>Alle nieuwe aanvragen </a:t>
            </a:r>
          </a:p>
          <a:p>
            <a:pPr lvl="1"/>
            <a:r>
              <a:rPr lang="nl-BE"/>
              <a:t>Medische herziening in dossiers die momenteel nog geen ZBO ontvangen</a:t>
            </a:r>
          </a:p>
          <a:p>
            <a:pPr lvl="1"/>
            <a:r>
              <a:rPr lang="nl-BE"/>
              <a:t>Aflopen medische erkenning</a:t>
            </a:r>
            <a:br>
              <a:rPr lang="nl-BE"/>
            </a:br>
            <a:endParaRPr lang="nl-BE"/>
          </a:p>
          <a:p>
            <a:r>
              <a:rPr lang="nl-BE" b="1"/>
              <a:t>Volgende fase: nog te bepalen</a:t>
            </a:r>
          </a:p>
          <a:p>
            <a:pPr lvl="1"/>
            <a:r>
              <a:rPr lang="nl-BE"/>
              <a:t>Instap van dossiers met een ZBO-recht (o.b.v. MSS)</a:t>
            </a:r>
          </a:p>
          <a:p>
            <a:pPr lvl="1"/>
            <a:r>
              <a:rPr lang="nl-NL"/>
              <a:t>Personen die vroeger een aanvraag met de medisch-sociale schaal indienden, maar geen zorgbudget kregen door een </a:t>
            </a:r>
            <a:r>
              <a:rPr lang="nl-NL" b="1"/>
              <a:t>integratie- of </a:t>
            </a:r>
            <a:r>
              <a:rPr lang="nl-NL" b="1" err="1"/>
              <a:t>inkomensvervangende</a:t>
            </a:r>
            <a:r>
              <a:rPr lang="nl-NL" b="1"/>
              <a:t> tegemoetkoming (IT/IVT)</a:t>
            </a:r>
            <a:r>
              <a:rPr lang="nl-NL"/>
              <a:t>.</a:t>
            </a:r>
            <a:endParaRPr lang="nl-BE"/>
          </a:p>
          <a:p>
            <a:pPr marL="288000" lvl="1" indent="0">
              <a:buNone/>
            </a:pPr>
            <a:endParaRPr lang="nl-BE"/>
          </a:p>
        </p:txBody>
      </p:sp>
    </p:spTree>
    <p:extLst>
      <p:ext uri="{BB962C8B-B14F-4D97-AF65-F5344CB8AC3E}">
        <p14:creationId xmlns:p14="http://schemas.microsoft.com/office/powerpoint/2010/main" val="813819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E50B2F-4E00-4A44-90A1-81FFE3C6C34C}"/>
              </a:ext>
            </a:extLst>
          </p:cNvPr>
          <p:cNvSpPr>
            <a:spLocks noGrp="1"/>
          </p:cNvSpPr>
          <p:nvPr>
            <p:ph type="title"/>
          </p:nvPr>
        </p:nvSpPr>
        <p:spPr/>
        <p:txBody>
          <a:bodyPr/>
          <a:lstStyle/>
          <a:p>
            <a:r>
              <a:rPr lang="nl-NL"/>
              <a:t>BelRAI &amp; ZBO – gefaseerde invoer </a:t>
            </a:r>
            <a:endParaRPr lang="nl-BE"/>
          </a:p>
        </p:txBody>
      </p:sp>
      <p:sp>
        <p:nvSpPr>
          <p:cNvPr id="3" name="Tijdelijke aanduiding voor inhoud 2">
            <a:extLst>
              <a:ext uri="{FF2B5EF4-FFF2-40B4-BE49-F238E27FC236}">
                <a16:creationId xmlns:a16="http://schemas.microsoft.com/office/drawing/2014/main" id="{8F55E1EE-53B7-CCF4-0756-75A0185BA58F}"/>
              </a:ext>
            </a:extLst>
          </p:cNvPr>
          <p:cNvSpPr>
            <a:spLocks noGrp="1"/>
          </p:cNvSpPr>
          <p:nvPr>
            <p:ph sz="half" idx="1"/>
          </p:nvPr>
        </p:nvSpPr>
        <p:spPr/>
        <p:txBody>
          <a:bodyPr/>
          <a:lstStyle/>
          <a:p>
            <a:pPr>
              <a:buNone/>
            </a:pPr>
            <a:r>
              <a:rPr lang="nl-NL"/>
              <a:t>Reden voor de gefaseerde invoer: </a:t>
            </a:r>
            <a:endParaRPr lang="nl-BE"/>
          </a:p>
          <a:p>
            <a:endParaRPr lang="nl-BE"/>
          </a:p>
          <a:p>
            <a:pPr>
              <a:buNone/>
            </a:pPr>
            <a:r>
              <a:rPr lang="nl-BE"/>
              <a:t>“De overstap naar BelRAI </a:t>
            </a:r>
            <a:r>
              <a:rPr lang="nl-BE" err="1"/>
              <a:t>Screener</a:t>
            </a:r>
            <a:r>
              <a:rPr lang="nl-BE"/>
              <a:t> gebeurt gefaseerd, waarbij de personen die nu nog geen recht hebben op een zorgbudget voor ouderen met een zorgnood, vanaf 2 maart 2026 kunnen instappen. Zo vermijden we een piek in het aantal aanvragen bij de opstart van het nieuwe systeem. We kunnen na deze eerste fase, indien nodig, bijsturen en kinderziektes aanpakken, en dan nadien verder uitrollen voor een steeds grotere groep personen.” </a:t>
            </a:r>
          </a:p>
          <a:p>
            <a:endParaRPr lang="nl-BE"/>
          </a:p>
          <a:p>
            <a:pPr>
              <a:buNone/>
            </a:pPr>
            <a:r>
              <a:rPr lang="nl-BE" sz="1400" i="1"/>
              <a:t>Nota aan de Vlaamse Regering - Voorontwerp van besluit van de Vlaamse Regering tot wijziging van het besluit van de Vlaamse Regering van 14 oktober 2016 houdende de voorwaarden van de vaststelling, de uitbetaling en de terugvordering van de subsidies van de zorgkassen in het kader van de Vlaamse sociale bescherming en het besluit van de Vlaamse Regering van 30 november 2018 houdende de uitvoering van het decreet van 18 mei 2018 houdende de Vlaamse sociale bescherming, wat betreft het gebruik van de BelRAI-</a:t>
            </a:r>
            <a:r>
              <a:rPr lang="nl-BE" sz="1400" i="1" err="1"/>
              <a:t>screener</a:t>
            </a:r>
            <a:r>
              <a:rPr lang="nl-BE" sz="1400" i="1"/>
              <a:t> voor het zorgbudget voor ouderen met een zorgnood - Principiële goedkeuring. </a:t>
            </a:r>
          </a:p>
          <a:p>
            <a:endParaRPr lang="nl-BE"/>
          </a:p>
        </p:txBody>
      </p:sp>
    </p:spTree>
    <p:extLst>
      <p:ext uri="{BB962C8B-B14F-4D97-AF65-F5344CB8AC3E}">
        <p14:creationId xmlns:p14="http://schemas.microsoft.com/office/powerpoint/2010/main" val="882436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8A702-5E2C-B2ED-1CBE-795D92496A6B}"/>
              </a:ext>
            </a:extLst>
          </p:cNvPr>
          <p:cNvSpPr>
            <a:spLocks noGrp="1"/>
          </p:cNvSpPr>
          <p:nvPr>
            <p:ph type="title"/>
          </p:nvPr>
        </p:nvSpPr>
        <p:spPr/>
        <p:txBody>
          <a:bodyPr/>
          <a:lstStyle/>
          <a:p>
            <a:r>
              <a:rPr lang="nl-NL"/>
              <a:t>BelRAI &amp; ZBO – gefaseerde invoer  </a:t>
            </a:r>
            <a:endParaRPr lang="nl-BE"/>
          </a:p>
        </p:txBody>
      </p:sp>
      <p:sp>
        <p:nvSpPr>
          <p:cNvPr id="3" name="Tijdelijke aanduiding voor inhoud 2">
            <a:extLst>
              <a:ext uri="{FF2B5EF4-FFF2-40B4-BE49-F238E27FC236}">
                <a16:creationId xmlns:a16="http://schemas.microsoft.com/office/drawing/2014/main" id="{DBD8CF04-CB6F-0577-E8F7-541A83CB69DA}"/>
              </a:ext>
            </a:extLst>
          </p:cNvPr>
          <p:cNvSpPr>
            <a:spLocks noGrp="1"/>
          </p:cNvSpPr>
          <p:nvPr>
            <p:ph sz="half" idx="1"/>
          </p:nvPr>
        </p:nvSpPr>
        <p:spPr/>
        <p:txBody>
          <a:bodyPr/>
          <a:lstStyle/>
          <a:p>
            <a:r>
              <a:rPr lang="nl-BE" altLang="nl-BE" sz="2400">
                <a:ea typeface="Calibri" panose="020F0502020204030204" pitchFamily="34" charset="0"/>
              </a:rPr>
              <a:t>Personen met een beslissing over het zorgbudget op basis van de medisch-sociale schaal met minstens zorgcategorie 1 behouden deze beslissing vanaf 2 maart 2026.</a:t>
            </a:r>
            <a:br>
              <a:rPr lang="nl-BE" altLang="nl-BE" sz="2400">
                <a:ea typeface="Calibri" panose="020F0502020204030204" pitchFamily="34" charset="0"/>
              </a:rPr>
            </a:br>
            <a:endParaRPr lang="nl-BE" altLang="nl-BE" sz="2400">
              <a:ea typeface="Calibri" panose="020F0502020204030204" pitchFamily="34" charset="0"/>
            </a:endParaRPr>
          </a:p>
          <a:p>
            <a:r>
              <a:rPr lang="nl-BE" altLang="nl-BE" sz="2400">
                <a:ea typeface="Calibri" panose="020F0502020204030204" pitchFamily="34" charset="0"/>
              </a:rPr>
              <a:t>Personen die na maart 2026 een nieuwe inschaling in het kader van een ZBO-herziening willen laten uitvoeren kunnen </a:t>
            </a:r>
            <a:r>
              <a:rPr lang="nl-BE" altLang="nl-BE" sz="2400" b="1" u="sng">
                <a:ea typeface="Calibri" panose="020F0502020204030204" pitchFamily="34" charset="0"/>
              </a:rPr>
              <a:t>vrijwillig</a:t>
            </a:r>
            <a:r>
              <a:rPr lang="nl-BE" altLang="nl-BE" sz="2400">
                <a:ea typeface="Calibri" panose="020F0502020204030204" pitchFamily="34" charset="0"/>
              </a:rPr>
              <a:t> kiezen voor een inschaling met de BelRAI </a:t>
            </a:r>
            <a:r>
              <a:rPr lang="nl-BE" altLang="nl-BE" sz="2400" err="1">
                <a:ea typeface="Calibri" panose="020F0502020204030204" pitchFamily="34" charset="0"/>
              </a:rPr>
              <a:t>Screener</a:t>
            </a:r>
            <a:endParaRPr lang="nl-BE" altLang="nl-BE" sz="2400">
              <a:ea typeface="Calibri" panose="020F0502020204030204" pitchFamily="34" charset="0"/>
            </a:endParaRPr>
          </a:p>
          <a:p>
            <a:pPr lvl="1"/>
            <a:r>
              <a:rPr lang="nl-BE" altLang="nl-BE" sz="2400">
                <a:ea typeface="Calibri" panose="020F0502020204030204" pitchFamily="34" charset="0"/>
              </a:rPr>
              <a:t>voldoen aan de voorwaarden van de gefaseerde invoering.</a:t>
            </a:r>
          </a:p>
          <a:p>
            <a:pPr lvl="1"/>
            <a:endParaRPr lang="nl-BE" altLang="nl-BE" sz="2400">
              <a:ea typeface="Calibri" panose="020F0502020204030204" pitchFamily="34" charset="0"/>
            </a:endParaRPr>
          </a:p>
          <a:p>
            <a:pPr>
              <a:buNone/>
            </a:pPr>
            <a:br>
              <a:rPr lang="nl-BE" altLang="nl-BE" sz="2400">
                <a:ea typeface="Calibri" panose="020F0502020204030204" pitchFamily="34" charset="0"/>
              </a:rPr>
            </a:br>
            <a:endParaRPr lang="nl-BE" altLang="nl-BE" sz="2400">
              <a:ea typeface="Calibri" panose="020F0502020204030204" pitchFamily="34" charset="0"/>
            </a:endParaRPr>
          </a:p>
          <a:p>
            <a:endParaRPr lang="nl-BE"/>
          </a:p>
        </p:txBody>
      </p:sp>
    </p:spTree>
    <p:extLst>
      <p:ext uri="{BB962C8B-B14F-4D97-AF65-F5344CB8AC3E}">
        <p14:creationId xmlns:p14="http://schemas.microsoft.com/office/powerpoint/2010/main" val="4158642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C0BDD-DBC9-07FC-93EB-CCF141E6C2D8}"/>
              </a:ext>
            </a:extLst>
          </p:cNvPr>
          <p:cNvSpPr>
            <a:spLocks noGrp="1"/>
          </p:cNvSpPr>
          <p:nvPr>
            <p:ph type="title"/>
          </p:nvPr>
        </p:nvSpPr>
        <p:spPr/>
        <p:txBody>
          <a:bodyPr/>
          <a:lstStyle/>
          <a:p>
            <a:r>
              <a:rPr lang="nl-NL"/>
              <a:t>BelRAI &amp; ZBO – overstappen van MSS naar BelRAI </a:t>
            </a:r>
            <a:r>
              <a:rPr lang="nl-NL" err="1"/>
              <a:t>Screener</a:t>
            </a:r>
            <a:endParaRPr lang="nl-BE"/>
          </a:p>
        </p:txBody>
      </p:sp>
      <p:sp>
        <p:nvSpPr>
          <p:cNvPr id="3" name="Tijdelijke aanduiding voor inhoud 2">
            <a:extLst>
              <a:ext uri="{FF2B5EF4-FFF2-40B4-BE49-F238E27FC236}">
                <a16:creationId xmlns:a16="http://schemas.microsoft.com/office/drawing/2014/main" id="{B1279D13-DD0A-A60E-572E-E2BA05168C53}"/>
              </a:ext>
            </a:extLst>
          </p:cNvPr>
          <p:cNvSpPr>
            <a:spLocks noGrp="1"/>
          </p:cNvSpPr>
          <p:nvPr>
            <p:ph sz="half" idx="1"/>
          </p:nvPr>
        </p:nvSpPr>
        <p:spPr/>
        <p:txBody>
          <a:bodyPr/>
          <a:lstStyle/>
          <a:p>
            <a:pPr lvl="0"/>
            <a:r>
              <a:rPr lang="nl-BE"/>
              <a:t>De keuze voor een overstap naar ZBO op basis van BelRAI </a:t>
            </a:r>
            <a:r>
              <a:rPr lang="nl-BE" err="1"/>
              <a:t>Screener</a:t>
            </a:r>
            <a:r>
              <a:rPr lang="nl-BE"/>
              <a:t> is </a:t>
            </a:r>
            <a:r>
              <a:rPr lang="nl-BE" b="1"/>
              <a:t>definitief en onomkeerbaar </a:t>
            </a:r>
          </a:p>
          <a:p>
            <a:pPr lvl="1"/>
            <a:r>
              <a:rPr lang="nl-BE"/>
              <a:t>ook bij de toekenning van een lagere zorgcategorie op basis van BelRAI </a:t>
            </a:r>
            <a:r>
              <a:rPr lang="nl-BE" err="1"/>
              <a:t>Screener</a:t>
            </a:r>
            <a:br>
              <a:rPr lang="nl-BE"/>
            </a:br>
            <a:br>
              <a:rPr lang="nl-BE"/>
            </a:br>
            <a:endParaRPr lang="nl-BE"/>
          </a:p>
          <a:p>
            <a:pPr lvl="0"/>
            <a:r>
              <a:rPr lang="nl-BE"/>
              <a:t>Het zorgbudget kan op elk moment worden herzien door een nieuwe inschaling met de BelRAI </a:t>
            </a:r>
            <a:r>
              <a:rPr lang="nl-BE" err="1"/>
              <a:t>Screener</a:t>
            </a:r>
            <a:r>
              <a:rPr lang="nl-BE"/>
              <a:t>, ook naar een lagere zorgcategorie. Dat was niet het geval bij de medisch-sociale schaal. </a:t>
            </a:r>
          </a:p>
          <a:p>
            <a:endParaRPr lang="nl-BE"/>
          </a:p>
        </p:txBody>
      </p:sp>
    </p:spTree>
    <p:extLst>
      <p:ext uri="{BB962C8B-B14F-4D97-AF65-F5344CB8AC3E}">
        <p14:creationId xmlns:p14="http://schemas.microsoft.com/office/powerpoint/2010/main" val="166110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A58FC-FF3B-25A2-FF65-9505C9F2F490}"/>
              </a:ext>
            </a:extLst>
          </p:cNvPr>
          <p:cNvSpPr>
            <a:spLocks noGrp="1"/>
          </p:cNvSpPr>
          <p:nvPr>
            <p:ph type="title"/>
          </p:nvPr>
        </p:nvSpPr>
        <p:spPr/>
        <p:txBody>
          <a:bodyPr/>
          <a:lstStyle/>
          <a:p>
            <a:r>
              <a:rPr lang="nl-NL" b="1"/>
              <a:t>Opgelet: zorgbudget voor ouderen met een zorgnood (ZBO) ≠ zorgbudget voor zwaar zorgbehoevende (ZZZ)</a:t>
            </a:r>
            <a:endParaRPr lang="nl-BE" b="1"/>
          </a:p>
        </p:txBody>
      </p:sp>
      <p:sp>
        <p:nvSpPr>
          <p:cNvPr id="3" name="Tijdelijke aanduiding voor inhoud 2">
            <a:extLst>
              <a:ext uri="{FF2B5EF4-FFF2-40B4-BE49-F238E27FC236}">
                <a16:creationId xmlns:a16="http://schemas.microsoft.com/office/drawing/2014/main" id="{66325666-DA27-54F1-D841-9E6E17F5C495}"/>
              </a:ext>
            </a:extLst>
          </p:cNvPr>
          <p:cNvSpPr>
            <a:spLocks noGrp="1"/>
          </p:cNvSpPr>
          <p:nvPr>
            <p:ph sz="half" idx="1"/>
          </p:nvPr>
        </p:nvSpPr>
        <p:spPr>
          <a:xfrm>
            <a:off x="731517" y="2349909"/>
            <a:ext cx="7980482" cy="3621153"/>
          </a:xfrm>
        </p:spPr>
        <p:txBody>
          <a:bodyPr/>
          <a:lstStyle/>
          <a:p>
            <a:r>
              <a:rPr lang="nl-NL" sz="2000"/>
              <a:t>Zorgbudget voor Zwaar Zorgbehoevenden (ZZZ)</a:t>
            </a:r>
          </a:p>
          <a:p>
            <a:pPr lvl="1"/>
            <a:r>
              <a:rPr lang="nl-NL" sz="2000"/>
              <a:t>Vroeger: zorgverzekering </a:t>
            </a:r>
          </a:p>
          <a:p>
            <a:pPr lvl="1"/>
            <a:r>
              <a:rPr lang="nl-NL" sz="2000"/>
              <a:t>Zorgkas</a:t>
            </a:r>
          </a:p>
          <a:p>
            <a:pPr lvl="1"/>
            <a:r>
              <a:rPr lang="nl-NL" sz="2000"/>
              <a:t>140 euro per maand</a:t>
            </a:r>
          </a:p>
          <a:p>
            <a:pPr>
              <a:buNone/>
            </a:pPr>
            <a:endParaRPr lang="nl-NL" sz="2000"/>
          </a:p>
          <a:p>
            <a:r>
              <a:rPr lang="nl-NL" sz="2000"/>
              <a:t>zorgbudget voor personen met een hoge zorgnood, zoals ouderen die in een woonzorgcentrum verblijven en personen van alle leeftijden die thuis intensieve en eventueel professionele ondersteuning nodig hebben.</a:t>
            </a:r>
          </a:p>
          <a:p>
            <a:pPr>
              <a:buNone/>
            </a:pPr>
            <a:endParaRPr lang="nl-NL" sz="2000"/>
          </a:p>
          <a:p>
            <a:r>
              <a:rPr lang="nl-NL" sz="2000"/>
              <a:t>Geen leeftijdsgrens, geen inkomensgrens </a:t>
            </a:r>
          </a:p>
          <a:p>
            <a:pPr>
              <a:buNone/>
            </a:pPr>
            <a:endParaRPr lang="nl-BE" sz="2000"/>
          </a:p>
          <a:p>
            <a:r>
              <a:rPr lang="nl-BE" sz="2000"/>
              <a:t>Website: </a:t>
            </a:r>
            <a:r>
              <a:rPr lang="nl-BE" sz="2000">
                <a:hlinkClick r:id="rId3"/>
              </a:rPr>
              <a:t>https://www.departementzorg.be/nl/zorgbudget-voor-zwaar-zorgbehoevenden</a:t>
            </a:r>
            <a:r>
              <a:rPr lang="nl-BE" sz="2000"/>
              <a:t> </a:t>
            </a:r>
          </a:p>
        </p:txBody>
      </p:sp>
    </p:spTree>
    <p:extLst>
      <p:ext uri="{BB962C8B-B14F-4D97-AF65-F5344CB8AC3E}">
        <p14:creationId xmlns:p14="http://schemas.microsoft.com/office/powerpoint/2010/main" val="774367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9AC422-A292-46CE-0C30-B0311CE9474C}"/>
              </a:ext>
            </a:extLst>
          </p:cNvPr>
          <p:cNvSpPr>
            <a:spLocks noGrp="1"/>
          </p:cNvSpPr>
          <p:nvPr>
            <p:ph type="title"/>
          </p:nvPr>
        </p:nvSpPr>
        <p:spPr/>
        <p:txBody>
          <a:bodyPr/>
          <a:lstStyle/>
          <a:p>
            <a:r>
              <a:rPr lang="nl-NL"/>
              <a:t>BelRAI &amp; ZBO – overstappen van MSS naar BelRAI Screener</a:t>
            </a:r>
            <a:endParaRPr lang="nl-BE"/>
          </a:p>
        </p:txBody>
      </p:sp>
      <p:pic>
        <p:nvPicPr>
          <p:cNvPr id="5" name="Tijdelijke aanduiding voor inhoud 4">
            <a:extLst>
              <a:ext uri="{FF2B5EF4-FFF2-40B4-BE49-F238E27FC236}">
                <a16:creationId xmlns:a16="http://schemas.microsoft.com/office/drawing/2014/main" id="{328E06A2-FE13-B1CE-2FB4-ACE5E46294FE}"/>
              </a:ext>
            </a:extLst>
          </p:cNvPr>
          <p:cNvPicPr>
            <a:picLocks noGrp="1" noChangeAspect="1"/>
          </p:cNvPicPr>
          <p:nvPr>
            <p:ph sz="half" idx="1"/>
          </p:nvPr>
        </p:nvPicPr>
        <p:blipFill>
          <a:blip r:embed="rId2"/>
          <a:stretch>
            <a:fillRect/>
          </a:stretch>
        </p:blipFill>
        <p:spPr>
          <a:xfrm>
            <a:off x="1565034" y="1479665"/>
            <a:ext cx="6013932" cy="4492334"/>
          </a:xfrm>
          <a:prstGeom prst="rect">
            <a:avLst/>
          </a:prstGeom>
        </p:spPr>
      </p:pic>
    </p:spTree>
    <p:extLst>
      <p:ext uri="{BB962C8B-B14F-4D97-AF65-F5344CB8AC3E}">
        <p14:creationId xmlns:p14="http://schemas.microsoft.com/office/powerpoint/2010/main" val="340035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3B6C2-CD54-B1BE-BAEB-709A7B40CC55}"/>
              </a:ext>
            </a:extLst>
          </p:cNvPr>
          <p:cNvSpPr>
            <a:spLocks noGrp="1"/>
          </p:cNvSpPr>
          <p:nvPr>
            <p:ph type="title"/>
          </p:nvPr>
        </p:nvSpPr>
        <p:spPr/>
        <p:txBody>
          <a:bodyPr/>
          <a:lstStyle/>
          <a:p>
            <a:r>
              <a:rPr lang="nl-NL"/>
              <a:t>BelRAI &amp; ZBO – termijnen</a:t>
            </a:r>
            <a:endParaRPr lang="nl-BE"/>
          </a:p>
        </p:txBody>
      </p:sp>
      <p:sp>
        <p:nvSpPr>
          <p:cNvPr id="3" name="Tijdelijke aanduiding voor inhoud 2">
            <a:extLst>
              <a:ext uri="{FF2B5EF4-FFF2-40B4-BE49-F238E27FC236}">
                <a16:creationId xmlns:a16="http://schemas.microsoft.com/office/drawing/2014/main" id="{F28C7FC6-DAF9-C7B9-B8F9-3891A3A49E11}"/>
              </a:ext>
            </a:extLst>
          </p:cNvPr>
          <p:cNvSpPr>
            <a:spLocks noGrp="1"/>
          </p:cNvSpPr>
          <p:nvPr>
            <p:ph sz="half" idx="1"/>
          </p:nvPr>
        </p:nvSpPr>
        <p:spPr/>
        <p:txBody>
          <a:bodyPr/>
          <a:lstStyle/>
          <a:p>
            <a:r>
              <a:rPr lang="nl-NL"/>
              <a:t>Binnen ZBO geldt een termijn van zes maanden voor de inschaling van zelfredzaamheid en het administratieve luik: aanvraag tot beslissing</a:t>
            </a:r>
            <a:br>
              <a:rPr lang="nl-NL"/>
            </a:br>
            <a:endParaRPr lang="nl-NL"/>
          </a:p>
          <a:p>
            <a:pPr lvl="1"/>
            <a:r>
              <a:rPr lang="nl-NL"/>
              <a:t>Wanneer deze termijn niet gehaald wordt, zijn verwijlinteresten verschuldigd.</a:t>
            </a:r>
            <a:br>
              <a:rPr lang="nl-NL"/>
            </a:br>
            <a:endParaRPr lang="nl-NL"/>
          </a:p>
          <a:p>
            <a:r>
              <a:rPr lang="nl-NL"/>
              <a:t>Voor de </a:t>
            </a:r>
            <a:r>
              <a:rPr lang="nl-NL" b="1"/>
              <a:t>indicatiestelling</a:t>
            </a:r>
            <a:r>
              <a:rPr lang="nl-NL"/>
              <a:t> streven we naar een doorlooptijd van twee tot drie maanden.</a:t>
            </a:r>
            <a:endParaRPr lang="nl-BE"/>
          </a:p>
        </p:txBody>
      </p:sp>
    </p:spTree>
    <p:extLst>
      <p:ext uri="{BB962C8B-B14F-4D97-AF65-F5344CB8AC3E}">
        <p14:creationId xmlns:p14="http://schemas.microsoft.com/office/powerpoint/2010/main" val="3384188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D7C7B-ABA9-D0AD-E572-CA0AC4029E25}"/>
              </a:ext>
            </a:extLst>
          </p:cNvPr>
          <p:cNvSpPr>
            <a:spLocks noGrp="1"/>
          </p:cNvSpPr>
          <p:nvPr>
            <p:ph type="title"/>
          </p:nvPr>
        </p:nvSpPr>
        <p:spPr/>
        <p:txBody>
          <a:bodyPr/>
          <a:lstStyle/>
          <a:p>
            <a:r>
              <a:rPr lang="nl-NL"/>
              <a:t>BelRAI – geldigheidsduur BelRAI Screener</a:t>
            </a:r>
            <a:endParaRPr lang="nl-BE"/>
          </a:p>
        </p:txBody>
      </p:sp>
      <p:pic>
        <p:nvPicPr>
          <p:cNvPr id="4" name="table">
            <a:extLst>
              <a:ext uri="{FF2B5EF4-FFF2-40B4-BE49-F238E27FC236}">
                <a16:creationId xmlns:a16="http://schemas.microsoft.com/office/drawing/2014/main" id="{1E921319-EE76-BA94-38C7-80DBEFDD7630}"/>
              </a:ext>
            </a:extLst>
          </p:cNvPr>
          <p:cNvPicPr>
            <a:picLocks noGrp="1" noChangeAspect="1"/>
          </p:cNvPicPr>
          <p:nvPr>
            <p:ph sz="half" idx="1"/>
          </p:nvPr>
        </p:nvPicPr>
        <p:blipFill>
          <a:blip r:embed="rId2"/>
          <a:stretch>
            <a:fillRect/>
          </a:stretch>
        </p:blipFill>
        <p:spPr>
          <a:xfrm>
            <a:off x="731637" y="1798319"/>
            <a:ext cx="7980362" cy="3423563"/>
          </a:xfrm>
          <a:prstGeom prst="rect">
            <a:avLst/>
          </a:prstGeom>
          <a:ln>
            <a:noFill/>
          </a:ln>
          <a:effectLst>
            <a:outerShdw blurRad="107950" dist="12700" dir="5400000" algn="ctr">
              <a:srgbClr val="000000"/>
            </a:outerShdw>
          </a:effectLst>
        </p:spPr>
      </p:pic>
    </p:spTree>
    <p:extLst>
      <p:ext uri="{BB962C8B-B14F-4D97-AF65-F5344CB8AC3E}">
        <p14:creationId xmlns:p14="http://schemas.microsoft.com/office/powerpoint/2010/main" val="2490047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45607-9ECB-C336-D308-C1E942AA92DC}"/>
              </a:ext>
            </a:extLst>
          </p:cNvPr>
          <p:cNvSpPr>
            <a:spLocks noGrp="1"/>
          </p:cNvSpPr>
          <p:nvPr>
            <p:ph type="title"/>
          </p:nvPr>
        </p:nvSpPr>
        <p:spPr/>
        <p:txBody>
          <a:bodyPr/>
          <a:lstStyle/>
          <a:p>
            <a:r>
              <a:rPr lang="nl-NL"/>
              <a:t>BelRAI &amp; ZBO – geldigheidsduur BelRAI </a:t>
            </a:r>
            <a:r>
              <a:rPr lang="nl-NL" err="1"/>
              <a:t>Screener</a:t>
            </a:r>
            <a:r>
              <a:rPr lang="nl-NL"/>
              <a:t> bij 80+</a:t>
            </a:r>
            <a:endParaRPr lang="nl-BE"/>
          </a:p>
        </p:txBody>
      </p:sp>
      <p:sp>
        <p:nvSpPr>
          <p:cNvPr id="3" name="Tijdelijke aanduiding voor inhoud 2">
            <a:extLst>
              <a:ext uri="{FF2B5EF4-FFF2-40B4-BE49-F238E27FC236}">
                <a16:creationId xmlns:a16="http://schemas.microsoft.com/office/drawing/2014/main" id="{05B485BD-8C72-AF7F-12A7-8AC62CEECE47}"/>
              </a:ext>
            </a:extLst>
          </p:cNvPr>
          <p:cNvSpPr>
            <a:spLocks noGrp="1"/>
          </p:cNvSpPr>
          <p:nvPr>
            <p:ph sz="half" idx="1"/>
          </p:nvPr>
        </p:nvSpPr>
        <p:spPr/>
        <p:txBody>
          <a:bodyPr/>
          <a:lstStyle/>
          <a:p>
            <a:r>
              <a:rPr lang="nl-NL"/>
              <a:t>80+ en indicatiestelling van 36 maand = indicatiestelling van onbepaalde duur</a:t>
            </a:r>
            <a:br>
              <a:rPr lang="nl-NL"/>
            </a:br>
            <a:endParaRPr lang="nl-NL"/>
          </a:p>
          <a:p>
            <a:r>
              <a:rPr lang="nl-NL"/>
              <a:t>ZBO kan nog altijd herzien worden door een nieuw afgenomen </a:t>
            </a:r>
            <a:r>
              <a:rPr lang="nl-NL" err="1"/>
              <a:t>screener</a:t>
            </a:r>
            <a:r>
              <a:rPr lang="nl-NL"/>
              <a:t> met hogere of lagere zorgcategorie. </a:t>
            </a:r>
            <a:br>
              <a:rPr lang="nl-NL"/>
            </a:br>
            <a:endParaRPr lang="nl-NL"/>
          </a:p>
          <a:p>
            <a:r>
              <a:rPr lang="nl-NL"/>
              <a:t>De diensten gezinszorg nemen wel jaarlijks een </a:t>
            </a:r>
            <a:r>
              <a:rPr lang="nl-NL" err="1"/>
              <a:t>screener</a:t>
            </a:r>
            <a:r>
              <a:rPr lang="nl-NL"/>
              <a:t> af. </a:t>
            </a:r>
            <a:endParaRPr lang="nl-BE"/>
          </a:p>
        </p:txBody>
      </p:sp>
    </p:spTree>
    <p:extLst>
      <p:ext uri="{BB962C8B-B14F-4D97-AF65-F5344CB8AC3E}">
        <p14:creationId xmlns:p14="http://schemas.microsoft.com/office/powerpoint/2010/main" val="3945489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9C41F-EF38-A350-1565-2EE461E0129E}"/>
              </a:ext>
            </a:extLst>
          </p:cNvPr>
          <p:cNvSpPr>
            <a:spLocks noGrp="1"/>
          </p:cNvSpPr>
          <p:nvPr>
            <p:ph type="ctrTitle"/>
          </p:nvPr>
        </p:nvSpPr>
        <p:spPr/>
        <p:txBody>
          <a:bodyPr/>
          <a:lstStyle/>
          <a:p>
            <a:r>
              <a:rPr lang="nl-NL" err="1"/>
              <a:t>eZBO</a:t>
            </a:r>
            <a:r>
              <a:rPr lang="nl-NL"/>
              <a:t> - algemeen </a:t>
            </a:r>
            <a:endParaRPr lang="nl-BE"/>
          </a:p>
        </p:txBody>
      </p:sp>
      <p:sp>
        <p:nvSpPr>
          <p:cNvPr id="3" name="Ondertitel 2">
            <a:extLst>
              <a:ext uri="{FF2B5EF4-FFF2-40B4-BE49-F238E27FC236}">
                <a16:creationId xmlns:a16="http://schemas.microsoft.com/office/drawing/2014/main" id="{248E0DF9-7C8B-9CAB-1AF9-AE6300044B24}"/>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2200899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626F4-8C21-7DD0-07D6-00DB6F310FF5}"/>
              </a:ext>
            </a:extLst>
          </p:cNvPr>
          <p:cNvSpPr>
            <a:spLocks noGrp="1"/>
          </p:cNvSpPr>
          <p:nvPr>
            <p:ph type="title"/>
          </p:nvPr>
        </p:nvSpPr>
        <p:spPr/>
        <p:txBody>
          <a:bodyPr/>
          <a:lstStyle/>
          <a:p>
            <a:r>
              <a:rPr lang="nl-NL" err="1"/>
              <a:t>eZBO</a:t>
            </a:r>
            <a:r>
              <a:rPr lang="nl-NL"/>
              <a:t> - Toegangsbeheer	</a:t>
            </a:r>
            <a:endParaRPr lang="nl-BE"/>
          </a:p>
        </p:txBody>
      </p:sp>
      <p:sp>
        <p:nvSpPr>
          <p:cNvPr id="3" name="Tijdelijke aanduiding voor inhoud 2">
            <a:extLst>
              <a:ext uri="{FF2B5EF4-FFF2-40B4-BE49-F238E27FC236}">
                <a16:creationId xmlns:a16="http://schemas.microsoft.com/office/drawing/2014/main" id="{735B679A-630E-AB47-4122-F9D82C0D9EB8}"/>
              </a:ext>
            </a:extLst>
          </p:cNvPr>
          <p:cNvSpPr>
            <a:spLocks noGrp="1"/>
          </p:cNvSpPr>
          <p:nvPr>
            <p:ph sz="half" idx="1"/>
          </p:nvPr>
        </p:nvSpPr>
        <p:spPr>
          <a:xfrm>
            <a:off x="731518" y="1687483"/>
            <a:ext cx="7980482" cy="4638963"/>
          </a:xfrm>
        </p:spPr>
        <p:txBody>
          <a:bodyPr/>
          <a:lstStyle/>
          <a:p>
            <a:r>
              <a:rPr lang="nl-NL"/>
              <a:t>Niet-rechtstreekse toegang tot de applicatie: </a:t>
            </a:r>
            <a:br>
              <a:rPr lang="nl-NL"/>
            </a:br>
            <a:endParaRPr lang="nl-NL"/>
          </a:p>
          <a:p>
            <a:pPr lvl="1"/>
            <a:r>
              <a:rPr lang="nl-NL"/>
              <a:t>via </a:t>
            </a:r>
            <a:r>
              <a:rPr lang="nl-NL" err="1"/>
              <a:t>eID</a:t>
            </a:r>
            <a:r>
              <a:rPr lang="nl-NL"/>
              <a:t> van zorgbehoevende</a:t>
            </a:r>
            <a:br>
              <a:rPr lang="nl-NL"/>
            </a:br>
            <a:endParaRPr lang="nl-NL"/>
          </a:p>
          <a:p>
            <a:pPr lvl="1"/>
            <a:r>
              <a:rPr lang="nl-NL"/>
              <a:t>Pincode van </a:t>
            </a:r>
            <a:r>
              <a:rPr lang="nl-NL" err="1"/>
              <a:t>eID</a:t>
            </a:r>
            <a:r>
              <a:rPr lang="nl-NL"/>
              <a:t> nodig </a:t>
            </a:r>
          </a:p>
          <a:p>
            <a:pPr lvl="1"/>
            <a:endParaRPr lang="nl-NL"/>
          </a:p>
          <a:p>
            <a:r>
              <a:rPr lang="nl-NL"/>
              <a:t>85 plussers: certificaten vervallen 10 jaar na uitgiftedatum dus kunnen niet meer gebruikt worden om digitaal in te loggen. (kaart moet vernieuwd worden bij de gemeente)</a:t>
            </a:r>
          </a:p>
          <a:p>
            <a:pPr lvl="1"/>
            <a:r>
              <a:rPr lang="nl-NL"/>
              <a:t>Voor diensten die veel aanvragen indienen kan het dus zeker interessant zijn om rechtstreekse toegang aan te vragen</a:t>
            </a:r>
          </a:p>
          <a:p>
            <a:pPr>
              <a:buNone/>
            </a:pPr>
            <a:endParaRPr lang="nl-BE"/>
          </a:p>
        </p:txBody>
      </p:sp>
    </p:spTree>
    <p:extLst>
      <p:ext uri="{BB962C8B-B14F-4D97-AF65-F5344CB8AC3E}">
        <p14:creationId xmlns:p14="http://schemas.microsoft.com/office/powerpoint/2010/main" val="2804170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5ED42-3387-9008-D689-8AAA34C21C62}"/>
              </a:ext>
            </a:extLst>
          </p:cNvPr>
          <p:cNvSpPr>
            <a:spLocks noGrp="1"/>
          </p:cNvSpPr>
          <p:nvPr>
            <p:ph type="title"/>
          </p:nvPr>
        </p:nvSpPr>
        <p:spPr/>
        <p:txBody>
          <a:bodyPr/>
          <a:lstStyle/>
          <a:p>
            <a:r>
              <a:rPr lang="nl-NL" err="1"/>
              <a:t>eZBO</a:t>
            </a:r>
            <a:r>
              <a:rPr lang="nl-NL"/>
              <a:t> - Toegangsbeheer</a:t>
            </a:r>
            <a:endParaRPr lang="nl-BE"/>
          </a:p>
        </p:txBody>
      </p:sp>
      <p:sp>
        <p:nvSpPr>
          <p:cNvPr id="3" name="Tijdelijke aanduiding voor inhoud 2">
            <a:extLst>
              <a:ext uri="{FF2B5EF4-FFF2-40B4-BE49-F238E27FC236}">
                <a16:creationId xmlns:a16="http://schemas.microsoft.com/office/drawing/2014/main" id="{65CF9ABA-935B-C68E-C754-9136937E7868}"/>
              </a:ext>
            </a:extLst>
          </p:cNvPr>
          <p:cNvSpPr>
            <a:spLocks noGrp="1"/>
          </p:cNvSpPr>
          <p:nvPr>
            <p:ph sz="half" idx="1"/>
          </p:nvPr>
        </p:nvSpPr>
        <p:spPr/>
        <p:txBody>
          <a:bodyPr/>
          <a:lstStyle/>
          <a:p>
            <a:r>
              <a:rPr lang="nl-NL"/>
              <a:t>Rechtstreekse toegang tot de applicatie</a:t>
            </a:r>
          </a:p>
          <a:p>
            <a:pPr lvl="1"/>
            <a:r>
              <a:rPr lang="nl-NL"/>
              <a:t> via toegangsbeheer Vlaanderen (lokaal beheerder)</a:t>
            </a:r>
            <a:br>
              <a:rPr lang="nl-NL"/>
            </a:br>
            <a:endParaRPr lang="nl-NL"/>
          </a:p>
          <a:p>
            <a:pPr lvl="1"/>
            <a:r>
              <a:rPr lang="nl-BE" b="1"/>
              <a:t>Recht</a:t>
            </a:r>
            <a:r>
              <a:rPr lang="nl-BE"/>
              <a:t>: </a:t>
            </a:r>
            <a:r>
              <a:rPr lang="nl-BE" err="1">
                <a:solidFill>
                  <a:srgbClr val="FF0000"/>
                </a:solidFill>
              </a:rPr>
              <a:t>eTHAB</a:t>
            </a:r>
            <a:r>
              <a:rPr lang="nl-BE">
                <a:solidFill>
                  <a:srgbClr val="FF0000"/>
                </a:solidFill>
              </a:rPr>
              <a:t>-gebruiker &gt;&lt; </a:t>
            </a:r>
            <a:r>
              <a:rPr lang="nl-BE" b="1" err="1">
                <a:solidFill>
                  <a:srgbClr val="FF0000"/>
                </a:solidFill>
              </a:rPr>
              <a:t>vsb</a:t>
            </a:r>
            <a:r>
              <a:rPr lang="nl-BE" b="1">
                <a:solidFill>
                  <a:srgbClr val="FF0000"/>
                </a:solidFill>
              </a:rPr>
              <a:t>-</a:t>
            </a:r>
            <a:r>
              <a:rPr lang="nl-BE" b="1" err="1">
                <a:solidFill>
                  <a:srgbClr val="FF0000"/>
                </a:solidFill>
              </a:rPr>
              <a:t>ezb</a:t>
            </a:r>
            <a:r>
              <a:rPr lang="nl-BE" b="1">
                <a:solidFill>
                  <a:srgbClr val="FF0000"/>
                </a:solidFill>
              </a:rPr>
              <a:t>-gebruiker </a:t>
            </a:r>
          </a:p>
          <a:p>
            <a:pPr lvl="2"/>
            <a:r>
              <a:rPr lang="nl-BE"/>
              <a:t>Aangepast vanaf half januari 2026</a:t>
            </a:r>
            <a:br>
              <a:rPr lang="nl-BE" b="1"/>
            </a:br>
            <a:endParaRPr lang="nl-BE" b="1"/>
          </a:p>
          <a:p>
            <a:pPr lvl="1"/>
            <a:r>
              <a:rPr lang="nl-BE" b="1"/>
              <a:t>Rollen</a:t>
            </a:r>
            <a:r>
              <a:rPr lang="nl-BE"/>
              <a:t> (context): toewijzen aan het recht binnen Vlaams toegangsbeheer (&gt;&lt; eHealth)</a:t>
            </a:r>
          </a:p>
          <a:p>
            <a:pPr lvl="3"/>
            <a:r>
              <a:rPr lang="nl-BE"/>
              <a:t>OCMW of DMW medewerker</a:t>
            </a:r>
          </a:p>
          <a:p>
            <a:pPr lvl="4"/>
            <a:r>
              <a:rPr lang="nl-BE"/>
              <a:t>Begeleider aanvraag</a:t>
            </a:r>
          </a:p>
          <a:p>
            <a:pPr lvl="4"/>
            <a:r>
              <a:rPr lang="nl-BE"/>
              <a:t>Indicatiesteller</a:t>
            </a:r>
          </a:p>
          <a:p>
            <a:pPr lvl="3"/>
            <a:r>
              <a:rPr lang="nl-BE"/>
              <a:t>DGZ – Indicatiesteller</a:t>
            </a:r>
          </a:p>
          <a:p>
            <a:pPr lvl="3"/>
            <a:r>
              <a:rPr lang="nl-BE"/>
              <a:t>Zorgkasmedewerker</a:t>
            </a:r>
          </a:p>
          <a:p>
            <a:endParaRPr lang="nl-BE"/>
          </a:p>
        </p:txBody>
      </p:sp>
    </p:spTree>
    <p:extLst>
      <p:ext uri="{BB962C8B-B14F-4D97-AF65-F5344CB8AC3E}">
        <p14:creationId xmlns:p14="http://schemas.microsoft.com/office/powerpoint/2010/main" val="146799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72AC9-7C76-2A4B-440E-278C15479C6D}"/>
              </a:ext>
            </a:extLst>
          </p:cNvPr>
          <p:cNvSpPr>
            <a:spLocks noGrp="1"/>
          </p:cNvSpPr>
          <p:nvPr>
            <p:ph type="title"/>
          </p:nvPr>
        </p:nvSpPr>
        <p:spPr/>
        <p:txBody>
          <a:bodyPr/>
          <a:lstStyle/>
          <a:p>
            <a:r>
              <a:rPr lang="nl-NL" err="1"/>
              <a:t>eZBO</a:t>
            </a:r>
            <a:r>
              <a:rPr lang="nl-NL"/>
              <a:t> - Toegangsbeheer</a:t>
            </a:r>
            <a:endParaRPr lang="nl-BE">
              <a:highlight>
                <a:srgbClr val="FFFF00"/>
              </a:highlight>
            </a:endParaRPr>
          </a:p>
        </p:txBody>
      </p:sp>
      <p:graphicFrame>
        <p:nvGraphicFramePr>
          <p:cNvPr id="4" name="Tijdelijke aanduiding voor inhoud 3">
            <a:extLst>
              <a:ext uri="{FF2B5EF4-FFF2-40B4-BE49-F238E27FC236}">
                <a16:creationId xmlns:a16="http://schemas.microsoft.com/office/drawing/2014/main" id="{76C60172-3D10-38E9-549F-5FABCA5C920A}"/>
              </a:ext>
            </a:extLst>
          </p:cNvPr>
          <p:cNvGraphicFramePr>
            <a:graphicFrameLocks noGrp="1"/>
          </p:cNvGraphicFramePr>
          <p:nvPr>
            <p:ph sz="half" idx="1"/>
            <p:extLst>
              <p:ext uri="{D42A27DB-BD31-4B8C-83A1-F6EECF244321}">
                <p14:modId xmlns:p14="http://schemas.microsoft.com/office/powerpoint/2010/main" val="1751847184"/>
              </p:ext>
            </p:extLst>
          </p:nvPr>
        </p:nvGraphicFramePr>
        <p:xfrm>
          <a:off x="731635" y="1140861"/>
          <a:ext cx="7980364" cy="5491480"/>
        </p:xfrm>
        <a:graphic>
          <a:graphicData uri="http://schemas.openxmlformats.org/drawingml/2006/table">
            <a:tbl>
              <a:tblPr firstRow="1" bandRow="1">
                <a:tableStyleId>{5C22544A-7EE6-4342-B048-85BDC9FD1C3A}</a:tableStyleId>
              </a:tblPr>
              <a:tblGrid>
                <a:gridCol w="2097366">
                  <a:extLst>
                    <a:ext uri="{9D8B030D-6E8A-4147-A177-3AD203B41FA5}">
                      <a16:colId xmlns:a16="http://schemas.microsoft.com/office/drawing/2014/main" val="3815045694"/>
                    </a:ext>
                  </a:extLst>
                </a:gridCol>
                <a:gridCol w="1933726">
                  <a:extLst>
                    <a:ext uri="{9D8B030D-6E8A-4147-A177-3AD203B41FA5}">
                      <a16:colId xmlns:a16="http://schemas.microsoft.com/office/drawing/2014/main" val="2327806360"/>
                    </a:ext>
                  </a:extLst>
                </a:gridCol>
                <a:gridCol w="1933726">
                  <a:extLst>
                    <a:ext uri="{9D8B030D-6E8A-4147-A177-3AD203B41FA5}">
                      <a16:colId xmlns:a16="http://schemas.microsoft.com/office/drawing/2014/main" val="1628833447"/>
                    </a:ext>
                  </a:extLst>
                </a:gridCol>
                <a:gridCol w="2015546">
                  <a:extLst>
                    <a:ext uri="{9D8B030D-6E8A-4147-A177-3AD203B41FA5}">
                      <a16:colId xmlns:a16="http://schemas.microsoft.com/office/drawing/2014/main" val="47295824"/>
                    </a:ext>
                  </a:extLst>
                </a:gridCol>
              </a:tblGrid>
              <a:tr h="370840">
                <a:tc>
                  <a:txBody>
                    <a:bodyPr/>
                    <a:lstStyle/>
                    <a:p>
                      <a:endParaRPr lang="nl-BE"/>
                    </a:p>
                  </a:txBody>
                  <a:tcPr/>
                </a:tc>
                <a:tc>
                  <a:txBody>
                    <a:bodyPr/>
                    <a:lstStyle/>
                    <a:p>
                      <a:r>
                        <a:rPr lang="nl-NL"/>
                        <a:t>Zorgbehoevende</a:t>
                      </a:r>
                      <a:endParaRPr lang="nl-BE"/>
                    </a:p>
                  </a:txBody>
                  <a:tcPr/>
                </a:tc>
                <a:tc>
                  <a:txBody>
                    <a:bodyPr/>
                    <a:lstStyle/>
                    <a:p>
                      <a:r>
                        <a:rPr lang="nl-NL"/>
                        <a:t>Begeleider aanvraag</a:t>
                      </a:r>
                      <a:endParaRPr lang="nl-BE"/>
                    </a:p>
                  </a:txBody>
                  <a:tcPr/>
                </a:tc>
                <a:tc>
                  <a:txBody>
                    <a:bodyPr/>
                    <a:lstStyle/>
                    <a:p>
                      <a:r>
                        <a:rPr lang="nl-NL"/>
                        <a:t>indicatiesteller</a:t>
                      </a:r>
                      <a:endParaRPr lang="nl-BE"/>
                    </a:p>
                  </a:txBody>
                  <a:tcPr/>
                </a:tc>
                <a:extLst>
                  <a:ext uri="{0D108BD9-81ED-4DB2-BD59-A6C34878D82A}">
                    <a16:rowId xmlns:a16="http://schemas.microsoft.com/office/drawing/2014/main" val="2111597930"/>
                  </a:ext>
                </a:extLst>
              </a:tr>
              <a:tr h="370840">
                <a:tc>
                  <a:txBody>
                    <a:bodyPr/>
                    <a:lstStyle/>
                    <a:p>
                      <a:r>
                        <a:rPr lang="nl-NL"/>
                        <a:t>Aanvraag /herziening indienen</a:t>
                      </a:r>
                      <a:endParaRPr lang="nl-BE"/>
                    </a:p>
                  </a:txBody>
                  <a:tcPr/>
                </a:tc>
                <a:tc>
                  <a:txBody>
                    <a:bodyPr/>
                    <a:lstStyle/>
                    <a:p>
                      <a:r>
                        <a:rPr lang="nl-NL"/>
                        <a:t>ja</a:t>
                      </a:r>
                      <a:endParaRPr lang="nl-BE"/>
                    </a:p>
                  </a:txBody>
                  <a:tcPr/>
                </a:tc>
                <a:tc>
                  <a:txBody>
                    <a:bodyPr/>
                    <a:lstStyle/>
                    <a:p>
                      <a:r>
                        <a:rPr lang="nl-NL"/>
                        <a:t>Ja</a:t>
                      </a:r>
                      <a:endParaRPr lang="nl-BE"/>
                    </a:p>
                  </a:txBody>
                  <a:tcPr/>
                </a:tc>
                <a:tc>
                  <a:txBody>
                    <a:bodyPr/>
                    <a:lstStyle/>
                    <a:p>
                      <a:r>
                        <a:rPr lang="nl-NL"/>
                        <a:t>nee</a:t>
                      </a:r>
                      <a:endParaRPr lang="nl-BE"/>
                    </a:p>
                  </a:txBody>
                  <a:tcPr/>
                </a:tc>
                <a:extLst>
                  <a:ext uri="{0D108BD9-81ED-4DB2-BD59-A6C34878D82A}">
                    <a16:rowId xmlns:a16="http://schemas.microsoft.com/office/drawing/2014/main" val="2117240856"/>
                  </a:ext>
                </a:extLst>
              </a:tr>
              <a:tr h="370840">
                <a:tc>
                  <a:txBody>
                    <a:bodyPr/>
                    <a:lstStyle/>
                    <a:p>
                      <a:r>
                        <a:rPr lang="nl-NL"/>
                        <a:t>BRS bol </a:t>
                      </a:r>
                      <a:endParaRPr lang="nl-BE"/>
                    </a:p>
                  </a:txBody>
                  <a:tcPr/>
                </a:tc>
                <a:tc>
                  <a:txBody>
                    <a:bodyPr/>
                    <a:lstStyle/>
                    <a:p>
                      <a:r>
                        <a:rPr lang="nl-NL"/>
                        <a:t>nee</a:t>
                      </a:r>
                      <a:endParaRPr lang="nl-BE"/>
                    </a:p>
                  </a:txBody>
                  <a:tcPr/>
                </a:tc>
                <a:tc>
                  <a:txBody>
                    <a:bodyPr/>
                    <a:lstStyle/>
                    <a:p>
                      <a:r>
                        <a:rPr lang="nl-NL"/>
                        <a:t>Ja (enkel consulteren)</a:t>
                      </a:r>
                      <a:endParaRPr lang="nl-BE"/>
                    </a:p>
                  </a:txBody>
                  <a:tcPr/>
                </a:tc>
                <a:tc>
                  <a:txBody>
                    <a:bodyPr/>
                    <a:lstStyle/>
                    <a:p>
                      <a:r>
                        <a:rPr lang="nl-NL"/>
                        <a:t>Ja: corrigeer modus (koppelen en ontkoppelen van screeners, ingeven non- screener, toevoegen commentaar)</a:t>
                      </a:r>
                    </a:p>
                  </a:txBody>
                  <a:tcPr/>
                </a:tc>
                <a:extLst>
                  <a:ext uri="{0D108BD9-81ED-4DB2-BD59-A6C34878D82A}">
                    <a16:rowId xmlns:a16="http://schemas.microsoft.com/office/drawing/2014/main" val="2136791537"/>
                  </a:ext>
                </a:extLst>
              </a:tr>
              <a:tr h="370840">
                <a:tc>
                  <a:txBody>
                    <a:bodyPr/>
                    <a:lstStyle/>
                    <a:p>
                      <a:r>
                        <a:rPr lang="nl-NL"/>
                        <a:t>Toegang bol 1 en 2 </a:t>
                      </a:r>
                      <a:endParaRPr lang="nl-BE"/>
                    </a:p>
                  </a:txBody>
                  <a:tcPr/>
                </a:tc>
                <a:tc>
                  <a:txBody>
                    <a:bodyPr/>
                    <a:lstStyle/>
                    <a:p>
                      <a:r>
                        <a:rPr lang="nl-NL"/>
                        <a:t>Invullen</a:t>
                      </a:r>
                      <a:endParaRPr lang="nl-BE"/>
                    </a:p>
                  </a:txBody>
                  <a:tcPr/>
                </a:tc>
                <a:tc>
                  <a:txBody>
                    <a:bodyPr/>
                    <a:lstStyle/>
                    <a:p>
                      <a:r>
                        <a:rPr lang="nl-NL"/>
                        <a:t>Invullen </a:t>
                      </a:r>
                      <a:endParaRPr lang="nl-BE"/>
                    </a:p>
                  </a:txBody>
                  <a:tcPr/>
                </a:tc>
                <a:tc>
                  <a:txBody>
                    <a:bodyPr/>
                    <a:lstStyle/>
                    <a:p>
                      <a:r>
                        <a:rPr lang="nl-NL"/>
                        <a:t>Raadplegen</a:t>
                      </a:r>
                      <a:endParaRPr lang="nl-BE"/>
                    </a:p>
                  </a:txBody>
                  <a:tcPr/>
                </a:tc>
                <a:extLst>
                  <a:ext uri="{0D108BD9-81ED-4DB2-BD59-A6C34878D82A}">
                    <a16:rowId xmlns:a16="http://schemas.microsoft.com/office/drawing/2014/main" val="1900681018"/>
                  </a:ext>
                </a:extLst>
              </a:tr>
              <a:tr h="370840">
                <a:tc>
                  <a:txBody>
                    <a:bodyPr/>
                    <a:lstStyle/>
                    <a:p>
                      <a:r>
                        <a:rPr lang="nl-NL"/>
                        <a:t>Toegang tot “gegevens”</a:t>
                      </a:r>
                      <a:endParaRPr lang="nl-BE"/>
                    </a:p>
                  </a:txBody>
                  <a:tcPr/>
                </a:tc>
                <a:tc>
                  <a:txBody>
                    <a:bodyPr/>
                    <a:lstStyle/>
                    <a:p>
                      <a:r>
                        <a:rPr lang="nl-NL"/>
                        <a:t>ja</a:t>
                      </a:r>
                      <a:endParaRPr lang="nl-BE"/>
                    </a:p>
                  </a:txBody>
                  <a:tcPr/>
                </a:tc>
                <a:tc>
                  <a:txBody>
                    <a:bodyPr/>
                    <a:lstStyle/>
                    <a:p>
                      <a:r>
                        <a:rPr lang="nl-NL"/>
                        <a:t>ja</a:t>
                      </a:r>
                      <a:endParaRPr lang="nl-BE"/>
                    </a:p>
                  </a:txBody>
                  <a:tcPr/>
                </a:tc>
                <a:tc>
                  <a:txBody>
                    <a:bodyPr/>
                    <a:lstStyle/>
                    <a:p>
                      <a:r>
                        <a:rPr lang="nl-NL"/>
                        <a:t>ja</a:t>
                      </a:r>
                      <a:endParaRPr lang="nl-BE"/>
                    </a:p>
                  </a:txBody>
                  <a:tcPr/>
                </a:tc>
                <a:extLst>
                  <a:ext uri="{0D108BD9-81ED-4DB2-BD59-A6C34878D82A}">
                    <a16:rowId xmlns:a16="http://schemas.microsoft.com/office/drawing/2014/main" val="3157944094"/>
                  </a:ext>
                </a:extLst>
              </a:tr>
              <a:tr h="370840">
                <a:tc>
                  <a:txBody>
                    <a:bodyPr/>
                    <a:lstStyle/>
                    <a:p>
                      <a:r>
                        <a:rPr lang="nl-NL"/>
                        <a:t>Bol 5</a:t>
                      </a:r>
                      <a:endParaRPr lang="nl-BE"/>
                    </a:p>
                  </a:txBody>
                  <a:tcPr/>
                </a:tc>
                <a:tc>
                  <a:txBody>
                    <a:bodyPr/>
                    <a:lstStyle/>
                    <a:p>
                      <a:r>
                        <a:rPr lang="nl-NL"/>
                        <a:t>Raadplegen</a:t>
                      </a:r>
                      <a:endParaRPr lang="nl-BE"/>
                    </a:p>
                  </a:txBody>
                  <a:tcPr/>
                </a:tc>
                <a:tc>
                  <a:txBody>
                    <a:bodyPr/>
                    <a:lstStyle/>
                    <a:p>
                      <a:r>
                        <a:rPr lang="nl-NL"/>
                        <a:t>Raadplegen na beslissing</a:t>
                      </a:r>
                      <a:endParaRPr lang="nl-BE"/>
                    </a:p>
                  </a:txBody>
                  <a:tcPr/>
                </a:tc>
                <a:tc>
                  <a:txBody>
                    <a:bodyPr/>
                    <a:lstStyle/>
                    <a:p>
                      <a:r>
                        <a:rPr lang="nl-NL"/>
                        <a:t>Geen toegang</a:t>
                      </a:r>
                      <a:endParaRPr lang="nl-BE"/>
                    </a:p>
                  </a:txBody>
                  <a:tcPr/>
                </a:tc>
                <a:extLst>
                  <a:ext uri="{0D108BD9-81ED-4DB2-BD59-A6C34878D82A}">
                    <a16:rowId xmlns:a16="http://schemas.microsoft.com/office/drawing/2014/main" val="2446322157"/>
                  </a:ext>
                </a:extLst>
              </a:tr>
            </a:tbl>
          </a:graphicData>
        </a:graphic>
      </p:graphicFrame>
    </p:spTree>
    <p:extLst>
      <p:ext uri="{BB962C8B-B14F-4D97-AF65-F5344CB8AC3E}">
        <p14:creationId xmlns:p14="http://schemas.microsoft.com/office/powerpoint/2010/main" val="32028032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D53F2-D9A1-592D-A02A-1CA92F3BDDDF}"/>
              </a:ext>
            </a:extLst>
          </p:cNvPr>
          <p:cNvSpPr>
            <a:spLocks noGrp="1"/>
          </p:cNvSpPr>
          <p:nvPr>
            <p:ph type="title"/>
          </p:nvPr>
        </p:nvSpPr>
        <p:spPr/>
        <p:txBody>
          <a:bodyPr/>
          <a:lstStyle/>
          <a:p>
            <a:r>
              <a:rPr lang="nl-NL"/>
              <a:t>Aanvraag indienen in </a:t>
            </a:r>
            <a:r>
              <a:rPr lang="nl-NL" err="1"/>
              <a:t>eZBO</a:t>
            </a:r>
            <a:r>
              <a:rPr lang="nl-NL"/>
              <a:t> </a:t>
            </a:r>
            <a:endParaRPr lang="nl-BE"/>
          </a:p>
        </p:txBody>
      </p:sp>
      <p:sp>
        <p:nvSpPr>
          <p:cNvPr id="3" name="Tijdelijke aanduiding voor inhoud 2">
            <a:extLst>
              <a:ext uri="{FF2B5EF4-FFF2-40B4-BE49-F238E27FC236}">
                <a16:creationId xmlns:a16="http://schemas.microsoft.com/office/drawing/2014/main" id="{CD1868D2-A4CD-F71F-AC15-0CB8AB3C543B}"/>
              </a:ext>
            </a:extLst>
          </p:cNvPr>
          <p:cNvSpPr>
            <a:spLocks noGrp="1"/>
          </p:cNvSpPr>
          <p:nvPr>
            <p:ph sz="half" idx="1"/>
          </p:nvPr>
        </p:nvSpPr>
        <p:spPr>
          <a:xfrm>
            <a:off x="731518" y="1582995"/>
            <a:ext cx="7980482" cy="4169412"/>
          </a:xfrm>
        </p:spPr>
        <p:txBody>
          <a:bodyPr/>
          <a:lstStyle/>
          <a:p>
            <a:pPr>
              <a:buNone/>
            </a:pPr>
            <a:endParaRPr lang="nl-BE">
              <a:highlight>
                <a:srgbClr val="FFFF00"/>
              </a:highlight>
            </a:endParaRPr>
          </a:p>
        </p:txBody>
      </p:sp>
      <p:pic>
        <p:nvPicPr>
          <p:cNvPr id="6" name="Afbeelding 5">
            <a:extLst>
              <a:ext uri="{FF2B5EF4-FFF2-40B4-BE49-F238E27FC236}">
                <a16:creationId xmlns:a16="http://schemas.microsoft.com/office/drawing/2014/main" id="{6FA449A2-D198-8212-3604-CBDB7878075A}"/>
              </a:ext>
            </a:extLst>
          </p:cNvPr>
          <p:cNvPicPr>
            <a:picLocks noChangeAspect="1"/>
          </p:cNvPicPr>
          <p:nvPr/>
        </p:nvPicPr>
        <p:blipFill>
          <a:blip r:embed="rId2"/>
          <a:stretch>
            <a:fillRect/>
          </a:stretch>
        </p:blipFill>
        <p:spPr>
          <a:xfrm>
            <a:off x="599768" y="1479665"/>
            <a:ext cx="8422278" cy="3795340"/>
          </a:xfrm>
          <a:prstGeom prst="rect">
            <a:avLst/>
          </a:prstGeom>
        </p:spPr>
      </p:pic>
    </p:spTree>
    <p:extLst>
      <p:ext uri="{BB962C8B-B14F-4D97-AF65-F5344CB8AC3E}">
        <p14:creationId xmlns:p14="http://schemas.microsoft.com/office/powerpoint/2010/main" val="619295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240C38-7310-B3DF-15F4-7E498534DD48}"/>
              </a:ext>
            </a:extLst>
          </p:cNvPr>
          <p:cNvSpPr>
            <a:spLocks noGrp="1"/>
          </p:cNvSpPr>
          <p:nvPr>
            <p:ph type="title"/>
          </p:nvPr>
        </p:nvSpPr>
        <p:spPr/>
        <p:txBody>
          <a:bodyPr/>
          <a:lstStyle/>
          <a:p>
            <a:r>
              <a:rPr lang="nl-NL"/>
              <a:t>Aanvraag indienen in </a:t>
            </a:r>
            <a:r>
              <a:rPr lang="nl-NL" err="1"/>
              <a:t>eZBO</a:t>
            </a:r>
            <a:r>
              <a:rPr lang="nl-NL"/>
              <a:t> </a:t>
            </a:r>
            <a:endParaRPr lang="nl-BE"/>
          </a:p>
        </p:txBody>
      </p:sp>
      <p:pic>
        <p:nvPicPr>
          <p:cNvPr id="5" name="Tijdelijke aanduiding voor inhoud 4">
            <a:extLst>
              <a:ext uri="{FF2B5EF4-FFF2-40B4-BE49-F238E27FC236}">
                <a16:creationId xmlns:a16="http://schemas.microsoft.com/office/drawing/2014/main" id="{EEE1B902-EFA0-C3CC-1C67-AF1FF2AED531}"/>
              </a:ext>
            </a:extLst>
          </p:cNvPr>
          <p:cNvPicPr>
            <a:picLocks noGrp="1" noChangeAspect="1"/>
          </p:cNvPicPr>
          <p:nvPr>
            <p:ph sz="half" idx="1"/>
          </p:nvPr>
        </p:nvPicPr>
        <p:blipFill>
          <a:blip r:embed="rId2"/>
          <a:stretch>
            <a:fillRect/>
          </a:stretch>
        </p:blipFill>
        <p:spPr>
          <a:xfrm>
            <a:off x="1990488" y="1584964"/>
            <a:ext cx="5163023" cy="4486914"/>
          </a:xfrm>
          <a:prstGeom prst="rect">
            <a:avLst/>
          </a:prstGeom>
        </p:spPr>
      </p:pic>
    </p:spTree>
    <p:extLst>
      <p:ext uri="{BB962C8B-B14F-4D97-AF65-F5344CB8AC3E}">
        <p14:creationId xmlns:p14="http://schemas.microsoft.com/office/powerpoint/2010/main" val="2887436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DFF20-ADEE-C1B7-10CE-152641B4251B}"/>
              </a:ext>
            </a:extLst>
          </p:cNvPr>
          <p:cNvSpPr>
            <a:spLocks noGrp="1"/>
          </p:cNvSpPr>
          <p:nvPr>
            <p:ph type="title"/>
          </p:nvPr>
        </p:nvSpPr>
        <p:spPr/>
        <p:txBody>
          <a:bodyPr/>
          <a:lstStyle/>
          <a:p>
            <a:r>
              <a:rPr lang="nl-BE"/>
              <a:t>Voorwaarden ZBO</a:t>
            </a:r>
          </a:p>
        </p:txBody>
      </p:sp>
      <p:sp>
        <p:nvSpPr>
          <p:cNvPr id="3" name="Tijdelijke aanduiding voor inhoud 2">
            <a:extLst>
              <a:ext uri="{FF2B5EF4-FFF2-40B4-BE49-F238E27FC236}">
                <a16:creationId xmlns:a16="http://schemas.microsoft.com/office/drawing/2014/main" id="{AB17855C-A455-71D6-2A40-8BEBC930CCFD}"/>
              </a:ext>
            </a:extLst>
          </p:cNvPr>
          <p:cNvSpPr>
            <a:spLocks noGrp="1"/>
          </p:cNvSpPr>
          <p:nvPr>
            <p:ph sz="half" idx="1"/>
          </p:nvPr>
        </p:nvSpPr>
        <p:spPr>
          <a:xfrm>
            <a:off x="731518" y="1687483"/>
            <a:ext cx="7980482" cy="4881483"/>
          </a:xfrm>
        </p:spPr>
        <p:txBody>
          <a:bodyPr/>
          <a:lstStyle/>
          <a:p>
            <a:pPr marL="457200" indent="-457200">
              <a:buFont typeface="+mj-lt"/>
              <a:buAutoNum type="arabicPeriod"/>
            </a:pPr>
            <a:r>
              <a:rPr lang="nl-BE" sz="2000"/>
              <a:t>Voorwaarden verzekerbaarheid VSB </a:t>
            </a:r>
          </a:p>
          <a:p>
            <a:pPr marL="457200" indent="-457200">
              <a:buFont typeface="+mj-lt"/>
              <a:buAutoNum type="arabicPeriod"/>
            </a:pPr>
            <a:endParaRPr lang="nl-BE" sz="2000"/>
          </a:p>
          <a:p>
            <a:pPr marL="457200" indent="-457200">
              <a:buFont typeface="+mj-lt"/>
              <a:buAutoNum type="arabicPeriod"/>
            </a:pPr>
            <a:r>
              <a:rPr lang="nl-BE" sz="2000" b="1">
                <a:highlight>
                  <a:srgbClr val="FFFF00"/>
                </a:highlight>
              </a:rPr>
              <a:t>Evaluatie door de artsen van de FOD SZ a.d.h.v. de medisch-sociale schaal: minimum 7 punten (max. 18 punten)</a:t>
            </a:r>
            <a:br>
              <a:rPr lang="nl-BE" sz="2000"/>
            </a:br>
            <a:endParaRPr lang="nl-BE" sz="2000"/>
          </a:p>
          <a:p>
            <a:pPr marL="457200" indent="-457200">
              <a:buFont typeface="+mj-lt"/>
              <a:buAutoNum type="arabicPeriod"/>
            </a:pPr>
            <a:r>
              <a:rPr lang="nl-BE" sz="2000"/>
              <a:t>Inkomensafhankelijk </a:t>
            </a:r>
            <a:br>
              <a:rPr lang="nl-BE" sz="2000"/>
            </a:br>
            <a:endParaRPr lang="nl-BE" sz="2000"/>
          </a:p>
          <a:p>
            <a:pPr marL="457200" indent="-457200">
              <a:buFont typeface="+mj-lt"/>
              <a:buAutoNum type="arabicPeriod"/>
            </a:pPr>
            <a:r>
              <a:rPr lang="nl-NL" sz="2000" u="sng"/>
              <a:t>Geen cumul</a:t>
            </a:r>
            <a:r>
              <a:rPr lang="nl-NL" sz="2000"/>
              <a:t> met </a:t>
            </a:r>
            <a:r>
              <a:rPr lang="nl-NL" sz="2000" err="1"/>
              <a:t>inkomensvervangende</a:t>
            </a:r>
            <a:r>
              <a:rPr lang="nl-NL" sz="2000"/>
              <a:t> tegemoetkoming (IVT) of integratietegemoetkoming (IT) of oude wetgeving 1969 (AT – TAGI)</a:t>
            </a:r>
            <a:br>
              <a:rPr lang="nl-NL" sz="2000"/>
            </a:br>
            <a:endParaRPr lang="nl-NL" sz="2000"/>
          </a:p>
          <a:p>
            <a:pPr marL="457200" indent="-457200">
              <a:buFont typeface="+mj-lt"/>
              <a:buAutoNum type="arabicPeriod"/>
            </a:pPr>
            <a:r>
              <a:rPr lang="nl-BE" sz="2000"/>
              <a:t>Uitputting sociale rechten: </a:t>
            </a:r>
            <a:r>
              <a:rPr lang="nl-NL" sz="2000" err="1"/>
              <a:t>Vóó</a:t>
            </a:r>
            <a:r>
              <a:rPr lang="nl-BE" sz="2000"/>
              <a:t>r je een aanvraag indient voor het zorgbudget voor ouderen met een zorgnood, controleer je best eerst of je in aanmerking komt voor de volgende zaken:</a:t>
            </a:r>
          </a:p>
          <a:p>
            <a:pPr lvl="2"/>
            <a:r>
              <a:rPr lang="nl-BE"/>
              <a:t>een rustpensioen of een overlevingspensioen</a:t>
            </a:r>
          </a:p>
          <a:p>
            <a:pPr lvl="2"/>
            <a:r>
              <a:rPr lang="nl-BE"/>
              <a:t>inkomensgarantie voor ouderen (IGO)</a:t>
            </a:r>
          </a:p>
          <a:p>
            <a:pPr>
              <a:buNone/>
            </a:pPr>
            <a:br>
              <a:rPr lang="nl-BE"/>
            </a:br>
            <a:endParaRPr lang="nl-BE"/>
          </a:p>
          <a:p>
            <a:endParaRPr lang="nl-BE"/>
          </a:p>
        </p:txBody>
      </p:sp>
    </p:spTree>
    <p:extLst>
      <p:ext uri="{BB962C8B-B14F-4D97-AF65-F5344CB8AC3E}">
        <p14:creationId xmlns:p14="http://schemas.microsoft.com/office/powerpoint/2010/main" val="304693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6F813-FC62-9ECB-18C2-D4659468E517}"/>
              </a:ext>
            </a:extLst>
          </p:cNvPr>
          <p:cNvSpPr>
            <a:spLocks noGrp="1"/>
          </p:cNvSpPr>
          <p:nvPr>
            <p:ph type="title"/>
          </p:nvPr>
        </p:nvSpPr>
        <p:spPr/>
        <p:txBody>
          <a:bodyPr/>
          <a:lstStyle/>
          <a:p>
            <a:r>
              <a:rPr lang="nl-NL"/>
              <a:t>Aanvraag indienen in </a:t>
            </a:r>
            <a:r>
              <a:rPr lang="nl-NL" err="1"/>
              <a:t>eZBO</a:t>
            </a:r>
            <a:r>
              <a:rPr lang="nl-NL"/>
              <a:t> </a:t>
            </a:r>
            <a:endParaRPr lang="nl-BE"/>
          </a:p>
        </p:txBody>
      </p:sp>
      <p:sp>
        <p:nvSpPr>
          <p:cNvPr id="4" name="Tijdelijke aanduiding voor inhoud 3">
            <a:extLst>
              <a:ext uri="{FF2B5EF4-FFF2-40B4-BE49-F238E27FC236}">
                <a16:creationId xmlns:a16="http://schemas.microsoft.com/office/drawing/2014/main" id="{EF9BBA04-B99D-F54F-66F0-7C033C56D825}"/>
              </a:ext>
            </a:extLst>
          </p:cNvPr>
          <p:cNvSpPr>
            <a:spLocks noGrp="1"/>
          </p:cNvSpPr>
          <p:nvPr>
            <p:ph sz="half" idx="1"/>
          </p:nvPr>
        </p:nvSpPr>
        <p:spPr/>
        <p:txBody>
          <a:bodyPr/>
          <a:lstStyle/>
          <a:p>
            <a:endParaRPr lang="nl-BE"/>
          </a:p>
        </p:txBody>
      </p:sp>
      <p:pic>
        <p:nvPicPr>
          <p:cNvPr id="7" name="Afbeelding 6">
            <a:extLst>
              <a:ext uri="{FF2B5EF4-FFF2-40B4-BE49-F238E27FC236}">
                <a16:creationId xmlns:a16="http://schemas.microsoft.com/office/drawing/2014/main" id="{C3F307A9-B0DF-797D-07B3-A10B7717C0D6}"/>
              </a:ext>
            </a:extLst>
          </p:cNvPr>
          <p:cNvPicPr>
            <a:picLocks noChangeAspect="1"/>
          </p:cNvPicPr>
          <p:nvPr/>
        </p:nvPicPr>
        <p:blipFill>
          <a:blip r:embed="rId2"/>
          <a:stretch>
            <a:fillRect/>
          </a:stretch>
        </p:blipFill>
        <p:spPr>
          <a:xfrm>
            <a:off x="1720645" y="1208579"/>
            <a:ext cx="4688887" cy="5439108"/>
          </a:xfrm>
          <a:prstGeom prst="rect">
            <a:avLst/>
          </a:prstGeom>
        </p:spPr>
      </p:pic>
    </p:spTree>
    <p:extLst>
      <p:ext uri="{BB962C8B-B14F-4D97-AF65-F5344CB8AC3E}">
        <p14:creationId xmlns:p14="http://schemas.microsoft.com/office/powerpoint/2010/main" val="1314685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D2193-3C67-143D-A9EF-1FA91E36E3AB}"/>
              </a:ext>
            </a:extLst>
          </p:cNvPr>
          <p:cNvSpPr>
            <a:spLocks noGrp="1"/>
          </p:cNvSpPr>
          <p:nvPr>
            <p:ph type="title"/>
          </p:nvPr>
        </p:nvSpPr>
        <p:spPr/>
        <p:txBody>
          <a:bodyPr/>
          <a:lstStyle/>
          <a:p>
            <a:r>
              <a:rPr lang="nl-NL"/>
              <a:t>Aanvraag indienen in </a:t>
            </a:r>
            <a:r>
              <a:rPr lang="nl-NL" err="1"/>
              <a:t>eZBO</a:t>
            </a:r>
            <a:r>
              <a:rPr lang="nl-NL"/>
              <a:t> </a:t>
            </a:r>
            <a:endParaRPr lang="nl-BE"/>
          </a:p>
        </p:txBody>
      </p:sp>
      <p:pic>
        <p:nvPicPr>
          <p:cNvPr id="5" name="Tijdelijke aanduiding voor inhoud 4">
            <a:extLst>
              <a:ext uri="{FF2B5EF4-FFF2-40B4-BE49-F238E27FC236}">
                <a16:creationId xmlns:a16="http://schemas.microsoft.com/office/drawing/2014/main" id="{120D6FE8-F631-4D23-738F-5BC841590308}"/>
              </a:ext>
            </a:extLst>
          </p:cNvPr>
          <p:cNvPicPr>
            <a:picLocks noGrp="1" noChangeAspect="1"/>
          </p:cNvPicPr>
          <p:nvPr>
            <p:ph sz="half" idx="1"/>
          </p:nvPr>
        </p:nvPicPr>
        <p:blipFill>
          <a:blip r:embed="rId2"/>
          <a:stretch>
            <a:fillRect/>
          </a:stretch>
        </p:blipFill>
        <p:spPr>
          <a:xfrm>
            <a:off x="1892555" y="1268769"/>
            <a:ext cx="4807348" cy="5102882"/>
          </a:xfrm>
          <a:prstGeom prst="rect">
            <a:avLst/>
          </a:prstGeom>
        </p:spPr>
      </p:pic>
    </p:spTree>
    <p:extLst>
      <p:ext uri="{BB962C8B-B14F-4D97-AF65-F5344CB8AC3E}">
        <p14:creationId xmlns:p14="http://schemas.microsoft.com/office/powerpoint/2010/main" val="1816306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77F73-1E85-3640-3D9E-B0531A2F63CF}"/>
              </a:ext>
            </a:extLst>
          </p:cNvPr>
          <p:cNvSpPr>
            <a:spLocks noGrp="1"/>
          </p:cNvSpPr>
          <p:nvPr>
            <p:ph type="title"/>
          </p:nvPr>
        </p:nvSpPr>
        <p:spPr/>
        <p:txBody>
          <a:bodyPr/>
          <a:lstStyle/>
          <a:p>
            <a:r>
              <a:rPr lang="nl-NL"/>
              <a:t>Aanvraag indienen in </a:t>
            </a:r>
            <a:r>
              <a:rPr lang="nl-NL" err="1"/>
              <a:t>eZBO</a:t>
            </a:r>
            <a:r>
              <a:rPr lang="nl-NL"/>
              <a:t> – bol 2 </a:t>
            </a:r>
            <a:endParaRPr lang="nl-BE"/>
          </a:p>
        </p:txBody>
      </p:sp>
      <p:pic>
        <p:nvPicPr>
          <p:cNvPr id="5" name="Tijdelijke aanduiding voor inhoud 4">
            <a:extLst>
              <a:ext uri="{FF2B5EF4-FFF2-40B4-BE49-F238E27FC236}">
                <a16:creationId xmlns:a16="http://schemas.microsoft.com/office/drawing/2014/main" id="{41F0E3C0-89DF-E954-4E69-35DD274E337C}"/>
              </a:ext>
            </a:extLst>
          </p:cNvPr>
          <p:cNvPicPr>
            <a:picLocks noGrp="1" noChangeAspect="1"/>
          </p:cNvPicPr>
          <p:nvPr>
            <p:ph sz="half" idx="1"/>
          </p:nvPr>
        </p:nvPicPr>
        <p:blipFill>
          <a:blip r:embed="rId2"/>
          <a:stretch>
            <a:fillRect/>
          </a:stretch>
        </p:blipFill>
        <p:spPr>
          <a:xfrm>
            <a:off x="903196" y="1156992"/>
            <a:ext cx="4657931" cy="4544015"/>
          </a:xfrm>
          <a:prstGeom prst="rect">
            <a:avLst/>
          </a:prstGeom>
        </p:spPr>
      </p:pic>
      <p:sp>
        <p:nvSpPr>
          <p:cNvPr id="3" name="Tekstvak 2">
            <a:extLst>
              <a:ext uri="{FF2B5EF4-FFF2-40B4-BE49-F238E27FC236}">
                <a16:creationId xmlns:a16="http://schemas.microsoft.com/office/drawing/2014/main" id="{19CEAA53-F7A6-0C87-DEC6-0DB1828EB53C}"/>
              </a:ext>
            </a:extLst>
          </p:cNvPr>
          <p:cNvSpPr txBox="1"/>
          <p:nvPr/>
        </p:nvSpPr>
        <p:spPr>
          <a:xfrm>
            <a:off x="3342968" y="5152230"/>
            <a:ext cx="6528619" cy="646331"/>
          </a:xfrm>
          <a:prstGeom prst="rect">
            <a:avLst/>
          </a:prstGeom>
          <a:noFill/>
        </p:spPr>
        <p:txBody>
          <a:bodyPr wrap="square" rtlCol="0">
            <a:spAutoFit/>
          </a:bodyPr>
          <a:lstStyle/>
          <a:p>
            <a:r>
              <a:rPr lang="nl-N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nl-NL">
                <a:latin typeface="Calibri" panose="020F0502020204030204" pitchFamily="34" charset="0"/>
                <a:ea typeface="Calibri" panose="020F0502020204030204" pitchFamily="34" charset="0"/>
                <a:cs typeface="Calibri" panose="020F0502020204030204" pitchFamily="34" charset="0"/>
              </a:rPr>
              <a:t>na 01/03/2026 zal het FOD scherm (huisarts, vragen zelfredzaamheid en parkeerkaart) verdwijnen</a:t>
            </a:r>
            <a:endParaRPr lang="nl-BE">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7604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9618F-3B74-F015-094D-7D173F635D35}"/>
              </a:ext>
            </a:extLst>
          </p:cNvPr>
          <p:cNvSpPr>
            <a:spLocks noGrp="1"/>
          </p:cNvSpPr>
          <p:nvPr>
            <p:ph type="title"/>
          </p:nvPr>
        </p:nvSpPr>
        <p:spPr/>
        <p:txBody>
          <a:bodyPr/>
          <a:lstStyle/>
          <a:p>
            <a:r>
              <a:rPr lang="nl-NL"/>
              <a:t>Aanvraag indienen in </a:t>
            </a:r>
            <a:r>
              <a:rPr lang="nl-NL" err="1"/>
              <a:t>eZBO</a:t>
            </a:r>
            <a:r>
              <a:rPr lang="nl-NL"/>
              <a:t> – bol 2 – Vlaamse Zorgkas </a:t>
            </a:r>
            <a:endParaRPr lang="nl-BE"/>
          </a:p>
        </p:txBody>
      </p:sp>
      <p:sp>
        <p:nvSpPr>
          <p:cNvPr id="3" name="Tijdelijke aanduiding voor inhoud 2">
            <a:extLst>
              <a:ext uri="{FF2B5EF4-FFF2-40B4-BE49-F238E27FC236}">
                <a16:creationId xmlns:a16="http://schemas.microsoft.com/office/drawing/2014/main" id="{056FB928-E5E7-DC8F-D7D9-47D7CF338DE9}"/>
              </a:ext>
            </a:extLst>
          </p:cNvPr>
          <p:cNvSpPr>
            <a:spLocks noGrp="1"/>
          </p:cNvSpPr>
          <p:nvPr>
            <p:ph sz="half" idx="1"/>
          </p:nvPr>
        </p:nvSpPr>
        <p:spPr/>
        <p:txBody>
          <a:bodyPr/>
          <a:lstStyle/>
          <a:p>
            <a:r>
              <a:rPr lang="nl-NL"/>
              <a:t>Omdat de Vlaamse Zorgkas geen eigen DMW heeft en het ziekenfonds van haar leden niet kent, wordt dit sinds 2019 aan de burger gevraagd. (Proefproject Leuven)</a:t>
            </a:r>
            <a:br>
              <a:rPr lang="nl-NL"/>
            </a:br>
            <a:endParaRPr lang="nl-NL"/>
          </a:p>
          <a:p>
            <a:r>
              <a:rPr lang="nl-NL"/>
              <a:t>Met de invoering van BelRAI wordt deze werkwijze uitgebreid naar heel Vlaanderen.</a:t>
            </a:r>
          </a:p>
          <a:p>
            <a:pPr lvl="1"/>
            <a:r>
              <a:rPr lang="nl-NL"/>
              <a:t>Via de aangepaste </a:t>
            </a:r>
            <a:r>
              <a:rPr lang="nl-NL" err="1"/>
              <a:t>eZBO</a:t>
            </a:r>
            <a:r>
              <a:rPr lang="nl-NL"/>
              <a:t>-module wordt het bevoegde ziekenfonds bevraagd</a:t>
            </a:r>
            <a:endParaRPr lang="nl-BE"/>
          </a:p>
        </p:txBody>
      </p:sp>
    </p:spTree>
    <p:extLst>
      <p:ext uri="{BB962C8B-B14F-4D97-AF65-F5344CB8AC3E}">
        <p14:creationId xmlns:p14="http://schemas.microsoft.com/office/powerpoint/2010/main" val="2606789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4EB31-E4BE-30E3-836E-382775ECD06B}"/>
              </a:ext>
            </a:extLst>
          </p:cNvPr>
          <p:cNvSpPr>
            <a:spLocks noGrp="1"/>
          </p:cNvSpPr>
          <p:nvPr>
            <p:ph type="title"/>
          </p:nvPr>
        </p:nvSpPr>
        <p:spPr/>
        <p:txBody>
          <a:bodyPr/>
          <a:lstStyle/>
          <a:p>
            <a:r>
              <a:rPr lang="nl-NL"/>
              <a:t>Aanvraag indienen in </a:t>
            </a:r>
            <a:r>
              <a:rPr lang="nl-NL" err="1"/>
              <a:t>eZBO</a:t>
            </a:r>
            <a:r>
              <a:rPr lang="nl-NL"/>
              <a:t> – bol 2 – Vlaamse Zorgkas </a:t>
            </a:r>
            <a:endParaRPr lang="nl-BE"/>
          </a:p>
        </p:txBody>
      </p:sp>
      <p:pic>
        <p:nvPicPr>
          <p:cNvPr id="5" name="Tijdelijke aanduiding voor inhoud 4">
            <a:extLst>
              <a:ext uri="{FF2B5EF4-FFF2-40B4-BE49-F238E27FC236}">
                <a16:creationId xmlns:a16="http://schemas.microsoft.com/office/drawing/2014/main" id="{1B6717DD-BA0D-AC33-44D5-300AD3983147}"/>
              </a:ext>
            </a:extLst>
          </p:cNvPr>
          <p:cNvPicPr>
            <a:picLocks noGrp="1" noChangeAspect="1"/>
          </p:cNvPicPr>
          <p:nvPr>
            <p:ph sz="half" idx="1"/>
          </p:nvPr>
        </p:nvPicPr>
        <p:blipFill>
          <a:blip r:embed="rId2"/>
          <a:stretch>
            <a:fillRect/>
          </a:stretch>
        </p:blipFill>
        <p:spPr>
          <a:xfrm>
            <a:off x="1582027" y="1501044"/>
            <a:ext cx="5979945" cy="4825402"/>
          </a:xfrm>
          <a:prstGeom prst="rect">
            <a:avLst/>
          </a:prstGeom>
        </p:spPr>
      </p:pic>
    </p:spTree>
    <p:extLst>
      <p:ext uri="{BB962C8B-B14F-4D97-AF65-F5344CB8AC3E}">
        <p14:creationId xmlns:p14="http://schemas.microsoft.com/office/powerpoint/2010/main" val="2646427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86024-B412-0F53-52E8-6B1F657F918B}"/>
              </a:ext>
            </a:extLst>
          </p:cNvPr>
          <p:cNvSpPr>
            <a:spLocks noGrp="1"/>
          </p:cNvSpPr>
          <p:nvPr>
            <p:ph type="title"/>
          </p:nvPr>
        </p:nvSpPr>
        <p:spPr/>
        <p:txBody>
          <a:bodyPr/>
          <a:lstStyle/>
          <a:p>
            <a:r>
              <a:rPr lang="nl-NL"/>
              <a:t>Aanvraag indienen in </a:t>
            </a:r>
            <a:r>
              <a:rPr lang="nl-NL" err="1"/>
              <a:t>eZBO</a:t>
            </a:r>
            <a:r>
              <a:rPr lang="nl-NL"/>
              <a:t> – bol 2 </a:t>
            </a:r>
            <a:endParaRPr lang="nl-BE"/>
          </a:p>
        </p:txBody>
      </p:sp>
      <p:sp>
        <p:nvSpPr>
          <p:cNvPr id="3" name="Tijdelijke aanduiding voor inhoud 2">
            <a:extLst>
              <a:ext uri="{FF2B5EF4-FFF2-40B4-BE49-F238E27FC236}">
                <a16:creationId xmlns:a16="http://schemas.microsoft.com/office/drawing/2014/main" id="{9DF48E49-C3CB-F25A-74FB-F0C9B761E65F}"/>
              </a:ext>
            </a:extLst>
          </p:cNvPr>
          <p:cNvSpPr>
            <a:spLocks noGrp="1"/>
          </p:cNvSpPr>
          <p:nvPr>
            <p:ph sz="half" idx="1"/>
          </p:nvPr>
        </p:nvSpPr>
        <p:spPr/>
        <p:txBody>
          <a:bodyPr/>
          <a:lstStyle/>
          <a:p>
            <a:pPr>
              <a:buNone/>
            </a:pPr>
            <a:r>
              <a:rPr lang="nl-NL"/>
              <a:t>Bij indienen van bol 2: </a:t>
            </a:r>
            <a:br>
              <a:rPr lang="nl-NL"/>
            </a:br>
            <a:endParaRPr lang="nl-NL"/>
          </a:p>
          <a:p>
            <a:r>
              <a:rPr lang="nl-NL" b="1"/>
              <a:t>Gebruik van bestaande </a:t>
            </a:r>
            <a:r>
              <a:rPr lang="nl-NL" b="1" err="1"/>
              <a:t>Screener</a:t>
            </a:r>
            <a:r>
              <a:rPr lang="nl-NL"/>
              <a:t>: alle bestaande </a:t>
            </a:r>
            <a:r>
              <a:rPr lang="nl-NL" err="1"/>
              <a:t>Screeners</a:t>
            </a:r>
            <a:r>
              <a:rPr lang="nl-NL"/>
              <a:t> worden opgehaald en het systeem wijst automatisch een </a:t>
            </a:r>
            <a:r>
              <a:rPr lang="nl-NL" err="1"/>
              <a:t>Screener</a:t>
            </a:r>
            <a:r>
              <a:rPr lang="nl-NL"/>
              <a:t> toe aan de aanvraag of </a:t>
            </a:r>
            <a:r>
              <a:rPr lang="nl-NL" err="1"/>
              <a:t>herzienng</a:t>
            </a:r>
            <a:r>
              <a:rPr lang="nl-NL"/>
              <a:t> </a:t>
            </a:r>
            <a:br>
              <a:rPr lang="nl-NL"/>
            </a:br>
            <a:endParaRPr lang="nl-NL"/>
          </a:p>
          <a:p>
            <a:r>
              <a:rPr lang="nl-NL" b="1"/>
              <a:t>Aanvraag nieuwe BelRAI </a:t>
            </a:r>
            <a:r>
              <a:rPr lang="nl-NL" b="1" err="1"/>
              <a:t>Screener</a:t>
            </a:r>
            <a:r>
              <a:rPr lang="nl-NL"/>
              <a:t>: automatisch of manueel via BRS bol </a:t>
            </a:r>
          </a:p>
          <a:p>
            <a:pPr lvl="1"/>
            <a:r>
              <a:rPr lang="nl-NL"/>
              <a:t>Als de aangeduide </a:t>
            </a:r>
            <a:r>
              <a:rPr lang="nl-NL" err="1"/>
              <a:t>systeemscreener</a:t>
            </a:r>
            <a:r>
              <a:rPr lang="nl-NL"/>
              <a:t> niet meer correct is kan er via de BRS bol een nieuwe inschaling aangevraagd worden.</a:t>
            </a:r>
            <a:endParaRPr lang="nl-BE"/>
          </a:p>
        </p:txBody>
      </p:sp>
    </p:spTree>
    <p:extLst>
      <p:ext uri="{BB962C8B-B14F-4D97-AF65-F5344CB8AC3E}">
        <p14:creationId xmlns:p14="http://schemas.microsoft.com/office/powerpoint/2010/main" val="2998052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09BA9-6195-ED20-8745-40BC03F1F98A}"/>
              </a:ext>
            </a:extLst>
          </p:cNvPr>
          <p:cNvSpPr>
            <a:spLocks noGrp="1"/>
          </p:cNvSpPr>
          <p:nvPr>
            <p:ph type="title"/>
          </p:nvPr>
        </p:nvSpPr>
        <p:spPr/>
        <p:txBody>
          <a:bodyPr/>
          <a:lstStyle/>
          <a:p>
            <a:r>
              <a:rPr lang="nl-NL" err="1"/>
              <a:t>eZBO</a:t>
            </a:r>
            <a:r>
              <a:rPr lang="nl-NL"/>
              <a:t> – BRS bol </a:t>
            </a:r>
            <a:endParaRPr lang="nl-BE"/>
          </a:p>
        </p:txBody>
      </p:sp>
      <p:sp>
        <p:nvSpPr>
          <p:cNvPr id="7" name="Tijdelijke aanduiding voor inhoud 6">
            <a:extLst>
              <a:ext uri="{FF2B5EF4-FFF2-40B4-BE49-F238E27FC236}">
                <a16:creationId xmlns:a16="http://schemas.microsoft.com/office/drawing/2014/main" id="{A57CE7D7-A30A-C447-1A59-2B6A88B5B7D7}"/>
              </a:ext>
            </a:extLst>
          </p:cNvPr>
          <p:cNvSpPr>
            <a:spLocks noGrp="1"/>
          </p:cNvSpPr>
          <p:nvPr>
            <p:ph sz="half" idx="1"/>
          </p:nvPr>
        </p:nvSpPr>
        <p:spPr/>
        <p:txBody>
          <a:bodyPr/>
          <a:lstStyle/>
          <a:p>
            <a:endParaRPr lang="nl-BE"/>
          </a:p>
        </p:txBody>
      </p:sp>
      <p:pic>
        <p:nvPicPr>
          <p:cNvPr id="9" name="Afbeelding 8">
            <a:extLst>
              <a:ext uri="{FF2B5EF4-FFF2-40B4-BE49-F238E27FC236}">
                <a16:creationId xmlns:a16="http://schemas.microsoft.com/office/drawing/2014/main" id="{783FF99A-0577-F63A-DBD7-172A82AFAB3A}"/>
              </a:ext>
            </a:extLst>
          </p:cNvPr>
          <p:cNvPicPr>
            <a:picLocks noChangeAspect="1"/>
          </p:cNvPicPr>
          <p:nvPr/>
        </p:nvPicPr>
        <p:blipFill>
          <a:blip r:embed="rId2"/>
          <a:stretch>
            <a:fillRect/>
          </a:stretch>
        </p:blipFill>
        <p:spPr>
          <a:xfrm>
            <a:off x="522774" y="1195251"/>
            <a:ext cx="8397968" cy="4557155"/>
          </a:xfrm>
          <a:prstGeom prst="rect">
            <a:avLst/>
          </a:prstGeom>
        </p:spPr>
      </p:pic>
    </p:spTree>
    <p:extLst>
      <p:ext uri="{BB962C8B-B14F-4D97-AF65-F5344CB8AC3E}">
        <p14:creationId xmlns:p14="http://schemas.microsoft.com/office/powerpoint/2010/main" val="1287889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6A6B1-4C04-0F9A-1C60-81DCC923E92A}"/>
              </a:ext>
            </a:extLst>
          </p:cNvPr>
          <p:cNvSpPr>
            <a:spLocks noGrp="1"/>
          </p:cNvSpPr>
          <p:nvPr>
            <p:ph type="title"/>
          </p:nvPr>
        </p:nvSpPr>
        <p:spPr/>
        <p:txBody>
          <a:bodyPr/>
          <a:lstStyle/>
          <a:p>
            <a:r>
              <a:rPr lang="nl-NL" err="1"/>
              <a:t>eZBO</a:t>
            </a:r>
            <a:r>
              <a:rPr lang="nl-NL"/>
              <a:t> – BRS bol </a:t>
            </a:r>
            <a:endParaRPr lang="nl-BE"/>
          </a:p>
        </p:txBody>
      </p:sp>
      <p:sp>
        <p:nvSpPr>
          <p:cNvPr id="3" name="Tijdelijke aanduiding voor inhoud 2">
            <a:extLst>
              <a:ext uri="{FF2B5EF4-FFF2-40B4-BE49-F238E27FC236}">
                <a16:creationId xmlns:a16="http://schemas.microsoft.com/office/drawing/2014/main" id="{DEC9680D-3C4B-BAA9-2DFC-3F1286BE6108}"/>
              </a:ext>
            </a:extLst>
          </p:cNvPr>
          <p:cNvSpPr>
            <a:spLocks noGrp="1"/>
          </p:cNvSpPr>
          <p:nvPr>
            <p:ph sz="half" idx="1"/>
          </p:nvPr>
        </p:nvSpPr>
        <p:spPr/>
        <p:txBody>
          <a:bodyPr/>
          <a:lstStyle/>
          <a:p>
            <a:r>
              <a:rPr lang="nl-BE"/>
              <a:t>Vanaf 01/03/2026 zal er een nieuwe “BRS” bol toegevoegd worden tussen bol 3 en 4 op het overzichtsscherm. </a:t>
            </a:r>
          </a:p>
          <a:p>
            <a:endParaRPr lang="nl-BE"/>
          </a:p>
          <a:p>
            <a:r>
              <a:rPr lang="nl-BE"/>
              <a:t>Deze bol zal zichtbaar zijn voor elke rol in </a:t>
            </a:r>
            <a:r>
              <a:rPr lang="nl-BE" err="1"/>
              <a:t>eZBO</a:t>
            </a:r>
            <a:r>
              <a:rPr lang="nl-BE"/>
              <a:t> behalve voor de burger. </a:t>
            </a:r>
          </a:p>
          <a:p>
            <a:endParaRPr lang="nl-BE"/>
          </a:p>
          <a:p>
            <a:r>
              <a:rPr lang="nl-BE"/>
              <a:t>Deze bevat zowel </a:t>
            </a:r>
            <a:r>
              <a:rPr lang="nl-BE" err="1"/>
              <a:t>Screeners</a:t>
            </a:r>
            <a:r>
              <a:rPr lang="nl-BE"/>
              <a:t> met een beoordelingsdatum vóór, op of na de referentiedatum. Alle BelRAI Screeners worden getoond in aflopende volgorde op beoordelingsdatum BelRAI </a:t>
            </a:r>
            <a:r>
              <a:rPr lang="nl-BE" err="1"/>
              <a:t>Screener</a:t>
            </a:r>
            <a:r>
              <a:rPr lang="nl-BE"/>
              <a:t>. </a:t>
            </a:r>
            <a:br>
              <a:rPr lang="nl-BE"/>
            </a:br>
            <a:endParaRPr lang="nl-BE"/>
          </a:p>
          <a:p>
            <a:r>
              <a:rPr lang="nl-BE"/>
              <a:t>Indien de zorgbehoevende nog in het MSS-systeem zit of bij een herziening wegens einde verblijf is deze bol niet beschikbaar. </a:t>
            </a:r>
          </a:p>
          <a:p>
            <a:pPr>
              <a:buNone/>
            </a:pPr>
            <a:endParaRPr lang="nl-BE"/>
          </a:p>
          <a:p>
            <a:endParaRPr lang="nl-BE"/>
          </a:p>
        </p:txBody>
      </p:sp>
    </p:spTree>
    <p:extLst>
      <p:ext uri="{BB962C8B-B14F-4D97-AF65-F5344CB8AC3E}">
        <p14:creationId xmlns:p14="http://schemas.microsoft.com/office/powerpoint/2010/main" val="4094878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EE231-14D7-85E4-C673-CB3716233EA7}"/>
              </a:ext>
            </a:extLst>
          </p:cNvPr>
          <p:cNvSpPr>
            <a:spLocks noGrp="1"/>
          </p:cNvSpPr>
          <p:nvPr>
            <p:ph type="title"/>
          </p:nvPr>
        </p:nvSpPr>
        <p:spPr/>
        <p:txBody>
          <a:bodyPr/>
          <a:lstStyle/>
          <a:p>
            <a:r>
              <a:rPr lang="nl-NL" err="1"/>
              <a:t>eZBO</a:t>
            </a:r>
            <a:r>
              <a:rPr lang="nl-NL"/>
              <a:t> – BRS bol </a:t>
            </a:r>
            <a:endParaRPr lang="nl-BE"/>
          </a:p>
        </p:txBody>
      </p:sp>
      <p:pic>
        <p:nvPicPr>
          <p:cNvPr id="9" name="Tijdelijke aanduiding voor inhoud 8">
            <a:extLst>
              <a:ext uri="{FF2B5EF4-FFF2-40B4-BE49-F238E27FC236}">
                <a16:creationId xmlns:a16="http://schemas.microsoft.com/office/drawing/2014/main" id="{AA4916A9-E0C1-E0FC-143E-D52BA4564339}"/>
              </a:ext>
            </a:extLst>
          </p:cNvPr>
          <p:cNvPicPr>
            <a:picLocks noGrp="1" noChangeAspect="1"/>
          </p:cNvPicPr>
          <p:nvPr>
            <p:ph sz="half" idx="1"/>
          </p:nvPr>
        </p:nvPicPr>
        <p:blipFill>
          <a:blip r:embed="rId2"/>
          <a:stretch>
            <a:fillRect/>
          </a:stretch>
        </p:blipFill>
        <p:spPr>
          <a:xfrm>
            <a:off x="1476261" y="1687513"/>
            <a:ext cx="6491515" cy="4065587"/>
          </a:xfrm>
          <a:prstGeom prst="rect">
            <a:avLst/>
          </a:prstGeom>
          <a:ln>
            <a:solidFill>
              <a:schemeClr val="tx1"/>
            </a:solidFill>
          </a:ln>
        </p:spPr>
      </p:pic>
    </p:spTree>
    <p:extLst>
      <p:ext uri="{BB962C8B-B14F-4D97-AF65-F5344CB8AC3E}">
        <p14:creationId xmlns:p14="http://schemas.microsoft.com/office/powerpoint/2010/main" val="1967172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D7529-8A02-3C91-C5F4-24773CC42C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91C9B1-B562-6177-30F3-CC3B2C0CEEDF}"/>
              </a:ext>
            </a:extLst>
          </p:cNvPr>
          <p:cNvSpPr>
            <a:spLocks noGrp="1"/>
          </p:cNvSpPr>
          <p:nvPr>
            <p:ph type="title"/>
          </p:nvPr>
        </p:nvSpPr>
        <p:spPr/>
        <p:txBody>
          <a:bodyPr/>
          <a:lstStyle/>
          <a:p>
            <a:r>
              <a:rPr lang="nl-NL" err="1"/>
              <a:t>eZBO</a:t>
            </a:r>
            <a:r>
              <a:rPr lang="nl-NL"/>
              <a:t> – soorten </a:t>
            </a:r>
            <a:r>
              <a:rPr lang="nl-NL" err="1"/>
              <a:t>Screeners</a:t>
            </a:r>
            <a:endParaRPr lang="nl-BE"/>
          </a:p>
        </p:txBody>
      </p:sp>
      <p:sp>
        <p:nvSpPr>
          <p:cNvPr id="3" name="Tijdelijke aanduiding voor inhoud 2">
            <a:extLst>
              <a:ext uri="{FF2B5EF4-FFF2-40B4-BE49-F238E27FC236}">
                <a16:creationId xmlns:a16="http://schemas.microsoft.com/office/drawing/2014/main" id="{C12DB4BB-04CE-302A-FA7F-4888F38D7D70}"/>
              </a:ext>
            </a:extLst>
          </p:cNvPr>
          <p:cNvSpPr>
            <a:spLocks noGrp="1"/>
          </p:cNvSpPr>
          <p:nvPr>
            <p:ph sz="half" idx="1"/>
          </p:nvPr>
        </p:nvSpPr>
        <p:spPr/>
        <p:txBody>
          <a:bodyPr/>
          <a:lstStyle/>
          <a:p>
            <a:pPr>
              <a:lnSpc>
                <a:spcPct val="100000"/>
              </a:lnSpc>
              <a:buNone/>
            </a:pPr>
            <a:r>
              <a:rPr lang="nl-BE" b="1" u="sng"/>
              <a:t>Soorten Screener: </a:t>
            </a:r>
            <a:r>
              <a:rPr lang="nl-BE" b="1" u="sng" err="1"/>
              <a:t>systeemscreener</a:t>
            </a:r>
            <a:endParaRPr lang="nl-BE" b="1" u="sng"/>
          </a:p>
          <a:p>
            <a:pPr>
              <a:lnSpc>
                <a:spcPct val="100000"/>
              </a:lnSpc>
            </a:pPr>
            <a:r>
              <a:rPr lang="nl-BE"/>
              <a:t>Systeem-BRS: zichtbaar in </a:t>
            </a:r>
            <a:r>
              <a:rPr lang="nl-BE" b="1" err="1"/>
              <a:t>bold</a:t>
            </a:r>
            <a:r>
              <a:rPr lang="nl-BE" b="1"/>
              <a:t> zwart</a:t>
            </a:r>
          </a:p>
          <a:p>
            <a:pPr>
              <a:lnSpc>
                <a:spcPct val="100000"/>
              </a:lnSpc>
            </a:pPr>
            <a:r>
              <a:rPr lang="nl-BE"/>
              <a:t>Afkomstig uit Vlaams BelRAI platform</a:t>
            </a:r>
          </a:p>
          <a:p>
            <a:pPr>
              <a:lnSpc>
                <a:spcPct val="100000"/>
              </a:lnSpc>
            </a:pPr>
            <a:r>
              <a:rPr lang="nl-BE"/>
              <a:t>Geselecteerd door een algoritme in </a:t>
            </a:r>
            <a:r>
              <a:rPr lang="nl-BE" err="1"/>
              <a:t>eZBO</a:t>
            </a:r>
            <a:r>
              <a:rPr lang="nl-BE"/>
              <a:t> omdat die voldoet aan meerdere criteria</a:t>
            </a:r>
          </a:p>
          <a:p>
            <a:pPr>
              <a:lnSpc>
                <a:spcPct val="100000"/>
              </a:lnSpc>
            </a:pPr>
            <a:r>
              <a:rPr lang="nl-BE"/>
              <a:t>Kan ontkoppeld worden aan de aanvraag/herziening </a:t>
            </a:r>
            <a:r>
              <a:rPr lang="nl-BE">
                <a:sym typeface="Wingdings" panose="05000000000000000000" pitchFamily="2" charset="2"/>
              </a:rPr>
              <a:t> door een user-</a:t>
            </a:r>
            <a:r>
              <a:rPr lang="nl-BE" err="1">
                <a:sym typeface="Wingdings" panose="05000000000000000000" pitchFamily="2" charset="2"/>
              </a:rPr>
              <a:t>screener</a:t>
            </a:r>
            <a:r>
              <a:rPr lang="nl-BE">
                <a:sym typeface="Wingdings" panose="05000000000000000000" pitchFamily="2" charset="2"/>
              </a:rPr>
              <a:t> aan te duiden</a:t>
            </a:r>
            <a:endParaRPr lang="nl-BE"/>
          </a:p>
          <a:p>
            <a:pPr>
              <a:buNone/>
            </a:pPr>
            <a:endParaRPr lang="nl-BE"/>
          </a:p>
          <a:p>
            <a:pPr>
              <a:buNone/>
            </a:pPr>
            <a:endParaRPr lang="nl-BE"/>
          </a:p>
        </p:txBody>
      </p:sp>
      <p:pic>
        <p:nvPicPr>
          <p:cNvPr id="4" name="Afbeelding 3" descr="Afbeelding met tekst, lijn, Lettertype, Perceel&#10;&#10;Automatisch gegenereerde beschrijving">
            <a:extLst>
              <a:ext uri="{FF2B5EF4-FFF2-40B4-BE49-F238E27FC236}">
                <a16:creationId xmlns:a16="http://schemas.microsoft.com/office/drawing/2014/main" id="{51A54161-B719-6DF0-6DA4-F2A79777BCF6}"/>
              </a:ext>
            </a:extLst>
          </p:cNvPr>
          <p:cNvPicPr>
            <a:picLocks noChangeAspect="1"/>
          </p:cNvPicPr>
          <p:nvPr/>
        </p:nvPicPr>
        <p:blipFill>
          <a:blip r:embed="rId2"/>
          <a:stretch>
            <a:fillRect/>
          </a:stretch>
        </p:blipFill>
        <p:spPr>
          <a:xfrm>
            <a:off x="731518" y="4188949"/>
            <a:ext cx="8174734" cy="1608455"/>
          </a:xfrm>
          <a:prstGeom prst="rect">
            <a:avLst/>
          </a:prstGeom>
          <a:ln>
            <a:noFill/>
          </a:ln>
          <a:effectLst>
            <a:outerShdw blurRad="107950" dist="12700" dir="5400000" algn="ctr">
              <a:srgbClr val="000000"/>
            </a:outerShdw>
          </a:effectLst>
        </p:spPr>
      </p:pic>
    </p:spTree>
    <p:extLst>
      <p:ext uri="{BB962C8B-B14F-4D97-AF65-F5344CB8AC3E}">
        <p14:creationId xmlns:p14="http://schemas.microsoft.com/office/powerpoint/2010/main" val="299851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F1D02-65CE-2B7D-AE17-93A60F3C5C2F}"/>
              </a:ext>
            </a:extLst>
          </p:cNvPr>
          <p:cNvSpPr>
            <a:spLocks noGrp="1"/>
          </p:cNvSpPr>
          <p:nvPr>
            <p:ph type="title"/>
          </p:nvPr>
        </p:nvSpPr>
        <p:spPr/>
        <p:txBody>
          <a:bodyPr/>
          <a:lstStyle/>
          <a:p>
            <a:r>
              <a:rPr lang="nl-BE"/>
              <a:t>Voorwaarden ZBO - zorgzwaarte </a:t>
            </a:r>
          </a:p>
        </p:txBody>
      </p:sp>
      <p:pic>
        <p:nvPicPr>
          <p:cNvPr id="4" name="Tijdelijke aanduiding voor inhoud 3">
            <a:extLst>
              <a:ext uri="{FF2B5EF4-FFF2-40B4-BE49-F238E27FC236}">
                <a16:creationId xmlns:a16="http://schemas.microsoft.com/office/drawing/2014/main" id="{8AEB8964-C603-1D71-F9C1-245DABC95F9C}"/>
              </a:ext>
            </a:extLst>
          </p:cNvPr>
          <p:cNvPicPr>
            <a:picLocks noGrp="1" noChangeAspect="1"/>
          </p:cNvPicPr>
          <p:nvPr>
            <p:ph sz="half" idx="1"/>
          </p:nvPr>
        </p:nvPicPr>
        <p:blipFill>
          <a:blip r:embed="rId2"/>
          <a:stretch>
            <a:fillRect/>
          </a:stretch>
        </p:blipFill>
        <p:spPr>
          <a:xfrm>
            <a:off x="731517" y="1250902"/>
            <a:ext cx="5155037" cy="2455860"/>
          </a:xfrm>
          <a:prstGeom prst="rect">
            <a:avLst/>
          </a:prstGeom>
          <a:noFill/>
        </p:spPr>
      </p:pic>
      <p:sp>
        <p:nvSpPr>
          <p:cNvPr id="3" name="Tekstvak 2">
            <a:extLst>
              <a:ext uri="{FF2B5EF4-FFF2-40B4-BE49-F238E27FC236}">
                <a16:creationId xmlns:a16="http://schemas.microsoft.com/office/drawing/2014/main" id="{D394BFB6-8127-C761-1F94-E508019E6357}"/>
              </a:ext>
            </a:extLst>
          </p:cNvPr>
          <p:cNvSpPr txBox="1"/>
          <p:nvPr/>
        </p:nvSpPr>
        <p:spPr>
          <a:xfrm>
            <a:off x="731517" y="4034956"/>
            <a:ext cx="7014607" cy="2308324"/>
          </a:xfrm>
          <a:prstGeom prst="rect">
            <a:avLst/>
          </a:prstGeom>
          <a:noFill/>
        </p:spPr>
        <p:txBody>
          <a:bodyPr wrap="square" rtlCol="0">
            <a:spAutoFit/>
          </a:bodyPr>
          <a:lstStyle/>
          <a:p>
            <a:pPr marL="285750" indent="-285750">
              <a:buFontTx/>
              <a:buChar char="-"/>
            </a:pPr>
            <a:r>
              <a:rPr lang="nl-NL">
                <a:latin typeface="Calibri" panose="020F0502020204030204" pitchFamily="34" charset="0"/>
                <a:ea typeface="Calibri" panose="020F0502020204030204" pitchFamily="34" charset="0"/>
                <a:cs typeface="Calibri" panose="020F0502020204030204" pitchFamily="34" charset="0"/>
              </a:rPr>
              <a:t>Tot aanvragen ZBO 28/02/2026 : Medisch-sociale schaal afgenomen door de FOD SZ</a:t>
            </a:r>
            <a:br>
              <a:rPr lang="nl-NL">
                <a:latin typeface="Calibri" panose="020F0502020204030204" pitchFamily="34" charset="0"/>
                <a:ea typeface="Calibri" panose="020F0502020204030204" pitchFamily="34" charset="0"/>
                <a:cs typeface="Calibri" panose="020F0502020204030204" pitchFamily="34" charset="0"/>
              </a:rPr>
            </a:br>
            <a:endParaRPr lang="nl-NL">
              <a:latin typeface="Calibri" panose="020F0502020204030204" pitchFamily="34" charset="0"/>
              <a:ea typeface="Calibri" panose="020F0502020204030204" pitchFamily="34" charset="0"/>
              <a:cs typeface="Calibri" panose="020F0502020204030204" pitchFamily="34" charset="0"/>
            </a:endParaRPr>
          </a:p>
          <a:p>
            <a:pPr marL="285750" indent="-285750">
              <a:buFontTx/>
              <a:buChar char="-"/>
            </a:pPr>
            <a:r>
              <a:rPr lang="nl-NL">
                <a:latin typeface="Calibri" panose="020F0502020204030204" pitchFamily="34" charset="0"/>
                <a:ea typeface="Calibri" panose="020F0502020204030204" pitchFamily="34" charset="0"/>
                <a:cs typeface="Calibri" panose="020F0502020204030204" pitchFamily="34" charset="0"/>
              </a:rPr>
              <a:t>Vanaf aanvragen </a:t>
            </a:r>
            <a:r>
              <a:rPr lang="nl-NL" b="1" u="sng">
                <a:latin typeface="Calibri" panose="020F0502020204030204" pitchFamily="34" charset="0"/>
                <a:ea typeface="Calibri" panose="020F0502020204030204" pitchFamily="34" charset="0"/>
                <a:cs typeface="Calibri" panose="020F0502020204030204" pitchFamily="34" charset="0"/>
              </a:rPr>
              <a:t>2/3/2026: </a:t>
            </a:r>
          </a:p>
          <a:p>
            <a:pPr marL="742950" lvl="1" indent="-285750">
              <a:buFontTx/>
              <a:buChar char="-"/>
            </a:pPr>
            <a:r>
              <a:rPr lang="nl-NL">
                <a:latin typeface="Calibri" panose="020F0502020204030204" pitchFamily="34" charset="0"/>
                <a:ea typeface="Calibri" panose="020F0502020204030204" pitchFamily="34" charset="0"/>
                <a:cs typeface="Calibri" panose="020F0502020204030204" pitchFamily="34" charset="0"/>
              </a:rPr>
              <a:t>BelRAI </a:t>
            </a:r>
            <a:r>
              <a:rPr lang="nl-NL" err="1">
                <a:latin typeface="Calibri" panose="020F0502020204030204" pitchFamily="34" charset="0"/>
                <a:ea typeface="Calibri" panose="020F0502020204030204" pitchFamily="34" charset="0"/>
                <a:cs typeface="Calibri" panose="020F0502020204030204" pitchFamily="34" charset="0"/>
              </a:rPr>
              <a:t>Screener</a:t>
            </a:r>
            <a:r>
              <a:rPr lang="nl-NL">
                <a:latin typeface="Calibri" panose="020F0502020204030204" pitchFamily="34" charset="0"/>
                <a:ea typeface="Calibri" panose="020F0502020204030204" pitchFamily="34" charset="0"/>
                <a:cs typeface="Calibri" panose="020F0502020204030204" pitchFamily="34" charset="0"/>
              </a:rPr>
              <a:t> afgenomen door Vlaamse indicatiestellers</a:t>
            </a:r>
          </a:p>
          <a:p>
            <a:pPr marL="742950" lvl="1" indent="-285750">
              <a:buFontTx/>
              <a:buChar char="-"/>
            </a:pPr>
            <a:r>
              <a:rPr lang="nl-NL">
                <a:latin typeface="Calibri" panose="020F0502020204030204" pitchFamily="34" charset="0"/>
                <a:ea typeface="Calibri" panose="020F0502020204030204" pitchFamily="34" charset="0"/>
                <a:cs typeface="Calibri" panose="020F0502020204030204" pitchFamily="34" charset="0"/>
              </a:rPr>
              <a:t>Medisch-sociale schaal zal wel nog gebruikt worden door de FOD SZ met het oog op de toekenning van andere rechten.</a:t>
            </a:r>
            <a:br>
              <a:rPr lang="nl-NL">
                <a:highlight>
                  <a:srgbClr val="00FF00"/>
                </a:highlight>
                <a:latin typeface="Calibri" panose="020F0502020204030204" pitchFamily="34" charset="0"/>
                <a:ea typeface="Calibri" panose="020F0502020204030204" pitchFamily="34" charset="0"/>
                <a:cs typeface="Calibri" panose="020F0502020204030204" pitchFamily="34" charset="0"/>
              </a:rPr>
            </a:br>
            <a:endParaRPr lang="nl-BE">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1182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92706-06A9-ACA8-0401-BCB8D14D0F6D}"/>
              </a:ext>
            </a:extLst>
          </p:cNvPr>
          <p:cNvSpPr>
            <a:spLocks noGrp="1"/>
          </p:cNvSpPr>
          <p:nvPr>
            <p:ph type="title"/>
          </p:nvPr>
        </p:nvSpPr>
        <p:spPr/>
        <p:txBody>
          <a:bodyPr/>
          <a:lstStyle/>
          <a:p>
            <a:r>
              <a:rPr lang="nl-NL" err="1"/>
              <a:t>eZBO</a:t>
            </a:r>
            <a:r>
              <a:rPr lang="nl-NL"/>
              <a:t> – soorten </a:t>
            </a:r>
            <a:r>
              <a:rPr lang="nl-NL" err="1"/>
              <a:t>screeners</a:t>
            </a:r>
            <a:endParaRPr lang="nl-BE"/>
          </a:p>
        </p:txBody>
      </p:sp>
      <p:sp>
        <p:nvSpPr>
          <p:cNvPr id="3" name="Tijdelijke aanduiding voor inhoud 2">
            <a:extLst>
              <a:ext uri="{FF2B5EF4-FFF2-40B4-BE49-F238E27FC236}">
                <a16:creationId xmlns:a16="http://schemas.microsoft.com/office/drawing/2014/main" id="{BBC2DC9A-B7FF-9A3F-0C80-6CE11EE365D4}"/>
              </a:ext>
            </a:extLst>
          </p:cNvPr>
          <p:cNvSpPr>
            <a:spLocks noGrp="1"/>
          </p:cNvSpPr>
          <p:nvPr>
            <p:ph sz="half" idx="1"/>
          </p:nvPr>
        </p:nvSpPr>
        <p:spPr/>
        <p:txBody>
          <a:bodyPr/>
          <a:lstStyle/>
          <a:p>
            <a:pPr>
              <a:lnSpc>
                <a:spcPct val="100000"/>
              </a:lnSpc>
              <a:buNone/>
            </a:pPr>
            <a:r>
              <a:rPr lang="nl-BE" b="1" u="sng"/>
              <a:t>Soorten </a:t>
            </a:r>
            <a:r>
              <a:rPr lang="nl-BE" b="1" u="sng" err="1"/>
              <a:t>screeners</a:t>
            </a:r>
            <a:r>
              <a:rPr lang="nl-BE" b="1" u="sng"/>
              <a:t>: User-</a:t>
            </a:r>
            <a:r>
              <a:rPr lang="nl-BE" b="1" u="sng" err="1"/>
              <a:t>screener</a:t>
            </a:r>
            <a:endParaRPr lang="nl-BE" b="1" u="sng"/>
          </a:p>
          <a:p>
            <a:pPr>
              <a:lnSpc>
                <a:spcPct val="100000"/>
              </a:lnSpc>
            </a:pPr>
            <a:r>
              <a:rPr lang="nl-BE"/>
              <a:t>User-BRS: zichtbaar in </a:t>
            </a:r>
            <a:r>
              <a:rPr lang="nl-BE" b="1" err="1">
                <a:solidFill>
                  <a:schemeClr val="accent2">
                    <a:lumMod val="75000"/>
                  </a:schemeClr>
                </a:solidFill>
              </a:rPr>
              <a:t>bold</a:t>
            </a:r>
            <a:r>
              <a:rPr lang="nl-BE" b="1">
                <a:solidFill>
                  <a:schemeClr val="accent2">
                    <a:lumMod val="75000"/>
                  </a:schemeClr>
                </a:solidFill>
              </a:rPr>
              <a:t> groen</a:t>
            </a:r>
          </a:p>
          <a:p>
            <a:pPr>
              <a:lnSpc>
                <a:spcPct val="100000"/>
              </a:lnSpc>
            </a:pPr>
            <a:r>
              <a:rPr lang="nl-BE"/>
              <a:t>Afkomstig uit het Vlaams BelRAI platform</a:t>
            </a:r>
          </a:p>
          <a:p>
            <a:pPr>
              <a:lnSpc>
                <a:spcPct val="100000"/>
              </a:lnSpc>
            </a:pPr>
            <a:r>
              <a:rPr lang="nl-BE"/>
              <a:t>Geselecteerd door de ZK of indicatiesteller</a:t>
            </a:r>
          </a:p>
          <a:p>
            <a:pPr>
              <a:lnSpc>
                <a:spcPct val="100000"/>
              </a:lnSpc>
            </a:pPr>
            <a:r>
              <a:rPr lang="nl-BE"/>
              <a:t>Kan elke </a:t>
            </a:r>
            <a:r>
              <a:rPr lang="nl-BE" err="1"/>
              <a:t>screener</a:t>
            </a:r>
            <a:r>
              <a:rPr lang="nl-BE"/>
              <a:t> zijn</a:t>
            </a:r>
          </a:p>
          <a:p>
            <a:pPr>
              <a:lnSpc>
                <a:spcPct val="100000"/>
              </a:lnSpc>
            </a:pPr>
            <a:r>
              <a:rPr lang="nl-BE"/>
              <a:t>Heeft de hoogste prioriteit bij beslissing</a:t>
            </a:r>
          </a:p>
          <a:p>
            <a:pPr>
              <a:lnSpc>
                <a:spcPct val="100000"/>
              </a:lnSpc>
            </a:pPr>
            <a:r>
              <a:rPr lang="nl-BE"/>
              <a:t>Kan steeds opnieuw </a:t>
            </a:r>
            <a:r>
              <a:rPr lang="nl-BE" err="1"/>
              <a:t>gedeselecteerd</a:t>
            </a:r>
            <a:r>
              <a:rPr lang="nl-BE"/>
              <a:t> worden</a:t>
            </a:r>
          </a:p>
          <a:p>
            <a:endParaRPr lang="nl-BE"/>
          </a:p>
        </p:txBody>
      </p:sp>
      <p:pic>
        <p:nvPicPr>
          <p:cNvPr id="4" name="Picture 4">
            <a:extLst>
              <a:ext uri="{FF2B5EF4-FFF2-40B4-BE49-F238E27FC236}">
                <a16:creationId xmlns:a16="http://schemas.microsoft.com/office/drawing/2014/main" id="{3B36EAF2-5994-DF67-689F-A92371022C64}"/>
              </a:ext>
            </a:extLst>
          </p:cNvPr>
          <p:cNvPicPr>
            <a:picLocks noChangeAspect="1"/>
          </p:cNvPicPr>
          <p:nvPr/>
        </p:nvPicPr>
        <p:blipFill rotWithShape="1">
          <a:blip r:embed="rId2"/>
          <a:srcRect t="6549" b="42317"/>
          <a:stretch/>
        </p:blipFill>
        <p:spPr>
          <a:xfrm>
            <a:off x="731518" y="4492940"/>
            <a:ext cx="7096430" cy="2212660"/>
          </a:xfrm>
          <a:prstGeom prst="rect">
            <a:avLst/>
          </a:prstGeom>
          <a:ln>
            <a:noFill/>
          </a:ln>
          <a:effectLst>
            <a:outerShdw blurRad="107950" dist="12700" dir="5400000" algn="ctr">
              <a:srgbClr val="000000"/>
            </a:outerShdw>
          </a:effectLst>
        </p:spPr>
      </p:pic>
    </p:spTree>
    <p:extLst>
      <p:ext uri="{BB962C8B-B14F-4D97-AF65-F5344CB8AC3E}">
        <p14:creationId xmlns:p14="http://schemas.microsoft.com/office/powerpoint/2010/main" val="1105962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483CD-5496-6C3D-87E4-3219AA2B0B65}"/>
              </a:ext>
            </a:extLst>
          </p:cNvPr>
          <p:cNvSpPr>
            <a:spLocks noGrp="1"/>
          </p:cNvSpPr>
          <p:nvPr>
            <p:ph type="title"/>
          </p:nvPr>
        </p:nvSpPr>
        <p:spPr/>
        <p:txBody>
          <a:bodyPr/>
          <a:lstStyle/>
          <a:p>
            <a:r>
              <a:rPr lang="nl-NL" err="1"/>
              <a:t>eZBO</a:t>
            </a:r>
            <a:r>
              <a:rPr lang="nl-NL"/>
              <a:t> – BRS bol – kandidaat </a:t>
            </a:r>
            <a:r>
              <a:rPr lang="nl-NL" err="1"/>
              <a:t>screener</a:t>
            </a:r>
            <a:endParaRPr lang="nl-BE"/>
          </a:p>
        </p:txBody>
      </p:sp>
      <p:sp>
        <p:nvSpPr>
          <p:cNvPr id="3" name="Tijdelijke aanduiding voor inhoud 2">
            <a:extLst>
              <a:ext uri="{FF2B5EF4-FFF2-40B4-BE49-F238E27FC236}">
                <a16:creationId xmlns:a16="http://schemas.microsoft.com/office/drawing/2014/main" id="{7740AFEA-EF42-237D-7DCD-B77F50C48B5F}"/>
              </a:ext>
            </a:extLst>
          </p:cNvPr>
          <p:cNvSpPr>
            <a:spLocks noGrp="1"/>
          </p:cNvSpPr>
          <p:nvPr>
            <p:ph sz="half" idx="1"/>
          </p:nvPr>
        </p:nvSpPr>
        <p:spPr>
          <a:xfrm>
            <a:off x="731520" y="1683556"/>
            <a:ext cx="7988530" cy="4085475"/>
          </a:xfrm>
        </p:spPr>
        <p:txBody>
          <a:bodyPr/>
          <a:lstStyle/>
          <a:p>
            <a:r>
              <a:rPr lang="nl-NL"/>
              <a:t>Voorbeeld: evolutieve (medische) herziening 20/10/2025</a:t>
            </a:r>
            <a:br>
              <a:rPr lang="nl-NL"/>
            </a:br>
            <a:r>
              <a:rPr lang="nl-NL"/>
              <a:t>	</a:t>
            </a:r>
          </a:p>
          <a:p>
            <a:pPr lvl="1"/>
            <a:r>
              <a:rPr lang="nl-NL" sz="1800"/>
              <a:t>“Er is voor de herziening een geldige BelRAI </a:t>
            </a:r>
            <a:r>
              <a:rPr lang="nl-NL" sz="1800" err="1"/>
              <a:t>Screener</a:t>
            </a:r>
            <a:r>
              <a:rPr lang="nl-NL" sz="1800"/>
              <a:t> beschikbaar met een </a:t>
            </a:r>
            <a:r>
              <a:rPr lang="nl-NL" sz="1800">
                <a:highlight>
                  <a:srgbClr val="FFFF00"/>
                </a:highlight>
              </a:rPr>
              <a:t>hogere categorie </a:t>
            </a:r>
            <a:r>
              <a:rPr lang="nl-NL" sz="1800"/>
              <a:t>dan deze van de lopende beslissing, maar deze BelRAI Screener dateert van </a:t>
            </a:r>
            <a:r>
              <a:rPr lang="nl-NL" sz="1800" b="1" u="sng">
                <a:highlight>
                  <a:srgbClr val="FFFF00"/>
                </a:highlight>
              </a:rPr>
              <a:t>voor</a:t>
            </a:r>
            <a:r>
              <a:rPr lang="nl-NL" sz="1800">
                <a:highlight>
                  <a:srgbClr val="FFFF00"/>
                </a:highlight>
              </a:rPr>
              <a:t> de aanvraag tot herziening</a:t>
            </a:r>
            <a:r>
              <a:rPr lang="nl-NL" sz="1800"/>
              <a:t>. Indien men deze kandidaat-</a:t>
            </a:r>
            <a:r>
              <a:rPr lang="nl-NL" sz="1800" err="1"/>
              <a:t>screener</a:t>
            </a:r>
            <a:r>
              <a:rPr lang="nl-NL" sz="1800"/>
              <a:t> effectief voor de herziening wil gebruiken, dan moet de indicatiesteller of de </a:t>
            </a:r>
            <a:r>
              <a:rPr lang="nl-NL" sz="1800" err="1"/>
              <a:t>zorgkas</a:t>
            </a:r>
            <a:r>
              <a:rPr lang="nl-NL" sz="1800"/>
              <a:t> de kandidaat-</a:t>
            </a:r>
            <a:r>
              <a:rPr lang="nl-NL" sz="1800" err="1"/>
              <a:t>screener</a:t>
            </a:r>
            <a:r>
              <a:rPr lang="nl-NL" sz="1800"/>
              <a:t> als user </a:t>
            </a:r>
            <a:r>
              <a:rPr lang="nl-NL" sz="1800" err="1"/>
              <a:t>screener</a:t>
            </a:r>
            <a:r>
              <a:rPr lang="nl-NL" sz="1800"/>
              <a:t> koppelen”</a:t>
            </a:r>
          </a:p>
          <a:p>
            <a:endParaRPr lang="nl-NL"/>
          </a:p>
          <a:p>
            <a:endParaRPr lang="nl-BE"/>
          </a:p>
        </p:txBody>
      </p:sp>
      <p:pic>
        <p:nvPicPr>
          <p:cNvPr id="8" name="Afbeelding 7">
            <a:extLst>
              <a:ext uri="{FF2B5EF4-FFF2-40B4-BE49-F238E27FC236}">
                <a16:creationId xmlns:a16="http://schemas.microsoft.com/office/drawing/2014/main" id="{B9963772-9107-4B1E-2010-3E2476AB3FA9}"/>
              </a:ext>
            </a:extLst>
          </p:cNvPr>
          <p:cNvPicPr>
            <a:picLocks noChangeAspect="1"/>
          </p:cNvPicPr>
          <p:nvPr/>
        </p:nvPicPr>
        <p:blipFill>
          <a:blip r:embed="rId2"/>
          <a:stretch>
            <a:fillRect/>
          </a:stretch>
        </p:blipFill>
        <p:spPr>
          <a:xfrm>
            <a:off x="666531" y="3885127"/>
            <a:ext cx="8118505" cy="2441319"/>
          </a:xfrm>
          <a:prstGeom prst="rect">
            <a:avLst/>
          </a:prstGeom>
          <a:ln>
            <a:solidFill>
              <a:schemeClr val="tx1"/>
            </a:solidFill>
          </a:ln>
        </p:spPr>
      </p:pic>
    </p:spTree>
    <p:extLst>
      <p:ext uri="{BB962C8B-B14F-4D97-AF65-F5344CB8AC3E}">
        <p14:creationId xmlns:p14="http://schemas.microsoft.com/office/powerpoint/2010/main" val="1631518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93B40-FD3D-2996-A5F6-39ACB981E0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C3BA99F-612F-2B2F-ABBD-C4FD9B6EA4B5}"/>
              </a:ext>
            </a:extLst>
          </p:cNvPr>
          <p:cNvSpPr>
            <a:spLocks noGrp="1"/>
          </p:cNvSpPr>
          <p:nvPr>
            <p:ph type="title"/>
          </p:nvPr>
        </p:nvSpPr>
        <p:spPr/>
        <p:txBody>
          <a:bodyPr/>
          <a:lstStyle/>
          <a:p>
            <a:r>
              <a:rPr lang="nl-NL" err="1"/>
              <a:t>eZBO</a:t>
            </a:r>
            <a:r>
              <a:rPr lang="nl-NL"/>
              <a:t> – soorten </a:t>
            </a:r>
            <a:r>
              <a:rPr lang="nl-NL" err="1"/>
              <a:t>screeners</a:t>
            </a:r>
            <a:endParaRPr lang="nl-BE"/>
          </a:p>
        </p:txBody>
      </p:sp>
      <p:sp>
        <p:nvSpPr>
          <p:cNvPr id="3" name="Tijdelijke aanduiding voor inhoud 2">
            <a:extLst>
              <a:ext uri="{FF2B5EF4-FFF2-40B4-BE49-F238E27FC236}">
                <a16:creationId xmlns:a16="http://schemas.microsoft.com/office/drawing/2014/main" id="{E1D9F63E-626B-CFAB-97E8-BD61F2451CD5}"/>
              </a:ext>
            </a:extLst>
          </p:cNvPr>
          <p:cNvSpPr>
            <a:spLocks noGrp="1"/>
          </p:cNvSpPr>
          <p:nvPr>
            <p:ph sz="half" idx="1"/>
          </p:nvPr>
        </p:nvSpPr>
        <p:spPr/>
        <p:txBody>
          <a:bodyPr/>
          <a:lstStyle/>
          <a:p>
            <a:pPr>
              <a:lnSpc>
                <a:spcPct val="150000"/>
              </a:lnSpc>
              <a:buNone/>
            </a:pPr>
            <a:r>
              <a:rPr lang="nl-BE" b="1" u="sng"/>
              <a:t>Soorten </a:t>
            </a:r>
            <a:r>
              <a:rPr lang="nl-BE" b="1" u="sng" err="1"/>
              <a:t>screener</a:t>
            </a:r>
            <a:r>
              <a:rPr lang="nl-BE" b="1" u="sng"/>
              <a:t>: NON-</a:t>
            </a:r>
            <a:r>
              <a:rPr lang="nl-BE" b="1" u="sng" err="1"/>
              <a:t>screener</a:t>
            </a:r>
            <a:endParaRPr lang="nl-BE" b="1" u="sng"/>
          </a:p>
          <a:p>
            <a:pPr>
              <a:lnSpc>
                <a:spcPct val="100000"/>
              </a:lnSpc>
            </a:pPr>
            <a:r>
              <a:rPr lang="nl-BE"/>
              <a:t>Doel is om een </a:t>
            </a:r>
            <a:r>
              <a:rPr lang="nl-BE" err="1"/>
              <a:t>screener</a:t>
            </a:r>
            <a:r>
              <a:rPr lang="nl-BE"/>
              <a:t> met een 0-categorie te verkrijgen</a:t>
            </a:r>
          </a:p>
          <a:p>
            <a:pPr>
              <a:lnSpc>
                <a:spcPct val="100000"/>
              </a:lnSpc>
            </a:pPr>
            <a:r>
              <a:rPr lang="nl-BE"/>
              <a:t>Heeft laagste prioriteit bij beslissing</a:t>
            </a:r>
          </a:p>
          <a:p>
            <a:pPr>
              <a:lnSpc>
                <a:spcPct val="100000"/>
              </a:lnSpc>
            </a:pPr>
            <a:r>
              <a:rPr lang="nl-BE"/>
              <a:t>Een 0-BRS kan een systeem-BRS of user-BRS worden</a:t>
            </a:r>
          </a:p>
          <a:p>
            <a:pPr lvl="1">
              <a:lnSpc>
                <a:spcPct val="100000"/>
              </a:lnSpc>
            </a:pPr>
            <a:r>
              <a:rPr lang="nl-BE"/>
              <a:t>NON-</a:t>
            </a:r>
            <a:r>
              <a:rPr lang="nl-BE" err="1"/>
              <a:t>screener</a:t>
            </a:r>
            <a:r>
              <a:rPr lang="nl-BE"/>
              <a:t> is steeds rechtsgeldig en zal vaak als </a:t>
            </a:r>
            <a:r>
              <a:rPr lang="nl-BE" err="1"/>
              <a:t>systeemscreener</a:t>
            </a:r>
            <a:r>
              <a:rPr lang="nl-BE"/>
              <a:t> aangeduid worden. Komt er toch nog een afgewerkte </a:t>
            </a:r>
            <a:r>
              <a:rPr lang="nl-BE" err="1"/>
              <a:t>screener</a:t>
            </a:r>
            <a:r>
              <a:rPr lang="nl-BE"/>
              <a:t> dan zal deze (automatisch) als </a:t>
            </a:r>
            <a:r>
              <a:rPr lang="nl-BE" err="1"/>
              <a:t>systeemscreener</a:t>
            </a:r>
            <a:r>
              <a:rPr lang="nl-BE"/>
              <a:t> aangeduid worden op voorwaarde dat de afgewerkte </a:t>
            </a:r>
            <a:r>
              <a:rPr lang="nl-BE" err="1"/>
              <a:t>screener</a:t>
            </a:r>
            <a:r>
              <a:rPr lang="nl-BE"/>
              <a:t> </a:t>
            </a:r>
            <a:r>
              <a:rPr lang="nl-BE" err="1"/>
              <a:t>rechtgeldig</a:t>
            </a:r>
            <a:r>
              <a:rPr lang="nl-BE"/>
              <a:t> is en de aanvraag/herziening nog niet beslist is.</a:t>
            </a:r>
          </a:p>
          <a:p>
            <a:endParaRPr lang="nl-BE"/>
          </a:p>
        </p:txBody>
      </p:sp>
    </p:spTree>
    <p:extLst>
      <p:ext uri="{BB962C8B-B14F-4D97-AF65-F5344CB8AC3E}">
        <p14:creationId xmlns:p14="http://schemas.microsoft.com/office/powerpoint/2010/main" val="3154737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C3AB4-2B2F-DC14-0A8A-8E3F12644FE7}"/>
              </a:ext>
            </a:extLst>
          </p:cNvPr>
          <p:cNvSpPr>
            <a:spLocks noGrp="1"/>
          </p:cNvSpPr>
          <p:nvPr>
            <p:ph type="title"/>
          </p:nvPr>
        </p:nvSpPr>
        <p:spPr/>
        <p:txBody>
          <a:bodyPr/>
          <a:lstStyle/>
          <a:p>
            <a:r>
              <a:rPr lang="nl-NL" err="1"/>
              <a:t>eZBO</a:t>
            </a:r>
            <a:r>
              <a:rPr lang="nl-NL"/>
              <a:t> – BRS bol (NON-</a:t>
            </a:r>
            <a:r>
              <a:rPr lang="nl-NL" err="1"/>
              <a:t>screener</a:t>
            </a:r>
            <a:r>
              <a:rPr lang="nl-NL"/>
              <a:t>)</a:t>
            </a:r>
            <a:endParaRPr lang="nl-BE"/>
          </a:p>
        </p:txBody>
      </p:sp>
      <p:pic>
        <p:nvPicPr>
          <p:cNvPr id="5" name="Tijdelijke aanduiding voor inhoud 4">
            <a:extLst>
              <a:ext uri="{FF2B5EF4-FFF2-40B4-BE49-F238E27FC236}">
                <a16:creationId xmlns:a16="http://schemas.microsoft.com/office/drawing/2014/main" id="{AC6651D0-660D-0426-B11E-492ED2EF1660}"/>
              </a:ext>
            </a:extLst>
          </p:cNvPr>
          <p:cNvPicPr>
            <a:picLocks noGrp="1" noChangeAspect="1"/>
          </p:cNvPicPr>
          <p:nvPr>
            <p:ph sz="half" idx="1"/>
          </p:nvPr>
        </p:nvPicPr>
        <p:blipFill>
          <a:blip r:embed="rId2"/>
          <a:stretch>
            <a:fillRect/>
          </a:stretch>
        </p:blipFill>
        <p:spPr>
          <a:xfrm>
            <a:off x="731637" y="2433092"/>
            <a:ext cx="7980362" cy="3398151"/>
          </a:xfrm>
          <a:prstGeom prst="rect">
            <a:avLst/>
          </a:prstGeom>
          <a:ln>
            <a:solidFill>
              <a:schemeClr val="tx1"/>
            </a:solidFill>
          </a:ln>
        </p:spPr>
      </p:pic>
      <p:sp>
        <p:nvSpPr>
          <p:cNvPr id="6" name="Tekstvak 5">
            <a:extLst>
              <a:ext uri="{FF2B5EF4-FFF2-40B4-BE49-F238E27FC236}">
                <a16:creationId xmlns:a16="http://schemas.microsoft.com/office/drawing/2014/main" id="{D249F8E8-BB7B-55DE-A741-5F8B9C73FCC6}"/>
              </a:ext>
            </a:extLst>
          </p:cNvPr>
          <p:cNvSpPr txBox="1"/>
          <p:nvPr/>
        </p:nvSpPr>
        <p:spPr>
          <a:xfrm>
            <a:off x="681953" y="1479665"/>
            <a:ext cx="7780093" cy="646331"/>
          </a:xfrm>
          <a:prstGeom prst="rect">
            <a:avLst/>
          </a:prstGeom>
          <a:noFill/>
        </p:spPr>
        <p:txBody>
          <a:bodyPr wrap="square" rtlCol="0">
            <a:spAutoFit/>
          </a:bodyPr>
          <a:lstStyle/>
          <a:p>
            <a:r>
              <a:rPr lang="nl-NL">
                <a:latin typeface="Calibri" panose="020F0502020204030204" pitchFamily="34" charset="0"/>
                <a:ea typeface="Calibri" panose="020F0502020204030204" pitchFamily="34" charset="0"/>
                <a:cs typeface="Calibri" panose="020F0502020204030204" pitchFamily="34" charset="0"/>
              </a:rPr>
              <a:t>De </a:t>
            </a:r>
            <a:r>
              <a:rPr lang="nl-NL" b="1">
                <a:latin typeface="Calibri" panose="020F0502020204030204" pitchFamily="34" charset="0"/>
                <a:ea typeface="Calibri" panose="020F0502020204030204" pitchFamily="34" charset="0"/>
                <a:cs typeface="Calibri" panose="020F0502020204030204" pitchFamily="34" charset="0"/>
              </a:rPr>
              <a:t>NON-</a:t>
            </a:r>
            <a:r>
              <a:rPr lang="nl-NL" b="1" err="1">
                <a:latin typeface="Calibri" panose="020F0502020204030204" pitchFamily="34" charset="0"/>
                <a:ea typeface="Calibri" panose="020F0502020204030204" pitchFamily="34" charset="0"/>
                <a:cs typeface="Calibri" panose="020F0502020204030204" pitchFamily="34" charset="0"/>
              </a:rPr>
              <a:t>screener</a:t>
            </a:r>
            <a:r>
              <a:rPr lang="nl-NL">
                <a:latin typeface="Calibri" panose="020F0502020204030204" pitchFamily="34" charset="0"/>
                <a:ea typeface="Calibri" panose="020F0502020204030204" pitchFamily="34" charset="0"/>
                <a:cs typeface="Calibri" panose="020F0502020204030204" pitchFamily="34" charset="0"/>
              </a:rPr>
              <a:t> verschijnt wanneer in de BRS-bol een reden wordt opgegeven waarom de BelRAI Screener voor het dossier ZBO niet kan worden afgenomen.</a:t>
            </a:r>
            <a:endParaRPr lang="nl-BE">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233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F725B-F35F-8F3D-142E-C6156F4E8FE7}"/>
              </a:ext>
            </a:extLst>
          </p:cNvPr>
          <p:cNvSpPr>
            <a:spLocks noGrp="1"/>
          </p:cNvSpPr>
          <p:nvPr>
            <p:ph type="title"/>
          </p:nvPr>
        </p:nvSpPr>
        <p:spPr/>
        <p:txBody>
          <a:bodyPr/>
          <a:lstStyle/>
          <a:p>
            <a:r>
              <a:rPr lang="nl-NL" err="1"/>
              <a:t>eZBO</a:t>
            </a:r>
            <a:r>
              <a:rPr lang="nl-NL"/>
              <a:t> – soorten </a:t>
            </a:r>
            <a:r>
              <a:rPr lang="nl-NL" err="1"/>
              <a:t>screeners</a:t>
            </a:r>
            <a:endParaRPr lang="nl-BE"/>
          </a:p>
        </p:txBody>
      </p:sp>
      <p:sp>
        <p:nvSpPr>
          <p:cNvPr id="3" name="Tijdelijke aanduiding voor inhoud 2">
            <a:extLst>
              <a:ext uri="{FF2B5EF4-FFF2-40B4-BE49-F238E27FC236}">
                <a16:creationId xmlns:a16="http://schemas.microsoft.com/office/drawing/2014/main" id="{F62B87AC-957D-745F-658A-A9F66B32D39E}"/>
              </a:ext>
            </a:extLst>
          </p:cNvPr>
          <p:cNvSpPr>
            <a:spLocks noGrp="1"/>
          </p:cNvSpPr>
          <p:nvPr>
            <p:ph sz="half" idx="1"/>
          </p:nvPr>
        </p:nvSpPr>
        <p:spPr>
          <a:xfrm>
            <a:off x="731518" y="1396538"/>
            <a:ext cx="7980482" cy="4064923"/>
          </a:xfrm>
        </p:spPr>
        <p:txBody>
          <a:bodyPr/>
          <a:lstStyle/>
          <a:p>
            <a:pPr>
              <a:lnSpc>
                <a:spcPct val="150000"/>
              </a:lnSpc>
              <a:buNone/>
            </a:pPr>
            <a:r>
              <a:rPr lang="nl-BE" b="1" u="sng"/>
              <a:t>Soorten </a:t>
            </a:r>
            <a:r>
              <a:rPr lang="nl-BE" b="1" u="sng" err="1"/>
              <a:t>screener</a:t>
            </a:r>
            <a:r>
              <a:rPr lang="nl-BE" b="1" u="sng"/>
              <a:t>: NON-</a:t>
            </a:r>
            <a:r>
              <a:rPr lang="nl-BE" b="1" u="sng" err="1"/>
              <a:t>screener</a:t>
            </a:r>
            <a:endParaRPr lang="nl-BE" b="1" u="sng"/>
          </a:p>
          <a:p>
            <a:pPr marL="342900" indent="-342900">
              <a:lnSpc>
                <a:spcPct val="100000"/>
              </a:lnSpc>
              <a:buFont typeface="Wingdings" panose="05000000000000000000" pitchFamily="2" charset="2"/>
              <a:buChar char="à"/>
            </a:pPr>
            <a:r>
              <a:rPr lang="nl-BE">
                <a:sym typeface="Wingdings" panose="05000000000000000000" pitchFamily="2" charset="2"/>
              </a:rPr>
              <a:t>NON-</a:t>
            </a:r>
            <a:r>
              <a:rPr lang="nl-BE" err="1">
                <a:sym typeface="Wingdings" panose="05000000000000000000" pitchFamily="2" charset="2"/>
              </a:rPr>
              <a:t>screener</a:t>
            </a:r>
            <a:r>
              <a:rPr lang="nl-BE">
                <a:sym typeface="Wingdings" panose="05000000000000000000" pitchFamily="2" charset="2"/>
              </a:rPr>
              <a:t> met mogelijke positieve beslissing: </a:t>
            </a:r>
          </a:p>
          <a:p>
            <a:pPr marL="918900" lvl="1" indent="-342900">
              <a:lnSpc>
                <a:spcPct val="100000"/>
              </a:lnSpc>
              <a:buFont typeface="Wingdings" panose="05000000000000000000" pitchFamily="2" charset="2"/>
              <a:buChar char="à"/>
            </a:pPr>
            <a:r>
              <a:rPr lang="nl-BE">
                <a:sym typeface="Wingdings" panose="05000000000000000000" pitchFamily="2" charset="2"/>
              </a:rPr>
              <a:t>NON-</a:t>
            </a:r>
            <a:r>
              <a:rPr lang="nl-BE" err="1">
                <a:sym typeface="Wingdings" panose="05000000000000000000" pitchFamily="2" charset="2"/>
              </a:rPr>
              <a:t>screener</a:t>
            </a:r>
            <a:r>
              <a:rPr lang="nl-BE">
                <a:sym typeface="Wingdings" panose="05000000000000000000" pitchFamily="2" charset="2"/>
              </a:rPr>
              <a:t> met reden “overleden” = krijgt zorgcategorie III tenzij er op datum feit van de aanvraag/herziening een hogere categorie uitwerking had.</a:t>
            </a:r>
          </a:p>
          <a:p>
            <a:pPr marL="918900" lvl="1" indent="-342900">
              <a:buFont typeface="Wingdings" panose="05000000000000000000" pitchFamily="2" charset="2"/>
              <a:buChar char="à"/>
            </a:pPr>
            <a:r>
              <a:rPr lang="nl-BE">
                <a:sym typeface="Wingdings" panose="05000000000000000000" pitchFamily="2" charset="2"/>
              </a:rPr>
              <a:t>NON-</a:t>
            </a:r>
            <a:r>
              <a:rPr lang="nl-BE" err="1">
                <a:sym typeface="Wingdings" panose="05000000000000000000" pitchFamily="2" charset="2"/>
              </a:rPr>
              <a:t>screener</a:t>
            </a:r>
            <a:r>
              <a:rPr lang="nl-BE">
                <a:sym typeface="Wingdings" panose="05000000000000000000" pitchFamily="2" charset="2"/>
              </a:rPr>
              <a:t> met reden “verblijf in WZC” = als er geen BRS is, categorie IV en anders categorie op de BRS</a:t>
            </a:r>
            <a:br>
              <a:rPr lang="nl-BE">
                <a:sym typeface="Wingdings" panose="05000000000000000000" pitchFamily="2" charset="2"/>
              </a:rPr>
            </a:br>
            <a:endParaRPr lang="nl-BE">
              <a:sym typeface="Wingdings" panose="05000000000000000000" pitchFamily="2" charset="2"/>
            </a:endParaRPr>
          </a:p>
          <a:p>
            <a:pPr marL="342900" indent="-342900">
              <a:buFont typeface="Wingdings" panose="05000000000000000000" pitchFamily="2" charset="2"/>
              <a:buChar char="à"/>
            </a:pPr>
            <a:r>
              <a:rPr lang="nl-BE">
                <a:sym typeface="Wingdings" panose="05000000000000000000" pitchFamily="2" charset="2"/>
              </a:rPr>
              <a:t>Overlijden in maand datum feit = geen verandering dus </a:t>
            </a:r>
            <a:r>
              <a:rPr lang="nl-BE" b="1">
                <a:sym typeface="Wingdings" panose="05000000000000000000" pitchFamily="2" charset="2"/>
              </a:rPr>
              <a:t>geen non </a:t>
            </a:r>
            <a:r>
              <a:rPr lang="nl-BE" b="1" err="1">
                <a:sym typeface="Wingdings" panose="05000000000000000000" pitchFamily="2" charset="2"/>
              </a:rPr>
              <a:t>screener</a:t>
            </a:r>
            <a:r>
              <a:rPr lang="nl-BE" b="1">
                <a:sym typeface="Wingdings" panose="05000000000000000000" pitchFamily="2" charset="2"/>
              </a:rPr>
              <a:t> invoeren </a:t>
            </a:r>
            <a:r>
              <a:rPr lang="nl-BE">
                <a:sym typeface="Wingdings" panose="05000000000000000000" pitchFamily="2" charset="2"/>
              </a:rPr>
              <a:t>maar negatief beslissen met reden “overlijden zorgbehoevende”</a:t>
            </a:r>
            <a:br>
              <a:rPr lang="nl-BE">
                <a:highlight>
                  <a:srgbClr val="FFFF00"/>
                </a:highlight>
                <a:sym typeface="Wingdings" panose="05000000000000000000" pitchFamily="2" charset="2"/>
              </a:rPr>
            </a:br>
            <a:endParaRPr lang="nl-BE">
              <a:highlight>
                <a:srgbClr val="FFFF00"/>
              </a:highlight>
              <a:sym typeface="Wingdings" panose="05000000000000000000" pitchFamily="2" charset="2"/>
            </a:endParaRPr>
          </a:p>
          <a:p>
            <a:pPr marL="342900" indent="-342900">
              <a:buFont typeface="Wingdings" panose="05000000000000000000" pitchFamily="2" charset="2"/>
              <a:buChar char="à"/>
            </a:pPr>
            <a:r>
              <a:rPr lang="nl-BE">
                <a:sym typeface="Wingdings" panose="05000000000000000000" pitchFamily="2" charset="2"/>
              </a:rPr>
              <a:t>NON-</a:t>
            </a:r>
            <a:r>
              <a:rPr lang="nl-BE" err="1">
                <a:sym typeface="Wingdings" panose="05000000000000000000" pitchFamily="2" charset="2"/>
              </a:rPr>
              <a:t>screener</a:t>
            </a:r>
            <a:r>
              <a:rPr lang="nl-BE">
                <a:sym typeface="Wingdings" panose="05000000000000000000" pitchFamily="2" charset="2"/>
              </a:rPr>
              <a:t> </a:t>
            </a:r>
            <a:r>
              <a:rPr lang="nl-BE" b="1">
                <a:sym typeface="Wingdings" panose="05000000000000000000" pitchFamily="2" charset="2"/>
              </a:rPr>
              <a:t>met andere reden </a:t>
            </a:r>
            <a:r>
              <a:rPr lang="nl-BE">
                <a:sym typeface="Wingdings" panose="05000000000000000000" pitchFamily="2" charset="2"/>
              </a:rPr>
              <a:t>krijgt zorgcategorie 0</a:t>
            </a:r>
            <a:endParaRPr lang="nl-BE"/>
          </a:p>
          <a:p>
            <a:pPr>
              <a:buNone/>
            </a:pPr>
            <a:endParaRPr lang="nl-BE"/>
          </a:p>
        </p:txBody>
      </p:sp>
    </p:spTree>
    <p:extLst>
      <p:ext uri="{BB962C8B-B14F-4D97-AF65-F5344CB8AC3E}">
        <p14:creationId xmlns:p14="http://schemas.microsoft.com/office/powerpoint/2010/main" val="15254009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C86D7-B41E-C29B-7238-5340D9198182}"/>
              </a:ext>
            </a:extLst>
          </p:cNvPr>
          <p:cNvSpPr>
            <a:spLocks noGrp="1"/>
          </p:cNvSpPr>
          <p:nvPr>
            <p:ph type="title"/>
          </p:nvPr>
        </p:nvSpPr>
        <p:spPr/>
        <p:txBody>
          <a:bodyPr/>
          <a:lstStyle/>
          <a:p>
            <a:r>
              <a:rPr lang="nl-NL" err="1"/>
              <a:t>eZBO</a:t>
            </a:r>
            <a:r>
              <a:rPr lang="nl-NL"/>
              <a:t> – BRS bol</a:t>
            </a:r>
            <a:endParaRPr lang="nl-BE"/>
          </a:p>
        </p:txBody>
      </p:sp>
      <p:pic>
        <p:nvPicPr>
          <p:cNvPr id="5" name="Tijdelijke aanduiding voor inhoud 4">
            <a:extLst>
              <a:ext uri="{FF2B5EF4-FFF2-40B4-BE49-F238E27FC236}">
                <a16:creationId xmlns:a16="http://schemas.microsoft.com/office/drawing/2014/main" id="{EEDDF208-4D8B-A4D3-2DFF-BBB7318A017D}"/>
              </a:ext>
            </a:extLst>
          </p:cNvPr>
          <p:cNvPicPr>
            <a:picLocks noGrp="1" noChangeAspect="1"/>
          </p:cNvPicPr>
          <p:nvPr>
            <p:ph sz="half" idx="1"/>
          </p:nvPr>
        </p:nvPicPr>
        <p:blipFill>
          <a:blip r:embed="rId2"/>
          <a:stretch>
            <a:fillRect/>
          </a:stretch>
        </p:blipFill>
        <p:spPr>
          <a:xfrm>
            <a:off x="1275974" y="1687513"/>
            <a:ext cx="6892090" cy="4065587"/>
          </a:xfrm>
          <a:prstGeom prst="rect">
            <a:avLst/>
          </a:prstGeom>
          <a:ln>
            <a:solidFill>
              <a:schemeClr val="tx1"/>
            </a:solidFill>
          </a:ln>
        </p:spPr>
      </p:pic>
    </p:spTree>
    <p:extLst>
      <p:ext uri="{BB962C8B-B14F-4D97-AF65-F5344CB8AC3E}">
        <p14:creationId xmlns:p14="http://schemas.microsoft.com/office/powerpoint/2010/main" val="3508418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62898-5348-3A83-60F5-E6D125BB47FF}"/>
              </a:ext>
            </a:extLst>
          </p:cNvPr>
          <p:cNvSpPr>
            <a:spLocks noGrp="1"/>
          </p:cNvSpPr>
          <p:nvPr>
            <p:ph type="title"/>
          </p:nvPr>
        </p:nvSpPr>
        <p:spPr/>
        <p:txBody>
          <a:bodyPr/>
          <a:lstStyle/>
          <a:p>
            <a:r>
              <a:rPr lang="nl-NL" err="1"/>
              <a:t>eZBO</a:t>
            </a:r>
            <a:r>
              <a:rPr lang="nl-NL"/>
              <a:t> – BRS bol</a:t>
            </a:r>
            <a:endParaRPr lang="nl-BE"/>
          </a:p>
        </p:txBody>
      </p:sp>
      <p:pic>
        <p:nvPicPr>
          <p:cNvPr id="5" name="Tijdelijke aanduiding voor inhoud 4">
            <a:extLst>
              <a:ext uri="{FF2B5EF4-FFF2-40B4-BE49-F238E27FC236}">
                <a16:creationId xmlns:a16="http://schemas.microsoft.com/office/drawing/2014/main" id="{EC3CFA56-EED6-D614-1D27-738C71C5232C}"/>
              </a:ext>
            </a:extLst>
          </p:cNvPr>
          <p:cNvPicPr>
            <a:picLocks noGrp="1" noChangeAspect="1"/>
          </p:cNvPicPr>
          <p:nvPr>
            <p:ph sz="half" idx="1"/>
          </p:nvPr>
        </p:nvPicPr>
        <p:blipFill>
          <a:blip r:embed="rId2"/>
          <a:stretch>
            <a:fillRect/>
          </a:stretch>
        </p:blipFill>
        <p:spPr>
          <a:xfrm>
            <a:off x="988873" y="1687513"/>
            <a:ext cx="7466292" cy="4065587"/>
          </a:xfrm>
          <a:prstGeom prst="rect">
            <a:avLst/>
          </a:prstGeom>
        </p:spPr>
      </p:pic>
    </p:spTree>
    <p:extLst>
      <p:ext uri="{BB962C8B-B14F-4D97-AF65-F5344CB8AC3E}">
        <p14:creationId xmlns:p14="http://schemas.microsoft.com/office/powerpoint/2010/main" val="417874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51D62-099D-845F-63D1-6721F02F92C5}"/>
              </a:ext>
            </a:extLst>
          </p:cNvPr>
          <p:cNvSpPr>
            <a:spLocks noGrp="1"/>
          </p:cNvSpPr>
          <p:nvPr>
            <p:ph type="title"/>
          </p:nvPr>
        </p:nvSpPr>
        <p:spPr/>
        <p:txBody>
          <a:bodyPr/>
          <a:lstStyle/>
          <a:p>
            <a:r>
              <a:rPr lang="nl-NL" err="1"/>
              <a:t>eZBO</a:t>
            </a:r>
            <a:r>
              <a:rPr lang="nl-NL"/>
              <a:t> – BRS bol </a:t>
            </a:r>
            <a:endParaRPr lang="nl-BE"/>
          </a:p>
        </p:txBody>
      </p:sp>
      <p:pic>
        <p:nvPicPr>
          <p:cNvPr id="5" name="Tijdelijke aanduiding voor inhoud 4">
            <a:extLst>
              <a:ext uri="{FF2B5EF4-FFF2-40B4-BE49-F238E27FC236}">
                <a16:creationId xmlns:a16="http://schemas.microsoft.com/office/drawing/2014/main" id="{C7F8BCE6-3947-8DE9-04C5-0E5E9AA4629B}"/>
              </a:ext>
            </a:extLst>
          </p:cNvPr>
          <p:cNvPicPr>
            <a:picLocks noGrp="1" noChangeAspect="1"/>
          </p:cNvPicPr>
          <p:nvPr>
            <p:ph sz="half" idx="1"/>
          </p:nvPr>
        </p:nvPicPr>
        <p:blipFill>
          <a:blip r:embed="rId2"/>
          <a:stretch>
            <a:fillRect/>
          </a:stretch>
        </p:blipFill>
        <p:spPr>
          <a:xfrm>
            <a:off x="1039663" y="1687513"/>
            <a:ext cx="7364711" cy="4065587"/>
          </a:xfrm>
          <a:prstGeom prst="rect">
            <a:avLst/>
          </a:prstGeom>
        </p:spPr>
      </p:pic>
    </p:spTree>
    <p:extLst>
      <p:ext uri="{BB962C8B-B14F-4D97-AF65-F5344CB8AC3E}">
        <p14:creationId xmlns:p14="http://schemas.microsoft.com/office/powerpoint/2010/main" val="1759543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A235C-25AE-18CD-9E50-C1CB465AADA4}"/>
              </a:ext>
            </a:extLst>
          </p:cNvPr>
          <p:cNvSpPr>
            <a:spLocks noGrp="1"/>
          </p:cNvSpPr>
          <p:nvPr>
            <p:ph type="title"/>
          </p:nvPr>
        </p:nvSpPr>
        <p:spPr/>
        <p:txBody>
          <a:bodyPr/>
          <a:lstStyle/>
          <a:p>
            <a:r>
              <a:rPr lang="nl-NL"/>
              <a:t>Herziening indienen in </a:t>
            </a:r>
            <a:r>
              <a:rPr lang="nl-NL" err="1"/>
              <a:t>eZBO</a:t>
            </a:r>
            <a:r>
              <a:rPr lang="nl-NL"/>
              <a:t>  </a:t>
            </a:r>
            <a:endParaRPr lang="nl-BE"/>
          </a:p>
        </p:txBody>
      </p:sp>
      <p:pic>
        <p:nvPicPr>
          <p:cNvPr id="5" name="Tijdelijke aanduiding voor inhoud 4">
            <a:extLst>
              <a:ext uri="{FF2B5EF4-FFF2-40B4-BE49-F238E27FC236}">
                <a16:creationId xmlns:a16="http://schemas.microsoft.com/office/drawing/2014/main" id="{9772FCFC-AA0F-61EA-50A8-8D79DC5DD0FE}"/>
              </a:ext>
            </a:extLst>
          </p:cNvPr>
          <p:cNvPicPr>
            <a:picLocks noGrp="1" noChangeAspect="1"/>
          </p:cNvPicPr>
          <p:nvPr>
            <p:ph sz="half" idx="1"/>
          </p:nvPr>
        </p:nvPicPr>
        <p:blipFill>
          <a:blip r:embed="rId2"/>
          <a:stretch>
            <a:fillRect/>
          </a:stretch>
        </p:blipFill>
        <p:spPr>
          <a:xfrm>
            <a:off x="2418460" y="1181817"/>
            <a:ext cx="4148221" cy="4571284"/>
          </a:xfrm>
          <a:prstGeom prst="rect">
            <a:avLst/>
          </a:prstGeom>
        </p:spPr>
      </p:pic>
    </p:spTree>
    <p:extLst>
      <p:ext uri="{BB962C8B-B14F-4D97-AF65-F5344CB8AC3E}">
        <p14:creationId xmlns:p14="http://schemas.microsoft.com/office/powerpoint/2010/main" val="1088957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51ABB-F98F-EDB9-FA66-99E727FDFDE3}"/>
              </a:ext>
            </a:extLst>
          </p:cNvPr>
          <p:cNvSpPr>
            <a:spLocks noGrp="1"/>
          </p:cNvSpPr>
          <p:nvPr>
            <p:ph type="title"/>
          </p:nvPr>
        </p:nvSpPr>
        <p:spPr/>
        <p:txBody>
          <a:bodyPr/>
          <a:lstStyle/>
          <a:p>
            <a:r>
              <a:rPr lang="nl-NL"/>
              <a:t>Herziening indienen in </a:t>
            </a:r>
            <a:r>
              <a:rPr lang="nl-NL" err="1"/>
              <a:t>eZBO</a:t>
            </a:r>
            <a:r>
              <a:rPr lang="nl-NL"/>
              <a:t> </a:t>
            </a:r>
            <a:endParaRPr lang="nl-BE"/>
          </a:p>
        </p:txBody>
      </p:sp>
      <p:sp>
        <p:nvSpPr>
          <p:cNvPr id="3" name="Tijdelijke aanduiding voor inhoud 2">
            <a:extLst>
              <a:ext uri="{FF2B5EF4-FFF2-40B4-BE49-F238E27FC236}">
                <a16:creationId xmlns:a16="http://schemas.microsoft.com/office/drawing/2014/main" id="{94CFD0C9-12A8-745B-9221-0142256A3A7F}"/>
              </a:ext>
            </a:extLst>
          </p:cNvPr>
          <p:cNvSpPr>
            <a:spLocks noGrp="1"/>
          </p:cNvSpPr>
          <p:nvPr>
            <p:ph sz="half" idx="1"/>
          </p:nvPr>
        </p:nvSpPr>
        <p:spPr/>
        <p:txBody>
          <a:bodyPr/>
          <a:lstStyle/>
          <a:p>
            <a:r>
              <a:rPr lang="nl-NL"/>
              <a:t>Bij volgende herziening krijgen we in bol 1 een extra vinkje te zien:</a:t>
            </a:r>
          </a:p>
          <a:p>
            <a:pPr lvl="1"/>
            <a:r>
              <a:rPr lang="nl-NL"/>
              <a:t>“Wijziging van de zelfredzaamheid op basis van een medisch feit in de laatste 3 maanden.”</a:t>
            </a:r>
          </a:p>
          <a:p>
            <a:pPr lvl="1"/>
            <a:r>
              <a:rPr lang="nl-NL"/>
              <a:t>“Wijziging van de zelfredzaamheid wegens evolutieve medische verslechtering.”</a:t>
            </a:r>
          </a:p>
          <a:p>
            <a:pPr lvl="1"/>
            <a:r>
              <a:rPr lang="nl-NL"/>
              <a:t>“Wijziging van de zelfredzaamheid na einde verblijf in een woonzorgcentrum”</a:t>
            </a:r>
          </a:p>
          <a:p>
            <a:endParaRPr lang="nl-BE"/>
          </a:p>
        </p:txBody>
      </p:sp>
      <p:pic>
        <p:nvPicPr>
          <p:cNvPr id="4" name="Afbeelding 3">
            <a:extLst>
              <a:ext uri="{FF2B5EF4-FFF2-40B4-BE49-F238E27FC236}">
                <a16:creationId xmlns:a16="http://schemas.microsoft.com/office/drawing/2014/main" id="{2F9B1C2E-DFA6-F77C-F578-8641C1DF5F1E}"/>
              </a:ext>
            </a:extLst>
          </p:cNvPr>
          <p:cNvPicPr>
            <a:picLocks noChangeAspect="1"/>
          </p:cNvPicPr>
          <p:nvPr/>
        </p:nvPicPr>
        <p:blipFill>
          <a:blip r:embed="rId2"/>
          <a:stretch>
            <a:fillRect/>
          </a:stretch>
        </p:blipFill>
        <p:spPr>
          <a:xfrm>
            <a:off x="731518" y="4137075"/>
            <a:ext cx="6241774" cy="2462508"/>
          </a:xfrm>
          <a:prstGeom prst="rect">
            <a:avLst/>
          </a:prstGeom>
          <a:ln>
            <a:solidFill>
              <a:schemeClr val="tx1"/>
            </a:solidFill>
          </a:ln>
        </p:spPr>
      </p:pic>
    </p:spTree>
    <p:extLst>
      <p:ext uri="{BB962C8B-B14F-4D97-AF65-F5344CB8AC3E}">
        <p14:creationId xmlns:p14="http://schemas.microsoft.com/office/powerpoint/2010/main" val="56172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CB115-750E-9829-1B7A-93C7B3376B65}"/>
              </a:ext>
            </a:extLst>
          </p:cNvPr>
          <p:cNvSpPr>
            <a:spLocks noGrp="1"/>
          </p:cNvSpPr>
          <p:nvPr>
            <p:ph type="title"/>
          </p:nvPr>
        </p:nvSpPr>
        <p:spPr/>
        <p:txBody>
          <a:bodyPr/>
          <a:lstStyle/>
          <a:p>
            <a:r>
              <a:rPr lang="nl-BE"/>
              <a:t>Voorwaarden ZBO – uitzondering op zorgzwaarte</a:t>
            </a:r>
          </a:p>
        </p:txBody>
      </p:sp>
      <p:sp>
        <p:nvSpPr>
          <p:cNvPr id="3" name="Tijdelijke aanduiding voor inhoud 2">
            <a:extLst>
              <a:ext uri="{FF2B5EF4-FFF2-40B4-BE49-F238E27FC236}">
                <a16:creationId xmlns:a16="http://schemas.microsoft.com/office/drawing/2014/main" id="{783C7E11-BA9E-A32D-69B1-285A4711AEBF}"/>
              </a:ext>
            </a:extLst>
          </p:cNvPr>
          <p:cNvSpPr>
            <a:spLocks noGrp="1"/>
          </p:cNvSpPr>
          <p:nvPr>
            <p:ph sz="half" idx="1"/>
          </p:nvPr>
        </p:nvSpPr>
        <p:spPr>
          <a:xfrm>
            <a:off x="731518" y="1687483"/>
            <a:ext cx="7980482" cy="5170517"/>
          </a:xfrm>
        </p:spPr>
        <p:txBody>
          <a:bodyPr/>
          <a:lstStyle/>
          <a:p>
            <a:r>
              <a:rPr lang="nl-NL"/>
              <a:t>Sinds 1 april 2023 </a:t>
            </a:r>
          </a:p>
          <a:p>
            <a:pPr>
              <a:buNone/>
            </a:pPr>
            <a:endParaRPr lang="nl-NL"/>
          </a:p>
          <a:p>
            <a:r>
              <a:rPr lang="nl-BE"/>
              <a:t>Personen met een zorgbudget voor ouderen met een zorgnood die in een </a:t>
            </a:r>
            <a:r>
              <a:rPr lang="nl-BE" u="sng"/>
              <a:t>woonzorgcentrum (rusthuis) </a:t>
            </a:r>
            <a:r>
              <a:rPr lang="nl-BE"/>
              <a:t>verblijven, krijgen zonder inschaling minstens de zorgcategorie 4 toegewezen.</a:t>
            </a:r>
          </a:p>
          <a:p>
            <a:pPr lvl="1"/>
            <a:r>
              <a:rPr lang="nl-BE"/>
              <a:t>Overgangsmaatregel: wie voordien een categorie 5 had in de voorziening, mag deze behouden</a:t>
            </a:r>
          </a:p>
          <a:p>
            <a:pPr lvl="1"/>
            <a:r>
              <a:rPr lang="nl-BE"/>
              <a:t>wie een categorie 5 heeft en dan naar het woonzorgcentrum gaat, behoudt de categorie 5 in het woonzorgcentrum</a:t>
            </a:r>
          </a:p>
          <a:p>
            <a:pPr lvl="1"/>
            <a:r>
              <a:rPr lang="nl-BE"/>
              <a:t>Wie een IGO ontvangt krijgt ook een categorie 5 toegekend</a:t>
            </a:r>
          </a:p>
          <a:p>
            <a:endParaRPr lang="nl-NL"/>
          </a:p>
          <a:p>
            <a:r>
              <a:rPr lang="nl-BE"/>
              <a:t>Enkel voor verblijven in een woonzorgcentrum: geldt niet voor centra voor kortverblijf (CVK) en centra voor </a:t>
            </a:r>
            <a:r>
              <a:rPr lang="nl-BE" err="1"/>
              <a:t>dagverzorging</a:t>
            </a:r>
            <a:r>
              <a:rPr lang="nl-BE"/>
              <a:t> (CDV)</a:t>
            </a:r>
          </a:p>
        </p:txBody>
      </p:sp>
    </p:spTree>
    <p:extLst>
      <p:ext uri="{BB962C8B-B14F-4D97-AF65-F5344CB8AC3E}">
        <p14:creationId xmlns:p14="http://schemas.microsoft.com/office/powerpoint/2010/main" val="10965620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87B30-259C-F0C2-4739-FA115E6338B7}"/>
              </a:ext>
            </a:extLst>
          </p:cNvPr>
          <p:cNvSpPr>
            <a:spLocks noGrp="1"/>
          </p:cNvSpPr>
          <p:nvPr>
            <p:ph type="title"/>
          </p:nvPr>
        </p:nvSpPr>
        <p:spPr/>
        <p:txBody>
          <a:bodyPr/>
          <a:lstStyle/>
          <a:p>
            <a:r>
              <a:rPr lang="nl-NL"/>
              <a:t>Herziening indienen in </a:t>
            </a:r>
            <a:r>
              <a:rPr lang="nl-NL" err="1"/>
              <a:t>eZBO</a:t>
            </a:r>
            <a:r>
              <a:rPr lang="nl-NL"/>
              <a:t> </a:t>
            </a:r>
            <a:endParaRPr lang="nl-BE"/>
          </a:p>
        </p:txBody>
      </p:sp>
      <p:pic>
        <p:nvPicPr>
          <p:cNvPr id="6" name="Tijdelijke aanduiding voor inhoud 5">
            <a:extLst>
              <a:ext uri="{FF2B5EF4-FFF2-40B4-BE49-F238E27FC236}">
                <a16:creationId xmlns:a16="http://schemas.microsoft.com/office/drawing/2014/main" id="{54DFF121-2750-0BF5-906B-3627B2AE19C2}"/>
              </a:ext>
            </a:extLst>
          </p:cNvPr>
          <p:cNvPicPr>
            <a:picLocks noGrp="1" noChangeAspect="1"/>
          </p:cNvPicPr>
          <p:nvPr>
            <p:ph sz="half" idx="1"/>
          </p:nvPr>
        </p:nvPicPr>
        <p:blipFill>
          <a:blip r:embed="rId2"/>
          <a:stretch>
            <a:fillRect/>
          </a:stretch>
        </p:blipFill>
        <p:spPr>
          <a:xfrm>
            <a:off x="1401510" y="1197243"/>
            <a:ext cx="4204531" cy="5287952"/>
          </a:xfrm>
          <a:prstGeom prst="rect">
            <a:avLst/>
          </a:prstGeom>
        </p:spPr>
      </p:pic>
    </p:spTree>
    <p:extLst>
      <p:ext uri="{BB962C8B-B14F-4D97-AF65-F5344CB8AC3E}">
        <p14:creationId xmlns:p14="http://schemas.microsoft.com/office/powerpoint/2010/main" val="24708944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395D2-493B-0B3B-BB97-94DE2A242760}"/>
              </a:ext>
            </a:extLst>
          </p:cNvPr>
          <p:cNvSpPr>
            <a:spLocks noGrp="1"/>
          </p:cNvSpPr>
          <p:nvPr>
            <p:ph type="title"/>
          </p:nvPr>
        </p:nvSpPr>
        <p:spPr/>
        <p:txBody>
          <a:bodyPr/>
          <a:lstStyle/>
          <a:p>
            <a:r>
              <a:rPr lang="nl-NL" err="1"/>
              <a:t>eZBO</a:t>
            </a:r>
            <a:r>
              <a:rPr lang="nl-NL"/>
              <a:t> – dossiers die niet mogen overstappen na 1/03/2026</a:t>
            </a:r>
            <a:endParaRPr lang="nl-BE"/>
          </a:p>
        </p:txBody>
      </p:sp>
      <p:sp>
        <p:nvSpPr>
          <p:cNvPr id="3" name="Tijdelijke aanduiding voor inhoud 2">
            <a:extLst>
              <a:ext uri="{FF2B5EF4-FFF2-40B4-BE49-F238E27FC236}">
                <a16:creationId xmlns:a16="http://schemas.microsoft.com/office/drawing/2014/main" id="{879CC89F-8D3C-D565-1545-1D35D3D9DF9A}"/>
              </a:ext>
            </a:extLst>
          </p:cNvPr>
          <p:cNvSpPr>
            <a:spLocks noGrp="1"/>
          </p:cNvSpPr>
          <p:nvPr>
            <p:ph sz="half" idx="1"/>
          </p:nvPr>
        </p:nvSpPr>
        <p:spPr/>
        <p:txBody>
          <a:bodyPr/>
          <a:lstStyle/>
          <a:p>
            <a:r>
              <a:rPr lang="nl-NL"/>
              <a:t>Foutmelding bij aanmaak van de herziening voor </a:t>
            </a:r>
          </a:p>
          <a:p>
            <a:pPr lvl="1"/>
            <a:r>
              <a:rPr lang="nl-NL"/>
              <a:t>herziening indienen in een dossier met MSS en uitbetaling na 01/03/2026</a:t>
            </a:r>
            <a:endParaRPr lang="nl-NL">
              <a:highlight>
                <a:srgbClr val="FFFF00"/>
              </a:highlight>
            </a:endParaRPr>
          </a:p>
          <a:p>
            <a:pPr lvl="1"/>
            <a:r>
              <a:rPr lang="nl-NL"/>
              <a:t>Dossier negatief beslist met behoud IT/IVT:</a:t>
            </a:r>
            <a:endParaRPr lang="nl-BE"/>
          </a:p>
        </p:txBody>
      </p:sp>
    </p:spTree>
    <p:extLst>
      <p:ext uri="{BB962C8B-B14F-4D97-AF65-F5344CB8AC3E}">
        <p14:creationId xmlns:p14="http://schemas.microsoft.com/office/powerpoint/2010/main" val="1097113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F2AAAA-901D-15BB-157A-65D375E96AA4}"/>
              </a:ext>
            </a:extLst>
          </p:cNvPr>
          <p:cNvSpPr>
            <a:spLocks noGrp="1"/>
          </p:cNvSpPr>
          <p:nvPr>
            <p:ph type="title"/>
          </p:nvPr>
        </p:nvSpPr>
        <p:spPr/>
        <p:txBody>
          <a:bodyPr/>
          <a:lstStyle/>
          <a:p>
            <a:r>
              <a:rPr lang="nl-NL" err="1"/>
              <a:t>eZBO</a:t>
            </a:r>
            <a:r>
              <a:rPr lang="nl-NL"/>
              <a:t> – BRS geldig of ongeldig </a:t>
            </a:r>
            <a:endParaRPr lang="nl-BE"/>
          </a:p>
        </p:txBody>
      </p:sp>
      <p:sp>
        <p:nvSpPr>
          <p:cNvPr id="3" name="Tijdelijke aanduiding voor inhoud 2">
            <a:extLst>
              <a:ext uri="{FF2B5EF4-FFF2-40B4-BE49-F238E27FC236}">
                <a16:creationId xmlns:a16="http://schemas.microsoft.com/office/drawing/2014/main" id="{E8838FFC-6E10-740A-F92E-AB9AD3B8D35B}"/>
              </a:ext>
            </a:extLst>
          </p:cNvPr>
          <p:cNvSpPr>
            <a:spLocks noGrp="1"/>
          </p:cNvSpPr>
          <p:nvPr>
            <p:ph sz="half" idx="1"/>
          </p:nvPr>
        </p:nvSpPr>
        <p:spPr>
          <a:xfrm>
            <a:off x="731517" y="1216064"/>
            <a:ext cx="7980482" cy="4064923"/>
          </a:xfrm>
        </p:spPr>
        <p:txBody>
          <a:bodyPr/>
          <a:lstStyle/>
          <a:p>
            <a:r>
              <a:rPr lang="nl-NL"/>
              <a:t>Jojo: </a:t>
            </a:r>
          </a:p>
          <a:p>
            <a:pPr lvl="1"/>
            <a:r>
              <a:rPr lang="nl-NL"/>
              <a:t>een negatieve of lagere BelRAI Screener van andere voorziening </a:t>
            </a:r>
            <a:r>
              <a:rPr lang="nl-NL" b="1"/>
              <a:t>binnen 6 maanden na vorige BelRAI Screener </a:t>
            </a:r>
            <a:r>
              <a:rPr lang="nl-NL"/>
              <a:t>leidt niet tot een stopzetting of verlaging van een beslissing op basis van de nieuwe BelRAI-screener </a:t>
            </a:r>
          </a:p>
          <a:p>
            <a:pPr lvl="2">
              <a:buFont typeface="Arial" panose="020B0604020202020204" pitchFamily="34" charset="0"/>
              <a:buChar char="•"/>
            </a:pPr>
            <a:r>
              <a:rPr lang="nl-NL"/>
              <a:t>	Nieuw vanaf 1 maart, want voorheen was dit binnen 6 maanden na 	beslissing over zorgbudget</a:t>
            </a:r>
          </a:p>
          <a:p>
            <a:pPr lvl="1"/>
            <a:r>
              <a:rPr lang="nl-NL"/>
              <a:t>uitzondering screener van controleorgaan of beroepscommissie</a:t>
            </a:r>
            <a:br>
              <a:rPr lang="nl-BE"/>
            </a:br>
            <a:endParaRPr lang="nl-BE"/>
          </a:p>
          <a:p>
            <a:r>
              <a:rPr lang="nl-NL"/>
              <a:t>Shopping: </a:t>
            </a:r>
          </a:p>
          <a:p>
            <a:pPr lvl="1"/>
            <a:r>
              <a:rPr lang="nl-NL"/>
              <a:t>binnen de 12 maanden na een indicatiestelling moet dezelfde indicatiesteller langsgaan voor een nieuwe indicatiestelling. </a:t>
            </a:r>
          </a:p>
          <a:p>
            <a:pPr lvl="1"/>
            <a:r>
              <a:rPr lang="nl-NL"/>
              <a:t>Een hogere indicatiestelling van een andere indicatiesteller zal geweigerd worden. </a:t>
            </a:r>
          </a:p>
          <a:p>
            <a:pPr lvl="1"/>
            <a:r>
              <a:rPr lang="nl-NL"/>
              <a:t>Een attest wordt wel aanvaard, behalve na een screener van het controleorgaan </a:t>
            </a:r>
            <a:r>
              <a:rPr lang="nl-NL" err="1"/>
              <a:t>Mediwe</a:t>
            </a:r>
            <a:r>
              <a:rPr lang="nl-NL"/>
              <a:t>.</a:t>
            </a:r>
            <a:endParaRPr lang="nl-BE"/>
          </a:p>
          <a:p>
            <a:endParaRPr lang="nl-BE"/>
          </a:p>
        </p:txBody>
      </p:sp>
    </p:spTree>
    <p:extLst>
      <p:ext uri="{BB962C8B-B14F-4D97-AF65-F5344CB8AC3E}">
        <p14:creationId xmlns:p14="http://schemas.microsoft.com/office/powerpoint/2010/main" val="2660761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4DBE5-B12D-8143-5839-21698C7323C7}"/>
              </a:ext>
            </a:extLst>
          </p:cNvPr>
          <p:cNvSpPr>
            <a:spLocks noGrp="1"/>
          </p:cNvSpPr>
          <p:nvPr>
            <p:ph type="title"/>
          </p:nvPr>
        </p:nvSpPr>
        <p:spPr/>
        <p:txBody>
          <a:bodyPr/>
          <a:lstStyle/>
          <a:p>
            <a:r>
              <a:rPr lang="nl-NL" err="1"/>
              <a:t>eZBO</a:t>
            </a:r>
            <a:r>
              <a:rPr lang="nl-NL"/>
              <a:t> – BRS geldig of ongeldig </a:t>
            </a:r>
            <a:endParaRPr lang="nl-BE"/>
          </a:p>
        </p:txBody>
      </p:sp>
      <p:sp>
        <p:nvSpPr>
          <p:cNvPr id="3" name="Tijdelijke aanduiding voor inhoud 2">
            <a:extLst>
              <a:ext uri="{FF2B5EF4-FFF2-40B4-BE49-F238E27FC236}">
                <a16:creationId xmlns:a16="http://schemas.microsoft.com/office/drawing/2014/main" id="{1FD56B33-0917-99A1-99C2-A62AA71B86D0}"/>
              </a:ext>
            </a:extLst>
          </p:cNvPr>
          <p:cNvSpPr>
            <a:spLocks noGrp="1"/>
          </p:cNvSpPr>
          <p:nvPr>
            <p:ph sz="half" idx="1"/>
          </p:nvPr>
        </p:nvSpPr>
        <p:spPr/>
        <p:txBody>
          <a:bodyPr/>
          <a:lstStyle/>
          <a:p>
            <a:r>
              <a:rPr lang="nl-NL"/>
              <a:t>Beslissing ZBO van minimum 6 maanden:</a:t>
            </a:r>
            <a:br>
              <a:rPr lang="nl-NL"/>
            </a:br>
            <a:r>
              <a:rPr lang="nl-NL"/>
              <a:t> </a:t>
            </a:r>
          </a:p>
          <a:p>
            <a:pPr lvl="1"/>
            <a:r>
              <a:rPr lang="nl-NL"/>
              <a:t>Als een BelRAI </a:t>
            </a:r>
            <a:r>
              <a:rPr lang="nl-NL" err="1"/>
              <a:t>Screener</a:t>
            </a:r>
            <a:r>
              <a:rPr lang="nl-NL"/>
              <a:t> niet kan leiden tot een beslissing ZBO van minstens 6 maanden, dan wordt de BelRAI </a:t>
            </a:r>
            <a:r>
              <a:rPr lang="nl-NL" err="1"/>
              <a:t>Screener</a:t>
            </a:r>
            <a:r>
              <a:rPr lang="nl-NL"/>
              <a:t> niet als systeem Screener geselecteerd. Als reden verschijnt: ‘einddatum niet geldig’. </a:t>
            </a:r>
            <a:br>
              <a:rPr lang="nl-NL"/>
            </a:br>
            <a:endParaRPr lang="nl-NL"/>
          </a:p>
          <a:p>
            <a:pPr>
              <a:buNone/>
            </a:pPr>
            <a:endParaRPr lang="nl-BE"/>
          </a:p>
        </p:txBody>
      </p:sp>
    </p:spTree>
    <p:extLst>
      <p:ext uri="{BB962C8B-B14F-4D97-AF65-F5344CB8AC3E}">
        <p14:creationId xmlns:p14="http://schemas.microsoft.com/office/powerpoint/2010/main" val="2307281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710B21-23D5-A06B-3FCC-1B22BB18A3F3}"/>
              </a:ext>
            </a:extLst>
          </p:cNvPr>
          <p:cNvSpPr>
            <a:spLocks noGrp="1"/>
          </p:cNvSpPr>
          <p:nvPr>
            <p:ph type="title"/>
          </p:nvPr>
        </p:nvSpPr>
        <p:spPr/>
        <p:txBody>
          <a:bodyPr/>
          <a:lstStyle/>
          <a:p>
            <a:r>
              <a:rPr lang="nl-NL" err="1"/>
              <a:t>BelRAI</a:t>
            </a:r>
            <a:r>
              <a:rPr lang="nl-NL"/>
              <a:t> &amp; ZBO – opname in het ziekenhuis</a:t>
            </a:r>
            <a:endParaRPr lang="nl-BE"/>
          </a:p>
        </p:txBody>
      </p:sp>
      <p:sp>
        <p:nvSpPr>
          <p:cNvPr id="3" name="Tijdelijke aanduiding voor inhoud 2">
            <a:extLst>
              <a:ext uri="{FF2B5EF4-FFF2-40B4-BE49-F238E27FC236}">
                <a16:creationId xmlns:a16="http://schemas.microsoft.com/office/drawing/2014/main" id="{44737EA4-80C7-81FF-CD14-5AF558F0FD39}"/>
              </a:ext>
            </a:extLst>
          </p:cNvPr>
          <p:cNvSpPr>
            <a:spLocks noGrp="1"/>
          </p:cNvSpPr>
          <p:nvPr>
            <p:ph sz="half" idx="1"/>
          </p:nvPr>
        </p:nvSpPr>
        <p:spPr/>
        <p:txBody>
          <a:bodyPr/>
          <a:lstStyle/>
          <a:p>
            <a:r>
              <a:rPr lang="nl-NL"/>
              <a:t>Voorwaarde bij </a:t>
            </a:r>
            <a:r>
              <a:rPr lang="nl-NL" b="1" u="sng"/>
              <a:t>eerste aanvragen</a:t>
            </a:r>
            <a:r>
              <a:rPr lang="nl-NL"/>
              <a:t>:</a:t>
            </a:r>
          </a:p>
          <a:p>
            <a:pPr lvl="1"/>
            <a:r>
              <a:rPr lang="nl-NL"/>
              <a:t>Aanvraag en indicatiestelling (binnen de 90 dagen) in ziekenhuis mag niet</a:t>
            </a:r>
          </a:p>
          <a:p>
            <a:endParaRPr lang="nl-NL"/>
          </a:p>
          <a:p>
            <a:endParaRPr lang="nl-NL"/>
          </a:p>
          <a:p>
            <a:endParaRPr lang="nl-NL"/>
          </a:p>
          <a:p>
            <a:endParaRPr lang="nl-NL"/>
          </a:p>
          <a:p>
            <a:endParaRPr lang="nl-NL"/>
          </a:p>
          <a:p>
            <a:r>
              <a:rPr lang="nl-NL"/>
              <a:t>Niet geldig voor herziening of ambtshalve herzieningen. </a:t>
            </a:r>
            <a:br>
              <a:rPr lang="nl-NL"/>
            </a:br>
            <a:endParaRPr lang="nl-NL"/>
          </a:p>
          <a:p>
            <a:r>
              <a:rPr lang="nl-NL"/>
              <a:t>NON-</a:t>
            </a:r>
            <a:r>
              <a:rPr lang="nl-NL" err="1"/>
              <a:t>screener</a:t>
            </a:r>
            <a:r>
              <a:rPr lang="nl-NL"/>
              <a:t> indien er geen indicatiestelling afgenomen kan worden (negatief beslissen met medische score te laag)</a:t>
            </a:r>
            <a:br>
              <a:rPr lang="nl-NL"/>
            </a:br>
            <a:endParaRPr lang="nl-NL"/>
          </a:p>
        </p:txBody>
      </p:sp>
      <p:pic>
        <p:nvPicPr>
          <p:cNvPr id="5" name="Afbeelding 4">
            <a:extLst>
              <a:ext uri="{FF2B5EF4-FFF2-40B4-BE49-F238E27FC236}">
                <a16:creationId xmlns:a16="http://schemas.microsoft.com/office/drawing/2014/main" id="{DB4E6AB6-D861-5252-C29A-803006069D2C}"/>
              </a:ext>
            </a:extLst>
          </p:cNvPr>
          <p:cNvPicPr>
            <a:picLocks noChangeAspect="1"/>
          </p:cNvPicPr>
          <p:nvPr/>
        </p:nvPicPr>
        <p:blipFill>
          <a:blip r:embed="rId2"/>
          <a:stretch>
            <a:fillRect/>
          </a:stretch>
        </p:blipFill>
        <p:spPr>
          <a:xfrm>
            <a:off x="1505446" y="2810202"/>
            <a:ext cx="6133108" cy="1237595"/>
          </a:xfrm>
          <a:prstGeom prst="rect">
            <a:avLst/>
          </a:prstGeom>
        </p:spPr>
      </p:pic>
    </p:spTree>
    <p:extLst>
      <p:ext uri="{BB962C8B-B14F-4D97-AF65-F5344CB8AC3E}">
        <p14:creationId xmlns:p14="http://schemas.microsoft.com/office/powerpoint/2010/main" val="27450429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28E10-DF89-453B-7A96-178FA7748915}"/>
              </a:ext>
            </a:extLst>
          </p:cNvPr>
          <p:cNvSpPr>
            <a:spLocks noGrp="1"/>
          </p:cNvSpPr>
          <p:nvPr>
            <p:ph type="title"/>
          </p:nvPr>
        </p:nvSpPr>
        <p:spPr/>
        <p:txBody>
          <a:bodyPr/>
          <a:lstStyle/>
          <a:p>
            <a:r>
              <a:rPr lang="nl-NL"/>
              <a:t>ZBO – beroep</a:t>
            </a:r>
            <a:endParaRPr lang="nl-BE"/>
          </a:p>
        </p:txBody>
      </p:sp>
      <p:sp>
        <p:nvSpPr>
          <p:cNvPr id="3" name="Tijdelijke aanduiding voor inhoud 2">
            <a:extLst>
              <a:ext uri="{FF2B5EF4-FFF2-40B4-BE49-F238E27FC236}">
                <a16:creationId xmlns:a16="http://schemas.microsoft.com/office/drawing/2014/main" id="{529B4F7B-7281-3F55-99CA-4C53240F464A}"/>
              </a:ext>
            </a:extLst>
          </p:cNvPr>
          <p:cNvSpPr>
            <a:spLocks noGrp="1"/>
          </p:cNvSpPr>
          <p:nvPr>
            <p:ph sz="half" idx="1"/>
          </p:nvPr>
        </p:nvSpPr>
        <p:spPr/>
        <p:txBody>
          <a:bodyPr/>
          <a:lstStyle/>
          <a:p>
            <a:r>
              <a:rPr lang="nl-NL"/>
              <a:t>Vanaf 1 maart 2026 via beroepscommissie </a:t>
            </a:r>
            <a:br>
              <a:rPr lang="nl-NL"/>
            </a:br>
            <a:endParaRPr lang="nl-NL"/>
          </a:p>
          <a:p>
            <a:r>
              <a:rPr lang="nl-NL"/>
              <a:t>Tegen welke onderdelen van het ZBO kan men een beroep indienen:</a:t>
            </a:r>
          </a:p>
          <a:p>
            <a:pPr lvl="1"/>
            <a:r>
              <a:rPr lang="nl-NL"/>
              <a:t>de BelRAI Screener </a:t>
            </a:r>
          </a:p>
          <a:p>
            <a:pPr lvl="1"/>
            <a:r>
              <a:rPr lang="nl-NL"/>
              <a:t>de controle op de BelRAI Screener</a:t>
            </a:r>
          </a:p>
          <a:p>
            <a:pPr lvl="1"/>
            <a:r>
              <a:rPr lang="nl-NL"/>
              <a:t>de financiële voorwaarden en de bepaling van de gezinscategorie voor beslissingen ZBO vanaf 1 maart 2026</a:t>
            </a:r>
          </a:p>
          <a:p>
            <a:pPr lvl="1"/>
            <a:endParaRPr lang="nl-NL"/>
          </a:p>
          <a:p>
            <a:r>
              <a:rPr lang="nl-BE"/>
              <a:t>Zelfde procedure als bij ZZZ: </a:t>
            </a:r>
            <a:r>
              <a:rPr lang="nl-BE">
                <a:hlinkClick r:id="rId2"/>
              </a:rPr>
              <a:t>https://www.eloket.departementzorg.be/Zorgverzekering/BezwaarZorgkas</a:t>
            </a:r>
            <a:endParaRPr lang="nl-BE"/>
          </a:p>
          <a:p>
            <a:r>
              <a:rPr lang="nl-BE"/>
              <a:t>Beroep tegen beslissingen ZBO met medisch-sociale schaal:  rechtstreeks naar Arbeidsrechtbank, ook na 1 maart 2026</a:t>
            </a:r>
          </a:p>
          <a:p>
            <a:endParaRPr lang="nl-BE"/>
          </a:p>
        </p:txBody>
      </p:sp>
    </p:spTree>
    <p:extLst>
      <p:ext uri="{BB962C8B-B14F-4D97-AF65-F5344CB8AC3E}">
        <p14:creationId xmlns:p14="http://schemas.microsoft.com/office/powerpoint/2010/main" val="27022736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49F48-9291-7335-2EE3-9F242E07D26F}"/>
              </a:ext>
            </a:extLst>
          </p:cNvPr>
          <p:cNvSpPr>
            <a:spLocks noGrp="1"/>
          </p:cNvSpPr>
          <p:nvPr>
            <p:ph type="title"/>
          </p:nvPr>
        </p:nvSpPr>
        <p:spPr/>
        <p:txBody>
          <a:bodyPr/>
          <a:lstStyle/>
          <a:p>
            <a:r>
              <a:rPr lang="nl-NL"/>
              <a:t>Afgeleide rechten </a:t>
            </a:r>
            <a:endParaRPr lang="nl-BE"/>
          </a:p>
        </p:txBody>
      </p:sp>
      <p:sp>
        <p:nvSpPr>
          <p:cNvPr id="3" name="Tijdelijke aanduiding voor inhoud 2">
            <a:extLst>
              <a:ext uri="{FF2B5EF4-FFF2-40B4-BE49-F238E27FC236}">
                <a16:creationId xmlns:a16="http://schemas.microsoft.com/office/drawing/2014/main" id="{376BCA41-0A62-0624-ED27-040C8EDB6D9C}"/>
              </a:ext>
            </a:extLst>
          </p:cNvPr>
          <p:cNvSpPr>
            <a:spLocks noGrp="1"/>
          </p:cNvSpPr>
          <p:nvPr>
            <p:ph sz="half" idx="1"/>
          </p:nvPr>
        </p:nvSpPr>
        <p:spPr/>
        <p:txBody>
          <a:bodyPr/>
          <a:lstStyle/>
          <a:p>
            <a:r>
              <a:rPr lang="nl-NL"/>
              <a:t>Afgeleide rechten op basis van </a:t>
            </a:r>
            <a:r>
              <a:rPr lang="nl-NL" b="1"/>
              <a:t>uitbetaling ZBO </a:t>
            </a:r>
            <a:r>
              <a:rPr lang="nl-NL"/>
              <a:t>blijven behouden (sociaal tarief water, sociaal tarief gas en elektriciteit,…)</a:t>
            </a:r>
            <a:br>
              <a:rPr lang="nl-NL"/>
            </a:br>
            <a:endParaRPr lang="nl-NL"/>
          </a:p>
          <a:p>
            <a:r>
              <a:rPr lang="nl-NL"/>
              <a:t>Afgeleide rechten op basis van een </a:t>
            </a:r>
            <a:r>
              <a:rPr lang="nl-NL" b="1"/>
              <a:t>inschaling met de MSS </a:t>
            </a:r>
            <a:r>
              <a:rPr lang="nl-NL"/>
              <a:t>moeten worden herzien: </a:t>
            </a:r>
            <a:br>
              <a:rPr lang="nl-NL"/>
            </a:br>
            <a:endParaRPr lang="nl-NL"/>
          </a:p>
          <a:p>
            <a:pPr lvl="1"/>
            <a:r>
              <a:rPr lang="nl-NL"/>
              <a:t>Parkeerkaart: </a:t>
            </a:r>
          </a:p>
          <a:p>
            <a:pPr lvl="2"/>
            <a:r>
              <a:rPr lang="nl-NL"/>
              <a:t>kan niet meer aangevraagd worden via </a:t>
            </a:r>
            <a:r>
              <a:rPr lang="nl-NL" err="1"/>
              <a:t>eZBO</a:t>
            </a:r>
            <a:r>
              <a:rPr lang="nl-NL"/>
              <a:t> vanaf 1 maart 2026</a:t>
            </a:r>
          </a:p>
          <a:p>
            <a:pPr lvl="2"/>
            <a:r>
              <a:rPr lang="nl-NL"/>
              <a:t>de </a:t>
            </a:r>
            <a:r>
              <a:rPr lang="nl-NL" err="1"/>
              <a:t>infobol</a:t>
            </a:r>
            <a:r>
              <a:rPr lang="nl-NL"/>
              <a:t> blijft wel staan met verwijzing naar de FOD SZ </a:t>
            </a:r>
            <a:br>
              <a:rPr lang="nl-NL"/>
            </a:br>
            <a:endParaRPr lang="nl-NL"/>
          </a:p>
          <a:p>
            <a:pPr lvl="1"/>
            <a:r>
              <a:rPr lang="nl-NL"/>
              <a:t>Chronisch zorgforfait, Wonen, </a:t>
            </a:r>
            <a:r>
              <a:rPr lang="nl-NL" err="1"/>
              <a:t>belastingsvoordeel</a:t>
            </a:r>
            <a:r>
              <a:rPr lang="nl-NL"/>
              <a:t> FOD FIN: overleg nog lopende</a:t>
            </a:r>
          </a:p>
          <a:p>
            <a:endParaRPr lang="nl-BE"/>
          </a:p>
        </p:txBody>
      </p:sp>
    </p:spTree>
    <p:extLst>
      <p:ext uri="{BB962C8B-B14F-4D97-AF65-F5344CB8AC3E}">
        <p14:creationId xmlns:p14="http://schemas.microsoft.com/office/powerpoint/2010/main" val="30098089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AACB7A-DD81-98C9-86B9-81D33FB3728A}"/>
              </a:ext>
            </a:extLst>
          </p:cNvPr>
          <p:cNvSpPr>
            <a:spLocks noGrp="1"/>
          </p:cNvSpPr>
          <p:nvPr>
            <p:ph type="ctrTitle"/>
          </p:nvPr>
        </p:nvSpPr>
        <p:spPr>
          <a:xfrm>
            <a:off x="1040938" y="596311"/>
            <a:ext cx="5342082" cy="1579711"/>
          </a:xfrm>
        </p:spPr>
        <p:txBody>
          <a:bodyPr/>
          <a:lstStyle/>
          <a:p>
            <a:r>
              <a:rPr lang="nl-BE"/>
              <a:t>Contactpersonen ZBO   </a:t>
            </a:r>
          </a:p>
        </p:txBody>
      </p:sp>
      <p:sp>
        <p:nvSpPr>
          <p:cNvPr id="3" name="Tekstvak 2">
            <a:extLst>
              <a:ext uri="{FF2B5EF4-FFF2-40B4-BE49-F238E27FC236}">
                <a16:creationId xmlns:a16="http://schemas.microsoft.com/office/drawing/2014/main" id="{55398693-699D-C3A3-D46B-3E0E67695C6E}"/>
              </a:ext>
            </a:extLst>
          </p:cNvPr>
          <p:cNvSpPr txBox="1"/>
          <p:nvPr/>
        </p:nvSpPr>
        <p:spPr>
          <a:xfrm>
            <a:off x="1187245" y="2529348"/>
            <a:ext cx="4933336" cy="2215991"/>
          </a:xfrm>
          <a:prstGeom prst="rect">
            <a:avLst/>
          </a:prstGeom>
          <a:noFill/>
        </p:spPr>
        <p:txBody>
          <a:bodyPr wrap="square" rtlCol="0">
            <a:spAutoFit/>
          </a:bodyPr>
          <a:lstStyle/>
          <a:p>
            <a:r>
              <a:rPr lang="nl-BE" sz="1700">
                <a:solidFill>
                  <a:schemeClr val="bg1"/>
                </a:solidFill>
              </a:rPr>
              <a:t>Algemene vragen: </a:t>
            </a:r>
            <a:r>
              <a:rPr lang="nl-BE" sz="1700">
                <a:effectLst/>
                <a:ea typeface="Calibri" panose="020F0502020204030204" pitchFamily="34" charset="0"/>
                <a:cs typeface="Times New Roman" panose="02020603050405020304" pitchFamily="18" charset="0"/>
                <a:hlinkClick r:id="rId2"/>
              </a:rPr>
              <a:t>vsb.zorgbudgetouderen@vlaanderen.be</a:t>
            </a:r>
            <a:endParaRPr lang="nl-BE" sz="1700">
              <a:cs typeface="Times New Roman" panose="02020603050405020304" pitchFamily="18" charset="0"/>
            </a:endParaRPr>
          </a:p>
          <a:p>
            <a:pPr lvl="1"/>
            <a:r>
              <a:rPr lang="nl-BE" sz="1700">
                <a:solidFill>
                  <a:schemeClr val="bg1"/>
                </a:solidFill>
                <a:cs typeface="Times New Roman" panose="02020603050405020304" pitchFamily="18" charset="0"/>
              </a:rPr>
              <a:t>Charlotte Coessens  </a:t>
            </a:r>
          </a:p>
          <a:p>
            <a:pPr lvl="1"/>
            <a:r>
              <a:rPr lang="nl-BE" sz="1700">
                <a:solidFill>
                  <a:schemeClr val="bg1"/>
                </a:solidFill>
                <a:cs typeface="Times New Roman" panose="02020603050405020304" pitchFamily="18" charset="0"/>
              </a:rPr>
              <a:t>Jan Vermoesen </a:t>
            </a:r>
          </a:p>
          <a:p>
            <a:pPr indent="-288000">
              <a:buNone/>
            </a:pPr>
            <a:endParaRPr lang="nl-BE">
              <a:solidFill>
                <a:schemeClr val="bg1"/>
              </a:solidFill>
              <a:latin typeface="Calibri" panose="020F0502020204030204" pitchFamily="34" charset="0"/>
              <a:cs typeface="Times New Roman" panose="02020603050405020304" pitchFamily="18" charset="0"/>
            </a:endParaRPr>
          </a:p>
          <a:p>
            <a:r>
              <a:rPr lang="nl-BE" sz="1700">
                <a:solidFill>
                  <a:schemeClr val="bg1"/>
                </a:solidFill>
                <a:latin typeface="+mn-lt"/>
              </a:rPr>
              <a:t>Concrete vragen over dossiers </a:t>
            </a:r>
            <a:r>
              <a:rPr lang="nl-BE" sz="1700">
                <a:solidFill>
                  <a:schemeClr val="bg1"/>
                </a:solidFill>
                <a:latin typeface="+mn-lt"/>
                <a:sym typeface="Wingdings" panose="05000000000000000000" pitchFamily="2" charset="2"/>
              </a:rPr>
              <a:t> </a:t>
            </a:r>
            <a:r>
              <a:rPr lang="nl-NL" sz="1700">
                <a:latin typeface="+mn-lt"/>
                <a:hlinkClick r:id="rId3"/>
              </a:rPr>
              <a:t>De zorgkassen | Vlaamse sociale bescherming</a:t>
            </a:r>
            <a:endParaRPr lang="nl-BE" sz="1700">
              <a:latin typeface="+mn-lt"/>
              <a:sym typeface="Wingdings" panose="05000000000000000000" pitchFamily="2" charset="2"/>
            </a:endParaRPr>
          </a:p>
          <a:p>
            <a:endParaRPr lang="nl-BE"/>
          </a:p>
        </p:txBody>
      </p:sp>
    </p:spTree>
    <p:extLst>
      <p:ext uri="{BB962C8B-B14F-4D97-AF65-F5344CB8AC3E}">
        <p14:creationId xmlns:p14="http://schemas.microsoft.com/office/powerpoint/2010/main" val="21513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9A65C-D168-36A7-F0A3-6EC5DBBCD12E}"/>
              </a:ext>
            </a:extLst>
          </p:cNvPr>
          <p:cNvSpPr>
            <a:spLocks noGrp="1"/>
          </p:cNvSpPr>
          <p:nvPr>
            <p:ph type="title"/>
          </p:nvPr>
        </p:nvSpPr>
        <p:spPr/>
        <p:txBody>
          <a:bodyPr/>
          <a:lstStyle/>
          <a:p>
            <a:r>
              <a:rPr lang="nl-BE"/>
              <a:t>Voorwaarden ZBO - inkomensafhankelijk</a:t>
            </a:r>
          </a:p>
        </p:txBody>
      </p:sp>
      <p:sp>
        <p:nvSpPr>
          <p:cNvPr id="3" name="Tijdelijke aanduiding voor inhoud 2">
            <a:extLst>
              <a:ext uri="{FF2B5EF4-FFF2-40B4-BE49-F238E27FC236}">
                <a16:creationId xmlns:a16="http://schemas.microsoft.com/office/drawing/2014/main" id="{A1CB9A1D-F592-D3C6-9044-821BCA63FB45}"/>
              </a:ext>
            </a:extLst>
          </p:cNvPr>
          <p:cNvSpPr>
            <a:spLocks noGrp="1"/>
          </p:cNvSpPr>
          <p:nvPr>
            <p:ph sz="half" idx="1"/>
          </p:nvPr>
        </p:nvSpPr>
        <p:spPr/>
        <p:txBody>
          <a:bodyPr/>
          <a:lstStyle/>
          <a:p>
            <a:pPr>
              <a:buNone/>
            </a:pPr>
            <a:r>
              <a:rPr lang="nl-NL" sz="2400" u="sng"/>
              <a:t>Gezinssamenstelling en categorie van het gezin</a:t>
            </a:r>
            <a:br>
              <a:rPr lang="nl-NL" sz="2400" u="sng"/>
            </a:br>
            <a:br>
              <a:rPr lang="nl-NL" sz="2400" u="sng"/>
            </a:br>
            <a:r>
              <a:rPr lang="nl-NL">
                <a:solidFill>
                  <a:schemeClr val="tx1"/>
                </a:solidFill>
              </a:rPr>
              <a:t>“</a:t>
            </a:r>
            <a:r>
              <a:rPr lang="nl-NL" b="1">
                <a:solidFill>
                  <a:schemeClr val="tx1"/>
                </a:solidFill>
              </a:rPr>
              <a:t>Gezin</a:t>
            </a:r>
            <a:r>
              <a:rPr lang="nl-NL">
                <a:solidFill>
                  <a:schemeClr val="tx1"/>
                </a:solidFill>
              </a:rPr>
              <a:t>” =</a:t>
            </a:r>
          </a:p>
          <a:p>
            <a:pPr marL="885825" lvl="2" indent="-342900">
              <a:buFont typeface="+mj-lt"/>
              <a:buAutoNum type="arabicParenR"/>
            </a:pPr>
            <a:r>
              <a:rPr lang="nl-NL"/>
              <a:t>elk samenwonen van twee personen</a:t>
            </a:r>
          </a:p>
          <a:p>
            <a:pPr marL="885825" lvl="2" indent="-342900">
              <a:buFont typeface="+mj-lt"/>
              <a:buAutoNum type="arabicParenR"/>
            </a:pPr>
            <a:r>
              <a:rPr lang="nl-NL"/>
              <a:t>die geen bloed- of aanverwant zijn in de eerste, tweede of derde graad</a:t>
            </a:r>
          </a:p>
          <a:p>
            <a:pPr marL="885825" lvl="2" indent="-342900">
              <a:buFont typeface="+mj-lt"/>
              <a:buAutoNum type="arabicParenR"/>
            </a:pPr>
            <a:r>
              <a:rPr lang="nl-NL"/>
              <a:t>en die hun hoofdverblijfplaats op hetzelfde adres hebben.</a:t>
            </a:r>
          </a:p>
          <a:p>
            <a:pPr marL="542925" lvl="2" indent="0">
              <a:buNone/>
            </a:pPr>
            <a:endParaRPr lang="nl-NL"/>
          </a:p>
          <a:p>
            <a:pPr>
              <a:buNone/>
            </a:pPr>
            <a:r>
              <a:rPr lang="nl-NL" u="sng"/>
              <a:t>Gezinscategorie</a:t>
            </a:r>
            <a:r>
              <a:rPr lang="nl-NL"/>
              <a:t> </a:t>
            </a:r>
          </a:p>
          <a:p>
            <a:pPr marL="1033200" lvl="1" indent="-457200">
              <a:buFont typeface="+mj-lt"/>
              <a:buAutoNum type="alphaUcPeriod"/>
            </a:pPr>
            <a:r>
              <a:rPr lang="nl-NL"/>
              <a:t>Gezinscategorie A = zorgbehoevende zonder partner</a:t>
            </a:r>
          </a:p>
          <a:p>
            <a:pPr marL="1033200" lvl="1" indent="-457200">
              <a:buFont typeface="+mj-lt"/>
              <a:buAutoNum type="alphaUcPeriod"/>
            </a:pPr>
            <a:r>
              <a:rPr lang="nl-NL"/>
              <a:t>Gezinscategorie B = zorgbehoevende met partner op hetzelfde adres (domicilie) of met kinderen ten laste </a:t>
            </a:r>
          </a:p>
          <a:p>
            <a:endParaRPr lang="nl-BE"/>
          </a:p>
        </p:txBody>
      </p:sp>
    </p:spTree>
    <p:extLst>
      <p:ext uri="{BB962C8B-B14F-4D97-AF65-F5344CB8AC3E}">
        <p14:creationId xmlns:p14="http://schemas.microsoft.com/office/powerpoint/2010/main" val="298168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BDD9F-B5DA-2592-9A74-D314C8CA1C88}"/>
              </a:ext>
            </a:extLst>
          </p:cNvPr>
          <p:cNvSpPr>
            <a:spLocks noGrp="1"/>
          </p:cNvSpPr>
          <p:nvPr>
            <p:ph type="title"/>
          </p:nvPr>
        </p:nvSpPr>
        <p:spPr/>
        <p:txBody>
          <a:bodyPr/>
          <a:lstStyle/>
          <a:p>
            <a:r>
              <a:rPr lang="nl-BE"/>
              <a:t>Voorwaarden ZBO - inkomensafhankelijk</a:t>
            </a:r>
          </a:p>
        </p:txBody>
      </p:sp>
      <p:sp>
        <p:nvSpPr>
          <p:cNvPr id="3" name="Tijdelijke aanduiding voor inhoud 2">
            <a:extLst>
              <a:ext uri="{FF2B5EF4-FFF2-40B4-BE49-F238E27FC236}">
                <a16:creationId xmlns:a16="http://schemas.microsoft.com/office/drawing/2014/main" id="{505BD8C7-E4C4-B3D7-352E-0DE5F3AED62A}"/>
              </a:ext>
            </a:extLst>
          </p:cNvPr>
          <p:cNvSpPr>
            <a:spLocks noGrp="1"/>
          </p:cNvSpPr>
          <p:nvPr>
            <p:ph sz="half" idx="1"/>
          </p:nvPr>
        </p:nvSpPr>
        <p:spPr/>
        <p:txBody>
          <a:bodyPr/>
          <a:lstStyle/>
          <a:p>
            <a:r>
              <a:rPr lang="nl-BE" sz="1600"/>
              <a:t>Optelsom</a:t>
            </a:r>
            <a:r>
              <a:rPr lang="nl-BE" sz="1600" b="1"/>
              <a:t> </a:t>
            </a:r>
            <a:r>
              <a:rPr lang="nl-BE" sz="1600" b="1" u="sng"/>
              <a:t>alle</a:t>
            </a:r>
            <a:r>
              <a:rPr lang="nl-BE" sz="1600"/>
              <a:t> inkomsten van de aanvrager (en partner): </a:t>
            </a:r>
          </a:p>
          <a:p>
            <a:pPr lvl="1"/>
            <a:r>
              <a:rPr lang="nl-NL" sz="1600"/>
              <a:t>90% van het jaarbedrag van de ontvangen pensioenen</a:t>
            </a:r>
          </a:p>
          <a:p>
            <a:pPr lvl="1"/>
            <a:r>
              <a:rPr lang="nl-NL" sz="1600"/>
              <a:t>6% van het bedrag van de belegde gelden of spaargelden</a:t>
            </a:r>
          </a:p>
          <a:p>
            <a:pPr lvl="1"/>
            <a:r>
              <a:rPr lang="nl-NL" sz="1600"/>
              <a:t>6% van de verkoopwaarde van de geschonken of verkochte roerende of onroerende goederen </a:t>
            </a:r>
          </a:p>
          <a:p>
            <a:pPr lvl="1"/>
            <a:r>
              <a:rPr lang="nl-NL" sz="1600"/>
              <a:t>enz...</a:t>
            </a:r>
            <a:br>
              <a:rPr lang="nl-NL" sz="1600"/>
            </a:br>
            <a:endParaRPr lang="nl-NL" sz="1600"/>
          </a:p>
          <a:p>
            <a:r>
              <a:rPr lang="nl-BE" sz="1600"/>
              <a:t>Vrijstellingsgrens per gezinscategorie*</a:t>
            </a:r>
          </a:p>
          <a:p>
            <a:pPr lvl="1"/>
            <a:r>
              <a:rPr lang="nl-BE" sz="1600"/>
              <a:t>A: zorgbehoevende zonder partner: 17.593,53 euro </a:t>
            </a:r>
          </a:p>
          <a:p>
            <a:pPr lvl="1"/>
            <a:r>
              <a:rPr lang="nl-BE" sz="1600"/>
              <a:t>B: samenwonende: 21.984,60 euro</a:t>
            </a:r>
            <a:br>
              <a:rPr lang="nl-BE" sz="1600"/>
            </a:br>
            <a:endParaRPr lang="nl-BE" sz="1600"/>
          </a:p>
          <a:p>
            <a:pPr indent="-288000">
              <a:buNone/>
            </a:pPr>
            <a:r>
              <a:rPr lang="nl-BE" sz="1600"/>
              <a:t>*Toestand op 01/01/2026: </a:t>
            </a:r>
            <a:r>
              <a:rPr lang="nl-NL" sz="1600"/>
              <a:t>Deze bedragen worden geïndexeerd. </a:t>
            </a:r>
            <a:br>
              <a:rPr lang="nl-BE" sz="1600"/>
            </a:br>
            <a:endParaRPr lang="nl-BE" sz="1600"/>
          </a:p>
          <a:p>
            <a:pPr algn="ctr">
              <a:buNone/>
            </a:pPr>
            <a:r>
              <a:rPr lang="nl-BE" sz="1600" b="1"/>
              <a:t>Optelsom van alle inkomsten – vrijstellingsgrens volgens gezinscategorie = </a:t>
            </a:r>
            <a:r>
              <a:rPr lang="nl-BE" sz="1600" b="1" u="sng"/>
              <a:t>niet vrijgesteld inkomen</a:t>
            </a:r>
          </a:p>
          <a:p>
            <a:endParaRPr lang="nl-BE"/>
          </a:p>
        </p:txBody>
      </p:sp>
    </p:spTree>
    <p:extLst>
      <p:ext uri="{BB962C8B-B14F-4D97-AF65-F5344CB8AC3E}">
        <p14:creationId xmlns:p14="http://schemas.microsoft.com/office/powerpoint/2010/main" val="4007553994"/>
      </p:ext>
    </p:extLst>
  </p:cSld>
  <p:clrMapOvr>
    <a:masterClrMapping/>
  </p:clrMapOvr>
</p:sld>
</file>

<file path=ppt/theme/theme1.xml><?xml version="1.0" encoding="utf-8"?>
<a:theme xmlns:a="http://schemas.openxmlformats.org/drawingml/2006/main" name="Presentatie_Departement Zorg">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4" id="{E7037ED2-9461-4453-BF50-474FEC5A0FC0}" vid="{87327FE4-434E-4A75-9635-B883A98EE409}"/>
    </a:ext>
  </a:extLst>
</a:theme>
</file>

<file path=ppt/theme/theme2.xml><?xml version="1.0" encoding="utf-8"?>
<a:theme xmlns:a="http://schemas.openxmlformats.org/drawingml/2006/main" name="Presentatie_Departement Zorg_kleurvlakken">
  <a:themeElements>
    <a:clrScheme name="DZORG 2023">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4" id="{E7037ED2-9461-4453-BF50-474FEC5A0FC0}" vid="{DDA2598A-156C-49CC-9C3A-1B32BB431D0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9ca8161-7180-459b-a0ef-1a71cf6ffea5" ContentTypeId="0x010100E5B23CBEC15EF443818A347F7744E758" PreviousValue="false"/>
</file>

<file path=customXml/item2.xml><?xml version="1.0" encoding="utf-8"?>
<ct:contentTypeSchema xmlns:ct="http://schemas.microsoft.com/office/2006/metadata/contentType" xmlns:ma="http://schemas.microsoft.com/office/2006/metadata/properties/metaAttributes" ct:_="" ma:_="" ma:contentTypeName="ZG Document" ma:contentTypeID="0x010100E5B23CBEC15EF443818A347F7744E75800784247E485B0F34D94708D7C602B4714" ma:contentTypeVersion="13" ma:contentTypeDescription="Het basis content type “ZG Document” is een basis voor content types voor in documentbibliotheken." ma:contentTypeScope="" ma:versionID="b36bb207b26fbcf0a74689797619a95c">
  <xsd:schema xmlns:xsd="http://www.w3.org/2001/XMLSchema" xmlns:xs="http://www.w3.org/2001/XMLSchema" xmlns:p="http://schemas.microsoft.com/office/2006/metadata/properties" xmlns:ns2="9a9ec0f0-7796-43d0-ac1f-4c8c46ee0bd1" xmlns:ns3="c59de2bf-19e2-40d6-a528-946fcf0e2874" xmlns:ns4="b1fbe6bc-579c-47af-b031-4320ec39a433" targetNamespace="http://schemas.microsoft.com/office/2006/metadata/properties" ma:root="true" ma:fieldsID="c82eeb21ce67e02060a5c927a32a59b6" ns2:_="" ns3:_="" ns4:_="">
    <xsd:import namespace="9a9ec0f0-7796-43d0-ac1f-4c8c46ee0bd1"/>
    <xsd:import namespace="c59de2bf-19e2-40d6-a528-946fcf0e2874"/>
    <xsd:import namespace="b1fbe6bc-579c-47af-b031-4320ec39a433"/>
    <xsd:element name="properties">
      <xsd:complexType>
        <xsd:sequence>
          <xsd:element name="documentManagement">
            <xsd:complexType>
              <xsd:all>
                <xsd:element ref="ns2:i2d81646cf3b4af085db4e59f76b2271" minOccurs="0"/>
                <xsd:element ref="ns2:TaxCatchAll" minOccurs="0"/>
                <xsd:element ref="ns2:TaxCatchAllLabel" minOccurs="0"/>
                <xsd:element ref="ns2:g3014de8249d42afad66165e3d2261e7"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i2d81646cf3b4af085db4e59f76b2271" ma:index="8" nillable="true" ma:taxonomy="true" ma:internalName="i2d81646cf3b4af085db4e59f76b2271" ma:taxonomyFieldName="ZG_x0020_Thema" ma:displayName="ZG Thema" ma:default="" ma:fieldId="{22d81646-cf3b-4af0-85db-4e59f76b2271}" ma:taxonomyMulti="true" ma:sspId="49ca8161-7180-459b-a0ef-1a71cf6ffea5" ma:termSetId="7fe39be1-420a-4760-9a61-3e6b46397d5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f3f1a0b-e239-4cb7-8a38-872c86642cbf}" ma:internalName="TaxCatchAll" ma:showField="CatchAllData" ma:web="b1fbe6bc-579c-47af-b031-4320ec39a43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f3f1a0b-e239-4cb7-8a38-872c86642cbf}" ma:internalName="TaxCatchAllLabel" ma:readOnly="true" ma:showField="CatchAllDataLabel" ma:web="b1fbe6bc-579c-47af-b031-4320ec39a433">
      <xsd:complexType>
        <xsd:complexContent>
          <xsd:extension base="dms:MultiChoiceLookup">
            <xsd:sequence>
              <xsd:element name="Value" type="dms:Lookup" maxOccurs="unbounded" minOccurs="0" nillable="true"/>
            </xsd:sequence>
          </xsd:extension>
        </xsd:complexContent>
      </xsd:complexType>
    </xsd:element>
    <xsd:element name="g3014de8249d42afad66165e3d2261e7" ma:index="12" nillable="true" ma:taxonomy="true" ma:internalName="g3014de8249d42afad66165e3d2261e7" ma:taxonomyFieldName="ZG_x0020_Subthema" ma:displayName="ZG Subthema" ma:default="" ma:fieldId="{03014de8-249d-42af-ad66-165e3d2261e7}" ma:taxonomyMulti="true" ma:sspId="49ca8161-7180-459b-a0ef-1a71cf6ffea5" ma:termSetId="d7c685f0-dcff-44f7-afae-a3a295cca2e8"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9de2bf-19e2-40d6-a528-946fcf0e2874"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fbe6bc-579c-47af-b031-4320ec39a433" elementFormDefault="qualified">
    <xsd:import namespace="http://schemas.microsoft.com/office/2006/documentManagement/types"/>
    <xsd:import namespace="http://schemas.microsoft.com/office/infopath/2007/PartnerControls"/>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3014de8249d42afad66165e3d2261e7 xmlns="9a9ec0f0-7796-43d0-ac1f-4c8c46ee0bd1">
      <Terms xmlns="http://schemas.microsoft.com/office/infopath/2007/PartnerControls"/>
    </g3014de8249d42afad66165e3d2261e7>
    <i2d81646cf3b4af085db4e59f76b2271 xmlns="9a9ec0f0-7796-43d0-ac1f-4c8c46ee0bd1">
      <Terms xmlns="http://schemas.microsoft.com/office/infopath/2007/PartnerControls"/>
    </i2d81646cf3b4af085db4e59f76b2271>
    <TaxCatchAll xmlns="9a9ec0f0-7796-43d0-ac1f-4c8c46ee0bd1"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E2536B-7776-4CED-974D-32239118FCC1}">
  <ds:schemaRefs>
    <ds:schemaRef ds:uri="Microsoft.SharePoint.Taxonomy.ContentTypeSync"/>
  </ds:schemaRefs>
</ds:datastoreItem>
</file>

<file path=customXml/itemProps2.xml><?xml version="1.0" encoding="utf-8"?>
<ds:datastoreItem xmlns:ds="http://schemas.openxmlformats.org/officeDocument/2006/customXml" ds:itemID="{E537D5C5-9656-4B63-8312-A8054E64499E}">
  <ds:schemaRefs>
    <ds:schemaRef ds:uri="9a9ec0f0-7796-43d0-ac1f-4c8c46ee0bd1"/>
    <ds:schemaRef ds:uri="b1fbe6bc-579c-47af-b031-4320ec39a433"/>
    <ds:schemaRef ds:uri="c59de2bf-19e2-40d6-a528-946fcf0e28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6DF51BD-931C-487D-A907-A4A17478AF89}">
  <ds:schemaRefs>
    <ds:schemaRef ds:uri="9a9ec0f0-7796-43d0-ac1f-4c8c46ee0bd1"/>
    <ds:schemaRef ds:uri="b1fbe6bc-579c-47af-b031-4320ec39a433"/>
    <ds:schemaRef ds:uri="c59de2bf-19e2-40d6-a528-946fcf0e28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BB2DD036-90B0-42FF-BD4F-978408743199}">
  <ds:schemaRefs>
    <ds:schemaRef ds:uri="http://schemas.microsoft.com/sharepoint/v3/contenttype/forms"/>
  </ds:schemaRefs>
</ds:datastoreItem>
</file>

<file path=docMetadata/LabelInfo.xml><?xml version="1.0" encoding="utf-8"?>
<clbl:labelList xmlns:clbl="http://schemas.microsoft.com/office/2020/mipLabelMetadata">
  <clbl:label id="{0c0338a6-9561-4ee8-b8d6-4e89cbd520a0}" enabled="0" method="" siteId="{0c0338a6-9561-4ee8-b8d6-4e89cbd520a0}" removed="1"/>
</clbl:labelList>
</file>

<file path=docProps/app.xml><?xml version="1.0" encoding="utf-8"?>
<Properties xmlns="http://schemas.openxmlformats.org/officeDocument/2006/extended-properties" xmlns:vt="http://schemas.openxmlformats.org/officeDocument/2006/docPropsVTypes">
  <Template>ZORG_presentatie_standaardbeeld</Template>
  <Application>Microsoft Office PowerPoint</Application>
  <PresentationFormat>On-screen Show (4:3)</PresentationFormat>
  <Slides>77</Slides>
  <Notes>17</Notes>
  <HiddenSlides>0</HiddenSlide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Presentatie_Departement Zorg</vt:lpstr>
      <vt:lpstr>Presentatie_Departement Zorg_kleurvlakken</vt:lpstr>
      <vt:lpstr>eZBO – BelRAI Introductie van de BelRAI Screener bij het zorgbudget voor ouderen met een zorgnood Webinar voor diensten maatschappelijk werk </vt:lpstr>
      <vt:lpstr>Wat is het zorgbudget voor ouderen met een zorgnood (ZB0)? </vt:lpstr>
      <vt:lpstr>Zorgbudget voor ouderen met een zorgnood (ZBO)</vt:lpstr>
      <vt:lpstr>Opgelet: zorgbudget voor ouderen met een zorgnood (ZBO) ≠ zorgbudget voor zwaar zorgbehoevende (ZZZ)</vt:lpstr>
      <vt:lpstr>Voorwaarden ZBO</vt:lpstr>
      <vt:lpstr>Voorwaarden ZBO - zorgzwaarte </vt:lpstr>
      <vt:lpstr>Voorwaarden ZBO – uitzondering op zorgzwaarte</vt:lpstr>
      <vt:lpstr>Voorwaarden ZBO - inkomensafhankelijk</vt:lpstr>
      <vt:lpstr>Voorwaarden ZBO - inkomensafhankelijk</vt:lpstr>
      <vt:lpstr>Voorwaarden ZBO - inkomensafhankelijk</vt:lpstr>
      <vt:lpstr>ZBO - Gemiddeld uitbetaald bedrag per zorgcategorie </vt:lpstr>
      <vt:lpstr>Voorwaarden ZBO - inkomensafhankelijk</vt:lpstr>
      <vt:lpstr>Voorwaarden ZBO – Inkomensvervangende tegemoetkoming (IVT) en Integratietegemoetkoming (IT)  </vt:lpstr>
      <vt:lpstr>Extra – optrekken leeftijdsgrens </vt:lpstr>
      <vt:lpstr>BelRAI  </vt:lpstr>
      <vt:lpstr>PowerPoint Presentation</vt:lpstr>
      <vt:lpstr>BelRAI in Vlaams beleid </vt:lpstr>
      <vt:lpstr>Wat is BelRAI ? </vt:lpstr>
      <vt:lpstr>Wat is BelRAI?</vt:lpstr>
      <vt:lpstr>Welke BelRAI-instrumenten zijn er? </vt:lpstr>
      <vt:lpstr>BelRAI Screener</vt:lpstr>
      <vt:lpstr>BelRAI Screener binnen de Vlaamse sociale Bescherming</vt:lpstr>
      <vt:lpstr>BelRAI binnen de Vlaamse sociale Bescherming</vt:lpstr>
      <vt:lpstr>BelRAI Screener voor ZBO: 5 zorgcategorieën</vt:lpstr>
      <vt:lpstr>BelRAI – Functioneel Hiërarchische Schaal</vt:lpstr>
      <vt:lpstr>Overzicht nieuwe velden in VIP BelRAI</vt:lpstr>
      <vt:lpstr>Nieuw veld - Aanleiding</vt:lpstr>
      <vt:lpstr>Nieuw resultaat - FHS en ZBO-categorie</vt:lpstr>
      <vt:lpstr>Aangepaste hulptekst voor functioneel hiërarchische schaal bij BelRAI Screener</vt:lpstr>
      <vt:lpstr>Nieuw resultaat - Geldigheidsduur</vt:lpstr>
      <vt:lpstr>Aangepast clientvriendelijk inschalingsrapport (CVI)</vt:lpstr>
      <vt:lpstr>Aangepast hulpverlenersdocument</vt:lpstr>
      <vt:lpstr>BelRAI – VIP BelRAI “aanleiding” indicatiestelling</vt:lpstr>
      <vt:lpstr>Impact resultaat BelRAI Screener vanaf 2 maart </vt:lpstr>
      <vt:lpstr>BelRAI &amp; ZBO  </vt:lpstr>
      <vt:lpstr>BelRAI &amp; ZBO – gefaseerde invoer </vt:lpstr>
      <vt:lpstr>BelRAI &amp; ZBO – gefaseerde invoer </vt:lpstr>
      <vt:lpstr>BelRAI &amp; ZBO – gefaseerde invoer  </vt:lpstr>
      <vt:lpstr>BelRAI &amp; ZBO – overstappen van MSS naar BelRAI Screener</vt:lpstr>
      <vt:lpstr>BelRAI &amp; ZBO – overstappen van MSS naar BelRAI Screener</vt:lpstr>
      <vt:lpstr>BelRAI &amp; ZBO – termijnen</vt:lpstr>
      <vt:lpstr>BelRAI – geldigheidsduur BelRAI Screener</vt:lpstr>
      <vt:lpstr>BelRAI &amp; ZBO – geldigheidsduur BelRAI Screener bij 80+</vt:lpstr>
      <vt:lpstr>eZBO - algemeen </vt:lpstr>
      <vt:lpstr>eZBO - Toegangsbeheer </vt:lpstr>
      <vt:lpstr>eZBO - Toegangsbeheer</vt:lpstr>
      <vt:lpstr>eZBO - Toegangsbeheer</vt:lpstr>
      <vt:lpstr>Aanvraag indienen in eZBO </vt:lpstr>
      <vt:lpstr>Aanvraag indienen in eZBO </vt:lpstr>
      <vt:lpstr>Aanvraag indienen in eZBO </vt:lpstr>
      <vt:lpstr>Aanvraag indienen in eZBO </vt:lpstr>
      <vt:lpstr>Aanvraag indienen in eZBO – bol 2 </vt:lpstr>
      <vt:lpstr>Aanvraag indienen in eZBO – bol 2 – Vlaamse Zorgkas </vt:lpstr>
      <vt:lpstr>Aanvraag indienen in eZBO – bol 2 – Vlaamse Zorgkas </vt:lpstr>
      <vt:lpstr>Aanvraag indienen in eZBO – bol 2 </vt:lpstr>
      <vt:lpstr>eZBO – BRS bol </vt:lpstr>
      <vt:lpstr>eZBO – BRS bol </vt:lpstr>
      <vt:lpstr>eZBO – BRS bol </vt:lpstr>
      <vt:lpstr>eZBO – soorten Screeners</vt:lpstr>
      <vt:lpstr>eZBO – soorten screeners</vt:lpstr>
      <vt:lpstr>eZBO – BRS bol – kandidaat screener</vt:lpstr>
      <vt:lpstr>eZBO – soorten screeners</vt:lpstr>
      <vt:lpstr>eZBO – BRS bol (NON-screener)</vt:lpstr>
      <vt:lpstr>eZBO – soorten screeners</vt:lpstr>
      <vt:lpstr>eZBO – BRS bol</vt:lpstr>
      <vt:lpstr>eZBO – BRS bol</vt:lpstr>
      <vt:lpstr>eZBO – BRS bol </vt:lpstr>
      <vt:lpstr>Herziening indienen in eZBO  </vt:lpstr>
      <vt:lpstr>Herziening indienen in eZBO </vt:lpstr>
      <vt:lpstr>Herziening indienen in eZBO </vt:lpstr>
      <vt:lpstr>eZBO – dossiers die niet mogen overstappen na 1/03/2026</vt:lpstr>
      <vt:lpstr>eZBO – BRS geldig of ongeldig </vt:lpstr>
      <vt:lpstr>eZBO – BRS geldig of ongeldig </vt:lpstr>
      <vt:lpstr>BelRAI &amp; ZBO – opname in het ziekenhuis</vt:lpstr>
      <vt:lpstr>ZBO – beroep</vt:lpstr>
      <vt:lpstr>Afgeleide rechten </vt:lpstr>
      <vt:lpstr>Contactpersonen ZBO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eZBO – BelRAI opleiding indicatiestellers</dc:title>
  <dc:creator>Coessens Charlotte</dc:creator>
  <cp:revision>1</cp:revision>
  <dcterms:created xsi:type="dcterms:W3CDTF">2024-06-03T09:05:37Z</dcterms:created>
  <dcterms:modified xsi:type="dcterms:W3CDTF">2026-01-06T14:18:07Z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0x010100E5B23CBEC15EF443818A347F7744E75800784247E485B0F34D94708D7C602B4714</vt:lpwstr>
  </property>
  <property fmtid="{D5CDD505-2E9C-101B-9397-08002B2CF9AE}" pid="3" name="MediaServiceImageTags">
    <vt:lpwstr/>
  </property>
  <property fmtid="{D5CDD505-2E9C-101B-9397-08002B2CF9AE}" pid="4" name="ZG Subthema">
    <vt:lpwstr/>
  </property>
  <property fmtid="{D5CDD505-2E9C-101B-9397-08002B2CF9AE}" pid="5" name="ZG Thema">
    <vt:lpwstr/>
  </property>
  <property fmtid="{D5CDD505-2E9C-101B-9397-08002B2CF9AE}" pid="6" name="ZG_x0020_Subthema">
    <vt:lpwstr/>
  </property>
  <property fmtid="{D5CDD505-2E9C-101B-9397-08002B2CF9AE}" pid="7" name="ZG_x0020_Thema">
    <vt:lpwstr/>
  </property>
</Properties>
</file>