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0" r:id="rId6"/>
  </p:sldMasterIdLst>
  <p:notesMasterIdLst>
    <p:notesMasterId r:id="rId37"/>
  </p:notesMasterIdLst>
  <p:handoutMasterIdLst>
    <p:handoutMasterId r:id="rId38"/>
  </p:handoutMasterIdLst>
  <p:sldIdLst>
    <p:sldId id="258" r:id="rId7"/>
    <p:sldId id="2145707793" r:id="rId8"/>
    <p:sldId id="2145707863" r:id="rId9"/>
    <p:sldId id="288" r:id="rId10"/>
    <p:sldId id="289" r:id="rId11"/>
    <p:sldId id="2145707876" r:id="rId12"/>
    <p:sldId id="2145707781" r:id="rId13"/>
    <p:sldId id="2145707780" r:id="rId14"/>
    <p:sldId id="2145707792" r:id="rId15"/>
    <p:sldId id="2145707775" r:id="rId16"/>
    <p:sldId id="2145707776" r:id="rId17"/>
    <p:sldId id="2145707869" r:id="rId18"/>
    <p:sldId id="264" r:id="rId19"/>
    <p:sldId id="324" r:id="rId20"/>
    <p:sldId id="326" r:id="rId21"/>
    <p:sldId id="2145707848" r:id="rId22"/>
    <p:sldId id="328" r:id="rId23"/>
    <p:sldId id="2145707870" r:id="rId24"/>
    <p:sldId id="2145707872" r:id="rId25"/>
    <p:sldId id="325" r:id="rId26"/>
    <p:sldId id="327" r:id="rId27"/>
    <p:sldId id="2145707840" r:id="rId28"/>
    <p:sldId id="2145707849" r:id="rId29"/>
    <p:sldId id="2145707812" r:id="rId30"/>
    <p:sldId id="2145707850" r:id="rId31"/>
    <p:sldId id="2145707874" r:id="rId32"/>
    <p:sldId id="2145707844" r:id="rId33"/>
    <p:sldId id="2145707877" r:id="rId34"/>
    <p:sldId id="2145707843" r:id="rId35"/>
    <p:sldId id="301" r:id="rId36"/>
  </p:sldIdLst>
  <p:sldSz cx="9144000" cy="6858000" type="screen4x3"/>
  <p:notesSz cx="6858000" cy="9144000"/>
  <p:embeddedFontLst>
    <p:embeddedFont>
      <p:font typeface="Flanders Art Sans" panose="020B0604020202020204" charset="0"/>
      <p:regular r:id="rId39"/>
      <p:bold r:id="rId40"/>
      <p:italic r:id="rId41"/>
      <p:boldItalic r:id="rId42"/>
    </p:embeddedFont>
    <p:embeddedFont>
      <p:font typeface="FlandersArtSans-Regular" panose="00000500000000000000" pitchFamily="2" charset="0"/>
      <p:regular r:id="rId43"/>
    </p:embeddedFont>
    <p:embeddedFont>
      <p:font typeface="FlandersArtSerif-Regular" panose="00000500000000000000" pitchFamily="2" charset="0"/>
      <p:regular r:id="rId4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88678E-F6E2-9263-EC4B-01FEA6645DFA}" name="Senesael Eline" initials="ES" userId="S::eline.senesael@vlaanderen.be::8202ff60-5bf5-44fa-984f-dfdd19d177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E00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02406-6CD9-4BF2-831D-04D0D2DC918B}" v="6" dt="2026-01-26T10:29:07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37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esael Eline" userId="8202ff60-5bf5-44fa-984f-dfdd19d177ff" providerId="ADAL" clId="{39A1ECE8-5F22-427A-8161-664F135E4AEF}"/>
    <pc:docChg chg="modSld">
      <pc:chgData name="Senesael Eline" userId="8202ff60-5bf5-44fa-984f-dfdd19d177ff" providerId="ADAL" clId="{39A1ECE8-5F22-427A-8161-664F135E4AEF}" dt="2026-01-26T15:55:46.404" v="3" actId="14100"/>
      <pc:docMkLst>
        <pc:docMk/>
      </pc:docMkLst>
      <pc:sldChg chg="modSp mod">
        <pc:chgData name="Senesael Eline" userId="8202ff60-5bf5-44fa-984f-dfdd19d177ff" providerId="ADAL" clId="{39A1ECE8-5F22-427A-8161-664F135E4AEF}" dt="2026-01-26T15:55:46.404" v="3" actId="14100"/>
        <pc:sldMkLst>
          <pc:docMk/>
          <pc:sldMk cId="744592380" sldId="2145707843"/>
        </pc:sldMkLst>
        <pc:spChg chg="mod">
          <ac:chgData name="Senesael Eline" userId="8202ff60-5bf5-44fa-984f-dfdd19d177ff" providerId="ADAL" clId="{39A1ECE8-5F22-427A-8161-664F135E4AEF}" dt="2026-01-26T15:55:46.404" v="3" actId="14100"/>
          <ac:spMkLst>
            <pc:docMk/>
            <pc:sldMk cId="744592380" sldId="2145707843"/>
            <ac:spMk id="4" creationId="{9071C53D-E004-C2EB-570F-C9934ECD898E}"/>
          </ac:spMkLst>
        </pc:spChg>
      </pc:sldChg>
    </pc:docChg>
  </pc:docChgLst>
  <pc:docChgLst>
    <pc:chgData name="Van der Veken Liz" userId="9c9ff65c-c01a-4326-9e61-34d644bfc613" providerId="ADAL" clId="{E578AC8A-D58F-4D4F-99CE-E9D26674DF8F}"/>
    <pc:docChg chg="undo custSel addSld delSld modSld sldOrd">
      <pc:chgData name="Van der Veken Liz" userId="9c9ff65c-c01a-4326-9e61-34d644bfc613" providerId="ADAL" clId="{E578AC8A-D58F-4D4F-99CE-E9D26674DF8F}" dt="2026-01-26T19:34:12.294" v="4636"/>
      <pc:docMkLst>
        <pc:docMk/>
      </pc:docMkLst>
      <pc:sldChg chg="modSp mod modNotesTx">
        <pc:chgData name="Van der Veken Liz" userId="9c9ff65c-c01a-4326-9e61-34d644bfc613" providerId="ADAL" clId="{E578AC8A-D58F-4D4F-99CE-E9D26674DF8F}" dt="2026-01-26T08:47:21.061" v="4219" actId="20577"/>
        <pc:sldMkLst>
          <pc:docMk/>
          <pc:sldMk cId="3850491208" sldId="264"/>
        </pc:sldMkLst>
        <pc:spChg chg="mod">
          <ac:chgData name="Van der Veken Liz" userId="9c9ff65c-c01a-4326-9e61-34d644bfc613" providerId="ADAL" clId="{E578AC8A-D58F-4D4F-99CE-E9D26674DF8F}" dt="2026-01-26T08:41:51.959" v="4218" actId="20577"/>
          <ac:spMkLst>
            <pc:docMk/>
            <pc:sldMk cId="3850491208" sldId="264"/>
            <ac:spMk id="3" creationId="{7BDCDD95-CE94-C35F-6295-6BB55320BB0E}"/>
          </ac:spMkLst>
        </pc:spChg>
      </pc:sldChg>
      <pc:sldChg chg="modSp mod">
        <pc:chgData name="Van der Veken Liz" userId="9c9ff65c-c01a-4326-9e61-34d644bfc613" providerId="ADAL" clId="{E578AC8A-D58F-4D4F-99CE-E9D26674DF8F}" dt="2026-01-23T13:25:59.244" v="3394" actId="20577"/>
        <pc:sldMkLst>
          <pc:docMk/>
          <pc:sldMk cId="3937758786" sldId="288"/>
        </pc:sldMkLst>
        <pc:spChg chg="mod">
          <ac:chgData name="Van der Veken Liz" userId="9c9ff65c-c01a-4326-9e61-34d644bfc613" providerId="ADAL" clId="{E578AC8A-D58F-4D4F-99CE-E9D26674DF8F}" dt="2026-01-23T13:25:59.244" v="3394" actId="20577"/>
          <ac:spMkLst>
            <pc:docMk/>
            <pc:sldMk cId="3937758786" sldId="288"/>
            <ac:spMk id="3" creationId="{E6D777B9-786E-E291-817B-80174C5136C6}"/>
          </ac:spMkLst>
        </pc:spChg>
      </pc:sldChg>
      <pc:sldChg chg="modSp mod">
        <pc:chgData name="Van der Veken Liz" userId="9c9ff65c-c01a-4326-9e61-34d644bfc613" providerId="ADAL" clId="{E578AC8A-D58F-4D4F-99CE-E9D26674DF8F}" dt="2026-01-23T12:45:52.843" v="2946" actId="207"/>
        <pc:sldMkLst>
          <pc:docMk/>
          <pc:sldMk cId="304693815" sldId="289"/>
        </pc:sldMkLst>
        <pc:spChg chg="mod">
          <ac:chgData name="Van der Veken Liz" userId="9c9ff65c-c01a-4326-9e61-34d644bfc613" providerId="ADAL" clId="{E578AC8A-D58F-4D4F-99CE-E9D26674DF8F}" dt="2026-01-23T12:45:52.843" v="2946" actId="207"/>
          <ac:spMkLst>
            <pc:docMk/>
            <pc:sldMk cId="304693815" sldId="289"/>
            <ac:spMk id="3" creationId="{AB17855C-A455-71D6-2A40-8BEBC930CCFD}"/>
          </ac:spMkLst>
        </pc:spChg>
      </pc:sldChg>
      <pc:sldChg chg="modSp mod">
        <pc:chgData name="Van der Veken Liz" userId="9c9ff65c-c01a-4326-9e61-34d644bfc613" providerId="ADAL" clId="{E578AC8A-D58F-4D4F-99CE-E9D26674DF8F}" dt="2026-01-15T14:07:26.075" v="2366" actId="20577"/>
        <pc:sldMkLst>
          <pc:docMk/>
          <pc:sldMk cId="215139651" sldId="301"/>
        </pc:sldMkLst>
        <pc:spChg chg="mod">
          <ac:chgData name="Van der Veken Liz" userId="9c9ff65c-c01a-4326-9e61-34d644bfc613" providerId="ADAL" clId="{E578AC8A-D58F-4D4F-99CE-E9D26674DF8F}" dt="2026-01-15T14:07:26.075" v="2366" actId="20577"/>
          <ac:spMkLst>
            <pc:docMk/>
            <pc:sldMk cId="215139651" sldId="301"/>
            <ac:spMk id="3" creationId="{55398693-699D-C3A3-D46B-3E0E67695C6E}"/>
          </ac:spMkLst>
        </pc:spChg>
      </pc:sldChg>
      <pc:sldChg chg="modSp mod">
        <pc:chgData name="Van der Veken Liz" userId="9c9ff65c-c01a-4326-9e61-34d644bfc613" providerId="ADAL" clId="{E578AC8A-D58F-4D4F-99CE-E9D26674DF8F}" dt="2026-01-23T15:31:09.321" v="4100" actId="6549"/>
        <pc:sldMkLst>
          <pc:docMk/>
          <pc:sldMk cId="4070073700" sldId="324"/>
        </pc:sldMkLst>
        <pc:spChg chg="mod">
          <ac:chgData name="Van der Veken Liz" userId="9c9ff65c-c01a-4326-9e61-34d644bfc613" providerId="ADAL" clId="{E578AC8A-D58F-4D4F-99CE-E9D26674DF8F}" dt="2026-01-23T15:31:09.321" v="4100" actId="6549"/>
          <ac:spMkLst>
            <pc:docMk/>
            <pc:sldMk cId="4070073700" sldId="324"/>
            <ac:spMk id="3" creationId="{E6D777B9-786E-E291-817B-80174C5136C6}"/>
          </ac:spMkLst>
        </pc:spChg>
      </pc:sldChg>
      <pc:sldChg chg="addSp delSp modSp mod ord modNotesTx">
        <pc:chgData name="Van der Veken Liz" userId="9c9ff65c-c01a-4326-9e61-34d644bfc613" providerId="ADAL" clId="{E578AC8A-D58F-4D4F-99CE-E9D26674DF8F}" dt="2026-01-16T17:26:06.106" v="2914" actId="20577"/>
        <pc:sldMkLst>
          <pc:docMk/>
          <pc:sldMk cId="2884171173" sldId="325"/>
        </pc:sldMkLst>
        <pc:picChg chg="mod">
          <ac:chgData name="Van der Veken Liz" userId="9c9ff65c-c01a-4326-9e61-34d644bfc613" providerId="ADAL" clId="{E578AC8A-D58F-4D4F-99CE-E9D26674DF8F}" dt="2026-01-16T16:12:02.897" v="2666" actId="1076"/>
          <ac:picMkLst>
            <pc:docMk/>
            <pc:sldMk cId="2884171173" sldId="325"/>
            <ac:picMk id="4" creationId="{CA06718A-2AE8-16A8-F173-96B1A9F6342B}"/>
          </ac:picMkLst>
        </pc:picChg>
        <pc:picChg chg="add mod">
          <ac:chgData name="Van der Veken Liz" userId="9c9ff65c-c01a-4326-9e61-34d644bfc613" providerId="ADAL" clId="{E578AC8A-D58F-4D4F-99CE-E9D26674DF8F}" dt="2026-01-16T16:04:39.085" v="2597" actId="14100"/>
          <ac:picMkLst>
            <pc:docMk/>
            <pc:sldMk cId="2884171173" sldId="325"/>
            <ac:picMk id="6" creationId="{0CE7B7BB-F483-3A98-5536-89D89119D6A7}"/>
          </ac:picMkLst>
        </pc:picChg>
        <pc:picChg chg="add mod">
          <ac:chgData name="Van der Veken Liz" userId="9c9ff65c-c01a-4326-9e61-34d644bfc613" providerId="ADAL" clId="{E578AC8A-D58F-4D4F-99CE-E9D26674DF8F}" dt="2026-01-16T16:12:10.234" v="2669" actId="1076"/>
          <ac:picMkLst>
            <pc:docMk/>
            <pc:sldMk cId="2884171173" sldId="325"/>
            <ac:picMk id="10" creationId="{326AF137-B5E8-1AEC-5321-75B7B88F4D97}"/>
          </ac:picMkLst>
        </pc:picChg>
      </pc:sldChg>
      <pc:sldChg chg="modSp mod ord modNotesTx">
        <pc:chgData name="Van der Veken Liz" userId="9c9ff65c-c01a-4326-9e61-34d644bfc613" providerId="ADAL" clId="{E578AC8A-D58F-4D4F-99CE-E9D26674DF8F}" dt="2026-01-16T16:15:18.924" v="2765" actId="20577"/>
        <pc:sldMkLst>
          <pc:docMk/>
          <pc:sldMk cId="1613512821" sldId="327"/>
        </pc:sldMkLst>
        <pc:spChg chg="mod">
          <ac:chgData name="Van der Veken Liz" userId="9c9ff65c-c01a-4326-9e61-34d644bfc613" providerId="ADAL" clId="{E578AC8A-D58F-4D4F-99CE-E9D26674DF8F}" dt="2026-01-16T16:15:18.924" v="2765" actId="20577"/>
          <ac:spMkLst>
            <pc:docMk/>
            <pc:sldMk cId="1613512821" sldId="327"/>
            <ac:spMk id="3" creationId="{34B98BD2-1DB2-68CE-D567-8FD9131AB213}"/>
          </ac:spMkLst>
        </pc:spChg>
      </pc:sldChg>
      <pc:sldChg chg="addSp delSp modSp mod modNotesTx">
        <pc:chgData name="Van der Veken Liz" userId="9c9ff65c-c01a-4326-9e61-34d644bfc613" providerId="ADAL" clId="{E578AC8A-D58F-4D4F-99CE-E9D26674DF8F}" dt="2026-01-26T09:00:36.220" v="4225" actId="14100"/>
        <pc:sldMkLst>
          <pc:docMk/>
          <pc:sldMk cId="1528624708" sldId="328"/>
        </pc:sldMkLst>
        <pc:picChg chg="add mod">
          <ac:chgData name="Van der Veken Liz" userId="9c9ff65c-c01a-4326-9e61-34d644bfc613" providerId="ADAL" clId="{E578AC8A-D58F-4D4F-99CE-E9D26674DF8F}" dt="2026-01-26T09:00:36.220" v="4225" actId="14100"/>
          <ac:picMkLst>
            <pc:docMk/>
            <pc:sldMk cId="1528624708" sldId="328"/>
            <ac:picMk id="4" creationId="{84E0A295-E5B4-23C7-C3FD-25DC38923277}"/>
          </ac:picMkLst>
        </pc:picChg>
        <pc:picChg chg="mod">
          <ac:chgData name="Van der Veken Liz" userId="9c9ff65c-c01a-4326-9e61-34d644bfc613" providerId="ADAL" clId="{E578AC8A-D58F-4D4F-99CE-E9D26674DF8F}" dt="2026-01-16T16:09:26.474" v="2658" actId="14100"/>
          <ac:picMkLst>
            <pc:docMk/>
            <pc:sldMk cId="1528624708" sldId="328"/>
            <ac:picMk id="5" creationId="{1D32D001-CF9F-624A-DDB7-D899CFC920D7}"/>
          </ac:picMkLst>
        </pc:picChg>
        <pc:picChg chg="del">
          <ac:chgData name="Van der Veken Liz" userId="9c9ff65c-c01a-4326-9e61-34d644bfc613" providerId="ADAL" clId="{E578AC8A-D58F-4D4F-99CE-E9D26674DF8F}" dt="2026-01-26T08:59:34.165" v="4220" actId="478"/>
          <ac:picMkLst>
            <pc:docMk/>
            <pc:sldMk cId="1528624708" sldId="328"/>
            <ac:picMk id="2050" creationId="{7DD5B735-879D-43C3-5931-116831B22A6D}"/>
          </ac:picMkLst>
        </pc:picChg>
      </pc:sldChg>
      <pc:sldChg chg="modSp mod">
        <pc:chgData name="Van der Veken Liz" userId="9c9ff65c-c01a-4326-9e61-34d644bfc613" providerId="ADAL" clId="{E578AC8A-D58F-4D4F-99CE-E9D26674DF8F}" dt="2026-01-26T11:16:46.572" v="4623" actId="20577"/>
        <pc:sldMkLst>
          <pc:docMk/>
          <pc:sldMk cId="3249521860" sldId="2145707776"/>
        </pc:sldMkLst>
        <pc:spChg chg="mod">
          <ac:chgData name="Van der Veken Liz" userId="9c9ff65c-c01a-4326-9e61-34d644bfc613" providerId="ADAL" clId="{E578AC8A-D58F-4D4F-99CE-E9D26674DF8F}" dt="2026-01-26T11:16:46.572" v="4623" actId="20577"/>
          <ac:spMkLst>
            <pc:docMk/>
            <pc:sldMk cId="3249521860" sldId="2145707776"/>
            <ac:spMk id="3" creationId="{1C8941A6-F2EE-D021-1B70-67DE446EFE03}"/>
          </ac:spMkLst>
        </pc:spChg>
      </pc:sldChg>
      <pc:sldChg chg="modSp mod modNotesTx">
        <pc:chgData name="Van der Veken Liz" userId="9c9ff65c-c01a-4326-9e61-34d644bfc613" providerId="ADAL" clId="{E578AC8A-D58F-4D4F-99CE-E9D26674DF8F}" dt="2026-01-23T12:50:52.834" v="3103" actId="20577"/>
        <pc:sldMkLst>
          <pc:docMk/>
          <pc:sldMk cId="2300903692" sldId="2145707780"/>
        </pc:sldMkLst>
        <pc:spChg chg="mod">
          <ac:chgData name="Van der Veken Liz" userId="9c9ff65c-c01a-4326-9e61-34d644bfc613" providerId="ADAL" clId="{E578AC8A-D58F-4D4F-99CE-E9D26674DF8F}" dt="2026-01-23T12:50:52.834" v="3103" actId="20577"/>
          <ac:spMkLst>
            <pc:docMk/>
            <pc:sldMk cId="2300903692" sldId="2145707780"/>
            <ac:spMk id="5" creationId="{EAB3A71C-1034-7CFF-39C9-0EE369DB1FA2}"/>
          </ac:spMkLst>
        </pc:spChg>
        <pc:spChg chg="mod">
          <ac:chgData name="Van der Veken Liz" userId="9c9ff65c-c01a-4326-9e61-34d644bfc613" providerId="ADAL" clId="{E578AC8A-D58F-4D4F-99CE-E9D26674DF8F}" dt="2026-01-15T13:25:54.545" v="97" actId="14100"/>
          <ac:spMkLst>
            <pc:docMk/>
            <pc:sldMk cId="2300903692" sldId="2145707780"/>
            <ac:spMk id="9" creationId="{C8FAC631-A3DB-43C5-1E7D-DE3DBDA5C66B}"/>
          </ac:spMkLst>
        </pc:spChg>
      </pc:sldChg>
      <pc:sldChg chg="ord">
        <pc:chgData name="Van der Veken Liz" userId="9c9ff65c-c01a-4326-9e61-34d644bfc613" providerId="ADAL" clId="{E578AC8A-D58F-4D4F-99CE-E9D26674DF8F}" dt="2026-01-26T09:57:17.207" v="4492"/>
        <pc:sldMkLst>
          <pc:docMk/>
          <pc:sldMk cId="2231250085" sldId="2145707812"/>
        </pc:sldMkLst>
      </pc:sldChg>
      <pc:sldChg chg="ord">
        <pc:chgData name="Van der Veken Liz" userId="9c9ff65c-c01a-4326-9e61-34d644bfc613" providerId="ADAL" clId="{E578AC8A-D58F-4D4F-99CE-E9D26674DF8F}" dt="2026-01-26T19:34:12.294" v="4636"/>
        <pc:sldMkLst>
          <pc:docMk/>
          <pc:sldMk cId="3009808980" sldId="2145707832"/>
        </pc:sldMkLst>
      </pc:sldChg>
      <pc:sldChg chg="addSp modSp add del mod ord modNotesTx">
        <pc:chgData name="Van der Veken Liz" userId="9c9ff65c-c01a-4326-9e61-34d644bfc613" providerId="ADAL" clId="{E578AC8A-D58F-4D4F-99CE-E9D26674DF8F}" dt="2026-01-26T19:33:24.739" v="4634" actId="1036"/>
        <pc:sldMkLst>
          <pc:docMk/>
          <pc:sldMk cId="744592380" sldId="2145707843"/>
        </pc:sldMkLst>
        <pc:spChg chg="mod">
          <ac:chgData name="Van der Veken Liz" userId="9c9ff65c-c01a-4326-9e61-34d644bfc613" providerId="ADAL" clId="{E578AC8A-D58F-4D4F-99CE-E9D26674DF8F}" dt="2026-01-23T13:11:29.907" v="3165" actId="20577"/>
          <ac:spMkLst>
            <pc:docMk/>
            <pc:sldMk cId="744592380" sldId="2145707843"/>
            <ac:spMk id="2" creationId="{6010E5A8-7BE8-C2A5-FA3C-E72DF69CF920}"/>
          </ac:spMkLst>
        </pc:spChg>
        <pc:spChg chg="mod">
          <ac:chgData name="Van der Veken Liz" userId="9c9ff65c-c01a-4326-9e61-34d644bfc613" providerId="ADAL" clId="{E578AC8A-D58F-4D4F-99CE-E9D26674DF8F}" dt="2026-01-26T10:29:08.195" v="4573" actId="6549"/>
          <ac:spMkLst>
            <pc:docMk/>
            <pc:sldMk cId="744592380" sldId="2145707843"/>
            <ac:spMk id="3" creationId="{5D22210C-0BFE-A910-9FAC-571B8ED98D61}"/>
          </ac:spMkLst>
        </pc:spChg>
        <pc:spChg chg="add mod">
          <ac:chgData name="Van der Veken Liz" userId="9c9ff65c-c01a-4326-9e61-34d644bfc613" providerId="ADAL" clId="{E578AC8A-D58F-4D4F-99CE-E9D26674DF8F}" dt="2026-01-26T10:29:17.014" v="4574" actId="14100"/>
          <ac:spMkLst>
            <pc:docMk/>
            <pc:sldMk cId="744592380" sldId="2145707843"/>
            <ac:spMk id="4" creationId="{9071C53D-E004-C2EB-570F-C9934ECD898E}"/>
          </ac:spMkLst>
        </pc:spChg>
        <pc:spChg chg="add mod">
          <ac:chgData name="Van der Veken Liz" userId="9c9ff65c-c01a-4326-9e61-34d644bfc613" providerId="ADAL" clId="{E578AC8A-D58F-4D4F-99CE-E9D26674DF8F}" dt="2026-01-26T19:33:24.739" v="4634" actId="1036"/>
          <ac:spMkLst>
            <pc:docMk/>
            <pc:sldMk cId="744592380" sldId="2145707843"/>
            <ac:spMk id="5" creationId="{D92137F8-9D61-7E47-C029-1A15787B1409}"/>
          </ac:spMkLst>
        </pc:spChg>
      </pc:sldChg>
      <pc:sldChg chg="modSp mod">
        <pc:chgData name="Van der Veken Liz" userId="9c9ff65c-c01a-4326-9e61-34d644bfc613" providerId="ADAL" clId="{E578AC8A-D58F-4D4F-99CE-E9D26674DF8F}" dt="2026-01-23T13:11:12.062" v="3161" actId="20577"/>
        <pc:sldMkLst>
          <pc:docMk/>
          <pc:sldMk cId="2317733569" sldId="2145707844"/>
        </pc:sldMkLst>
        <pc:spChg chg="mod">
          <ac:chgData name="Van der Veken Liz" userId="9c9ff65c-c01a-4326-9e61-34d644bfc613" providerId="ADAL" clId="{E578AC8A-D58F-4D4F-99CE-E9D26674DF8F}" dt="2026-01-23T13:11:12.062" v="3161" actId="20577"/>
          <ac:spMkLst>
            <pc:docMk/>
            <pc:sldMk cId="2317733569" sldId="2145707844"/>
            <ac:spMk id="2" creationId="{77E156B9-3CCE-BB32-B2BD-7B0D3CDD8D33}"/>
          </ac:spMkLst>
        </pc:spChg>
      </pc:sldChg>
      <pc:sldChg chg="ord">
        <pc:chgData name="Van der Veken Liz" userId="9c9ff65c-c01a-4326-9e61-34d644bfc613" providerId="ADAL" clId="{E578AC8A-D58F-4D4F-99CE-E9D26674DF8F}" dt="2026-01-26T09:57:22.250" v="4494"/>
        <pc:sldMkLst>
          <pc:docMk/>
          <pc:sldMk cId="3753403596" sldId="2145707850"/>
        </pc:sldMkLst>
      </pc:sldChg>
      <pc:sldChg chg="modSp mod modNotesTx">
        <pc:chgData name="Van der Veken Liz" userId="9c9ff65c-c01a-4326-9e61-34d644bfc613" providerId="ADAL" clId="{E578AC8A-D58F-4D4F-99CE-E9D26674DF8F}" dt="2026-01-23T12:54:20.133" v="3108" actId="20577"/>
        <pc:sldMkLst>
          <pc:docMk/>
          <pc:sldMk cId="129147148" sldId="2145707869"/>
        </pc:sldMkLst>
        <pc:spChg chg="mod">
          <ac:chgData name="Van der Veken Liz" userId="9c9ff65c-c01a-4326-9e61-34d644bfc613" providerId="ADAL" clId="{E578AC8A-D58F-4D4F-99CE-E9D26674DF8F}" dt="2026-01-16T11:36:37.446" v="2508" actId="1076"/>
          <ac:spMkLst>
            <pc:docMk/>
            <pc:sldMk cId="129147148" sldId="2145707869"/>
            <ac:spMk id="5" creationId="{9C89A252-57B7-B612-610E-A24667275DE7}"/>
          </ac:spMkLst>
        </pc:spChg>
        <pc:spChg chg="mod">
          <ac:chgData name="Van der Veken Liz" userId="9c9ff65c-c01a-4326-9e61-34d644bfc613" providerId="ADAL" clId="{E578AC8A-D58F-4D4F-99CE-E9D26674DF8F}" dt="2026-01-23T12:54:20.133" v="3108" actId="20577"/>
          <ac:spMkLst>
            <pc:docMk/>
            <pc:sldMk cId="129147148" sldId="2145707869"/>
            <ac:spMk id="6" creationId="{940550F3-69BE-9530-C226-DF199688F519}"/>
          </ac:spMkLst>
        </pc:spChg>
        <pc:graphicFrameChg chg="mod">
          <ac:chgData name="Van der Veken Liz" userId="9c9ff65c-c01a-4326-9e61-34d644bfc613" providerId="ADAL" clId="{E578AC8A-D58F-4D4F-99CE-E9D26674DF8F}" dt="2026-01-16T11:36:16.285" v="2498" actId="1036"/>
          <ac:graphicFrameMkLst>
            <pc:docMk/>
            <pc:sldMk cId="129147148" sldId="2145707869"/>
            <ac:graphicFrameMk id="3" creationId="{D253D249-22E2-6400-0BA0-A8F8A672CB98}"/>
          </ac:graphicFrameMkLst>
        </pc:graphicFrameChg>
      </pc:sldChg>
      <pc:sldChg chg="addSp modSp mod">
        <pc:chgData name="Van der Veken Liz" userId="9c9ff65c-c01a-4326-9e61-34d644bfc613" providerId="ADAL" clId="{E578AC8A-D58F-4D4F-99CE-E9D26674DF8F}" dt="2026-01-16T16:09:16.499" v="2656" actId="1582"/>
        <pc:sldMkLst>
          <pc:docMk/>
          <pc:sldMk cId="4056826868" sldId="2145707870"/>
        </pc:sldMkLst>
        <pc:spChg chg="add mod">
          <ac:chgData name="Van der Veken Liz" userId="9c9ff65c-c01a-4326-9e61-34d644bfc613" providerId="ADAL" clId="{E578AC8A-D58F-4D4F-99CE-E9D26674DF8F}" dt="2026-01-16T16:09:16.499" v="2656" actId="1582"/>
          <ac:spMkLst>
            <pc:docMk/>
            <pc:sldMk cId="4056826868" sldId="2145707870"/>
            <ac:spMk id="3" creationId="{904B0B03-36E2-53A3-63B7-9F3314D9BF9A}"/>
          </ac:spMkLst>
        </pc:spChg>
      </pc:sldChg>
      <pc:sldChg chg="addSp delSp modSp new mod ord">
        <pc:chgData name="Van der Veken Liz" userId="9c9ff65c-c01a-4326-9e61-34d644bfc613" providerId="ADAL" clId="{E578AC8A-D58F-4D4F-99CE-E9D26674DF8F}" dt="2026-01-26T09:09:08.836" v="4421" actId="20577"/>
        <pc:sldMkLst>
          <pc:docMk/>
          <pc:sldMk cId="4105975651" sldId="2145707872"/>
        </pc:sldMkLst>
        <pc:spChg chg="mod">
          <ac:chgData name="Van der Veken Liz" userId="9c9ff65c-c01a-4326-9e61-34d644bfc613" providerId="ADAL" clId="{E578AC8A-D58F-4D4F-99CE-E9D26674DF8F}" dt="2026-01-26T09:06:05.867" v="4226" actId="26606"/>
          <ac:spMkLst>
            <pc:docMk/>
            <pc:sldMk cId="4105975651" sldId="2145707872"/>
            <ac:spMk id="2" creationId="{11CCEDF0-79C2-17A4-4D7B-7877DCC41125}"/>
          </ac:spMkLst>
        </pc:spChg>
        <pc:spChg chg="del mod">
          <ac:chgData name="Van der Veken Liz" userId="9c9ff65c-c01a-4326-9e61-34d644bfc613" providerId="ADAL" clId="{E578AC8A-D58F-4D4F-99CE-E9D26674DF8F}" dt="2026-01-26T09:06:05.867" v="4226" actId="26606"/>
          <ac:spMkLst>
            <pc:docMk/>
            <pc:sldMk cId="4105975651" sldId="2145707872"/>
            <ac:spMk id="3" creationId="{E62F58EB-781F-E6BA-B668-4DBDC3EE88A2}"/>
          </ac:spMkLst>
        </pc:spChg>
        <pc:graphicFrameChg chg="add mod modGraphic">
          <ac:chgData name="Van der Veken Liz" userId="9c9ff65c-c01a-4326-9e61-34d644bfc613" providerId="ADAL" clId="{E578AC8A-D58F-4D4F-99CE-E9D26674DF8F}" dt="2026-01-26T09:09:08.836" v="4421" actId="20577"/>
          <ac:graphicFrameMkLst>
            <pc:docMk/>
            <pc:sldMk cId="4105975651" sldId="2145707872"/>
            <ac:graphicFrameMk id="5" creationId="{DC9F4AB1-5E77-68D2-7EF0-06509631398B}"/>
          </ac:graphicFrameMkLst>
        </pc:graphicFrameChg>
      </pc:sldChg>
      <pc:sldChg chg="modSp new mod ord">
        <pc:chgData name="Van der Veken Liz" userId="9c9ff65c-c01a-4326-9e61-34d644bfc613" providerId="ADAL" clId="{E578AC8A-D58F-4D4F-99CE-E9D26674DF8F}" dt="2026-01-26T09:57:31.322" v="4496"/>
        <pc:sldMkLst>
          <pc:docMk/>
          <pc:sldMk cId="200914087" sldId="2145707874"/>
        </pc:sldMkLst>
        <pc:spChg chg="mod">
          <ac:chgData name="Van der Veken Liz" userId="9c9ff65c-c01a-4326-9e61-34d644bfc613" providerId="ADAL" clId="{E578AC8A-D58F-4D4F-99CE-E9D26674DF8F}" dt="2026-01-15T13:58:46.134" v="1788" actId="20577"/>
          <ac:spMkLst>
            <pc:docMk/>
            <pc:sldMk cId="200914087" sldId="2145707874"/>
            <ac:spMk id="2" creationId="{EDC26C84-AA64-FDC6-3D35-D625F5A3F15B}"/>
          </ac:spMkLst>
        </pc:spChg>
        <pc:spChg chg="mod">
          <ac:chgData name="Van der Veken Liz" userId="9c9ff65c-c01a-4326-9e61-34d644bfc613" providerId="ADAL" clId="{E578AC8A-D58F-4D4F-99CE-E9D26674DF8F}" dt="2026-01-15T13:59:27.456" v="1860" actId="20577"/>
          <ac:spMkLst>
            <pc:docMk/>
            <pc:sldMk cId="200914087" sldId="2145707874"/>
            <ac:spMk id="3" creationId="{D44974B0-68F6-A6A7-38B1-CBED78C8178C}"/>
          </ac:spMkLst>
        </pc:spChg>
      </pc:sldChg>
      <pc:sldChg chg="modSp new mod">
        <pc:chgData name="Van der Veken Liz" userId="9c9ff65c-c01a-4326-9e61-34d644bfc613" providerId="ADAL" clId="{E578AC8A-D58F-4D4F-99CE-E9D26674DF8F}" dt="2026-01-23T15:59:20.028" v="4215" actId="6549"/>
        <pc:sldMkLst>
          <pc:docMk/>
          <pc:sldMk cId="2911091950" sldId="2145707877"/>
        </pc:sldMkLst>
        <pc:spChg chg="mod">
          <ac:chgData name="Van der Veken Liz" userId="9c9ff65c-c01a-4326-9e61-34d644bfc613" providerId="ADAL" clId="{E578AC8A-D58F-4D4F-99CE-E9D26674DF8F}" dt="2026-01-23T15:12:35.418" v="3537" actId="20577"/>
          <ac:spMkLst>
            <pc:docMk/>
            <pc:sldMk cId="2911091950" sldId="2145707877"/>
            <ac:spMk id="2" creationId="{CFCFC170-3B10-9AB4-48E5-12C33F55AE62}"/>
          </ac:spMkLst>
        </pc:spChg>
        <pc:spChg chg="mod">
          <ac:chgData name="Van der Veken Liz" userId="9c9ff65c-c01a-4326-9e61-34d644bfc613" providerId="ADAL" clId="{E578AC8A-D58F-4D4F-99CE-E9D26674DF8F}" dt="2026-01-23T15:59:20.028" v="4215" actId="6549"/>
          <ac:spMkLst>
            <pc:docMk/>
            <pc:sldMk cId="2911091950" sldId="2145707877"/>
            <ac:spMk id="3" creationId="{5EF59314-5B77-4951-BEC5-FB648039FA49}"/>
          </ac:spMkLst>
        </pc:spChg>
      </pc:sldChg>
    </pc:docChg>
  </pc:docChgLst>
  <pc:docChgLst>
    <pc:chgData name="Coessens Charlotte" userId="988cc5a6-ceb1-446a-adee-12dde87c1b9a" providerId="ADAL" clId="{FDBE0871-4F4E-48B4-BCC0-5C906DE82A4B}"/>
    <pc:docChg chg="undo custSel addSld delSld modSld sldOrd">
      <pc:chgData name="Coessens Charlotte" userId="988cc5a6-ceb1-446a-adee-12dde87c1b9a" providerId="ADAL" clId="{FDBE0871-4F4E-48B4-BCC0-5C906DE82A4B}" dt="2026-01-27T06:53:27.406" v="1402" actId="47"/>
      <pc:docMkLst>
        <pc:docMk/>
      </pc:docMkLst>
      <pc:sldChg chg="add del">
        <pc:chgData name="Coessens Charlotte" userId="988cc5a6-ceb1-446a-adee-12dde87c1b9a" providerId="ADAL" clId="{FDBE0871-4F4E-48B4-BCC0-5C906DE82A4B}" dt="2026-01-14T12:05:43.636" v="933"/>
        <pc:sldMkLst>
          <pc:docMk/>
          <pc:sldMk cId="3850491208" sldId="264"/>
        </pc:sldMkLst>
      </pc:sldChg>
      <pc:sldChg chg="modSp mod">
        <pc:chgData name="Coessens Charlotte" userId="988cc5a6-ceb1-446a-adee-12dde87c1b9a" providerId="ADAL" clId="{FDBE0871-4F4E-48B4-BCC0-5C906DE82A4B}" dt="2026-01-16T13:30:37.725" v="934" actId="6549"/>
        <pc:sldMkLst>
          <pc:docMk/>
          <pc:sldMk cId="3937758786" sldId="288"/>
        </pc:sldMkLst>
        <pc:spChg chg="mod">
          <ac:chgData name="Coessens Charlotte" userId="988cc5a6-ceb1-446a-adee-12dde87c1b9a" providerId="ADAL" clId="{FDBE0871-4F4E-48B4-BCC0-5C906DE82A4B}" dt="2026-01-16T13:30:37.725" v="934" actId="6549"/>
          <ac:spMkLst>
            <pc:docMk/>
            <pc:sldMk cId="3937758786" sldId="288"/>
            <ac:spMk id="3" creationId="{E6D777B9-786E-E291-817B-80174C5136C6}"/>
          </ac:spMkLst>
        </pc:spChg>
      </pc:sldChg>
      <pc:sldChg chg="modSp mod">
        <pc:chgData name="Coessens Charlotte" userId="988cc5a6-ceb1-446a-adee-12dde87c1b9a" providerId="ADAL" clId="{FDBE0871-4F4E-48B4-BCC0-5C906DE82A4B}" dt="2026-01-14T11:30:03.922" v="431" actId="255"/>
        <pc:sldMkLst>
          <pc:docMk/>
          <pc:sldMk cId="304693815" sldId="289"/>
        </pc:sldMkLst>
        <pc:spChg chg="mod">
          <ac:chgData name="Coessens Charlotte" userId="988cc5a6-ceb1-446a-adee-12dde87c1b9a" providerId="ADAL" clId="{FDBE0871-4F4E-48B4-BCC0-5C906DE82A4B}" dt="2026-01-14T11:29:25.373" v="379" actId="20577"/>
          <ac:spMkLst>
            <pc:docMk/>
            <pc:sldMk cId="304693815" sldId="289"/>
            <ac:spMk id="2" creationId="{2A9DFF20-ADEE-C1B7-10CE-152641B4251B}"/>
          </ac:spMkLst>
        </pc:spChg>
        <pc:spChg chg="mod">
          <ac:chgData name="Coessens Charlotte" userId="988cc5a6-ceb1-446a-adee-12dde87c1b9a" providerId="ADAL" clId="{FDBE0871-4F4E-48B4-BCC0-5C906DE82A4B}" dt="2026-01-14T11:30:03.922" v="431" actId="255"/>
          <ac:spMkLst>
            <pc:docMk/>
            <pc:sldMk cId="304693815" sldId="289"/>
            <ac:spMk id="3" creationId="{AB17855C-A455-71D6-2A40-8BEBC930CCFD}"/>
          </ac:spMkLst>
        </pc:spChg>
      </pc:sldChg>
      <pc:sldChg chg="add del">
        <pc:chgData name="Coessens Charlotte" userId="988cc5a6-ceb1-446a-adee-12dde87c1b9a" providerId="ADAL" clId="{FDBE0871-4F4E-48B4-BCC0-5C906DE82A4B}" dt="2026-01-14T12:05:43.636" v="933"/>
        <pc:sldMkLst>
          <pc:docMk/>
          <pc:sldMk cId="4070073700" sldId="324"/>
        </pc:sldMkLst>
      </pc:sldChg>
      <pc:sldChg chg="add">
        <pc:chgData name="Coessens Charlotte" userId="988cc5a6-ceb1-446a-adee-12dde87c1b9a" providerId="ADAL" clId="{FDBE0871-4F4E-48B4-BCC0-5C906DE82A4B}" dt="2026-01-14T12:05:43.636" v="933"/>
        <pc:sldMkLst>
          <pc:docMk/>
          <pc:sldMk cId="2884171173" sldId="325"/>
        </pc:sldMkLst>
      </pc:sldChg>
      <pc:sldChg chg="add del">
        <pc:chgData name="Coessens Charlotte" userId="988cc5a6-ceb1-446a-adee-12dde87c1b9a" providerId="ADAL" clId="{FDBE0871-4F4E-48B4-BCC0-5C906DE82A4B}" dt="2026-01-14T12:05:43.636" v="933"/>
        <pc:sldMkLst>
          <pc:docMk/>
          <pc:sldMk cId="2346433596" sldId="326"/>
        </pc:sldMkLst>
      </pc:sldChg>
      <pc:sldChg chg="modSp add del mod">
        <pc:chgData name="Coessens Charlotte" userId="988cc5a6-ceb1-446a-adee-12dde87c1b9a" providerId="ADAL" clId="{FDBE0871-4F4E-48B4-BCC0-5C906DE82A4B}" dt="2026-01-14T12:05:43.636" v="933"/>
        <pc:sldMkLst>
          <pc:docMk/>
          <pc:sldMk cId="1613512821" sldId="327"/>
        </pc:sldMkLst>
      </pc:sldChg>
      <pc:sldChg chg="add del">
        <pc:chgData name="Coessens Charlotte" userId="988cc5a6-ceb1-446a-adee-12dde87c1b9a" providerId="ADAL" clId="{FDBE0871-4F4E-48B4-BCC0-5C906DE82A4B}" dt="2026-01-14T12:05:43.636" v="933"/>
        <pc:sldMkLst>
          <pc:docMk/>
          <pc:sldMk cId="1528624708" sldId="328"/>
        </pc:sldMkLst>
      </pc:sldChg>
      <pc:sldChg chg="add del">
        <pc:chgData name="Coessens Charlotte" userId="988cc5a6-ceb1-446a-adee-12dde87c1b9a" providerId="ADAL" clId="{FDBE0871-4F4E-48B4-BCC0-5C906DE82A4B}" dt="2026-01-14T12:05:43.636" v="933"/>
        <pc:sldMkLst>
          <pc:docMk/>
          <pc:sldMk cId="2419146619" sldId="2145707775"/>
        </pc:sldMkLst>
      </pc:sldChg>
      <pc:sldChg chg="add del">
        <pc:chgData name="Coessens Charlotte" userId="988cc5a6-ceb1-446a-adee-12dde87c1b9a" providerId="ADAL" clId="{FDBE0871-4F4E-48B4-BCC0-5C906DE82A4B}" dt="2026-01-14T12:05:43.636" v="933"/>
        <pc:sldMkLst>
          <pc:docMk/>
          <pc:sldMk cId="3249521860" sldId="2145707776"/>
        </pc:sldMkLst>
      </pc:sldChg>
      <pc:sldChg chg="addSp delSp modSp mod modClrScheme chgLayout">
        <pc:chgData name="Coessens Charlotte" userId="988cc5a6-ceb1-446a-adee-12dde87c1b9a" providerId="ADAL" clId="{FDBE0871-4F4E-48B4-BCC0-5C906DE82A4B}" dt="2026-01-23T14:25:17.811" v="1344" actId="20577"/>
        <pc:sldMkLst>
          <pc:docMk/>
          <pc:sldMk cId="2300903692" sldId="2145707780"/>
        </pc:sldMkLst>
        <pc:spChg chg="mod">
          <ac:chgData name="Coessens Charlotte" userId="988cc5a6-ceb1-446a-adee-12dde87c1b9a" providerId="ADAL" clId="{FDBE0871-4F4E-48B4-BCC0-5C906DE82A4B}" dt="2026-01-23T13:34:58.598" v="1240" actId="20577"/>
          <ac:spMkLst>
            <pc:docMk/>
            <pc:sldMk cId="2300903692" sldId="2145707780"/>
            <ac:spMk id="2" creationId="{B79583F2-14BD-94EF-D020-1D5E96EE3AE9}"/>
          </ac:spMkLst>
        </pc:spChg>
        <pc:spChg chg="mod">
          <ac:chgData name="Coessens Charlotte" userId="988cc5a6-ceb1-446a-adee-12dde87c1b9a" providerId="ADAL" clId="{FDBE0871-4F4E-48B4-BCC0-5C906DE82A4B}" dt="2026-01-23T13:32:11.485" v="1213" actId="20577"/>
          <ac:spMkLst>
            <pc:docMk/>
            <pc:sldMk cId="2300903692" sldId="2145707780"/>
            <ac:spMk id="5" creationId="{EAB3A71C-1034-7CFF-39C9-0EE369DB1FA2}"/>
          </ac:spMkLst>
        </pc:spChg>
        <pc:spChg chg="add mod">
          <ac:chgData name="Coessens Charlotte" userId="988cc5a6-ceb1-446a-adee-12dde87c1b9a" providerId="ADAL" clId="{FDBE0871-4F4E-48B4-BCC0-5C906DE82A4B}" dt="2026-01-23T14:25:17.811" v="1344" actId="20577"/>
          <ac:spMkLst>
            <pc:docMk/>
            <pc:sldMk cId="2300903692" sldId="2145707780"/>
            <ac:spMk id="9" creationId="{C8FAC631-A3DB-43C5-1E7D-DE3DBDA5C66B}"/>
          </ac:spMkLst>
        </pc:spChg>
        <pc:graphicFrameChg chg="add mod ord modGraphic">
          <ac:chgData name="Coessens Charlotte" userId="988cc5a6-ceb1-446a-adee-12dde87c1b9a" providerId="ADAL" clId="{FDBE0871-4F4E-48B4-BCC0-5C906DE82A4B}" dt="2026-01-14T11:54:11.503" v="856" actId="14100"/>
          <ac:graphicFrameMkLst>
            <pc:docMk/>
            <pc:sldMk cId="2300903692" sldId="2145707780"/>
            <ac:graphicFrameMk id="8" creationId="{66590D98-E1D6-046E-5048-68FB62AA70F0}"/>
          </ac:graphicFrameMkLst>
        </pc:graphicFrameChg>
      </pc:sldChg>
      <pc:sldChg chg="add">
        <pc:chgData name="Coessens Charlotte" userId="988cc5a6-ceb1-446a-adee-12dde87c1b9a" providerId="ADAL" clId="{FDBE0871-4F4E-48B4-BCC0-5C906DE82A4B}" dt="2026-01-23T13:29:45.266" v="1175"/>
        <pc:sldMkLst>
          <pc:docMk/>
          <pc:sldMk cId="2981682705" sldId="2145707781"/>
        </pc:sldMkLst>
      </pc:sldChg>
      <pc:sldChg chg="delSp modSp mod">
        <pc:chgData name="Coessens Charlotte" userId="988cc5a6-ceb1-446a-adee-12dde87c1b9a" providerId="ADAL" clId="{FDBE0871-4F4E-48B4-BCC0-5C906DE82A4B}" dt="2026-01-14T11:28:55.883" v="360" actId="478"/>
        <pc:sldMkLst>
          <pc:docMk/>
          <pc:sldMk cId="120267998" sldId="2145707793"/>
        </pc:sldMkLst>
        <pc:spChg chg="mod">
          <ac:chgData name="Coessens Charlotte" userId="988cc5a6-ceb1-446a-adee-12dde87c1b9a" providerId="ADAL" clId="{FDBE0871-4F4E-48B4-BCC0-5C906DE82A4B}" dt="2026-01-14T11:28:52.848" v="359" actId="20577"/>
          <ac:spMkLst>
            <pc:docMk/>
            <pc:sldMk cId="120267998" sldId="2145707793"/>
            <ac:spMk id="2" creationId="{835A66EC-B978-20A0-F43D-3C1CA873FF77}"/>
          </ac:spMkLst>
        </pc:spChg>
      </pc:sldChg>
      <pc:sldChg chg="del">
        <pc:chgData name="Coessens Charlotte" userId="988cc5a6-ceb1-446a-adee-12dde87c1b9a" providerId="ADAL" clId="{FDBE0871-4F4E-48B4-BCC0-5C906DE82A4B}" dt="2026-01-27T06:53:27.406" v="1402" actId="47"/>
        <pc:sldMkLst>
          <pc:docMk/>
          <pc:sldMk cId="3009808980" sldId="2145707832"/>
        </pc:sldMkLst>
      </pc:sldChg>
      <pc:sldChg chg="modSp add del mod">
        <pc:chgData name="Coessens Charlotte" userId="988cc5a6-ceb1-446a-adee-12dde87c1b9a" providerId="ADAL" clId="{FDBE0871-4F4E-48B4-BCC0-5C906DE82A4B}" dt="2026-01-14T12:05:43.636" v="933"/>
        <pc:sldMkLst>
          <pc:docMk/>
          <pc:sldMk cId="1526481793" sldId="2145707840"/>
        </pc:sldMkLst>
      </pc:sldChg>
      <pc:sldChg chg="add del">
        <pc:chgData name="Coessens Charlotte" userId="988cc5a6-ceb1-446a-adee-12dde87c1b9a" providerId="ADAL" clId="{FDBE0871-4F4E-48B4-BCC0-5C906DE82A4B}" dt="2026-01-14T12:05:43.636" v="933"/>
        <pc:sldMkLst>
          <pc:docMk/>
          <pc:sldMk cId="2340546010" sldId="2145707848"/>
        </pc:sldMkLst>
      </pc:sldChg>
      <pc:sldChg chg="modSp add del mod">
        <pc:chgData name="Coessens Charlotte" userId="988cc5a6-ceb1-446a-adee-12dde87c1b9a" providerId="ADAL" clId="{FDBE0871-4F4E-48B4-BCC0-5C906DE82A4B}" dt="2026-01-23T14:54:29.102" v="1400" actId="113"/>
        <pc:sldMkLst>
          <pc:docMk/>
          <pc:sldMk cId="2264453303" sldId="2145707849"/>
        </pc:sldMkLst>
        <pc:spChg chg="mod">
          <ac:chgData name="Coessens Charlotte" userId="988cc5a6-ceb1-446a-adee-12dde87c1b9a" providerId="ADAL" clId="{FDBE0871-4F4E-48B4-BCC0-5C906DE82A4B}" dt="2026-01-23T14:54:29.102" v="1400" actId="113"/>
          <ac:spMkLst>
            <pc:docMk/>
            <pc:sldMk cId="2264453303" sldId="2145707849"/>
            <ac:spMk id="3" creationId="{AED4021A-F813-C618-1536-B48C765F6971}"/>
          </ac:spMkLst>
        </pc:spChg>
      </pc:sldChg>
      <pc:sldChg chg="modSp mod">
        <pc:chgData name="Coessens Charlotte" userId="988cc5a6-ceb1-446a-adee-12dde87c1b9a" providerId="ADAL" clId="{FDBE0871-4F4E-48B4-BCC0-5C906DE82A4B}" dt="2026-01-23T13:38:05.048" v="1242" actId="20577"/>
        <pc:sldMkLst>
          <pc:docMk/>
          <pc:sldMk cId="3753403596" sldId="2145707850"/>
        </pc:sldMkLst>
        <pc:spChg chg="mod">
          <ac:chgData name="Coessens Charlotte" userId="988cc5a6-ceb1-446a-adee-12dde87c1b9a" providerId="ADAL" clId="{FDBE0871-4F4E-48B4-BCC0-5C906DE82A4B}" dt="2026-01-23T13:38:05.048" v="1242" actId="20577"/>
          <ac:spMkLst>
            <pc:docMk/>
            <pc:sldMk cId="3753403596" sldId="2145707850"/>
            <ac:spMk id="3" creationId="{9704FF0B-0DFB-8D45-167C-03FC71AD7886}"/>
          </ac:spMkLst>
        </pc:spChg>
      </pc:sldChg>
      <pc:sldChg chg="modSp add mod ord">
        <pc:chgData name="Coessens Charlotte" userId="988cc5a6-ceb1-446a-adee-12dde87c1b9a" providerId="ADAL" clId="{FDBE0871-4F4E-48B4-BCC0-5C906DE82A4B}" dt="2026-01-23T12:30:33.745" v="1142" actId="20577"/>
        <pc:sldMkLst>
          <pc:docMk/>
          <pc:sldMk cId="774367280" sldId="2145707863"/>
        </pc:sldMkLst>
        <pc:spChg chg="mod">
          <ac:chgData name="Coessens Charlotte" userId="988cc5a6-ceb1-446a-adee-12dde87c1b9a" providerId="ADAL" clId="{FDBE0871-4F4E-48B4-BCC0-5C906DE82A4B}" dt="2026-01-23T12:30:33.745" v="1142" actId="20577"/>
          <ac:spMkLst>
            <pc:docMk/>
            <pc:sldMk cId="774367280" sldId="2145707863"/>
            <ac:spMk id="3" creationId="{66325666-DA27-54F1-D841-9E6E17F5C495}"/>
          </ac:spMkLst>
        </pc:spChg>
      </pc:sldChg>
      <pc:sldChg chg="add">
        <pc:chgData name="Coessens Charlotte" userId="988cc5a6-ceb1-446a-adee-12dde87c1b9a" providerId="ADAL" clId="{FDBE0871-4F4E-48B4-BCC0-5C906DE82A4B}" dt="2026-01-14T12:05:43.636" v="933"/>
        <pc:sldMkLst>
          <pc:docMk/>
          <pc:sldMk cId="129147148" sldId="2145707869"/>
        </pc:sldMkLst>
      </pc:sldChg>
      <pc:sldChg chg="add">
        <pc:chgData name="Coessens Charlotte" userId="988cc5a6-ceb1-446a-adee-12dde87c1b9a" providerId="ADAL" clId="{FDBE0871-4F4E-48B4-BCC0-5C906DE82A4B}" dt="2026-01-14T12:05:43.636" v="933"/>
        <pc:sldMkLst>
          <pc:docMk/>
          <pc:sldMk cId="4056826868" sldId="2145707870"/>
        </pc:sldMkLst>
      </pc:sldChg>
      <pc:sldChg chg="modSp add del mod">
        <pc:chgData name="Coessens Charlotte" userId="988cc5a6-ceb1-446a-adee-12dde87c1b9a" providerId="ADAL" clId="{FDBE0871-4F4E-48B4-BCC0-5C906DE82A4B}" dt="2026-01-23T12:31:50.970" v="1145" actId="47"/>
        <pc:sldMkLst>
          <pc:docMk/>
          <pc:sldMk cId="200914087" sldId="2145707874"/>
        </pc:sldMkLst>
        <pc:spChg chg="mod">
          <ac:chgData name="Coessens Charlotte" userId="988cc5a6-ceb1-446a-adee-12dde87c1b9a" providerId="ADAL" clId="{FDBE0871-4F4E-48B4-BCC0-5C906DE82A4B}" dt="2026-01-16T14:05:37.149" v="1135" actId="20577"/>
          <ac:spMkLst>
            <pc:docMk/>
            <pc:sldMk cId="200914087" sldId="2145707874"/>
            <ac:spMk id="2" creationId="{EDC26C84-AA64-FDC6-3D35-D625F5A3F15B}"/>
          </ac:spMkLst>
        </pc:spChg>
        <pc:spChg chg="mod">
          <ac:chgData name="Coessens Charlotte" userId="988cc5a6-ceb1-446a-adee-12dde87c1b9a" providerId="ADAL" clId="{FDBE0871-4F4E-48B4-BCC0-5C906DE82A4B}" dt="2026-01-16T14:05:49.020" v="1141" actId="6549"/>
          <ac:spMkLst>
            <pc:docMk/>
            <pc:sldMk cId="200914087" sldId="2145707874"/>
            <ac:spMk id="3" creationId="{D44974B0-68F6-A6A7-38B1-CBED78C8178C}"/>
          </ac:spMkLst>
        </pc:spChg>
      </pc:sldChg>
      <pc:sldChg chg="addSp delSp modSp add mod ord">
        <pc:chgData name="Coessens Charlotte" userId="988cc5a6-ceb1-446a-adee-12dde87c1b9a" providerId="ADAL" clId="{FDBE0871-4F4E-48B4-BCC0-5C906DE82A4B}" dt="2026-01-23T14:21:30.479" v="1343" actId="313"/>
        <pc:sldMkLst>
          <pc:docMk/>
          <pc:sldMk cId="399196896" sldId="2145707876"/>
        </pc:sldMkLst>
        <pc:spChg chg="mod">
          <ac:chgData name="Coessens Charlotte" userId="988cc5a6-ceb1-446a-adee-12dde87c1b9a" providerId="ADAL" clId="{FDBE0871-4F4E-48B4-BCC0-5C906DE82A4B}" dt="2026-01-23T14:13:51.880" v="1303" actId="20577"/>
          <ac:spMkLst>
            <pc:docMk/>
            <pc:sldMk cId="399196896" sldId="2145707876"/>
            <ac:spMk id="2" creationId="{CA7AA724-9063-2479-354C-4B9F7B15F633}"/>
          </ac:spMkLst>
        </pc:spChg>
        <pc:spChg chg="mod">
          <ac:chgData name="Coessens Charlotte" userId="988cc5a6-ceb1-446a-adee-12dde87c1b9a" providerId="ADAL" clId="{FDBE0871-4F4E-48B4-BCC0-5C906DE82A4B}" dt="2026-01-23T14:21:30.479" v="1343" actId="313"/>
          <ac:spMkLst>
            <pc:docMk/>
            <pc:sldMk cId="399196896" sldId="2145707876"/>
            <ac:spMk id="3" creationId="{0FBE2D37-A036-2820-86B6-1DF0747B9CC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4BF0C-40CD-471C-BB5D-C475CDE9C7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72E81-0EDE-4515-A240-BA5211C5AD55}">
      <dgm:prSet/>
      <dgm:spPr/>
      <dgm:t>
        <a:bodyPr/>
        <a:lstStyle/>
        <a:p>
          <a:r>
            <a:rPr lang="nl-NL" dirty="0"/>
            <a:t>Voor Zorgbudget zwaar zorgbehoevenden: </a:t>
          </a:r>
          <a:endParaRPr lang="en-US" dirty="0"/>
        </a:p>
      </dgm:t>
    </dgm:pt>
    <dgm:pt modelId="{A3CFA94F-CC6B-4A6D-BC22-000B782554F7}" type="parTrans" cxnId="{D4070ECD-3C7F-4803-9BF9-CB405E5D38B0}">
      <dgm:prSet/>
      <dgm:spPr/>
      <dgm:t>
        <a:bodyPr/>
        <a:lstStyle/>
        <a:p>
          <a:endParaRPr lang="en-US"/>
        </a:p>
      </dgm:t>
    </dgm:pt>
    <dgm:pt modelId="{A0B41EF3-F431-4746-98D9-A30B05382B69}" type="sibTrans" cxnId="{D4070ECD-3C7F-4803-9BF9-CB405E5D38B0}">
      <dgm:prSet/>
      <dgm:spPr/>
      <dgm:t>
        <a:bodyPr/>
        <a:lstStyle/>
        <a:p>
          <a:endParaRPr lang="en-US"/>
        </a:p>
      </dgm:t>
    </dgm:pt>
    <dgm:pt modelId="{95E2112F-ABD8-4E73-92E5-9FA54FAEF92F}">
      <dgm:prSet/>
      <dgm:spPr/>
      <dgm:t>
        <a:bodyPr/>
        <a:lstStyle/>
        <a:p>
          <a:r>
            <a:rPr lang="nl-NL" dirty="0"/>
            <a:t>Vraag vanuit de Vlaamse zorgkas </a:t>
          </a:r>
          <a:endParaRPr lang="en-US" dirty="0"/>
        </a:p>
      </dgm:t>
    </dgm:pt>
    <dgm:pt modelId="{4ACA42B3-1ED1-456E-859B-46253FF25228}" type="parTrans" cxnId="{55E05EE3-FFE3-4C4D-A0AC-688E4891FED1}">
      <dgm:prSet/>
      <dgm:spPr/>
      <dgm:t>
        <a:bodyPr/>
        <a:lstStyle/>
        <a:p>
          <a:endParaRPr lang="en-US"/>
        </a:p>
      </dgm:t>
    </dgm:pt>
    <dgm:pt modelId="{71FC6EEB-9FD5-4F9F-A570-ACFB580416EA}" type="sibTrans" cxnId="{55E05EE3-FFE3-4C4D-A0AC-688E4891FED1}">
      <dgm:prSet/>
      <dgm:spPr/>
      <dgm:t>
        <a:bodyPr/>
        <a:lstStyle/>
        <a:p>
          <a:endParaRPr lang="en-US"/>
        </a:p>
      </dgm:t>
    </dgm:pt>
    <dgm:pt modelId="{FFC83EFF-3515-454B-8E4C-4928E9EAE5A9}">
      <dgm:prSet/>
      <dgm:spPr/>
      <dgm:t>
        <a:bodyPr/>
        <a:lstStyle/>
        <a:p>
          <a:r>
            <a:rPr lang="nl-NL" dirty="0"/>
            <a:t>Tijdens huisbezoek op vraag van de partner van de zorgbehoevende</a:t>
          </a:r>
          <a:endParaRPr lang="en-US" dirty="0"/>
        </a:p>
      </dgm:t>
    </dgm:pt>
    <dgm:pt modelId="{9BF88BF8-1D92-45FF-84DB-58F1C8495D61}" type="parTrans" cxnId="{495D0122-F817-4F6C-9D13-E65DD3037787}">
      <dgm:prSet/>
      <dgm:spPr/>
      <dgm:t>
        <a:bodyPr/>
        <a:lstStyle/>
        <a:p>
          <a:endParaRPr lang="en-US"/>
        </a:p>
      </dgm:t>
    </dgm:pt>
    <dgm:pt modelId="{0F34C174-C7F7-4802-A14D-89E683909FEA}" type="sibTrans" cxnId="{495D0122-F817-4F6C-9D13-E65DD3037787}">
      <dgm:prSet/>
      <dgm:spPr/>
      <dgm:t>
        <a:bodyPr/>
        <a:lstStyle/>
        <a:p>
          <a:endParaRPr lang="en-US"/>
        </a:p>
      </dgm:t>
    </dgm:pt>
    <dgm:pt modelId="{96D2A303-492A-4FB4-AB50-5753EF0B326E}">
      <dgm:prSet/>
      <dgm:spPr/>
      <dgm:t>
        <a:bodyPr/>
        <a:lstStyle/>
        <a:p>
          <a:r>
            <a:rPr lang="nl-BE" dirty="0"/>
            <a:t>Voor Zorgbudget voor ouderen met een zorgnood:  </a:t>
          </a:r>
          <a:endParaRPr lang="en-US" dirty="0"/>
        </a:p>
      </dgm:t>
    </dgm:pt>
    <dgm:pt modelId="{855E3698-C9DB-4827-8844-937CFFFFDB6D}" type="parTrans" cxnId="{418295B6-438A-457F-8147-4343A88935FD}">
      <dgm:prSet/>
      <dgm:spPr/>
      <dgm:t>
        <a:bodyPr/>
        <a:lstStyle/>
        <a:p>
          <a:endParaRPr lang="en-US"/>
        </a:p>
      </dgm:t>
    </dgm:pt>
    <dgm:pt modelId="{86598ECE-6F11-4A2D-9EF4-DA00D8F9A457}" type="sibTrans" cxnId="{418295B6-438A-457F-8147-4343A88935FD}">
      <dgm:prSet/>
      <dgm:spPr/>
      <dgm:t>
        <a:bodyPr/>
        <a:lstStyle/>
        <a:p>
          <a:endParaRPr lang="en-US"/>
        </a:p>
      </dgm:t>
    </dgm:pt>
    <dgm:pt modelId="{F293F54C-96F0-4336-87AA-77DFE26AFE4D}">
      <dgm:prSet/>
      <dgm:spPr/>
      <dgm:t>
        <a:bodyPr/>
        <a:lstStyle/>
        <a:p>
          <a:r>
            <a:rPr lang="nl-BE" dirty="0"/>
            <a:t>Geen rechtstreekse vraag tot indicatiestelling vanuit een zorgkas</a:t>
          </a:r>
          <a:endParaRPr lang="en-US" dirty="0"/>
        </a:p>
      </dgm:t>
    </dgm:pt>
    <dgm:pt modelId="{692F0179-295B-4B46-8D4B-CFFF72C011E5}" type="parTrans" cxnId="{1E924457-6F0D-4AD2-B581-53810ECA155A}">
      <dgm:prSet/>
      <dgm:spPr/>
      <dgm:t>
        <a:bodyPr/>
        <a:lstStyle/>
        <a:p>
          <a:endParaRPr lang="en-US"/>
        </a:p>
      </dgm:t>
    </dgm:pt>
    <dgm:pt modelId="{FAEF5E41-559E-489B-87DE-09C090F5DFC3}" type="sibTrans" cxnId="{1E924457-6F0D-4AD2-B581-53810ECA155A}">
      <dgm:prSet/>
      <dgm:spPr/>
      <dgm:t>
        <a:bodyPr/>
        <a:lstStyle/>
        <a:p>
          <a:endParaRPr lang="en-US"/>
        </a:p>
      </dgm:t>
    </dgm:pt>
    <dgm:pt modelId="{957A4AE3-89AE-4573-9ADF-33C7223D5978}">
      <dgm:prSet/>
      <dgm:spPr/>
      <dgm:t>
        <a:bodyPr/>
        <a:lstStyle/>
        <a:p>
          <a:r>
            <a:rPr lang="nl-BE" dirty="0"/>
            <a:t>Wel tijdens huisbezoek op vraag van de partner van de zorgbehoevende</a:t>
          </a:r>
          <a:endParaRPr lang="en-US" dirty="0"/>
        </a:p>
      </dgm:t>
    </dgm:pt>
    <dgm:pt modelId="{CF7D02DF-406E-4E3B-9C73-C829F8C73C33}" type="parTrans" cxnId="{8EB3E636-0C22-4D5B-8364-95E7D0D3138A}">
      <dgm:prSet/>
      <dgm:spPr/>
      <dgm:t>
        <a:bodyPr/>
        <a:lstStyle/>
        <a:p>
          <a:endParaRPr lang="en-US"/>
        </a:p>
      </dgm:t>
    </dgm:pt>
    <dgm:pt modelId="{812AADE1-31B8-4871-B1E9-5432054B112D}" type="sibTrans" cxnId="{8EB3E636-0C22-4D5B-8364-95E7D0D3138A}">
      <dgm:prSet/>
      <dgm:spPr/>
      <dgm:t>
        <a:bodyPr/>
        <a:lstStyle/>
        <a:p>
          <a:endParaRPr lang="en-US"/>
        </a:p>
      </dgm:t>
    </dgm:pt>
    <dgm:pt modelId="{2D2B08E1-8089-42F7-9111-681A06CE7F6E}" type="pres">
      <dgm:prSet presAssocID="{B5F4BF0C-40CD-471C-BB5D-C475CDE9C7E1}" presName="linear" presStyleCnt="0">
        <dgm:presLayoutVars>
          <dgm:dir/>
          <dgm:animLvl val="lvl"/>
          <dgm:resizeHandles val="exact"/>
        </dgm:presLayoutVars>
      </dgm:prSet>
      <dgm:spPr/>
    </dgm:pt>
    <dgm:pt modelId="{B1853D24-525B-47CE-A7E7-70AC4468303E}" type="pres">
      <dgm:prSet presAssocID="{9F772E81-0EDE-4515-A240-BA5211C5AD55}" presName="parentLin" presStyleCnt="0"/>
      <dgm:spPr/>
    </dgm:pt>
    <dgm:pt modelId="{5970CBC7-0410-41D1-A780-81BB7D843BBF}" type="pres">
      <dgm:prSet presAssocID="{9F772E81-0EDE-4515-A240-BA5211C5AD55}" presName="parentLeftMargin" presStyleLbl="node1" presStyleIdx="0" presStyleCnt="2"/>
      <dgm:spPr/>
    </dgm:pt>
    <dgm:pt modelId="{9923C4AA-73B2-41AF-BB07-6B2C5B29BDDF}" type="pres">
      <dgm:prSet presAssocID="{9F772E81-0EDE-4515-A240-BA5211C5AD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D3F2CF-60C5-4EE2-A4A7-8F8A29E27B6E}" type="pres">
      <dgm:prSet presAssocID="{9F772E81-0EDE-4515-A240-BA5211C5AD55}" presName="negativeSpace" presStyleCnt="0"/>
      <dgm:spPr/>
    </dgm:pt>
    <dgm:pt modelId="{C59C38BE-AEE6-44A0-A9EC-ABEFA1083E59}" type="pres">
      <dgm:prSet presAssocID="{9F772E81-0EDE-4515-A240-BA5211C5AD55}" presName="childText" presStyleLbl="conFgAcc1" presStyleIdx="0" presStyleCnt="2">
        <dgm:presLayoutVars>
          <dgm:bulletEnabled val="1"/>
        </dgm:presLayoutVars>
      </dgm:prSet>
      <dgm:spPr/>
    </dgm:pt>
    <dgm:pt modelId="{067B6387-5788-41C6-9E89-EA3F8227CEFA}" type="pres">
      <dgm:prSet presAssocID="{A0B41EF3-F431-4746-98D9-A30B05382B69}" presName="spaceBetweenRectangles" presStyleCnt="0"/>
      <dgm:spPr/>
    </dgm:pt>
    <dgm:pt modelId="{0607A4F3-EBF0-4051-9B6E-3516FDF49269}" type="pres">
      <dgm:prSet presAssocID="{96D2A303-492A-4FB4-AB50-5753EF0B326E}" presName="parentLin" presStyleCnt="0"/>
      <dgm:spPr/>
    </dgm:pt>
    <dgm:pt modelId="{A5635F73-BD67-40EB-9FF2-3820E45B5CA5}" type="pres">
      <dgm:prSet presAssocID="{96D2A303-492A-4FB4-AB50-5753EF0B326E}" presName="parentLeftMargin" presStyleLbl="node1" presStyleIdx="0" presStyleCnt="2"/>
      <dgm:spPr/>
    </dgm:pt>
    <dgm:pt modelId="{0C982D35-E45A-44A0-8B4A-59A0F931FDF6}" type="pres">
      <dgm:prSet presAssocID="{96D2A303-492A-4FB4-AB50-5753EF0B32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48CB553-E491-4178-9246-C3A6F3C381FB}" type="pres">
      <dgm:prSet presAssocID="{96D2A303-492A-4FB4-AB50-5753EF0B326E}" presName="negativeSpace" presStyleCnt="0"/>
      <dgm:spPr/>
    </dgm:pt>
    <dgm:pt modelId="{FE1A7378-D2CA-4DC0-96AC-28630A935677}" type="pres">
      <dgm:prSet presAssocID="{96D2A303-492A-4FB4-AB50-5753EF0B32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95D0122-F817-4F6C-9D13-E65DD3037787}" srcId="{9F772E81-0EDE-4515-A240-BA5211C5AD55}" destId="{FFC83EFF-3515-454B-8E4C-4928E9EAE5A9}" srcOrd="1" destOrd="0" parTransId="{9BF88BF8-1D92-45FF-84DB-58F1C8495D61}" sibTransId="{0F34C174-C7F7-4802-A14D-89E683909FEA}"/>
    <dgm:cxn modelId="{9581D82D-4182-477D-A71B-161BF2F8C691}" type="presOf" srcId="{B5F4BF0C-40CD-471C-BB5D-C475CDE9C7E1}" destId="{2D2B08E1-8089-42F7-9111-681A06CE7F6E}" srcOrd="0" destOrd="0" presId="urn:microsoft.com/office/officeart/2005/8/layout/list1"/>
    <dgm:cxn modelId="{DF9E102E-C749-4B41-8C0F-E4AD18C939AE}" type="presOf" srcId="{9F772E81-0EDE-4515-A240-BA5211C5AD55}" destId="{9923C4AA-73B2-41AF-BB07-6B2C5B29BDDF}" srcOrd="1" destOrd="0" presId="urn:microsoft.com/office/officeart/2005/8/layout/list1"/>
    <dgm:cxn modelId="{8EB3E636-0C22-4D5B-8364-95E7D0D3138A}" srcId="{96D2A303-492A-4FB4-AB50-5753EF0B326E}" destId="{957A4AE3-89AE-4573-9ADF-33C7223D5978}" srcOrd="1" destOrd="0" parTransId="{CF7D02DF-406E-4E3B-9C73-C829F8C73C33}" sibTransId="{812AADE1-31B8-4871-B1E9-5432054B112D}"/>
    <dgm:cxn modelId="{7165AD3C-9F65-4FA4-8140-3065B7DF1508}" type="presOf" srcId="{96D2A303-492A-4FB4-AB50-5753EF0B326E}" destId="{A5635F73-BD67-40EB-9FF2-3820E45B5CA5}" srcOrd="0" destOrd="0" presId="urn:microsoft.com/office/officeart/2005/8/layout/list1"/>
    <dgm:cxn modelId="{166F5764-3E4F-48C5-B9F4-8825998F26DB}" type="presOf" srcId="{F293F54C-96F0-4336-87AA-77DFE26AFE4D}" destId="{FE1A7378-D2CA-4DC0-96AC-28630A935677}" srcOrd="0" destOrd="0" presId="urn:microsoft.com/office/officeart/2005/8/layout/list1"/>
    <dgm:cxn modelId="{25E18244-12AD-4C36-B722-FA119DBA09C7}" type="presOf" srcId="{957A4AE3-89AE-4573-9ADF-33C7223D5978}" destId="{FE1A7378-D2CA-4DC0-96AC-28630A935677}" srcOrd="0" destOrd="1" presId="urn:microsoft.com/office/officeart/2005/8/layout/list1"/>
    <dgm:cxn modelId="{6976D146-6B04-4CCD-82EF-4452BFACD8F6}" type="presOf" srcId="{95E2112F-ABD8-4E73-92E5-9FA54FAEF92F}" destId="{C59C38BE-AEE6-44A0-A9EC-ABEFA1083E59}" srcOrd="0" destOrd="0" presId="urn:microsoft.com/office/officeart/2005/8/layout/list1"/>
    <dgm:cxn modelId="{8E6E7767-B082-47E7-A26C-6EECEF422A05}" type="presOf" srcId="{FFC83EFF-3515-454B-8E4C-4928E9EAE5A9}" destId="{C59C38BE-AEE6-44A0-A9EC-ABEFA1083E59}" srcOrd="0" destOrd="1" presId="urn:microsoft.com/office/officeart/2005/8/layout/list1"/>
    <dgm:cxn modelId="{1E924457-6F0D-4AD2-B581-53810ECA155A}" srcId="{96D2A303-492A-4FB4-AB50-5753EF0B326E}" destId="{F293F54C-96F0-4336-87AA-77DFE26AFE4D}" srcOrd="0" destOrd="0" parTransId="{692F0179-295B-4B46-8D4B-CFFF72C011E5}" sibTransId="{FAEF5E41-559E-489B-87DE-09C090F5DFC3}"/>
    <dgm:cxn modelId="{6B9C2097-7FE7-4D6C-AF45-199C4CE03C2E}" type="presOf" srcId="{9F772E81-0EDE-4515-A240-BA5211C5AD55}" destId="{5970CBC7-0410-41D1-A780-81BB7D843BBF}" srcOrd="0" destOrd="0" presId="urn:microsoft.com/office/officeart/2005/8/layout/list1"/>
    <dgm:cxn modelId="{418295B6-438A-457F-8147-4343A88935FD}" srcId="{B5F4BF0C-40CD-471C-BB5D-C475CDE9C7E1}" destId="{96D2A303-492A-4FB4-AB50-5753EF0B326E}" srcOrd="1" destOrd="0" parTransId="{855E3698-C9DB-4827-8844-937CFFFFDB6D}" sibTransId="{86598ECE-6F11-4A2D-9EF4-DA00D8F9A457}"/>
    <dgm:cxn modelId="{ABA2BBB7-8D84-4B44-B036-F504FE4E27D2}" type="presOf" srcId="{96D2A303-492A-4FB4-AB50-5753EF0B326E}" destId="{0C982D35-E45A-44A0-8B4A-59A0F931FDF6}" srcOrd="1" destOrd="0" presId="urn:microsoft.com/office/officeart/2005/8/layout/list1"/>
    <dgm:cxn modelId="{D4070ECD-3C7F-4803-9BF9-CB405E5D38B0}" srcId="{B5F4BF0C-40CD-471C-BB5D-C475CDE9C7E1}" destId="{9F772E81-0EDE-4515-A240-BA5211C5AD55}" srcOrd="0" destOrd="0" parTransId="{A3CFA94F-CC6B-4A6D-BC22-000B782554F7}" sibTransId="{A0B41EF3-F431-4746-98D9-A30B05382B69}"/>
    <dgm:cxn modelId="{55E05EE3-FFE3-4C4D-A0AC-688E4891FED1}" srcId="{9F772E81-0EDE-4515-A240-BA5211C5AD55}" destId="{95E2112F-ABD8-4E73-92E5-9FA54FAEF92F}" srcOrd="0" destOrd="0" parTransId="{4ACA42B3-1ED1-456E-859B-46253FF25228}" sibTransId="{71FC6EEB-9FD5-4F9F-A570-ACFB580416EA}"/>
    <dgm:cxn modelId="{15E20772-60AD-4D2E-B3B1-24E0A62371FD}" type="presParOf" srcId="{2D2B08E1-8089-42F7-9111-681A06CE7F6E}" destId="{B1853D24-525B-47CE-A7E7-70AC4468303E}" srcOrd="0" destOrd="0" presId="urn:microsoft.com/office/officeart/2005/8/layout/list1"/>
    <dgm:cxn modelId="{0639630E-9535-48E5-AA99-6B00AC1E3290}" type="presParOf" srcId="{B1853D24-525B-47CE-A7E7-70AC4468303E}" destId="{5970CBC7-0410-41D1-A780-81BB7D843BBF}" srcOrd="0" destOrd="0" presId="urn:microsoft.com/office/officeart/2005/8/layout/list1"/>
    <dgm:cxn modelId="{76C7E910-8228-4635-8E08-1F66F0B272ED}" type="presParOf" srcId="{B1853D24-525B-47CE-A7E7-70AC4468303E}" destId="{9923C4AA-73B2-41AF-BB07-6B2C5B29BDDF}" srcOrd="1" destOrd="0" presId="urn:microsoft.com/office/officeart/2005/8/layout/list1"/>
    <dgm:cxn modelId="{689FB8C1-5A09-4ACF-83C0-311BE674596F}" type="presParOf" srcId="{2D2B08E1-8089-42F7-9111-681A06CE7F6E}" destId="{A0D3F2CF-60C5-4EE2-A4A7-8F8A29E27B6E}" srcOrd="1" destOrd="0" presId="urn:microsoft.com/office/officeart/2005/8/layout/list1"/>
    <dgm:cxn modelId="{E5FE27D1-91A2-4299-B341-77205E611C22}" type="presParOf" srcId="{2D2B08E1-8089-42F7-9111-681A06CE7F6E}" destId="{C59C38BE-AEE6-44A0-A9EC-ABEFA1083E59}" srcOrd="2" destOrd="0" presId="urn:microsoft.com/office/officeart/2005/8/layout/list1"/>
    <dgm:cxn modelId="{C9249EB1-C6F5-4257-B4A5-75D8D389CA9A}" type="presParOf" srcId="{2D2B08E1-8089-42F7-9111-681A06CE7F6E}" destId="{067B6387-5788-41C6-9E89-EA3F8227CEFA}" srcOrd="3" destOrd="0" presId="urn:microsoft.com/office/officeart/2005/8/layout/list1"/>
    <dgm:cxn modelId="{4CEBF6CF-04D7-41CD-9626-4A5C7919A85D}" type="presParOf" srcId="{2D2B08E1-8089-42F7-9111-681A06CE7F6E}" destId="{0607A4F3-EBF0-4051-9B6E-3516FDF49269}" srcOrd="4" destOrd="0" presId="urn:microsoft.com/office/officeart/2005/8/layout/list1"/>
    <dgm:cxn modelId="{5E39634D-2EC2-463A-8D8C-22417E2D24B5}" type="presParOf" srcId="{0607A4F3-EBF0-4051-9B6E-3516FDF49269}" destId="{A5635F73-BD67-40EB-9FF2-3820E45B5CA5}" srcOrd="0" destOrd="0" presId="urn:microsoft.com/office/officeart/2005/8/layout/list1"/>
    <dgm:cxn modelId="{83809975-A052-4B62-B668-F4D4B6E6E69D}" type="presParOf" srcId="{0607A4F3-EBF0-4051-9B6E-3516FDF49269}" destId="{0C982D35-E45A-44A0-8B4A-59A0F931FDF6}" srcOrd="1" destOrd="0" presId="urn:microsoft.com/office/officeart/2005/8/layout/list1"/>
    <dgm:cxn modelId="{8E19E28B-CF48-4EA9-BF1E-316C75702F2C}" type="presParOf" srcId="{2D2B08E1-8089-42F7-9111-681A06CE7F6E}" destId="{948CB553-E491-4178-9246-C3A6F3C381FB}" srcOrd="5" destOrd="0" presId="urn:microsoft.com/office/officeart/2005/8/layout/list1"/>
    <dgm:cxn modelId="{67A88253-166F-4710-AF2A-5BDB8797E7A6}" type="presParOf" srcId="{2D2B08E1-8089-42F7-9111-681A06CE7F6E}" destId="{FE1A7378-D2CA-4DC0-96AC-28630A9356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C38BE-AEE6-44A0-A9EC-ABEFA1083E59}">
      <dsp:nvSpPr>
        <dsp:cNvPr id="0" name=""/>
        <dsp:cNvSpPr/>
      </dsp:nvSpPr>
      <dsp:spPr>
        <a:xfrm>
          <a:off x="0" y="679761"/>
          <a:ext cx="7980482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374" tIns="374904" rIns="6193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Vraag vanuit de Vlaamse zorgkas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Tijdens huisbezoek op vraag van de partner van de zorgbehoevende</a:t>
          </a:r>
          <a:endParaRPr lang="en-US" sz="1800" kern="1200" dirty="0"/>
        </a:p>
      </dsp:txBody>
      <dsp:txXfrm>
        <a:off x="0" y="679761"/>
        <a:ext cx="7980482" cy="1304100"/>
      </dsp:txXfrm>
    </dsp:sp>
    <dsp:sp modelId="{9923C4AA-73B2-41AF-BB07-6B2C5B29BDDF}">
      <dsp:nvSpPr>
        <dsp:cNvPr id="0" name=""/>
        <dsp:cNvSpPr/>
      </dsp:nvSpPr>
      <dsp:spPr>
        <a:xfrm>
          <a:off x="399024" y="414081"/>
          <a:ext cx="558633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50" tIns="0" rIns="21115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Voor Zorgbudget zwaar zorgbehoevenden: </a:t>
          </a:r>
          <a:endParaRPr lang="en-US" sz="1800" kern="1200" dirty="0"/>
        </a:p>
      </dsp:txBody>
      <dsp:txXfrm>
        <a:off x="424963" y="440020"/>
        <a:ext cx="5534459" cy="479482"/>
      </dsp:txXfrm>
    </dsp:sp>
    <dsp:sp modelId="{FE1A7378-D2CA-4DC0-96AC-28630A935677}">
      <dsp:nvSpPr>
        <dsp:cNvPr id="0" name=""/>
        <dsp:cNvSpPr/>
      </dsp:nvSpPr>
      <dsp:spPr>
        <a:xfrm>
          <a:off x="0" y="2346741"/>
          <a:ext cx="7980482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374" tIns="374904" rIns="6193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Geen rechtstreekse vraag tot indicatiestelling vanuit een zorgkas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Wel tijdens huisbezoek op vraag van de partner van de zorgbehoevende</a:t>
          </a:r>
          <a:endParaRPr lang="en-US" sz="1800" kern="1200" dirty="0"/>
        </a:p>
      </dsp:txBody>
      <dsp:txXfrm>
        <a:off x="0" y="2346741"/>
        <a:ext cx="7980482" cy="1304100"/>
      </dsp:txXfrm>
    </dsp:sp>
    <dsp:sp modelId="{0C982D35-E45A-44A0-8B4A-59A0F931FDF6}">
      <dsp:nvSpPr>
        <dsp:cNvPr id="0" name=""/>
        <dsp:cNvSpPr/>
      </dsp:nvSpPr>
      <dsp:spPr>
        <a:xfrm>
          <a:off x="399024" y="2081061"/>
          <a:ext cx="558633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150" tIns="0" rIns="21115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Voor Zorgbudget voor ouderen met een zorgnood:  </a:t>
          </a:r>
          <a:endParaRPr lang="en-US" sz="1800" kern="1200" dirty="0"/>
        </a:p>
      </dsp:txBody>
      <dsp:txXfrm>
        <a:off x="424963" y="2107000"/>
        <a:ext cx="5534459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26-1-2026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26/01/2026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090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685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Figuur facturatie moet er opnieuw bij. </a:t>
            </a:r>
          </a:p>
          <a:p>
            <a:r>
              <a:rPr lang="nl-NL"/>
              <a:t>Om een of andere reden toch schuifbalk aanduiden </a:t>
            </a:r>
            <a:r>
              <a:rPr lang="nl-NL" err="1"/>
              <a:t>ikv</a:t>
            </a:r>
            <a:r>
              <a:rPr lang="nl-NL"/>
              <a:t> indicatiestelling (voor bv partner van de zorgbehoevende)</a:t>
            </a:r>
          </a:p>
          <a:p>
            <a:endParaRPr lang="nl-NL"/>
          </a:p>
          <a:p>
            <a:r>
              <a:rPr lang="nl-NL"/>
              <a:t>Deze velden zijn enkel zichtbaar indien de knop “facturatie zorgkas” geactiveerd wordt. </a:t>
            </a:r>
          </a:p>
          <a:p>
            <a:r>
              <a:rPr lang="nl-NL"/>
              <a:t>Deze velden worden dus enkel gebruikt voor de gemachtigd indicatiestellers. </a:t>
            </a:r>
          </a:p>
          <a:p>
            <a:endParaRPr lang="nl-NL"/>
          </a:p>
          <a:p>
            <a:r>
              <a:rPr lang="nl-NL"/>
              <a:t>Diensten gezinszorg die BelRAI Screener gebruiken in het kader van de intake van een nieuwe cliënt zullen deze velden dus niet moeten invullen. </a:t>
            </a:r>
          </a:p>
          <a:p>
            <a:endParaRPr lang="nl-NL"/>
          </a:p>
          <a:p>
            <a:r>
              <a:rPr lang="nl-NL"/>
              <a:t>Aanleiding ZBO zullen DG dus enkel moeten gebruiken </a:t>
            </a:r>
            <a:r>
              <a:rPr lang="nl-NL" err="1"/>
              <a:t>ikv</a:t>
            </a:r>
            <a:r>
              <a:rPr lang="nl-NL"/>
              <a:t> een partner die eventueel een aanvraag ZBO bij een DMW wil doen.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766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Geldigheidsduur verschilt niet, maar de looptijd van het recht kan wel verschillen, want bij 1</a:t>
            </a:r>
            <a:r>
              <a:rPr lang="nl-NL" baseline="30000"/>
              <a:t>e</a:t>
            </a:r>
            <a:r>
              <a:rPr lang="nl-NL"/>
              <a:t> aanvraag: Wachttijd van 3 maanden bij eerste aanvraag ZZZ, maar niet bij ZBO.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559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charlotte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165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232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Gezinszorg organiseert een intake, conform de regelgeving, om gezinszorg op te starten. De ingevulde BRS wordt </a:t>
            </a:r>
            <a:r>
              <a:rPr lang="nl-NL" u="sng"/>
              <a:t>automatisch</a:t>
            </a:r>
            <a:r>
              <a:rPr lang="nl-NL"/>
              <a:t> doorgestuurd naar de zorgkas (zoals dat voor het ZZZ nu het geval is). Dit vraagt </a:t>
            </a:r>
            <a:r>
              <a:rPr lang="nl-NL" u="sng"/>
              <a:t>geen extra handeling.</a:t>
            </a:r>
            <a:endParaRPr lang="nl-NL"/>
          </a:p>
          <a:p>
            <a:r>
              <a:rPr lang="nl-NL"/>
              <a:t>De r</a:t>
            </a:r>
            <a:r>
              <a:rPr lang="nl-NL" u="sng"/>
              <a:t>echtendetectie</a:t>
            </a:r>
            <a:r>
              <a:rPr lang="nl-NL"/>
              <a:t> en </a:t>
            </a:r>
            <a:r>
              <a:rPr lang="nl-NL" u="sng"/>
              <a:t>beslissing</a:t>
            </a:r>
            <a:r>
              <a:rPr lang="nl-NL"/>
              <a:t> i.v.m. ZBO (en ZZZ) gebeurt door de</a:t>
            </a:r>
            <a:r>
              <a:rPr lang="nl-NL" u="sng"/>
              <a:t> mutualiteit.</a:t>
            </a:r>
            <a:r>
              <a:rPr lang="nl-NL"/>
              <a:t> Gezinszorg levert enkel een ingevulde BelRAI Screener aan. Wanneer relevant kan de klant geïnformeerd of doorverwezen worden volgens de voorwaarden ZBO.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6974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Gericht doorverwijzen naar de DMW: 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/>
              <a:t>Pensioentoets (geen inkomensonderzoek)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/>
              <a:t>Zorgcategorie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/>
              <a:t>Domicilie in Vlaanderen (ZBO wordt niet toegekend in Brussel = verschil met ZZZ)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/>
              <a:t>Vanaf 66 jaar </a:t>
            </a:r>
            <a:endParaRPr lang="nl-NL"/>
          </a:p>
          <a:p>
            <a:endParaRPr lang="nl-NL"/>
          </a:p>
          <a:p>
            <a:r>
              <a:rPr lang="nl-NL"/>
              <a:t>In het kader van het handelingskader zal hier geen controle op uitgevoerd worden</a:t>
            </a:r>
          </a:p>
          <a:p>
            <a:endParaRPr lang="nl-NL"/>
          </a:p>
          <a:p>
            <a:r>
              <a:rPr lang="nl-NL"/>
              <a:t>Nog toevoegen dat ZBO ook meetelt bij berekening gebruikersbijdrage gezinszorg, zoals altijd</a:t>
            </a:r>
            <a:endParaRPr lang="nl-BE"/>
          </a:p>
          <a:p>
            <a:r>
              <a:rPr lang="nl-NL" b="1"/>
              <a:t>Bij twijfel steeds doorverwijzen</a:t>
            </a:r>
            <a:r>
              <a:rPr lang="nl-NL"/>
              <a:t>; het is de bedoeling uitsluitend de duidelijk onrechtmatige gevallen uit te sluiten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18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Basisprincipe is dat men wegens een beperking van de zelfredzaamheid geen tweemaal kan worden vergoed. Ofwel ontvangt men een ZBO (uitbetaald door de zorgkas), ofwel ontvangt men een IT en/of een IVT, uitbetaald door de FODSZ.</a:t>
            </a:r>
          </a:p>
          <a:p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Vermits de IVTIT wordt toegekend vóór de leeftijd van 65 jaar is deze tegemoetkoming er dus reeds op het moment dat de aanvraag om een ZBO wordt ingediend.</a:t>
            </a:r>
          </a:p>
          <a:p>
            <a:r>
              <a:rPr lang="nl-B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berekening van het recht op het ZBO zal men de vergelijking maken met het voorheen toegekende recht IVTIT en het meest voordelige toekennen.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762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Bedragen geven een indicatie. </a:t>
            </a:r>
          </a:p>
          <a:p>
            <a:r>
              <a:rPr lang="nl-NL"/>
              <a:t>Theorie is terug te vinden op de website. Maar niet de bedoeling om tot op de euro, de bedragen te kennen. Grootteordes is voldoende. Bij twijfel, liever doorverwijzen. </a:t>
            </a:r>
          </a:p>
          <a:p>
            <a:r>
              <a:rPr lang="nl-NL"/>
              <a:t>Niet enkel parameter pensioen zal het recht bepalen.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195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Gemachtigd indicatiesteller = een organisatie die een BelRAI </a:t>
            </a:r>
            <a:r>
              <a:rPr lang="nl-NL" err="1"/>
              <a:t>Screener</a:t>
            </a:r>
            <a:r>
              <a:rPr lang="nl-NL"/>
              <a:t> afneemt met het oog op toekenning van een zorgbudget en hiervoor een vergoeding ontvangt. </a:t>
            </a:r>
          </a:p>
          <a:p>
            <a:endParaRPr lang="nl-NL"/>
          </a:p>
          <a:p>
            <a:r>
              <a:rPr lang="nl-NL"/>
              <a:t>Andere zorgverleners kunnen BelRAI </a:t>
            </a:r>
            <a:r>
              <a:rPr lang="nl-NL" err="1"/>
              <a:t>Screener</a:t>
            </a:r>
            <a:r>
              <a:rPr lang="nl-NL"/>
              <a:t> ook gebruiken (bijvoorbeeld de diensten gezinszorg in het kader van hun reguliere werking) met het oog op zorg. Zij worden hier niet voor vergoed. Dit zijn gelijkgestelde attesten.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60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92B92-D912-2C09-1952-948C77077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A3BBB8-B935-A02D-8522-715F15849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504D6A-1B3B-AC4B-5153-8AD4A67AA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Categorie 0 opent geen rechten</a:t>
            </a:r>
          </a:p>
          <a:p>
            <a:endParaRPr lang="nl-NL"/>
          </a:p>
          <a:p>
            <a:r>
              <a:rPr lang="nl-NL"/>
              <a:t>Vaste zorgcategorie blijft behouden bij de invoering van de BelRAI Screener, maar dit heeft Charlotte reeds toegelicht. </a:t>
            </a:r>
          </a:p>
          <a:p>
            <a:endParaRPr lang="nl-NL"/>
          </a:p>
          <a:p>
            <a:r>
              <a:rPr lang="nl-NL"/>
              <a:t>CPG-som: is geen gevalideerde schaal, zoals FHS, maar puur de som van de formules. </a:t>
            </a:r>
          </a:p>
          <a:p>
            <a:endParaRPr lang="nl-NL"/>
          </a:p>
          <a:p>
            <a:r>
              <a:rPr lang="nl-NL"/>
              <a:t>EN-verhaal: per categorie voldoen aan de scores op BRS/FHS/CPG</a:t>
            </a:r>
          </a:p>
          <a:p>
            <a:r>
              <a:rPr lang="nl-NL"/>
              <a:t>Maar wordt automatisch berekend. 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75DE05-1822-7E7E-B37D-60DC95F0C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51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8900" lvl="1" indent="-342900">
              <a:buFont typeface="Wingdings" panose="05000000000000000000" pitchFamily="2" charset="2"/>
              <a:buChar char="Ø"/>
            </a:pPr>
            <a:r>
              <a:rPr lang="nl-NL"/>
              <a:t>Als de </a:t>
            </a:r>
            <a:r>
              <a:rPr lang="nl-NL" b="1" u="sng"/>
              <a:t>afgeronde ADL-waarde ≥ 3</a:t>
            </a:r>
            <a:r>
              <a:rPr lang="nl-NL"/>
              <a:t> dan is FHS = afgeronde ADL-waarde + 5</a:t>
            </a:r>
          </a:p>
          <a:p>
            <a:pPr marL="918900" lvl="1" indent="-342900">
              <a:buFont typeface="Wingdings" panose="05000000000000000000" pitchFamily="2" charset="2"/>
              <a:buChar char="Ø"/>
            </a:pPr>
            <a:r>
              <a:rPr lang="nl-NL"/>
              <a:t>Als de </a:t>
            </a:r>
            <a:r>
              <a:rPr lang="nl-NL" b="1" u="sng"/>
              <a:t>afgeronde ADL-waarde ≤ 2 </a:t>
            </a:r>
            <a:r>
              <a:rPr lang="nl-NL"/>
              <a:t>dan wordt de FHS afgeleid uit de afgeronde waarden voor ADL &amp; bepaalde deelscores uit IADL (mogelijkheden)</a:t>
            </a:r>
          </a:p>
          <a:p>
            <a:pPr marL="1206900" lvl="2" indent="-342900">
              <a:buFont typeface="Wingdings" panose="05000000000000000000" pitchFamily="2" charset="2"/>
              <a:buChar char="Ø"/>
            </a:pPr>
            <a:r>
              <a:rPr lang="nl-NL"/>
              <a:t>Maaltijdbereiding</a:t>
            </a:r>
          </a:p>
          <a:p>
            <a:pPr marL="1206900" lvl="2" indent="-342900">
              <a:buFont typeface="Wingdings" panose="05000000000000000000" pitchFamily="2" charset="2"/>
              <a:buChar char="Ø"/>
            </a:pPr>
            <a:r>
              <a:rPr lang="nl-NL"/>
              <a:t>Huishoudelijk werk</a:t>
            </a:r>
          </a:p>
          <a:p>
            <a:pPr marL="1206900" lvl="2" indent="-342900">
              <a:buFont typeface="Wingdings" panose="05000000000000000000" pitchFamily="2" charset="2"/>
              <a:buChar char="Ø"/>
            </a:pPr>
            <a:r>
              <a:rPr lang="nl-NL"/>
              <a:t>Financieel beheer</a:t>
            </a:r>
          </a:p>
          <a:p>
            <a:pPr marL="1206900" lvl="2" indent="-342900">
              <a:buFont typeface="Wingdings" panose="05000000000000000000" pitchFamily="2" charset="2"/>
              <a:buChar char="Ø"/>
            </a:pPr>
            <a:r>
              <a:rPr lang="nl-NL"/>
              <a:t>Geneesmiddelenbeheer</a:t>
            </a:r>
          </a:p>
          <a:p>
            <a:pPr marL="1206900" lvl="2" indent="-342900">
              <a:buFont typeface="Wingdings" panose="05000000000000000000" pitchFamily="2" charset="2"/>
              <a:buChar char="Ø"/>
            </a:pPr>
            <a:r>
              <a:rPr lang="nl-NL"/>
              <a:t>Boodschappen</a:t>
            </a:r>
          </a:p>
          <a:p>
            <a:endParaRPr lang="nl-NL"/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schaal wordt berekend aan de hand van de score op de mogelijkheden bij 5 items van module IADL en de score op module ADL. Indien de ADL-module minstens de score 3 heeft, wordt de functioneel Hiërarchische schaal bepaald aan de hand van de score op deze module. Er wordt dus in dat geval geen rekening gehouden met de items van module IADL.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groepeert vijf items over de MOGELIJKHEID tot het IADL-functioneren en vier items over het ADL-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fuctioneren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volgens hiërarchische fase. De score varieert van 0 tot 11. Hoe hoger de score, hoe meer problemen om ADL en IADL taken uit te voeren.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644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Waarom vanaf 63 jaar? </a:t>
            </a:r>
          </a:p>
          <a:p>
            <a:r>
              <a:rPr lang="nl-NL"/>
              <a:t>Een attest kan maximaal 36 maanden geldig zijn. Een attest dat al start op 63 jaar kan dus vanaf 66 jaar ook in aanmerking komen een ZBO.</a:t>
            </a:r>
          </a:p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678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547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0315D-BE31-44A9-D07D-FE34AFE8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5E356E4-5380-5859-464F-1619312AD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CA74FC2-E84A-9369-20C9-84BD4F4B6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Wachten op screenshot Eline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869124-1437-AA8E-204E-A00B23A3E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001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F6A903F-91E6-4885-8910-B06CD0F5F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948111"/>
          </a:xfrm>
        </p:spPr>
        <p:txBody>
          <a:bodyPr anchor="t" anchorCtr="0"/>
          <a:lstStyle>
            <a:lvl1pPr>
              <a:defRPr sz="3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1518" y="1687483"/>
            <a:ext cx="7980482" cy="4064923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25C12E0-ACCB-40CF-A466-BA46592D95E4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7DA1BDA-6638-42F6-2516-0CCA7722A3E1}"/>
              </a:ext>
            </a:extLst>
          </p:cNvPr>
          <p:cNvSpPr/>
          <p:nvPr userDrawn="1"/>
        </p:nvSpPr>
        <p:spPr>
          <a:xfrm>
            <a:off x="0" y="5286700"/>
            <a:ext cx="9144000" cy="1584000"/>
          </a:xfrm>
          <a:prstGeom prst="rect">
            <a:avLst/>
          </a:prstGeom>
          <a:solidFill>
            <a:srgbClr val="373636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D717F6-8878-BFE4-83A6-A348B6D96D3B}"/>
              </a:ext>
            </a:extLst>
          </p:cNvPr>
          <p:cNvSpPr/>
          <p:nvPr userDrawn="1"/>
        </p:nvSpPr>
        <p:spPr>
          <a:xfrm>
            <a:off x="263696" y="252000"/>
            <a:ext cx="8640000" cy="6354000"/>
          </a:xfrm>
          <a:prstGeom prst="rect">
            <a:avLst/>
          </a:prstGeom>
          <a:solidFill>
            <a:srgbClr val="0F4C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pic>
        <p:nvPicPr>
          <p:cNvPr id="11" name="Afbeelding 10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74B864D-A1E9-26B7-2EC2-972541198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6" y="252000"/>
            <a:ext cx="1623375" cy="702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8037957-35EA-0E0B-BE15-C7877337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26" y="1632784"/>
            <a:ext cx="8156348" cy="4355916"/>
          </a:xfrm>
        </p:spPr>
        <p:txBody>
          <a:bodyPr anchor="ctr"/>
          <a:lstStyle>
            <a:lvl1pPr algn="r">
              <a:lnSpc>
                <a:spcPts val="68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3680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6598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4800" b="1" i="0">
                <a:solidFill>
                  <a:schemeClr val="accent6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6598" y="4191329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2150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0902" y="2556001"/>
            <a:ext cx="4167098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48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0902" y="4650972"/>
            <a:ext cx="4168675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E2443-051A-806B-59EE-D88378839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3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0902" y="2556001"/>
            <a:ext cx="4167098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48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0902" y="4650972"/>
            <a:ext cx="4168675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E2443-051A-806B-59EE-D88378839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6598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4800" b="1" i="0">
                <a:solidFill>
                  <a:schemeClr val="accent6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6598" y="4191329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>
            <a:spLocks/>
          </p:cNvSpPr>
          <p:nvPr userDrawn="1"/>
        </p:nvSpPr>
        <p:spPr>
          <a:xfrm>
            <a:off x="282011" y="286525"/>
            <a:ext cx="6107414" cy="62654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1" name="Rechthoekige driehoek 10"/>
          <p:cNvSpPr/>
          <p:nvPr userDrawn="1"/>
        </p:nvSpPr>
        <p:spPr>
          <a:xfrm>
            <a:off x="6389426" y="286525"/>
            <a:ext cx="1785506" cy="6264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7665A5A-64EB-469D-8D2D-B1EEDD8FAA24}"/>
              </a:ext>
            </a:extLst>
          </p:cNvPr>
          <p:cNvSpPr/>
          <p:nvPr userDrawn="1"/>
        </p:nvSpPr>
        <p:spPr>
          <a:xfrm>
            <a:off x="256374" y="5127477"/>
            <a:ext cx="8605615" cy="1460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675118" y="1400499"/>
            <a:ext cx="5868555" cy="1579711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4000" b="0" i="0" cap="all" baseline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5118" y="3999433"/>
            <a:ext cx="5881079" cy="767504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E3B721-0467-64FD-118E-1291C2D9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3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6526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6001" y="2104575"/>
            <a:ext cx="4779031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4800" b="1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76001" y="4631623"/>
            <a:ext cx="4779031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E59ED9-E019-1899-4644-267072CF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99" y="305999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681644" y="756847"/>
            <a:ext cx="4106489" cy="1620593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6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681644" y="2643448"/>
            <a:ext cx="3763034" cy="3114100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394F23-8122-94CB-7755-798A25FE8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88001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7DA1BDA-6638-42F6-2516-0CCA7722A3E1}"/>
              </a:ext>
            </a:extLst>
          </p:cNvPr>
          <p:cNvSpPr/>
          <p:nvPr userDrawn="1"/>
        </p:nvSpPr>
        <p:spPr>
          <a:xfrm>
            <a:off x="0" y="5286700"/>
            <a:ext cx="9144000" cy="1584000"/>
          </a:xfrm>
          <a:prstGeom prst="rect">
            <a:avLst/>
          </a:prstGeom>
          <a:solidFill>
            <a:srgbClr val="373636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D717F6-8878-BFE4-83A6-A348B6D96D3B}"/>
              </a:ext>
            </a:extLst>
          </p:cNvPr>
          <p:cNvSpPr/>
          <p:nvPr userDrawn="1"/>
        </p:nvSpPr>
        <p:spPr>
          <a:xfrm>
            <a:off x="263696" y="252000"/>
            <a:ext cx="8640000" cy="6354000"/>
          </a:xfrm>
          <a:prstGeom prst="rect">
            <a:avLst/>
          </a:prstGeom>
          <a:solidFill>
            <a:srgbClr val="0F4C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pic>
        <p:nvPicPr>
          <p:cNvPr id="11" name="Afbeelding 10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74B864D-A1E9-26B7-2EC2-972541198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6" y="252000"/>
            <a:ext cx="1623375" cy="702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8037957-35EA-0E0B-BE15-C7877337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26" y="1632784"/>
            <a:ext cx="8156348" cy="4355916"/>
          </a:xfrm>
        </p:spPr>
        <p:txBody>
          <a:bodyPr anchor="ctr"/>
          <a:lstStyle>
            <a:lvl1pPr algn="r">
              <a:lnSpc>
                <a:spcPts val="68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897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828800"/>
            <a:ext cx="3579813" cy="226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49437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0C7CEAC-A86F-4E5D-BC11-8A0CE6A9A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F83E6BC3-CD50-402B-0BBA-1F9F4D1B9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75162AC-E41C-47F4-83EA-E8D32F001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D24C39-2B0E-95CB-F075-94E14B68C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258" y="4489388"/>
            <a:ext cx="6804000" cy="30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4953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6193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F6A903F-91E6-4885-8910-B06CD0F5F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3C585312-98B2-55EC-D347-C169B6DC2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6200000">
            <a:off x="-985837" y="4264025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2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C82C926-B1AF-A25A-7E74-E5FE910E9EB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2633" y="-14455"/>
            <a:ext cx="2318657" cy="124623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44F564B-6C76-1559-454A-76DD1A140A1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2633" y="165601"/>
            <a:ext cx="8861367" cy="2137024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196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8307" y="1023512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3465249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D696C-AE55-45B8-B63E-E7883FA6CDB8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50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B4F0D69-26FB-5CE7-78BB-DA5A07D9DE76}"/>
              </a:ext>
            </a:extLst>
          </p:cNvPr>
          <p:cNvSpPr txBox="1">
            <a:spLocks/>
          </p:cNvSpPr>
          <p:nvPr userDrawn="1"/>
        </p:nvSpPr>
        <p:spPr>
          <a:xfrm>
            <a:off x="731519" y="531554"/>
            <a:ext cx="7988531" cy="9481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200" b="0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21" y="531554"/>
            <a:ext cx="7980738" cy="948110"/>
          </a:xfrm>
        </p:spPr>
        <p:txBody>
          <a:bodyPr anchor="t" anchorCtr="0"/>
          <a:lstStyle>
            <a:lvl1pPr>
              <a:defRPr sz="3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0189" y="1683556"/>
            <a:ext cx="4082069" cy="4085475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731520" y="1683557"/>
            <a:ext cx="3674225" cy="4085476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6B98A3-F9BE-4E96-A809-F855830925B6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519" y="531554"/>
            <a:ext cx="7988531" cy="948111"/>
          </a:xfrm>
        </p:spPr>
        <p:txBody>
          <a:bodyPr anchor="t" anchorCtr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1520" y="1683556"/>
            <a:ext cx="3840480" cy="4085475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5B0604-915F-4B9C-BE69-F41928EDEB07}"/>
              </a:ext>
            </a:extLst>
          </p:cNvPr>
          <p:cNvSpPr txBox="1">
            <a:spLocks/>
          </p:cNvSpPr>
          <p:nvPr userDrawn="1"/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C97993-A57D-300F-4E24-9620914F04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79570" y="1683556"/>
            <a:ext cx="3840480" cy="4085475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520" y="531554"/>
            <a:ext cx="798048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1520" y="1691694"/>
            <a:ext cx="7980480" cy="401915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BE" noProof="0"/>
              <a:t>KLIK OM DE MODELSTIJLEN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 </a:t>
            </a:r>
          </a:p>
          <a:p>
            <a:pPr lvl="4"/>
            <a:endParaRPr lang="nl-BE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26906" y="633239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E68F39-D3A9-77E8-9F96-1AF761BEA5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5081" y="5991386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8" r:id="rId3"/>
    <p:sldLayoutId id="2147483683" r:id="rId4"/>
    <p:sldLayoutId id="2147483674" r:id="rId5"/>
    <p:sldLayoutId id="2147483686" r:id="rId6"/>
    <p:sldLayoutId id="2147483681" r:id="rId7"/>
    <p:sldLayoutId id="2147483650" r:id="rId8"/>
    <p:sldLayoutId id="2147483652" r:id="rId9"/>
    <p:sldLayoutId id="2147483655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2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6"/>
        </a:buBlip>
        <a:defRPr sz="22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7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8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9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6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5513" y="756000"/>
            <a:ext cx="8271163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5513" y="1915200"/>
            <a:ext cx="8275287" cy="41868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80" r:id="rId3"/>
    <p:sldLayoutId id="2147483677" r:id="rId4"/>
    <p:sldLayoutId id="2147483676" r:id="rId5"/>
    <p:sldLayoutId id="2147483691" r:id="rId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8"/>
        </a:buBlip>
        <a:tabLst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artementzorg.be/nl/zorgbudget-voor-zwaar-zorgbehoevend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belrai@vlaanderen.be" TargetMode="External"/><Relationship Id="rId2" Type="http://schemas.openxmlformats.org/officeDocument/2006/relationships/hyperlink" Target="mailto:vsb.zorgbudgetouderen@vlaanderen.be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vlaamsesocialebescherming.be/contact/de-zorgkass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artementzorg.be/nl/begeleiden-van-een-aanvraag-voor-een-zorgbudget-voor-ouderen-met-een-zorgnood" TargetMode="External"/><Relationship Id="rId2" Type="http://schemas.openxmlformats.org/officeDocument/2006/relationships/hyperlink" Target="https://www.departementzorg.be/nl/zorgbudget-voor-ouderen-met-een-zorgnood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80253-B537-7CED-6D1B-13B10561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632784"/>
            <a:ext cx="8545071" cy="4355916"/>
          </a:xfrm>
        </p:spPr>
        <p:txBody>
          <a:bodyPr/>
          <a:lstStyle/>
          <a:p>
            <a:r>
              <a:rPr lang="nl-BE"/>
              <a:t>Introductie van de BelRAI </a:t>
            </a:r>
            <a:r>
              <a:rPr lang="nl-BE" err="1"/>
              <a:t>Screener</a:t>
            </a:r>
            <a:r>
              <a:rPr lang="nl-BE"/>
              <a:t> bij het zorgbudget voor ouderen met een zorgnood (ZBO)</a:t>
            </a:r>
            <a:br>
              <a:rPr lang="nl-BE"/>
            </a:br>
            <a:br>
              <a:rPr lang="nl-BE" sz="1800"/>
            </a:br>
            <a:r>
              <a:rPr lang="nl-BE" sz="1800"/>
              <a:t>Webinar diensten gezinszorg</a:t>
            </a:r>
          </a:p>
        </p:txBody>
      </p:sp>
    </p:spTree>
    <p:extLst>
      <p:ext uri="{BB962C8B-B14F-4D97-AF65-F5344CB8AC3E}">
        <p14:creationId xmlns:p14="http://schemas.microsoft.com/office/powerpoint/2010/main" val="127419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3136-F8D9-195E-4DC9-F569BD6E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F816C-259D-73BD-7558-86CB3BCD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BelRAI Screener binnen de Vlaamse sociale 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6E884-6C76-30BF-5651-F9D8CB633A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Door wie?</a:t>
            </a:r>
          </a:p>
          <a:p>
            <a:pPr lvl="1"/>
            <a:r>
              <a:rPr lang="nl-BE"/>
              <a:t>Gemachtigd indicatiestellers (VSB-decreet van 18 mei 2018)</a:t>
            </a:r>
          </a:p>
          <a:p>
            <a:pPr lvl="2"/>
            <a:r>
              <a:rPr lang="nl-BE"/>
              <a:t>Diensten voor gezinszorg</a:t>
            </a:r>
          </a:p>
          <a:p>
            <a:pPr lvl="2"/>
            <a:r>
              <a:rPr lang="nl-BE" err="1"/>
              <a:t>OCMW’s</a:t>
            </a:r>
            <a:r>
              <a:rPr lang="nl-BE"/>
              <a:t>/welzijnsverenigingen</a:t>
            </a:r>
          </a:p>
          <a:p>
            <a:pPr lvl="2"/>
            <a:r>
              <a:rPr lang="nl-BE"/>
              <a:t>Diensten maatschappelijk werk van de ziekenfondsen</a:t>
            </a:r>
          </a:p>
          <a:p>
            <a:pPr lvl="1"/>
            <a:r>
              <a:rPr lang="nl-BE"/>
              <a:t>Andere zorgverleners kunnen enkel gelijkgestelde attesten afleveren</a:t>
            </a:r>
          </a:p>
          <a:p>
            <a:pPr marL="288000" lvl="1" indent="0">
              <a:buNone/>
            </a:pPr>
            <a:endParaRPr lang="nl-BE"/>
          </a:p>
          <a:p>
            <a:r>
              <a:rPr lang="nl-BE"/>
              <a:t>Voor wie?</a:t>
            </a:r>
          </a:p>
          <a:p>
            <a:pPr lvl="1"/>
            <a:r>
              <a:rPr lang="nl-BE"/>
              <a:t>Personen met een zorg- en ondersteuningsnood</a:t>
            </a:r>
          </a:p>
          <a:p>
            <a:pPr lvl="1"/>
            <a:r>
              <a:rPr lang="nl-BE"/>
              <a:t>Ouder dan 18 jaar</a:t>
            </a:r>
          </a:p>
        </p:txBody>
      </p:sp>
    </p:spTree>
    <p:extLst>
      <p:ext uri="{BB962C8B-B14F-4D97-AF65-F5344CB8AC3E}">
        <p14:creationId xmlns:p14="http://schemas.microsoft.com/office/powerpoint/2010/main" val="241914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07E81-11D6-5D0C-A068-8685071B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8C40F6-24E0-89EF-C767-FFF11581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BelRAI binnen de Vlaamse sociale Bescherming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941A6-F2EE-D021-1B70-67DE446EFE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Hoe?</a:t>
            </a:r>
          </a:p>
          <a:p>
            <a:pPr lvl="1"/>
            <a:r>
              <a:rPr lang="nl-BE"/>
              <a:t>Via het Vlaams IT-platform BelRAI</a:t>
            </a:r>
            <a:r>
              <a:rPr lang="nl-BE" dirty="0"/>
              <a:t> (</a:t>
            </a:r>
            <a:r>
              <a:rPr lang="nl-BE"/>
              <a:t>VIP BelRAI)</a:t>
            </a:r>
          </a:p>
          <a:p>
            <a:pPr lvl="1"/>
            <a:r>
              <a:rPr lang="nl-BE"/>
              <a:t>Vermijden van dubbele inschalingen</a:t>
            </a:r>
          </a:p>
          <a:p>
            <a:pPr marL="288000" lvl="1" indent="0">
              <a:buNone/>
            </a:pPr>
            <a:endParaRPr lang="nl-BE"/>
          </a:p>
          <a:p>
            <a:r>
              <a:rPr lang="nl-BE"/>
              <a:t>Resultaat?</a:t>
            </a:r>
          </a:p>
          <a:p>
            <a:pPr lvl="1"/>
            <a:r>
              <a:rPr lang="nl-BE"/>
              <a:t>Is een uitgebreid instrument nodig? </a:t>
            </a:r>
          </a:p>
          <a:p>
            <a:pPr lvl="1"/>
            <a:r>
              <a:rPr lang="nl-BE"/>
              <a:t>Recht op het zorgbudget zwaar zorgbehoevenden</a:t>
            </a:r>
          </a:p>
          <a:p>
            <a:pPr lvl="2"/>
            <a:r>
              <a:rPr lang="nl-BE"/>
              <a:t>Totaalscore van minstens 13 of minstens 5,5 op som ADL/IADL</a:t>
            </a:r>
          </a:p>
          <a:p>
            <a:pPr lvl="1"/>
            <a:r>
              <a:rPr lang="nl-BE"/>
              <a:t>Recht op het zorgbudget ouderen met een zorgnood</a:t>
            </a:r>
          </a:p>
          <a:p>
            <a:pPr lvl="2"/>
            <a:r>
              <a:rPr lang="nl-BE"/>
              <a:t>5 zorgcategorieën</a:t>
            </a:r>
          </a:p>
        </p:txBody>
      </p:sp>
    </p:spTree>
    <p:extLst>
      <p:ext uri="{BB962C8B-B14F-4D97-AF65-F5344CB8AC3E}">
        <p14:creationId xmlns:p14="http://schemas.microsoft.com/office/powerpoint/2010/main" val="324952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C1FA-921F-A645-22A7-5CC8CB22A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086CD-E887-78A4-7F30-D91F7996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531554"/>
            <a:ext cx="7988531" cy="948111"/>
          </a:xfrm>
        </p:spPr>
        <p:txBody>
          <a:bodyPr anchor="t">
            <a:normAutofit/>
          </a:bodyPr>
          <a:lstStyle/>
          <a:p>
            <a:r>
              <a:rPr lang="nl-BE"/>
              <a:t>BelRAI Screener voor ZBO: 5 zorgcategorieën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0550F3-69BE-9530-C226-DF199688F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950" y="1241295"/>
            <a:ext cx="7348450" cy="323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/>
              <a:t>Toewijzing aan zorgcategorie:</a:t>
            </a:r>
          </a:p>
          <a:p>
            <a:pPr marL="0" indent="0">
              <a:buNone/>
            </a:pPr>
            <a:endParaRPr lang="nl-BE" sz="1800"/>
          </a:p>
          <a:p>
            <a:pPr marL="457200" indent="-457200">
              <a:buAutoNum type="arabicPeriod"/>
            </a:pPr>
            <a:r>
              <a:rPr lang="nl-BE" sz="1800" b="1"/>
              <a:t>Totaalscore</a:t>
            </a:r>
            <a:r>
              <a:rPr lang="nl-BE" sz="1800"/>
              <a:t> BelRAI Screener (0-30)</a:t>
            </a:r>
          </a:p>
          <a:p>
            <a:pPr marL="457200" indent="-457200">
              <a:buAutoNum type="arabicPeriod"/>
            </a:pPr>
            <a:r>
              <a:rPr lang="nl-BE" sz="1800" b="1"/>
              <a:t>Score op FHS </a:t>
            </a:r>
            <a:r>
              <a:rPr lang="nl-BE" sz="1800"/>
              <a:t>(Functioneel Hiërarchische Schaal) </a:t>
            </a:r>
          </a:p>
          <a:p>
            <a:pPr marL="457200" indent="-457200">
              <a:buAutoNum type="arabicPeriod"/>
            </a:pPr>
            <a:r>
              <a:rPr lang="nl-BE" sz="1800" b="1"/>
              <a:t>CPG-som</a:t>
            </a:r>
            <a:r>
              <a:rPr lang="nl-BE" sz="1800"/>
              <a:t>: som modules cognitieve, psychische en gedragsproblemen</a:t>
            </a:r>
          </a:p>
          <a:p>
            <a:pPr marL="0" indent="0">
              <a:buNone/>
            </a:pPr>
            <a:endParaRPr lang="nl-BE" sz="1800"/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253D249-22E2-6400-0BA0-A8F8A672C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1029"/>
              </p:ext>
            </p:extLst>
          </p:nvPr>
        </p:nvGraphicFramePr>
        <p:xfrm>
          <a:off x="4379586" y="2770685"/>
          <a:ext cx="458831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13">
                  <a:extLst>
                    <a:ext uri="{9D8B030D-6E8A-4147-A177-3AD203B41FA5}">
                      <a16:colId xmlns:a16="http://schemas.microsoft.com/office/drawing/2014/main" val="3991719847"/>
                    </a:ext>
                  </a:extLst>
                </a:gridCol>
                <a:gridCol w="1253743">
                  <a:extLst>
                    <a:ext uri="{9D8B030D-6E8A-4147-A177-3AD203B41FA5}">
                      <a16:colId xmlns:a16="http://schemas.microsoft.com/office/drawing/2014/main" val="963288458"/>
                    </a:ext>
                  </a:extLst>
                </a:gridCol>
                <a:gridCol w="1090806">
                  <a:extLst>
                    <a:ext uri="{9D8B030D-6E8A-4147-A177-3AD203B41FA5}">
                      <a16:colId xmlns:a16="http://schemas.microsoft.com/office/drawing/2014/main" val="2014250114"/>
                    </a:ext>
                  </a:extLst>
                </a:gridCol>
                <a:gridCol w="1142750">
                  <a:extLst>
                    <a:ext uri="{9D8B030D-6E8A-4147-A177-3AD203B41FA5}">
                      <a16:colId xmlns:a16="http://schemas.microsoft.com/office/drawing/2014/main" val="1227823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ZBO Categorie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BRS</a:t>
                      </a:r>
                    </a:p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Totaal</a:t>
                      </a:r>
                    </a:p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Score op FHS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CPG-som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9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8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nl-B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9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8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 6 of 7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28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8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0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8 en &lt;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5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36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nl-B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43814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9C89A252-57B7-B612-610E-A24667275DE7}"/>
              </a:ext>
            </a:extLst>
          </p:cNvPr>
          <p:cNvSpPr txBox="1"/>
          <p:nvPr/>
        </p:nvSpPr>
        <p:spPr>
          <a:xfrm>
            <a:off x="318245" y="4501077"/>
            <a:ext cx="6042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Wordt automatisch berekend!</a:t>
            </a:r>
            <a:endParaRPr lang="nl-BE" sz="2400" b="1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0F121-F3C3-A1AA-E873-A42E2D87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8" y="319282"/>
            <a:ext cx="7980481" cy="948111"/>
          </a:xfrm>
        </p:spPr>
        <p:txBody>
          <a:bodyPr/>
          <a:lstStyle/>
          <a:p>
            <a:r>
              <a:rPr lang="nl-BE"/>
              <a:t>BelRAI – Functioneel Hiërarchische Schaal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DCDD95-CE94-C35F-6295-6BB55320B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7" y="1396538"/>
            <a:ext cx="7980482" cy="40649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/>
              <a:t>FHS of Functioneel Hiërarchische Schaal IADL/ADL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/>
              <a:t>Bestaande schaal binnen </a:t>
            </a:r>
            <a:r>
              <a:rPr lang="nl-BE" err="1"/>
              <a:t>InterRAI</a:t>
            </a:r>
            <a:endParaRPr lang="nl-B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/>
              <a:t>Mate van zelfstandig uitvoeren van dagelijkse en huishoudelijke activiteiten: Hoe lager de score hoe zelfstandiger de persoon de activiteiten uitvoert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Gebaseerd op de module IADL en de module ADL van BelRAI Screener</a:t>
            </a:r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BE"/>
              <a:t>Totaalscore is niet gelijk aan de som van de modules</a:t>
            </a:r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BE"/>
              <a:t>Basis is antwoorden op bepaalde items van modules ADL en IADL (mogelijkheden)</a:t>
            </a:r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BE"/>
              <a:t>Totaalscore tussen 0 en 11</a:t>
            </a:r>
            <a:endParaRPr lang="nl-NL"/>
          </a:p>
          <a:p>
            <a:pPr marL="918900" lvl="1" indent="-342900">
              <a:buFont typeface="Arial" panose="020B0604020202020204" pitchFamily="34" charset="0"/>
              <a:buChar char="•"/>
            </a:pPr>
            <a:r>
              <a:rPr lang="nl-NL"/>
              <a:t>Automatische berekening via </a:t>
            </a:r>
            <a:r>
              <a:rPr lang="nl-NL" dirty="0"/>
              <a:t>VIP</a:t>
            </a:r>
            <a:r>
              <a:rPr lang="nl-NL"/>
              <a:t> BelRAI platform</a:t>
            </a:r>
          </a:p>
        </p:txBody>
      </p:sp>
    </p:spTree>
    <p:extLst>
      <p:ext uri="{BB962C8B-B14F-4D97-AF65-F5344CB8AC3E}">
        <p14:creationId xmlns:p14="http://schemas.microsoft.com/office/powerpoint/2010/main" val="385049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B531F-6947-14C3-0B30-7139A5D9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Overzicht nieuwe velden in VIP BelRAI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D777B9-786E-E291-817B-80174C513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8" y="1272968"/>
            <a:ext cx="7980482" cy="5152546"/>
          </a:xfrm>
        </p:spPr>
        <p:txBody>
          <a:bodyPr/>
          <a:lstStyle/>
          <a:p>
            <a:pPr>
              <a:buNone/>
            </a:pPr>
            <a:r>
              <a:rPr lang="nl-BE"/>
              <a:t>Bij de </a:t>
            </a:r>
            <a:r>
              <a:rPr lang="nl-BE" b="1">
                <a:solidFill>
                  <a:schemeClr val="accent3"/>
                </a:solidFill>
              </a:rPr>
              <a:t>resultaten</a:t>
            </a:r>
            <a:r>
              <a:rPr lang="nl-BE"/>
              <a:t> van een BelRAI Screener </a:t>
            </a:r>
          </a:p>
          <a:p>
            <a:r>
              <a:rPr lang="nl-BE"/>
              <a:t>FHS</a:t>
            </a:r>
          </a:p>
          <a:p>
            <a:r>
              <a:rPr lang="nl-BE"/>
              <a:t>ZBO-categorie</a:t>
            </a:r>
          </a:p>
          <a:p>
            <a:r>
              <a:rPr lang="nl-BE"/>
              <a:t>Geldigheidsduur (opgesplitst voor ZBO en ZZZ) </a:t>
            </a:r>
          </a:p>
          <a:p>
            <a:r>
              <a:rPr lang="nl-BE"/>
              <a:t>Aangepast cliëntvriendelijk inschalingsrapport (CVI)</a:t>
            </a:r>
          </a:p>
          <a:p>
            <a:r>
              <a:rPr lang="nl-BE"/>
              <a:t>Aangepast hulpverlenersdocument</a:t>
            </a:r>
          </a:p>
          <a:p>
            <a:pPr>
              <a:buNone/>
            </a:pPr>
            <a:endParaRPr lang="nl-BE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b="1">
                <a:solidFill>
                  <a:schemeClr val="accent3"/>
                </a:solidFill>
              </a:rPr>
              <a:t>Bijkomende resultaten enkel zichtbaar voor burgers die: </a:t>
            </a:r>
          </a:p>
          <a:p>
            <a:pPr marL="918900" lvl="1" indent="-342900">
              <a:buFont typeface="Wingdings" panose="05000000000000000000" pitchFamily="2" charset="2"/>
              <a:buChar char="à"/>
            </a:pPr>
            <a:r>
              <a:rPr lang="nl-BE"/>
              <a:t>domicilie in Vlaanderen</a:t>
            </a:r>
          </a:p>
          <a:p>
            <a:pPr marL="918900" lvl="1" indent="-342900">
              <a:buFont typeface="Wingdings" panose="05000000000000000000" pitchFamily="2" charset="2"/>
              <a:buChar char="à"/>
            </a:pPr>
            <a:r>
              <a:rPr lang="nl-BE"/>
              <a:t>aansluiting bij VSB</a:t>
            </a:r>
          </a:p>
          <a:p>
            <a:pPr marL="918900" lvl="1" indent="-342900">
              <a:buFont typeface="Wingdings" panose="05000000000000000000" pitchFamily="2" charset="2"/>
              <a:buChar char="à"/>
            </a:pPr>
            <a:r>
              <a:rPr lang="nl-BE"/>
              <a:t>leeftijd ouder dan 63 jaar</a:t>
            </a:r>
          </a:p>
          <a:p>
            <a:pPr marL="342900" indent="-342900">
              <a:buFontTx/>
              <a:buChar char="-"/>
            </a:pPr>
            <a:endParaRPr lang="nl-BE"/>
          </a:p>
          <a:p>
            <a:pPr>
              <a:buNone/>
            </a:pPr>
            <a:r>
              <a:rPr lang="nl-BE"/>
              <a:t>Bij het </a:t>
            </a:r>
            <a:r>
              <a:rPr lang="nl-BE" b="1">
                <a:solidFill>
                  <a:schemeClr val="accent3"/>
                </a:solidFill>
              </a:rPr>
              <a:t>invullen</a:t>
            </a:r>
            <a:r>
              <a:rPr lang="nl-BE"/>
              <a:t> van een BelRAI Screener (enkel bij indicatiestellingen)</a:t>
            </a:r>
          </a:p>
          <a:p>
            <a:r>
              <a:rPr lang="nl-BE"/>
              <a:t>Aanleiding indicatiestelling (ZZZ, ZBO, ZZZ en ZBO) </a:t>
            </a:r>
          </a:p>
          <a:p>
            <a:pPr>
              <a:buNone/>
            </a:pPr>
            <a:endParaRPr lang="nl-BE"/>
          </a:p>
          <a:p>
            <a:pPr>
              <a:buNone/>
            </a:pPr>
            <a:endParaRPr lang="nl-BE"/>
          </a:p>
          <a:p>
            <a:pPr>
              <a:buNone/>
            </a:pPr>
            <a:endParaRPr lang="nl-BE"/>
          </a:p>
          <a:p>
            <a:pPr>
              <a:buNone/>
            </a:pPr>
            <a:endParaRPr lang="nl-BE"/>
          </a:p>
          <a:p>
            <a:endParaRPr lang="nl-BE"/>
          </a:p>
          <a:p>
            <a:pPr>
              <a:buNone/>
            </a:pPr>
            <a:endParaRPr lang="nl-BE"/>
          </a:p>
          <a:p>
            <a:pPr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07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4700D-9A8D-3ACC-1D78-A2933A16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Nieuw resultaat - FHS en ZBO-categorie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6BFBE6-0617-8BFA-A2FC-3D3261271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8" y="1468671"/>
            <a:ext cx="7122244" cy="192767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6BA642-1937-05BE-0541-0A75383C3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229" y="3507045"/>
            <a:ext cx="6033199" cy="3210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B2A1B32-B429-3E1E-9AB7-61931A2922CE}"/>
              </a:ext>
            </a:extLst>
          </p:cNvPr>
          <p:cNvSpPr/>
          <p:nvPr/>
        </p:nvSpPr>
        <p:spPr>
          <a:xfrm>
            <a:off x="901700" y="2416782"/>
            <a:ext cx="6578600" cy="94811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43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AF3A5-4941-1EA6-C4DA-5A992A6A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Aangepaste hulptekst voor functioneel hiërarchische schaal bij BelRAI </a:t>
            </a:r>
            <a:r>
              <a:rPr lang="nl-BE" err="1"/>
              <a:t>Screener</a:t>
            </a:r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65F0204-3A7D-7370-C010-46427CF737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999" y="2182115"/>
            <a:ext cx="8660959" cy="2852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AE99180-A8C5-D5D7-831C-4F28B07CEC47}"/>
              </a:ext>
            </a:extLst>
          </p:cNvPr>
          <p:cNvSpPr/>
          <p:nvPr/>
        </p:nvSpPr>
        <p:spPr>
          <a:xfrm>
            <a:off x="546100" y="4419600"/>
            <a:ext cx="4902200" cy="3937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54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96B28-BF48-FFDB-FB7B-7C47C4BD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BCB84-4B16-D7EF-DB4A-041E0297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531554"/>
            <a:ext cx="8554065" cy="948111"/>
          </a:xfrm>
        </p:spPr>
        <p:txBody>
          <a:bodyPr/>
          <a:lstStyle/>
          <a:p>
            <a:r>
              <a:rPr lang="nl-BE"/>
              <a:t>Aangepast clientvriendelijk inschalingsrapport (CVI)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32D001-CF9F-624A-DDB7-D899CFC9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16" y="1479664"/>
            <a:ext cx="4528120" cy="3425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4E0A295-E5B4-23C7-C3FD-25DC38923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66" y="1304825"/>
            <a:ext cx="4205041" cy="4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87C3D-82F9-3323-D8A7-E3FEB34C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Aangepast hulpverlenersdocument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A1CDE3-7F6E-BEA8-7684-7BD7F483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31" y="1479665"/>
            <a:ext cx="8104088" cy="387973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04B0B03-36E2-53A3-63B7-9F3314D9BF9A}"/>
              </a:ext>
            </a:extLst>
          </p:cNvPr>
          <p:cNvSpPr/>
          <p:nvPr/>
        </p:nvSpPr>
        <p:spPr>
          <a:xfrm>
            <a:off x="539731" y="3076832"/>
            <a:ext cx="5317372" cy="87733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682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CEDF0-79C2-17A4-4D7B-7877DCC4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8" y="531554"/>
            <a:ext cx="7980481" cy="948111"/>
          </a:xfrm>
        </p:spPr>
        <p:txBody>
          <a:bodyPr anchor="t">
            <a:normAutofit/>
          </a:bodyPr>
          <a:lstStyle/>
          <a:p>
            <a:r>
              <a:rPr lang="nl-NL"/>
              <a:t>In de rol van gemachtigd indicatiesteller</a:t>
            </a:r>
            <a:endParaRPr lang="nl-BE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C9F4AB1-5E77-68D2-7EF0-0650963139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2513161"/>
              </p:ext>
            </p:extLst>
          </p:nvPr>
        </p:nvGraphicFramePr>
        <p:xfrm>
          <a:off x="731518" y="1687483"/>
          <a:ext cx="7980482" cy="406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597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BB6E1-7CA2-DA8D-DD0B-3FD740BA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A66EC-B978-20A0-F43D-3C1CA873F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Theorie – zorgbudget voor ouderen met een zorgnood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67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2F89F-81BA-853B-621B-B1F49EDB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44" y="361285"/>
            <a:ext cx="7980481" cy="948111"/>
          </a:xfrm>
        </p:spPr>
        <p:txBody>
          <a:bodyPr/>
          <a:lstStyle/>
          <a:p>
            <a:r>
              <a:rPr lang="nl-BE"/>
              <a:t>Nieuw veld - Aanleiding</a:t>
            </a:r>
          </a:p>
        </p:txBody>
      </p:sp>
      <p:pic>
        <p:nvPicPr>
          <p:cNvPr id="4" name="Tijdelijke aanduiding voor inhoud 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CA06718A-2AE8-16A8-F173-96B1A9F634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0158" y="2634375"/>
            <a:ext cx="5585729" cy="33215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17ED7-E16C-64CE-5139-FFF27C45CE22}"/>
              </a:ext>
            </a:extLst>
          </p:cNvPr>
          <p:cNvSpPr txBox="1">
            <a:spLocks/>
          </p:cNvSpPr>
          <p:nvPr/>
        </p:nvSpPr>
        <p:spPr>
          <a:xfrm>
            <a:off x="644300" y="1075108"/>
            <a:ext cx="7993845" cy="2168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22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7"/>
              </a:buBlip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2000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BE"/>
          </a:p>
          <a:p>
            <a:endParaRPr lang="nl-BE"/>
          </a:p>
          <a:p>
            <a:endParaRPr lang="nl-BE"/>
          </a:p>
          <a:p>
            <a:pPr>
              <a:buFontTx/>
              <a:buNone/>
            </a:pPr>
            <a:endParaRPr lang="nl-BE"/>
          </a:p>
          <a:p>
            <a:endParaRPr lang="nl-BE"/>
          </a:p>
          <a:p>
            <a:pPr>
              <a:buFontTx/>
              <a:buNone/>
            </a:pPr>
            <a:endParaRPr lang="nl-BE"/>
          </a:p>
          <a:p>
            <a:pPr>
              <a:buFontTx/>
              <a:buNone/>
            </a:pP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E7B7BB-F483-3A98-5536-89D89119D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697" y="498303"/>
            <a:ext cx="3696590" cy="10065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26AF137-B5E8-1AEC-5321-75B7B88F4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253" y="1627792"/>
            <a:ext cx="2710034" cy="10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7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ED063-61EC-9D77-9195-3B5C8C31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Nieuw resultaat - Geldigheidsduur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B98BD2-1DB2-68CE-D567-8FD9131AB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8" y="1270880"/>
            <a:ext cx="7980482" cy="4064923"/>
          </a:xfrm>
        </p:spPr>
        <p:txBody>
          <a:bodyPr/>
          <a:lstStyle/>
          <a:p>
            <a:r>
              <a:rPr lang="nl-BE" b="1"/>
              <a:t>Let op</a:t>
            </a:r>
            <a:r>
              <a:rPr lang="nl-BE"/>
              <a:t>: De looptijd van het recht op een ZZZ en ZBO kan verschillen</a:t>
            </a:r>
          </a:p>
          <a:p>
            <a:pPr lvl="1"/>
            <a:r>
              <a:rPr lang="nl-BE" err="1"/>
              <a:t>Carenzperiode</a:t>
            </a:r>
            <a:r>
              <a:rPr lang="nl-BE"/>
              <a:t> bij 1</a:t>
            </a:r>
            <a:r>
              <a:rPr lang="nl-BE" baseline="30000"/>
              <a:t>e</a:t>
            </a:r>
            <a:r>
              <a:rPr lang="nl-BE"/>
              <a:t> aanvraag ZZZ</a:t>
            </a:r>
          </a:p>
          <a:p>
            <a:pPr lvl="1"/>
            <a:r>
              <a:rPr lang="nl-BE"/>
              <a:t>Start recht op ZBO = maand volgend op eerste aanvraag</a:t>
            </a:r>
          </a:p>
          <a:p>
            <a:pPr lvl="1"/>
            <a:endParaRPr lang="nl-BE"/>
          </a:p>
          <a:p>
            <a:r>
              <a:rPr lang="nl-NL">
                <a:ea typeface="Calibri" panose="020F0502020204030204" pitchFamily="34" charset="0"/>
                <a:sym typeface="Wingdings" panose="05000000000000000000" pitchFamily="2" charset="2"/>
              </a:rPr>
              <a:t>Aanvraag ZBO en ZZZ op 05/08/2025: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ea typeface="Calibri" panose="020F0502020204030204" pitchFamily="34" charset="0"/>
                <a:sym typeface="Wingdings" panose="05000000000000000000" pitchFamily="2" charset="2"/>
              </a:rPr>
              <a:t>ZBO: 01/09/2025 – 30/6/2026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>
                <a:ea typeface="Calibri" panose="020F0502020204030204" pitchFamily="34" charset="0"/>
                <a:sym typeface="Wingdings" panose="05000000000000000000" pitchFamily="2" charset="2"/>
              </a:rPr>
              <a:t>ZZZ: 01/12/2025 – 31/09/2026</a:t>
            </a:r>
            <a:endParaRPr lang="nl-BE">
              <a:ea typeface="Calibri" panose="020F0502020204030204" pitchFamily="34" charset="0"/>
            </a:endParaRPr>
          </a:p>
          <a:p>
            <a:pPr>
              <a:buNone/>
            </a:pPr>
            <a:endParaRPr lang="nl-BE"/>
          </a:p>
          <a:p>
            <a:endParaRPr lang="nl-BE"/>
          </a:p>
          <a:p>
            <a:pPr>
              <a:buNone/>
            </a:pPr>
            <a:endParaRPr lang="nl-BE"/>
          </a:p>
          <a:p>
            <a:endParaRPr lang="nl-BE"/>
          </a:p>
          <a:p>
            <a:pPr>
              <a:buNone/>
            </a:pP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3EF5C16-0488-D5FC-7FA3-82E2DE0D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8" y="4409630"/>
            <a:ext cx="5980047" cy="2216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F9DB83AA-CFE2-F807-0CBC-1C7AB4981B45}"/>
              </a:ext>
            </a:extLst>
          </p:cNvPr>
          <p:cNvSpPr/>
          <p:nvPr/>
        </p:nvSpPr>
        <p:spPr>
          <a:xfrm>
            <a:off x="3788227" y="5019869"/>
            <a:ext cx="1306286" cy="41987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512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2D42-C7DD-CF19-BDF9-F27F0FA4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BelRAI – VIP BelRAI “aanleiding” indicatiestelling</a:t>
            </a:r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FFA62E-D280-2F46-D7CA-7EBA6BC25A99}"/>
              </a:ext>
            </a:extLst>
          </p:cNvPr>
          <p:cNvSpPr txBox="1"/>
          <p:nvPr/>
        </p:nvSpPr>
        <p:spPr>
          <a:xfrm>
            <a:off x="606591" y="3922281"/>
            <a:ext cx="7567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Enkel in te vullen bij vergoedbare indicatiestelling </a:t>
            </a:r>
            <a:br>
              <a:rPr lang="nl-N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Veld “ZBO” kan je enkel aanduiden als de persoon ook 66 jaar is </a:t>
            </a:r>
            <a:br>
              <a:rPr lang="nl-N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endParaRPr lang="nl-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OPGELET</a:t>
            </a: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aanduiden van de aanleiding “ZBO” leidt niet automatisch tot een </a:t>
            </a:r>
            <a:r>
              <a:rPr lang="nl-BE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eerste aanvraag </a:t>
            </a: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ZBO!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Beslissingsbrieven ZBO vertrekken vanuit de applicatie </a:t>
            </a:r>
            <a:r>
              <a:rPr lang="nl-BE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eZBO</a:t>
            </a: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B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BE28343B-937A-C1DD-6459-F129B5C8043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31837" y="1687513"/>
          <a:ext cx="776052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460">
                  <a:extLst>
                    <a:ext uri="{9D8B030D-6E8A-4147-A177-3AD203B41FA5}">
                      <a16:colId xmlns:a16="http://schemas.microsoft.com/office/drawing/2014/main" val="2180677504"/>
                    </a:ext>
                  </a:extLst>
                </a:gridCol>
                <a:gridCol w="6159062">
                  <a:extLst>
                    <a:ext uri="{9D8B030D-6E8A-4147-A177-3AD203B41FA5}">
                      <a16:colId xmlns:a16="http://schemas.microsoft.com/office/drawing/2014/main" val="3134452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Aanleiding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Gevolg voor procedure bij ZK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18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ZZZ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Geen 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6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ZBO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ja, als de score te laag is voor de ZZZ </a:t>
                      </a:r>
                      <a:r>
                        <a:rPr lang="nl-NL" b="1"/>
                        <a:t>en de gebruiker ontvangt nog geen ZZZ</a:t>
                      </a:r>
                      <a:r>
                        <a:rPr lang="nl-NL"/>
                        <a:t>, dan zal de zorgkas </a:t>
                      </a:r>
                      <a:r>
                        <a:rPr lang="nl-NL" b="1" u="sng"/>
                        <a:t>geen </a:t>
                      </a:r>
                      <a:r>
                        <a:rPr lang="nl-NL"/>
                        <a:t>negatieve beslissingsbrief ZZZ versturen 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3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ZZZ + ZBO 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Geen 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67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8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09B76-341A-6C15-3341-FE027696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Impact resultaat BelRAI </a:t>
            </a:r>
            <a:r>
              <a:rPr lang="nl-NL" err="1"/>
              <a:t>Screener</a:t>
            </a:r>
            <a:r>
              <a:rPr lang="nl-NL"/>
              <a:t> vanaf 2 maart </a:t>
            </a:r>
            <a:endParaRPr lang="nl-BE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97F0D93-55D9-A52A-7E69-961F06AF327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34105" y="1341926"/>
          <a:ext cx="8132044" cy="29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011">
                  <a:extLst>
                    <a:ext uri="{9D8B030D-6E8A-4147-A177-3AD203B41FA5}">
                      <a16:colId xmlns:a16="http://schemas.microsoft.com/office/drawing/2014/main" val="3398941949"/>
                    </a:ext>
                  </a:extLst>
                </a:gridCol>
                <a:gridCol w="2033011">
                  <a:extLst>
                    <a:ext uri="{9D8B030D-6E8A-4147-A177-3AD203B41FA5}">
                      <a16:colId xmlns:a16="http://schemas.microsoft.com/office/drawing/2014/main" val="3618960921"/>
                    </a:ext>
                  </a:extLst>
                </a:gridCol>
                <a:gridCol w="2033011">
                  <a:extLst>
                    <a:ext uri="{9D8B030D-6E8A-4147-A177-3AD203B41FA5}">
                      <a16:colId xmlns:a16="http://schemas.microsoft.com/office/drawing/2014/main" val="810299790"/>
                    </a:ext>
                  </a:extLst>
                </a:gridCol>
                <a:gridCol w="2033011">
                  <a:extLst>
                    <a:ext uri="{9D8B030D-6E8A-4147-A177-3AD203B41FA5}">
                      <a16:colId xmlns:a16="http://schemas.microsoft.com/office/drawing/2014/main" val="3268580360"/>
                    </a:ext>
                  </a:extLst>
                </a:gridCol>
              </a:tblGrid>
              <a:tr h="1091436">
                <a:tc>
                  <a:txBody>
                    <a:bodyPr/>
                    <a:lstStyle/>
                    <a:p>
                      <a:r>
                        <a:rPr lang="nl-NL" sz="1500"/>
                        <a:t>Screener uitgevoerd met oog op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Recht op zorgbudget voor zwaar zorgbehoevenden (obv BelRAI Screener*)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recht op zorgbudget voor ouderen met een zorgnood (obv BelRAI Screener*)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GebruikersbijdrageGezinszorg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94088"/>
                  </a:ext>
                </a:extLst>
              </a:tr>
              <a:tr h="768754">
                <a:tc>
                  <a:txBody>
                    <a:bodyPr/>
                    <a:lstStyle/>
                    <a:p>
                      <a:r>
                        <a:rPr lang="nl-NL" sz="1500"/>
                        <a:t>Zorgbudget voor zwaar zorgbehoevenden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Ja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Ja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Nee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39804"/>
                  </a:ext>
                </a:extLst>
              </a:tr>
              <a:tr h="768754">
                <a:tc>
                  <a:txBody>
                    <a:bodyPr/>
                    <a:lstStyle/>
                    <a:p>
                      <a:r>
                        <a:rPr lang="nl-NL" sz="1500"/>
                        <a:t>Zorgbudget voor ouderen met een zorgnood  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Ja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Ja 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Nee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30179"/>
                  </a:ext>
                </a:extLst>
              </a:tr>
              <a:tr h="307502">
                <a:tc>
                  <a:txBody>
                    <a:bodyPr/>
                    <a:lstStyle/>
                    <a:p>
                      <a:r>
                        <a:rPr lang="nl-NL" sz="1500"/>
                        <a:t>Gezinszorg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Ja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Ja 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ja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212499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AED4021A-F813-C618-1536-B48C765F6971}"/>
              </a:ext>
            </a:extLst>
          </p:cNvPr>
          <p:cNvSpPr txBox="1"/>
          <p:nvPr/>
        </p:nvSpPr>
        <p:spPr>
          <a:xfrm>
            <a:off x="731518" y="4500133"/>
            <a:ext cx="7875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ym typeface="Wingdings" panose="05000000000000000000" pitchFamily="2" charset="2"/>
              </a:rPr>
              <a:t> </a:t>
            </a:r>
            <a:r>
              <a:rPr lang="nl-NL"/>
              <a:t>Het recht op een zorgbudget voor zwaar zorgbehoevende of zorgbudget voor ouderen wordt enkel herzien door een nieuwe </a:t>
            </a:r>
            <a:r>
              <a:rPr lang="nl-NL" err="1"/>
              <a:t>screener</a:t>
            </a:r>
            <a:r>
              <a:rPr lang="nl-NL"/>
              <a:t> wanneer het </a:t>
            </a:r>
            <a:r>
              <a:rPr lang="nl-NL" b="1"/>
              <a:t>lopende recht </a:t>
            </a:r>
            <a:r>
              <a:rPr lang="nl-NL"/>
              <a:t>eveneens op basis van een </a:t>
            </a:r>
            <a:r>
              <a:rPr lang="nl-NL" b="1"/>
              <a:t>BelRAI </a:t>
            </a:r>
            <a:r>
              <a:rPr lang="nl-NL" b="1" err="1"/>
              <a:t>Screener</a:t>
            </a:r>
            <a:r>
              <a:rPr lang="nl-NL" b="1"/>
              <a:t> </a:t>
            </a:r>
            <a:r>
              <a:rPr lang="nl-NL"/>
              <a:t>werd toegekend.</a:t>
            </a:r>
            <a:br>
              <a:rPr lang="nl-NL"/>
            </a:br>
            <a:br>
              <a:rPr lang="nl-NL"/>
            </a:br>
            <a:r>
              <a:rPr lang="nl-NL">
                <a:sym typeface="Wingdings" panose="05000000000000000000" pitchFamily="2" charset="2"/>
              </a:rPr>
              <a:t> het </a:t>
            </a:r>
            <a:r>
              <a:rPr lang="nl-BE"/>
              <a:t>ZBO </a:t>
            </a:r>
            <a:r>
              <a:rPr lang="nl-NL"/>
              <a:t>recht kan altijd herzien worden door een </a:t>
            </a:r>
            <a:r>
              <a:rPr lang="nl-NL" b="1"/>
              <a:t>nieuw afgenomen </a:t>
            </a:r>
            <a:r>
              <a:rPr lang="nl-NL" b="1" err="1"/>
              <a:t>screener</a:t>
            </a:r>
            <a:r>
              <a:rPr lang="nl-NL" b="1"/>
              <a:t> </a:t>
            </a:r>
            <a:r>
              <a:rPr lang="nl-NL"/>
              <a:t>met hogere of lagere zorgcategorie.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445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8EE78-206C-926E-9760-01E3ED8A4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F4E57-F9EA-D0EB-7784-F66F86521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BelRAI &amp; ZBO  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4480DE-D949-25DF-F9D5-05FDEB69B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125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B6945-9249-52FB-7BE8-75CFB696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BelRAI &amp; ZBO – gefaseerde invoer 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4FF0B-0DFB-8D45-167C-03FC71AD78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/>
              <a:t>vanaf 2 maart 2026</a:t>
            </a:r>
            <a:r>
              <a:rPr lang="nl-BE"/>
              <a:t>: BelRAI </a:t>
            </a:r>
            <a:r>
              <a:rPr lang="nl-BE" err="1"/>
              <a:t>Screener</a:t>
            </a:r>
            <a:r>
              <a:rPr lang="nl-BE"/>
              <a:t> kan worden afgenomen voor: </a:t>
            </a:r>
          </a:p>
          <a:p>
            <a:pPr lvl="1"/>
            <a:r>
              <a:rPr lang="nl-BE"/>
              <a:t>alle nieuwe aanvragen </a:t>
            </a:r>
          </a:p>
          <a:p>
            <a:pPr lvl="1"/>
            <a:r>
              <a:rPr lang="nl-BE"/>
              <a:t>Medische herziening in dossiers die momenteel nog geen ZBO ontvangen</a:t>
            </a:r>
          </a:p>
          <a:p>
            <a:pPr lvl="1"/>
            <a:r>
              <a:rPr lang="nl-BE"/>
              <a:t>Aflopen medische erkenning</a:t>
            </a:r>
            <a:br>
              <a:rPr lang="nl-BE"/>
            </a:br>
            <a:endParaRPr lang="nl-BE"/>
          </a:p>
          <a:p>
            <a:r>
              <a:rPr lang="nl-BE" b="1"/>
              <a:t>Volgende fase: nog te bepalen</a:t>
            </a:r>
          </a:p>
          <a:p>
            <a:pPr lvl="1"/>
            <a:r>
              <a:rPr lang="nl-BE"/>
              <a:t>instap van dossiers met een ZBO-recht</a:t>
            </a:r>
          </a:p>
          <a:p>
            <a:pPr lvl="1"/>
            <a:r>
              <a:rPr lang="nl-NL"/>
              <a:t>personen die vroeger een aanvraag met de medisch-sociale schaal indienden, maar geen zorgbudget kregen door een </a:t>
            </a:r>
            <a:r>
              <a:rPr lang="nl-NL" b="1"/>
              <a:t>integratie- of </a:t>
            </a:r>
            <a:r>
              <a:rPr lang="nl-NL" b="1" err="1"/>
              <a:t>inkomensvervangende</a:t>
            </a:r>
            <a:r>
              <a:rPr lang="nl-NL" b="1"/>
              <a:t> tegemoetkoming (IT/IVT)</a:t>
            </a:r>
            <a:r>
              <a:rPr lang="nl-NL"/>
              <a:t>.</a:t>
            </a:r>
            <a:endParaRPr lang="nl-BE"/>
          </a:p>
          <a:p>
            <a:pPr marL="288000" lvl="1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403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26C84-AA64-FDC6-3D35-D625F5A3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Principes van ZZZ die worden overgenomen bij het ZBO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4974B0-68F6-A6A7-38B1-CBED78C817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NL"/>
          </a:p>
          <a:p>
            <a:r>
              <a:rPr lang="nl-NL"/>
              <a:t>Jojo</a:t>
            </a:r>
          </a:p>
          <a:p>
            <a:r>
              <a:rPr lang="nl-NL"/>
              <a:t>Shopping</a:t>
            </a:r>
          </a:p>
          <a:p>
            <a:r>
              <a:rPr lang="nl-NL"/>
              <a:t>Opname in het ziekenhuis</a:t>
            </a:r>
          </a:p>
          <a:p>
            <a:r>
              <a:rPr lang="nl-NL"/>
              <a:t>beroepsprocedure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914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E315-7B68-771F-6E1A-1056D38EA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156B9-3CCE-BB32-B2BD-7B0D3CDD8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Kernboodschap  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13F2A7-E02F-4F74-F050-FF851C588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7733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FC170-3B10-9AB4-48E5-12C33F55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Kernboodschap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F59314-5B77-4951-BEC5-FB648039FA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Wat doet gezinszorg </a:t>
            </a:r>
            <a:r>
              <a:rPr lang="nl-NL" b="1">
                <a:solidFill>
                  <a:schemeClr val="accent1"/>
                </a:solidFill>
              </a:rPr>
              <a:t>wel</a:t>
            </a:r>
            <a:r>
              <a:rPr lang="nl-NL"/>
              <a:t>?</a:t>
            </a:r>
          </a:p>
          <a:p>
            <a:pPr lvl="1"/>
            <a:r>
              <a:rPr lang="nl-NL"/>
              <a:t>BelRAI Screener afnemen (wordt via VIP BelRAI automatisch doorgestuurd naar zorgkas)</a:t>
            </a:r>
          </a:p>
          <a:p>
            <a:pPr lvl="1"/>
            <a:r>
              <a:rPr lang="nl-NL"/>
              <a:t>Burger informeren over ZBO</a:t>
            </a:r>
          </a:p>
          <a:p>
            <a:pPr lvl="1"/>
            <a:r>
              <a:rPr lang="nl-NL"/>
              <a:t>Burger gericht (en bij twijfel) doorverwijzen naar DMW</a:t>
            </a:r>
          </a:p>
          <a:p>
            <a:pPr marL="288000" lvl="1" indent="0">
              <a:buNone/>
            </a:pPr>
            <a:endParaRPr lang="nl-NL"/>
          </a:p>
          <a:p>
            <a:r>
              <a:rPr lang="nl-NL"/>
              <a:t>Wat doet gezinszorg </a:t>
            </a:r>
            <a:r>
              <a:rPr lang="nl-NL" b="1">
                <a:solidFill>
                  <a:schemeClr val="accent1"/>
                </a:solidFill>
              </a:rPr>
              <a:t>niet</a:t>
            </a:r>
            <a:r>
              <a:rPr lang="nl-NL"/>
              <a:t>?</a:t>
            </a:r>
          </a:p>
          <a:p>
            <a:pPr lvl="1"/>
            <a:r>
              <a:rPr lang="nl-NL"/>
              <a:t>Aanvraag ZBO (gebeurt door DMW)</a:t>
            </a:r>
          </a:p>
          <a:p>
            <a:pPr lvl="1"/>
            <a:r>
              <a:rPr lang="nl-NL"/>
              <a:t>Inkomensonderzoek (gebeurt door zorgkas)</a:t>
            </a:r>
          </a:p>
          <a:p>
            <a:pPr lvl="1"/>
            <a:r>
              <a:rPr lang="nl-NL"/>
              <a:t>Toekenning van ZBO (gebeurt door zorgkas)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109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0E5A8-7BE8-C2A5-FA3C-E72DF69C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Kernboodschap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22210C-0BFE-A910-9FAC-571B8ED98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7" y="1396538"/>
            <a:ext cx="7980482" cy="4728959"/>
          </a:xfrm>
        </p:spPr>
        <p:txBody>
          <a:bodyPr/>
          <a:lstStyle/>
          <a:p>
            <a:r>
              <a:rPr lang="nl-BE"/>
              <a:t>Gericht </a:t>
            </a:r>
            <a:r>
              <a:rPr lang="nl-BE" b="1">
                <a:solidFill>
                  <a:schemeClr val="accent1"/>
                </a:solidFill>
              </a:rPr>
              <a:t>doorverwijzen</a:t>
            </a:r>
            <a:r>
              <a:rPr lang="nl-BE"/>
              <a:t> naar DMW: 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/>
              <a:t>Domicilie in Vlaanderen 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/>
              <a:t>Vanaf 66 jaar </a:t>
            </a:r>
            <a:endParaRPr lang="nl-BE" dirty="0"/>
          </a:p>
          <a:p>
            <a:pPr marL="745200" lvl="1" indent="-457200">
              <a:buFont typeface="+mj-lt"/>
              <a:buAutoNum type="arabicPeriod"/>
            </a:pPr>
            <a:r>
              <a:rPr lang="nl-BE" dirty="0"/>
              <a:t>Zorgcategorie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/>
              <a:t>Pensioentoets (geen inkomensonderzoek)</a:t>
            </a:r>
          </a:p>
          <a:p>
            <a:pPr marL="745200" lvl="1" indent="-457200">
              <a:buFont typeface="+mj-lt"/>
              <a:buAutoNum type="arabicPeriod"/>
            </a:pPr>
            <a:endParaRPr lang="nl-BE"/>
          </a:p>
          <a:p>
            <a:r>
              <a:rPr lang="nl-BE"/>
              <a:t>Doorverwijzing betekent niet automatisch een toekenning ZBO</a:t>
            </a:r>
          </a:p>
          <a:p>
            <a:r>
              <a:rPr lang="nl-BE"/>
              <a:t>Bij twijfel doorverwijzen naar DMW</a:t>
            </a:r>
          </a:p>
          <a:p>
            <a:r>
              <a:rPr lang="nl-BE"/>
              <a:t>Valt buiten de scope van het huidige handelingskader handhaving</a:t>
            </a:r>
          </a:p>
          <a:p>
            <a:pPr>
              <a:buNone/>
            </a:pPr>
            <a:endParaRPr lang="nl-BE"/>
          </a:p>
          <a:p>
            <a:r>
              <a:rPr lang="nl-BE"/>
              <a:t>Geen wijziging </a:t>
            </a:r>
            <a:r>
              <a:rPr lang="nl-BE" err="1"/>
              <a:t>ikv</a:t>
            </a:r>
            <a:r>
              <a:rPr lang="nl-BE"/>
              <a:t> bijdrageberekening gezinszorg</a:t>
            </a:r>
          </a:p>
          <a:p>
            <a:pPr lvl="1"/>
            <a:r>
              <a:rPr lang="nl-BE"/>
              <a:t>ZBO wordt mee in aanmerking genomen</a:t>
            </a:r>
          </a:p>
          <a:p>
            <a:pPr>
              <a:buNone/>
            </a:pPr>
            <a:endParaRPr lang="nl-BE"/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9071C53D-E004-C2EB-570F-C9934ECD898E}"/>
              </a:ext>
            </a:extLst>
          </p:cNvPr>
          <p:cNvSpPr/>
          <p:nvPr/>
        </p:nvSpPr>
        <p:spPr>
          <a:xfrm>
            <a:off x="4233798" y="1716067"/>
            <a:ext cx="300625" cy="88575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2137F8-9D61-7E47-C029-1A15787B1409}"/>
              </a:ext>
            </a:extLst>
          </p:cNvPr>
          <p:cNvSpPr txBox="1"/>
          <p:nvPr/>
        </p:nvSpPr>
        <p:spPr>
          <a:xfrm>
            <a:off x="4697261" y="1841327"/>
            <a:ext cx="385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Indien voldaan, zal ZBO zorgcategorie </a:t>
            </a: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automatisch zichtbaar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zijn</a:t>
            </a: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VIP BelRAI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459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A58FC-FF3B-25A2-FF65-9505C9F2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Opgelet: zorgbudget voor ouderen met een zorgnood (ZBO) ≠ zorgbudget voor zwaar zorgbehoevende (ZZZ)</a:t>
            </a:r>
            <a:endParaRPr lang="nl-BE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25666-DA27-54F1-D841-9E6E17F5C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7" y="2349909"/>
            <a:ext cx="7980482" cy="3621153"/>
          </a:xfrm>
        </p:spPr>
        <p:txBody>
          <a:bodyPr/>
          <a:lstStyle/>
          <a:p>
            <a:r>
              <a:rPr lang="nl-NL" sz="2000" dirty="0"/>
              <a:t>Zorgbudget voor Zwaar Zorgbehoevenden (ZZZ)</a:t>
            </a:r>
          </a:p>
          <a:p>
            <a:pPr lvl="1"/>
            <a:r>
              <a:rPr lang="nl-NL" sz="2000" dirty="0"/>
              <a:t>Vroeger: zorgverzekering </a:t>
            </a:r>
          </a:p>
          <a:p>
            <a:pPr lvl="1"/>
            <a:r>
              <a:rPr lang="nl-NL" sz="2000" dirty="0"/>
              <a:t>140 euro per maand</a:t>
            </a:r>
          </a:p>
          <a:p>
            <a:pPr>
              <a:buNone/>
            </a:pPr>
            <a:endParaRPr lang="nl-NL" sz="2000" dirty="0"/>
          </a:p>
          <a:p>
            <a:r>
              <a:rPr lang="nl-NL" sz="2000" dirty="0"/>
              <a:t>zorgbudget voor personen met een hoge zorgnood, zoals ouderen die in een woonzorgcentrum verblijven en personen van alle leeftijden die thuis intensieve en eventueel professionele ondersteuning nodig hebben.</a:t>
            </a:r>
          </a:p>
          <a:p>
            <a:pPr>
              <a:buNone/>
            </a:pPr>
            <a:endParaRPr lang="nl-NL" sz="2000" dirty="0"/>
          </a:p>
          <a:p>
            <a:r>
              <a:rPr lang="nl-NL" sz="2000" dirty="0"/>
              <a:t>Geen leeftijdsgrens, geen inkomensgrens </a:t>
            </a:r>
          </a:p>
          <a:p>
            <a:pPr>
              <a:buNone/>
            </a:pPr>
            <a:endParaRPr lang="nl-BE" sz="2000" dirty="0"/>
          </a:p>
          <a:p>
            <a:r>
              <a:rPr lang="nl-BE" sz="2000" dirty="0"/>
              <a:t>Website: </a:t>
            </a:r>
            <a:r>
              <a:rPr lang="nl-BE" sz="2000" dirty="0">
                <a:hlinkClick r:id="rId3"/>
              </a:rPr>
              <a:t>https://www.departementzorg.be/nl/zorgbudget-voor-zwaar-zorgbehoevenden</a:t>
            </a:r>
            <a:r>
              <a:rPr lang="nl-B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436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ACB7A-DD81-98C9-86B9-81D33FB37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938" y="596311"/>
            <a:ext cx="5342082" cy="1579711"/>
          </a:xfrm>
        </p:spPr>
        <p:txBody>
          <a:bodyPr/>
          <a:lstStyle/>
          <a:p>
            <a:r>
              <a:rPr lang="nl-BE"/>
              <a:t>Contactpersonen ZBO 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5398693-699D-C3A3-D46B-3E0E67695C6E}"/>
              </a:ext>
            </a:extLst>
          </p:cNvPr>
          <p:cNvSpPr txBox="1"/>
          <p:nvPr/>
        </p:nvSpPr>
        <p:spPr>
          <a:xfrm>
            <a:off x="445840" y="2578775"/>
            <a:ext cx="71288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00">
                <a:solidFill>
                  <a:schemeClr val="bg1"/>
                </a:solidFill>
              </a:rPr>
              <a:t>Algemene vragen: </a:t>
            </a:r>
          </a:p>
          <a:p>
            <a:r>
              <a:rPr lang="nl-BE" sz="17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BE" sz="170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vsb.zorgbudgetouderen@vlaanderen.be</a:t>
            </a:r>
            <a:endParaRPr lang="nl-BE" sz="1700">
              <a:cs typeface="Times New Roman" panose="02020603050405020304" pitchFamily="18" charset="0"/>
            </a:endParaRPr>
          </a:p>
          <a:p>
            <a:pPr lvl="1"/>
            <a:r>
              <a:rPr lang="nl-BE" sz="1700">
                <a:solidFill>
                  <a:schemeClr val="bg1"/>
                </a:solidFill>
                <a:cs typeface="Times New Roman" panose="02020603050405020304" pitchFamily="18" charset="0"/>
              </a:rPr>
              <a:t>Charlotte Coessens  </a:t>
            </a:r>
          </a:p>
          <a:p>
            <a:pPr lvl="1"/>
            <a:r>
              <a:rPr lang="nl-BE" sz="1700">
                <a:solidFill>
                  <a:schemeClr val="bg1"/>
                </a:solidFill>
                <a:cs typeface="Times New Roman" panose="02020603050405020304" pitchFamily="18" charset="0"/>
              </a:rPr>
              <a:t>Jan Vermoesen </a:t>
            </a:r>
          </a:p>
          <a:p>
            <a:pPr indent="-288000">
              <a:buNone/>
            </a:pPr>
            <a:r>
              <a:rPr lang="nl-BE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belrai@vlaanderen.be</a:t>
            </a:r>
            <a:r>
              <a:rPr lang="nl-BE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-288000">
              <a:buNone/>
            </a:pPr>
            <a:endParaRPr lang="nl-BE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700">
                <a:solidFill>
                  <a:schemeClr val="bg1"/>
                </a:solidFill>
                <a:latin typeface="+mn-lt"/>
              </a:rPr>
              <a:t>Concrete vragen van burgers over hun rechten </a:t>
            </a:r>
            <a:r>
              <a:rPr lang="nl-BE" sz="170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nl-NL" sz="1700">
                <a:latin typeface="+mn-lt"/>
                <a:hlinkClick r:id="rId4"/>
              </a:rPr>
              <a:t>De zorgkassen | Vlaamse sociale bescherming</a:t>
            </a:r>
            <a:endParaRPr lang="nl-BE" sz="1700">
              <a:latin typeface="+mn-lt"/>
              <a:sym typeface="Wingdings" panose="05000000000000000000" pitchFamily="2" charset="2"/>
            </a:endParaRP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3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B531F-6947-14C3-0B30-7139A5D9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Zorgbudget voor ouderen met een zorgnood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D777B9-786E-E291-817B-80174C513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1500"/>
              <a:t>Vroeger de “tegemoetkoming voor hulp aan bejaarden (THAB)” </a:t>
            </a:r>
          </a:p>
          <a:p>
            <a:pPr>
              <a:buNone/>
            </a:pPr>
            <a:endParaRPr lang="nl-NL" sz="1500"/>
          </a:p>
          <a:p>
            <a:r>
              <a:rPr lang="nl-NL" sz="1500"/>
              <a:t>Overgeheveld naar Vlaanderen binnen de Zesde Staatshervorming</a:t>
            </a:r>
          </a:p>
          <a:p>
            <a:endParaRPr lang="nl-NL" sz="1500"/>
          </a:p>
          <a:p>
            <a:r>
              <a:rPr lang="nl-NL" sz="1500"/>
              <a:t>Zorgbudget voor 66 plussers, met een verminderde zelfredzaamheid en een beperkt inkomen</a:t>
            </a:r>
          </a:p>
          <a:p>
            <a:pPr>
              <a:buNone/>
            </a:pPr>
            <a:endParaRPr lang="nl-NL" sz="1500"/>
          </a:p>
          <a:p>
            <a:r>
              <a:rPr lang="nl-NL" sz="1500"/>
              <a:t>Uitbetaald door de zorgkassen in Vlaanderen</a:t>
            </a:r>
          </a:p>
          <a:p>
            <a:endParaRPr lang="nl-NL" sz="1500"/>
          </a:p>
          <a:p>
            <a:r>
              <a:rPr lang="nl-NL" sz="1500"/>
              <a:t>Alle zorgbudgetten van VSB zijn </a:t>
            </a:r>
            <a:r>
              <a:rPr lang="nl-NL" sz="1500" err="1"/>
              <a:t>cumuleerbaar</a:t>
            </a:r>
            <a:br>
              <a:rPr lang="nl-NL" sz="1500"/>
            </a:br>
            <a:endParaRPr lang="nl-NL" sz="1500"/>
          </a:p>
          <a:p>
            <a:r>
              <a:rPr lang="nl-NL" sz="1500"/>
              <a:t>Website: </a:t>
            </a:r>
          </a:p>
          <a:p>
            <a:pPr lvl="1"/>
            <a:r>
              <a:rPr lang="nl-NL" sz="1500">
                <a:hlinkClick r:id="rId2"/>
              </a:rPr>
              <a:t>https://www.departementzorg.be/nl/zorgbudget-voor-ouderen-met-een-zorgnood</a:t>
            </a:r>
            <a:r>
              <a:rPr lang="nl-NL" sz="1500"/>
              <a:t>  </a:t>
            </a:r>
          </a:p>
          <a:p>
            <a:pPr lvl="1"/>
            <a:r>
              <a:rPr lang="nl-BE" sz="1500">
                <a:hlinkClick r:id="rId3"/>
              </a:rPr>
              <a:t>https://www.departementzorg.be/nl/begeleiden-van-een-aanvraag-voor-een-zorgbudget-voor-ouderen-met-een-zorgnood</a:t>
            </a:r>
            <a:r>
              <a:rPr lang="nl-BE" sz="1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75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DFF20-ADEE-C1B7-10CE-152641B4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Voorwaarden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7855C-A455-71D6-2A40-8BEBC930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8" y="1687483"/>
            <a:ext cx="7980482" cy="48814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sz="1800"/>
              <a:t>Voorwaarden verzekerbaarheid VSB </a:t>
            </a:r>
          </a:p>
          <a:p>
            <a:pPr marL="457200" indent="-457200">
              <a:buFont typeface="+mj-lt"/>
              <a:buAutoNum type="arabicPeriod"/>
            </a:pPr>
            <a:endParaRPr lang="nl-BE" sz="1800"/>
          </a:p>
          <a:p>
            <a:pPr marL="457200" indent="-457200">
              <a:buFont typeface="+mj-lt"/>
              <a:buAutoNum type="arabicPeriod"/>
            </a:pPr>
            <a:r>
              <a:rPr lang="nl-BE" sz="1800">
                <a:highlight>
                  <a:srgbClr val="FFFF00"/>
                </a:highlight>
              </a:rPr>
              <a:t>Evaluatie door de artsen van de FOD Sociale Zekerheid a.d.h.v. de medisch-sociale schaal: minimum 7 punten (max. 18 punten)</a:t>
            </a:r>
          </a:p>
          <a:p>
            <a:pPr lvl="1" indent="0">
              <a:buNone/>
            </a:pPr>
            <a:r>
              <a:rPr lang="nl-BE" sz="1800">
                <a:highlight>
                  <a:srgbClr val="FFFF00"/>
                </a:highlight>
                <a:sym typeface="Wingdings" panose="05000000000000000000" pitchFamily="2" charset="2"/>
              </a:rPr>
              <a:t> tot 28/02/2026</a:t>
            </a:r>
            <a:endParaRPr lang="nl-BE" sz="180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</a:pPr>
            <a:endParaRPr lang="nl-BE" sz="1800"/>
          </a:p>
          <a:p>
            <a:pPr marL="457200" indent="-457200">
              <a:buFont typeface="+mj-lt"/>
              <a:buAutoNum type="arabicPeriod"/>
            </a:pPr>
            <a:r>
              <a:rPr lang="nl-BE" sz="1800"/>
              <a:t>Aanvraag gebeurt door de burger (geen automatische toekenning)</a:t>
            </a:r>
            <a:br>
              <a:rPr lang="nl-BE" sz="1800"/>
            </a:br>
            <a:endParaRPr lang="nl-BE" sz="1800"/>
          </a:p>
          <a:p>
            <a:pPr marL="457200" indent="-457200">
              <a:buFont typeface="+mj-lt"/>
              <a:buAutoNum type="arabicPeriod"/>
            </a:pPr>
            <a:r>
              <a:rPr lang="nl-BE" sz="1800"/>
              <a:t>Inkomensafhankelijk </a:t>
            </a:r>
            <a:br>
              <a:rPr lang="nl-BE" sz="1800"/>
            </a:br>
            <a:endParaRPr lang="nl-BE" sz="1800"/>
          </a:p>
          <a:p>
            <a:pPr marL="457200" indent="-457200">
              <a:buFont typeface="+mj-lt"/>
              <a:buAutoNum type="arabicPeriod"/>
            </a:pPr>
            <a:r>
              <a:rPr lang="nl-NL" sz="1800" u="sng">
                <a:solidFill>
                  <a:schemeClr val="bg1">
                    <a:lumMod val="65000"/>
                  </a:schemeClr>
                </a:solidFill>
              </a:rPr>
              <a:t>Geen cumul</a:t>
            </a:r>
            <a:r>
              <a:rPr lang="nl-NL" sz="1800">
                <a:solidFill>
                  <a:schemeClr val="bg1">
                    <a:lumMod val="65000"/>
                  </a:schemeClr>
                </a:solidFill>
              </a:rPr>
              <a:t> met </a:t>
            </a:r>
            <a:r>
              <a:rPr lang="nl-NL" sz="1800" err="1">
                <a:solidFill>
                  <a:schemeClr val="bg1">
                    <a:lumMod val="65000"/>
                  </a:schemeClr>
                </a:solidFill>
              </a:rPr>
              <a:t>inkomensvervangende</a:t>
            </a:r>
            <a:r>
              <a:rPr lang="nl-NL" sz="1800">
                <a:solidFill>
                  <a:schemeClr val="bg1">
                    <a:lumMod val="65000"/>
                  </a:schemeClr>
                </a:solidFill>
              </a:rPr>
              <a:t> tegemoetkoming IVT of integratietegemoetkoming IT of oude wetgeving 1969 (AT – TAGI)</a:t>
            </a:r>
            <a:br>
              <a:rPr lang="nl-NL" sz="1800">
                <a:solidFill>
                  <a:schemeClr val="bg1">
                    <a:lumMod val="65000"/>
                  </a:schemeClr>
                </a:solidFill>
              </a:rPr>
            </a:br>
            <a:endParaRPr lang="nl-NL" sz="180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1800">
                <a:solidFill>
                  <a:schemeClr val="bg1">
                    <a:lumMod val="65000"/>
                  </a:schemeClr>
                </a:solidFill>
              </a:rPr>
              <a:t>Uitputting sociale rechten: </a:t>
            </a:r>
            <a:r>
              <a:rPr lang="nl-NL" sz="1800" err="1">
                <a:solidFill>
                  <a:schemeClr val="bg1">
                    <a:lumMod val="65000"/>
                  </a:schemeClr>
                </a:solidFill>
              </a:rPr>
              <a:t>Vóó</a:t>
            </a:r>
            <a:r>
              <a:rPr lang="nl-BE" sz="1800">
                <a:solidFill>
                  <a:schemeClr val="bg1">
                    <a:lumMod val="65000"/>
                  </a:schemeClr>
                </a:solidFill>
              </a:rPr>
              <a:t>r je een aanvraag indient voor het zorgbudget voor ouderen met een zorgnood, controleer je best eerst of je in aanmerking komt voor de volgende zaken:</a:t>
            </a:r>
          </a:p>
          <a:p>
            <a:pPr lvl="2"/>
            <a:r>
              <a:rPr lang="nl-BE" sz="1800">
                <a:solidFill>
                  <a:schemeClr val="bg1">
                    <a:lumMod val="65000"/>
                  </a:schemeClr>
                </a:solidFill>
              </a:rPr>
              <a:t>een rustpensioen of een overlevingspensioen</a:t>
            </a:r>
          </a:p>
          <a:p>
            <a:pPr lvl="2"/>
            <a:r>
              <a:rPr lang="nl-BE" sz="1800">
                <a:solidFill>
                  <a:schemeClr val="bg1">
                    <a:lumMod val="65000"/>
                  </a:schemeClr>
                </a:solidFill>
              </a:rPr>
              <a:t>inkomensgarantie voor ouderen (IGO)</a:t>
            </a:r>
          </a:p>
          <a:p>
            <a:pPr>
              <a:buNone/>
            </a:pPr>
            <a:br>
              <a:rPr lang="nl-BE" sz="1800"/>
            </a:br>
            <a:endParaRPr lang="nl-BE" sz="1800"/>
          </a:p>
          <a:p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30469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AD6A5-EE18-D14C-11B0-820B2E71E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AA724-9063-2479-354C-4B9F7B15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Voorwaarden ZBO – zorgzwaarte (medisch sociale schaal </a:t>
            </a:r>
            <a:r>
              <a:rPr lang="nl-BE" err="1"/>
              <a:t>vs</a:t>
            </a:r>
            <a:r>
              <a:rPr lang="nl-BE"/>
              <a:t> BelRAI </a:t>
            </a:r>
            <a:r>
              <a:rPr lang="nl-BE" err="1"/>
              <a:t>Screener</a:t>
            </a:r>
            <a:r>
              <a:rPr lang="nl-BE"/>
              <a:t>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E2D37-A036-2820-86B6-1DF0747B9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8" y="1993392"/>
            <a:ext cx="7980482" cy="3759014"/>
          </a:xfrm>
        </p:spPr>
        <p:txBody>
          <a:bodyPr/>
          <a:lstStyle/>
          <a:p>
            <a:r>
              <a:rPr lang="nl-NL"/>
              <a:t>Tot </a:t>
            </a:r>
            <a:r>
              <a:rPr lang="nl-NL" b="1"/>
              <a:t>28/02/2026 </a:t>
            </a:r>
          </a:p>
          <a:p>
            <a:pPr lvl="1"/>
            <a:r>
              <a:rPr lang="nl-NL"/>
              <a:t>Medisch Sociale Schaal afgenomen door de FOD SZ</a:t>
            </a:r>
            <a:br>
              <a:rPr lang="nl-NL"/>
            </a:br>
            <a:endParaRPr lang="nl-NL"/>
          </a:p>
          <a:p>
            <a:r>
              <a:rPr lang="nl-NL"/>
              <a:t>Vanaf </a:t>
            </a:r>
            <a:r>
              <a:rPr lang="nl-NL" b="1"/>
              <a:t>2/03/2026 </a:t>
            </a:r>
          </a:p>
          <a:p>
            <a:pPr lvl="1"/>
            <a:r>
              <a:rPr lang="nl-NL"/>
              <a:t>BelRAI </a:t>
            </a:r>
            <a:r>
              <a:rPr lang="nl-NL" err="1"/>
              <a:t>Screener</a:t>
            </a:r>
            <a:r>
              <a:rPr lang="nl-NL"/>
              <a:t> door gemachtigd indicatiestellers </a:t>
            </a:r>
            <a:br>
              <a:rPr lang="nl-NL"/>
            </a:br>
            <a:endParaRPr lang="nl-NL"/>
          </a:p>
          <a:p>
            <a:r>
              <a:rPr lang="nl-NL"/>
              <a:t>Verdeling in 5 zorgcategorieën </a:t>
            </a:r>
            <a:br>
              <a:rPr lang="nl-NL"/>
            </a:br>
            <a:endParaRPr lang="nl-NL"/>
          </a:p>
          <a:p>
            <a:r>
              <a:rPr lang="nl-NL"/>
              <a:t>De medisch-sociale schaal zal wel nog gebruikt worden door de FOD Sociale Zekerheid met het oog op het toekennen van andere rechten. 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9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9A65C-D168-36A7-F0A3-6EC5DBBC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Voorwaarden ZBO - inkomensafhankelijk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CB9A1D-F592-D3C6-9044-821BCA63FB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NL" sz="2400" u="sng" dirty="0"/>
              <a:t>Gezinssamenstelling en categorie van het gezin</a:t>
            </a:r>
            <a:br>
              <a:rPr lang="nl-NL" sz="2400" u="sng" dirty="0"/>
            </a:br>
            <a:br>
              <a:rPr lang="nl-NL" sz="2400" u="sng" dirty="0"/>
            </a:br>
            <a:r>
              <a:rPr lang="nl-NL" dirty="0">
                <a:solidFill>
                  <a:schemeClr val="tx1"/>
                </a:solidFill>
              </a:rPr>
              <a:t>“</a:t>
            </a:r>
            <a:r>
              <a:rPr lang="nl-NL" b="1" dirty="0">
                <a:solidFill>
                  <a:schemeClr val="tx1"/>
                </a:solidFill>
              </a:rPr>
              <a:t>Gezin</a:t>
            </a:r>
            <a:r>
              <a:rPr lang="nl-NL" dirty="0">
                <a:solidFill>
                  <a:schemeClr val="tx1"/>
                </a:solidFill>
              </a:rPr>
              <a:t>” =</a:t>
            </a:r>
          </a:p>
          <a:p>
            <a:pPr marL="885825" lvl="2" indent="-342900">
              <a:buFont typeface="+mj-lt"/>
              <a:buAutoNum type="arabicParenR"/>
            </a:pPr>
            <a:r>
              <a:rPr lang="nl-NL" dirty="0"/>
              <a:t>elk samenwonen van twee personen</a:t>
            </a:r>
          </a:p>
          <a:p>
            <a:pPr marL="885825" lvl="2" indent="-342900">
              <a:buFont typeface="+mj-lt"/>
              <a:buAutoNum type="arabicParenR"/>
            </a:pPr>
            <a:r>
              <a:rPr lang="nl-NL" dirty="0"/>
              <a:t>die geen bloed- of aanverwant zijn in de eerste, tweede of derde graad</a:t>
            </a:r>
          </a:p>
          <a:p>
            <a:pPr marL="885825" lvl="2" indent="-342900">
              <a:buFont typeface="+mj-lt"/>
              <a:buAutoNum type="arabicParenR"/>
            </a:pPr>
            <a:r>
              <a:rPr lang="nl-NL" dirty="0"/>
              <a:t>en die hun hoofdverblijfplaats op hetzelfde adres hebben.</a:t>
            </a:r>
          </a:p>
          <a:p>
            <a:pPr marL="542925" lvl="2" indent="0">
              <a:buNone/>
            </a:pPr>
            <a:endParaRPr lang="nl-NL" dirty="0"/>
          </a:p>
          <a:p>
            <a:pPr>
              <a:buNone/>
            </a:pPr>
            <a:r>
              <a:rPr lang="nl-NL" u="sng" dirty="0"/>
              <a:t>Gezinscategorie</a:t>
            </a:r>
            <a:r>
              <a:rPr lang="nl-NL" dirty="0"/>
              <a:t> </a:t>
            </a:r>
          </a:p>
          <a:p>
            <a:pPr marL="1033200" lvl="1" indent="-457200">
              <a:buFont typeface="+mj-lt"/>
              <a:buAutoNum type="alphaUcPeriod"/>
            </a:pPr>
            <a:r>
              <a:rPr lang="nl-NL" dirty="0"/>
              <a:t>Gezinscategorie A = zorgbehoevende zonder partner</a:t>
            </a:r>
          </a:p>
          <a:p>
            <a:pPr marL="1033200" lvl="1" indent="-457200">
              <a:buFont typeface="+mj-lt"/>
              <a:buAutoNum type="alphaUcPeriod"/>
            </a:pPr>
            <a:r>
              <a:rPr lang="nl-NL" dirty="0"/>
              <a:t>Gezinscategorie B = zorgbehoevende met partner op hetzelfde adres (domicilie) of met kinderen ten laste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168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83F2-14BD-94EF-D020-1D5E96EE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500"/>
              <a:t>Voorwaarden ZBO – inkomensafhankelijk – wanneer is het pensioen te hoog voor het ZBO </a:t>
            </a:r>
            <a:r>
              <a:rPr lang="nl-BE" sz="2500" b="1"/>
              <a:t>(geen inkomensonderzoek!)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AB3A71C-1034-7CFF-39C9-0EE369DB1FA2}"/>
              </a:ext>
            </a:extLst>
          </p:cNvPr>
          <p:cNvSpPr txBox="1"/>
          <p:nvPr/>
        </p:nvSpPr>
        <p:spPr>
          <a:xfrm>
            <a:off x="731518" y="3859996"/>
            <a:ext cx="7980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de categorie “</a:t>
            </a:r>
            <a:r>
              <a:rPr lang="nl-BE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met partner ZBO” </a:t>
            </a:r>
            <a:r>
              <a:rPr lang="nl-BE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kijk je altijd naar het maximale bedrag van de partner met de </a:t>
            </a:r>
            <a:r>
              <a:rPr lang="nl-BE" sz="1200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hoogste zorgcategorie</a:t>
            </a:r>
            <a:br>
              <a:rPr lang="nl-BE" sz="1200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BE" sz="120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BE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wordt rekening gehouden met </a:t>
            </a:r>
            <a:r>
              <a:rPr lang="nl-BE" sz="12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lang="nl-BE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inkomsten (verkopen, spaargeld, schenkingen,…), </a:t>
            </a:r>
            <a:r>
              <a:rPr lang="nl-BE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niet enkel met pensioenen</a:t>
            </a:r>
            <a:r>
              <a:rPr lang="nl-BE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</a:t>
            </a:r>
            <a:br>
              <a:rPr lang="nl-BE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BE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Pensioen = Werkelijk uitbetaald bedrag per maand (zonder vakantiegeld)</a:t>
            </a:r>
            <a:r>
              <a:rPr lang="nl-BE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nl-BE" sz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BE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 twijfel steeds doorverwijzen</a:t>
            </a:r>
            <a:r>
              <a:rPr lang="nl-NL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het is de bedoeling uitsluitend de duidelijk onrechtmatige gevallen uit te sluiten</a:t>
            </a:r>
            <a:br>
              <a:rPr lang="nl-NL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sz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 Doorverwijzing betekent niet automatisch een toekenning van ZBO !!</a:t>
            </a:r>
          </a:p>
          <a:p>
            <a:pPr marL="285750" indent="-285750">
              <a:buFontTx/>
              <a:buChar char="-"/>
            </a:pPr>
            <a:endParaRPr lang="nl-NL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*Toestand op</a:t>
            </a:r>
            <a:r>
              <a:rPr lang="nl-BE"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01/01/2026</a:t>
            </a:r>
            <a:r>
              <a:rPr lang="nl-BE" sz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Rekening houden met index (op 1/3/2026)</a:t>
            </a:r>
            <a:endParaRPr lang="nl-NL" sz="120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sz="120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66590D98-E1D6-046E-5048-68FB62AA70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8510142"/>
              </p:ext>
            </p:extLst>
          </p:nvPr>
        </p:nvGraphicFramePr>
        <p:xfrm>
          <a:off x="731518" y="1587628"/>
          <a:ext cx="5298988" cy="227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47">
                  <a:extLst>
                    <a:ext uri="{9D8B030D-6E8A-4147-A177-3AD203B41FA5}">
                      <a16:colId xmlns:a16="http://schemas.microsoft.com/office/drawing/2014/main" val="827758313"/>
                    </a:ext>
                  </a:extLst>
                </a:gridCol>
                <a:gridCol w="1324747">
                  <a:extLst>
                    <a:ext uri="{9D8B030D-6E8A-4147-A177-3AD203B41FA5}">
                      <a16:colId xmlns:a16="http://schemas.microsoft.com/office/drawing/2014/main" val="343244204"/>
                    </a:ext>
                  </a:extLst>
                </a:gridCol>
                <a:gridCol w="1324747">
                  <a:extLst>
                    <a:ext uri="{9D8B030D-6E8A-4147-A177-3AD203B41FA5}">
                      <a16:colId xmlns:a16="http://schemas.microsoft.com/office/drawing/2014/main" val="157599958"/>
                    </a:ext>
                  </a:extLst>
                </a:gridCol>
                <a:gridCol w="1324747">
                  <a:extLst>
                    <a:ext uri="{9D8B030D-6E8A-4147-A177-3AD203B41FA5}">
                      <a16:colId xmlns:a16="http://schemas.microsoft.com/office/drawing/2014/main" val="85630031"/>
                    </a:ext>
                  </a:extLst>
                </a:gridCol>
              </a:tblGrid>
              <a:tr h="324624">
                <a:tc>
                  <a:txBody>
                    <a:bodyPr/>
                    <a:lstStyle/>
                    <a:p>
                      <a:r>
                        <a:rPr lang="nl-NL" sz="1500"/>
                        <a:t>Zorgcategorie </a:t>
                      </a:r>
                      <a:endParaRPr lang="nl-BE" sz="15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l-NL" sz="1500"/>
                        <a:t>Netto pensioen per maand</a:t>
                      </a:r>
                      <a:endParaRPr lang="nl-BE" sz="15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0389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/>
                        <a:t>A</a:t>
                      </a:r>
                      <a:endParaRPr lang="nl-BE" sz="1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/>
                        <a:t>B</a:t>
                      </a:r>
                      <a:endParaRPr lang="nl-BE" sz="15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500" b="1"/>
                        <a:t>B met partner </a:t>
                      </a:r>
                      <a:endParaRPr lang="nl-BE" sz="15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481256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r>
                        <a:rPr lang="nl-NL" sz="1500"/>
                        <a:t>1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1.749 €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2.156 €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2.275 €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3075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r>
                        <a:rPr lang="nl-NL" sz="1500"/>
                        <a:t>2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2.087 €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2.493 €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2.951 €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555118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r>
                        <a:rPr lang="nl-NL" sz="1500"/>
                        <a:t>3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2.186 €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2.592 €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3.149 €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022734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r>
                        <a:rPr lang="nl-NL" sz="1500"/>
                        <a:t>4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2.284 €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2.691 €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3.346 €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89331"/>
                  </a:ext>
                </a:extLst>
              </a:tr>
              <a:tr h="324624">
                <a:tc>
                  <a:txBody>
                    <a:bodyPr/>
                    <a:lstStyle/>
                    <a:p>
                      <a:r>
                        <a:rPr lang="nl-NL" sz="1500"/>
                        <a:t>5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2.434 €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2.841 €</a:t>
                      </a:r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500"/>
                        <a:t>3.646 €</a:t>
                      </a:r>
                      <a:endParaRPr lang="nl-BE" sz="1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197815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C8FAC631-A3DB-43C5-1E7D-DE3DBDA5C66B}"/>
              </a:ext>
            </a:extLst>
          </p:cNvPr>
          <p:cNvSpPr txBox="1"/>
          <p:nvPr/>
        </p:nvSpPr>
        <p:spPr>
          <a:xfrm>
            <a:off x="6219431" y="1587628"/>
            <a:ext cx="2492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Opmerkingen:</a:t>
            </a:r>
            <a:endParaRPr lang="nl-NL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alleenstaande</a:t>
            </a:r>
          </a:p>
          <a:p>
            <a:pPr marL="285750" indent="-285750">
              <a:buFontTx/>
              <a:buChar char="-"/>
            </a:pPr>
            <a:r>
              <a:rPr lang="nl-NL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nl-NL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Samenwonende die een gezin vormen (zorgbehoevende met partner)</a:t>
            </a:r>
            <a:endParaRPr lang="nl-NL" sz="120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1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met partner ZBO </a:t>
            </a:r>
            <a:r>
              <a:rPr lang="nl-NL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als beide personen een zorgcategorie hebben</a:t>
            </a:r>
            <a:endParaRPr lang="nl-BE" sz="1200"/>
          </a:p>
        </p:txBody>
      </p:sp>
    </p:spTree>
    <p:extLst>
      <p:ext uri="{BB962C8B-B14F-4D97-AF65-F5344CB8AC3E}">
        <p14:creationId xmlns:p14="http://schemas.microsoft.com/office/powerpoint/2010/main" val="230090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87E32-B953-BDF8-DE38-3615ED64C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51640-9733-CF15-A547-EA225CDFA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BelRAI  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2836BA-342A-60C6-9743-1CC93A62A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3323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partement Zor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E7037ED2-9461-4453-BF50-474FEC5A0FC0}" vid="{87327FE4-434E-4A75-9635-B883A98EE409}"/>
    </a:ext>
  </a:extLst>
</a:theme>
</file>

<file path=ppt/theme/theme2.xml><?xml version="1.0" encoding="utf-8"?>
<a:theme xmlns:a="http://schemas.openxmlformats.org/drawingml/2006/main" name="Presentatie_Departement Zorg_kleurvlakken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E7037ED2-9461-4453-BF50-474FEC5A0FC0}" vid="{DDA2598A-156C-49CC-9C3A-1B32BB431D0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ZG Document" ma:contentTypeID="0x010100E5B23CBEC15EF443818A347F7744E75800784247E485B0F34D94708D7C602B4714" ma:contentTypeVersion="13" ma:contentTypeDescription="Het basis content type “ZG Document” is een basis voor content types voor in documentbibliotheken." ma:contentTypeScope="" ma:versionID="b36bb207b26fbcf0a74689797619a95c">
  <xsd:schema xmlns:xsd="http://www.w3.org/2001/XMLSchema" xmlns:xs="http://www.w3.org/2001/XMLSchema" xmlns:p="http://schemas.microsoft.com/office/2006/metadata/properties" xmlns:ns2="9a9ec0f0-7796-43d0-ac1f-4c8c46ee0bd1" xmlns:ns3="c59de2bf-19e2-40d6-a528-946fcf0e2874" xmlns:ns4="b1fbe6bc-579c-47af-b031-4320ec39a433" targetNamespace="http://schemas.microsoft.com/office/2006/metadata/properties" ma:root="true" ma:fieldsID="c82eeb21ce67e02060a5c927a32a59b6" ns2:_="" ns3:_="" ns4:_="">
    <xsd:import namespace="9a9ec0f0-7796-43d0-ac1f-4c8c46ee0bd1"/>
    <xsd:import namespace="c59de2bf-19e2-40d6-a528-946fcf0e2874"/>
    <xsd:import namespace="b1fbe6bc-579c-47af-b031-4320ec39a433"/>
    <xsd:element name="properties">
      <xsd:complexType>
        <xsd:sequence>
          <xsd:element name="documentManagement">
            <xsd:complexType>
              <xsd:all>
                <xsd:element ref="ns2:i2d81646cf3b4af085db4e59f76b2271" minOccurs="0"/>
                <xsd:element ref="ns2:TaxCatchAll" minOccurs="0"/>
                <xsd:element ref="ns2:TaxCatchAllLabel" minOccurs="0"/>
                <xsd:element ref="ns2:g3014de8249d42afad66165e3d2261e7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i2d81646cf3b4af085db4e59f76b2271" ma:index="8" nillable="true" ma:taxonomy="true" ma:internalName="i2d81646cf3b4af085db4e59f76b2271" ma:taxonomyFieldName="ZG_x0020_Thema" ma:displayName="ZG Thema" ma:default="" ma:fieldId="{22d81646-cf3b-4af0-85db-4e59f76b2271}" ma:taxonomyMulti="true" ma:sspId="49ca8161-7180-459b-a0ef-1a71cf6ffea5" ma:termSetId="7fe39be1-420a-4760-9a61-3e6b46397d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f3f1a0b-e239-4cb7-8a38-872c86642cbf}" ma:internalName="TaxCatchAll" ma:showField="CatchAllData" ma:web="b1fbe6bc-579c-47af-b031-4320ec39a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f3f1a0b-e239-4cb7-8a38-872c86642cbf}" ma:internalName="TaxCatchAllLabel" ma:readOnly="true" ma:showField="CatchAllDataLabel" ma:web="b1fbe6bc-579c-47af-b031-4320ec39a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014de8249d42afad66165e3d2261e7" ma:index="12" nillable="true" ma:taxonomy="true" ma:internalName="g3014de8249d42afad66165e3d2261e7" ma:taxonomyFieldName="ZG_x0020_Subthema" ma:displayName="ZG Subthema" ma:default="" ma:fieldId="{03014de8-249d-42af-ad66-165e3d2261e7}" ma:taxonomyMulti="true" ma:sspId="49ca8161-7180-459b-a0ef-1a71cf6ffea5" ma:termSetId="d7c685f0-dcff-44f7-afae-a3a295cca2e8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de2bf-19e2-40d6-a528-946fcf0e2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be6bc-579c-47af-b031-4320ec39a43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49ca8161-7180-459b-a0ef-1a71cf6ffea5" ContentTypeId="0x010100E5B23CBEC15EF443818A347F7744E758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14de8249d42afad66165e3d2261e7 xmlns="9a9ec0f0-7796-43d0-ac1f-4c8c46ee0bd1">
      <Terms xmlns="http://schemas.microsoft.com/office/infopath/2007/PartnerControls"/>
    </g3014de8249d42afad66165e3d2261e7>
    <i2d81646cf3b4af085db4e59f76b2271 xmlns="9a9ec0f0-7796-43d0-ac1f-4c8c46ee0bd1">
      <Terms xmlns="http://schemas.microsoft.com/office/infopath/2007/PartnerControls"/>
    </i2d81646cf3b4af085db4e59f76b2271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E537D5C5-9656-4B63-8312-A8054E64499E}">
  <ds:schemaRefs>
    <ds:schemaRef ds:uri="9a9ec0f0-7796-43d0-ac1f-4c8c46ee0bd1"/>
    <ds:schemaRef ds:uri="b1fbe6bc-579c-47af-b031-4320ec39a433"/>
    <ds:schemaRef ds:uri="c59de2bf-19e2-40d6-a528-946fcf0e28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2536B-7776-4CED-974D-32239118FCC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6DF51BD-931C-487D-A907-A4A17478AF8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b1fbe6bc-579c-47af-b031-4320ec39a433"/>
    <ds:schemaRef ds:uri="http://schemas.microsoft.com/office/infopath/2007/PartnerControls"/>
    <ds:schemaRef ds:uri="c59de2bf-19e2-40d6-a528-946fcf0e2874"/>
    <ds:schemaRef ds:uri="9a9ec0f0-7796-43d0-ac1f-4c8c46ee0bd1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0c0338a6-9561-4ee8-b8d6-4e89cbd520a0}" enabled="0" method="" siteId="{0c0338a6-9561-4ee8-b8d6-4e89cbd520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ZORG_presentatie_standaardbeeld</Template>
  <TotalTime>0</TotalTime>
  <Words>2330</Words>
  <Application>Microsoft Office PowerPoint</Application>
  <PresentationFormat>Diavoorstelling (4:3)</PresentationFormat>
  <Paragraphs>359</Paragraphs>
  <Slides>30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FlandersArtSerif-Regular</vt:lpstr>
      <vt:lpstr>Flanders Art Sans</vt:lpstr>
      <vt:lpstr>Wingdings</vt:lpstr>
      <vt:lpstr>FlandersArtSans-Regular</vt:lpstr>
      <vt:lpstr>Calibri</vt:lpstr>
      <vt:lpstr>Arial</vt:lpstr>
      <vt:lpstr>Times New Roman</vt:lpstr>
      <vt:lpstr>Presentatie_Departement Zorg</vt:lpstr>
      <vt:lpstr>Presentatie_Departement Zorg_kleurvlakken</vt:lpstr>
      <vt:lpstr>Introductie van de BelRAI Screener bij het zorgbudget voor ouderen met een zorgnood (ZBO)  Webinar diensten gezinszorg</vt:lpstr>
      <vt:lpstr>Theorie – zorgbudget voor ouderen met een zorgnood</vt:lpstr>
      <vt:lpstr>Opgelet: zorgbudget voor ouderen met een zorgnood (ZBO) ≠ zorgbudget voor zwaar zorgbehoevende (ZZZ)</vt:lpstr>
      <vt:lpstr>Zorgbudget voor ouderen met een zorgnood</vt:lpstr>
      <vt:lpstr>Voorwaarden  </vt:lpstr>
      <vt:lpstr>Voorwaarden ZBO – zorgzwaarte (medisch sociale schaal vs BelRAI Screener) </vt:lpstr>
      <vt:lpstr>Voorwaarden ZBO - inkomensafhankelijk</vt:lpstr>
      <vt:lpstr>Voorwaarden ZBO – inkomensafhankelijk – wanneer is het pensioen te hoog voor het ZBO (geen inkomensonderzoek!)</vt:lpstr>
      <vt:lpstr>BelRAI  </vt:lpstr>
      <vt:lpstr>BelRAI Screener binnen de Vlaamse sociale Bescherming</vt:lpstr>
      <vt:lpstr>BelRAI binnen de Vlaamse sociale Bescherming</vt:lpstr>
      <vt:lpstr>BelRAI Screener voor ZBO: 5 zorgcategorieën</vt:lpstr>
      <vt:lpstr>BelRAI – Functioneel Hiërarchische Schaal</vt:lpstr>
      <vt:lpstr>Overzicht nieuwe velden in VIP BelRAI</vt:lpstr>
      <vt:lpstr>Nieuw resultaat - FHS en ZBO-categorie</vt:lpstr>
      <vt:lpstr>Aangepaste hulptekst voor functioneel hiërarchische schaal bij BelRAI Screener</vt:lpstr>
      <vt:lpstr>Aangepast clientvriendelijk inschalingsrapport (CVI)</vt:lpstr>
      <vt:lpstr>Aangepast hulpverlenersdocument</vt:lpstr>
      <vt:lpstr>In de rol van gemachtigd indicatiesteller</vt:lpstr>
      <vt:lpstr>Nieuw veld - Aanleiding</vt:lpstr>
      <vt:lpstr>Nieuw resultaat - Geldigheidsduur</vt:lpstr>
      <vt:lpstr>BelRAI – VIP BelRAI “aanleiding” indicatiestelling</vt:lpstr>
      <vt:lpstr>Impact resultaat BelRAI Screener vanaf 2 maart </vt:lpstr>
      <vt:lpstr>BelRAI &amp; ZBO  </vt:lpstr>
      <vt:lpstr>BelRAI &amp; ZBO – gefaseerde invoer </vt:lpstr>
      <vt:lpstr>Principes van ZZZ die worden overgenomen bij het ZBO</vt:lpstr>
      <vt:lpstr>Kernboodschap  </vt:lpstr>
      <vt:lpstr>Kernboodschap</vt:lpstr>
      <vt:lpstr>Kernboodschap</vt:lpstr>
      <vt:lpstr>Contactpersonen ZBO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eZBO – BelRAI opleiding indicatiestellers</dc:title>
  <dc:creator>Coessens Charlotte</dc:creator>
  <cp:lastModifiedBy>Coessens Charlotte</cp:lastModifiedBy>
  <cp:revision>1</cp:revision>
  <dcterms:created xsi:type="dcterms:W3CDTF">2024-06-03T09:05:37Z</dcterms:created>
  <dcterms:modified xsi:type="dcterms:W3CDTF">2026-01-27T06:53:32Z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0x010100E5B23CBEC15EF443818A347F7744E75800784247E485B0F34D94708D7C602B4714</vt:lpwstr>
  </property>
  <property fmtid="{D5CDD505-2E9C-101B-9397-08002B2CF9AE}" pid="3" name="MediaServiceImageTags">
    <vt:lpwstr/>
  </property>
  <property fmtid="{D5CDD505-2E9C-101B-9397-08002B2CF9AE}" pid="4" name="ZG Subthema">
    <vt:lpwstr/>
  </property>
  <property fmtid="{D5CDD505-2E9C-101B-9397-08002B2CF9AE}" pid="5" name="ZG Thema">
    <vt:lpwstr/>
  </property>
  <property fmtid="{D5CDD505-2E9C-101B-9397-08002B2CF9AE}" pid="6" name="ZG_x0020_Subthema">
    <vt:lpwstr/>
  </property>
  <property fmtid="{D5CDD505-2E9C-101B-9397-08002B2CF9AE}" pid="7" name="ZG_x0020_Thema">
    <vt:lpwstr/>
  </property>
</Properties>
</file>