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23" r:id="rId5"/>
    <p:sldMasterId id="2147483782" r:id="rId6"/>
    <p:sldMasterId id="2147483839" r:id="rId7"/>
    <p:sldMasterId id="2147483816" r:id="rId8"/>
  </p:sldMasterIdLst>
  <p:notesMasterIdLst>
    <p:notesMasterId r:id="rId23"/>
  </p:notesMasterIdLst>
  <p:handoutMasterIdLst>
    <p:handoutMasterId r:id="rId24"/>
  </p:handoutMasterIdLst>
  <p:sldIdLst>
    <p:sldId id="257" r:id="rId9"/>
    <p:sldId id="263" r:id="rId10"/>
    <p:sldId id="278" r:id="rId11"/>
    <p:sldId id="279" r:id="rId12"/>
    <p:sldId id="273" r:id="rId13"/>
    <p:sldId id="274" r:id="rId14"/>
    <p:sldId id="277" r:id="rId15"/>
    <p:sldId id="276" r:id="rId16"/>
    <p:sldId id="275" r:id="rId17"/>
    <p:sldId id="272" r:id="rId18"/>
    <p:sldId id="265" r:id="rId19"/>
    <p:sldId id="270" r:id="rId20"/>
    <p:sldId id="280" r:id="rId21"/>
    <p:sldId id="261" r:id="rId22"/>
  </p:sldIdLst>
  <p:sldSz cx="9144000" cy="5143500" type="screen16x9"/>
  <p:notesSz cx="9144000" cy="6858000"/>
  <p:embeddedFontLst>
    <p:embeddedFont>
      <p:font typeface="Flanders Art Sans" panose="020B0604020202020204" charset="0"/>
      <p:regular r:id="rId25"/>
      <p:bold r:id="rId26"/>
      <p:italic r:id="rId27"/>
      <p:boldItalic r:id="rId28"/>
    </p:embeddedFont>
    <p:embeddedFont>
      <p:font typeface="Flanders Art Sans Medium" panose="020B0604020202020204" charset="0"/>
      <p:regular r:id="rId29"/>
      <p:bold r:id="rId30"/>
      <p:italic r:id="rId31"/>
      <p:boldItalic r:id="rId32"/>
    </p:embeddedFont>
    <p:embeddedFont>
      <p:font typeface="FlandersArtSans-Bold" panose="00000800000000000000" pitchFamily="2" charset="0"/>
      <p:bold r:id="rId33"/>
    </p:embeddedFont>
    <p:embeddedFont>
      <p:font typeface="FlandersArtSans-Medium" panose="00000600000000000000" pitchFamily="2" charset="0"/>
      <p:regular r:id="rId34"/>
    </p:embeddedFont>
    <p:embeddedFont>
      <p:font typeface="FlandersArtSans-Regular" panose="00000500000000000000" pitchFamily="2" charset="0"/>
      <p:regular r:id="rId35"/>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EA42D-F5EC-B30A-FD2A-DC5C710769DD}" name="Boeckx Thomas" initials="TB" userId="S::thomas.boeckx@vlaanderen.be::c17b2b8a-511e-4807-889d-6f047d4f28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7"/>
    <a:srgbClr val="F6C547"/>
    <a:srgbClr val="99D892"/>
    <a:srgbClr val="80B6E4"/>
    <a:srgbClr val="D9BCE8"/>
    <a:srgbClr val="359B3C"/>
    <a:srgbClr val="FFFF00"/>
    <a:srgbClr val="646464"/>
    <a:srgbClr val="717171"/>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79085" autoAdjust="0"/>
  </p:normalViewPr>
  <p:slideViewPr>
    <p:cSldViewPr snapToGrid="0" showGuides="1">
      <p:cViewPr varScale="1">
        <p:scale>
          <a:sx n="75" d="100"/>
          <a:sy n="75" d="100"/>
        </p:scale>
        <p:origin x="1555" y="283"/>
      </p:cViewPr>
      <p:guideLst>
        <p:guide orient="horz" pos="2160"/>
        <p:guide pos="2880"/>
        <p:guide orient="horz" pos="1620"/>
        <p:guide pos="558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font" Target="fonts/font10.fntdata"/><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5.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jnants Elke" userId="S::elke.wijnants@vlaanderen.be::15c965b4-98ee-43c7-acde-43838e66ded7" providerId="AD" clId="Web-{78E9EE41-BB53-8BD4-A9AD-EC245D119343}"/>
    <pc:docChg chg="modSld">
      <pc:chgData name="Wijnants Elke" userId="S::elke.wijnants@vlaanderen.be::15c965b4-98ee-43c7-acde-43838e66ded7" providerId="AD" clId="Web-{78E9EE41-BB53-8BD4-A9AD-EC245D119343}" dt="2026-02-09T11:48:53.532" v="1" actId="20577"/>
      <pc:docMkLst>
        <pc:docMk/>
      </pc:docMkLst>
      <pc:sldChg chg="modSp">
        <pc:chgData name="Wijnants Elke" userId="S::elke.wijnants@vlaanderen.be::15c965b4-98ee-43c7-acde-43838e66ded7" providerId="AD" clId="Web-{78E9EE41-BB53-8BD4-A9AD-EC245D119343}" dt="2026-02-09T11:48:53.532" v="1" actId="20577"/>
        <pc:sldMkLst>
          <pc:docMk/>
          <pc:sldMk cId="2755614036" sldId="275"/>
        </pc:sldMkLst>
        <pc:spChg chg="mod">
          <ac:chgData name="Wijnants Elke" userId="S::elke.wijnants@vlaanderen.be::15c965b4-98ee-43c7-acde-43838e66ded7" providerId="AD" clId="Web-{78E9EE41-BB53-8BD4-A9AD-EC245D119343}" dt="2026-02-09T11:48:53.532" v="1" actId="20577"/>
          <ac:spMkLst>
            <pc:docMk/>
            <pc:sldMk cId="2755614036" sldId="275"/>
            <ac:spMk id="4" creationId="{B3A8A39E-67CE-41E7-B8E5-39F9B7149FF4}"/>
          </ac:spMkLst>
        </pc:spChg>
      </pc:sldChg>
      <pc:sldChg chg="delSp">
        <pc:chgData name="Wijnants Elke" userId="S::elke.wijnants@vlaanderen.be::15c965b4-98ee-43c7-acde-43838e66ded7" providerId="AD" clId="Web-{78E9EE41-BB53-8BD4-A9AD-EC245D119343}" dt="2026-02-09T11:48:40.531" v="0"/>
        <pc:sldMkLst>
          <pc:docMk/>
          <pc:sldMk cId="2100211883" sldId="279"/>
        </pc:sldMkLst>
      </pc:sldChg>
    </pc:docChg>
  </pc:docChgLst>
  <pc:docChgLst>
    <pc:chgData name="Wijnants Elke" userId="15c965b4-98ee-43c7-acde-43838e66ded7" providerId="ADAL" clId="{4313D25E-DD04-4696-B44C-9895EC7C7D1D}"/>
    <pc:docChg chg="undo custSel addSld delSld modSld sldOrd">
      <pc:chgData name="Wijnants Elke" userId="15c965b4-98ee-43c7-acde-43838e66ded7" providerId="ADAL" clId="{4313D25E-DD04-4696-B44C-9895EC7C7D1D}" dt="2026-02-11T14:46:39.234" v="5933" actId="20577"/>
      <pc:docMkLst>
        <pc:docMk/>
      </pc:docMkLst>
      <pc:sldChg chg="modSp mod">
        <pc:chgData name="Wijnants Elke" userId="15c965b4-98ee-43c7-acde-43838e66ded7" providerId="ADAL" clId="{4313D25E-DD04-4696-B44C-9895EC7C7D1D}" dt="2026-02-04T14:21:27.138" v="4750" actId="2165"/>
        <pc:sldMkLst>
          <pc:docMk/>
          <pc:sldMk cId="3170727077" sldId="263"/>
        </pc:sldMkLst>
        <pc:graphicFrameChg chg="modGraphic">
          <ac:chgData name="Wijnants Elke" userId="15c965b4-98ee-43c7-acde-43838e66ded7" providerId="ADAL" clId="{4313D25E-DD04-4696-B44C-9895EC7C7D1D}" dt="2026-02-04T14:21:27.138" v="4750" actId="2165"/>
          <ac:graphicFrameMkLst>
            <pc:docMk/>
            <pc:sldMk cId="3170727077" sldId="263"/>
            <ac:graphicFrameMk id="5" creationId="{B9D22435-E9EF-DDEE-B512-A43459FB3CD3}"/>
          </ac:graphicFrameMkLst>
        </pc:graphicFrameChg>
      </pc:sldChg>
      <pc:sldChg chg="addSp modSp mod">
        <pc:chgData name="Wijnants Elke" userId="15c965b4-98ee-43c7-acde-43838e66ded7" providerId="ADAL" clId="{4313D25E-DD04-4696-B44C-9895EC7C7D1D}" dt="2026-02-04T13:44:24.291" v="3446" actId="14100"/>
        <pc:sldMkLst>
          <pc:docMk/>
          <pc:sldMk cId="1613606191" sldId="265"/>
        </pc:sldMkLst>
        <pc:spChg chg="add mod">
          <ac:chgData name="Wijnants Elke" userId="15c965b4-98ee-43c7-acde-43838e66ded7" providerId="ADAL" clId="{4313D25E-DD04-4696-B44C-9895EC7C7D1D}" dt="2026-02-04T13:44:24.291" v="3446" actId="14100"/>
          <ac:spMkLst>
            <pc:docMk/>
            <pc:sldMk cId="1613606191" sldId="265"/>
            <ac:spMk id="3" creationId="{CB794B9A-A767-A934-D6D3-C0A83810C5AD}"/>
          </ac:spMkLst>
        </pc:spChg>
        <pc:graphicFrameChg chg="mod modGraphic">
          <ac:chgData name="Wijnants Elke" userId="15c965b4-98ee-43c7-acde-43838e66ded7" providerId="ADAL" clId="{4313D25E-DD04-4696-B44C-9895EC7C7D1D}" dt="2026-02-04T12:13:17.407" v="680"/>
          <ac:graphicFrameMkLst>
            <pc:docMk/>
            <pc:sldMk cId="1613606191" sldId="265"/>
            <ac:graphicFrameMk id="5" creationId="{E2FF4D9F-D606-D9B4-8200-ABF50167F8B7}"/>
          </ac:graphicFrameMkLst>
        </pc:graphicFrameChg>
      </pc:sldChg>
      <pc:sldChg chg="modSp mod">
        <pc:chgData name="Wijnants Elke" userId="15c965b4-98ee-43c7-acde-43838e66ded7" providerId="ADAL" clId="{4313D25E-DD04-4696-B44C-9895EC7C7D1D}" dt="2026-02-04T14:20:29.349" v="4673" actId="20577"/>
        <pc:sldMkLst>
          <pc:docMk/>
          <pc:sldMk cId="3463468753" sldId="270"/>
        </pc:sldMkLst>
        <pc:spChg chg="mod">
          <ac:chgData name="Wijnants Elke" userId="15c965b4-98ee-43c7-acde-43838e66ded7" providerId="ADAL" clId="{4313D25E-DD04-4696-B44C-9895EC7C7D1D}" dt="2026-02-04T14:20:29.349" v="4673" actId="20577"/>
          <ac:spMkLst>
            <pc:docMk/>
            <pc:sldMk cId="3463468753" sldId="270"/>
            <ac:spMk id="3" creationId="{BF5568CD-32EF-9F38-39FA-0D322E4F8B3A}"/>
          </ac:spMkLst>
        </pc:spChg>
      </pc:sldChg>
      <pc:sldChg chg="addSp delSp modSp new mod ord">
        <pc:chgData name="Wijnants Elke" userId="15c965b4-98ee-43c7-acde-43838e66ded7" providerId="ADAL" clId="{4313D25E-DD04-4696-B44C-9895EC7C7D1D}" dt="2026-02-04T13:57:10.298" v="3692" actId="207"/>
        <pc:sldMkLst>
          <pc:docMk/>
          <pc:sldMk cId="248600603" sldId="272"/>
        </pc:sldMkLst>
        <pc:spChg chg="mod">
          <ac:chgData name="Wijnants Elke" userId="15c965b4-98ee-43c7-acde-43838e66ded7" providerId="ADAL" clId="{4313D25E-DD04-4696-B44C-9895EC7C7D1D}" dt="2026-02-04T13:45:04.494" v="3456" actId="20577"/>
          <ac:spMkLst>
            <pc:docMk/>
            <pc:sldMk cId="248600603" sldId="272"/>
            <ac:spMk id="2" creationId="{FA42906A-E903-3C13-7059-89C418C94B3F}"/>
          </ac:spMkLst>
        </pc:spChg>
        <pc:spChg chg="add mod">
          <ac:chgData name="Wijnants Elke" userId="15c965b4-98ee-43c7-acde-43838e66ded7" providerId="ADAL" clId="{4313D25E-DD04-4696-B44C-9895EC7C7D1D}" dt="2026-02-04T12:22:57.188" v="1795" actId="14100"/>
          <ac:spMkLst>
            <pc:docMk/>
            <pc:sldMk cId="248600603" sldId="272"/>
            <ac:spMk id="4" creationId="{853B1589-A6DD-8336-52D9-128F9DDD2E5E}"/>
          </ac:spMkLst>
        </pc:spChg>
        <pc:spChg chg="add mod">
          <ac:chgData name="Wijnants Elke" userId="15c965b4-98ee-43c7-acde-43838e66ded7" providerId="ADAL" clId="{4313D25E-DD04-4696-B44C-9895EC7C7D1D}" dt="2026-02-04T13:57:10.298" v="3692" actId="207"/>
          <ac:spMkLst>
            <pc:docMk/>
            <pc:sldMk cId="248600603" sldId="272"/>
            <ac:spMk id="5" creationId="{2C4333B3-8847-6DC1-1CF0-04DEA3FFADD1}"/>
          </ac:spMkLst>
        </pc:spChg>
        <pc:picChg chg="add mod">
          <ac:chgData name="Wijnants Elke" userId="15c965b4-98ee-43c7-acde-43838e66ded7" providerId="ADAL" clId="{4313D25E-DD04-4696-B44C-9895EC7C7D1D}" dt="2026-02-04T12:23:04.189" v="1798" actId="1076"/>
          <ac:picMkLst>
            <pc:docMk/>
            <pc:sldMk cId="248600603" sldId="272"/>
            <ac:picMk id="7" creationId="{A135AB24-D857-40D0-7ADB-BFF619463C43}"/>
          </ac:picMkLst>
        </pc:picChg>
        <pc:picChg chg="add mod">
          <ac:chgData name="Wijnants Elke" userId="15c965b4-98ee-43c7-acde-43838e66ded7" providerId="ADAL" clId="{4313D25E-DD04-4696-B44C-9895EC7C7D1D}" dt="2026-02-04T12:24:43.589" v="1814" actId="1076"/>
          <ac:picMkLst>
            <pc:docMk/>
            <pc:sldMk cId="248600603" sldId="272"/>
            <ac:picMk id="9" creationId="{32C7AC43-CAA5-5646-13F7-FDE3FB998554}"/>
          </ac:picMkLst>
        </pc:picChg>
      </pc:sldChg>
      <pc:sldChg chg="addSp modSp new mod">
        <pc:chgData name="Wijnants Elke" userId="15c965b4-98ee-43c7-acde-43838e66ded7" providerId="ADAL" clId="{4313D25E-DD04-4696-B44C-9895EC7C7D1D}" dt="2026-02-04T14:17:58.534" v="4573" actId="1076"/>
        <pc:sldMkLst>
          <pc:docMk/>
          <pc:sldMk cId="1549950723" sldId="273"/>
        </pc:sldMkLst>
        <pc:spChg chg="mod">
          <ac:chgData name="Wijnants Elke" userId="15c965b4-98ee-43c7-acde-43838e66ded7" providerId="ADAL" clId="{4313D25E-DD04-4696-B44C-9895EC7C7D1D}" dt="2026-02-04T14:12:47.548" v="4297" actId="20577"/>
          <ac:spMkLst>
            <pc:docMk/>
            <pc:sldMk cId="1549950723" sldId="273"/>
            <ac:spMk id="2" creationId="{1E94BCA4-FF84-32F2-4E06-53C71165B8D8}"/>
          </ac:spMkLst>
        </pc:spChg>
        <pc:spChg chg="mod">
          <ac:chgData name="Wijnants Elke" userId="15c965b4-98ee-43c7-acde-43838e66ded7" providerId="ADAL" clId="{4313D25E-DD04-4696-B44C-9895EC7C7D1D}" dt="2026-02-04T14:16:07.001" v="4403" actId="20577"/>
          <ac:spMkLst>
            <pc:docMk/>
            <pc:sldMk cId="1549950723" sldId="273"/>
            <ac:spMk id="3" creationId="{0AAB618B-2C24-D24B-EB76-4F53F1F92499}"/>
          </ac:spMkLst>
        </pc:spChg>
        <pc:spChg chg="add mod">
          <ac:chgData name="Wijnants Elke" userId="15c965b4-98ee-43c7-acde-43838e66ded7" providerId="ADAL" clId="{4313D25E-DD04-4696-B44C-9895EC7C7D1D}" dt="2026-02-04T14:16:29.307" v="4474" actId="1076"/>
          <ac:spMkLst>
            <pc:docMk/>
            <pc:sldMk cId="1549950723" sldId="273"/>
            <ac:spMk id="4" creationId="{DE73DFF0-4A26-8786-EE78-E22DE352DC83}"/>
          </ac:spMkLst>
        </pc:spChg>
        <pc:spChg chg="add mod">
          <ac:chgData name="Wijnants Elke" userId="15c965b4-98ee-43c7-acde-43838e66ded7" providerId="ADAL" clId="{4313D25E-DD04-4696-B44C-9895EC7C7D1D}" dt="2026-02-04T14:17:35.692" v="4566" actId="1076"/>
          <ac:spMkLst>
            <pc:docMk/>
            <pc:sldMk cId="1549950723" sldId="273"/>
            <ac:spMk id="5" creationId="{BE6A6A70-82D4-1F43-D6E2-FAFDF7AB1332}"/>
          </ac:spMkLst>
        </pc:spChg>
        <pc:spChg chg="add mod">
          <ac:chgData name="Wijnants Elke" userId="15c965b4-98ee-43c7-acde-43838e66ded7" providerId="ADAL" clId="{4313D25E-DD04-4696-B44C-9895EC7C7D1D}" dt="2026-02-04T14:17:45.659" v="4570" actId="1076"/>
          <ac:spMkLst>
            <pc:docMk/>
            <pc:sldMk cId="1549950723" sldId="273"/>
            <ac:spMk id="6" creationId="{57674CF8-6F25-8ED4-E8D1-0EF08E9335A1}"/>
          </ac:spMkLst>
        </pc:spChg>
        <pc:cxnChg chg="add mod">
          <ac:chgData name="Wijnants Elke" userId="15c965b4-98ee-43c7-acde-43838e66ded7" providerId="ADAL" clId="{4313D25E-DD04-4696-B44C-9895EC7C7D1D}" dt="2026-02-04T14:17:27.190" v="4563" actId="1582"/>
          <ac:cxnSpMkLst>
            <pc:docMk/>
            <pc:sldMk cId="1549950723" sldId="273"/>
            <ac:cxnSpMk id="8" creationId="{95B06BCA-186C-1832-F664-2B8B785A10A2}"/>
          </ac:cxnSpMkLst>
        </pc:cxnChg>
        <pc:cxnChg chg="add mod">
          <ac:chgData name="Wijnants Elke" userId="15c965b4-98ee-43c7-acde-43838e66ded7" providerId="ADAL" clId="{4313D25E-DD04-4696-B44C-9895EC7C7D1D}" dt="2026-02-04T14:17:50.212" v="4571" actId="1076"/>
          <ac:cxnSpMkLst>
            <pc:docMk/>
            <pc:sldMk cId="1549950723" sldId="273"/>
            <ac:cxnSpMk id="9" creationId="{7642BBBC-DD58-76BA-461C-94DDD662CD19}"/>
          </ac:cxnSpMkLst>
        </pc:cxnChg>
        <pc:cxnChg chg="add mod">
          <ac:chgData name="Wijnants Elke" userId="15c965b4-98ee-43c7-acde-43838e66ded7" providerId="ADAL" clId="{4313D25E-DD04-4696-B44C-9895EC7C7D1D}" dt="2026-02-04T14:17:58.534" v="4573" actId="1076"/>
          <ac:cxnSpMkLst>
            <pc:docMk/>
            <pc:sldMk cId="1549950723" sldId="273"/>
            <ac:cxnSpMk id="11" creationId="{0E3A3F32-71FA-5153-02B3-3481D8199C68}"/>
          </ac:cxnSpMkLst>
        </pc:cxnChg>
      </pc:sldChg>
      <pc:sldChg chg="addSp delSp modSp add mod ord">
        <pc:chgData name="Wijnants Elke" userId="15c965b4-98ee-43c7-acde-43838e66ded7" providerId="ADAL" clId="{4313D25E-DD04-4696-B44C-9895EC7C7D1D}" dt="2026-02-04T13:46:56.752" v="3458" actId="207"/>
        <pc:sldMkLst>
          <pc:docMk/>
          <pc:sldMk cId="2574405372" sldId="274"/>
        </pc:sldMkLst>
        <pc:spChg chg="mod">
          <ac:chgData name="Wijnants Elke" userId="15c965b4-98ee-43c7-acde-43838e66ded7" providerId="ADAL" clId="{4313D25E-DD04-4696-B44C-9895EC7C7D1D}" dt="2026-02-04T13:40:33.557" v="3004" actId="20577"/>
          <ac:spMkLst>
            <pc:docMk/>
            <pc:sldMk cId="2574405372" sldId="274"/>
            <ac:spMk id="2" creationId="{80B6E6D6-1211-11B5-45CE-59FF823DCD2E}"/>
          </ac:spMkLst>
        </pc:spChg>
        <pc:spChg chg="add del mod">
          <ac:chgData name="Wijnants Elke" userId="15c965b4-98ee-43c7-acde-43838e66ded7" providerId="ADAL" clId="{4313D25E-DD04-4696-B44C-9895EC7C7D1D}" dt="2026-02-04T13:34:38.098" v="2994" actId="20577"/>
          <ac:spMkLst>
            <pc:docMk/>
            <pc:sldMk cId="2574405372" sldId="274"/>
            <ac:spMk id="4" creationId="{F54902D3-2235-5F1E-F32A-05E471BAE304}"/>
          </ac:spMkLst>
        </pc:spChg>
        <pc:spChg chg="mod">
          <ac:chgData name="Wijnants Elke" userId="15c965b4-98ee-43c7-acde-43838e66ded7" providerId="ADAL" clId="{4313D25E-DD04-4696-B44C-9895EC7C7D1D}" dt="2026-02-04T13:46:56.752" v="3458" actId="207"/>
          <ac:spMkLst>
            <pc:docMk/>
            <pc:sldMk cId="2574405372" sldId="274"/>
            <ac:spMk id="5" creationId="{087BA7A2-EE05-2A1F-D11A-C5C8BE5CAAE0}"/>
          </ac:spMkLst>
        </pc:spChg>
        <pc:picChg chg="add mod">
          <ac:chgData name="Wijnants Elke" userId="15c965b4-98ee-43c7-acde-43838e66ded7" providerId="ADAL" clId="{4313D25E-DD04-4696-B44C-9895EC7C7D1D}" dt="2026-02-04T13:35:24.705" v="2998" actId="1076"/>
          <ac:picMkLst>
            <pc:docMk/>
            <pc:sldMk cId="2574405372" sldId="274"/>
            <ac:picMk id="13" creationId="{78A4665A-DE2B-9551-F710-B2448C8C474B}"/>
          </ac:picMkLst>
        </pc:picChg>
        <pc:picChg chg="add mod">
          <ac:chgData name="Wijnants Elke" userId="15c965b4-98ee-43c7-acde-43838e66ded7" providerId="ADAL" clId="{4313D25E-DD04-4696-B44C-9895EC7C7D1D}" dt="2026-02-04T13:35:30.870" v="3000" actId="1076"/>
          <ac:picMkLst>
            <pc:docMk/>
            <pc:sldMk cId="2574405372" sldId="274"/>
            <ac:picMk id="15" creationId="{413D626A-A72D-9646-BCC8-2F438D5F5842}"/>
          </ac:picMkLst>
        </pc:picChg>
      </pc:sldChg>
      <pc:sldChg chg="addSp modSp new mod">
        <pc:chgData name="Wijnants Elke" userId="15c965b4-98ee-43c7-acde-43838e66ded7" providerId="ADAL" clId="{4313D25E-DD04-4696-B44C-9895EC7C7D1D}" dt="2026-02-04T13:43:00.387" v="3311" actId="1076"/>
        <pc:sldMkLst>
          <pc:docMk/>
          <pc:sldMk cId="2755614036" sldId="275"/>
        </pc:sldMkLst>
        <pc:spChg chg="mod">
          <ac:chgData name="Wijnants Elke" userId="15c965b4-98ee-43c7-acde-43838e66ded7" providerId="ADAL" clId="{4313D25E-DD04-4696-B44C-9895EC7C7D1D}" dt="2026-02-04T12:25:02.968" v="1823" actId="20577"/>
          <ac:spMkLst>
            <pc:docMk/>
            <pc:sldMk cId="2755614036" sldId="275"/>
            <ac:spMk id="2" creationId="{C768ADD2-D915-A264-5C49-806715EE074D}"/>
          </ac:spMkLst>
        </pc:spChg>
        <pc:spChg chg="mod">
          <ac:chgData name="Wijnants Elke" userId="15c965b4-98ee-43c7-acde-43838e66ded7" providerId="ADAL" clId="{4313D25E-DD04-4696-B44C-9895EC7C7D1D}" dt="2026-02-04T13:42:55.310" v="3310" actId="20577"/>
          <ac:spMkLst>
            <pc:docMk/>
            <pc:sldMk cId="2755614036" sldId="275"/>
            <ac:spMk id="3" creationId="{AE88D902-8F2E-A93F-79C2-B85D5B2EAA71}"/>
          </ac:spMkLst>
        </pc:spChg>
        <pc:spChg chg="add mod">
          <ac:chgData name="Wijnants Elke" userId="15c965b4-98ee-43c7-acde-43838e66ded7" providerId="ADAL" clId="{4313D25E-DD04-4696-B44C-9895EC7C7D1D}" dt="2026-02-04T13:43:00.387" v="3311" actId="1076"/>
          <ac:spMkLst>
            <pc:docMk/>
            <pc:sldMk cId="2755614036" sldId="275"/>
            <ac:spMk id="4" creationId="{B3A8A39E-67CE-41E7-B8E5-39F9B7149FF4}"/>
          </ac:spMkLst>
        </pc:spChg>
      </pc:sldChg>
      <pc:sldChg chg="addSp delSp modSp add mod">
        <pc:chgData name="Wijnants Elke" userId="15c965b4-98ee-43c7-acde-43838e66ded7" providerId="ADAL" clId="{4313D25E-DD04-4696-B44C-9895EC7C7D1D}" dt="2026-02-11T14:46:39.234" v="5933" actId="20577"/>
        <pc:sldMkLst>
          <pc:docMk/>
          <pc:sldMk cId="2972284228" sldId="276"/>
        </pc:sldMkLst>
        <pc:spChg chg="mod">
          <ac:chgData name="Wijnants Elke" userId="15c965b4-98ee-43c7-acde-43838e66ded7" providerId="ADAL" clId="{4313D25E-DD04-4696-B44C-9895EC7C7D1D}" dt="2026-02-04T13:44:59.007" v="3454" actId="20577"/>
          <ac:spMkLst>
            <pc:docMk/>
            <pc:sldMk cId="2972284228" sldId="276"/>
            <ac:spMk id="2" creationId="{996F3D2C-D7E3-F61D-26FD-871885DD32CB}"/>
          </ac:spMkLst>
        </pc:spChg>
        <pc:spChg chg="mod">
          <ac:chgData name="Wijnants Elke" userId="15c965b4-98ee-43c7-acde-43838e66ded7" providerId="ADAL" clId="{4313D25E-DD04-4696-B44C-9895EC7C7D1D}" dt="2026-02-04T13:57:21.035" v="3694" actId="207"/>
          <ac:spMkLst>
            <pc:docMk/>
            <pc:sldMk cId="2972284228" sldId="276"/>
            <ac:spMk id="4" creationId="{4CC1A325-2F1F-1293-AC9F-B4B2AC4002F5}"/>
          </ac:spMkLst>
        </pc:spChg>
        <pc:spChg chg="mod">
          <ac:chgData name="Wijnants Elke" userId="15c965b4-98ee-43c7-acde-43838e66ded7" providerId="ADAL" clId="{4313D25E-DD04-4696-B44C-9895EC7C7D1D}" dt="2026-02-11T14:46:39.234" v="5933" actId="20577"/>
          <ac:spMkLst>
            <pc:docMk/>
            <pc:sldMk cId="2972284228" sldId="276"/>
            <ac:spMk id="5" creationId="{3ACFA394-C222-471B-270C-B57485E21E01}"/>
          </ac:spMkLst>
        </pc:spChg>
        <pc:picChg chg="add mod">
          <ac:chgData name="Wijnants Elke" userId="15c965b4-98ee-43c7-acde-43838e66ded7" providerId="ADAL" clId="{4313D25E-DD04-4696-B44C-9895EC7C7D1D}" dt="2026-02-04T13:59:36.407" v="3702" actId="1076"/>
          <ac:picMkLst>
            <pc:docMk/>
            <pc:sldMk cId="2972284228" sldId="276"/>
            <ac:picMk id="8" creationId="{32C3EF1A-74EA-38FB-8911-9E24AE0236FD}"/>
          </ac:picMkLst>
        </pc:picChg>
        <pc:picChg chg="mod">
          <ac:chgData name="Wijnants Elke" userId="15c965b4-98ee-43c7-acde-43838e66ded7" providerId="ADAL" clId="{4313D25E-DD04-4696-B44C-9895EC7C7D1D}" dt="2026-02-04T13:59:38.644" v="3703" actId="1076"/>
          <ac:picMkLst>
            <pc:docMk/>
            <pc:sldMk cId="2972284228" sldId="276"/>
            <ac:picMk id="9" creationId="{C68CF6A0-44C5-8D84-DFEB-7F061209BD37}"/>
          </ac:picMkLst>
        </pc:picChg>
      </pc:sldChg>
      <pc:sldChg chg="modSp new mod">
        <pc:chgData name="Wijnants Elke" userId="15c965b4-98ee-43c7-acde-43838e66ded7" providerId="ADAL" clId="{4313D25E-DD04-4696-B44C-9895EC7C7D1D}" dt="2026-02-04T13:42:14.340" v="3260" actId="20577"/>
        <pc:sldMkLst>
          <pc:docMk/>
          <pc:sldMk cId="484709129" sldId="277"/>
        </pc:sldMkLst>
        <pc:spChg chg="mod">
          <ac:chgData name="Wijnants Elke" userId="15c965b4-98ee-43c7-acde-43838e66ded7" providerId="ADAL" clId="{4313D25E-DD04-4696-B44C-9895EC7C7D1D}" dt="2026-02-04T13:40:46.035" v="3023" actId="20577"/>
          <ac:spMkLst>
            <pc:docMk/>
            <pc:sldMk cId="484709129" sldId="277"/>
            <ac:spMk id="2" creationId="{1A460DA7-BDA0-46A9-A978-ACE21FEABAEB}"/>
          </ac:spMkLst>
        </pc:spChg>
        <pc:spChg chg="mod">
          <ac:chgData name="Wijnants Elke" userId="15c965b4-98ee-43c7-acde-43838e66ded7" providerId="ADAL" clId="{4313D25E-DD04-4696-B44C-9895EC7C7D1D}" dt="2026-02-04T13:42:14.340" v="3260" actId="20577"/>
          <ac:spMkLst>
            <pc:docMk/>
            <pc:sldMk cId="484709129" sldId="277"/>
            <ac:spMk id="3" creationId="{85970E1A-9F57-0FE5-FD0C-6AF1FB36442C}"/>
          </ac:spMkLst>
        </pc:spChg>
      </pc:sldChg>
      <pc:sldChg chg="addSp delSp modSp new mod">
        <pc:chgData name="Wijnants Elke" userId="15c965b4-98ee-43c7-acde-43838e66ded7" providerId="ADAL" clId="{4313D25E-DD04-4696-B44C-9895EC7C7D1D}" dt="2026-02-05T14:26:28.085" v="4841" actId="20577"/>
        <pc:sldMkLst>
          <pc:docMk/>
          <pc:sldMk cId="1898999419" sldId="278"/>
        </pc:sldMkLst>
        <pc:spChg chg="mod">
          <ac:chgData name="Wijnants Elke" userId="15c965b4-98ee-43c7-acde-43838e66ded7" providerId="ADAL" clId="{4313D25E-DD04-4696-B44C-9895EC7C7D1D}" dt="2026-02-05T14:26:28.085" v="4841" actId="20577"/>
          <ac:spMkLst>
            <pc:docMk/>
            <pc:sldMk cId="1898999419" sldId="278"/>
            <ac:spMk id="2" creationId="{80CDFCEA-5366-FBA9-BF6F-FC32F44A250C}"/>
          </ac:spMkLst>
        </pc:spChg>
        <pc:picChg chg="add mod">
          <ac:chgData name="Wijnants Elke" userId="15c965b4-98ee-43c7-acde-43838e66ded7" providerId="ADAL" clId="{4313D25E-DD04-4696-B44C-9895EC7C7D1D}" dt="2026-02-04T14:04:24.066" v="3709" actId="1076"/>
          <ac:picMkLst>
            <pc:docMk/>
            <pc:sldMk cId="1898999419" sldId="278"/>
            <ac:picMk id="1026" creationId="{662CB686-A3F3-590A-C161-8651C0311B5E}"/>
          </ac:picMkLst>
        </pc:picChg>
      </pc:sldChg>
      <pc:sldChg chg="addSp delSp modSp new mod">
        <pc:chgData name="Wijnants Elke" userId="15c965b4-98ee-43c7-acde-43838e66ded7" providerId="ADAL" clId="{4313D25E-DD04-4696-B44C-9895EC7C7D1D}" dt="2026-02-04T14:12:23.001" v="4277" actId="14100"/>
        <pc:sldMkLst>
          <pc:docMk/>
          <pc:sldMk cId="2100211883" sldId="279"/>
        </pc:sldMkLst>
        <pc:spChg chg="mod">
          <ac:chgData name="Wijnants Elke" userId="15c965b4-98ee-43c7-acde-43838e66ded7" providerId="ADAL" clId="{4313D25E-DD04-4696-B44C-9895EC7C7D1D}" dt="2026-02-04T14:05:15.488" v="3747" actId="20577"/>
          <ac:spMkLst>
            <pc:docMk/>
            <pc:sldMk cId="2100211883" sldId="279"/>
            <ac:spMk id="2" creationId="{7509D7A9-8A0E-ECAB-5E5A-6CDEF083D6A4}"/>
          </ac:spMkLst>
        </pc:spChg>
        <pc:spChg chg="add mod">
          <ac:chgData name="Wijnants Elke" userId="15c965b4-98ee-43c7-acde-43838e66ded7" providerId="ADAL" clId="{4313D25E-DD04-4696-B44C-9895EC7C7D1D}" dt="2026-02-04T14:11:12.967" v="4172" actId="1076"/>
          <ac:spMkLst>
            <pc:docMk/>
            <pc:sldMk cId="2100211883" sldId="279"/>
            <ac:spMk id="7" creationId="{7AC56803-8E1D-6A69-B7EE-6D98C7429F32}"/>
          </ac:spMkLst>
        </pc:spChg>
        <pc:spChg chg="add mod">
          <ac:chgData name="Wijnants Elke" userId="15c965b4-98ee-43c7-acde-43838e66ded7" providerId="ADAL" clId="{4313D25E-DD04-4696-B44C-9895EC7C7D1D}" dt="2026-02-04T14:11:10.181" v="4171" actId="1076"/>
          <ac:spMkLst>
            <pc:docMk/>
            <pc:sldMk cId="2100211883" sldId="279"/>
            <ac:spMk id="8" creationId="{CB78DA91-A7A5-D488-6747-088A8A5B50B3}"/>
          </ac:spMkLst>
        </pc:spChg>
        <pc:spChg chg="add mod">
          <ac:chgData name="Wijnants Elke" userId="15c965b4-98ee-43c7-acde-43838e66ded7" providerId="ADAL" clId="{4313D25E-DD04-4696-B44C-9895EC7C7D1D}" dt="2026-02-04T14:11:25.498" v="4175" actId="14100"/>
          <ac:spMkLst>
            <pc:docMk/>
            <pc:sldMk cId="2100211883" sldId="279"/>
            <ac:spMk id="9" creationId="{E6613250-A32B-5577-EE02-BEDABA6866E3}"/>
          </ac:spMkLst>
        </pc:spChg>
        <pc:spChg chg="add mod">
          <ac:chgData name="Wijnants Elke" userId="15c965b4-98ee-43c7-acde-43838e66ded7" providerId="ADAL" clId="{4313D25E-DD04-4696-B44C-9895EC7C7D1D}" dt="2026-02-04T14:12:23.001" v="4277" actId="14100"/>
          <ac:spMkLst>
            <pc:docMk/>
            <pc:sldMk cId="2100211883" sldId="279"/>
            <ac:spMk id="10" creationId="{3F28D100-137E-8A00-13FF-618252AB8A4F}"/>
          </ac:spMkLst>
        </pc:spChg>
        <pc:graphicFrameChg chg="add mod modGraphic">
          <ac:chgData name="Wijnants Elke" userId="15c965b4-98ee-43c7-acde-43838e66ded7" providerId="ADAL" clId="{4313D25E-DD04-4696-B44C-9895EC7C7D1D}" dt="2026-02-04T14:11:32.773" v="4176" actId="1076"/>
          <ac:graphicFrameMkLst>
            <pc:docMk/>
            <pc:sldMk cId="2100211883" sldId="279"/>
            <ac:graphicFrameMk id="4" creationId="{D7A06F30-99E5-0EC4-61D6-EE9945D915EF}"/>
          </ac:graphicFrameMkLst>
        </pc:graphicFrameChg>
      </pc:sldChg>
      <pc:sldChg chg="modSp new mod">
        <pc:chgData name="Wijnants Elke" userId="15c965b4-98ee-43c7-acde-43838e66ded7" providerId="ADAL" clId="{4313D25E-DD04-4696-B44C-9895EC7C7D1D}" dt="2026-02-05T14:31:38.057" v="5663" actId="20577"/>
        <pc:sldMkLst>
          <pc:docMk/>
          <pc:sldMk cId="126154906" sldId="280"/>
        </pc:sldMkLst>
        <pc:spChg chg="mod">
          <ac:chgData name="Wijnants Elke" userId="15c965b4-98ee-43c7-acde-43838e66ded7" providerId="ADAL" clId="{4313D25E-DD04-4696-B44C-9895EC7C7D1D}" dt="2026-02-05T14:27:42.363" v="4911" actId="20577"/>
          <ac:spMkLst>
            <pc:docMk/>
            <pc:sldMk cId="126154906" sldId="280"/>
            <ac:spMk id="2" creationId="{3AF72FF2-4A42-74CA-EDEE-A069A935C04D}"/>
          </ac:spMkLst>
        </pc:spChg>
        <pc:spChg chg="mod">
          <ac:chgData name="Wijnants Elke" userId="15c965b4-98ee-43c7-acde-43838e66ded7" providerId="ADAL" clId="{4313D25E-DD04-4696-B44C-9895EC7C7D1D}" dt="2026-02-05T14:31:38.057" v="5663" actId="20577"/>
          <ac:spMkLst>
            <pc:docMk/>
            <pc:sldMk cId="126154906" sldId="280"/>
            <ac:spMk id="3" creationId="{0069F357-87BD-97A9-1A40-E1A4AB95CF1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SimpleTimelineDefaultColorVariant">
  <dgm:title val="Simple Timeline Default Color Variant"/>
  <dgm:desc val="Simple Timeline Default Color Variant"/>
  <dgm:catLst>
    <dgm:cat type="Other" pri="2"/>
  </dgm:catLst>
  <dgm:styleLbl name="node0">
    <dgm:fillClrLst meth="repeat">
      <a:schemeClr val="dk2"/>
    </dgm:fillClrLst>
    <dgm:linClrLst meth="repeat">
      <a:schemeClr val="lt1"/>
    </dgm:linClrLst>
    <dgm:effectClrLst/>
    <dgm:txLinClrLst/>
    <dgm:txFillClrLst/>
    <dgm:txEffectClrLst/>
  </dgm:styleLbl>
  <dgm:styleLbl name="alignNode1">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styleLbl name="node1">
    <dgm:fillClrLst meth="repeat">
      <a:schemeClr val="dk2"/>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dk2">
        <a:alpha val="50000"/>
      </a:schemeClr>
    </dgm:fillClrLst>
    <dgm:linClrLst meth="repeat">
      <a:schemeClr val="lt1"/>
    </dgm:linClrLst>
    <dgm:effectClrLst/>
    <dgm:txLinClrLst/>
    <dgm:txFillClrLst/>
    <dgm:txEffectClrLst/>
  </dgm:styleLbl>
  <dgm:styleLbl name="node2">
    <dgm:fillClrLst meth="repeat">
      <a:schemeClr val="dk2"/>
    </dgm:fillClrLst>
    <dgm:linClrLst meth="repeat">
      <a:schemeClr val="lt1"/>
    </dgm:linClrLst>
    <dgm:effectClrLst/>
    <dgm:txLinClrLst/>
    <dgm:txFillClrLst/>
    <dgm:txEffectClrLst/>
  </dgm:styleLbl>
  <dgm:styleLbl name="node3">
    <dgm:fillClrLst meth="repeat">
      <a:schemeClr val="dk2"/>
    </dgm:fillClrLst>
    <dgm:linClrLst meth="repeat">
      <a:schemeClr val="lt1"/>
    </dgm:linClrLst>
    <dgm:effectClrLst/>
    <dgm:txLinClrLst/>
    <dgm:txFillClrLst/>
    <dgm:txEffectClrLst/>
  </dgm:styleLbl>
  <dgm:styleLbl name="node4">
    <dgm:fillClrLst meth="repeat">
      <a:schemeClr val="dk2"/>
    </dgm:fillClrLst>
    <dgm:linClrLst meth="repeat">
      <a:schemeClr val="lt1"/>
    </dgm:linClrLst>
    <dgm:effectClrLst/>
    <dgm:txLinClrLst/>
    <dgm:txFillClrLst/>
    <dgm:txEffectClrLst/>
  </dgm:styleLbl>
  <dgm:styleLbl name="f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tx1"/>
    </dgm:txFillClrLst>
    <dgm:txEffectClrLst/>
  </dgm:styleLbl>
  <dgm:styleLbl name="asst0">
    <dgm:fillClrLst meth="repeat">
      <a:schemeClr val="dk2"/>
    </dgm:fillClrLst>
    <dgm:linClrLst meth="repeat">
      <a:schemeClr val="lt1"/>
    </dgm:linClrLst>
    <dgm:effectClrLst/>
    <dgm:txLinClrLst/>
    <dgm:txFillClrLst/>
    <dgm:txEffectClrLst/>
  </dgm:styleLbl>
  <dgm:styleLbl name="asst1">
    <dgm:fillClrLst meth="repeat">
      <a:schemeClr val="dk2"/>
    </dgm:fillClrLst>
    <dgm:linClrLst meth="repeat">
      <a:schemeClr val="lt1"/>
    </dgm:linClrLst>
    <dgm:effectClrLst/>
    <dgm:txLinClrLst/>
    <dgm:txFillClrLst/>
    <dgm:txEffectClrLst/>
  </dgm:styleLbl>
  <dgm:styleLbl name="asst2">
    <dgm:fillClrLst meth="repeat">
      <a:schemeClr val="dk2"/>
    </dgm:fillClrLst>
    <dgm:linClrLst meth="repeat">
      <a:schemeClr val="lt1"/>
    </dgm:linClrLst>
    <dgm:effectClrLst/>
    <dgm:txLinClrLst/>
    <dgm:txFillClrLst/>
    <dgm:txEffectClrLst/>
  </dgm:styleLbl>
  <dgm:styleLbl name="asst3">
    <dgm:fillClrLst meth="repeat">
      <a:schemeClr val="dk2"/>
    </dgm:fillClrLst>
    <dgm:linClrLst meth="repeat">
      <a:schemeClr val="lt1"/>
    </dgm:linClrLst>
    <dgm:effectClrLst/>
    <dgm:txLinClrLst/>
    <dgm:txFillClrLst/>
    <dgm:txEffectClrLst/>
  </dgm:styleLbl>
  <dgm:styleLbl name="asst4">
    <dgm:fillClrLst meth="repeat">
      <a:schemeClr val="dk2"/>
    </dgm:fillClrLst>
    <dgm:linClrLst meth="repeat">
      <a:schemeClr val="lt1"/>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1"/>
    </dgm:txFillClrLst>
    <dgm:txEffectClrLst/>
  </dgm:styleLbl>
  <dgm:styleLbl name="parChTrans2D2">
    <dgm:fillClrLst meth="repeat">
      <a:schemeClr val="dk2"/>
    </dgm:fillClrLst>
    <dgm:linClrLst meth="repeat">
      <a:schemeClr val="dk2"/>
    </dgm:linClrLst>
    <dgm:effectClrLst/>
    <dgm:txLinClrLst/>
    <dgm:txFillClrLst meth="repeat">
      <a:schemeClr val="lt1"/>
    </dgm:txFillClrLst>
    <dgm:txEffectClrLst/>
  </dgm:styleLbl>
  <dgm:styleLbl name="parChTrans2D3">
    <dgm:fillClrLst meth="repeat">
      <a:schemeClr val="dk2"/>
    </dgm:fillClrLst>
    <dgm:linClrLst meth="repeat">
      <a:schemeClr val="dk2"/>
    </dgm:linClrLst>
    <dgm:effectClrLst/>
    <dgm:txLinClrLst/>
    <dgm:txFillClrLst meth="repeat">
      <a:schemeClr val="lt1"/>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accent1">
        <a:alpha val="90000"/>
      </a:schemeClr>
    </dgm:fillClrLst>
    <dgm:linClrLst meth="repeat">
      <a:schemeClr val="lt1"/>
    </dgm:linClrLst>
    <dgm:effectClrLst/>
    <dgm:txLinClrLst/>
    <dgm:txFillClrLst meth="repeat">
      <a:schemeClr val="accent1"/>
    </dgm:txFillClrLst>
    <dgm:txEffectClrLst/>
  </dgm:styleLbl>
  <dgm:styleLbl name="conF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1"/>
    </dgm:fillClrLst>
    <dgm:linClrLst meth="repeat">
      <a:schemeClr val="dk2"/>
    </dgm:linClrLst>
    <dgm:effectClrLst/>
    <dgm:txLinClrLst/>
    <dgm:txFillClrLst meth="repeat">
      <a:schemeClr val="dk1"/>
    </dgm:txFillClrLst>
    <dgm:txEffectClrLst/>
  </dgm:styleLbl>
  <dgm:styleLbl name="solidAlignAcc1">
    <dgm:fillClrLst meth="repeat">
      <a:schemeClr val="lt1"/>
    </dgm:fillClrLst>
    <dgm:linClrLst meth="repeat">
      <a:schemeClr val="dk2"/>
    </dgm:linClrLst>
    <dgm:effectClrLst/>
    <dgm:txLinClrLst/>
    <dgm:txFillClrLst meth="repeat">
      <a:schemeClr val="dk1"/>
    </dgm:txFillClrLst>
    <dgm:txEffectClrLst/>
  </dgm:styleLbl>
  <dgm:styleLbl name="solidBgAcc1">
    <dgm:fillClrLst meth="repeat">
      <a:schemeClr val="lt1"/>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D41B2-2DE6-4798-8A96-FA5FD70E953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nl-BE"/>
        </a:p>
      </dgm:t>
    </dgm:pt>
    <dgm:pt modelId="{116C152A-EB7C-4E59-9454-FC3844B7F7BA}">
      <dgm:prSet phldrT="[Tekst]" phldr="0"/>
      <dgm:spPr/>
      <dgm:t>
        <a:bodyPr/>
        <a:lstStyle/>
        <a:p>
          <a:r>
            <a:rPr lang="nl-NL" dirty="0"/>
            <a:t>Kring levert overzicht actieve huisartsen/HAIO/praktijken aan</a:t>
          </a:r>
          <a:endParaRPr lang="nl-BE" dirty="0"/>
        </a:p>
      </dgm:t>
    </dgm:pt>
    <dgm:pt modelId="{BD103E50-961D-487E-8553-EDCE50211FB9}" type="parTrans" cxnId="{688706D8-F5E4-4383-8EA1-EA3B841A989B}">
      <dgm:prSet/>
      <dgm:spPr/>
      <dgm:t>
        <a:bodyPr/>
        <a:lstStyle/>
        <a:p>
          <a:endParaRPr lang="nl-BE"/>
        </a:p>
      </dgm:t>
    </dgm:pt>
    <dgm:pt modelId="{0427727B-BA30-4218-A6D8-FA1E022A8C62}" type="sibTrans" cxnId="{688706D8-F5E4-4383-8EA1-EA3B841A989B}">
      <dgm:prSet/>
      <dgm:spPr/>
      <dgm:t>
        <a:bodyPr/>
        <a:lstStyle/>
        <a:p>
          <a:endParaRPr lang="nl-BE"/>
        </a:p>
      </dgm:t>
    </dgm:pt>
    <dgm:pt modelId="{73AA6DB2-6034-415D-9911-0BCB567BEF5F}">
      <dgm:prSet phldrT="[Tekst]" phldr="0"/>
      <dgm:spPr/>
      <dgm:t>
        <a:bodyPr/>
        <a:lstStyle/>
        <a:p>
          <a:r>
            <a:rPr lang="nl-NL" dirty="0"/>
            <a:t>Huisartsen- en praktijkbevraging worden uitgestuurd</a:t>
          </a:r>
          <a:endParaRPr lang="nl-BE" dirty="0"/>
        </a:p>
      </dgm:t>
    </dgm:pt>
    <dgm:pt modelId="{14AC2A65-94E7-45A4-89D1-8B440E7A1C7E}" type="parTrans" cxnId="{0609314D-A812-4F79-9AE0-B8AA86E79A62}">
      <dgm:prSet/>
      <dgm:spPr/>
      <dgm:t>
        <a:bodyPr/>
        <a:lstStyle/>
        <a:p>
          <a:endParaRPr lang="nl-BE"/>
        </a:p>
      </dgm:t>
    </dgm:pt>
    <dgm:pt modelId="{7A26A3E8-498F-4838-A922-B3C18705FE63}" type="sibTrans" cxnId="{0609314D-A812-4F79-9AE0-B8AA86E79A62}">
      <dgm:prSet/>
      <dgm:spPr/>
      <dgm:t>
        <a:bodyPr/>
        <a:lstStyle/>
        <a:p>
          <a:endParaRPr lang="nl-BE"/>
        </a:p>
      </dgm:t>
    </dgm:pt>
    <dgm:pt modelId="{9D7EB012-B5B4-4DEA-9C3B-5FC03A27CBF9}">
      <dgm:prSet phldrT="[Tekst]" phldr="0"/>
      <dgm:spPr/>
      <dgm:t>
        <a:bodyPr/>
        <a:lstStyle/>
        <a:p>
          <a:r>
            <a:rPr lang="nl-NL" dirty="0"/>
            <a:t>Resultaten worden verwerkt en in dashboards gegoten</a:t>
          </a:r>
          <a:endParaRPr lang="nl-BE" dirty="0"/>
        </a:p>
      </dgm:t>
    </dgm:pt>
    <dgm:pt modelId="{752B531A-BDCC-4C3C-9C92-326B4CA2832B}" type="parTrans" cxnId="{0D4CB906-0E0B-471C-9B3D-8EA12D1F59D4}">
      <dgm:prSet/>
      <dgm:spPr/>
      <dgm:t>
        <a:bodyPr/>
        <a:lstStyle/>
        <a:p>
          <a:endParaRPr lang="nl-BE"/>
        </a:p>
      </dgm:t>
    </dgm:pt>
    <dgm:pt modelId="{E936E3CD-642A-4A5B-9E75-D382D5B2DCB7}" type="sibTrans" cxnId="{0D4CB906-0E0B-471C-9B3D-8EA12D1F59D4}">
      <dgm:prSet/>
      <dgm:spPr/>
      <dgm:t>
        <a:bodyPr/>
        <a:lstStyle/>
        <a:p>
          <a:endParaRPr lang="nl-BE"/>
        </a:p>
      </dgm:t>
    </dgm:pt>
    <dgm:pt modelId="{655AB95C-EA2F-4909-8438-09CFA43A5D4A}" type="pres">
      <dgm:prSet presAssocID="{736D41B2-2DE6-4798-8A96-FA5FD70E9534}" presName="Name0" presStyleCnt="0">
        <dgm:presLayoutVars>
          <dgm:dir/>
          <dgm:resizeHandles val="exact"/>
        </dgm:presLayoutVars>
      </dgm:prSet>
      <dgm:spPr/>
    </dgm:pt>
    <dgm:pt modelId="{A2A0FEE0-82D5-4DDB-950F-D8995820CABC}" type="pres">
      <dgm:prSet presAssocID="{116C152A-EB7C-4E59-9454-FC3844B7F7BA}" presName="parTxOnly" presStyleLbl="node1" presStyleIdx="0" presStyleCnt="3">
        <dgm:presLayoutVars>
          <dgm:bulletEnabled val="1"/>
        </dgm:presLayoutVars>
      </dgm:prSet>
      <dgm:spPr/>
    </dgm:pt>
    <dgm:pt modelId="{3AD0E7A7-C501-41DB-85FA-383D8E5F2FEA}" type="pres">
      <dgm:prSet presAssocID="{0427727B-BA30-4218-A6D8-FA1E022A8C62}" presName="parSpace" presStyleCnt="0"/>
      <dgm:spPr/>
    </dgm:pt>
    <dgm:pt modelId="{03D6A14C-1653-44B5-891C-F97B59D8315D}" type="pres">
      <dgm:prSet presAssocID="{73AA6DB2-6034-415D-9911-0BCB567BEF5F}" presName="parTxOnly" presStyleLbl="node1" presStyleIdx="1" presStyleCnt="3">
        <dgm:presLayoutVars>
          <dgm:bulletEnabled val="1"/>
        </dgm:presLayoutVars>
      </dgm:prSet>
      <dgm:spPr/>
    </dgm:pt>
    <dgm:pt modelId="{E461EB31-0873-4779-A1D0-26D67F25B8F1}" type="pres">
      <dgm:prSet presAssocID="{7A26A3E8-498F-4838-A922-B3C18705FE63}" presName="parSpace" presStyleCnt="0"/>
      <dgm:spPr/>
    </dgm:pt>
    <dgm:pt modelId="{D9075B3C-1301-44DF-BB82-CFFAEC1B27F1}" type="pres">
      <dgm:prSet presAssocID="{9D7EB012-B5B4-4DEA-9C3B-5FC03A27CBF9}" presName="parTxOnly" presStyleLbl="node1" presStyleIdx="2" presStyleCnt="3">
        <dgm:presLayoutVars>
          <dgm:bulletEnabled val="1"/>
        </dgm:presLayoutVars>
      </dgm:prSet>
      <dgm:spPr/>
    </dgm:pt>
  </dgm:ptLst>
  <dgm:cxnLst>
    <dgm:cxn modelId="{0D4CB906-0E0B-471C-9B3D-8EA12D1F59D4}" srcId="{736D41B2-2DE6-4798-8A96-FA5FD70E9534}" destId="{9D7EB012-B5B4-4DEA-9C3B-5FC03A27CBF9}" srcOrd="2" destOrd="0" parTransId="{752B531A-BDCC-4C3C-9C92-326B4CA2832B}" sibTransId="{E936E3CD-642A-4A5B-9E75-D382D5B2DCB7}"/>
    <dgm:cxn modelId="{0609314D-A812-4F79-9AE0-B8AA86E79A62}" srcId="{736D41B2-2DE6-4798-8A96-FA5FD70E9534}" destId="{73AA6DB2-6034-415D-9911-0BCB567BEF5F}" srcOrd="1" destOrd="0" parTransId="{14AC2A65-94E7-45A4-89D1-8B440E7A1C7E}" sibTransId="{7A26A3E8-498F-4838-A922-B3C18705FE63}"/>
    <dgm:cxn modelId="{1CC43277-5AA2-445B-BFBC-FBC9F77CE237}" type="presOf" srcId="{116C152A-EB7C-4E59-9454-FC3844B7F7BA}" destId="{A2A0FEE0-82D5-4DDB-950F-D8995820CABC}" srcOrd="0" destOrd="0" presId="urn:microsoft.com/office/officeart/2005/8/layout/hChevron3"/>
    <dgm:cxn modelId="{68CBC690-D431-45BF-B4D0-D0E21ECE3FF4}" type="presOf" srcId="{736D41B2-2DE6-4798-8A96-FA5FD70E9534}" destId="{655AB95C-EA2F-4909-8438-09CFA43A5D4A}" srcOrd="0" destOrd="0" presId="urn:microsoft.com/office/officeart/2005/8/layout/hChevron3"/>
    <dgm:cxn modelId="{033DDBC3-AC90-4038-9252-E1F011011DC3}" type="presOf" srcId="{9D7EB012-B5B4-4DEA-9C3B-5FC03A27CBF9}" destId="{D9075B3C-1301-44DF-BB82-CFFAEC1B27F1}" srcOrd="0" destOrd="0" presId="urn:microsoft.com/office/officeart/2005/8/layout/hChevron3"/>
    <dgm:cxn modelId="{688706D8-F5E4-4383-8EA1-EA3B841A989B}" srcId="{736D41B2-2DE6-4798-8A96-FA5FD70E9534}" destId="{116C152A-EB7C-4E59-9454-FC3844B7F7BA}" srcOrd="0" destOrd="0" parTransId="{BD103E50-961D-487E-8553-EDCE50211FB9}" sibTransId="{0427727B-BA30-4218-A6D8-FA1E022A8C62}"/>
    <dgm:cxn modelId="{82C969DB-883F-4AFA-93D1-E95A41A4DE08}" type="presOf" srcId="{73AA6DB2-6034-415D-9911-0BCB567BEF5F}" destId="{03D6A14C-1653-44B5-891C-F97B59D8315D}" srcOrd="0" destOrd="0" presId="urn:microsoft.com/office/officeart/2005/8/layout/hChevron3"/>
    <dgm:cxn modelId="{9E11FC4F-C929-4DB6-ACAD-F4E314B4259F}" type="presParOf" srcId="{655AB95C-EA2F-4909-8438-09CFA43A5D4A}" destId="{A2A0FEE0-82D5-4DDB-950F-D8995820CABC}" srcOrd="0" destOrd="0" presId="urn:microsoft.com/office/officeart/2005/8/layout/hChevron3"/>
    <dgm:cxn modelId="{22FEA4C5-F286-4F38-8EE8-D1A18FAB12F3}" type="presParOf" srcId="{655AB95C-EA2F-4909-8438-09CFA43A5D4A}" destId="{3AD0E7A7-C501-41DB-85FA-383D8E5F2FEA}" srcOrd="1" destOrd="0" presId="urn:microsoft.com/office/officeart/2005/8/layout/hChevron3"/>
    <dgm:cxn modelId="{4F8BD01B-6ADF-49F8-BBAD-963AB412BF39}" type="presParOf" srcId="{655AB95C-EA2F-4909-8438-09CFA43A5D4A}" destId="{03D6A14C-1653-44B5-891C-F97B59D8315D}" srcOrd="2" destOrd="0" presId="urn:microsoft.com/office/officeart/2005/8/layout/hChevron3"/>
    <dgm:cxn modelId="{E5D23B10-CCC6-4D04-AA16-52EC3247F30E}" type="presParOf" srcId="{655AB95C-EA2F-4909-8438-09CFA43A5D4A}" destId="{E461EB31-0873-4779-A1D0-26D67F25B8F1}" srcOrd="3" destOrd="0" presId="urn:microsoft.com/office/officeart/2005/8/layout/hChevron3"/>
    <dgm:cxn modelId="{96287866-BED9-41EF-8483-8ABBB942182E}" type="presParOf" srcId="{655AB95C-EA2F-4909-8438-09CFA43A5D4A}" destId="{D9075B3C-1301-44DF-BB82-CFFAEC1B27F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DDC07-DE70-4660-974A-4C570B391EC7}" type="doc">
      <dgm:prSet loTypeId="urn:microsoft.com/office/officeart/2024/3/layout/SimpleTimelineDefaultVariant" loCatId="Timeline" qsTypeId="urn:microsoft.com/office/officeart/2005/8/quickstyle/simple1" qsCatId="simple" csTypeId="urn:microsoft.com/office/officeart/2005/8/colors/SimpleTimelineDefaultColorVariant" csCatId="other" phldr="1"/>
      <dgm:spPr/>
      <dgm:t>
        <a:bodyPr/>
        <a:lstStyle/>
        <a:p>
          <a:endParaRPr lang="nl-BE"/>
        </a:p>
      </dgm:t>
    </dgm:pt>
    <dgm:pt modelId="{C9AD4A98-3661-454C-AC3E-CAA8DCC73C53}">
      <dgm:prSet/>
      <dgm:spPr/>
      <dgm:t>
        <a:bodyPr/>
        <a:lstStyle/>
        <a:p>
          <a:pPr>
            <a:defRPr b="1"/>
          </a:pPr>
          <a:r>
            <a:rPr lang="nl-BE" dirty="0"/>
            <a:t>Midden Maart</a:t>
          </a:r>
        </a:p>
      </dgm:t>
    </dgm:pt>
    <dgm:pt modelId="{8B9B8272-260A-40E9-BD3B-97ED65F8F690}" type="parTrans" cxnId="{01EF7A0B-4FC3-47CA-8617-3CF99538DEC9}">
      <dgm:prSet/>
      <dgm:spPr/>
      <dgm:t>
        <a:bodyPr/>
        <a:lstStyle/>
        <a:p>
          <a:endParaRPr lang="nl-BE"/>
        </a:p>
      </dgm:t>
    </dgm:pt>
    <dgm:pt modelId="{32181E25-B224-4A74-B606-F5E4A421DBF1}" type="sibTrans" cxnId="{01EF7A0B-4FC3-47CA-8617-3CF99538DEC9}">
      <dgm:prSet/>
      <dgm:spPr/>
      <dgm:t>
        <a:bodyPr/>
        <a:lstStyle/>
        <a:p>
          <a:endParaRPr lang="nl-BE"/>
        </a:p>
      </dgm:t>
    </dgm:pt>
    <dgm:pt modelId="{D155D66B-2F11-46DA-A697-960E1CBAA5D8}">
      <dgm:prSet/>
      <dgm:spPr/>
      <dgm:t>
        <a:bodyPr/>
        <a:lstStyle/>
        <a:p>
          <a:r>
            <a:rPr lang="nl-BE" dirty="0"/>
            <a:t>Check toegang e-loket</a:t>
          </a:r>
        </a:p>
        <a:p>
          <a:r>
            <a:rPr lang="nl-BE" dirty="0"/>
            <a:t>Kringen ontvangen opgekuiste contactenlijst van 2024</a:t>
          </a:r>
        </a:p>
      </dgm:t>
    </dgm:pt>
    <dgm:pt modelId="{356AD660-8DCC-4600-8464-7ED3E1ECA252}" type="parTrans" cxnId="{CEFBE77C-045B-497E-9FF7-DBC69EFB5C34}">
      <dgm:prSet/>
      <dgm:spPr/>
      <dgm:t>
        <a:bodyPr/>
        <a:lstStyle/>
        <a:p>
          <a:endParaRPr lang="nl-BE"/>
        </a:p>
      </dgm:t>
    </dgm:pt>
    <dgm:pt modelId="{13F1930B-70F8-4C6C-9D3C-9222157DCCC8}" type="sibTrans" cxnId="{CEFBE77C-045B-497E-9FF7-DBC69EFB5C34}">
      <dgm:prSet/>
      <dgm:spPr/>
      <dgm:t>
        <a:bodyPr/>
        <a:lstStyle/>
        <a:p>
          <a:endParaRPr lang="nl-BE"/>
        </a:p>
      </dgm:t>
    </dgm:pt>
    <dgm:pt modelId="{5629B9EC-0E5D-417C-9841-3C1B1B96246C}">
      <dgm:prSet/>
      <dgm:spPr/>
      <dgm:t>
        <a:bodyPr/>
        <a:lstStyle/>
        <a:p>
          <a:pPr>
            <a:defRPr b="1"/>
          </a:pPr>
          <a:r>
            <a:rPr lang="nl-BE" dirty="0"/>
            <a:t>1-26 April</a:t>
          </a:r>
        </a:p>
      </dgm:t>
    </dgm:pt>
    <dgm:pt modelId="{DA23BA14-38A5-4ED3-A63F-CAAF0C4172C5}" type="parTrans" cxnId="{C6A55FEF-61F1-4107-9270-FF6700DF33E0}">
      <dgm:prSet/>
      <dgm:spPr/>
      <dgm:t>
        <a:bodyPr/>
        <a:lstStyle/>
        <a:p>
          <a:endParaRPr lang="nl-BE"/>
        </a:p>
      </dgm:t>
    </dgm:pt>
    <dgm:pt modelId="{E37FDE45-7914-44B0-B65D-4B5A3479E392}" type="sibTrans" cxnId="{C6A55FEF-61F1-4107-9270-FF6700DF33E0}">
      <dgm:prSet/>
      <dgm:spPr/>
      <dgm:t>
        <a:bodyPr/>
        <a:lstStyle/>
        <a:p>
          <a:endParaRPr lang="nl-BE"/>
        </a:p>
      </dgm:t>
    </dgm:pt>
    <dgm:pt modelId="{752189A9-D7EA-403F-AA25-B8F48120C387}">
      <dgm:prSet/>
      <dgm:spPr/>
      <dgm:t>
        <a:bodyPr/>
        <a:lstStyle/>
        <a:p>
          <a:r>
            <a:rPr lang="nl-BE" dirty="0"/>
            <a:t>Kringen dienen contactenlijst in via het e-loket </a:t>
          </a:r>
        </a:p>
      </dgm:t>
    </dgm:pt>
    <dgm:pt modelId="{D42BA4B9-E7FA-405F-91E6-4A8D263428BF}" type="parTrans" cxnId="{BC2233FF-7E77-47CF-B8B2-45D7D02EED3F}">
      <dgm:prSet/>
      <dgm:spPr/>
      <dgm:t>
        <a:bodyPr/>
        <a:lstStyle/>
        <a:p>
          <a:endParaRPr lang="nl-BE"/>
        </a:p>
      </dgm:t>
    </dgm:pt>
    <dgm:pt modelId="{20976639-DF6E-43B4-A66E-AD33B8EDAD92}" type="sibTrans" cxnId="{BC2233FF-7E77-47CF-B8B2-45D7D02EED3F}">
      <dgm:prSet/>
      <dgm:spPr/>
      <dgm:t>
        <a:bodyPr/>
        <a:lstStyle/>
        <a:p>
          <a:endParaRPr lang="nl-BE"/>
        </a:p>
      </dgm:t>
    </dgm:pt>
    <dgm:pt modelId="{CC099A95-27ED-4485-86FD-14F0297EA6FA}">
      <dgm:prSet/>
      <dgm:spPr/>
      <dgm:t>
        <a:bodyPr/>
        <a:lstStyle/>
        <a:p>
          <a:pPr>
            <a:defRPr b="1"/>
          </a:pPr>
          <a:r>
            <a:rPr lang="nl-BE" dirty="0"/>
            <a:t>Midden mei - juni</a:t>
          </a:r>
        </a:p>
      </dgm:t>
    </dgm:pt>
    <dgm:pt modelId="{DB461AC0-6D77-4D2F-86A7-BA8A4B24E89B}" type="parTrans" cxnId="{1A8C74D0-7D5D-4653-BCF5-88872F3B7D9C}">
      <dgm:prSet/>
      <dgm:spPr/>
      <dgm:t>
        <a:bodyPr/>
        <a:lstStyle/>
        <a:p>
          <a:endParaRPr lang="nl-BE"/>
        </a:p>
      </dgm:t>
    </dgm:pt>
    <dgm:pt modelId="{806BA44A-AC4A-49F2-BAC2-175A47470D9D}" type="sibTrans" cxnId="{1A8C74D0-7D5D-4653-BCF5-88872F3B7D9C}">
      <dgm:prSet/>
      <dgm:spPr/>
      <dgm:t>
        <a:bodyPr/>
        <a:lstStyle/>
        <a:p>
          <a:endParaRPr lang="nl-BE"/>
        </a:p>
      </dgm:t>
    </dgm:pt>
    <dgm:pt modelId="{679EB29E-DB17-4B32-BFCA-F90C4222A331}">
      <dgm:prSet/>
      <dgm:spPr/>
      <dgm:t>
        <a:bodyPr/>
        <a:lstStyle/>
        <a:p>
          <a:r>
            <a:rPr lang="nl-BE" dirty="0"/>
            <a:t>Kringen sturen link voor bevraging uit, huisartsen en – praktijken vullen in</a:t>
          </a:r>
        </a:p>
      </dgm:t>
    </dgm:pt>
    <dgm:pt modelId="{ACC001C9-FFD7-4989-A675-9BE4F4EC4E91}" type="parTrans" cxnId="{A1C5F397-DC49-4DA3-AC84-FAA73D3334D2}">
      <dgm:prSet/>
      <dgm:spPr/>
      <dgm:t>
        <a:bodyPr/>
        <a:lstStyle/>
        <a:p>
          <a:endParaRPr lang="nl-BE"/>
        </a:p>
      </dgm:t>
    </dgm:pt>
    <dgm:pt modelId="{DB74ECBC-B630-44B7-B142-267AA7F749E1}" type="sibTrans" cxnId="{A1C5F397-DC49-4DA3-AC84-FAA73D3334D2}">
      <dgm:prSet/>
      <dgm:spPr/>
      <dgm:t>
        <a:bodyPr/>
        <a:lstStyle/>
        <a:p>
          <a:endParaRPr lang="nl-BE"/>
        </a:p>
      </dgm:t>
    </dgm:pt>
    <dgm:pt modelId="{226482DB-A59A-46D7-A757-8CBB607AB913}">
      <dgm:prSet/>
      <dgm:spPr/>
      <dgm:t>
        <a:bodyPr/>
        <a:lstStyle/>
        <a:p>
          <a:pPr>
            <a:defRPr b="1"/>
          </a:pPr>
          <a:r>
            <a:rPr lang="nl-BE" dirty="0"/>
            <a:t>Juli - september</a:t>
          </a:r>
        </a:p>
      </dgm:t>
    </dgm:pt>
    <dgm:pt modelId="{88E380E6-987A-4DF8-BC0E-1A73606C7FAE}" type="parTrans" cxnId="{7D211AB0-2FE3-4E91-A712-4B5F73D994CE}">
      <dgm:prSet/>
      <dgm:spPr/>
      <dgm:t>
        <a:bodyPr/>
        <a:lstStyle/>
        <a:p>
          <a:endParaRPr lang="nl-BE"/>
        </a:p>
      </dgm:t>
    </dgm:pt>
    <dgm:pt modelId="{B7BCAA16-801C-442E-984D-D1DBFAB63787}" type="sibTrans" cxnId="{7D211AB0-2FE3-4E91-A712-4B5F73D994CE}">
      <dgm:prSet/>
      <dgm:spPr/>
      <dgm:t>
        <a:bodyPr/>
        <a:lstStyle/>
        <a:p>
          <a:endParaRPr lang="nl-BE"/>
        </a:p>
      </dgm:t>
    </dgm:pt>
    <dgm:pt modelId="{9088DA02-0FCA-4D63-A627-639E2D68EC69}">
      <dgm:prSet/>
      <dgm:spPr/>
      <dgm:t>
        <a:bodyPr/>
        <a:lstStyle/>
        <a:p>
          <a:r>
            <a:rPr lang="nl-BE" dirty="0"/>
            <a:t>Verwerking data, update dashboards</a:t>
          </a:r>
        </a:p>
      </dgm:t>
    </dgm:pt>
    <dgm:pt modelId="{7E26D636-AF16-4892-99F0-02FBD312446C}" type="parTrans" cxnId="{BEAFA375-06C6-460D-97D4-5984A71684A0}">
      <dgm:prSet/>
      <dgm:spPr/>
      <dgm:t>
        <a:bodyPr/>
        <a:lstStyle/>
        <a:p>
          <a:endParaRPr lang="nl-BE"/>
        </a:p>
      </dgm:t>
    </dgm:pt>
    <dgm:pt modelId="{8D23072A-5B99-4B27-9CE0-CEA49ACE1390}" type="sibTrans" cxnId="{BEAFA375-06C6-460D-97D4-5984A71684A0}">
      <dgm:prSet/>
      <dgm:spPr/>
      <dgm:t>
        <a:bodyPr/>
        <a:lstStyle/>
        <a:p>
          <a:endParaRPr lang="nl-BE"/>
        </a:p>
      </dgm:t>
    </dgm:pt>
    <dgm:pt modelId="{862D2A4A-EF67-44B0-9F22-368E2B29C253}">
      <dgm:prSet/>
      <dgm:spPr/>
      <dgm:t>
        <a:bodyPr/>
        <a:lstStyle/>
        <a:p>
          <a:pPr>
            <a:defRPr b="1"/>
          </a:pPr>
          <a:r>
            <a:rPr lang="nl-BE" dirty="0"/>
            <a:t>September - oktober</a:t>
          </a:r>
        </a:p>
      </dgm:t>
    </dgm:pt>
    <dgm:pt modelId="{ECABF876-8F18-452A-98EF-095063D9A22E}" type="parTrans" cxnId="{A82F1ED8-809C-4ADA-B084-E99C8F8CB541}">
      <dgm:prSet/>
      <dgm:spPr/>
      <dgm:t>
        <a:bodyPr/>
        <a:lstStyle/>
        <a:p>
          <a:endParaRPr lang="nl-BE"/>
        </a:p>
      </dgm:t>
    </dgm:pt>
    <dgm:pt modelId="{4D8FC9B5-7416-46C2-9A29-83910D105BF1}" type="sibTrans" cxnId="{A82F1ED8-809C-4ADA-B084-E99C8F8CB541}">
      <dgm:prSet/>
      <dgm:spPr/>
      <dgm:t>
        <a:bodyPr/>
        <a:lstStyle/>
        <a:p>
          <a:endParaRPr lang="nl-BE"/>
        </a:p>
      </dgm:t>
    </dgm:pt>
    <dgm:pt modelId="{6524D942-AF5C-4758-91A4-428B2FCF891A}">
      <dgm:prSet/>
      <dgm:spPr/>
      <dgm:t>
        <a:bodyPr/>
        <a:lstStyle/>
        <a:p>
          <a:r>
            <a:rPr lang="nl-BE" dirty="0"/>
            <a:t>Publicatie dashboards</a:t>
          </a:r>
        </a:p>
      </dgm:t>
    </dgm:pt>
    <dgm:pt modelId="{486F6098-C542-43E2-8B03-0A9AB2F6588F}" type="parTrans" cxnId="{42D912B6-9CF9-4386-BC5E-1889534FA0E8}">
      <dgm:prSet/>
      <dgm:spPr/>
      <dgm:t>
        <a:bodyPr/>
        <a:lstStyle/>
        <a:p>
          <a:endParaRPr lang="nl-BE"/>
        </a:p>
      </dgm:t>
    </dgm:pt>
    <dgm:pt modelId="{8A36A888-90E9-479F-AB87-857246554330}" type="sibTrans" cxnId="{42D912B6-9CF9-4386-BC5E-1889534FA0E8}">
      <dgm:prSet/>
      <dgm:spPr/>
      <dgm:t>
        <a:bodyPr/>
        <a:lstStyle/>
        <a:p>
          <a:endParaRPr lang="nl-BE"/>
        </a:p>
      </dgm:t>
    </dgm:pt>
    <dgm:pt modelId="{BA44DF4C-5F8E-4764-95DE-2C1B31452396}" type="pres">
      <dgm:prSet presAssocID="{8CFDDC07-DE70-4660-974A-4C570B391EC7}" presName="root" presStyleCnt="0">
        <dgm:presLayoutVars>
          <dgm:chMax/>
          <dgm:chPref/>
          <dgm:animLvl val="lvl"/>
        </dgm:presLayoutVars>
      </dgm:prSet>
      <dgm:spPr/>
    </dgm:pt>
    <dgm:pt modelId="{FC3A53C5-0846-40A9-92E8-DAEA8364AE11}" type="pres">
      <dgm:prSet presAssocID="{8CFDDC07-DE70-4660-974A-4C570B391EC7}" presName="divider" presStyleLbl="alignAcc1" presStyleIdx="0" presStyleCnt="1"/>
      <dgm:spPr>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gm:spPr>
    </dgm:pt>
    <dgm:pt modelId="{79007325-F571-4E87-ADD3-1CA20950880A}" type="pres">
      <dgm:prSet presAssocID="{8CFDDC07-DE70-4660-974A-4C570B391EC7}" presName="nodes" presStyleCnt="0">
        <dgm:presLayoutVars>
          <dgm:chMax/>
          <dgm:chPref/>
          <dgm:animLvl val="lvl"/>
        </dgm:presLayoutVars>
      </dgm:prSet>
      <dgm:spPr/>
    </dgm:pt>
    <dgm:pt modelId="{C8E91B00-86AD-4208-8250-13E224734461}" type="pres">
      <dgm:prSet presAssocID="{C9AD4A98-3661-454C-AC3E-CAA8DCC73C53}" presName="composite" presStyleCnt="0"/>
      <dgm:spPr/>
    </dgm:pt>
    <dgm:pt modelId="{598EEA32-9853-4F73-B529-8AFDFC25F61E}" type="pres">
      <dgm:prSet presAssocID="{C9AD4A98-3661-454C-AC3E-CAA8DCC73C53}"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648ADDD-85D7-4EA6-BD17-B53539C5D1ED}" type="pres">
      <dgm:prSet presAssocID="{C9AD4A98-3661-454C-AC3E-CAA8DCC73C53}" presName="DropPinPlaceHolder" presStyleCnt="0"/>
      <dgm:spPr/>
    </dgm:pt>
    <dgm:pt modelId="{1A07B5BC-9126-403F-8B3B-629BE99FC5FE}" type="pres">
      <dgm:prSet presAssocID="{C9AD4A98-3661-454C-AC3E-CAA8DCC73C53}" presName="DropPin" presStyleLbl="alignNode1" presStyleIdx="0" presStyleCnt="10"/>
      <dgm:spPr/>
    </dgm:pt>
    <dgm:pt modelId="{B37DDFB6-948C-48A4-B9F5-9588F9E1EA1B}" type="pres">
      <dgm:prSet presAssocID="{C9AD4A98-3661-454C-AC3E-CAA8DCC73C53}" presName="Ellipse" presStyleLbl="fgAcc1" presStyleIdx="0" presStyleCnt="5"/>
      <dgm:spPr>
        <a:solidFill>
          <a:schemeClr val="accent1">
            <a:alpha val="90000"/>
            <a:hueOff val="0"/>
            <a:satOff val="0"/>
            <a:lumOff val="0"/>
            <a:alphaOff val="0"/>
          </a:schemeClr>
        </a:solidFill>
        <a:ln w="12700" cap="flat" cmpd="sng" algn="ctr">
          <a:noFill/>
          <a:prstDash val="solid"/>
          <a:miter lim="800000"/>
        </a:ln>
        <a:effectLst/>
      </dgm:spPr>
    </dgm:pt>
    <dgm:pt modelId="{6B63BD6E-192D-468D-A09B-BC2C62C38E9E}" type="pres">
      <dgm:prSet presAssocID="{C9AD4A98-3661-454C-AC3E-CAA8DCC73C53}" presName="L2TextContainer" presStyleLbl="revTx" presStyleIdx="0" presStyleCnt="5">
        <dgm:presLayoutVars>
          <dgm:bulletEnabled val="1"/>
        </dgm:presLayoutVars>
      </dgm:prSet>
      <dgm:spPr/>
    </dgm:pt>
    <dgm:pt modelId="{4EFC9620-E7B1-493A-A5CE-D59EEB98E8C1}" type="pres">
      <dgm:prSet presAssocID="{C9AD4A98-3661-454C-AC3E-CAA8DCC73C53}" presName="L1TextContainer" presStyleLbl="alignNode1" presStyleIdx="1" presStyleCnt="10">
        <dgm:presLayoutVars>
          <dgm:chMax val="1"/>
          <dgm:chPref val="1"/>
          <dgm:bulletEnabled val="1"/>
        </dgm:presLayoutVars>
      </dgm:prSet>
      <dgm:spPr/>
    </dgm:pt>
    <dgm:pt modelId="{BA35D5A0-C607-4EE4-98D9-62A79DD51ED3}" type="pres">
      <dgm:prSet presAssocID="{C9AD4A98-3661-454C-AC3E-CAA8DCC73C53}" presName="ConnectLine" presStyleLbl="sibTrans1D1" presStyleIdx="0" presStyleCnt="5"/>
      <dgm:spPr/>
    </dgm:pt>
    <dgm:pt modelId="{F1403184-B3C1-4B9E-BE50-6E9983F62A7A}" type="pres">
      <dgm:prSet presAssocID="{C9AD4A98-3661-454C-AC3E-CAA8DCC73C53}" presName="EmptyPlaceHolder" presStyleCnt="0"/>
      <dgm:spPr/>
    </dgm:pt>
    <dgm:pt modelId="{611C0D27-15B4-4CBC-80DC-CDA17294D4E4}" type="pres">
      <dgm:prSet presAssocID="{32181E25-B224-4A74-B606-F5E4A421DBF1}" presName="spaceBetweenRectangles" presStyleCnt="0"/>
      <dgm:spPr/>
    </dgm:pt>
    <dgm:pt modelId="{5572F0EA-A0A7-4779-B710-E4E0473D8079}" type="pres">
      <dgm:prSet presAssocID="{5629B9EC-0E5D-417C-9841-3C1B1B96246C}" presName="composite" presStyleCnt="0"/>
      <dgm:spPr/>
    </dgm:pt>
    <dgm:pt modelId="{861B8304-4FCD-486F-A46D-C4C3AC85319F}" type="pres">
      <dgm:prSet presAssocID="{5629B9EC-0E5D-417C-9841-3C1B1B96246C}"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4DB7454-0AD0-4ADB-BA18-29507A772F0F}" type="pres">
      <dgm:prSet presAssocID="{5629B9EC-0E5D-417C-9841-3C1B1B96246C}" presName="DropPinPlaceHolder" presStyleCnt="0"/>
      <dgm:spPr/>
    </dgm:pt>
    <dgm:pt modelId="{69BFF97D-4AF6-4C79-8C8C-8239D6CDE6BF}" type="pres">
      <dgm:prSet presAssocID="{5629B9EC-0E5D-417C-9841-3C1B1B96246C}" presName="DropPin" presStyleLbl="alignNode1" presStyleIdx="2" presStyleCnt="10"/>
      <dgm:spPr/>
    </dgm:pt>
    <dgm:pt modelId="{55679272-2738-4944-8B24-866144D60D56}" type="pres">
      <dgm:prSet presAssocID="{5629B9EC-0E5D-417C-9841-3C1B1B96246C}" presName="Ellipse" presStyleLbl="fgAcc1" presStyleIdx="1" presStyleCnt="5"/>
      <dgm:spPr>
        <a:solidFill>
          <a:schemeClr val="accent1">
            <a:alpha val="90000"/>
            <a:hueOff val="0"/>
            <a:satOff val="0"/>
            <a:lumOff val="0"/>
            <a:alphaOff val="0"/>
          </a:schemeClr>
        </a:solidFill>
        <a:ln w="12700" cap="flat" cmpd="sng" algn="ctr">
          <a:noFill/>
          <a:prstDash val="solid"/>
          <a:miter lim="800000"/>
        </a:ln>
        <a:effectLst/>
      </dgm:spPr>
    </dgm:pt>
    <dgm:pt modelId="{734E121D-A66D-458F-914F-778D21C002E3}" type="pres">
      <dgm:prSet presAssocID="{5629B9EC-0E5D-417C-9841-3C1B1B96246C}" presName="L2TextContainer" presStyleLbl="revTx" presStyleIdx="1" presStyleCnt="5">
        <dgm:presLayoutVars>
          <dgm:bulletEnabled val="1"/>
        </dgm:presLayoutVars>
      </dgm:prSet>
      <dgm:spPr/>
    </dgm:pt>
    <dgm:pt modelId="{EA824F35-E7AD-4829-8ACA-846E599BE7F2}" type="pres">
      <dgm:prSet presAssocID="{5629B9EC-0E5D-417C-9841-3C1B1B96246C}" presName="L1TextContainer" presStyleLbl="alignNode1" presStyleIdx="3" presStyleCnt="10">
        <dgm:presLayoutVars>
          <dgm:chMax val="1"/>
          <dgm:chPref val="1"/>
          <dgm:bulletEnabled val="1"/>
        </dgm:presLayoutVars>
      </dgm:prSet>
      <dgm:spPr/>
    </dgm:pt>
    <dgm:pt modelId="{B479681B-16E1-49D4-990A-604C4FC70B26}" type="pres">
      <dgm:prSet presAssocID="{5629B9EC-0E5D-417C-9841-3C1B1B96246C}" presName="ConnectLine" presStyleLbl="sibTrans1D1" presStyleIdx="1" presStyleCnt="5"/>
      <dgm:spPr/>
    </dgm:pt>
    <dgm:pt modelId="{1B85E4EB-4B77-470A-B806-41E488ECECFF}" type="pres">
      <dgm:prSet presAssocID="{5629B9EC-0E5D-417C-9841-3C1B1B96246C}" presName="EmptyPlaceHolder" presStyleCnt="0"/>
      <dgm:spPr/>
    </dgm:pt>
    <dgm:pt modelId="{D0167617-D5F6-4E50-8F94-724C7D2AFFD7}" type="pres">
      <dgm:prSet presAssocID="{E37FDE45-7914-44B0-B65D-4B5A3479E392}" presName="spaceBetweenRectangles" presStyleCnt="0"/>
      <dgm:spPr/>
    </dgm:pt>
    <dgm:pt modelId="{C3F7514C-E528-4529-988C-8C8E3592543F}" type="pres">
      <dgm:prSet presAssocID="{CC099A95-27ED-4485-86FD-14F0297EA6FA}" presName="composite" presStyleCnt="0"/>
      <dgm:spPr/>
    </dgm:pt>
    <dgm:pt modelId="{7F068579-CDC7-4195-BC4F-FEF431722B90}" type="pres">
      <dgm:prSet presAssocID="{CC099A95-27ED-4485-86FD-14F0297EA6FA}"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204D2DA-A7DA-41F2-9F7F-B9BAED897870}" type="pres">
      <dgm:prSet presAssocID="{CC099A95-27ED-4485-86FD-14F0297EA6FA}" presName="DropPinPlaceHolder" presStyleCnt="0"/>
      <dgm:spPr/>
    </dgm:pt>
    <dgm:pt modelId="{436D3DC6-4F96-4696-865E-D16E41317941}" type="pres">
      <dgm:prSet presAssocID="{CC099A95-27ED-4485-86FD-14F0297EA6FA}" presName="DropPin" presStyleLbl="alignNode1" presStyleIdx="4" presStyleCnt="10"/>
      <dgm:spPr/>
    </dgm:pt>
    <dgm:pt modelId="{3A62D621-779C-4C8D-8D49-EB3288E630D7}" type="pres">
      <dgm:prSet presAssocID="{CC099A95-27ED-4485-86FD-14F0297EA6FA}" presName="Ellipse" presStyleLbl="fgAcc1" presStyleIdx="2" presStyleCnt="5"/>
      <dgm:spPr>
        <a:solidFill>
          <a:schemeClr val="accent1">
            <a:alpha val="90000"/>
            <a:hueOff val="0"/>
            <a:satOff val="0"/>
            <a:lumOff val="0"/>
            <a:alphaOff val="0"/>
          </a:schemeClr>
        </a:solidFill>
        <a:ln w="12700" cap="flat" cmpd="sng" algn="ctr">
          <a:noFill/>
          <a:prstDash val="solid"/>
          <a:miter lim="800000"/>
        </a:ln>
        <a:effectLst/>
      </dgm:spPr>
    </dgm:pt>
    <dgm:pt modelId="{90E7BB88-4C67-44F3-88C3-5D7024EF5712}" type="pres">
      <dgm:prSet presAssocID="{CC099A95-27ED-4485-86FD-14F0297EA6FA}" presName="L2TextContainer" presStyleLbl="revTx" presStyleIdx="2" presStyleCnt="5">
        <dgm:presLayoutVars>
          <dgm:bulletEnabled val="1"/>
        </dgm:presLayoutVars>
      </dgm:prSet>
      <dgm:spPr/>
    </dgm:pt>
    <dgm:pt modelId="{EFF674F5-57FA-43E3-8683-F00EF409CE45}" type="pres">
      <dgm:prSet presAssocID="{CC099A95-27ED-4485-86FD-14F0297EA6FA}" presName="L1TextContainer" presStyleLbl="alignNode1" presStyleIdx="5" presStyleCnt="10">
        <dgm:presLayoutVars>
          <dgm:chMax val="1"/>
          <dgm:chPref val="1"/>
          <dgm:bulletEnabled val="1"/>
        </dgm:presLayoutVars>
      </dgm:prSet>
      <dgm:spPr/>
    </dgm:pt>
    <dgm:pt modelId="{CC798E63-FAF6-4B4B-BA2E-1776FF04FF78}" type="pres">
      <dgm:prSet presAssocID="{CC099A95-27ED-4485-86FD-14F0297EA6FA}" presName="ConnectLine" presStyleLbl="sibTrans1D1" presStyleIdx="2" presStyleCnt="5"/>
      <dgm:spPr/>
    </dgm:pt>
    <dgm:pt modelId="{CA1D8593-6DB1-4E34-A2FA-9879B8BE08A0}" type="pres">
      <dgm:prSet presAssocID="{CC099A95-27ED-4485-86FD-14F0297EA6FA}" presName="EmptyPlaceHolder" presStyleCnt="0"/>
      <dgm:spPr/>
    </dgm:pt>
    <dgm:pt modelId="{1A2775EA-B0DA-42C5-AC79-50E27BE56B2F}" type="pres">
      <dgm:prSet presAssocID="{806BA44A-AC4A-49F2-BAC2-175A47470D9D}" presName="spaceBetweenRectangles" presStyleCnt="0"/>
      <dgm:spPr/>
    </dgm:pt>
    <dgm:pt modelId="{2B3458FC-63BA-4BA2-9215-A401DFDCBB14}" type="pres">
      <dgm:prSet presAssocID="{226482DB-A59A-46D7-A757-8CBB607AB913}" presName="composite" presStyleCnt="0"/>
      <dgm:spPr/>
    </dgm:pt>
    <dgm:pt modelId="{7730BA13-2057-4FFB-A55A-E13AFDCE1B5D}" type="pres">
      <dgm:prSet presAssocID="{226482DB-A59A-46D7-A757-8CBB607AB913}"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B92A2CC-B04B-4005-A3D5-B776E185CA77}" type="pres">
      <dgm:prSet presAssocID="{226482DB-A59A-46D7-A757-8CBB607AB913}" presName="DropPinPlaceHolder" presStyleCnt="0"/>
      <dgm:spPr/>
    </dgm:pt>
    <dgm:pt modelId="{660E5190-D293-489A-B4D4-8E74058EBB0D}" type="pres">
      <dgm:prSet presAssocID="{226482DB-A59A-46D7-A757-8CBB607AB913}" presName="DropPin" presStyleLbl="alignNode1" presStyleIdx="6" presStyleCnt="10"/>
      <dgm:spPr/>
    </dgm:pt>
    <dgm:pt modelId="{3F20891D-9426-4490-AD42-40439640823D}" type="pres">
      <dgm:prSet presAssocID="{226482DB-A59A-46D7-A757-8CBB607AB913}" presName="Ellipse" presStyleLbl="fgAcc1" presStyleIdx="3" presStyleCnt="5"/>
      <dgm:spPr>
        <a:solidFill>
          <a:schemeClr val="accent1">
            <a:alpha val="90000"/>
            <a:hueOff val="0"/>
            <a:satOff val="0"/>
            <a:lumOff val="0"/>
            <a:alphaOff val="0"/>
          </a:schemeClr>
        </a:solidFill>
        <a:ln w="12700" cap="flat" cmpd="sng" algn="ctr">
          <a:noFill/>
          <a:prstDash val="solid"/>
          <a:miter lim="800000"/>
        </a:ln>
        <a:effectLst/>
      </dgm:spPr>
    </dgm:pt>
    <dgm:pt modelId="{130DEF8C-4738-4EE5-BC55-F1FC17251B0C}" type="pres">
      <dgm:prSet presAssocID="{226482DB-A59A-46D7-A757-8CBB607AB913}" presName="L2TextContainer" presStyleLbl="revTx" presStyleIdx="3" presStyleCnt="5">
        <dgm:presLayoutVars>
          <dgm:bulletEnabled val="1"/>
        </dgm:presLayoutVars>
      </dgm:prSet>
      <dgm:spPr/>
    </dgm:pt>
    <dgm:pt modelId="{781DD02F-574E-4B82-8EB5-CD600AE3E696}" type="pres">
      <dgm:prSet presAssocID="{226482DB-A59A-46D7-A757-8CBB607AB913}" presName="L1TextContainer" presStyleLbl="alignNode1" presStyleIdx="7" presStyleCnt="10">
        <dgm:presLayoutVars>
          <dgm:chMax val="1"/>
          <dgm:chPref val="1"/>
          <dgm:bulletEnabled val="1"/>
        </dgm:presLayoutVars>
      </dgm:prSet>
      <dgm:spPr/>
    </dgm:pt>
    <dgm:pt modelId="{BBA5FDD2-A25A-47A6-AFC2-A9436FEBD235}" type="pres">
      <dgm:prSet presAssocID="{226482DB-A59A-46D7-A757-8CBB607AB913}" presName="ConnectLine" presStyleLbl="sibTrans1D1" presStyleIdx="3" presStyleCnt="5"/>
      <dgm:spPr/>
    </dgm:pt>
    <dgm:pt modelId="{AA0B8066-9D27-4932-810C-4A6DAF327964}" type="pres">
      <dgm:prSet presAssocID="{226482DB-A59A-46D7-A757-8CBB607AB913}" presName="EmptyPlaceHolder" presStyleCnt="0"/>
      <dgm:spPr/>
    </dgm:pt>
    <dgm:pt modelId="{4C470BEA-367E-4532-B059-CBD62DB66672}" type="pres">
      <dgm:prSet presAssocID="{B7BCAA16-801C-442E-984D-D1DBFAB63787}" presName="spaceBetweenRectangles" presStyleCnt="0"/>
      <dgm:spPr/>
    </dgm:pt>
    <dgm:pt modelId="{6BDCF0E6-1F75-4E1E-9702-0CB5EAB8CD4C}" type="pres">
      <dgm:prSet presAssocID="{862D2A4A-EF67-44B0-9F22-368E2B29C253}" presName="composite" presStyleCnt="0"/>
      <dgm:spPr/>
    </dgm:pt>
    <dgm:pt modelId="{FDD4A6A4-5FA4-4BF6-A049-18F54B9C9978}" type="pres">
      <dgm:prSet presAssocID="{862D2A4A-EF67-44B0-9F22-368E2B29C253}"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4D7D5F4-BAAE-4255-98C1-EB5DF11F5DAE}" type="pres">
      <dgm:prSet presAssocID="{862D2A4A-EF67-44B0-9F22-368E2B29C253}" presName="DropPinPlaceHolder" presStyleCnt="0"/>
      <dgm:spPr/>
    </dgm:pt>
    <dgm:pt modelId="{576375F0-E972-4F7F-A161-9AF4384FED7C}" type="pres">
      <dgm:prSet presAssocID="{862D2A4A-EF67-44B0-9F22-368E2B29C253}" presName="DropPin" presStyleLbl="alignNode1" presStyleIdx="8" presStyleCnt="10"/>
      <dgm:spPr/>
    </dgm:pt>
    <dgm:pt modelId="{81B32B69-8F6A-49B7-96AF-0938C4254A4B}" type="pres">
      <dgm:prSet presAssocID="{862D2A4A-EF67-44B0-9F22-368E2B29C253}" presName="Ellipse" presStyleLbl="fgAcc1" presStyleIdx="4" presStyleCnt="5"/>
      <dgm:spPr>
        <a:solidFill>
          <a:schemeClr val="accent1">
            <a:alpha val="90000"/>
            <a:hueOff val="0"/>
            <a:satOff val="0"/>
            <a:lumOff val="0"/>
            <a:alphaOff val="0"/>
          </a:schemeClr>
        </a:solidFill>
        <a:ln w="12700" cap="flat" cmpd="sng" algn="ctr">
          <a:noFill/>
          <a:prstDash val="solid"/>
          <a:miter lim="800000"/>
        </a:ln>
        <a:effectLst/>
      </dgm:spPr>
    </dgm:pt>
    <dgm:pt modelId="{DBDC59EC-EE23-4CCA-BCBB-6CFC208ED5D6}" type="pres">
      <dgm:prSet presAssocID="{862D2A4A-EF67-44B0-9F22-368E2B29C253}" presName="L2TextContainer" presStyleLbl="revTx" presStyleIdx="4" presStyleCnt="5">
        <dgm:presLayoutVars>
          <dgm:bulletEnabled val="1"/>
        </dgm:presLayoutVars>
      </dgm:prSet>
      <dgm:spPr/>
    </dgm:pt>
    <dgm:pt modelId="{B1DD6139-A1A1-406B-932E-E1B71DEACF42}" type="pres">
      <dgm:prSet presAssocID="{862D2A4A-EF67-44B0-9F22-368E2B29C253}" presName="L1TextContainer" presStyleLbl="alignNode1" presStyleIdx="9" presStyleCnt="10">
        <dgm:presLayoutVars>
          <dgm:chMax val="1"/>
          <dgm:chPref val="1"/>
          <dgm:bulletEnabled val="1"/>
        </dgm:presLayoutVars>
      </dgm:prSet>
      <dgm:spPr/>
    </dgm:pt>
    <dgm:pt modelId="{DA4863B7-01CD-4AFA-8FF3-B0D5391DBC1B}" type="pres">
      <dgm:prSet presAssocID="{862D2A4A-EF67-44B0-9F22-368E2B29C253}" presName="ConnectLine" presStyleLbl="sibTrans1D1" presStyleIdx="4" presStyleCnt="5"/>
      <dgm:spPr/>
    </dgm:pt>
    <dgm:pt modelId="{2282F7E8-7F70-42B5-BAE2-B50A378D1DFC}" type="pres">
      <dgm:prSet presAssocID="{862D2A4A-EF67-44B0-9F22-368E2B29C253}" presName="EmptyPlaceHolder" presStyleCnt="0"/>
      <dgm:spPr/>
    </dgm:pt>
  </dgm:ptLst>
  <dgm:cxnLst>
    <dgm:cxn modelId="{01EF7A0B-4FC3-47CA-8617-3CF99538DEC9}" srcId="{8CFDDC07-DE70-4660-974A-4C570B391EC7}" destId="{C9AD4A98-3661-454C-AC3E-CAA8DCC73C53}" srcOrd="0" destOrd="0" parTransId="{8B9B8272-260A-40E9-BD3B-97ED65F8F690}" sibTransId="{32181E25-B224-4A74-B606-F5E4A421DBF1}"/>
    <dgm:cxn modelId="{A9A32E21-8DF7-4F9A-AA88-B64ADD08871A}" type="presOf" srcId="{6524D942-AF5C-4758-91A4-428B2FCF891A}" destId="{DBDC59EC-EE23-4CCA-BCBB-6CFC208ED5D6}" srcOrd="0" destOrd="0" presId="urn:microsoft.com/office/officeart/2024/3/layout/SimpleTimelineDefaultVariant"/>
    <dgm:cxn modelId="{81E41A6A-830B-4839-8B3C-2C8D1BB95BD3}" type="presOf" srcId="{752189A9-D7EA-403F-AA25-B8F48120C387}" destId="{734E121D-A66D-458F-914F-778D21C002E3}" srcOrd="0" destOrd="0" presId="urn:microsoft.com/office/officeart/2024/3/layout/SimpleTimelineDefaultVariant"/>
    <dgm:cxn modelId="{62DA366F-0C92-4793-8901-3DCAEBAD88BC}" type="presOf" srcId="{679EB29E-DB17-4B32-BFCA-F90C4222A331}" destId="{90E7BB88-4C67-44F3-88C3-5D7024EF5712}" srcOrd="0" destOrd="0" presId="urn:microsoft.com/office/officeart/2024/3/layout/SimpleTimelineDefaultVariant"/>
    <dgm:cxn modelId="{BEAFA375-06C6-460D-97D4-5984A71684A0}" srcId="{226482DB-A59A-46D7-A757-8CBB607AB913}" destId="{9088DA02-0FCA-4D63-A627-639E2D68EC69}" srcOrd="0" destOrd="0" parTransId="{7E26D636-AF16-4892-99F0-02FBD312446C}" sibTransId="{8D23072A-5B99-4B27-9CE0-CEA49ACE1390}"/>
    <dgm:cxn modelId="{CEFBE77C-045B-497E-9FF7-DBC69EFB5C34}" srcId="{C9AD4A98-3661-454C-AC3E-CAA8DCC73C53}" destId="{D155D66B-2F11-46DA-A697-960E1CBAA5D8}" srcOrd="0" destOrd="0" parTransId="{356AD660-8DCC-4600-8464-7ED3E1ECA252}" sibTransId="{13F1930B-70F8-4C6C-9D3C-9222157DCCC8}"/>
    <dgm:cxn modelId="{2D323985-AE09-4416-B353-C4C2F57750EE}" type="presOf" srcId="{862D2A4A-EF67-44B0-9F22-368E2B29C253}" destId="{B1DD6139-A1A1-406B-932E-E1B71DEACF42}" srcOrd="0" destOrd="0" presId="urn:microsoft.com/office/officeart/2024/3/layout/SimpleTimelineDefaultVariant"/>
    <dgm:cxn modelId="{CAF3B988-4B4D-452D-9C6E-1F1912E6BD88}" type="presOf" srcId="{8CFDDC07-DE70-4660-974A-4C570B391EC7}" destId="{BA44DF4C-5F8E-4764-95DE-2C1B31452396}" srcOrd="0" destOrd="0" presId="urn:microsoft.com/office/officeart/2024/3/layout/SimpleTimelineDefaultVariant"/>
    <dgm:cxn modelId="{A1C5F397-DC49-4DA3-AC84-FAA73D3334D2}" srcId="{CC099A95-27ED-4485-86FD-14F0297EA6FA}" destId="{679EB29E-DB17-4B32-BFCA-F90C4222A331}" srcOrd="0" destOrd="0" parTransId="{ACC001C9-FFD7-4989-A675-9BE4F4EC4E91}" sibTransId="{DB74ECBC-B630-44B7-B142-267AA7F749E1}"/>
    <dgm:cxn modelId="{FBE5E59E-C903-459B-B31F-4138A3C98E70}" type="presOf" srcId="{D155D66B-2F11-46DA-A697-960E1CBAA5D8}" destId="{6B63BD6E-192D-468D-A09B-BC2C62C38E9E}" srcOrd="0" destOrd="0" presId="urn:microsoft.com/office/officeart/2024/3/layout/SimpleTimelineDefaultVariant"/>
    <dgm:cxn modelId="{7D211AB0-2FE3-4E91-A712-4B5F73D994CE}" srcId="{8CFDDC07-DE70-4660-974A-4C570B391EC7}" destId="{226482DB-A59A-46D7-A757-8CBB607AB913}" srcOrd="3" destOrd="0" parTransId="{88E380E6-987A-4DF8-BC0E-1A73606C7FAE}" sibTransId="{B7BCAA16-801C-442E-984D-D1DBFAB63787}"/>
    <dgm:cxn modelId="{42D912B6-9CF9-4386-BC5E-1889534FA0E8}" srcId="{862D2A4A-EF67-44B0-9F22-368E2B29C253}" destId="{6524D942-AF5C-4758-91A4-428B2FCF891A}" srcOrd="0" destOrd="0" parTransId="{486F6098-C542-43E2-8B03-0A9AB2F6588F}" sibTransId="{8A36A888-90E9-479F-AB87-857246554330}"/>
    <dgm:cxn modelId="{DA755BB7-D670-4C05-8565-76E304980E28}" type="presOf" srcId="{9088DA02-0FCA-4D63-A627-639E2D68EC69}" destId="{130DEF8C-4738-4EE5-BC55-F1FC17251B0C}" srcOrd="0" destOrd="0" presId="urn:microsoft.com/office/officeart/2024/3/layout/SimpleTimelineDefaultVariant"/>
    <dgm:cxn modelId="{4754BEC0-A253-45D2-B50C-006F2F605102}" type="presOf" srcId="{C9AD4A98-3661-454C-AC3E-CAA8DCC73C53}" destId="{4EFC9620-E7B1-493A-A5CE-D59EEB98E8C1}" srcOrd="0" destOrd="0" presId="urn:microsoft.com/office/officeart/2024/3/layout/SimpleTimelineDefaultVariant"/>
    <dgm:cxn modelId="{1A8C74D0-7D5D-4653-BCF5-88872F3B7D9C}" srcId="{8CFDDC07-DE70-4660-974A-4C570B391EC7}" destId="{CC099A95-27ED-4485-86FD-14F0297EA6FA}" srcOrd="2" destOrd="0" parTransId="{DB461AC0-6D77-4D2F-86A7-BA8A4B24E89B}" sibTransId="{806BA44A-AC4A-49F2-BAC2-175A47470D9D}"/>
    <dgm:cxn modelId="{A2951FD5-2E36-4F97-9F07-0054040B162F}" type="presOf" srcId="{5629B9EC-0E5D-417C-9841-3C1B1B96246C}" destId="{EA824F35-E7AD-4829-8ACA-846E599BE7F2}" srcOrd="0" destOrd="0" presId="urn:microsoft.com/office/officeart/2024/3/layout/SimpleTimelineDefaultVariant"/>
    <dgm:cxn modelId="{A82F1ED8-809C-4ADA-B084-E99C8F8CB541}" srcId="{8CFDDC07-DE70-4660-974A-4C570B391EC7}" destId="{862D2A4A-EF67-44B0-9F22-368E2B29C253}" srcOrd="4" destOrd="0" parTransId="{ECABF876-8F18-452A-98EF-095063D9A22E}" sibTransId="{4D8FC9B5-7416-46C2-9A29-83910D105BF1}"/>
    <dgm:cxn modelId="{C6A55FEF-61F1-4107-9270-FF6700DF33E0}" srcId="{8CFDDC07-DE70-4660-974A-4C570B391EC7}" destId="{5629B9EC-0E5D-417C-9841-3C1B1B96246C}" srcOrd="1" destOrd="0" parTransId="{DA23BA14-38A5-4ED3-A63F-CAAF0C4172C5}" sibTransId="{E37FDE45-7914-44B0-B65D-4B5A3479E392}"/>
    <dgm:cxn modelId="{5B4CE2F3-91E2-47BF-AC03-92B1DB109282}" type="presOf" srcId="{CC099A95-27ED-4485-86FD-14F0297EA6FA}" destId="{EFF674F5-57FA-43E3-8683-F00EF409CE45}" srcOrd="0" destOrd="0" presId="urn:microsoft.com/office/officeart/2024/3/layout/SimpleTimelineDefaultVariant"/>
    <dgm:cxn modelId="{AA6F4EF8-CCCA-498F-B61D-72CF30443210}" type="presOf" srcId="{226482DB-A59A-46D7-A757-8CBB607AB913}" destId="{781DD02F-574E-4B82-8EB5-CD600AE3E696}" srcOrd="0" destOrd="0" presId="urn:microsoft.com/office/officeart/2024/3/layout/SimpleTimelineDefaultVariant"/>
    <dgm:cxn modelId="{BC2233FF-7E77-47CF-B8B2-45D7D02EED3F}" srcId="{5629B9EC-0E5D-417C-9841-3C1B1B96246C}" destId="{752189A9-D7EA-403F-AA25-B8F48120C387}" srcOrd="0" destOrd="0" parTransId="{D42BA4B9-E7FA-405F-91E6-4A8D263428BF}" sibTransId="{20976639-DF6E-43B4-A66E-AD33B8EDAD92}"/>
    <dgm:cxn modelId="{C33F27FB-333F-487E-8FC5-6B5E191B415A}" type="presParOf" srcId="{BA44DF4C-5F8E-4764-95DE-2C1B31452396}" destId="{FC3A53C5-0846-40A9-92E8-DAEA8364AE11}" srcOrd="0" destOrd="0" presId="urn:microsoft.com/office/officeart/2024/3/layout/SimpleTimelineDefaultVariant"/>
    <dgm:cxn modelId="{F5B4049B-1357-450A-A7D8-D66720BA51F4}" type="presParOf" srcId="{BA44DF4C-5F8E-4764-95DE-2C1B31452396}" destId="{79007325-F571-4E87-ADD3-1CA20950880A}" srcOrd="1" destOrd="0" presId="urn:microsoft.com/office/officeart/2024/3/layout/SimpleTimelineDefaultVariant"/>
    <dgm:cxn modelId="{24D72F81-83C8-4944-8E5D-6FC260494063}" type="presParOf" srcId="{79007325-F571-4E87-ADD3-1CA20950880A}" destId="{C8E91B00-86AD-4208-8250-13E224734461}" srcOrd="0" destOrd="0" presId="urn:microsoft.com/office/officeart/2024/3/layout/SimpleTimelineDefaultVariant"/>
    <dgm:cxn modelId="{FF2D8E36-E593-4BDD-861F-05EF8F32B428}" type="presParOf" srcId="{C8E91B00-86AD-4208-8250-13E224734461}" destId="{598EEA32-9853-4F73-B529-8AFDFC25F61E}" srcOrd="0" destOrd="0" presId="urn:microsoft.com/office/officeart/2024/3/layout/SimpleTimelineDefaultVariant"/>
    <dgm:cxn modelId="{3FE1AE9B-486F-4ABC-99D0-B788BC4FB3D5}" type="presParOf" srcId="{C8E91B00-86AD-4208-8250-13E224734461}" destId="{7648ADDD-85D7-4EA6-BD17-B53539C5D1ED}" srcOrd="1" destOrd="0" presId="urn:microsoft.com/office/officeart/2024/3/layout/SimpleTimelineDefaultVariant"/>
    <dgm:cxn modelId="{B7940D41-6FD2-4B1F-8BD3-745D8101EA1D}" type="presParOf" srcId="{7648ADDD-85D7-4EA6-BD17-B53539C5D1ED}" destId="{1A07B5BC-9126-403F-8B3B-629BE99FC5FE}" srcOrd="0" destOrd="0" presId="urn:microsoft.com/office/officeart/2024/3/layout/SimpleTimelineDefaultVariant"/>
    <dgm:cxn modelId="{A0677109-A8DE-4DF1-AFF4-BD4A3E785C19}" type="presParOf" srcId="{7648ADDD-85D7-4EA6-BD17-B53539C5D1ED}" destId="{B37DDFB6-948C-48A4-B9F5-9588F9E1EA1B}" srcOrd="1" destOrd="0" presId="urn:microsoft.com/office/officeart/2024/3/layout/SimpleTimelineDefaultVariant"/>
    <dgm:cxn modelId="{011C151C-F518-40D3-BAE8-BFAC4B28C545}" type="presParOf" srcId="{C8E91B00-86AD-4208-8250-13E224734461}" destId="{6B63BD6E-192D-468D-A09B-BC2C62C38E9E}" srcOrd="2" destOrd="0" presId="urn:microsoft.com/office/officeart/2024/3/layout/SimpleTimelineDefaultVariant"/>
    <dgm:cxn modelId="{2151BBA9-A6D1-438F-9559-1E0E2A822E88}" type="presParOf" srcId="{C8E91B00-86AD-4208-8250-13E224734461}" destId="{4EFC9620-E7B1-493A-A5CE-D59EEB98E8C1}" srcOrd="3" destOrd="0" presId="urn:microsoft.com/office/officeart/2024/3/layout/SimpleTimelineDefaultVariant"/>
    <dgm:cxn modelId="{2594B999-791D-4601-A811-114F09F1B8FE}" type="presParOf" srcId="{C8E91B00-86AD-4208-8250-13E224734461}" destId="{BA35D5A0-C607-4EE4-98D9-62A79DD51ED3}" srcOrd="4" destOrd="0" presId="urn:microsoft.com/office/officeart/2024/3/layout/SimpleTimelineDefaultVariant"/>
    <dgm:cxn modelId="{7D1364E2-C224-4E5D-A243-39CF48F7013D}" type="presParOf" srcId="{C8E91B00-86AD-4208-8250-13E224734461}" destId="{F1403184-B3C1-4B9E-BE50-6E9983F62A7A}" srcOrd="5" destOrd="0" presId="urn:microsoft.com/office/officeart/2024/3/layout/SimpleTimelineDefaultVariant"/>
    <dgm:cxn modelId="{3BC92ED8-A809-4D5E-A886-5B76076D8291}" type="presParOf" srcId="{79007325-F571-4E87-ADD3-1CA20950880A}" destId="{611C0D27-15B4-4CBC-80DC-CDA17294D4E4}" srcOrd="1" destOrd="0" presId="urn:microsoft.com/office/officeart/2024/3/layout/SimpleTimelineDefaultVariant"/>
    <dgm:cxn modelId="{F2687D73-5C09-4988-A5E8-49E56BC4C3C0}" type="presParOf" srcId="{79007325-F571-4E87-ADD3-1CA20950880A}" destId="{5572F0EA-A0A7-4779-B710-E4E0473D8079}" srcOrd="2" destOrd="0" presId="urn:microsoft.com/office/officeart/2024/3/layout/SimpleTimelineDefaultVariant"/>
    <dgm:cxn modelId="{A2C0CC2F-3398-45E7-A216-F22E62777701}" type="presParOf" srcId="{5572F0EA-A0A7-4779-B710-E4E0473D8079}" destId="{861B8304-4FCD-486F-A46D-C4C3AC85319F}" srcOrd="0" destOrd="0" presId="urn:microsoft.com/office/officeart/2024/3/layout/SimpleTimelineDefaultVariant"/>
    <dgm:cxn modelId="{97546315-9349-4903-AB40-A0D8094C0348}" type="presParOf" srcId="{5572F0EA-A0A7-4779-B710-E4E0473D8079}" destId="{B4DB7454-0AD0-4ADB-BA18-29507A772F0F}" srcOrd="1" destOrd="0" presId="urn:microsoft.com/office/officeart/2024/3/layout/SimpleTimelineDefaultVariant"/>
    <dgm:cxn modelId="{95FDC963-373C-43FD-B2F9-1A62CFABF982}" type="presParOf" srcId="{B4DB7454-0AD0-4ADB-BA18-29507A772F0F}" destId="{69BFF97D-4AF6-4C79-8C8C-8239D6CDE6BF}" srcOrd="0" destOrd="0" presId="urn:microsoft.com/office/officeart/2024/3/layout/SimpleTimelineDefaultVariant"/>
    <dgm:cxn modelId="{1878E76A-95A4-4CB4-87EC-4E56CBD58D5D}" type="presParOf" srcId="{B4DB7454-0AD0-4ADB-BA18-29507A772F0F}" destId="{55679272-2738-4944-8B24-866144D60D56}" srcOrd="1" destOrd="0" presId="urn:microsoft.com/office/officeart/2024/3/layout/SimpleTimelineDefaultVariant"/>
    <dgm:cxn modelId="{36BB12ED-0A8A-4D1F-845E-E00CEB6A6450}" type="presParOf" srcId="{5572F0EA-A0A7-4779-B710-E4E0473D8079}" destId="{734E121D-A66D-458F-914F-778D21C002E3}" srcOrd="2" destOrd="0" presId="urn:microsoft.com/office/officeart/2024/3/layout/SimpleTimelineDefaultVariant"/>
    <dgm:cxn modelId="{D1A44E7D-760D-45CC-A53A-6C16B87633EE}" type="presParOf" srcId="{5572F0EA-A0A7-4779-B710-E4E0473D8079}" destId="{EA824F35-E7AD-4829-8ACA-846E599BE7F2}" srcOrd="3" destOrd="0" presId="urn:microsoft.com/office/officeart/2024/3/layout/SimpleTimelineDefaultVariant"/>
    <dgm:cxn modelId="{9AA41A74-C304-41E4-9316-A1DAB8448F7F}" type="presParOf" srcId="{5572F0EA-A0A7-4779-B710-E4E0473D8079}" destId="{B479681B-16E1-49D4-990A-604C4FC70B26}" srcOrd="4" destOrd="0" presId="urn:microsoft.com/office/officeart/2024/3/layout/SimpleTimelineDefaultVariant"/>
    <dgm:cxn modelId="{62C2BD32-32A0-46E1-8545-EE8CA3014AAD}" type="presParOf" srcId="{5572F0EA-A0A7-4779-B710-E4E0473D8079}" destId="{1B85E4EB-4B77-470A-B806-41E488ECECFF}" srcOrd="5" destOrd="0" presId="urn:microsoft.com/office/officeart/2024/3/layout/SimpleTimelineDefaultVariant"/>
    <dgm:cxn modelId="{8E1D44C0-3F02-4B6B-B5EC-6DBF703483A1}" type="presParOf" srcId="{79007325-F571-4E87-ADD3-1CA20950880A}" destId="{D0167617-D5F6-4E50-8F94-724C7D2AFFD7}" srcOrd="3" destOrd="0" presId="urn:microsoft.com/office/officeart/2024/3/layout/SimpleTimelineDefaultVariant"/>
    <dgm:cxn modelId="{DF3D770F-FDB7-46E7-818E-E229166597F6}" type="presParOf" srcId="{79007325-F571-4E87-ADD3-1CA20950880A}" destId="{C3F7514C-E528-4529-988C-8C8E3592543F}" srcOrd="4" destOrd="0" presId="urn:microsoft.com/office/officeart/2024/3/layout/SimpleTimelineDefaultVariant"/>
    <dgm:cxn modelId="{163E9AB8-6283-4E6E-85C2-B3D24B8DE348}" type="presParOf" srcId="{C3F7514C-E528-4529-988C-8C8E3592543F}" destId="{7F068579-CDC7-4195-BC4F-FEF431722B90}" srcOrd="0" destOrd="0" presId="urn:microsoft.com/office/officeart/2024/3/layout/SimpleTimelineDefaultVariant"/>
    <dgm:cxn modelId="{F6C9E219-958F-42EB-8E83-09D21AD00D6E}" type="presParOf" srcId="{C3F7514C-E528-4529-988C-8C8E3592543F}" destId="{4204D2DA-A7DA-41F2-9F7F-B9BAED897870}" srcOrd="1" destOrd="0" presId="urn:microsoft.com/office/officeart/2024/3/layout/SimpleTimelineDefaultVariant"/>
    <dgm:cxn modelId="{71F76D8F-08DB-40E6-9123-C6C02330BD76}" type="presParOf" srcId="{4204D2DA-A7DA-41F2-9F7F-B9BAED897870}" destId="{436D3DC6-4F96-4696-865E-D16E41317941}" srcOrd="0" destOrd="0" presId="urn:microsoft.com/office/officeart/2024/3/layout/SimpleTimelineDefaultVariant"/>
    <dgm:cxn modelId="{E24B5FFB-059A-4F92-93EE-D649756A6AE5}" type="presParOf" srcId="{4204D2DA-A7DA-41F2-9F7F-B9BAED897870}" destId="{3A62D621-779C-4C8D-8D49-EB3288E630D7}" srcOrd="1" destOrd="0" presId="urn:microsoft.com/office/officeart/2024/3/layout/SimpleTimelineDefaultVariant"/>
    <dgm:cxn modelId="{277BEA5C-DDF5-43ED-8695-8A3635701764}" type="presParOf" srcId="{C3F7514C-E528-4529-988C-8C8E3592543F}" destId="{90E7BB88-4C67-44F3-88C3-5D7024EF5712}" srcOrd="2" destOrd="0" presId="urn:microsoft.com/office/officeart/2024/3/layout/SimpleTimelineDefaultVariant"/>
    <dgm:cxn modelId="{5FF2A49D-D436-4A05-8912-D8B6E52A6114}" type="presParOf" srcId="{C3F7514C-E528-4529-988C-8C8E3592543F}" destId="{EFF674F5-57FA-43E3-8683-F00EF409CE45}" srcOrd="3" destOrd="0" presId="urn:microsoft.com/office/officeart/2024/3/layout/SimpleTimelineDefaultVariant"/>
    <dgm:cxn modelId="{D758375B-40B2-46F0-ABAC-23C8D2085AF6}" type="presParOf" srcId="{C3F7514C-E528-4529-988C-8C8E3592543F}" destId="{CC798E63-FAF6-4B4B-BA2E-1776FF04FF78}" srcOrd="4" destOrd="0" presId="urn:microsoft.com/office/officeart/2024/3/layout/SimpleTimelineDefaultVariant"/>
    <dgm:cxn modelId="{FE8EFF94-8E79-4159-95FE-CE6CC1FB425F}" type="presParOf" srcId="{C3F7514C-E528-4529-988C-8C8E3592543F}" destId="{CA1D8593-6DB1-4E34-A2FA-9879B8BE08A0}" srcOrd="5" destOrd="0" presId="urn:microsoft.com/office/officeart/2024/3/layout/SimpleTimelineDefaultVariant"/>
    <dgm:cxn modelId="{63052575-A3CC-4C69-AF78-D6EB3BC5D371}" type="presParOf" srcId="{79007325-F571-4E87-ADD3-1CA20950880A}" destId="{1A2775EA-B0DA-42C5-AC79-50E27BE56B2F}" srcOrd="5" destOrd="0" presId="urn:microsoft.com/office/officeart/2024/3/layout/SimpleTimelineDefaultVariant"/>
    <dgm:cxn modelId="{27D59155-7D82-428D-9460-0D7261DC2D2F}" type="presParOf" srcId="{79007325-F571-4E87-ADD3-1CA20950880A}" destId="{2B3458FC-63BA-4BA2-9215-A401DFDCBB14}" srcOrd="6" destOrd="0" presId="urn:microsoft.com/office/officeart/2024/3/layout/SimpleTimelineDefaultVariant"/>
    <dgm:cxn modelId="{6CB7EEE6-853E-4DB6-A0CA-B85687151DAB}" type="presParOf" srcId="{2B3458FC-63BA-4BA2-9215-A401DFDCBB14}" destId="{7730BA13-2057-4FFB-A55A-E13AFDCE1B5D}" srcOrd="0" destOrd="0" presId="urn:microsoft.com/office/officeart/2024/3/layout/SimpleTimelineDefaultVariant"/>
    <dgm:cxn modelId="{95D20E8B-6F05-43B5-8965-F627026DE742}" type="presParOf" srcId="{2B3458FC-63BA-4BA2-9215-A401DFDCBB14}" destId="{FB92A2CC-B04B-4005-A3D5-B776E185CA77}" srcOrd="1" destOrd="0" presId="urn:microsoft.com/office/officeart/2024/3/layout/SimpleTimelineDefaultVariant"/>
    <dgm:cxn modelId="{BB412C1F-6D46-4FA2-B313-6B1A1B413A72}" type="presParOf" srcId="{FB92A2CC-B04B-4005-A3D5-B776E185CA77}" destId="{660E5190-D293-489A-B4D4-8E74058EBB0D}" srcOrd="0" destOrd="0" presId="urn:microsoft.com/office/officeart/2024/3/layout/SimpleTimelineDefaultVariant"/>
    <dgm:cxn modelId="{740BDB96-484E-44C2-A514-AE67B4787F19}" type="presParOf" srcId="{FB92A2CC-B04B-4005-A3D5-B776E185CA77}" destId="{3F20891D-9426-4490-AD42-40439640823D}" srcOrd="1" destOrd="0" presId="urn:microsoft.com/office/officeart/2024/3/layout/SimpleTimelineDefaultVariant"/>
    <dgm:cxn modelId="{E7DA732A-FA4B-40A3-BB31-66E26698F3FD}" type="presParOf" srcId="{2B3458FC-63BA-4BA2-9215-A401DFDCBB14}" destId="{130DEF8C-4738-4EE5-BC55-F1FC17251B0C}" srcOrd="2" destOrd="0" presId="urn:microsoft.com/office/officeart/2024/3/layout/SimpleTimelineDefaultVariant"/>
    <dgm:cxn modelId="{851E168D-2CB2-41D7-91C7-291E8FFE22A9}" type="presParOf" srcId="{2B3458FC-63BA-4BA2-9215-A401DFDCBB14}" destId="{781DD02F-574E-4B82-8EB5-CD600AE3E696}" srcOrd="3" destOrd="0" presId="urn:microsoft.com/office/officeart/2024/3/layout/SimpleTimelineDefaultVariant"/>
    <dgm:cxn modelId="{7090AEDE-99BA-4FCA-9BF0-C0AF84394219}" type="presParOf" srcId="{2B3458FC-63BA-4BA2-9215-A401DFDCBB14}" destId="{BBA5FDD2-A25A-47A6-AFC2-A9436FEBD235}" srcOrd="4" destOrd="0" presId="urn:microsoft.com/office/officeart/2024/3/layout/SimpleTimelineDefaultVariant"/>
    <dgm:cxn modelId="{CAFA8966-7B79-4D80-AACF-6470B8966B4E}" type="presParOf" srcId="{2B3458FC-63BA-4BA2-9215-A401DFDCBB14}" destId="{AA0B8066-9D27-4932-810C-4A6DAF327964}" srcOrd="5" destOrd="0" presId="urn:microsoft.com/office/officeart/2024/3/layout/SimpleTimelineDefaultVariant"/>
    <dgm:cxn modelId="{AED562A2-29D0-4623-B30E-B35E5D234CA1}" type="presParOf" srcId="{79007325-F571-4E87-ADD3-1CA20950880A}" destId="{4C470BEA-367E-4532-B059-CBD62DB66672}" srcOrd="7" destOrd="0" presId="urn:microsoft.com/office/officeart/2024/3/layout/SimpleTimelineDefaultVariant"/>
    <dgm:cxn modelId="{19D2B91E-3551-494A-8B9D-C474EE9A03BD}" type="presParOf" srcId="{79007325-F571-4E87-ADD3-1CA20950880A}" destId="{6BDCF0E6-1F75-4E1E-9702-0CB5EAB8CD4C}" srcOrd="8" destOrd="0" presId="urn:microsoft.com/office/officeart/2024/3/layout/SimpleTimelineDefaultVariant"/>
    <dgm:cxn modelId="{0FFD421F-AFE4-445A-9EBA-F5198964CF73}" type="presParOf" srcId="{6BDCF0E6-1F75-4E1E-9702-0CB5EAB8CD4C}" destId="{FDD4A6A4-5FA4-4BF6-A049-18F54B9C9978}" srcOrd="0" destOrd="0" presId="urn:microsoft.com/office/officeart/2024/3/layout/SimpleTimelineDefaultVariant"/>
    <dgm:cxn modelId="{43B5FE41-7401-47BA-89E4-B25CB7F3F09A}" type="presParOf" srcId="{6BDCF0E6-1F75-4E1E-9702-0CB5EAB8CD4C}" destId="{84D7D5F4-BAAE-4255-98C1-EB5DF11F5DAE}" srcOrd="1" destOrd="0" presId="urn:microsoft.com/office/officeart/2024/3/layout/SimpleTimelineDefaultVariant"/>
    <dgm:cxn modelId="{6799E66B-E248-4CE1-81A7-FFC7747C4071}" type="presParOf" srcId="{84D7D5F4-BAAE-4255-98C1-EB5DF11F5DAE}" destId="{576375F0-E972-4F7F-A161-9AF4384FED7C}" srcOrd="0" destOrd="0" presId="urn:microsoft.com/office/officeart/2024/3/layout/SimpleTimelineDefaultVariant"/>
    <dgm:cxn modelId="{2375B79C-71F0-46D6-942C-7DEAE5DCD411}" type="presParOf" srcId="{84D7D5F4-BAAE-4255-98C1-EB5DF11F5DAE}" destId="{81B32B69-8F6A-49B7-96AF-0938C4254A4B}" srcOrd="1" destOrd="0" presId="urn:microsoft.com/office/officeart/2024/3/layout/SimpleTimelineDefaultVariant"/>
    <dgm:cxn modelId="{8C1F74BE-A02F-4BEA-8510-523589E1D083}" type="presParOf" srcId="{6BDCF0E6-1F75-4E1E-9702-0CB5EAB8CD4C}" destId="{DBDC59EC-EE23-4CCA-BCBB-6CFC208ED5D6}" srcOrd="2" destOrd="0" presId="urn:microsoft.com/office/officeart/2024/3/layout/SimpleTimelineDefaultVariant"/>
    <dgm:cxn modelId="{C446BA92-5B00-414E-94FF-7E14FAC8FB0A}" type="presParOf" srcId="{6BDCF0E6-1F75-4E1E-9702-0CB5EAB8CD4C}" destId="{B1DD6139-A1A1-406B-932E-E1B71DEACF42}" srcOrd="3" destOrd="0" presId="urn:microsoft.com/office/officeart/2024/3/layout/SimpleTimelineDefaultVariant"/>
    <dgm:cxn modelId="{1C73F488-C790-46A8-83BB-3E8BD6C6442A}" type="presParOf" srcId="{6BDCF0E6-1F75-4E1E-9702-0CB5EAB8CD4C}" destId="{DA4863B7-01CD-4AFA-8FF3-B0D5391DBC1B}" srcOrd="4" destOrd="0" presId="urn:microsoft.com/office/officeart/2024/3/layout/SimpleTimelineDefaultVariant"/>
    <dgm:cxn modelId="{C973F0CF-DD3E-4D40-91A3-7E93B7576567}" type="presParOf" srcId="{6BDCF0E6-1F75-4E1E-9702-0CB5EAB8CD4C}" destId="{2282F7E8-7F70-42B5-BAE2-B50A378D1DFC}" srcOrd="5" destOrd="0" presId="urn:microsoft.com/office/officeart/2024/3/layout/SimpleTimelineDefaultVaria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0FEE0-82D5-4DDB-950F-D8995820CABC}">
      <dsp:nvSpPr>
        <dsp:cNvPr id="0" name=""/>
        <dsp:cNvSpPr/>
      </dsp:nvSpPr>
      <dsp:spPr>
        <a:xfrm>
          <a:off x="3317" y="1489952"/>
          <a:ext cx="2900863" cy="11603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nl-NL" sz="1600" kern="1200" dirty="0"/>
            <a:t>Kring levert overzicht actieve huisartsen/HAIO/praktijken aan</a:t>
          </a:r>
          <a:endParaRPr lang="nl-BE" sz="1600" kern="1200" dirty="0"/>
        </a:p>
      </dsp:txBody>
      <dsp:txXfrm>
        <a:off x="3317" y="1489952"/>
        <a:ext cx="2610777" cy="1160345"/>
      </dsp:txXfrm>
    </dsp:sp>
    <dsp:sp modelId="{03D6A14C-1653-44B5-891C-F97B59D8315D}">
      <dsp:nvSpPr>
        <dsp:cNvPr id="0" name=""/>
        <dsp:cNvSpPr/>
      </dsp:nvSpPr>
      <dsp:spPr>
        <a:xfrm>
          <a:off x="2324008" y="1489952"/>
          <a:ext cx="2900863" cy="11603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nl-NL" sz="1600" kern="1200" dirty="0"/>
            <a:t>Huisartsen- en praktijkbevraging worden uitgestuurd</a:t>
          </a:r>
          <a:endParaRPr lang="nl-BE" sz="1600" kern="1200" dirty="0"/>
        </a:p>
      </dsp:txBody>
      <dsp:txXfrm>
        <a:off x="2904181" y="1489952"/>
        <a:ext cx="1740518" cy="1160345"/>
      </dsp:txXfrm>
    </dsp:sp>
    <dsp:sp modelId="{D9075B3C-1301-44DF-BB82-CFFAEC1B27F1}">
      <dsp:nvSpPr>
        <dsp:cNvPr id="0" name=""/>
        <dsp:cNvSpPr/>
      </dsp:nvSpPr>
      <dsp:spPr>
        <a:xfrm>
          <a:off x="4644699" y="1489952"/>
          <a:ext cx="2900863" cy="11603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nl-NL" sz="1600" kern="1200" dirty="0"/>
            <a:t>Resultaten worden verwerkt en in dashboards gegoten</a:t>
          </a:r>
          <a:endParaRPr lang="nl-BE" sz="1600" kern="1200" dirty="0"/>
        </a:p>
      </dsp:txBody>
      <dsp:txXfrm>
        <a:off x="5224872" y="1489952"/>
        <a:ext cx="1740518" cy="1160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A53C5-0846-40A9-92E8-DAEA8364AE11}">
      <dsp:nvSpPr>
        <dsp:cNvPr id="0" name=""/>
        <dsp:cNvSpPr/>
      </dsp:nvSpPr>
      <dsp:spPr>
        <a:xfrm>
          <a:off x="0" y="1638000"/>
          <a:ext cx="8136665"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sp:spPr>
      <dsp:style>
        <a:lnRef idx="2">
          <a:scrgbClr r="0" g="0" b="0"/>
        </a:lnRef>
        <a:fillRef idx="1">
          <a:scrgbClr r="0" g="0" b="0"/>
        </a:fillRef>
        <a:effectRef idx="0">
          <a:scrgbClr r="0" g="0" b="0"/>
        </a:effectRef>
        <a:fontRef idx="minor"/>
      </dsp:style>
    </dsp:sp>
    <dsp:sp modelId="{6B63BD6E-192D-468D-A09B-BC2C62C38E9E}">
      <dsp:nvSpPr>
        <dsp:cNvPr id="0" name=""/>
        <dsp:cNvSpPr/>
      </dsp:nvSpPr>
      <dsp:spPr>
        <a:xfrm>
          <a:off x="341668" y="668304"/>
          <a:ext cx="2257858" cy="969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nl-BE" sz="1500" kern="1200" dirty="0"/>
            <a:t>Check toegang e-loket</a:t>
          </a:r>
        </a:p>
        <a:p>
          <a:pPr marL="0" lvl="0" indent="0" algn="l" defTabSz="666750">
            <a:lnSpc>
              <a:spcPct val="90000"/>
            </a:lnSpc>
            <a:spcBef>
              <a:spcPct val="0"/>
            </a:spcBef>
            <a:spcAft>
              <a:spcPct val="35000"/>
            </a:spcAft>
            <a:buNone/>
          </a:pPr>
          <a:r>
            <a:rPr lang="nl-BE" sz="1500" kern="1200" dirty="0"/>
            <a:t>Kringen ontvangen opgekuiste contactenlijst van 2024</a:t>
          </a:r>
        </a:p>
      </dsp:txBody>
      <dsp:txXfrm>
        <a:off x="341668" y="668304"/>
        <a:ext cx="2257858" cy="969696"/>
      </dsp:txXfrm>
    </dsp:sp>
    <dsp:sp modelId="{4EFC9620-E7B1-493A-A5CE-D59EEB98E8C1}">
      <dsp:nvSpPr>
        <dsp:cNvPr id="0" name=""/>
        <dsp:cNvSpPr/>
      </dsp:nvSpPr>
      <dsp:spPr>
        <a:xfrm>
          <a:off x="341668" y="327600"/>
          <a:ext cx="2257858" cy="340704"/>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nl-BE" sz="2000" kern="1200" dirty="0"/>
            <a:t>Midden Maart</a:t>
          </a:r>
        </a:p>
      </dsp:txBody>
      <dsp:txXfrm>
        <a:off x="341668" y="327600"/>
        <a:ext cx="2257858" cy="340704"/>
      </dsp:txXfrm>
    </dsp:sp>
    <dsp:sp modelId="{BA35D5A0-C607-4EE4-98D9-62A79DD51ED3}">
      <dsp:nvSpPr>
        <dsp:cNvPr id="0" name=""/>
        <dsp:cNvSpPr/>
      </dsp:nvSpPr>
      <dsp:spPr>
        <a:xfrm>
          <a:off x="171316" y="327600"/>
          <a:ext cx="0" cy="13104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8EEA32-9853-4F73-B529-8AFDFC25F61E}">
      <dsp:nvSpPr>
        <dsp:cNvPr id="0" name=""/>
        <dsp:cNvSpPr/>
      </dsp:nvSpPr>
      <dsp:spPr>
        <a:xfrm>
          <a:off x="132135" y="1598819"/>
          <a:ext cx="78361" cy="7836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E121D-A66D-458F-914F-778D21C002E3}">
      <dsp:nvSpPr>
        <dsp:cNvPr id="0" name=""/>
        <dsp:cNvSpPr/>
      </dsp:nvSpPr>
      <dsp:spPr>
        <a:xfrm>
          <a:off x="1695274" y="2424240"/>
          <a:ext cx="2257858" cy="524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142875" bIns="95250" numCol="1" spcCol="1270" anchor="t" anchorCtr="0">
          <a:noAutofit/>
        </a:bodyPr>
        <a:lstStyle/>
        <a:p>
          <a:pPr marL="0" lvl="0" indent="0" algn="l" defTabSz="666750">
            <a:lnSpc>
              <a:spcPct val="90000"/>
            </a:lnSpc>
            <a:spcBef>
              <a:spcPct val="0"/>
            </a:spcBef>
            <a:spcAft>
              <a:spcPct val="35000"/>
            </a:spcAft>
            <a:buNone/>
          </a:pPr>
          <a:r>
            <a:rPr lang="nl-BE" sz="1500" kern="1200" dirty="0"/>
            <a:t>Kringen dienen contactenlijst in via het e-loket </a:t>
          </a:r>
        </a:p>
      </dsp:txBody>
      <dsp:txXfrm>
        <a:off x="1695274" y="2424240"/>
        <a:ext cx="2257858" cy="524159"/>
      </dsp:txXfrm>
    </dsp:sp>
    <dsp:sp modelId="{EA824F35-E7AD-4829-8ACA-846E599BE7F2}">
      <dsp:nvSpPr>
        <dsp:cNvPr id="0" name=""/>
        <dsp:cNvSpPr/>
      </dsp:nvSpPr>
      <dsp:spPr>
        <a:xfrm>
          <a:off x="1695274" y="2096640"/>
          <a:ext cx="2257858" cy="327600"/>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nl-BE" sz="2000" kern="1200" dirty="0"/>
            <a:t>1-26 April</a:t>
          </a:r>
        </a:p>
      </dsp:txBody>
      <dsp:txXfrm>
        <a:off x="1695274" y="2096640"/>
        <a:ext cx="2257858" cy="327600"/>
      </dsp:txXfrm>
    </dsp:sp>
    <dsp:sp modelId="{B479681B-16E1-49D4-990A-604C4FC70B26}">
      <dsp:nvSpPr>
        <dsp:cNvPr id="0" name=""/>
        <dsp:cNvSpPr/>
      </dsp:nvSpPr>
      <dsp:spPr>
        <a:xfrm>
          <a:off x="1524922" y="1638000"/>
          <a:ext cx="0" cy="13104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1B8304-4FCD-486F-A46D-C4C3AC85319F}">
      <dsp:nvSpPr>
        <dsp:cNvPr id="0" name=""/>
        <dsp:cNvSpPr/>
      </dsp:nvSpPr>
      <dsp:spPr>
        <a:xfrm>
          <a:off x="1485741" y="1598819"/>
          <a:ext cx="78361" cy="7836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7BB88-4C67-44F3-88C3-5D7024EF5712}">
      <dsp:nvSpPr>
        <dsp:cNvPr id="0" name=""/>
        <dsp:cNvSpPr/>
      </dsp:nvSpPr>
      <dsp:spPr>
        <a:xfrm>
          <a:off x="3048880" y="668304"/>
          <a:ext cx="2257858" cy="969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nl-BE" sz="1500" kern="1200" dirty="0"/>
            <a:t>Kringen sturen link voor bevraging uit, huisartsen en – praktijken vullen in</a:t>
          </a:r>
        </a:p>
      </dsp:txBody>
      <dsp:txXfrm>
        <a:off x="3048880" y="668304"/>
        <a:ext cx="2257858" cy="969696"/>
      </dsp:txXfrm>
    </dsp:sp>
    <dsp:sp modelId="{EFF674F5-57FA-43E3-8683-F00EF409CE45}">
      <dsp:nvSpPr>
        <dsp:cNvPr id="0" name=""/>
        <dsp:cNvSpPr/>
      </dsp:nvSpPr>
      <dsp:spPr>
        <a:xfrm>
          <a:off x="3048880" y="327600"/>
          <a:ext cx="2257858" cy="340704"/>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nl-BE" sz="2000" kern="1200" dirty="0"/>
            <a:t>Midden mei - juni</a:t>
          </a:r>
        </a:p>
      </dsp:txBody>
      <dsp:txXfrm>
        <a:off x="3048880" y="327600"/>
        <a:ext cx="2257858" cy="340704"/>
      </dsp:txXfrm>
    </dsp:sp>
    <dsp:sp modelId="{CC798E63-FAF6-4B4B-BA2E-1776FF04FF78}">
      <dsp:nvSpPr>
        <dsp:cNvPr id="0" name=""/>
        <dsp:cNvSpPr/>
      </dsp:nvSpPr>
      <dsp:spPr>
        <a:xfrm>
          <a:off x="2878528" y="327600"/>
          <a:ext cx="0" cy="13104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068579-CDC7-4195-BC4F-FEF431722B90}">
      <dsp:nvSpPr>
        <dsp:cNvPr id="0" name=""/>
        <dsp:cNvSpPr/>
      </dsp:nvSpPr>
      <dsp:spPr>
        <a:xfrm>
          <a:off x="2839347" y="1598819"/>
          <a:ext cx="78361" cy="7836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DEF8C-4738-4EE5-BC55-F1FC17251B0C}">
      <dsp:nvSpPr>
        <dsp:cNvPr id="0" name=""/>
        <dsp:cNvSpPr/>
      </dsp:nvSpPr>
      <dsp:spPr>
        <a:xfrm>
          <a:off x="4402486" y="2424240"/>
          <a:ext cx="2257858" cy="524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142875" bIns="95250" numCol="1" spcCol="1270" anchor="t" anchorCtr="0">
          <a:noAutofit/>
        </a:bodyPr>
        <a:lstStyle/>
        <a:p>
          <a:pPr marL="0" lvl="0" indent="0" algn="l" defTabSz="666750">
            <a:lnSpc>
              <a:spcPct val="90000"/>
            </a:lnSpc>
            <a:spcBef>
              <a:spcPct val="0"/>
            </a:spcBef>
            <a:spcAft>
              <a:spcPct val="35000"/>
            </a:spcAft>
            <a:buNone/>
          </a:pPr>
          <a:r>
            <a:rPr lang="nl-BE" sz="1500" kern="1200" dirty="0"/>
            <a:t>Verwerking data, update dashboards</a:t>
          </a:r>
        </a:p>
      </dsp:txBody>
      <dsp:txXfrm>
        <a:off x="4402486" y="2424240"/>
        <a:ext cx="2257858" cy="524159"/>
      </dsp:txXfrm>
    </dsp:sp>
    <dsp:sp modelId="{781DD02F-574E-4B82-8EB5-CD600AE3E696}">
      <dsp:nvSpPr>
        <dsp:cNvPr id="0" name=""/>
        <dsp:cNvSpPr/>
      </dsp:nvSpPr>
      <dsp:spPr>
        <a:xfrm>
          <a:off x="4402486" y="2096640"/>
          <a:ext cx="2257858" cy="327600"/>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nl-BE" sz="2000" kern="1200" dirty="0"/>
            <a:t>Juli - september</a:t>
          </a:r>
        </a:p>
      </dsp:txBody>
      <dsp:txXfrm>
        <a:off x="4402486" y="2096640"/>
        <a:ext cx="2257858" cy="327600"/>
      </dsp:txXfrm>
    </dsp:sp>
    <dsp:sp modelId="{BBA5FDD2-A25A-47A6-AFC2-A9436FEBD235}">
      <dsp:nvSpPr>
        <dsp:cNvPr id="0" name=""/>
        <dsp:cNvSpPr/>
      </dsp:nvSpPr>
      <dsp:spPr>
        <a:xfrm>
          <a:off x="4232134" y="1638000"/>
          <a:ext cx="0" cy="13104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30BA13-2057-4FFB-A55A-E13AFDCE1B5D}">
      <dsp:nvSpPr>
        <dsp:cNvPr id="0" name=""/>
        <dsp:cNvSpPr/>
      </dsp:nvSpPr>
      <dsp:spPr>
        <a:xfrm>
          <a:off x="4192953" y="1598819"/>
          <a:ext cx="78361" cy="7836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C59EC-EE23-4CCA-BCBB-6CFC208ED5D6}">
      <dsp:nvSpPr>
        <dsp:cNvPr id="0" name=""/>
        <dsp:cNvSpPr/>
      </dsp:nvSpPr>
      <dsp:spPr>
        <a:xfrm>
          <a:off x="5756093" y="668304"/>
          <a:ext cx="2257858" cy="969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nl-BE" sz="1500" kern="1200" dirty="0"/>
            <a:t>Publicatie dashboards</a:t>
          </a:r>
        </a:p>
      </dsp:txBody>
      <dsp:txXfrm>
        <a:off x="5756093" y="668304"/>
        <a:ext cx="2257858" cy="969696"/>
      </dsp:txXfrm>
    </dsp:sp>
    <dsp:sp modelId="{B1DD6139-A1A1-406B-932E-E1B71DEACF42}">
      <dsp:nvSpPr>
        <dsp:cNvPr id="0" name=""/>
        <dsp:cNvSpPr/>
      </dsp:nvSpPr>
      <dsp:spPr>
        <a:xfrm>
          <a:off x="5756093" y="327600"/>
          <a:ext cx="2257858" cy="340704"/>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nl-BE" sz="2000" kern="1200" dirty="0"/>
            <a:t>September - oktober</a:t>
          </a:r>
        </a:p>
      </dsp:txBody>
      <dsp:txXfrm>
        <a:off x="5756093" y="327600"/>
        <a:ext cx="2257858" cy="340704"/>
      </dsp:txXfrm>
    </dsp:sp>
    <dsp:sp modelId="{DA4863B7-01CD-4AFA-8FF3-B0D5391DBC1B}">
      <dsp:nvSpPr>
        <dsp:cNvPr id="0" name=""/>
        <dsp:cNvSpPr/>
      </dsp:nvSpPr>
      <dsp:spPr>
        <a:xfrm>
          <a:off x="5585741" y="327600"/>
          <a:ext cx="0" cy="13104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D4A6A4-5FA4-4BF6-A049-18F54B9C9978}">
      <dsp:nvSpPr>
        <dsp:cNvPr id="0" name=""/>
        <dsp:cNvSpPr/>
      </dsp:nvSpPr>
      <dsp:spPr>
        <a:xfrm>
          <a:off x="5546560" y="1598819"/>
          <a:ext cx="78361" cy="7836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24/3/layout/SimpleTimelineDefaultVariant">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7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1"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7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12-2-2026</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12/02/2026</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BE"/>
          </a:p>
        </p:txBody>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37760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6F5FB-2AE5-AE1C-B8FD-13114135A2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83294C6-715F-7A7B-F8F2-AC2FBA481DB2}"/>
              </a:ext>
            </a:extLst>
          </p:cNvPr>
          <p:cNvSpPr>
            <a:spLocks noGrp="1" noRot="1" noChangeAspect="1"/>
          </p:cNvSpPr>
          <p:nvPr>
            <p:ph type="sldImg"/>
          </p:nvPr>
        </p:nvSpPr>
        <p:spPr/>
        <p:txBody>
          <a:bodyPr/>
          <a:lstStyle/>
          <a:p>
            <a:endParaRPr lang="nl-BE"/>
          </a:p>
        </p:txBody>
      </p:sp>
      <p:sp>
        <p:nvSpPr>
          <p:cNvPr id="3" name="Tijdelijke aanduiding voor notities 2">
            <a:extLst>
              <a:ext uri="{FF2B5EF4-FFF2-40B4-BE49-F238E27FC236}">
                <a16:creationId xmlns:a16="http://schemas.microsoft.com/office/drawing/2014/main" id="{1A9C952D-E26D-E68C-0918-7A02477D0E4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D39619C-A68C-6C0C-FE9F-D68E3B6D6590}"/>
              </a:ext>
            </a:extLst>
          </p:cNvPr>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13123882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png"/><Relationship Id="rId4" Type="http://schemas.openxmlformats.org/officeDocument/2006/relationships/image" Target="../media/image8.jpe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png"/><Relationship Id="rId4" Type="http://schemas.openxmlformats.org/officeDocument/2006/relationships/image" Target="../media/image8.jpeg"/><Relationship Id="rId9"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_zonder titel">
    <p:spTree>
      <p:nvGrpSpPr>
        <p:cNvPr id="1" name=""/>
        <p:cNvGrpSpPr/>
        <p:nvPr/>
      </p:nvGrpSpPr>
      <p:grpSpPr>
        <a:xfrm>
          <a:off x="0" y="0"/>
          <a:ext cx="0" cy="0"/>
          <a:chOff x="0" y="0"/>
          <a:chExt cx="0" cy="0"/>
        </a:xfrm>
      </p:grpSpPr>
      <p:sp>
        <p:nvSpPr>
          <p:cNvPr id="2" name="Trapezium 10">
            <a:extLst>
              <a:ext uri="{FF2B5EF4-FFF2-40B4-BE49-F238E27FC236}">
                <a16:creationId xmlns:a16="http://schemas.microsoft.com/office/drawing/2014/main" id="{9643F314-345E-377E-AB18-26F1D2B2AF5F}"/>
              </a:ext>
            </a:extLst>
          </p:cNvPr>
          <p:cNvSpPr/>
          <p:nvPr userDrawn="1"/>
        </p:nvSpPr>
        <p:spPr>
          <a:xfrm>
            <a:off x="0" y="0"/>
            <a:ext cx="7093610" cy="5143500"/>
          </a:xfrm>
          <a:custGeom>
            <a:avLst/>
            <a:gdLst>
              <a:gd name="connsiteX0" fmla="*/ 0 w 9387840"/>
              <a:gd name="connsiteY0" fmla="*/ 5143500 h 5143500"/>
              <a:gd name="connsiteX1" fmla="*/ 1773530 w 9387840"/>
              <a:gd name="connsiteY1" fmla="*/ 0 h 5143500"/>
              <a:gd name="connsiteX2" fmla="*/ 7614310 w 9387840"/>
              <a:gd name="connsiteY2" fmla="*/ 0 h 5143500"/>
              <a:gd name="connsiteX3" fmla="*/ 9387840 w 9387840"/>
              <a:gd name="connsiteY3" fmla="*/ 5143500 h 5143500"/>
              <a:gd name="connsiteX4" fmla="*/ 0 w 9387840"/>
              <a:gd name="connsiteY4" fmla="*/ 5143500 h 5143500"/>
              <a:gd name="connsiteX0" fmla="*/ 0 w 9387840"/>
              <a:gd name="connsiteY0" fmla="*/ 5143500 h 5143500"/>
              <a:gd name="connsiteX1" fmla="*/ 2294230 w 9387840"/>
              <a:gd name="connsiteY1" fmla="*/ 6350 h 5143500"/>
              <a:gd name="connsiteX2" fmla="*/ 7614310 w 9387840"/>
              <a:gd name="connsiteY2" fmla="*/ 0 h 5143500"/>
              <a:gd name="connsiteX3" fmla="*/ 9387840 w 9387840"/>
              <a:gd name="connsiteY3" fmla="*/ 5143500 h 5143500"/>
              <a:gd name="connsiteX4" fmla="*/ 0 w 9387840"/>
              <a:gd name="connsiteY4" fmla="*/ 5143500 h 5143500"/>
              <a:gd name="connsiteX0" fmla="*/ 4470 w 7093610"/>
              <a:gd name="connsiteY0" fmla="*/ 5137150 h 5143500"/>
              <a:gd name="connsiteX1" fmla="*/ 0 w 7093610"/>
              <a:gd name="connsiteY1" fmla="*/ 6350 h 5143500"/>
              <a:gd name="connsiteX2" fmla="*/ 5320080 w 7093610"/>
              <a:gd name="connsiteY2" fmla="*/ 0 h 5143500"/>
              <a:gd name="connsiteX3" fmla="*/ 7093610 w 7093610"/>
              <a:gd name="connsiteY3" fmla="*/ 5143500 h 5143500"/>
              <a:gd name="connsiteX4" fmla="*/ 4470 w 7093610"/>
              <a:gd name="connsiteY4" fmla="*/ 513715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610" h="5143500">
                <a:moveTo>
                  <a:pt x="4470" y="5137150"/>
                </a:moveTo>
                <a:lnTo>
                  <a:pt x="0" y="6350"/>
                </a:lnTo>
                <a:lnTo>
                  <a:pt x="5320080" y="0"/>
                </a:lnTo>
                <a:lnTo>
                  <a:pt x="7093610" y="5143500"/>
                </a:lnTo>
                <a:lnTo>
                  <a:pt x="4470" y="513715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5" name="Groep 14">
            <a:extLst>
              <a:ext uri="{FF2B5EF4-FFF2-40B4-BE49-F238E27FC236}">
                <a16:creationId xmlns:a16="http://schemas.microsoft.com/office/drawing/2014/main" id="{B35B1CA2-048E-A256-CD8E-14E679471D99}"/>
              </a:ext>
            </a:extLst>
          </p:cNvPr>
          <p:cNvGrpSpPr/>
          <p:nvPr userDrawn="1"/>
        </p:nvGrpSpPr>
        <p:grpSpPr>
          <a:xfrm>
            <a:off x="1985768" y="1047145"/>
            <a:ext cx="4328789" cy="3049211"/>
            <a:chOff x="1698392" y="970028"/>
            <a:chExt cx="4328789" cy="3049211"/>
          </a:xfrm>
        </p:grpSpPr>
        <p:pic>
          <p:nvPicPr>
            <p:cNvPr id="1026" name="Picture 2">
              <a:extLst>
                <a:ext uri="{FF2B5EF4-FFF2-40B4-BE49-F238E27FC236}">
                  <a16:creationId xmlns:a16="http://schemas.microsoft.com/office/drawing/2014/main" id="{F7FC9280-A7FE-9877-81A9-3A71B8F42F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9486" y="3195119"/>
              <a:ext cx="1235925" cy="824120"/>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D87468-60F7-6BFC-F6F0-3EC7018FE63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892" b="20904"/>
            <a:stretch/>
          </p:blipFill>
          <p:spPr bwMode="auto">
            <a:xfrm>
              <a:off x="3701571" y="2883819"/>
              <a:ext cx="2003103" cy="964406"/>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A0F7F1-B5F5-CE38-3D7F-5AAD04E9D6D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62902" y="970028"/>
              <a:ext cx="1132509" cy="753611"/>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24C1B16-6F32-5003-6046-85B295E6B08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48434" y="1312445"/>
              <a:ext cx="978747" cy="1468121"/>
            </a:xfrm>
            <a:prstGeom prst="round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9EA3F13-B6B1-EC5D-0D8F-BDFBB8A1357D}"/>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8284" t="2710" b="-1"/>
            <a:stretch/>
          </p:blipFill>
          <p:spPr bwMode="auto">
            <a:xfrm>
              <a:off x="1698392" y="1838325"/>
              <a:ext cx="1897020" cy="1242108"/>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7F3ACE0-500F-D58B-32E0-DA850E9E1C29}"/>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8470" r="13226"/>
            <a:stretch/>
          </p:blipFill>
          <p:spPr bwMode="auto">
            <a:xfrm>
              <a:off x="3701571" y="1226820"/>
              <a:ext cx="1238469" cy="1553746"/>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8">
            <a:duotone>
              <a:prstClr val="black"/>
              <a:schemeClr val="accent3">
                <a:tint val="45000"/>
                <a:satMod val="400000"/>
              </a:schemeClr>
            </a:duotone>
          </a:blip>
          <a:stretch>
            <a:fillRect/>
          </a:stretch>
        </p:blipFill>
        <p:spPr>
          <a:xfrm>
            <a:off x="0" y="0"/>
            <a:ext cx="2945046" cy="5143500"/>
          </a:xfrm>
          <a:prstGeom prst="rect">
            <a:avLst/>
          </a:prstGeom>
          <a:noFill/>
        </p:spPr>
      </p:pic>
      <p:pic>
        <p:nvPicPr>
          <p:cNvPr id="7" name="Afbeelding 6" descr="Afbeelding met tekst, Lettertype, Graphics, grafische vormgeving&#10;&#10;Door AI gegenereerde inhoud is mogelijk onjuist.">
            <a:extLst>
              <a:ext uri="{FF2B5EF4-FFF2-40B4-BE49-F238E27FC236}">
                <a16:creationId xmlns:a16="http://schemas.microsoft.com/office/drawing/2014/main" id="{92BBD418-9712-4371-09BC-2832C66F707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0000" y="4390980"/>
            <a:ext cx="1543815" cy="396241"/>
          </a:xfrm>
          <a:prstGeom prst="rect">
            <a:avLst/>
          </a:prstGeom>
        </p:spPr>
      </p:pic>
      <p:sp>
        <p:nvSpPr>
          <p:cNvPr id="9" name="Tekstvak 8">
            <a:extLst>
              <a:ext uri="{FF2B5EF4-FFF2-40B4-BE49-F238E27FC236}">
                <a16:creationId xmlns:a16="http://schemas.microsoft.com/office/drawing/2014/main" id="{AC4F4354-C22E-8322-D3AF-E7827E96C139}"/>
              </a:ext>
            </a:extLst>
          </p:cNvPr>
          <p:cNvSpPr txBox="1"/>
          <p:nvPr userDrawn="1"/>
        </p:nvSpPr>
        <p:spPr>
          <a:xfrm>
            <a:off x="6925993" y="4592987"/>
            <a:ext cx="2011681" cy="246221"/>
          </a:xfrm>
          <a:prstGeom prst="rect">
            <a:avLst/>
          </a:prstGeom>
          <a:noFill/>
        </p:spPr>
        <p:txBody>
          <a:bodyPr wrap="square" lIns="0" tIns="0" rIns="0" bIns="0" rtlCol="0" anchor="b" anchorCtr="0">
            <a:spAutoFit/>
          </a:bodyPr>
          <a:lstStyle/>
          <a:p>
            <a:pPr algn="r">
              <a:tabLst>
                <a:tab pos="8281988" algn="r"/>
              </a:tabLst>
            </a:pPr>
            <a:r>
              <a:rPr lang="nl-BE" sz="1600" dirty="0">
                <a:solidFill>
                  <a:schemeClr val="accent1"/>
                </a:solidFill>
                <a:latin typeface="Flanders Art Sans Medium" panose="00000600000000000000" pitchFamily="50" charset="0"/>
              </a:rPr>
              <a:t>	departementzorg.be</a:t>
            </a:r>
          </a:p>
        </p:txBody>
      </p:sp>
    </p:spTree>
    <p:extLst>
      <p:ext uri="{BB962C8B-B14F-4D97-AF65-F5344CB8AC3E}">
        <p14:creationId xmlns:p14="http://schemas.microsoft.com/office/powerpoint/2010/main" val="25634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_blauw_8">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1"/>
            <a:ext cx="6752881" cy="3337560"/>
          </a:xfrm>
        </p:spPr>
        <p:txBody>
          <a:bodyPr anchor="b" anchorCtr="0">
            <a:noAutofit/>
          </a:bodyPr>
          <a:lstStyle>
            <a:lvl1pPr indent="0" algn="l">
              <a:lnSpc>
                <a:spcPts val="6600"/>
              </a:lnSpc>
              <a:defRPr sz="6600" b="0">
                <a:solidFill>
                  <a:schemeClr val="accent6"/>
                </a:solidFill>
                <a:latin typeface="FlandersArtSans-Bold" panose="00000800000000000000" pitchFamily="2" charset="0"/>
              </a:defRPr>
            </a:lvl1pPr>
          </a:lstStyle>
          <a:p>
            <a:r>
              <a:rPr lang="nl-NL" dirty="0"/>
              <a:t>KLIK OM TE BEWERKEN</a:t>
            </a:r>
            <a:endParaRPr lang="nl-BE" dirty="0"/>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258401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_blauw_9">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AE537AE-2CE4-6720-C3BA-A704678345AC}"/>
              </a:ext>
            </a:extLst>
          </p:cNvPr>
          <p:cNvPicPr>
            <a:picLocks noChangeAspect="1"/>
          </p:cNvPicPr>
          <p:nvPr userDrawn="1"/>
        </p:nvPicPr>
        <p:blipFill>
          <a:blip r:embed="rId2">
            <a:duotone>
              <a:prstClr val="black"/>
              <a:schemeClr val="accent6">
                <a:tint val="45000"/>
                <a:satMod val="400000"/>
              </a:schemeClr>
            </a:duotone>
          </a:blip>
          <a:stretch>
            <a:fillRect/>
          </a:stretch>
        </p:blipFill>
        <p:spPr>
          <a:xfrm>
            <a:off x="0" y="0"/>
            <a:ext cx="2945046" cy="5143500"/>
          </a:xfrm>
          <a:prstGeom prst="rect">
            <a:avLst/>
          </a:prstGeom>
          <a:noFill/>
        </p:spPr>
      </p:pic>
      <p:sp>
        <p:nvSpPr>
          <p:cNvPr id="2" name="Titel 1"/>
          <p:cNvSpPr>
            <a:spLocks noGrp="1"/>
          </p:cNvSpPr>
          <p:nvPr>
            <p:ph type="ctrTitle" hasCustomPrompt="1"/>
          </p:nvPr>
        </p:nvSpPr>
        <p:spPr>
          <a:xfrm>
            <a:off x="288000" y="1142999"/>
            <a:ext cx="6752879" cy="3172823"/>
          </a:xfrm>
        </p:spPr>
        <p:txBody>
          <a:bodyPr anchor="b" anchorCtr="0">
            <a:noAutofit/>
          </a:bodyPr>
          <a:lstStyle>
            <a:lvl1pPr indent="0" algn="l">
              <a:lnSpc>
                <a:spcPts val="7200"/>
              </a:lnSpc>
              <a:defRPr sz="6600" b="0">
                <a:solidFill>
                  <a:schemeClr val="accent1"/>
                </a:solidFill>
                <a:latin typeface="FlandersArtSans-Bold" panose="00000800000000000000" pitchFamily="2" charset="0"/>
              </a:defRPr>
            </a:lvl1pPr>
          </a:lstStyle>
          <a:p>
            <a:r>
              <a:rPr lang="nl-NL" dirty="0"/>
              <a:t>KLIK OM TE BEWERKEN</a:t>
            </a:r>
            <a:endParaRPr lang="nl-BE" dirty="0"/>
          </a:p>
        </p:txBody>
      </p:sp>
      <p:sp>
        <p:nvSpPr>
          <p:cNvPr id="3" name="Ondertitel 2"/>
          <p:cNvSpPr>
            <a:spLocks noGrp="1"/>
          </p:cNvSpPr>
          <p:nvPr>
            <p:ph type="subTitle" idx="1" hasCustomPrompt="1"/>
          </p:nvPr>
        </p:nvSpPr>
        <p:spPr>
          <a:xfrm>
            <a:off x="287999" y="4315823"/>
            <a:ext cx="7200000" cy="521645"/>
          </a:xfrm>
          <a:solidFill>
            <a:schemeClr val="accent1"/>
          </a:solidFill>
        </p:spPr>
        <p:txBody>
          <a:bodyPr wrap="square" lIns="144000" tIns="144000" rIns="144000" bIns="144000">
            <a:sp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10522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_blauw_10">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786A6FE-F3DD-813D-09B3-8E7DF523812F}"/>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5" name="Tijdelijke aanduiding voor dianummer 4">
            <a:extLst>
              <a:ext uri="{FF2B5EF4-FFF2-40B4-BE49-F238E27FC236}">
                <a16:creationId xmlns:a16="http://schemas.microsoft.com/office/drawing/2014/main" id="{2B52A65E-0029-0828-CA28-8F2EFBC5B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9" name="Ondertitel 2">
            <a:extLst>
              <a:ext uri="{FF2B5EF4-FFF2-40B4-BE49-F238E27FC236}">
                <a16:creationId xmlns:a16="http://schemas.microsoft.com/office/drawing/2014/main" id="{7FEABEB3-0D57-ACEE-6357-A955D13A36E9}"/>
              </a:ext>
            </a:extLst>
          </p:cNvPr>
          <p:cNvSpPr>
            <a:spLocks noGrp="1"/>
          </p:cNvSpPr>
          <p:nvPr>
            <p:ph type="subTitle" idx="1" hasCustomPrompt="1"/>
          </p:nvPr>
        </p:nvSpPr>
        <p:spPr>
          <a:xfrm>
            <a:off x="288000" y="4424178"/>
            <a:ext cx="7164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pic>
        <p:nvPicPr>
          <p:cNvPr id="10" name="Afbeelding 9">
            <a:extLst>
              <a:ext uri="{FF2B5EF4-FFF2-40B4-BE49-F238E27FC236}">
                <a16:creationId xmlns:a16="http://schemas.microsoft.com/office/drawing/2014/main" id="{8FE77568-DFAB-3660-4634-26BB7CB287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
        <p:nvSpPr>
          <p:cNvPr id="2" name="Titel 1">
            <a:extLst>
              <a:ext uri="{FF2B5EF4-FFF2-40B4-BE49-F238E27FC236}">
                <a16:creationId xmlns:a16="http://schemas.microsoft.com/office/drawing/2014/main" id="{10D30618-8B1E-6AD6-AD26-FE7A05D33DC1}"/>
              </a:ext>
            </a:extLst>
          </p:cNvPr>
          <p:cNvSpPr>
            <a:spLocks noGrp="1"/>
          </p:cNvSpPr>
          <p:nvPr>
            <p:ph type="ctrTitle" hasCustomPrompt="1"/>
          </p:nvPr>
        </p:nvSpPr>
        <p:spPr>
          <a:xfrm>
            <a:off x="288001" y="1142999"/>
            <a:ext cx="6460670" cy="3172823"/>
          </a:xfrm>
        </p:spPr>
        <p:txBody>
          <a:bodyPr anchor="b" anchorCtr="0">
            <a:noAutofit/>
          </a:bodyPr>
          <a:lstStyle>
            <a:lvl1pPr indent="0" algn="l">
              <a:lnSpc>
                <a:spcPts val="7200"/>
              </a:lnSpc>
              <a:defRPr sz="6600" b="0">
                <a:solidFill>
                  <a:schemeClr val="accent3"/>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925914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_groen_1">
    <p:spTree>
      <p:nvGrpSpPr>
        <p:cNvPr id="1" name=""/>
        <p:cNvGrpSpPr/>
        <p:nvPr/>
      </p:nvGrpSpPr>
      <p:grpSpPr>
        <a:xfrm>
          <a:off x="0" y="0"/>
          <a:ext cx="0" cy="0"/>
          <a:chOff x="0" y="0"/>
          <a:chExt cx="0" cy="0"/>
        </a:xfrm>
      </p:grpSpPr>
      <p:grpSp>
        <p:nvGrpSpPr>
          <p:cNvPr id="3" name="Groeperen 11">
            <a:extLst>
              <a:ext uri="{FF2B5EF4-FFF2-40B4-BE49-F238E27FC236}">
                <a16:creationId xmlns:a16="http://schemas.microsoft.com/office/drawing/2014/main" id="{B591DF17-2C29-D908-A1A0-A7D658DE24EA}"/>
              </a:ext>
            </a:extLst>
          </p:cNvPr>
          <p:cNvGrpSpPr/>
          <p:nvPr userDrawn="1"/>
        </p:nvGrpSpPr>
        <p:grpSpPr>
          <a:xfrm>
            <a:off x="252001" y="252000"/>
            <a:ext cx="7883905" cy="4699106"/>
            <a:chOff x="288001" y="288000"/>
            <a:chExt cx="7883905" cy="6265475"/>
          </a:xfrm>
          <a:solidFill>
            <a:schemeClr val="accent1"/>
          </a:solidFill>
        </p:grpSpPr>
        <p:sp>
          <p:nvSpPr>
            <p:cNvPr id="4" name="Rechthoek 3">
              <a:extLst>
                <a:ext uri="{FF2B5EF4-FFF2-40B4-BE49-F238E27FC236}">
                  <a16:creationId xmlns:a16="http://schemas.microsoft.com/office/drawing/2014/main" id="{2A4206A2-4DDD-7295-015B-FB7A4A8561C6}"/>
                </a:ext>
              </a:extLst>
            </p:cNvPr>
            <p:cNvSpPr>
              <a:spLocks/>
            </p:cNvSpPr>
            <p:nvPr userDrawn="1"/>
          </p:nvSpPr>
          <p:spPr>
            <a:xfrm>
              <a:off x="288001" y="288000"/>
              <a:ext cx="60912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
          <p:nvSpPr>
            <p:cNvPr id="5" name="Rechthoekige driehoek 4">
              <a:extLst>
                <a:ext uri="{FF2B5EF4-FFF2-40B4-BE49-F238E27FC236}">
                  <a16:creationId xmlns:a16="http://schemas.microsoft.com/office/drawing/2014/main" id="{52025D12-53BE-01DA-8950-756176400C8F}"/>
                </a:ext>
              </a:extLst>
            </p:cNvPr>
            <p:cNvSpPr/>
            <p:nvPr userDrawn="1"/>
          </p:nvSpPr>
          <p:spPr>
            <a:xfrm>
              <a:off x="63864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grpSp>
      <p:sp>
        <p:nvSpPr>
          <p:cNvPr id="2" name="Titel 1">
            <a:extLst>
              <a:ext uri="{FF2B5EF4-FFF2-40B4-BE49-F238E27FC236}">
                <a16:creationId xmlns:a16="http://schemas.microsoft.com/office/drawing/2014/main" id="{184A53EA-37F7-E644-A5CB-6416AB871752}"/>
              </a:ext>
            </a:extLst>
          </p:cNvPr>
          <p:cNvSpPr>
            <a:spLocks noGrp="1"/>
          </p:cNvSpPr>
          <p:nvPr>
            <p:ph type="title" hasCustomPrompt="1"/>
          </p:nvPr>
        </p:nvSpPr>
        <p:spPr>
          <a:xfrm>
            <a:off x="720000" y="1883628"/>
            <a:ext cx="6302292" cy="1376243"/>
          </a:xfrm>
        </p:spPr>
        <p:txBody>
          <a:bodyPr/>
          <a:lstStyle>
            <a:lvl1pPr>
              <a:defRPr sz="4800">
                <a:solidFill>
                  <a:schemeClr val="accent2">
                    <a:lumMod val="60000"/>
                    <a:lumOff val="40000"/>
                  </a:schemeClr>
                </a:solidFill>
              </a:defRPr>
            </a:lvl1pPr>
          </a:lstStyle>
          <a:p>
            <a:r>
              <a:rPr lang="nl-NL" dirty="0"/>
              <a:t>Klik om te bewerken</a:t>
            </a:r>
            <a:endParaRPr lang="nl-BE" dirty="0"/>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720000"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136721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_groen_2">
    <p:spTree>
      <p:nvGrpSpPr>
        <p:cNvPr id="1" name=""/>
        <p:cNvGrpSpPr/>
        <p:nvPr/>
      </p:nvGrpSpPr>
      <p:grpSpPr>
        <a:xfrm>
          <a:off x="0" y="0"/>
          <a:ext cx="0" cy="0"/>
          <a:chOff x="0" y="0"/>
          <a:chExt cx="0" cy="0"/>
        </a:xfrm>
      </p:grpSpPr>
      <p:grpSp>
        <p:nvGrpSpPr>
          <p:cNvPr id="16" name="Groeperen 15"/>
          <p:cNvGrpSpPr/>
          <p:nvPr userDrawn="1"/>
        </p:nvGrpSpPr>
        <p:grpSpPr>
          <a:xfrm>
            <a:off x="289171" y="222197"/>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grpSp>
      <p:sp>
        <p:nvSpPr>
          <p:cNvPr id="5" name="Titel 1">
            <a:extLst>
              <a:ext uri="{FF2B5EF4-FFF2-40B4-BE49-F238E27FC236}">
                <a16:creationId xmlns:a16="http://schemas.microsoft.com/office/drawing/2014/main" id="{8D8E21A2-B4E8-EAFE-68CC-A72519842829}"/>
              </a:ext>
            </a:extLst>
          </p:cNvPr>
          <p:cNvSpPr>
            <a:spLocks noGrp="1"/>
          </p:cNvSpPr>
          <p:nvPr>
            <p:ph type="title" hasCustomPrompt="1"/>
          </p:nvPr>
        </p:nvSpPr>
        <p:spPr>
          <a:xfrm>
            <a:off x="622300" y="1409699"/>
            <a:ext cx="4292600" cy="2794377"/>
          </a:xfrm>
        </p:spPr>
        <p:txBody>
          <a:bodyPr anchor="ctr"/>
          <a:lstStyle>
            <a:lvl1pPr>
              <a:defRPr>
                <a:solidFill>
                  <a:srgbClr val="EEEEE7"/>
                </a:solidFill>
              </a:defRPr>
            </a:lvl1pPr>
          </a:lstStyle>
          <a:p>
            <a:r>
              <a:rPr lang="nl-NL" dirty="0"/>
              <a:t>Klik om te bewerken</a:t>
            </a:r>
            <a:endParaRPr lang="nl-BE" dirty="0"/>
          </a:p>
        </p:txBody>
      </p:sp>
      <p:sp>
        <p:nvSpPr>
          <p:cNvPr id="6" name="Ondertitel 2">
            <a:extLst>
              <a:ext uri="{FF2B5EF4-FFF2-40B4-BE49-F238E27FC236}">
                <a16:creationId xmlns:a16="http://schemas.microsoft.com/office/drawing/2014/main" id="{C23BED59-030C-0FDB-0E1D-5E30D85D5298}"/>
              </a:ext>
            </a:extLst>
          </p:cNvPr>
          <p:cNvSpPr>
            <a:spLocks noGrp="1"/>
          </p:cNvSpPr>
          <p:nvPr>
            <p:ph type="subTitle" idx="1" hasCustomPrompt="1"/>
          </p:nvPr>
        </p:nvSpPr>
        <p:spPr>
          <a:xfrm>
            <a:off x="622300" y="4401101"/>
            <a:ext cx="4667250" cy="323178"/>
          </a:xfrm>
          <a:prstGeom prst="rect">
            <a:avLst/>
          </a:prstGeom>
        </p:spPr>
        <p:txBody>
          <a:bodyPr bIns="0" anchor="b" anchorCtr="0">
            <a:noAutofit/>
          </a:bodyPr>
          <a:lstStyle>
            <a:lvl1pPr marL="0" indent="0" algn="l">
              <a:lnSpc>
                <a:spcPts val="1760"/>
              </a:lnSpc>
              <a:buNone/>
              <a:defRPr sz="1800">
                <a:solidFill>
                  <a:schemeClr val="accent2">
                    <a:lumMod val="60000"/>
                    <a:lumOff val="40000"/>
                  </a:schemeClr>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KLIK OM TE BEWERKEN</a:t>
            </a:r>
            <a:endParaRPr lang="nl-BE" dirty="0"/>
          </a:p>
        </p:txBody>
      </p:sp>
    </p:spTree>
    <p:extLst>
      <p:ext uri="{BB962C8B-B14F-4D97-AF65-F5344CB8AC3E}">
        <p14:creationId xmlns:p14="http://schemas.microsoft.com/office/powerpoint/2010/main" val="86485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_groen_3">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7999" y="1142126"/>
            <a:ext cx="7912801" cy="2863344"/>
          </a:xfrm>
        </p:spPr>
        <p:txBody>
          <a:bodyPr anchor="ctr" anchorCtr="0"/>
          <a:lstStyle>
            <a:lvl1pPr>
              <a:lnSpc>
                <a:spcPct val="100000"/>
              </a:lnSpc>
              <a:defRPr sz="6000">
                <a:solidFill>
                  <a:schemeClr val="accent2">
                    <a:lumMod val="60000"/>
                    <a:lumOff val="40000"/>
                  </a:schemeClr>
                </a:solidFill>
              </a:defRPr>
            </a:lvl1pPr>
          </a:lstStyle>
          <a:p>
            <a:r>
              <a:rPr lang="nl-NL" dirty="0"/>
              <a:t>KLIK OM TE BEWERKEN</a:t>
            </a:r>
            <a:endParaRPr lang="nl-BE" dirty="0"/>
          </a:p>
        </p:txBody>
      </p:sp>
    </p:spTree>
    <p:extLst>
      <p:ext uri="{BB962C8B-B14F-4D97-AF65-F5344CB8AC3E}">
        <p14:creationId xmlns:p14="http://schemas.microsoft.com/office/powerpoint/2010/main" val="128365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_groen_4">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33C1CC1-1B54-9B9E-3050-CD2D52F52C41}"/>
              </a:ext>
            </a:extLst>
          </p:cNvPr>
          <p:cNvGrpSpPr/>
          <p:nvPr userDrawn="1"/>
        </p:nvGrpSpPr>
        <p:grpSpPr>
          <a:xfrm>
            <a:off x="-1" y="0"/>
            <a:ext cx="6228000" cy="5143500"/>
            <a:chOff x="288001" y="288000"/>
            <a:chExt cx="6033505" cy="6265475"/>
          </a:xfrm>
          <a:solidFill>
            <a:schemeClr val="accent1"/>
          </a:solidFill>
        </p:grpSpPr>
        <p:sp>
          <p:nvSpPr>
            <p:cNvPr id="14" name="Rechthoek 13">
              <a:extLst>
                <a:ext uri="{FF2B5EF4-FFF2-40B4-BE49-F238E27FC236}">
                  <a16:creationId xmlns:a16="http://schemas.microsoft.com/office/drawing/2014/main" id="{823B3DF5-33D6-D29B-5957-8D68FFE42610}"/>
                </a:ext>
              </a:extLst>
            </p:cNvPr>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15" name="Rechthoekige driehoek 14">
              <a:extLst>
                <a:ext uri="{FF2B5EF4-FFF2-40B4-BE49-F238E27FC236}">
                  <a16:creationId xmlns:a16="http://schemas.microsoft.com/office/drawing/2014/main" id="{4DE681BE-8649-76DD-08F9-6094C80F9AA9}"/>
                </a:ext>
              </a:extLst>
            </p:cNvPr>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grpSp>
      <p:sp>
        <p:nvSpPr>
          <p:cNvPr id="5" name="Tijdelijke aanduiding voor dianummer 4">
            <a:extLst>
              <a:ext uri="{FF2B5EF4-FFF2-40B4-BE49-F238E27FC236}">
                <a16:creationId xmlns:a16="http://schemas.microsoft.com/office/drawing/2014/main" id="{FEA1BC5A-25BB-6398-451B-3DECEFC16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2" name="Titel 1">
            <a:extLst>
              <a:ext uri="{FF2B5EF4-FFF2-40B4-BE49-F238E27FC236}">
                <a16:creationId xmlns:a16="http://schemas.microsoft.com/office/drawing/2014/main" id="{EC3D74FB-BBE0-A934-A8DC-BBF8DB88451C}"/>
              </a:ext>
            </a:extLst>
          </p:cNvPr>
          <p:cNvSpPr>
            <a:spLocks noGrp="1"/>
          </p:cNvSpPr>
          <p:nvPr>
            <p:ph type="title" hasCustomPrompt="1"/>
          </p:nvPr>
        </p:nvSpPr>
        <p:spPr>
          <a:xfrm>
            <a:off x="278296" y="388800"/>
            <a:ext cx="4636604" cy="1108158"/>
          </a:xfrm>
        </p:spPr>
        <p:txBody>
          <a:bodyPr/>
          <a:lstStyle>
            <a:lvl1pPr>
              <a:lnSpc>
                <a:spcPts val="3800"/>
              </a:lnSpc>
              <a:defRPr sz="3600">
                <a:solidFill>
                  <a:schemeClr val="accent2">
                    <a:lumMod val="60000"/>
                    <a:lumOff val="40000"/>
                  </a:schemeClr>
                </a:solidFill>
              </a:defRPr>
            </a:lvl1pPr>
          </a:lstStyle>
          <a:p>
            <a:r>
              <a:rPr lang="nl-NL" dirty="0"/>
              <a:t>Klik om te bewerken</a:t>
            </a:r>
            <a:endParaRPr lang="nl-BE" dirty="0"/>
          </a:p>
        </p:txBody>
      </p:sp>
      <p:sp>
        <p:nvSpPr>
          <p:cNvPr id="16" name="Tijdelijke aanduiding voor inhoud 4">
            <a:extLst>
              <a:ext uri="{FF2B5EF4-FFF2-40B4-BE49-F238E27FC236}">
                <a16:creationId xmlns:a16="http://schemas.microsoft.com/office/drawing/2014/main" id="{396D7B04-78F1-2AF8-6B2F-B57ED120EDF2}"/>
              </a:ext>
            </a:extLst>
          </p:cNvPr>
          <p:cNvSpPr>
            <a:spLocks noGrp="1"/>
          </p:cNvSpPr>
          <p:nvPr>
            <p:ph sz="quarter" idx="13" hasCustomPrompt="1"/>
          </p:nvPr>
        </p:nvSpPr>
        <p:spPr>
          <a:xfrm>
            <a:off x="278296" y="1644445"/>
            <a:ext cx="4175717" cy="3110255"/>
          </a:xfrm>
        </p:spPr>
        <p:txBody>
          <a:bodyPr/>
          <a:lstStyle>
            <a:lvl1pPr marL="0" indent="0">
              <a:lnSpc>
                <a:spcPts val="2500"/>
              </a:lnSpc>
              <a:spcBef>
                <a:spcPts val="0"/>
              </a:spcBef>
              <a:buFontTx/>
              <a:buNone/>
              <a:defRPr sz="2100">
                <a:solidFill>
                  <a:schemeClr val="bg2"/>
                </a:solidFill>
                <a:latin typeface="FlandersArtSans-Regular" panose="00000500000000000000" pitchFamily="2" charset="0"/>
              </a:defRPr>
            </a:lvl1pPr>
            <a:lvl2pPr>
              <a:defRPr sz="1800"/>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65605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_groen_5">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4FE6E2F-B7FF-CC73-2A7E-5DA5963277D0}"/>
              </a:ext>
            </a:extLst>
          </p:cNvPr>
          <p:cNvSpPr/>
          <p:nvPr userDrawn="1"/>
        </p:nvSpPr>
        <p:spPr>
          <a:xfrm>
            <a:off x="7338060" y="160020"/>
            <a:ext cx="1684020" cy="952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 name="Groeperen 3"/>
          <p:cNvGrpSpPr/>
          <p:nvPr userDrawn="1"/>
        </p:nvGrpSpPr>
        <p:grpSpPr>
          <a:xfrm>
            <a:off x="1498863" y="216001"/>
            <a:ext cx="7379999" cy="4699106"/>
            <a:chOff x="1498860" y="288000"/>
            <a:chExt cx="7379999" cy="6265475"/>
          </a:xfrm>
          <a:solidFill>
            <a:schemeClr val="accent1"/>
          </a:solidFill>
        </p:grpSpPr>
        <p:sp>
          <p:nvSpPr>
            <p:cNvPr id="8" name="Rechthoek 7"/>
            <p:cNvSpPr>
              <a:spLocks/>
            </p:cNvSpPr>
            <p:nvPr userDrawn="1"/>
          </p:nvSpPr>
          <p:spPr>
            <a:xfrm>
              <a:off x="330075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
          <p:nvSpPr>
            <p:cNvPr id="10" name="Rechthoekige driehoek 9"/>
            <p:cNvSpPr/>
            <p:nvPr userDrawn="1"/>
          </p:nvSpPr>
          <p:spPr>
            <a:xfrm flipH="1">
              <a:off x="149886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2" name="Titel 1"/>
          <p:cNvSpPr>
            <a:spLocks noGrp="1"/>
          </p:cNvSpPr>
          <p:nvPr>
            <p:ph type="ctrTitle" hasCustomPrompt="1"/>
          </p:nvPr>
        </p:nvSpPr>
        <p:spPr>
          <a:xfrm>
            <a:off x="3140765" y="1133061"/>
            <a:ext cx="5446644" cy="2308370"/>
          </a:xfrm>
        </p:spPr>
        <p:txBody>
          <a:bodyPr anchor="t" anchorCtr="0">
            <a:noAutofit/>
          </a:bodyPr>
          <a:lstStyle>
            <a:lvl1pPr algn="l">
              <a:lnSpc>
                <a:spcPts val="4800"/>
              </a:lnSpc>
              <a:defRPr sz="4800">
                <a:solidFill>
                  <a:schemeClr val="accent2">
                    <a:lumMod val="60000"/>
                    <a:lumOff val="40000"/>
                  </a:schemeClr>
                </a:solidFill>
              </a:defRPr>
            </a:lvl1pPr>
          </a:lstStyle>
          <a:p>
            <a:r>
              <a:rPr lang="nl-NL" dirty="0"/>
              <a:t>Klik om te bewerken</a:t>
            </a:r>
            <a:endParaRPr lang="nl-BE" dirty="0"/>
          </a:p>
        </p:txBody>
      </p:sp>
      <p:sp>
        <p:nvSpPr>
          <p:cNvPr id="3" name="Ondertitel 2"/>
          <p:cNvSpPr>
            <a:spLocks noGrp="1"/>
          </p:cNvSpPr>
          <p:nvPr>
            <p:ph type="subTitle" idx="1" hasCustomPrompt="1"/>
          </p:nvPr>
        </p:nvSpPr>
        <p:spPr>
          <a:xfrm>
            <a:off x="3140765" y="3554361"/>
            <a:ext cx="5446644" cy="679709"/>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0073" y="216000"/>
            <a:ext cx="1795854" cy="701013"/>
          </a:xfrm>
          <a:prstGeom prst="rect">
            <a:avLst/>
          </a:prstGeom>
        </p:spPr>
      </p:pic>
      <p:sp>
        <p:nvSpPr>
          <p:cNvPr id="12" name="Tijdelijke aanduiding voor tekst 2"/>
          <p:cNvSpPr>
            <a:spLocks noGrp="1"/>
          </p:cNvSpPr>
          <p:nvPr>
            <p:ph idx="12" hasCustomPrompt="1"/>
          </p:nvPr>
        </p:nvSpPr>
        <p:spPr>
          <a:xfrm>
            <a:off x="3140765" y="4358491"/>
            <a:ext cx="5446644" cy="362596"/>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TE BEWERKEN</a:t>
            </a:r>
          </a:p>
          <a:p>
            <a:pPr lvl="4"/>
            <a:endParaRPr lang="nl-BE" dirty="0"/>
          </a:p>
        </p:txBody>
      </p:sp>
    </p:spTree>
    <p:extLst>
      <p:ext uri="{BB962C8B-B14F-4D97-AF65-F5344CB8AC3E}">
        <p14:creationId xmlns:p14="http://schemas.microsoft.com/office/powerpoint/2010/main" val="984689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_groen_6">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F7680A5-D7AE-45DF-D9BA-AEC374E9516E}"/>
              </a:ext>
            </a:extLst>
          </p:cNvPr>
          <p:cNvPicPr>
            <a:picLocks noChangeAspect="1"/>
          </p:cNvPicPr>
          <p:nvPr userDrawn="1"/>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aturation sat="99000"/>
                    </a14:imgEffect>
                  </a14:imgLayer>
                </a14:imgProps>
              </a:ext>
            </a:extLst>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solidFill>
                  <a:schemeClr val="accent2">
                    <a:lumMod val="60000"/>
                    <a:lumOff val="40000"/>
                  </a:schemeClr>
                </a:solidFill>
              </a:defRPr>
            </a:lvl1pPr>
          </a:lstStyle>
          <a:p>
            <a:r>
              <a:rPr lang="nl-NL" dirty="0"/>
              <a:t>KLIK OM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chemeClr val="bg1"/>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411663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_groen_7">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5" name="Titel 1">
            <a:extLst>
              <a:ext uri="{FF2B5EF4-FFF2-40B4-BE49-F238E27FC236}">
                <a16:creationId xmlns:a16="http://schemas.microsoft.com/office/drawing/2014/main" id="{09759511-BAED-A19D-0BB7-2BF9CDAE68DC}"/>
              </a:ext>
            </a:extLst>
          </p:cNvPr>
          <p:cNvSpPr>
            <a:spLocks noGrp="1"/>
          </p:cNvSpPr>
          <p:nvPr>
            <p:ph type="ctrTitle" hasCustomPrompt="1"/>
          </p:nvPr>
        </p:nvSpPr>
        <p:spPr>
          <a:xfrm>
            <a:off x="288001" y="1142999"/>
            <a:ext cx="6776334" cy="3172823"/>
          </a:xfrm>
        </p:spPr>
        <p:txBody>
          <a:bodyPr anchor="b" anchorCtr="0">
            <a:noAutofit/>
          </a:bodyPr>
          <a:lstStyle>
            <a:lvl1pPr indent="0" algn="l">
              <a:lnSpc>
                <a:spcPts val="7200"/>
              </a:lnSpc>
              <a:defRPr sz="6600" b="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322430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dia_met titel">
    <p:spTree>
      <p:nvGrpSpPr>
        <p:cNvPr id="1" name=""/>
        <p:cNvGrpSpPr/>
        <p:nvPr/>
      </p:nvGrpSpPr>
      <p:grpSpPr>
        <a:xfrm>
          <a:off x="0" y="0"/>
          <a:ext cx="0" cy="0"/>
          <a:chOff x="0" y="0"/>
          <a:chExt cx="0" cy="0"/>
        </a:xfrm>
      </p:grpSpPr>
      <p:sp>
        <p:nvSpPr>
          <p:cNvPr id="4" name="Trapezium 10">
            <a:extLst>
              <a:ext uri="{FF2B5EF4-FFF2-40B4-BE49-F238E27FC236}">
                <a16:creationId xmlns:a16="http://schemas.microsoft.com/office/drawing/2014/main" id="{6E639705-7842-4832-D3B6-F353A67A7A48}"/>
              </a:ext>
            </a:extLst>
          </p:cNvPr>
          <p:cNvSpPr/>
          <p:nvPr userDrawn="1"/>
        </p:nvSpPr>
        <p:spPr>
          <a:xfrm>
            <a:off x="0" y="0"/>
            <a:ext cx="7093610" cy="5143500"/>
          </a:xfrm>
          <a:custGeom>
            <a:avLst/>
            <a:gdLst>
              <a:gd name="connsiteX0" fmla="*/ 0 w 9387840"/>
              <a:gd name="connsiteY0" fmla="*/ 5143500 h 5143500"/>
              <a:gd name="connsiteX1" fmla="*/ 1773530 w 9387840"/>
              <a:gd name="connsiteY1" fmla="*/ 0 h 5143500"/>
              <a:gd name="connsiteX2" fmla="*/ 7614310 w 9387840"/>
              <a:gd name="connsiteY2" fmla="*/ 0 h 5143500"/>
              <a:gd name="connsiteX3" fmla="*/ 9387840 w 9387840"/>
              <a:gd name="connsiteY3" fmla="*/ 5143500 h 5143500"/>
              <a:gd name="connsiteX4" fmla="*/ 0 w 9387840"/>
              <a:gd name="connsiteY4" fmla="*/ 5143500 h 5143500"/>
              <a:gd name="connsiteX0" fmla="*/ 0 w 9387840"/>
              <a:gd name="connsiteY0" fmla="*/ 5143500 h 5143500"/>
              <a:gd name="connsiteX1" fmla="*/ 2294230 w 9387840"/>
              <a:gd name="connsiteY1" fmla="*/ 6350 h 5143500"/>
              <a:gd name="connsiteX2" fmla="*/ 7614310 w 9387840"/>
              <a:gd name="connsiteY2" fmla="*/ 0 h 5143500"/>
              <a:gd name="connsiteX3" fmla="*/ 9387840 w 9387840"/>
              <a:gd name="connsiteY3" fmla="*/ 5143500 h 5143500"/>
              <a:gd name="connsiteX4" fmla="*/ 0 w 9387840"/>
              <a:gd name="connsiteY4" fmla="*/ 5143500 h 5143500"/>
              <a:gd name="connsiteX0" fmla="*/ 4470 w 7093610"/>
              <a:gd name="connsiteY0" fmla="*/ 5137150 h 5143500"/>
              <a:gd name="connsiteX1" fmla="*/ 0 w 7093610"/>
              <a:gd name="connsiteY1" fmla="*/ 6350 h 5143500"/>
              <a:gd name="connsiteX2" fmla="*/ 5320080 w 7093610"/>
              <a:gd name="connsiteY2" fmla="*/ 0 h 5143500"/>
              <a:gd name="connsiteX3" fmla="*/ 7093610 w 7093610"/>
              <a:gd name="connsiteY3" fmla="*/ 5143500 h 5143500"/>
              <a:gd name="connsiteX4" fmla="*/ 4470 w 7093610"/>
              <a:gd name="connsiteY4" fmla="*/ 513715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610" h="5143500">
                <a:moveTo>
                  <a:pt x="4470" y="5137150"/>
                </a:moveTo>
                <a:lnTo>
                  <a:pt x="0" y="6350"/>
                </a:lnTo>
                <a:lnTo>
                  <a:pt x="5320080" y="0"/>
                </a:lnTo>
                <a:lnTo>
                  <a:pt x="7093610" y="5143500"/>
                </a:lnTo>
                <a:lnTo>
                  <a:pt x="4470" y="513715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p:cNvSpPr>
            <a:spLocks noGrp="1"/>
          </p:cNvSpPr>
          <p:nvPr>
            <p:ph type="ctrTitle" hasCustomPrompt="1"/>
          </p:nvPr>
        </p:nvSpPr>
        <p:spPr>
          <a:xfrm>
            <a:off x="1687915" y="323499"/>
            <a:ext cx="4011846" cy="964406"/>
          </a:xfrm>
          <a:prstGeom prst="rect">
            <a:avLst/>
          </a:prstGeom>
        </p:spPr>
        <p:txBody>
          <a:bodyPr anchor="ctr" anchorCtr="0">
            <a:noAutofit/>
          </a:bodyPr>
          <a:lstStyle>
            <a:lvl1pPr indent="0" algn="ctr">
              <a:lnSpc>
                <a:spcPct val="100000"/>
              </a:lnSpc>
              <a:spcAft>
                <a:spcPts val="600"/>
              </a:spcAft>
              <a:defRPr sz="3200" b="0" cap="none">
                <a:solidFill>
                  <a:schemeClr val="bg1"/>
                </a:solidFill>
                <a:latin typeface="Flanders Art Sans Medium" panose="00000600000000000000" pitchFamily="50" charset="0"/>
              </a:defRPr>
            </a:lvl1pPr>
          </a:lstStyle>
          <a:p>
            <a:r>
              <a:rPr lang="nl-NL" dirty="0"/>
              <a:t>Vul titel in</a:t>
            </a:r>
            <a:endParaRPr lang="nl-BE" dirty="0"/>
          </a:p>
        </p:txBody>
      </p:sp>
      <p:grpSp>
        <p:nvGrpSpPr>
          <p:cNvPr id="15" name="Groep 14">
            <a:extLst>
              <a:ext uri="{FF2B5EF4-FFF2-40B4-BE49-F238E27FC236}">
                <a16:creationId xmlns:a16="http://schemas.microsoft.com/office/drawing/2014/main" id="{B35B1CA2-048E-A256-CD8E-14E679471D99}"/>
              </a:ext>
            </a:extLst>
          </p:cNvPr>
          <p:cNvGrpSpPr/>
          <p:nvPr userDrawn="1"/>
        </p:nvGrpSpPr>
        <p:grpSpPr>
          <a:xfrm>
            <a:off x="2138168" y="1508393"/>
            <a:ext cx="4328789" cy="3049211"/>
            <a:chOff x="1698392" y="970028"/>
            <a:chExt cx="4328789" cy="3049211"/>
          </a:xfrm>
        </p:grpSpPr>
        <p:pic>
          <p:nvPicPr>
            <p:cNvPr id="1026" name="Picture 2">
              <a:extLst>
                <a:ext uri="{FF2B5EF4-FFF2-40B4-BE49-F238E27FC236}">
                  <a16:creationId xmlns:a16="http://schemas.microsoft.com/office/drawing/2014/main" id="{F7FC9280-A7FE-9877-81A9-3A71B8F42F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9486" y="3195119"/>
              <a:ext cx="1235925" cy="824120"/>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D87468-60F7-6BFC-F6F0-3EC7018FE63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892" b="20904"/>
            <a:stretch/>
          </p:blipFill>
          <p:spPr bwMode="auto">
            <a:xfrm>
              <a:off x="3701571" y="2883819"/>
              <a:ext cx="2003103" cy="964406"/>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A0F7F1-B5F5-CE38-3D7F-5AAD04E9D6D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62902" y="970028"/>
              <a:ext cx="1132509" cy="753611"/>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24C1B16-6F32-5003-6046-85B295E6B08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48434" y="1312445"/>
              <a:ext cx="978747" cy="1468121"/>
            </a:xfrm>
            <a:prstGeom prst="round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9EA3F13-B6B1-EC5D-0D8F-BDFBB8A1357D}"/>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8284" t="2710" b="-1"/>
            <a:stretch/>
          </p:blipFill>
          <p:spPr bwMode="auto">
            <a:xfrm>
              <a:off x="1698392" y="1838325"/>
              <a:ext cx="1897020" cy="1242108"/>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7F3ACE0-500F-D58B-32E0-DA850E9E1C29}"/>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8470" r="13226"/>
            <a:stretch/>
          </p:blipFill>
          <p:spPr bwMode="auto">
            <a:xfrm>
              <a:off x="3701571" y="1226820"/>
              <a:ext cx="1238469" cy="1553746"/>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8">
            <a:duotone>
              <a:prstClr val="black"/>
              <a:schemeClr val="accent3">
                <a:tint val="45000"/>
                <a:satMod val="400000"/>
              </a:schemeClr>
            </a:duotone>
          </a:blip>
          <a:stretch>
            <a:fillRect/>
          </a:stretch>
        </p:blipFill>
        <p:spPr>
          <a:xfrm>
            <a:off x="0" y="0"/>
            <a:ext cx="2945046" cy="5143500"/>
          </a:xfrm>
          <a:prstGeom prst="rect">
            <a:avLst/>
          </a:prstGeom>
          <a:noFill/>
        </p:spPr>
      </p:pic>
      <p:pic>
        <p:nvPicPr>
          <p:cNvPr id="8" name="Afbeelding 7" descr="Afbeelding met tekst, Lettertype, Graphics, grafische vormgeving&#10;&#10;Door AI gegenereerde inhoud is mogelijk onjuist.">
            <a:extLst>
              <a:ext uri="{FF2B5EF4-FFF2-40B4-BE49-F238E27FC236}">
                <a16:creationId xmlns:a16="http://schemas.microsoft.com/office/drawing/2014/main" id="{35233B8D-1CF0-EC2C-8915-F08CC8B107D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0000" y="4390980"/>
            <a:ext cx="1543815" cy="396241"/>
          </a:xfrm>
          <a:prstGeom prst="rect">
            <a:avLst/>
          </a:prstGeom>
        </p:spPr>
      </p:pic>
      <p:sp>
        <p:nvSpPr>
          <p:cNvPr id="3" name="Tekstvak 2">
            <a:extLst>
              <a:ext uri="{FF2B5EF4-FFF2-40B4-BE49-F238E27FC236}">
                <a16:creationId xmlns:a16="http://schemas.microsoft.com/office/drawing/2014/main" id="{995B511A-1EF4-51EE-D1B5-E164B4FFD231}"/>
              </a:ext>
            </a:extLst>
          </p:cNvPr>
          <p:cNvSpPr txBox="1"/>
          <p:nvPr userDrawn="1"/>
        </p:nvSpPr>
        <p:spPr>
          <a:xfrm>
            <a:off x="6925993" y="4592987"/>
            <a:ext cx="2011681" cy="246221"/>
          </a:xfrm>
          <a:prstGeom prst="rect">
            <a:avLst/>
          </a:prstGeom>
          <a:noFill/>
        </p:spPr>
        <p:txBody>
          <a:bodyPr wrap="square" lIns="0" tIns="0" rIns="0" bIns="0" rtlCol="0" anchor="b" anchorCtr="0">
            <a:spAutoFit/>
          </a:bodyPr>
          <a:lstStyle/>
          <a:p>
            <a:pPr algn="r">
              <a:tabLst>
                <a:tab pos="8281988" algn="r"/>
              </a:tabLst>
            </a:pPr>
            <a:r>
              <a:rPr lang="nl-BE" sz="1600" dirty="0">
                <a:solidFill>
                  <a:schemeClr val="accent1"/>
                </a:solidFill>
                <a:latin typeface="Flanders Art Sans Medium" panose="00000600000000000000" pitchFamily="50" charset="0"/>
              </a:rPr>
              <a:t>	departementzorg.be</a:t>
            </a:r>
          </a:p>
        </p:txBody>
      </p:sp>
    </p:spTree>
    <p:extLst>
      <p:ext uri="{BB962C8B-B14F-4D97-AF65-F5344CB8AC3E}">
        <p14:creationId xmlns:p14="http://schemas.microsoft.com/office/powerpoint/2010/main" val="66292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_groen_8">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 Art Sans"/>
              <a:ea typeface="+mn-ea"/>
              <a:cs typeface="+mn-cs"/>
            </a:endParaRPr>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1"/>
            <a:ext cx="6752881" cy="3337560"/>
          </a:xfrm>
        </p:spPr>
        <p:txBody>
          <a:bodyPr anchor="b" anchorCtr="0">
            <a:noAutofit/>
          </a:bodyPr>
          <a:lstStyle>
            <a:lvl1pPr indent="0" algn="l">
              <a:lnSpc>
                <a:spcPts val="6600"/>
              </a:lnSpc>
              <a:defRPr sz="6600" b="0">
                <a:solidFill>
                  <a:schemeClr val="accent2">
                    <a:lumMod val="60000"/>
                    <a:lumOff val="40000"/>
                  </a:schemeClr>
                </a:solidFill>
                <a:latin typeface="FlandersArtSans-Bold" panose="00000800000000000000" pitchFamily="2" charset="0"/>
              </a:defRPr>
            </a:lvl1pPr>
          </a:lstStyle>
          <a:p>
            <a:r>
              <a:rPr lang="nl-NL" dirty="0"/>
              <a:t>KLIK OM TE BEWERKEN</a:t>
            </a:r>
            <a:endParaRPr lang="nl-BE" dirty="0"/>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p>
        </p:txBody>
      </p:sp>
    </p:spTree>
    <p:extLst>
      <p:ext uri="{BB962C8B-B14F-4D97-AF65-F5344CB8AC3E}">
        <p14:creationId xmlns:p14="http://schemas.microsoft.com/office/powerpoint/2010/main" val="1006993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_oranje_1">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7999" y="1142126"/>
            <a:ext cx="7912801" cy="2863344"/>
          </a:xfrm>
        </p:spPr>
        <p:txBody>
          <a:bodyPr anchor="ctr" anchorCtr="0"/>
          <a:lstStyle>
            <a:lvl1pPr>
              <a:lnSpc>
                <a:spcPct val="100000"/>
              </a:lnSpc>
              <a:defRPr sz="6000">
                <a:solidFill>
                  <a:schemeClr val="accent4"/>
                </a:solidFill>
              </a:defRPr>
            </a:lvl1pPr>
          </a:lstStyle>
          <a:p>
            <a:r>
              <a:rPr lang="nl-NL" dirty="0"/>
              <a:t>KLIK OM TE BEWERKEN</a:t>
            </a:r>
            <a:endParaRPr lang="nl-BE" dirty="0"/>
          </a:p>
        </p:txBody>
      </p:sp>
    </p:spTree>
    <p:extLst>
      <p:ext uri="{BB962C8B-B14F-4D97-AF65-F5344CB8AC3E}">
        <p14:creationId xmlns:p14="http://schemas.microsoft.com/office/powerpoint/2010/main" val="341921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_oranje_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F7680A5-D7AE-45DF-D9BA-AEC374E9516E}"/>
              </a:ext>
            </a:extLst>
          </p:cNvPr>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99000"/>
                    </a14:imgEffect>
                  </a14:imgLayer>
                </a14:imgProps>
              </a:ext>
            </a:extLst>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solidFill>
                  <a:schemeClr val="accent4"/>
                </a:solidFill>
              </a:defRPr>
            </a:lvl1pPr>
          </a:lstStyle>
          <a:p>
            <a:r>
              <a:rPr lang="nl-NL" dirty="0"/>
              <a:t>KLIK OM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chemeClr val="bg1"/>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282367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_oranje_3">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5" name="Titel 1">
            <a:extLst>
              <a:ext uri="{FF2B5EF4-FFF2-40B4-BE49-F238E27FC236}">
                <a16:creationId xmlns:a16="http://schemas.microsoft.com/office/drawing/2014/main" id="{09759511-BAED-A19D-0BB7-2BF9CDAE68DC}"/>
              </a:ext>
            </a:extLst>
          </p:cNvPr>
          <p:cNvSpPr>
            <a:spLocks noGrp="1"/>
          </p:cNvSpPr>
          <p:nvPr>
            <p:ph type="ctrTitle" hasCustomPrompt="1"/>
          </p:nvPr>
        </p:nvSpPr>
        <p:spPr>
          <a:xfrm>
            <a:off x="288001" y="1142999"/>
            <a:ext cx="6776334" cy="3172823"/>
          </a:xfrm>
        </p:spPr>
        <p:txBody>
          <a:bodyPr anchor="b" anchorCtr="0">
            <a:noAutofit/>
          </a:bodyPr>
          <a:lstStyle>
            <a:lvl1pPr indent="0" algn="l">
              <a:lnSpc>
                <a:spcPts val="7200"/>
              </a:lnSpc>
              <a:defRPr sz="6600" b="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1384428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_oranje_4">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 Art Sans"/>
              <a:ea typeface="+mn-ea"/>
              <a:cs typeface="+mn-cs"/>
            </a:endParaRPr>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1"/>
            <a:ext cx="6752881" cy="3337560"/>
          </a:xfrm>
        </p:spPr>
        <p:txBody>
          <a:bodyPr anchor="b" anchorCtr="0">
            <a:noAutofit/>
          </a:bodyPr>
          <a:lstStyle>
            <a:lvl1pPr indent="0" algn="l">
              <a:lnSpc>
                <a:spcPts val="6600"/>
              </a:lnSpc>
              <a:defRPr sz="6600" b="0">
                <a:solidFill>
                  <a:schemeClr val="accent4"/>
                </a:solidFill>
                <a:latin typeface="FlandersArtSans-Bold" panose="00000800000000000000" pitchFamily="2" charset="0"/>
              </a:defRPr>
            </a:lvl1pPr>
          </a:lstStyle>
          <a:p>
            <a:r>
              <a:rPr lang="nl-NL" dirty="0"/>
              <a:t>KLIK OM TE BEWERKEN</a:t>
            </a:r>
            <a:endParaRPr lang="nl-BE" dirty="0"/>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p>
        </p:txBody>
      </p:sp>
    </p:spTree>
    <p:extLst>
      <p:ext uri="{BB962C8B-B14F-4D97-AF65-F5344CB8AC3E}">
        <p14:creationId xmlns:p14="http://schemas.microsoft.com/office/powerpoint/2010/main" val="3540673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_oranje_5">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37B5AA8A-C77A-52BE-D249-027AC4A77EFD}"/>
              </a:ext>
            </a:extLst>
          </p:cNvPr>
          <p:cNvCxnSpPr>
            <a:cxnSpLocks/>
          </p:cNvCxnSpPr>
          <p:nvPr userDrawn="1"/>
        </p:nvCxnSpPr>
        <p:spPr>
          <a:xfrm flipV="1">
            <a:off x="0" y="0"/>
            <a:ext cx="2318657" cy="124623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Rechte verbindingslijn 8">
            <a:extLst>
              <a:ext uri="{FF2B5EF4-FFF2-40B4-BE49-F238E27FC236}">
                <a16:creationId xmlns:a16="http://schemas.microsoft.com/office/drawing/2014/main" id="{B1628706-7DDD-5A78-B25F-696A971396E7}"/>
              </a:ext>
            </a:extLst>
          </p:cNvPr>
          <p:cNvCxnSpPr>
            <a:cxnSpLocks/>
          </p:cNvCxnSpPr>
          <p:nvPr userDrawn="1"/>
        </p:nvCxnSpPr>
        <p:spPr>
          <a:xfrm flipH="1" flipV="1">
            <a:off x="0" y="180056"/>
            <a:ext cx="9144000" cy="222351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Tijdelijke aanduiding voor dianummer 4">
            <a:extLst>
              <a:ext uri="{FF2B5EF4-FFF2-40B4-BE49-F238E27FC236}">
                <a16:creationId xmlns:a16="http://schemas.microsoft.com/office/drawing/2014/main" id="{DAA37D5A-9447-38D0-B618-BEC88A943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2" name="Titel 1">
            <a:extLst>
              <a:ext uri="{FF2B5EF4-FFF2-40B4-BE49-F238E27FC236}">
                <a16:creationId xmlns:a16="http://schemas.microsoft.com/office/drawing/2014/main" id="{0094A390-0E84-5ACB-4E01-E9F7CA2A16AF}"/>
              </a:ext>
            </a:extLst>
          </p:cNvPr>
          <p:cNvSpPr>
            <a:spLocks noGrp="1"/>
          </p:cNvSpPr>
          <p:nvPr>
            <p:ph type="title" hasCustomPrompt="1"/>
          </p:nvPr>
        </p:nvSpPr>
        <p:spPr>
          <a:xfrm>
            <a:off x="398207" y="917013"/>
            <a:ext cx="6341451" cy="3411639"/>
          </a:xfrm>
        </p:spPr>
        <p:txBody>
          <a:bodyPr anchor="ctr"/>
          <a:lstStyle>
            <a:lvl1pPr algn="ctr">
              <a:defRPr sz="6000">
                <a:solidFill>
                  <a:schemeClr val="accent1"/>
                </a:solidFill>
              </a:defRPr>
            </a:lvl1pPr>
          </a:lstStyle>
          <a:p>
            <a:r>
              <a:rPr lang="nl-NL" dirty="0"/>
              <a:t>Klik om te bewerken</a:t>
            </a:r>
            <a:endParaRPr lang="nl-BE" dirty="0"/>
          </a:p>
        </p:txBody>
      </p:sp>
      <p:sp>
        <p:nvSpPr>
          <p:cNvPr id="12" name="Vrije vorm: vorm 11">
            <a:extLst>
              <a:ext uri="{FF2B5EF4-FFF2-40B4-BE49-F238E27FC236}">
                <a16:creationId xmlns:a16="http://schemas.microsoft.com/office/drawing/2014/main" id="{DDED5E93-2AB7-8924-E001-1DE2BE0CAEA1}"/>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pic>
        <p:nvPicPr>
          <p:cNvPr id="11" name="Afbeelding 10">
            <a:extLst>
              <a:ext uri="{FF2B5EF4-FFF2-40B4-BE49-F238E27FC236}">
                <a16:creationId xmlns:a16="http://schemas.microsoft.com/office/drawing/2014/main" id="{4EAB8F66-FBA2-199B-8BB4-0A00504A8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0551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otdia_contactgegevens">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4610DC0-BFC9-20C8-AB2C-209ACC0605F0}"/>
              </a:ext>
            </a:extLst>
          </p:cNvPr>
          <p:cNvPicPr>
            <a:picLocks noChangeAspect="1"/>
          </p:cNvPicPr>
          <p:nvPr userDrawn="1"/>
        </p:nvPicPr>
        <p:blipFill>
          <a:blip r:embed="rId2">
            <a:duotone>
              <a:prstClr val="black"/>
              <a:schemeClr val="accent3">
                <a:tint val="45000"/>
                <a:satMod val="400000"/>
              </a:schemeClr>
            </a:duotone>
          </a:blip>
          <a:stretch>
            <a:fillRect/>
          </a:stretch>
        </p:blipFill>
        <p:spPr>
          <a:xfrm>
            <a:off x="0" y="0"/>
            <a:ext cx="2945046" cy="5143500"/>
          </a:xfrm>
          <a:prstGeom prst="rect">
            <a:avLst/>
          </a:prstGeom>
          <a:noFill/>
        </p:spPr>
      </p:pic>
      <p:sp>
        <p:nvSpPr>
          <p:cNvPr id="2" name="Titel 1"/>
          <p:cNvSpPr>
            <a:spLocks noGrp="1"/>
          </p:cNvSpPr>
          <p:nvPr>
            <p:ph type="ctrTitle" hasCustomPrompt="1"/>
          </p:nvPr>
        </p:nvSpPr>
        <p:spPr>
          <a:xfrm>
            <a:off x="2763519" y="1356361"/>
            <a:ext cx="5885181" cy="2644140"/>
          </a:xfrm>
          <a:prstGeom prst="rect">
            <a:avLst/>
          </a:prstGeom>
        </p:spPr>
        <p:txBody>
          <a:bodyPr anchor="ctr" anchorCtr="0">
            <a:noAutofit/>
          </a:bodyPr>
          <a:lstStyle>
            <a:lvl1pPr indent="0" algn="l">
              <a:lnSpc>
                <a:spcPct val="100000"/>
              </a:lnSpc>
              <a:spcAft>
                <a:spcPts val="600"/>
              </a:spcAft>
              <a:defRPr sz="3000" b="0" cap="none">
                <a:solidFill>
                  <a:schemeClr val="accent1"/>
                </a:solidFill>
                <a:latin typeface="Flanders Art Sans Medium" panose="00000600000000000000" pitchFamily="50" charset="0"/>
              </a:defRPr>
            </a:lvl1pPr>
          </a:lstStyle>
          <a:p>
            <a:r>
              <a:rPr lang="nl-NL" dirty="0"/>
              <a:t>Vul contactgegevens in</a:t>
            </a:r>
            <a:endParaRPr lang="nl-BE" dirty="0"/>
          </a:p>
        </p:txBody>
      </p:sp>
      <p:grpSp>
        <p:nvGrpSpPr>
          <p:cNvPr id="3" name="Groep 2">
            <a:extLst>
              <a:ext uri="{FF2B5EF4-FFF2-40B4-BE49-F238E27FC236}">
                <a16:creationId xmlns:a16="http://schemas.microsoft.com/office/drawing/2014/main" id="{B3ECD9BA-9ED1-8B22-7F33-DCF158F204ED}"/>
              </a:ext>
            </a:extLst>
          </p:cNvPr>
          <p:cNvGrpSpPr/>
          <p:nvPr userDrawn="1"/>
        </p:nvGrpSpPr>
        <p:grpSpPr>
          <a:xfrm>
            <a:off x="291058" y="4229101"/>
            <a:ext cx="8561884" cy="698400"/>
            <a:chOff x="291058" y="4229101"/>
            <a:chExt cx="8561884" cy="698400"/>
          </a:xfrm>
        </p:grpSpPr>
        <p:sp>
          <p:nvSpPr>
            <p:cNvPr id="4" name="Tekstvak 3">
              <a:extLst>
                <a:ext uri="{FF2B5EF4-FFF2-40B4-BE49-F238E27FC236}">
                  <a16:creationId xmlns:a16="http://schemas.microsoft.com/office/drawing/2014/main" id="{E14E75EE-2012-B2FA-A5E9-40263EB3BE10}"/>
                </a:ext>
              </a:extLst>
            </p:cNvPr>
            <p:cNvSpPr txBox="1"/>
            <p:nvPr userDrawn="1"/>
          </p:nvSpPr>
          <p:spPr>
            <a:xfrm>
              <a:off x="291058" y="4229101"/>
              <a:ext cx="8561884" cy="698400"/>
            </a:xfrm>
            <a:prstGeom prst="rect">
              <a:avLst/>
            </a:prstGeom>
            <a:solidFill>
              <a:schemeClr val="accent1"/>
            </a:solidFill>
          </p:spPr>
          <p:txBody>
            <a:bodyPr wrap="square" rtlCol="0" anchor="ctr">
              <a:noAutofit/>
            </a:bodyPr>
            <a:lstStyle/>
            <a:p>
              <a:pPr algn="l">
                <a:tabLst>
                  <a:tab pos="8281988" algn="r"/>
                </a:tabLst>
              </a:pPr>
              <a:r>
                <a:rPr lang="nl-BE" dirty="0">
                  <a:solidFill>
                    <a:schemeClr val="bg1"/>
                  </a:solidFill>
                  <a:latin typeface="Flanders Art Sans Medium" panose="00000600000000000000" pitchFamily="50" charset="0"/>
                </a:rPr>
                <a:t>	</a:t>
              </a:r>
              <a:r>
                <a:rPr lang="nl-BE" sz="1600" dirty="0">
                  <a:solidFill>
                    <a:schemeClr val="bg1"/>
                  </a:solidFill>
                  <a:latin typeface="Flanders Art Sans Medium" panose="00000600000000000000" pitchFamily="50" charset="0"/>
                </a:rPr>
                <a:t>zorg@vlaanderen.be  -  departementzorg.be</a:t>
              </a:r>
              <a:endParaRPr lang="nl-BE" dirty="0">
                <a:solidFill>
                  <a:schemeClr val="bg1"/>
                </a:solidFill>
                <a:latin typeface="Flanders Art Sans Medium" panose="00000600000000000000" pitchFamily="50" charset="0"/>
              </a:endParaRPr>
            </a:p>
          </p:txBody>
        </p:sp>
        <p:pic>
          <p:nvPicPr>
            <p:cNvPr id="8" name="Afbeelding 7" descr="Afbeelding met tekst, Lettertype, Graphics, grafische vormgeving&#10;&#10;Door AI gegenereerde inhoud is mogelijk onjuist.">
              <a:extLst>
                <a:ext uri="{FF2B5EF4-FFF2-40B4-BE49-F238E27FC236}">
                  <a16:creationId xmlns:a16="http://schemas.microsoft.com/office/drawing/2014/main" id="{35233B8D-1CF0-EC2C-8915-F08CC8B107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072" y="4390980"/>
              <a:ext cx="1543815" cy="396241"/>
            </a:xfrm>
            <a:prstGeom prst="rect">
              <a:avLst/>
            </a:prstGeom>
          </p:spPr>
        </p:pic>
      </p:grpSp>
    </p:spTree>
    <p:extLst>
      <p:ext uri="{BB962C8B-B14F-4D97-AF65-F5344CB8AC3E}">
        <p14:creationId xmlns:p14="http://schemas.microsoft.com/office/powerpoint/2010/main" val="2165436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otdia_blauw vlak">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25959A-9B2A-4A6A-B962-7836C0EDF767}"/>
              </a:ext>
            </a:extLst>
          </p:cNvPr>
          <p:cNvSpPr/>
          <p:nvPr userDrawn="1"/>
        </p:nvSpPr>
        <p:spPr>
          <a:xfrm>
            <a:off x="0" y="3559500"/>
            <a:ext cx="9144000" cy="158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1023178"/>
            <a:ext cx="8640000" cy="3872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itel 1"/>
          <p:cNvSpPr>
            <a:spLocks noGrp="1"/>
          </p:cNvSpPr>
          <p:nvPr>
            <p:ph type="title" hasCustomPrompt="1"/>
          </p:nvPr>
        </p:nvSpPr>
        <p:spPr>
          <a:xfrm>
            <a:off x="482130" y="1128252"/>
            <a:ext cx="8156348" cy="2992070"/>
          </a:xfrm>
        </p:spPr>
        <p:txBody>
          <a:bodyPr anchor="ctr" anchorCtr="0"/>
          <a:lstStyle>
            <a:lvl1pPr algn="r">
              <a:defRPr sz="5400">
                <a:solidFill>
                  <a:schemeClr val="bg1"/>
                </a:solidFill>
                <a:latin typeface="FlandersArtSans-Bold" panose="00000800000000000000" pitchFamily="2" charset="0"/>
              </a:defRPr>
            </a:lvl1pPr>
          </a:lstStyle>
          <a:p>
            <a:r>
              <a:rPr lang="nl-NL" dirty="0"/>
              <a:t>Klik om de stijl te bewerken</a:t>
            </a:r>
            <a:endParaRPr lang="nl-BE" dirty="0"/>
          </a:p>
        </p:txBody>
      </p:sp>
      <p:grpSp>
        <p:nvGrpSpPr>
          <p:cNvPr id="7" name="Groep 6">
            <a:extLst>
              <a:ext uri="{FF2B5EF4-FFF2-40B4-BE49-F238E27FC236}">
                <a16:creationId xmlns:a16="http://schemas.microsoft.com/office/drawing/2014/main" id="{86AB3E82-FD83-1DC5-DC02-36C47B38F208}"/>
              </a:ext>
            </a:extLst>
          </p:cNvPr>
          <p:cNvGrpSpPr/>
          <p:nvPr userDrawn="1"/>
        </p:nvGrpSpPr>
        <p:grpSpPr>
          <a:xfrm>
            <a:off x="291058" y="4229101"/>
            <a:ext cx="8561884" cy="698400"/>
            <a:chOff x="291058" y="4229101"/>
            <a:chExt cx="8561884" cy="698400"/>
          </a:xfrm>
          <a:noFill/>
        </p:grpSpPr>
        <p:sp>
          <p:nvSpPr>
            <p:cNvPr id="9" name="Tekstvak 8">
              <a:extLst>
                <a:ext uri="{FF2B5EF4-FFF2-40B4-BE49-F238E27FC236}">
                  <a16:creationId xmlns:a16="http://schemas.microsoft.com/office/drawing/2014/main" id="{A5CC388F-B2B9-B249-E4BA-37866BA30E36}"/>
                </a:ext>
              </a:extLst>
            </p:cNvPr>
            <p:cNvSpPr txBox="1"/>
            <p:nvPr userDrawn="1"/>
          </p:nvSpPr>
          <p:spPr>
            <a:xfrm>
              <a:off x="291058" y="4229101"/>
              <a:ext cx="8561884" cy="698400"/>
            </a:xfrm>
            <a:prstGeom prst="rect">
              <a:avLst/>
            </a:prstGeom>
            <a:grpFill/>
          </p:spPr>
          <p:txBody>
            <a:bodyPr wrap="square" rtlCol="0" anchor="ctr">
              <a:noAutofit/>
            </a:bodyPr>
            <a:lstStyle/>
            <a:p>
              <a:pPr algn="l">
                <a:tabLst>
                  <a:tab pos="8281988" algn="r"/>
                </a:tabLst>
              </a:pPr>
              <a:r>
                <a:rPr lang="nl-BE" dirty="0">
                  <a:solidFill>
                    <a:schemeClr val="bg1"/>
                  </a:solidFill>
                  <a:latin typeface="Flanders Art Sans Medium" panose="00000600000000000000" pitchFamily="50" charset="0"/>
                </a:rPr>
                <a:t>	</a:t>
              </a:r>
              <a:r>
                <a:rPr lang="nl-BE" sz="1600" dirty="0">
                  <a:solidFill>
                    <a:schemeClr val="bg1"/>
                  </a:solidFill>
                  <a:latin typeface="Flanders Art Sans Medium" panose="00000600000000000000" pitchFamily="50" charset="0"/>
                </a:rPr>
                <a:t>zorg@vlaanderen.be  -  departementzorg.be</a:t>
              </a:r>
              <a:endParaRPr lang="nl-BE" dirty="0">
                <a:solidFill>
                  <a:schemeClr val="bg1"/>
                </a:solidFill>
                <a:latin typeface="Flanders Art Sans Medium" panose="00000600000000000000" pitchFamily="50" charset="0"/>
              </a:endParaRPr>
            </a:p>
          </p:txBody>
        </p:sp>
        <p:pic>
          <p:nvPicPr>
            <p:cNvPr id="11" name="Afbeelding 10" descr="Afbeelding met tekst, Lettertype, Graphics, grafische vormgeving&#10;&#10;Door AI gegenereerde inhoud is mogelijk onjuist.">
              <a:extLst>
                <a:ext uri="{FF2B5EF4-FFF2-40B4-BE49-F238E27FC236}">
                  <a16:creationId xmlns:a16="http://schemas.microsoft.com/office/drawing/2014/main" id="{F676B0E0-0F40-660F-476A-E284EF85B4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72" y="4390980"/>
              <a:ext cx="1543815" cy="396241"/>
            </a:xfrm>
            <a:prstGeom prst="rect">
              <a:avLst/>
            </a:prstGeom>
            <a:grpFill/>
          </p:spPr>
        </p:pic>
      </p:grpSp>
    </p:spTree>
    <p:extLst>
      <p:ext uri="{BB962C8B-B14F-4D97-AF65-F5344CB8AC3E}">
        <p14:creationId xmlns:p14="http://schemas.microsoft.com/office/powerpoint/2010/main" val="1496310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ssentitel_blauw_1">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hasCustomPrompt="1"/>
          </p:nvPr>
        </p:nvSpPr>
        <p:spPr>
          <a:xfrm>
            <a:off x="482130" y="482400"/>
            <a:ext cx="8179740" cy="4212000"/>
          </a:xfrm>
        </p:spPr>
        <p:txBody>
          <a:bodyPr anchor="ctr" anchorCtr="0"/>
          <a:lstStyle>
            <a:lvl1pPr algn="l">
              <a:defRPr sz="5400">
                <a:solidFill>
                  <a:schemeClr val="accent2"/>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97713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ssentitel_groen_1">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hasCustomPrompt="1"/>
          </p:nvPr>
        </p:nvSpPr>
        <p:spPr>
          <a:xfrm>
            <a:off x="482130" y="482400"/>
            <a:ext cx="8179740" cy="4212000"/>
          </a:xfrm>
        </p:spPr>
        <p:txBody>
          <a:bodyPr anchor="ctr" anchorCtr="0"/>
          <a:lstStyle>
            <a:lvl1pPr algn="l">
              <a:defRPr sz="540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152117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blauw_1">
    <p:spTree>
      <p:nvGrpSpPr>
        <p:cNvPr id="1" name=""/>
        <p:cNvGrpSpPr/>
        <p:nvPr/>
      </p:nvGrpSpPr>
      <p:grpSpPr>
        <a:xfrm>
          <a:off x="0" y="0"/>
          <a:ext cx="0" cy="0"/>
          <a:chOff x="0" y="0"/>
          <a:chExt cx="0" cy="0"/>
        </a:xfrm>
      </p:grpSpPr>
      <p:grpSp>
        <p:nvGrpSpPr>
          <p:cNvPr id="7" name="Groeperen 11">
            <a:extLst>
              <a:ext uri="{FF2B5EF4-FFF2-40B4-BE49-F238E27FC236}">
                <a16:creationId xmlns:a16="http://schemas.microsoft.com/office/drawing/2014/main" id="{CC39CC98-B4AA-37BB-95C4-471B5D3B2D6C}"/>
              </a:ext>
            </a:extLst>
          </p:cNvPr>
          <p:cNvGrpSpPr/>
          <p:nvPr userDrawn="1"/>
        </p:nvGrpSpPr>
        <p:grpSpPr>
          <a:xfrm>
            <a:off x="252001" y="252000"/>
            <a:ext cx="7883905" cy="4699106"/>
            <a:chOff x="288001" y="288000"/>
            <a:chExt cx="7883905" cy="6265475"/>
          </a:xfrm>
          <a:solidFill>
            <a:schemeClr val="accent1"/>
          </a:solidFill>
        </p:grpSpPr>
        <p:sp>
          <p:nvSpPr>
            <p:cNvPr id="8" name="Rechthoek 7">
              <a:extLst>
                <a:ext uri="{FF2B5EF4-FFF2-40B4-BE49-F238E27FC236}">
                  <a16:creationId xmlns:a16="http://schemas.microsoft.com/office/drawing/2014/main" id="{C7782040-6C1E-F5A3-EE9F-C067795CB005}"/>
                </a:ext>
              </a:extLst>
            </p:cNvPr>
            <p:cNvSpPr>
              <a:spLocks/>
            </p:cNvSpPr>
            <p:nvPr userDrawn="1"/>
          </p:nvSpPr>
          <p:spPr>
            <a:xfrm>
              <a:off x="288001" y="288000"/>
              <a:ext cx="60912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
          <p:nvSpPr>
            <p:cNvPr id="9" name="Rechthoekige driehoek 8">
              <a:extLst>
                <a:ext uri="{FF2B5EF4-FFF2-40B4-BE49-F238E27FC236}">
                  <a16:creationId xmlns:a16="http://schemas.microsoft.com/office/drawing/2014/main" id="{6BA4D313-0CBE-458E-99A9-92110554F15A}"/>
                </a:ext>
              </a:extLst>
            </p:cNvPr>
            <p:cNvSpPr/>
            <p:nvPr userDrawn="1"/>
          </p:nvSpPr>
          <p:spPr>
            <a:xfrm>
              <a:off x="63864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grpSp>
      <p:sp>
        <p:nvSpPr>
          <p:cNvPr id="2" name="Titel 1">
            <a:extLst>
              <a:ext uri="{FF2B5EF4-FFF2-40B4-BE49-F238E27FC236}">
                <a16:creationId xmlns:a16="http://schemas.microsoft.com/office/drawing/2014/main" id="{184A53EA-37F7-E644-A5CB-6416AB871752}"/>
              </a:ext>
            </a:extLst>
          </p:cNvPr>
          <p:cNvSpPr>
            <a:spLocks noGrp="1"/>
          </p:cNvSpPr>
          <p:nvPr>
            <p:ph type="title" hasCustomPrompt="1"/>
          </p:nvPr>
        </p:nvSpPr>
        <p:spPr>
          <a:xfrm>
            <a:off x="720000" y="1883628"/>
            <a:ext cx="6302292" cy="1376243"/>
          </a:xfrm>
        </p:spPr>
        <p:txBody>
          <a:bodyPr/>
          <a:lstStyle>
            <a:lvl1pPr>
              <a:defRPr sz="4800"/>
            </a:lvl1pPr>
          </a:lstStyle>
          <a:p>
            <a:r>
              <a:rPr lang="nl-NL" dirty="0"/>
              <a:t>Klik om te bewerken</a:t>
            </a:r>
            <a:endParaRPr lang="nl-BE" dirty="0"/>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720000"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740731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ussentitel_oranje_1">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4DF6C3F6-F357-6AF7-C401-503E8A21A008}"/>
              </a:ext>
            </a:extLst>
          </p:cNvPr>
          <p:cNvSpPr>
            <a:spLocks noGrp="1"/>
          </p:cNvSpPr>
          <p:nvPr>
            <p:ph type="title" hasCustomPrompt="1"/>
          </p:nvPr>
        </p:nvSpPr>
        <p:spPr>
          <a:xfrm>
            <a:off x="482130" y="482400"/>
            <a:ext cx="8179740" cy="4212000"/>
          </a:xfrm>
        </p:spPr>
        <p:txBody>
          <a:bodyPr anchor="ctr" anchorCtr="0"/>
          <a:lstStyle>
            <a:lvl1pPr algn="l">
              <a:defRPr sz="540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3122082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ussentitel_blauw_2">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hasCustomPrompt="1"/>
          </p:nvPr>
        </p:nvSpPr>
        <p:spPr>
          <a:xfrm>
            <a:off x="482129" y="482400"/>
            <a:ext cx="8179739" cy="4212000"/>
          </a:xfrm>
        </p:spPr>
        <p:txBody>
          <a:bodyPr anchor="ctr" anchorCtr="0"/>
          <a:lstStyle>
            <a:lvl1pPr algn="l">
              <a:defRPr sz="5400">
                <a:solidFill>
                  <a:schemeClr val="accent2"/>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2507834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ssentitel_groen_2">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hasCustomPrompt="1"/>
          </p:nvPr>
        </p:nvSpPr>
        <p:spPr>
          <a:xfrm>
            <a:off x="482129" y="482400"/>
            <a:ext cx="8179739" cy="4212000"/>
          </a:xfrm>
        </p:spPr>
        <p:txBody>
          <a:bodyPr anchor="ctr" anchorCtr="0"/>
          <a:lstStyle>
            <a:lvl1pPr algn="l">
              <a:defRPr sz="540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62788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ssentitel_oranje_2">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6" name="Titel 1">
            <a:extLst>
              <a:ext uri="{FF2B5EF4-FFF2-40B4-BE49-F238E27FC236}">
                <a16:creationId xmlns:a16="http://schemas.microsoft.com/office/drawing/2014/main" id="{80F969E3-165B-863F-3B23-65EAF2B336E3}"/>
              </a:ext>
            </a:extLst>
          </p:cNvPr>
          <p:cNvSpPr>
            <a:spLocks noGrp="1"/>
          </p:cNvSpPr>
          <p:nvPr>
            <p:ph type="title" hasCustomPrompt="1"/>
          </p:nvPr>
        </p:nvSpPr>
        <p:spPr>
          <a:xfrm>
            <a:off x="482129" y="482400"/>
            <a:ext cx="8179739" cy="4212000"/>
          </a:xfrm>
        </p:spPr>
        <p:txBody>
          <a:bodyPr anchor="ctr" anchorCtr="0"/>
          <a:lstStyle>
            <a:lvl1pPr algn="l">
              <a:defRPr sz="540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631470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ussentitel_blauw_3">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
        <p:nvSpPr>
          <p:cNvPr id="2" name="Titel 1"/>
          <p:cNvSpPr>
            <a:spLocks noGrp="1"/>
          </p:cNvSpPr>
          <p:nvPr>
            <p:ph type="ctrTitle" hasCustomPrompt="1"/>
          </p:nvPr>
        </p:nvSpPr>
        <p:spPr>
          <a:xfrm>
            <a:off x="288000" y="482400"/>
            <a:ext cx="8640000" cy="3935541"/>
          </a:xfrm>
        </p:spPr>
        <p:txBody>
          <a:bodyPr anchor="ctr" anchorCtr="0">
            <a:noAutofit/>
          </a:bodyPr>
          <a:lstStyle>
            <a:lvl1pPr indent="0" algn="l">
              <a:lnSpc>
                <a:spcPts val="7200"/>
              </a:lnSpc>
              <a:defRPr sz="6000" b="0">
                <a:solidFill>
                  <a:schemeClr val="accent2"/>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109126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ssentitel_groen_3">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
        <p:nvSpPr>
          <p:cNvPr id="2" name="Titel 1"/>
          <p:cNvSpPr>
            <a:spLocks noGrp="1"/>
          </p:cNvSpPr>
          <p:nvPr>
            <p:ph type="ctrTitle" hasCustomPrompt="1"/>
          </p:nvPr>
        </p:nvSpPr>
        <p:spPr>
          <a:xfrm>
            <a:off x="287999" y="482400"/>
            <a:ext cx="8640000" cy="3935541"/>
          </a:xfrm>
        </p:spPr>
        <p:txBody>
          <a:bodyPr anchor="ctr" anchorCtr="0">
            <a:noAutofit/>
          </a:bodyPr>
          <a:lstStyle>
            <a:lvl1pPr indent="0" algn="l">
              <a:lnSpc>
                <a:spcPts val="7200"/>
              </a:lnSpc>
              <a:defRPr sz="6000" b="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1069451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ussentitel_oranje_3">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
        <p:nvSpPr>
          <p:cNvPr id="4" name="Titel 1">
            <a:extLst>
              <a:ext uri="{FF2B5EF4-FFF2-40B4-BE49-F238E27FC236}">
                <a16:creationId xmlns:a16="http://schemas.microsoft.com/office/drawing/2014/main" id="{A844B066-E2AC-7808-D4C6-C54FE48B84FD}"/>
              </a:ext>
            </a:extLst>
          </p:cNvPr>
          <p:cNvSpPr>
            <a:spLocks noGrp="1"/>
          </p:cNvSpPr>
          <p:nvPr>
            <p:ph type="ctrTitle" hasCustomPrompt="1"/>
          </p:nvPr>
        </p:nvSpPr>
        <p:spPr>
          <a:xfrm>
            <a:off x="287999" y="482400"/>
            <a:ext cx="8640000" cy="3935541"/>
          </a:xfrm>
        </p:spPr>
        <p:txBody>
          <a:bodyPr anchor="ctr" anchorCtr="0">
            <a:noAutofit/>
          </a:bodyPr>
          <a:lstStyle>
            <a:lvl1pPr indent="0" algn="l">
              <a:lnSpc>
                <a:spcPts val="7200"/>
              </a:lnSpc>
              <a:defRPr sz="6000" b="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2165376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ussentitel_4">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7416000" cy="3431964"/>
          </a:xfrm>
        </p:spPr>
        <p:txBody>
          <a:bodyPr anchor="b" anchorCtr="0">
            <a:noAutofit/>
          </a:bodyPr>
          <a:lstStyle>
            <a:lvl1pPr indent="0" algn="l">
              <a:lnSpc>
                <a:spcPts val="7200"/>
              </a:lnSpc>
              <a:defRPr sz="6600" b="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800604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ussentitel_5">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215999"/>
            <a:ext cx="6208830" cy="3783571"/>
          </a:xfrm>
        </p:spPr>
        <p:txBody>
          <a:bodyPr anchor="ctr"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dirty="0"/>
              <a:t>KLIK OM TE BEWERKEN</a:t>
            </a:r>
            <a:endParaRPr lang="nl-BE" dirty="0"/>
          </a:p>
        </p:txBody>
      </p:sp>
      <p:sp>
        <p:nvSpPr>
          <p:cNvPr id="3" name="Ondertitel 2"/>
          <p:cNvSpPr>
            <a:spLocks noGrp="1"/>
          </p:cNvSpPr>
          <p:nvPr>
            <p:ph type="subTitle" idx="1" hasCustomPrompt="1"/>
          </p:nvPr>
        </p:nvSpPr>
        <p:spPr>
          <a:xfrm>
            <a:off x="288000" y="4315468"/>
            <a:ext cx="648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739542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_blanc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05797-A25D-0965-5FCA-A3D84DD0CC6F}"/>
              </a:ext>
            </a:extLst>
          </p:cNvPr>
          <p:cNvSpPr>
            <a:spLocks noGrp="1"/>
          </p:cNvSpPr>
          <p:nvPr>
            <p:ph type="title" hasCustomPrompt="1"/>
          </p:nvPr>
        </p:nvSpPr>
        <p:spPr/>
        <p:txBody>
          <a:bodyPr/>
          <a:lstStyle>
            <a:lvl1pPr>
              <a:defRPr>
                <a:solidFill>
                  <a:schemeClr val="accent2"/>
                </a:solidFill>
              </a:defRPr>
            </a:lvl1pPr>
          </a:lstStyle>
          <a:p>
            <a:r>
              <a:rPr lang="nl-NL" dirty="0"/>
              <a:t>Klik om te bewerken</a:t>
            </a:r>
            <a:endParaRPr lang="nl-BE" dirty="0"/>
          </a:p>
        </p:txBody>
      </p:sp>
    </p:spTree>
    <p:extLst>
      <p:ext uri="{BB962C8B-B14F-4D97-AF65-F5344CB8AC3E}">
        <p14:creationId xmlns:p14="http://schemas.microsoft.com/office/powerpoint/2010/main" val="148613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blauw_2">
    <p:spTree>
      <p:nvGrpSpPr>
        <p:cNvPr id="1" name=""/>
        <p:cNvGrpSpPr/>
        <p:nvPr/>
      </p:nvGrpSpPr>
      <p:grpSpPr>
        <a:xfrm>
          <a:off x="0" y="0"/>
          <a:ext cx="0" cy="0"/>
          <a:chOff x="0" y="0"/>
          <a:chExt cx="0" cy="0"/>
        </a:xfrm>
      </p:grpSpPr>
      <p:grpSp>
        <p:nvGrpSpPr>
          <p:cNvPr id="16" name="Groeperen 15"/>
          <p:cNvGrpSpPr/>
          <p:nvPr userDrawn="1"/>
        </p:nvGrpSpPr>
        <p:grpSpPr>
          <a:xfrm>
            <a:off x="289171" y="222197"/>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grpSp>
      <p:sp>
        <p:nvSpPr>
          <p:cNvPr id="5" name="Titel 1">
            <a:extLst>
              <a:ext uri="{FF2B5EF4-FFF2-40B4-BE49-F238E27FC236}">
                <a16:creationId xmlns:a16="http://schemas.microsoft.com/office/drawing/2014/main" id="{8D8E21A2-B4E8-EAFE-68CC-A72519842829}"/>
              </a:ext>
            </a:extLst>
          </p:cNvPr>
          <p:cNvSpPr>
            <a:spLocks noGrp="1"/>
          </p:cNvSpPr>
          <p:nvPr>
            <p:ph type="title" hasCustomPrompt="1"/>
          </p:nvPr>
        </p:nvSpPr>
        <p:spPr>
          <a:xfrm>
            <a:off x="622300" y="1409699"/>
            <a:ext cx="4292600" cy="2794377"/>
          </a:xfrm>
        </p:spPr>
        <p:txBody>
          <a:bodyPr anchor="ctr"/>
          <a:lstStyle>
            <a:lvl1pPr>
              <a:defRPr>
                <a:solidFill>
                  <a:srgbClr val="EEEEE7"/>
                </a:solidFill>
              </a:defRPr>
            </a:lvl1pPr>
          </a:lstStyle>
          <a:p>
            <a:r>
              <a:rPr lang="nl-NL" dirty="0"/>
              <a:t>Klik om te bewerken</a:t>
            </a:r>
            <a:endParaRPr lang="nl-BE" dirty="0"/>
          </a:p>
        </p:txBody>
      </p:sp>
      <p:sp>
        <p:nvSpPr>
          <p:cNvPr id="6" name="Ondertitel 2">
            <a:extLst>
              <a:ext uri="{FF2B5EF4-FFF2-40B4-BE49-F238E27FC236}">
                <a16:creationId xmlns:a16="http://schemas.microsoft.com/office/drawing/2014/main" id="{C23BED59-030C-0FDB-0E1D-5E30D85D5298}"/>
              </a:ext>
            </a:extLst>
          </p:cNvPr>
          <p:cNvSpPr>
            <a:spLocks noGrp="1"/>
          </p:cNvSpPr>
          <p:nvPr>
            <p:ph type="subTitle" idx="1" hasCustomPrompt="1"/>
          </p:nvPr>
        </p:nvSpPr>
        <p:spPr>
          <a:xfrm>
            <a:off x="622300" y="4401101"/>
            <a:ext cx="4667250" cy="323178"/>
          </a:xfrm>
          <a:prstGeom prst="rect">
            <a:avLst/>
          </a:prstGeom>
        </p:spPr>
        <p:txBody>
          <a:bodyPr bIns="0" anchor="b" anchorCtr="0">
            <a:noAutofit/>
          </a:bodyPr>
          <a:lstStyle>
            <a:lvl1pPr marL="0" indent="0" algn="l">
              <a:lnSpc>
                <a:spcPts val="1760"/>
              </a:lnSpc>
              <a:buNone/>
              <a:defRPr sz="1800">
                <a:solidFill>
                  <a:schemeClr val="accent6"/>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KLIK OM TE BEWERKEN</a:t>
            </a:r>
            <a:endParaRPr lang="nl-BE" dirty="0"/>
          </a:p>
        </p:txBody>
      </p:sp>
    </p:spTree>
    <p:extLst>
      <p:ext uri="{BB962C8B-B14F-4D97-AF65-F5344CB8AC3E}">
        <p14:creationId xmlns:p14="http://schemas.microsoft.com/office/powerpoint/2010/main" val="300822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_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05797-A25D-0965-5FCA-A3D84DD0CC6F}"/>
              </a:ext>
            </a:extLst>
          </p:cNvPr>
          <p:cNvSpPr>
            <a:spLocks noGrp="1"/>
          </p:cNvSpPr>
          <p:nvPr>
            <p:ph type="title" hasCustomPrompt="1"/>
          </p:nvPr>
        </p:nvSpPr>
        <p:spPr/>
        <p:txBody>
          <a:bodyPr/>
          <a:lstStyle>
            <a:lvl1pPr>
              <a:defRPr>
                <a:solidFill>
                  <a:schemeClr val="accent2"/>
                </a:solidFill>
              </a:defRPr>
            </a:lvl1pPr>
          </a:lstStyle>
          <a:p>
            <a:r>
              <a:rPr lang="nl-NL" dirty="0"/>
              <a:t>Klik om te bewerken</a:t>
            </a:r>
            <a:endParaRPr lang="nl-BE" dirty="0"/>
          </a:p>
        </p:txBody>
      </p:sp>
      <p:sp>
        <p:nvSpPr>
          <p:cNvPr id="4" name="Tijdelijke aanduiding voor tekst 3">
            <a:extLst>
              <a:ext uri="{FF2B5EF4-FFF2-40B4-BE49-F238E27FC236}">
                <a16:creationId xmlns:a16="http://schemas.microsoft.com/office/drawing/2014/main" id="{A3D688A1-971B-0DCD-A4ED-21E579E9DC6F}"/>
              </a:ext>
            </a:extLst>
          </p:cNvPr>
          <p:cNvSpPr>
            <a:spLocks noGrp="1"/>
          </p:cNvSpPr>
          <p:nvPr>
            <p:ph type="body" sz="quarter" idx="10" hasCustomPrompt="1"/>
          </p:nvPr>
        </p:nvSpPr>
        <p:spPr>
          <a:xfrm>
            <a:off x="522000" y="1404000"/>
            <a:ext cx="8136665"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822934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_tekst kleine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52009-0BFB-C4CA-402B-50EE0B4B9594}"/>
              </a:ext>
            </a:extLst>
          </p:cNvPr>
          <p:cNvSpPr>
            <a:spLocks noGrp="1"/>
          </p:cNvSpPr>
          <p:nvPr>
            <p:ph type="title" hasCustomPrompt="1"/>
          </p:nvPr>
        </p:nvSpPr>
        <p:spPr/>
        <p:txBody>
          <a:bodyPr/>
          <a:lstStyle/>
          <a:p>
            <a:r>
              <a:rPr lang="nl-NL" dirty="0"/>
              <a:t>Klik om te bewerken</a:t>
            </a:r>
            <a:endParaRPr lang="nl-BE" dirty="0"/>
          </a:p>
        </p:txBody>
      </p:sp>
      <p:sp>
        <p:nvSpPr>
          <p:cNvPr id="6" name="Tijdelijke aanduiding voor tekst 5">
            <a:extLst>
              <a:ext uri="{FF2B5EF4-FFF2-40B4-BE49-F238E27FC236}">
                <a16:creationId xmlns:a16="http://schemas.microsoft.com/office/drawing/2014/main" id="{5EE3E193-F039-8366-2906-7DD35998157D}"/>
              </a:ext>
            </a:extLst>
          </p:cNvPr>
          <p:cNvSpPr>
            <a:spLocks noGrp="1"/>
          </p:cNvSpPr>
          <p:nvPr>
            <p:ph type="body" sz="quarter" idx="10" hasCustomPrompt="1"/>
          </p:nvPr>
        </p:nvSpPr>
        <p:spPr>
          <a:xfrm>
            <a:off x="521999" y="1404000"/>
            <a:ext cx="5799425"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jdelijke aanduiding voor afbeelding 7">
            <a:extLst>
              <a:ext uri="{FF2B5EF4-FFF2-40B4-BE49-F238E27FC236}">
                <a16:creationId xmlns:a16="http://schemas.microsoft.com/office/drawing/2014/main" id="{9961BA5D-8766-EAB5-0AEF-9D7AB87DD578}"/>
              </a:ext>
            </a:extLst>
          </p:cNvPr>
          <p:cNvSpPr>
            <a:spLocks noGrp="1"/>
          </p:cNvSpPr>
          <p:nvPr>
            <p:ph type="pic" sz="quarter" idx="11"/>
          </p:nvPr>
        </p:nvSpPr>
        <p:spPr>
          <a:xfrm>
            <a:off x="6467476" y="1404000"/>
            <a:ext cx="2191190" cy="3276000"/>
          </a:xfrm>
        </p:spPr>
        <p:txBody>
          <a:bodyPr/>
          <a:lstStyle/>
          <a:p>
            <a:endParaRPr lang="nl-BE"/>
          </a:p>
        </p:txBody>
      </p:sp>
    </p:spTree>
    <p:extLst>
      <p:ext uri="{BB962C8B-B14F-4D97-AF65-F5344CB8AC3E}">
        <p14:creationId xmlns:p14="http://schemas.microsoft.com/office/powerpoint/2010/main" val="2973435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_tekst grote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D5E23-E413-E3BE-B86D-6475F6A6E79C}"/>
              </a:ext>
            </a:extLst>
          </p:cNvPr>
          <p:cNvSpPr>
            <a:spLocks noGrp="1"/>
          </p:cNvSpPr>
          <p:nvPr>
            <p:ph type="title" hasCustomPrompt="1"/>
          </p:nvPr>
        </p:nvSpPr>
        <p:spPr>
          <a:xfrm>
            <a:off x="522000" y="521200"/>
            <a:ext cx="4291300" cy="792000"/>
          </a:xfrm>
        </p:spPr>
        <p:txBody>
          <a:bodyPr/>
          <a:lstStyle/>
          <a:p>
            <a:r>
              <a:rPr lang="nl-NL" dirty="0"/>
              <a:t>Klik om te bewerken</a:t>
            </a:r>
            <a:endParaRPr lang="nl-BE" dirty="0"/>
          </a:p>
        </p:txBody>
      </p:sp>
      <p:sp>
        <p:nvSpPr>
          <p:cNvPr id="6" name="Tijdelijke aanduiding voor afbeelding 5">
            <a:extLst>
              <a:ext uri="{FF2B5EF4-FFF2-40B4-BE49-F238E27FC236}">
                <a16:creationId xmlns:a16="http://schemas.microsoft.com/office/drawing/2014/main" id="{62237D8A-EB00-C135-48F0-753E2496EBCC}"/>
              </a:ext>
            </a:extLst>
          </p:cNvPr>
          <p:cNvSpPr>
            <a:spLocks noGrp="1"/>
          </p:cNvSpPr>
          <p:nvPr>
            <p:ph type="pic" sz="quarter" idx="11"/>
          </p:nvPr>
        </p:nvSpPr>
        <p:spPr>
          <a:xfrm>
            <a:off x="4978400" y="901700"/>
            <a:ext cx="3679825" cy="3778300"/>
          </a:xfrm>
        </p:spPr>
        <p:txBody>
          <a:bodyPr/>
          <a:lstStyle/>
          <a:p>
            <a:endParaRPr lang="nl-BE"/>
          </a:p>
        </p:txBody>
      </p:sp>
      <p:sp>
        <p:nvSpPr>
          <p:cNvPr id="8" name="Tijdelijke aanduiding voor inhoud 7">
            <a:extLst>
              <a:ext uri="{FF2B5EF4-FFF2-40B4-BE49-F238E27FC236}">
                <a16:creationId xmlns:a16="http://schemas.microsoft.com/office/drawing/2014/main" id="{E27FFE16-6221-6BA8-3071-CD694B6C04DD}"/>
              </a:ext>
            </a:extLst>
          </p:cNvPr>
          <p:cNvSpPr>
            <a:spLocks noGrp="1"/>
          </p:cNvSpPr>
          <p:nvPr>
            <p:ph sz="quarter" idx="12" hasCustomPrompt="1"/>
          </p:nvPr>
        </p:nvSpPr>
        <p:spPr>
          <a:xfrm>
            <a:off x="522000" y="1404000"/>
            <a:ext cx="42913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610196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_twee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041E8-3E5A-8096-858D-6AC62EE507FD}"/>
              </a:ext>
            </a:extLst>
          </p:cNvPr>
          <p:cNvSpPr>
            <a:spLocks noGrp="1"/>
          </p:cNvSpPr>
          <p:nvPr>
            <p:ph type="title" hasCustomPrompt="1"/>
          </p:nvPr>
        </p:nvSpPr>
        <p:spPr/>
        <p:txBody>
          <a:bodyPr/>
          <a:lstStyle/>
          <a:p>
            <a:r>
              <a:rPr lang="nl-NL" dirty="0"/>
              <a:t>Klik om te bewerken</a:t>
            </a:r>
            <a:endParaRPr lang="nl-BE" dirty="0"/>
          </a:p>
        </p:txBody>
      </p:sp>
      <p:sp>
        <p:nvSpPr>
          <p:cNvPr id="4" name="Tijdelijke aanduiding voor inhoud 3">
            <a:extLst>
              <a:ext uri="{FF2B5EF4-FFF2-40B4-BE49-F238E27FC236}">
                <a16:creationId xmlns:a16="http://schemas.microsoft.com/office/drawing/2014/main" id="{8FE9064C-3FF6-F5F5-7A02-3A7FE8185876}"/>
              </a:ext>
            </a:extLst>
          </p:cNvPr>
          <p:cNvSpPr>
            <a:spLocks noGrp="1"/>
          </p:cNvSpPr>
          <p:nvPr>
            <p:ph sz="quarter" idx="10" hasCustomPrompt="1"/>
          </p:nvPr>
        </p:nvSpPr>
        <p:spPr>
          <a:xfrm>
            <a:off x="522288" y="1404000"/>
            <a:ext cx="3960000"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inhoud 3">
            <a:extLst>
              <a:ext uri="{FF2B5EF4-FFF2-40B4-BE49-F238E27FC236}">
                <a16:creationId xmlns:a16="http://schemas.microsoft.com/office/drawing/2014/main" id="{C42F592C-1358-8385-9C45-141E2C8CAEFD}"/>
              </a:ext>
            </a:extLst>
          </p:cNvPr>
          <p:cNvSpPr>
            <a:spLocks noGrp="1"/>
          </p:cNvSpPr>
          <p:nvPr>
            <p:ph sz="quarter" idx="11" hasCustomPrompt="1"/>
          </p:nvPr>
        </p:nvSpPr>
        <p:spPr>
          <a:xfrm>
            <a:off x="4698665" y="1404000"/>
            <a:ext cx="39600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49780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_tekst_blauwpatroon">
    <p:spTree>
      <p:nvGrpSpPr>
        <p:cNvPr id="1" name=""/>
        <p:cNvGrpSpPr/>
        <p:nvPr/>
      </p:nvGrpSpPr>
      <p:grpSpPr>
        <a:xfrm>
          <a:off x="0" y="0"/>
          <a:ext cx="0" cy="0"/>
          <a:chOff x="0" y="0"/>
          <a:chExt cx="0" cy="0"/>
        </a:xfrm>
      </p:grpSpPr>
      <p:pic>
        <p:nvPicPr>
          <p:cNvPr id="5" name="Tijdelijke aanduiding voor afbeelding 17" descr="Afbeelding met binnen, hek&#10;&#10;Automatisch gegenereerde beschrijving">
            <a:extLst>
              <a:ext uri="{FF2B5EF4-FFF2-40B4-BE49-F238E27FC236}">
                <a16:creationId xmlns:a16="http://schemas.microsoft.com/office/drawing/2014/main" id="{4583E9AF-989F-5BE4-E3E1-D5936BCEB520}"/>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E5405797-A25D-0965-5FCA-A3D84DD0CC6F}"/>
              </a:ext>
            </a:extLst>
          </p:cNvPr>
          <p:cNvSpPr>
            <a:spLocks noGrp="1"/>
          </p:cNvSpPr>
          <p:nvPr>
            <p:ph type="title" hasCustomPrompt="1"/>
          </p:nvPr>
        </p:nvSpPr>
        <p:spPr/>
        <p:txBody>
          <a:bodyPr/>
          <a:lstStyle>
            <a:lvl1pPr>
              <a:defRPr>
                <a:solidFill>
                  <a:schemeClr val="accent2"/>
                </a:solidFill>
              </a:defRPr>
            </a:lvl1pPr>
          </a:lstStyle>
          <a:p>
            <a:r>
              <a:rPr lang="nl-NL" dirty="0"/>
              <a:t>Klik om te bewerken</a:t>
            </a:r>
            <a:endParaRPr lang="nl-BE" dirty="0"/>
          </a:p>
        </p:txBody>
      </p:sp>
      <p:sp>
        <p:nvSpPr>
          <p:cNvPr id="4" name="Tijdelijke aanduiding voor tekst 3">
            <a:extLst>
              <a:ext uri="{FF2B5EF4-FFF2-40B4-BE49-F238E27FC236}">
                <a16:creationId xmlns:a16="http://schemas.microsoft.com/office/drawing/2014/main" id="{A3D688A1-971B-0DCD-A4ED-21E579E9DC6F}"/>
              </a:ext>
            </a:extLst>
          </p:cNvPr>
          <p:cNvSpPr>
            <a:spLocks noGrp="1"/>
          </p:cNvSpPr>
          <p:nvPr>
            <p:ph type="body" sz="quarter" idx="10" hasCustomPrompt="1"/>
          </p:nvPr>
        </p:nvSpPr>
        <p:spPr>
          <a:xfrm>
            <a:off x="522000" y="1404000"/>
            <a:ext cx="8136665"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421457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_tekst kleine afbeelding_blauwpatroon">
    <p:spTree>
      <p:nvGrpSpPr>
        <p:cNvPr id="1" name=""/>
        <p:cNvGrpSpPr/>
        <p:nvPr/>
      </p:nvGrpSpPr>
      <p:grpSpPr>
        <a:xfrm>
          <a:off x="0" y="0"/>
          <a:ext cx="0" cy="0"/>
          <a:chOff x="0" y="0"/>
          <a:chExt cx="0" cy="0"/>
        </a:xfrm>
      </p:grpSpPr>
      <p:pic>
        <p:nvPicPr>
          <p:cNvPr id="3" name="Tijdelijke aanduiding voor afbeelding 17" descr="Afbeelding met binnen, hek&#10;&#10;Automatisch gegenereerde beschrijving">
            <a:extLst>
              <a:ext uri="{FF2B5EF4-FFF2-40B4-BE49-F238E27FC236}">
                <a16:creationId xmlns:a16="http://schemas.microsoft.com/office/drawing/2014/main" id="{B42A5A11-AB86-9757-58FB-7108BCBEB09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47052009-0BFB-C4CA-402B-50EE0B4B9594}"/>
              </a:ext>
            </a:extLst>
          </p:cNvPr>
          <p:cNvSpPr>
            <a:spLocks noGrp="1"/>
          </p:cNvSpPr>
          <p:nvPr>
            <p:ph type="title" hasCustomPrompt="1"/>
          </p:nvPr>
        </p:nvSpPr>
        <p:spPr/>
        <p:txBody>
          <a:bodyPr/>
          <a:lstStyle>
            <a:lvl1pPr>
              <a:defRPr>
                <a:solidFill>
                  <a:schemeClr val="accent2"/>
                </a:solidFill>
              </a:defRPr>
            </a:lvl1pPr>
          </a:lstStyle>
          <a:p>
            <a:r>
              <a:rPr lang="nl-NL" dirty="0"/>
              <a:t>Klik om te bewerken</a:t>
            </a:r>
            <a:endParaRPr lang="nl-BE" dirty="0"/>
          </a:p>
        </p:txBody>
      </p:sp>
      <p:sp>
        <p:nvSpPr>
          <p:cNvPr id="6" name="Tijdelijke aanduiding voor tekst 5">
            <a:extLst>
              <a:ext uri="{FF2B5EF4-FFF2-40B4-BE49-F238E27FC236}">
                <a16:creationId xmlns:a16="http://schemas.microsoft.com/office/drawing/2014/main" id="{5EE3E193-F039-8366-2906-7DD35998157D}"/>
              </a:ext>
            </a:extLst>
          </p:cNvPr>
          <p:cNvSpPr>
            <a:spLocks noGrp="1"/>
          </p:cNvSpPr>
          <p:nvPr>
            <p:ph type="body" sz="quarter" idx="10" hasCustomPrompt="1"/>
          </p:nvPr>
        </p:nvSpPr>
        <p:spPr>
          <a:xfrm>
            <a:off x="521999" y="1404000"/>
            <a:ext cx="5799425"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jdelijke aanduiding voor afbeelding 7">
            <a:extLst>
              <a:ext uri="{FF2B5EF4-FFF2-40B4-BE49-F238E27FC236}">
                <a16:creationId xmlns:a16="http://schemas.microsoft.com/office/drawing/2014/main" id="{9961BA5D-8766-EAB5-0AEF-9D7AB87DD578}"/>
              </a:ext>
            </a:extLst>
          </p:cNvPr>
          <p:cNvSpPr>
            <a:spLocks noGrp="1"/>
          </p:cNvSpPr>
          <p:nvPr>
            <p:ph type="pic" sz="quarter" idx="11"/>
          </p:nvPr>
        </p:nvSpPr>
        <p:spPr>
          <a:xfrm>
            <a:off x="6467476" y="1404000"/>
            <a:ext cx="2191190" cy="3276000"/>
          </a:xfrm>
        </p:spPr>
        <p:txBody>
          <a:bodyPr/>
          <a:lstStyle/>
          <a:p>
            <a:endParaRPr lang="nl-BE"/>
          </a:p>
        </p:txBody>
      </p:sp>
    </p:spTree>
    <p:extLst>
      <p:ext uri="{BB962C8B-B14F-4D97-AF65-F5344CB8AC3E}">
        <p14:creationId xmlns:p14="http://schemas.microsoft.com/office/powerpoint/2010/main" val="553020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oud_tekst grote afbeelding_blauwpatroon">
    <p:spTree>
      <p:nvGrpSpPr>
        <p:cNvPr id="1" name=""/>
        <p:cNvGrpSpPr/>
        <p:nvPr/>
      </p:nvGrpSpPr>
      <p:grpSpPr>
        <a:xfrm>
          <a:off x="0" y="0"/>
          <a:ext cx="0" cy="0"/>
          <a:chOff x="0" y="0"/>
          <a:chExt cx="0" cy="0"/>
        </a:xfrm>
      </p:grpSpPr>
      <p:pic>
        <p:nvPicPr>
          <p:cNvPr id="4" name="Tijdelijke aanduiding voor afbeelding 17" descr="Afbeelding met binnen, hek&#10;&#10;Automatisch gegenereerde beschrijving">
            <a:extLst>
              <a:ext uri="{FF2B5EF4-FFF2-40B4-BE49-F238E27FC236}">
                <a16:creationId xmlns:a16="http://schemas.microsoft.com/office/drawing/2014/main" id="{E7DBADA8-508C-E4D1-7D66-A073B6773539}"/>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BBCD5E23-E413-E3BE-B86D-6475F6A6E79C}"/>
              </a:ext>
            </a:extLst>
          </p:cNvPr>
          <p:cNvSpPr>
            <a:spLocks noGrp="1"/>
          </p:cNvSpPr>
          <p:nvPr>
            <p:ph type="title" hasCustomPrompt="1"/>
          </p:nvPr>
        </p:nvSpPr>
        <p:spPr>
          <a:xfrm>
            <a:off x="522000" y="521200"/>
            <a:ext cx="4291300" cy="792000"/>
          </a:xfrm>
        </p:spPr>
        <p:txBody>
          <a:bodyPr/>
          <a:lstStyle>
            <a:lvl1pPr>
              <a:defRPr>
                <a:solidFill>
                  <a:schemeClr val="accent2"/>
                </a:solidFill>
              </a:defRPr>
            </a:lvl1pPr>
          </a:lstStyle>
          <a:p>
            <a:r>
              <a:rPr lang="nl-NL" dirty="0"/>
              <a:t>Klik om te bewerken</a:t>
            </a:r>
            <a:endParaRPr lang="nl-BE" dirty="0"/>
          </a:p>
        </p:txBody>
      </p:sp>
      <p:sp>
        <p:nvSpPr>
          <p:cNvPr id="6" name="Tijdelijke aanduiding voor afbeelding 5">
            <a:extLst>
              <a:ext uri="{FF2B5EF4-FFF2-40B4-BE49-F238E27FC236}">
                <a16:creationId xmlns:a16="http://schemas.microsoft.com/office/drawing/2014/main" id="{62237D8A-EB00-C135-48F0-753E2496EBCC}"/>
              </a:ext>
            </a:extLst>
          </p:cNvPr>
          <p:cNvSpPr>
            <a:spLocks noGrp="1"/>
          </p:cNvSpPr>
          <p:nvPr>
            <p:ph type="pic" sz="quarter" idx="11"/>
          </p:nvPr>
        </p:nvSpPr>
        <p:spPr>
          <a:xfrm>
            <a:off x="4978400" y="901700"/>
            <a:ext cx="3679825" cy="3778300"/>
          </a:xfrm>
        </p:spPr>
        <p:txBody>
          <a:bodyPr/>
          <a:lstStyle/>
          <a:p>
            <a:endParaRPr lang="nl-BE"/>
          </a:p>
        </p:txBody>
      </p:sp>
      <p:sp>
        <p:nvSpPr>
          <p:cNvPr id="8" name="Tijdelijke aanduiding voor inhoud 7">
            <a:extLst>
              <a:ext uri="{FF2B5EF4-FFF2-40B4-BE49-F238E27FC236}">
                <a16:creationId xmlns:a16="http://schemas.microsoft.com/office/drawing/2014/main" id="{E27FFE16-6221-6BA8-3071-CD694B6C04DD}"/>
              </a:ext>
            </a:extLst>
          </p:cNvPr>
          <p:cNvSpPr>
            <a:spLocks noGrp="1"/>
          </p:cNvSpPr>
          <p:nvPr>
            <p:ph sz="quarter" idx="12" hasCustomPrompt="1"/>
          </p:nvPr>
        </p:nvSpPr>
        <p:spPr>
          <a:xfrm>
            <a:off x="522000" y="1404000"/>
            <a:ext cx="42913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71704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houd_twee kolommen_blauwpatroon">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FE9064C-3FF6-F5F5-7A02-3A7FE8185876}"/>
              </a:ext>
            </a:extLst>
          </p:cNvPr>
          <p:cNvSpPr>
            <a:spLocks noGrp="1"/>
          </p:cNvSpPr>
          <p:nvPr>
            <p:ph sz="quarter" idx="10" hasCustomPrompt="1"/>
          </p:nvPr>
        </p:nvSpPr>
        <p:spPr>
          <a:xfrm>
            <a:off x="522288" y="1404000"/>
            <a:ext cx="3960000"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inhoud 3">
            <a:extLst>
              <a:ext uri="{FF2B5EF4-FFF2-40B4-BE49-F238E27FC236}">
                <a16:creationId xmlns:a16="http://schemas.microsoft.com/office/drawing/2014/main" id="{C42F592C-1358-8385-9C45-141E2C8CAEFD}"/>
              </a:ext>
            </a:extLst>
          </p:cNvPr>
          <p:cNvSpPr>
            <a:spLocks noGrp="1"/>
          </p:cNvSpPr>
          <p:nvPr>
            <p:ph sz="quarter" idx="11" hasCustomPrompt="1"/>
          </p:nvPr>
        </p:nvSpPr>
        <p:spPr>
          <a:xfrm>
            <a:off x="4698665" y="1404000"/>
            <a:ext cx="39600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2C84B829-655F-0DE6-1BCB-143B4DFB0310}"/>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3A9041E8-3E5A-8096-858D-6AC62EE507FD}"/>
              </a:ext>
            </a:extLst>
          </p:cNvPr>
          <p:cNvSpPr>
            <a:spLocks noGrp="1"/>
          </p:cNvSpPr>
          <p:nvPr>
            <p:ph type="title" hasCustomPrompt="1"/>
          </p:nvPr>
        </p:nvSpPr>
        <p:spPr/>
        <p:txBody>
          <a:bodyPr/>
          <a:lstStyle>
            <a:lvl1pPr>
              <a:defRPr>
                <a:solidFill>
                  <a:schemeClr val="accent2"/>
                </a:solidFill>
              </a:defRPr>
            </a:lvl1pPr>
          </a:lstStyle>
          <a:p>
            <a:r>
              <a:rPr lang="nl-NL" dirty="0"/>
              <a:t>Klik om te bewerken</a:t>
            </a:r>
            <a:endParaRPr lang="nl-BE" dirty="0"/>
          </a:p>
        </p:txBody>
      </p:sp>
    </p:spTree>
    <p:extLst>
      <p:ext uri="{BB962C8B-B14F-4D97-AF65-F5344CB8AC3E}">
        <p14:creationId xmlns:p14="http://schemas.microsoft.com/office/powerpoint/2010/main" val="4071518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houd_titel en kolom_blauwpatroon">
    <p:bg>
      <p:bgPr>
        <a:solidFill>
          <a:schemeClr val="bg1"/>
        </a:solidFill>
        <a:effectLst/>
      </p:bgPr>
    </p:bg>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C42F592C-1358-8385-9C45-141E2C8CAEFD}"/>
              </a:ext>
            </a:extLst>
          </p:cNvPr>
          <p:cNvSpPr>
            <a:spLocks noGrp="1"/>
          </p:cNvSpPr>
          <p:nvPr>
            <p:ph sz="quarter" idx="11" hasCustomPrompt="1"/>
          </p:nvPr>
        </p:nvSpPr>
        <p:spPr>
          <a:xfrm>
            <a:off x="4698665" y="807720"/>
            <a:ext cx="3960000" cy="381438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2C84B829-655F-0DE6-1BCB-143B4DFB0310}"/>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7" name="Titel 6">
            <a:extLst>
              <a:ext uri="{FF2B5EF4-FFF2-40B4-BE49-F238E27FC236}">
                <a16:creationId xmlns:a16="http://schemas.microsoft.com/office/drawing/2014/main" id="{D9375713-0BD4-DB58-E0BF-23E8DB62932D}"/>
              </a:ext>
            </a:extLst>
          </p:cNvPr>
          <p:cNvSpPr>
            <a:spLocks noGrp="1"/>
          </p:cNvSpPr>
          <p:nvPr>
            <p:ph type="title" hasCustomPrompt="1"/>
          </p:nvPr>
        </p:nvSpPr>
        <p:spPr>
          <a:xfrm>
            <a:off x="522000" y="616425"/>
            <a:ext cx="3960000" cy="4005675"/>
          </a:xfrm>
        </p:spPr>
        <p:txBody>
          <a:bodyPr anchor="ctr"/>
          <a:lstStyle>
            <a:lvl1pPr>
              <a:defRPr sz="5400" b="0" baseline="0"/>
            </a:lvl1pPr>
          </a:lstStyle>
          <a:p>
            <a:r>
              <a:rPr lang="nl-NL" dirty="0"/>
              <a:t>Klik om te bewerken</a:t>
            </a:r>
            <a:endParaRPr lang="nl-BE" dirty="0"/>
          </a:p>
        </p:txBody>
      </p:sp>
    </p:spTree>
    <p:extLst>
      <p:ext uri="{BB962C8B-B14F-4D97-AF65-F5344CB8AC3E}">
        <p14:creationId xmlns:p14="http://schemas.microsoft.com/office/powerpoint/2010/main" val="2921793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_tekst_groenpatroon">
    <p:spTree>
      <p:nvGrpSpPr>
        <p:cNvPr id="1" name=""/>
        <p:cNvGrpSpPr/>
        <p:nvPr/>
      </p:nvGrpSpPr>
      <p:grpSpPr>
        <a:xfrm>
          <a:off x="0" y="0"/>
          <a:ext cx="0" cy="0"/>
          <a:chOff x="0" y="0"/>
          <a:chExt cx="0" cy="0"/>
        </a:xfrm>
      </p:grpSpPr>
      <p:pic>
        <p:nvPicPr>
          <p:cNvPr id="3" name="Tijdelijke aanduiding voor afbeelding 17" descr="Afbeelding met binnen, hek&#10;&#10;Automatisch gegenereerde beschrijving">
            <a:extLst>
              <a:ext uri="{FF2B5EF4-FFF2-40B4-BE49-F238E27FC236}">
                <a16:creationId xmlns:a16="http://schemas.microsoft.com/office/drawing/2014/main" id="{5E3E82E9-2B54-87DC-8F9E-668C02818D14}"/>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E5405797-A25D-0965-5FCA-A3D84DD0CC6F}"/>
              </a:ext>
            </a:extLst>
          </p:cNvPr>
          <p:cNvSpPr>
            <a:spLocks noGrp="1"/>
          </p:cNvSpPr>
          <p:nvPr>
            <p:ph type="title" hasCustomPrompt="1"/>
          </p:nvPr>
        </p:nvSpPr>
        <p:spPr/>
        <p:txBody>
          <a:bodyPr/>
          <a:lstStyle>
            <a:lvl1pPr>
              <a:defRPr>
                <a:solidFill>
                  <a:schemeClr val="accent1"/>
                </a:solidFill>
              </a:defRPr>
            </a:lvl1pPr>
          </a:lstStyle>
          <a:p>
            <a:r>
              <a:rPr lang="nl-NL" dirty="0"/>
              <a:t>Klik om te bewerken</a:t>
            </a:r>
            <a:endParaRPr lang="nl-BE" dirty="0"/>
          </a:p>
        </p:txBody>
      </p:sp>
      <p:sp>
        <p:nvSpPr>
          <p:cNvPr id="4" name="Tijdelijke aanduiding voor tekst 3">
            <a:extLst>
              <a:ext uri="{FF2B5EF4-FFF2-40B4-BE49-F238E27FC236}">
                <a16:creationId xmlns:a16="http://schemas.microsoft.com/office/drawing/2014/main" id="{A3D688A1-971B-0DCD-A4ED-21E579E9DC6F}"/>
              </a:ext>
            </a:extLst>
          </p:cNvPr>
          <p:cNvSpPr>
            <a:spLocks noGrp="1"/>
          </p:cNvSpPr>
          <p:nvPr>
            <p:ph type="body" sz="quarter" idx="10" hasCustomPrompt="1"/>
          </p:nvPr>
        </p:nvSpPr>
        <p:spPr>
          <a:xfrm>
            <a:off x="522000" y="1404000"/>
            <a:ext cx="8136665"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59656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_blauw_3">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8000" y="1142126"/>
            <a:ext cx="7912801" cy="2863344"/>
          </a:xfrm>
        </p:spPr>
        <p:txBody>
          <a:bodyPr anchor="ctr" anchorCtr="0"/>
          <a:lstStyle>
            <a:lvl1pPr>
              <a:lnSpc>
                <a:spcPct val="100000"/>
              </a:lnSpc>
              <a:defRPr sz="6000">
                <a:solidFill>
                  <a:schemeClr val="accent6"/>
                </a:solidFill>
              </a:defRPr>
            </a:lvl1pPr>
          </a:lstStyle>
          <a:p>
            <a:r>
              <a:rPr lang="nl-NL" dirty="0"/>
              <a:t>KLIK OM TE BEWERKEN</a:t>
            </a:r>
            <a:endParaRPr lang="nl-BE" dirty="0"/>
          </a:p>
        </p:txBody>
      </p:sp>
    </p:spTree>
    <p:extLst>
      <p:ext uri="{BB962C8B-B14F-4D97-AF65-F5344CB8AC3E}">
        <p14:creationId xmlns:p14="http://schemas.microsoft.com/office/powerpoint/2010/main" val="2278108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_tekst kleine afbeelding_groenpatroon">
    <p:spTree>
      <p:nvGrpSpPr>
        <p:cNvPr id="1" name=""/>
        <p:cNvGrpSpPr/>
        <p:nvPr/>
      </p:nvGrpSpPr>
      <p:grpSpPr>
        <a:xfrm>
          <a:off x="0" y="0"/>
          <a:ext cx="0" cy="0"/>
          <a:chOff x="0" y="0"/>
          <a:chExt cx="0" cy="0"/>
        </a:xfrm>
      </p:grpSpPr>
      <p:pic>
        <p:nvPicPr>
          <p:cNvPr id="3" name="Tijdelijke aanduiding voor afbeelding 17" descr="Afbeelding met binnen, hek&#10;&#10;Automatisch gegenereerde beschrijving">
            <a:extLst>
              <a:ext uri="{FF2B5EF4-FFF2-40B4-BE49-F238E27FC236}">
                <a16:creationId xmlns:a16="http://schemas.microsoft.com/office/drawing/2014/main" id="{B42A5A11-AB86-9757-58FB-7108BCBEB093}"/>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47052009-0BFB-C4CA-402B-50EE0B4B9594}"/>
              </a:ext>
            </a:extLst>
          </p:cNvPr>
          <p:cNvSpPr>
            <a:spLocks noGrp="1"/>
          </p:cNvSpPr>
          <p:nvPr>
            <p:ph type="title" hasCustomPrompt="1"/>
          </p:nvPr>
        </p:nvSpPr>
        <p:spPr/>
        <p:txBody>
          <a:bodyPr/>
          <a:lstStyle>
            <a:lvl1pPr>
              <a:defRPr>
                <a:solidFill>
                  <a:schemeClr val="accent1"/>
                </a:solidFill>
              </a:defRPr>
            </a:lvl1pPr>
          </a:lstStyle>
          <a:p>
            <a:r>
              <a:rPr lang="nl-NL" dirty="0"/>
              <a:t>Klik om te bewerken</a:t>
            </a:r>
            <a:endParaRPr lang="nl-BE" dirty="0"/>
          </a:p>
        </p:txBody>
      </p:sp>
      <p:sp>
        <p:nvSpPr>
          <p:cNvPr id="6" name="Tijdelijke aanduiding voor tekst 5">
            <a:extLst>
              <a:ext uri="{FF2B5EF4-FFF2-40B4-BE49-F238E27FC236}">
                <a16:creationId xmlns:a16="http://schemas.microsoft.com/office/drawing/2014/main" id="{5EE3E193-F039-8366-2906-7DD35998157D}"/>
              </a:ext>
            </a:extLst>
          </p:cNvPr>
          <p:cNvSpPr>
            <a:spLocks noGrp="1"/>
          </p:cNvSpPr>
          <p:nvPr>
            <p:ph type="body" sz="quarter" idx="10" hasCustomPrompt="1"/>
          </p:nvPr>
        </p:nvSpPr>
        <p:spPr>
          <a:xfrm>
            <a:off x="521999" y="1404000"/>
            <a:ext cx="5799425"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jdelijke aanduiding voor afbeelding 7">
            <a:extLst>
              <a:ext uri="{FF2B5EF4-FFF2-40B4-BE49-F238E27FC236}">
                <a16:creationId xmlns:a16="http://schemas.microsoft.com/office/drawing/2014/main" id="{9961BA5D-8766-EAB5-0AEF-9D7AB87DD578}"/>
              </a:ext>
            </a:extLst>
          </p:cNvPr>
          <p:cNvSpPr>
            <a:spLocks noGrp="1"/>
          </p:cNvSpPr>
          <p:nvPr>
            <p:ph type="pic" sz="quarter" idx="11"/>
          </p:nvPr>
        </p:nvSpPr>
        <p:spPr>
          <a:xfrm>
            <a:off x="6467476" y="1404000"/>
            <a:ext cx="2191190" cy="3276000"/>
          </a:xfrm>
        </p:spPr>
        <p:txBody>
          <a:bodyPr/>
          <a:lstStyle/>
          <a:p>
            <a:endParaRPr lang="nl-BE"/>
          </a:p>
        </p:txBody>
      </p:sp>
    </p:spTree>
    <p:extLst>
      <p:ext uri="{BB962C8B-B14F-4D97-AF65-F5344CB8AC3E}">
        <p14:creationId xmlns:p14="http://schemas.microsoft.com/office/powerpoint/2010/main" val="3696793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_tekst grote afbeelding_groenpatroon">
    <p:spTree>
      <p:nvGrpSpPr>
        <p:cNvPr id="1" name=""/>
        <p:cNvGrpSpPr/>
        <p:nvPr/>
      </p:nvGrpSpPr>
      <p:grpSpPr>
        <a:xfrm>
          <a:off x="0" y="0"/>
          <a:ext cx="0" cy="0"/>
          <a:chOff x="0" y="0"/>
          <a:chExt cx="0" cy="0"/>
        </a:xfrm>
      </p:grpSpPr>
      <p:pic>
        <p:nvPicPr>
          <p:cNvPr id="3" name="Tijdelijke aanduiding voor afbeelding 17" descr="Afbeelding met binnen, hek&#10;&#10;Automatisch gegenereerde beschrijving">
            <a:extLst>
              <a:ext uri="{FF2B5EF4-FFF2-40B4-BE49-F238E27FC236}">
                <a16:creationId xmlns:a16="http://schemas.microsoft.com/office/drawing/2014/main" id="{0EB1954D-B1D1-66DF-54C0-9FF6E250ADF2}"/>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BBCD5E23-E413-E3BE-B86D-6475F6A6E79C}"/>
              </a:ext>
            </a:extLst>
          </p:cNvPr>
          <p:cNvSpPr>
            <a:spLocks noGrp="1"/>
          </p:cNvSpPr>
          <p:nvPr>
            <p:ph type="title" hasCustomPrompt="1"/>
          </p:nvPr>
        </p:nvSpPr>
        <p:spPr>
          <a:xfrm>
            <a:off x="522000" y="521200"/>
            <a:ext cx="4291300" cy="792000"/>
          </a:xfrm>
        </p:spPr>
        <p:txBody>
          <a:bodyPr/>
          <a:lstStyle>
            <a:lvl1pPr>
              <a:defRPr>
                <a:solidFill>
                  <a:schemeClr val="accent1"/>
                </a:solidFill>
              </a:defRPr>
            </a:lvl1pPr>
          </a:lstStyle>
          <a:p>
            <a:r>
              <a:rPr lang="nl-NL" dirty="0"/>
              <a:t>Klik om te bewerken</a:t>
            </a:r>
            <a:endParaRPr lang="nl-BE" dirty="0"/>
          </a:p>
        </p:txBody>
      </p:sp>
      <p:sp>
        <p:nvSpPr>
          <p:cNvPr id="6" name="Tijdelijke aanduiding voor afbeelding 5">
            <a:extLst>
              <a:ext uri="{FF2B5EF4-FFF2-40B4-BE49-F238E27FC236}">
                <a16:creationId xmlns:a16="http://schemas.microsoft.com/office/drawing/2014/main" id="{62237D8A-EB00-C135-48F0-753E2496EBCC}"/>
              </a:ext>
            </a:extLst>
          </p:cNvPr>
          <p:cNvSpPr>
            <a:spLocks noGrp="1"/>
          </p:cNvSpPr>
          <p:nvPr>
            <p:ph type="pic" sz="quarter" idx="11"/>
          </p:nvPr>
        </p:nvSpPr>
        <p:spPr>
          <a:xfrm>
            <a:off x="4978400" y="901700"/>
            <a:ext cx="3679825" cy="3778300"/>
          </a:xfrm>
        </p:spPr>
        <p:txBody>
          <a:bodyPr/>
          <a:lstStyle/>
          <a:p>
            <a:endParaRPr lang="nl-BE"/>
          </a:p>
        </p:txBody>
      </p:sp>
      <p:sp>
        <p:nvSpPr>
          <p:cNvPr id="8" name="Tijdelijke aanduiding voor inhoud 7">
            <a:extLst>
              <a:ext uri="{FF2B5EF4-FFF2-40B4-BE49-F238E27FC236}">
                <a16:creationId xmlns:a16="http://schemas.microsoft.com/office/drawing/2014/main" id="{E27FFE16-6221-6BA8-3071-CD694B6C04DD}"/>
              </a:ext>
            </a:extLst>
          </p:cNvPr>
          <p:cNvSpPr>
            <a:spLocks noGrp="1"/>
          </p:cNvSpPr>
          <p:nvPr>
            <p:ph sz="quarter" idx="12" hasCustomPrompt="1"/>
          </p:nvPr>
        </p:nvSpPr>
        <p:spPr>
          <a:xfrm>
            <a:off x="522000" y="1404000"/>
            <a:ext cx="42913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621965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oud_twee kolommen_groenpatroon">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FE9064C-3FF6-F5F5-7A02-3A7FE8185876}"/>
              </a:ext>
            </a:extLst>
          </p:cNvPr>
          <p:cNvSpPr>
            <a:spLocks noGrp="1"/>
          </p:cNvSpPr>
          <p:nvPr>
            <p:ph sz="quarter" idx="10" hasCustomPrompt="1"/>
          </p:nvPr>
        </p:nvSpPr>
        <p:spPr>
          <a:xfrm>
            <a:off x="522288" y="1404000"/>
            <a:ext cx="3960000"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inhoud 3">
            <a:extLst>
              <a:ext uri="{FF2B5EF4-FFF2-40B4-BE49-F238E27FC236}">
                <a16:creationId xmlns:a16="http://schemas.microsoft.com/office/drawing/2014/main" id="{C42F592C-1358-8385-9C45-141E2C8CAEFD}"/>
              </a:ext>
            </a:extLst>
          </p:cNvPr>
          <p:cNvSpPr>
            <a:spLocks noGrp="1"/>
          </p:cNvSpPr>
          <p:nvPr>
            <p:ph sz="quarter" idx="11" hasCustomPrompt="1"/>
          </p:nvPr>
        </p:nvSpPr>
        <p:spPr>
          <a:xfrm>
            <a:off x="4698665" y="1404000"/>
            <a:ext cx="39600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3" name="Tijdelijke aanduiding voor afbeelding 17" descr="Afbeelding met binnen, hek&#10;&#10;Automatisch gegenereerde beschrijving">
            <a:extLst>
              <a:ext uri="{FF2B5EF4-FFF2-40B4-BE49-F238E27FC236}">
                <a16:creationId xmlns:a16="http://schemas.microsoft.com/office/drawing/2014/main" id="{234B6996-4443-F017-3AE7-7207A573D0CE}"/>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3A9041E8-3E5A-8096-858D-6AC62EE507FD}"/>
              </a:ext>
            </a:extLst>
          </p:cNvPr>
          <p:cNvSpPr>
            <a:spLocks noGrp="1"/>
          </p:cNvSpPr>
          <p:nvPr>
            <p:ph type="title" hasCustomPrompt="1"/>
          </p:nvPr>
        </p:nvSpPr>
        <p:spPr/>
        <p:txBody>
          <a:bodyPr/>
          <a:lstStyle>
            <a:lvl1pPr>
              <a:defRPr>
                <a:solidFill>
                  <a:schemeClr val="accent1"/>
                </a:solidFill>
              </a:defRPr>
            </a:lvl1pPr>
          </a:lstStyle>
          <a:p>
            <a:r>
              <a:rPr lang="nl-NL" dirty="0"/>
              <a:t>Klik om te bewerken</a:t>
            </a:r>
            <a:endParaRPr lang="nl-BE" dirty="0"/>
          </a:p>
        </p:txBody>
      </p:sp>
    </p:spTree>
    <p:extLst>
      <p:ext uri="{BB962C8B-B14F-4D97-AF65-F5344CB8AC3E}">
        <p14:creationId xmlns:p14="http://schemas.microsoft.com/office/powerpoint/2010/main" val="2340346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oud_titel en kolom_groenpatroon">
    <p:bg>
      <p:bgPr>
        <a:solidFill>
          <a:schemeClr val="bg1"/>
        </a:solidFill>
        <a:effectLst/>
      </p:bgPr>
    </p:bg>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C42F592C-1358-8385-9C45-141E2C8CAEFD}"/>
              </a:ext>
            </a:extLst>
          </p:cNvPr>
          <p:cNvSpPr>
            <a:spLocks noGrp="1"/>
          </p:cNvSpPr>
          <p:nvPr>
            <p:ph sz="quarter" idx="11" hasCustomPrompt="1"/>
          </p:nvPr>
        </p:nvSpPr>
        <p:spPr>
          <a:xfrm>
            <a:off x="4698665" y="807720"/>
            <a:ext cx="3960000" cy="381438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2C84B829-655F-0DE6-1BCB-143B4DFB0310}"/>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6">
            <a:extLst>
              <a:ext uri="{FF2B5EF4-FFF2-40B4-BE49-F238E27FC236}">
                <a16:creationId xmlns:a16="http://schemas.microsoft.com/office/drawing/2014/main" id="{AD1B446C-DC62-9FB3-A2AB-DC148E6C8273}"/>
              </a:ext>
            </a:extLst>
          </p:cNvPr>
          <p:cNvSpPr>
            <a:spLocks noGrp="1"/>
          </p:cNvSpPr>
          <p:nvPr>
            <p:ph type="title" hasCustomPrompt="1"/>
          </p:nvPr>
        </p:nvSpPr>
        <p:spPr>
          <a:xfrm>
            <a:off x="522000" y="616425"/>
            <a:ext cx="3960000" cy="4005675"/>
          </a:xfrm>
        </p:spPr>
        <p:txBody>
          <a:bodyPr anchor="ctr"/>
          <a:lstStyle>
            <a:lvl1pPr>
              <a:defRPr sz="5400" b="0" baseline="0">
                <a:solidFill>
                  <a:schemeClr val="accent1"/>
                </a:solidFill>
              </a:defRPr>
            </a:lvl1pPr>
          </a:lstStyle>
          <a:p>
            <a:r>
              <a:rPr lang="nl-NL" dirty="0"/>
              <a:t>Klik om te bewerken</a:t>
            </a:r>
            <a:endParaRPr lang="nl-BE" dirty="0"/>
          </a:p>
        </p:txBody>
      </p:sp>
    </p:spTree>
    <p:extLst>
      <p:ext uri="{BB962C8B-B14F-4D97-AF65-F5344CB8AC3E}">
        <p14:creationId xmlns:p14="http://schemas.microsoft.com/office/powerpoint/2010/main" val="122296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oud_tekst_oranjepatroon">
    <p:spTree>
      <p:nvGrpSpPr>
        <p:cNvPr id="1" name=""/>
        <p:cNvGrpSpPr/>
        <p:nvPr/>
      </p:nvGrpSpPr>
      <p:grpSpPr>
        <a:xfrm>
          <a:off x="0" y="0"/>
          <a:ext cx="0" cy="0"/>
          <a:chOff x="0" y="0"/>
          <a:chExt cx="0" cy="0"/>
        </a:xfrm>
      </p:grpSpPr>
      <p:pic>
        <p:nvPicPr>
          <p:cNvPr id="5" name="Tijdelijke aanduiding voor afbeelding 17" descr="Afbeelding met binnen, hek&#10;&#10;Automatisch gegenereerde beschrijving">
            <a:extLst>
              <a:ext uri="{FF2B5EF4-FFF2-40B4-BE49-F238E27FC236}">
                <a16:creationId xmlns:a16="http://schemas.microsoft.com/office/drawing/2014/main" id="{4583E9AF-989F-5BE4-E3E1-D5936BCEB520}"/>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E5405797-A25D-0965-5FCA-A3D84DD0CC6F}"/>
              </a:ext>
            </a:extLst>
          </p:cNvPr>
          <p:cNvSpPr>
            <a:spLocks noGrp="1"/>
          </p:cNvSpPr>
          <p:nvPr>
            <p:ph type="title" hasCustomPrompt="1"/>
          </p:nvPr>
        </p:nvSpPr>
        <p:spPr/>
        <p:txBody>
          <a:bodyPr/>
          <a:lstStyle>
            <a:lvl1pPr>
              <a:defRPr>
                <a:solidFill>
                  <a:schemeClr val="accent1"/>
                </a:solidFill>
              </a:defRPr>
            </a:lvl1pPr>
          </a:lstStyle>
          <a:p>
            <a:r>
              <a:rPr lang="nl-NL" dirty="0"/>
              <a:t>Klik om te bewerken</a:t>
            </a:r>
            <a:endParaRPr lang="nl-BE" dirty="0"/>
          </a:p>
        </p:txBody>
      </p:sp>
      <p:sp>
        <p:nvSpPr>
          <p:cNvPr id="4" name="Tijdelijke aanduiding voor tekst 3">
            <a:extLst>
              <a:ext uri="{FF2B5EF4-FFF2-40B4-BE49-F238E27FC236}">
                <a16:creationId xmlns:a16="http://schemas.microsoft.com/office/drawing/2014/main" id="{A3D688A1-971B-0DCD-A4ED-21E579E9DC6F}"/>
              </a:ext>
            </a:extLst>
          </p:cNvPr>
          <p:cNvSpPr>
            <a:spLocks noGrp="1"/>
          </p:cNvSpPr>
          <p:nvPr>
            <p:ph type="body" sz="quarter" idx="10" hasCustomPrompt="1"/>
          </p:nvPr>
        </p:nvSpPr>
        <p:spPr>
          <a:xfrm>
            <a:off x="522000" y="1404000"/>
            <a:ext cx="8136665"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357800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oud_tekst kleine afbeelding_oranjepatroon">
    <p:spTree>
      <p:nvGrpSpPr>
        <p:cNvPr id="1" name=""/>
        <p:cNvGrpSpPr/>
        <p:nvPr/>
      </p:nvGrpSpPr>
      <p:grpSpPr>
        <a:xfrm>
          <a:off x="0" y="0"/>
          <a:ext cx="0" cy="0"/>
          <a:chOff x="0" y="0"/>
          <a:chExt cx="0" cy="0"/>
        </a:xfrm>
      </p:grpSpPr>
      <p:pic>
        <p:nvPicPr>
          <p:cNvPr id="3" name="Tijdelijke aanduiding voor afbeelding 17" descr="Afbeelding met binnen, hek&#10;&#10;Automatisch gegenereerde beschrijving">
            <a:extLst>
              <a:ext uri="{FF2B5EF4-FFF2-40B4-BE49-F238E27FC236}">
                <a16:creationId xmlns:a16="http://schemas.microsoft.com/office/drawing/2014/main" id="{B42A5A11-AB86-9757-58FB-7108BCBEB093}"/>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47052009-0BFB-C4CA-402B-50EE0B4B9594}"/>
              </a:ext>
            </a:extLst>
          </p:cNvPr>
          <p:cNvSpPr>
            <a:spLocks noGrp="1"/>
          </p:cNvSpPr>
          <p:nvPr>
            <p:ph type="title" hasCustomPrompt="1"/>
          </p:nvPr>
        </p:nvSpPr>
        <p:spPr/>
        <p:txBody>
          <a:bodyPr/>
          <a:lstStyle>
            <a:lvl1pPr>
              <a:defRPr>
                <a:solidFill>
                  <a:schemeClr val="accent1"/>
                </a:solidFill>
              </a:defRPr>
            </a:lvl1pPr>
          </a:lstStyle>
          <a:p>
            <a:r>
              <a:rPr lang="nl-NL" dirty="0"/>
              <a:t>Klik om te bewerken</a:t>
            </a:r>
            <a:endParaRPr lang="nl-BE" dirty="0"/>
          </a:p>
        </p:txBody>
      </p:sp>
      <p:sp>
        <p:nvSpPr>
          <p:cNvPr id="6" name="Tijdelijke aanduiding voor tekst 5">
            <a:extLst>
              <a:ext uri="{FF2B5EF4-FFF2-40B4-BE49-F238E27FC236}">
                <a16:creationId xmlns:a16="http://schemas.microsoft.com/office/drawing/2014/main" id="{5EE3E193-F039-8366-2906-7DD35998157D}"/>
              </a:ext>
            </a:extLst>
          </p:cNvPr>
          <p:cNvSpPr>
            <a:spLocks noGrp="1"/>
          </p:cNvSpPr>
          <p:nvPr>
            <p:ph type="body" sz="quarter" idx="10" hasCustomPrompt="1"/>
          </p:nvPr>
        </p:nvSpPr>
        <p:spPr>
          <a:xfrm>
            <a:off x="521999" y="1404000"/>
            <a:ext cx="5799425"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jdelijke aanduiding voor afbeelding 7">
            <a:extLst>
              <a:ext uri="{FF2B5EF4-FFF2-40B4-BE49-F238E27FC236}">
                <a16:creationId xmlns:a16="http://schemas.microsoft.com/office/drawing/2014/main" id="{9961BA5D-8766-EAB5-0AEF-9D7AB87DD578}"/>
              </a:ext>
            </a:extLst>
          </p:cNvPr>
          <p:cNvSpPr>
            <a:spLocks noGrp="1"/>
          </p:cNvSpPr>
          <p:nvPr>
            <p:ph type="pic" sz="quarter" idx="11"/>
          </p:nvPr>
        </p:nvSpPr>
        <p:spPr>
          <a:xfrm>
            <a:off x="6467476" y="1404000"/>
            <a:ext cx="2191190" cy="3276000"/>
          </a:xfrm>
        </p:spPr>
        <p:txBody>
          <a:bodyPr/>
          <a:lstStyle/>
          <a:p>
            <a:endParaRPr lang="nl-BE"/>
          </a:p>
        </p:txBody>
      </p:sp>
    </p:spTree>
    <p:extLst>
      <p:ext uri="{BB962C8B-B14F-4D97-AF65-F5344CB8AC3E}">
        <p14:creationId xmlns:p14="http://schemas.microsoft.com/office/powerpoint/2010/main" val="3988492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oud_tekst grote afbeelding_oranjepatroon">
    <p:spTree>
      <p:nvGrpSpPr>
        <p:cNvPr id="1" name=""/>
        <p:cNvGrpSpPr/>
        <p:nvPr/>
      </p:nvGrpSpPr>
      <p:grpSpPr>
        <a:xfrm>
          <a:off x="0" y="0"/>
          <a:ext cx="0" cy="0"/>
          <a:chOff x="0" y="0"/>
          <a:chExt cx="0" cy="0"/>
        </a:xfrm>
      </p:grpSpPr>
      <p:pic>
        <p:nvPicPr>
          <p:cNvPr id="4" name="Tijdelijke aanduiding voor afbeelding 17" descr="Afbeelding met binnen, hek&#10;&#10;Automatisch gegenereerde beschrijving">
            <a:extLst>
              <a:ext uri="{FF2B5EF4-FFF2-40B4-BE49-F238E27FC236}">
                <a16:creationId xmlns:a16="http://schemas.microsoft.com/office/drawing/2014/main" id="{E7DBADA8-508C-E4D1-7D66-A073B6773539}"/>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BBCD5E23-E413-E3BE-B86D-6475F6A6E79C}"/>
              </a:ext>
            </a:extLst>
          </p:cNvPr>
          <p:cNvSpPr>
            <a:spLocks noGrp="1"/>
          </p:cNvSpPr>
          <p:nvPr>
            <p:ph type="title" hasCustomPrompt="1"/>
          </p:nvPr>
        </p:nvSpPr>
        <p:spPr>
          <a:xfrm>
            <a:off x="522000" y="521200"/>
            <a:ext cx="4291300" cy="792000"/>
          </a:xfrm>
        </p:spPr>
        <p:txBody>
          <a:bodyPr/>
          <a:lstStyle>
            <a:lvl1pPr>
              <a:defRPr>
                <a:solidFill>
                  <a:schemeClr val="accent1"/>
                </a:solidFill>
              </a:defRPr>
            </a:lvl1pPr>
          </a:lstStyle>
          <a:p>
            <a:r>
              <a:rPr lang="nl-NL" dirty="0"/>
              <a:t>Klik om te bewerken</a:t>
            </a:r>
            <a:endParaRPr lang="nl-BE" dirty="0"/>
          </a:p>
        </p:txBody>
      </p:sp>
      <p:sp>
        <p:nvSpPr>
          <p:cNvPr id="6" name="Tijdelijke aanduiding voor afbeelding 5">
            <a:extLst>
              <a:ext uri="{FF2B5EF4-FFF2-40B4-BE49-F238E27FC236}">
                <a16:creationId xmlns:a16="http://schemas.microsoft.com/office/drawing/2014/main" id="{62237D8A-EB00-C135-48F0-753E2496EBCC}"/>
              </a:ext>
            </a:extLst>
          </p:cNvPr>
          <p:cNvSpPr>
            <a:spLocks noGrp="1"/>
          </p:cNvSpPr>
          <p:nvPr>
            <p:ph type="pic" sz="quarter" idx="11"/>
          </p:nvPr>
        </p:nvSpPr>
        <p:spPr>
          <a:xfrm>
            <a:off x="4978400" y="901700"/>
            <a:ext cx="3679825" cy="3778300"/>
          </a:xfrm>
        </p:spPr>
        <p:txBody>
          <a:bodyPr/>
          <a:lstStyle/>
          <a:p>
            <a:endParaRPr lang="nl-BE"/>
          </a:p>
        </p:txBody>
      </p:sp>
      <p:sp>
        <p:nvSpPr>
          <p:cNvPr id="8" name="Tijdelijke aanduiding voor inhoud 7">
            <a:extLst>
              <a:ext uri="{FF2B5EF4-FFF2-40B4-BE49-F238E27FC236}">
                <a16:creationId xmlns:a16="http://schemas.microsoft.com/office/drawing/2014/main" id="{E27FFE16-6221-6BA8-3071-CD694B6C04DD}"/>
              </a:ext>
            </a:extLst>
          </p:cNvPr>
          <p:cNvSpPr>
            <a:spLocks noGrp="1"/>
          </p:cNvSpPr>
          <p:nvPr>
            <p:ph sz="quarter" idx="12" hasCustomPrompt="1"/>
          </p:nvPr>
        </p:nvSpPr>
        <p:spPr>
          <a:xfrm>
            <a:off x="522000" y="1404000"/>
            <a:ext cx="42913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8792357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houd_twee kolommen_oranjepatroon">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FE9064C-3FF6-F5F5-7A02-3A7FE8185876}"/>
              </a:ext>
            </a:extLst>
          </p:cNvPr>
          <p:cNvSpPr>
            <a:spLocks noGrp="1"/>
          </p:cNvSpPr>
          <p:nvPr>
            <p:ph sz="quarter" idx="10" hasCustomPrompt="1"/>
          </p:nvPr>
        </p:nvSpPr>
        <p:spPr>
          <a:xfrm>
            <a:off x="522288" y="1404000"/>
            <a:ext cx="3960000" cy="3276000"/>
          </a:xfrm>
        </p:spPr>
        <p:txBody>
          <a:bodyPr/>
          <a:lstStyle>
            <a:lvl1pPr>
              <a:defRPr/>
            </a:lvl1p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inhoud 3">
            <a:extLst>
              <a:ext uri="{FF2B5EF4-FFF2-40B4-BE49-F238E27FC236}">
                <a16:creationId xmlns:a16="http://schemas.microsoft.com/office/drawing/2014/main" id="{C42F592C-1358-8385-9C45-141E2C8CAEFD}"/>
              </a:ext>
            </a:extLst>
          </p:cNvPr>
          <p:cNvSpPr>
            <a:spLocks noGrp="1"/>
          </p:cNvSpPr>
          <p:nvPr>
            <p:ph sz="quarter" idx="11" hasCustomPrompt="1"/>
          </p:nvPr>
        </p:nvSpPr>
        <p:spPr>
          <a:xfrm>
            <a:off x="4698665" y="1404000"/>
            <a:ext cx="3960000" cy="327600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2C84B829-655F-0DE6-1BCB-143B4DFB0310}"/>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1">
            <a:extLst>
              <a:ext uri="{FF2B5EF4-FFF2-40B4-BE49-F238E27FC236}">
                <a16:creationId xmlns:a16="http://schemas.microsoft.com/office/drawing/2014/main" id="{3A9041E8-3E5A-8096-858D-6AC62EE507FD}"/>
              </a:ext>
            </a:extLst>
          </p:cNvPr>
          <p:cNvSpPr>
            <a:spLocks noGrp="1"/>
          </p:cNvSpPr>
          <p:nvPr>
            <p:ph type="title" hasCustomPrompt="1"/>
          </p:nvPr>
        </p:nvSpPr>
        <p:spPr/>
        <p:txBody>
          <a:bodyPr/>
          <a:lstStyle>
            <a:lvl1pPr>
              <a:defRPr>
                <a:solidFill>
                  <a:schemeClr val="accent1"/>
                </a:solidFill>
              </a:defRPr>
            </a:lvl1pPr>
          </a:lstStyle>
          <a:p>
            <a:r>
              <a:rPr lang="nl-NL" dirty="0"/>
              <a:t>Klik om te bewerken</a:t>
            </a:r>
            <a:endParaRPr lang="nl-BE" dirty="0"/>
          </a:p>
        </p:txBody>
      </p:sp>
    </p:spTree>
    <p:extLst>
      <p:ext uri="{BB962C8B-B14F-4D97-AF65-F5344CB8AC3E}">
        <p14:creationId xmlns:p14="http://schemas.microsoft.com/office/powerpoint/2010/main" val="2789442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houd_titel en kolom_oranjepatroon">
    <p:bg>
      <p:bgPr>
        <a:solidFill>
          <a:schemeClr val="bg1"/>
        </a:solidFill>
        <a:effectLst/>
      </p:bgPr>
    </p:bg>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C42F592C-1358-8385-9C45-141E2C8CAEFD}"/>
              </a:ext>
            </a:extLst>
          </p:cNvPr>
          <p:cNvSpPr>
            <a:spLocks noGrp="1"/>
          </p:cNvSpPr>
          <p:nvPr>
            <p:ph sz="quarter" idx="11" hasCustomPrompt="1"/>
          </p:nvPr>
        </p:nvSpPr>
        <p:spPr>
          <a:xfrm>
            <a:off x="4698665" y="807720"/>
            <a:ext cx="3960000" cy="3814380"/>
          </a:xfrm>
        </p:spPr>
        <p:txBody>
          <a:bodyPr/>
          <a:lstStyle/>
          <a:p>
            <a:pPr lvl="0"/>
            <a:r>
              <a:rPr lang="nl-NL" dirty="0"/>
              <a:t>Klik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2C84B829-655F-0DE6-1BCB-143B4DFB0310}"/>
              </a:ext>
            </a:extLst>
          </p:cNvPr>
          <p:cNvPicPr>
            <a:picLocks noChangeAspect="1"/>
          </p:cNvPicPr>
          <p:nvPr userDrawn="1"/>
        </p:nvPicPr>
        <p:blipFill rotWithShape="1">
          <a:blip r:embed="rId2"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2" name="Titel 6">
            <a:extLst>
              <a:ext uri="{FF2B5EF4-FFF2-40B4-BE49-F238E27FC236}">
                <a16:creationId xmlns:a16="http://schemas.microsoft.com/office/drawing/2014/main" id="{9A8718EA-B85E-3544-0725-3AE37EFE98C2}"/>
              </a:ext>
            </a:extLst>
          </p:cNvPr>
          <p:cNvSpPr>
            <a:spLocks noGrp="1"/>
          </p:cNvSpPr>
          <p:nvPr>
            <p:ph type="title" hasCustomPrompt="1"/>
          </p:nvPr>
        </p:nvSpPr>
        <p:spPr>
          <a:xfrm>
            <a:off x="522000" y="616425"/>
            <a:ext cx="3960000" cy="4005675"/>
          </a:xfrm>
        </p:spPr>
        <p:txBody>
          <a:bodyPr anchor="ctr"/>
          <a:lstStyle>
            <a:lvl1pPr>
              <a:defRPr sz="5400" b="0" baseline="0">
                <a:solidFill>
                  <a:schemeClr val="accent1"/>
                </a:solidFill>
              </a:defRPr>
            </a:lvl1pPr>
          </a:lstStyle>
          <a:p>
            <a:r>
              <a:rPr lang="nl-NL" dirty="0"/>
              <a:t>Klik om te bewerken</a:t>
            </a:r>
            <a:endParaRPr lang="nl-BE" dirty="0"/>
          </a:p>
        </p:txBody>
      </p:sp>
    </p:spTree>
    <p:extLst>
      <p:ext uri="{BB962C8B-B14F-4D97-AF65-F5344CB8AC3E}">
        <p14:creationId xmlns:p14="http://schemas.microsoft.com/office/powerpoint/2010/main" val="585900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rtdia_zonder titel">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298CB805-DA6E-8680-A8AC-73987D4158A8}"/>
              </a:ext>
            </a:extLst>
          </p:cNvPr>
          <p:cNvGrpSpPr/>
          <p:nvPr userDrawn="1"/>
        </p:nvGrpSpPr>
        <p:grpSpPr>
          <a:xfrm>
            <a:off x="0" y="0"/>
            <a:ext cx="8946673" cy="5143500"/>
            <a:chOff x="-8999" y="0"/>
            <a:chExt cx="8946673" cy="5143500"/>
          </a:xfrm>
        </p:grpSpPr>
        <p:sp>
          <p:nvSpPr>
            <p:cNvPr id="11" name="Trapezium 10">
              <a:extLst>
                <a:ext uri="{FF2B5EF4-FFF2-40B4-BE49-F238E27FC236}">
                  <a16:creationId xmlns:a16="http://schemas.microsoft.com/office/drawing/2014/main" id="{AD278589-9439-6C2A-1A57-E88AA34B2EB1}"/>
                </a:ext>
              </a:extLst>
            </p:cNvPr>
            <p:cNvSpPr/>
            <p:nvPr userDrawn="1"/>
          </p:nvSpPr>
          <p:spPr>
            <a:xfrm>
              <a:off x="-8999" y="0"/>
              <a:ext cx="7093610" cy="5143500"/>
            </a:xfrm>
            <a:custGeom>
              <a:avLst/>
              <a:gdLst>
                <a:gd name="connsiteX0" fmla="*/ 0 w 9387840"/>
                <a:gd name="connsiteY0" fmla="*/ 5143500 h 5143500"/>
                <a:gd name="connsiteX1" fmla="*/ 1773530 w 9387840"/>
                <a:gd name="connsiteY1" fmla="*/ 0 h 5143500"/>
                <a:gd name="connsiteX2" fmla="*/ 7614310 w 9387840"/>
                <a:gd name="connsiteY2" fmla="*/ 0 h 5143500"/>
                <a:gd name="connsiteX3" fmla="*/ 9387840 w 9387840"/>
                <a:gd name="connsiteY3" fmla="*/ 5143500 h 5143500"/>
                <a:gd name="connsiteX4" fmla="*/ 0 w 9387840"/>
                <a:gd name="connsiteY4" fmla="*/ 5143500 h 5143500"/>
                <a:gd name="connsiteX0" fmla="*/ 0 w 9387840"/>
                <a:gd name="connsiteY0" fmla="*/ 5143500 h 5143500"/>
                <a:gd name="connsiteX1" fmla="*/ 2294230 w 9387840"/>
                <a:gd name="connsiteY1" fmla="*/ 6350 h 5143500"/>
                <a:gd name="connsiteX2" fmla="*/ 7614310 w 9387840"/>
                <a:gd name="connsiteY2" fmla="*/ 0 h 5143500"/>
                <a:gd name="connsiteX3" fmla="*/ 9387840 w 9387840"/>
                <a:gd name="connsiteY3" fmla="*/ 5143500 h 5143500"/>
                <a:gd name="connsiteX4" fmla="*/ 0 w 9387840"/>
                <a:gd name="connsiteY4" fmla="*/ 5143500 h 5143500"/>
                <a:gd name="connsiteX0" fmla="*/ 4470 w 7093610"/>
                <a:gd name="connsiteY0" fmla="*/ 5137150 h 5143500"/>
                <a:gd name="connsiteX1" fmla="*/ 0 w 7093610"/>
                <a:gd name="connsiteY1" fmla="*/ 6350 h 5143500"/>
                <a:gd name="connsiteX2" fmla="*/ 5320080 w 7093610"/>
                <a:gd name="connsiteY2" fmla="*/ 0 h 5143500"/>
                <a:gd name="connsiteX3" fmla="*/ 7093610 w 7093610"/>
                <a:gd name="connsiteY3" fmla="*/ 5143500 h 5143500"/>
                <a:gd name="connsiteX4" fmla="*/ 4470 w 7093610"/>
                <a:gd name="connsiteY4" fmla="*/ 513715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610" h="5143500">
                  <a:moveTo>
                    <a:pt x="4470" y="5137150"/>
                  </a:moveTo>
                  <a:lnTo>
                    <a:pt x="0" y="6350"/>
                  </a:lnTo>
                  <a:lnTo>
                    <a:pt x="5320080" y="0"/>
                  </a:lnTo>
                  <a:lnTo>
                    <a:pt x="7093610" y="5143500"/>
                  </a:lnTo>
                  <a:lnTo>
                    <a:pt x="4470" y="513715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5" name="Groep 14">
              <a:extLst>
                <a:ext uri="{FF2B5EF4-FFF2-40B4-BE49-F238E27FC236}">
                  <a16:creationId xmlns:a16="http://schemas.microsoft.com/office/drawing/2014/main" id="{B35B1CA2-048E-A256-CD8E-14E679471D99}"/>
                </a:ext>
              </a:extLst>
            </p:cNvPr>
            <p:cNvGrpSpPr/>
            <p:nvPr userDrawn="1"/>
          </p:nvGrpSpPr>
          <p:grpSpPr>
            <a:xfrm>
              <a:off x="1985768" y="1047145"/>
              <a:ext cx="4328789" cy="3049211"/>
              <a:chOff x="1698392" y="970028"/>
              <a:chExt cx="4328789" cy="3049211"/>
            </a:xfrm>
          </p:grpSpPr>
          <p:pic>
            <p:nvPicPr>
              <p:cNvPr id="1026" name="Picture 2">
                <a:extLst>
                  <a:ext uri="{FF2B5EF4-FFF2-40B4-BE49-F238E27FC236}">
                    <a16:creationId xmlns:a16="http://schemas.microsoft.com/office/drawing/2014/main" id="{F7FC9280-A7FE-9877-81A9-3A71B8F42F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59486" y="3195119"/>
                <a:ext cx="1235925" cy="824120"/>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D87468-60F7-6BFC-F6F0-3EC7018FE63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892" b="20904"/>
              <a:stretch/>
            </p:blipFill>
            <p:spPr bwMode="auto">
              <a:xfrm>
                <a:off x="3701571" y="2883819"/>
                <a:ext cx="2003103" cy="964406"/>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A0F7F1-B5F5-CE38-3D7F-5AAD04E9D6D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62902" y="970028"/>
                <a:ext cx="1132509" cy="753611"/>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24C1B16-6F32-5003-6046-85B295E6B08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48434" y="1312445"/>
                <a:ext cx="978747" cy="1468121"/>
              </a:xfrm>
              <a:prstGeom prst="round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9EA3F13-B6B1-EC5D-0D8F-BDFBB8A1357D}"/>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8284" t="2710" b="-1"/>
              <a:stretch/>
            </p:blipFill>
            <p:spPr bwMode="auto">
              <a:xfrm>
                <a:off x="1698392" y="1838325"/>
                <a:ext cx="1897020" cy="1242108"/>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7F3ACE0-500F-D58B-32E0-DA850E9E1C29}"/>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8470" r="13226"/>
              <a:stretch/>
            </p:blipFill>
            <p:spPr bwMode="auto">
              <a:xfrm>
                <a:off x="3701571" y="1226820"/>
                <a:ext cx="1238469" cy="1553746"/>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8">
              <a:duotone>
                <a:prstClr val="black"/>
                <a:schemeClr val="accent3">
                  <a:tint val="45000"/>
                  <a:satMod val="400000"/>
                </a:schemeClr>
              </a:duotone>
            </a:blip>
            <a:stretch>
              <a:fillRect/>
            </a:stretch>
          </p:blipFill>
          <p:spPr>
            <a:xfrm>
              <a:off x="-8999" y="0"/>
              <a:ext cx="2945046" cy="5143500"/>
            </a:xfrm>
            <a:prstGeom prst="rect">
              <a:avLst/>
            </a:prstGeom>
            <a:noFill/>
          </p:spPr>
        </p:pic>
        <p:pic>
          <p:nvPicPr>
            <p:cNvPr id="7" name="Afbeelding 6" descr="Afbeelding met tekst, Lettertype, Graphics, grafische vormgeving&#10;&#10;Door AI gegenereerde inhoud is mogelijk onjuist.">
              <a:extLst>
                <a:ext uri="{FF2B5EF4-FFF2-40B4-BE49-F238E27FC236}">
                  <a16:creationId xmlns:a16="http://schemas.microsoft.com/office/drawing/2014/main" id="{92BBD418-9712-4371-09BC-2832C66F707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0000" y="4390980"/>
              <a:ext cx="1543815" cy="396241"/>
            </a:xfrm>
            <a:prstGeom prst="rect">
              <a:avLst/>
            </a:prstGeom>
          </p:spPr>
        </p:pic>
        <p:pic>
          <p:nvPicPr>
            <p:cNvPr id="2" name="Afbeelding 1">
              <a:extLst>
                <a:ext uri="{FF2B5EF4-FFF2-40B4-BE49-F238E27FC236}">
                  <a16:creationId xmlns:a16="http://schemas.microsoft.com/office/drawing/2014/main" id="{6FB2D2FB-15B0-62BE-DFBA-FF37337203A1}"/>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7125295" y="216000"/>
              <a:ext cx="1795854" cy="701013"/>
            </a:xfrm>
            <a:prstGeom prst="rect">
              <a:avLst/>
            </a:prstGeom>
          </p:spPr>
        </p:pic>
        <p:sp>
          <p:nvSpPr>
            <p:cNvPr id="4" name="Tekstvak 3">
              <a:extLst>
                <a:ext uri="{FF2B5EF4-FFF2-40B4-BE49-F238E27FC236}">
                  <a16:creationId xmlns:a16="http://schemas.microsoft.com/office/drawing/2014/main" id="{7260A6CE-8A17-6613-ADC1-EC7E78886A0E}"/>
                </a:ext>
              </a:extLst>
            </p:cNvPr>
            <p:cNvSpPr txBox="1"/>
            <p:nvPr userDrawn="1"/>
          </p:nvSpPr>
          <p:spPr>
            <a:xfrm>
              <a:off x="6925993" y="4592987"/>
              <a:ext cx="2011681" cy="246221"/>
            </a:xfrm>
            <a:prstGeom prst="rect">
              <a:avLst/>
            </a:prstGeom>
            <a:noFill/>
          </p:spPr>
          <p:txBody>
            <a:bodyPr wrap="square" lIns="0" tIns="0" rIns="0" bIns="0" rtlCol="0" anchor="b" anchorCtr="0">
              <a:spAutoFit/>
            </a:bodyPr>
            <a:lstStyle/>
            <a:p>
              <a:pPr algn="r">
                <a:tabLst>
                  <a:tab pos="8281988" algn="r"/>
                </a:tabLst>
              </a:pPr>
              <a:r>
                <a:rPr lang="nl-BE" sz="1600" dirty="0">
                  <a:solidFill>
                    <a:schemeClr val="accent1"/>
                  </a:solidFill>
                  <a:latin typeface="Flanders Art Sans Medium" panose="00000600000000000000" pitchFamily="50" charset="0"/>
                </a:rPr>
                <a:t>	departementzorg.be</a:t>
              </a:r>
            </a:p>
          </p:txBody>
        </p:sp>
      </p:grpSp>
    </p:spTree>
    <p:extLst>
      <p:ext uri="{BB962C8B-B14F-4D97-AF65-F5344CB8AC3E}">
        <p14:creationId xmlns:p14="http://schemas.microsoft.com/office/powerpoint/2010/main" val="67510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blauw_4">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33C1CC1-1B54-9B9E-3050-CD2D52F52C41}"/>
              </a:ext>
            </a:extLst>
          </p:cNvPr>
          <p:cNvGrpSpPr/>
          <p:nvPr userDrawn="1"/>
        </p:nvGrpSpPr>
        <p:grpSpPr>
          <a:xfrm>
            <a:off x="-1" y="0"/>
            <a:ext cx="6228000" cy="5143500"/>
            <a:chOff x="288001" y="288000"/>
            <a:chExt cx="6033505" cy="6265475"/>
          </a:xfrm>
          <a:solidFill>
            <a:schemeClr val="accent1"/>
          </a:solidFill>
        </p:grpSpPr>
        <p:sp>
          <p:nvSpPr>
            <p:cNvPr id="14" name="Rechthoek 13">
              <a:extLst>
                <a:ext uri="{FF2B5EF4-FFF2-40B4-BE49-F238E27FC236}">
                  <a16:creationId xmlns:a16="http://schemas.microsoft.com/office/drawing/2014/main" id="{823B3DF5-33D6-D29B-5957-8D68FFE42610}"/>
                </a:ext>
              </a:extLst>
            </p:cNvPr>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15" name="Rechthoekige driehoek 14">
              <a:extLst>
                <a:ext uri="{FF2B5EF4-FFF2-40B4-BE49-F238E27FC236}">
                  <a16:creationId xmlns:a16="http://schemas.microsoft.com/office/drawing/2014/main" id="{4DE681BE-8649-76DD-08F9-6094C80F9AA9}"/>
                </a:ext>
              </a:extLst>
            </p:cNvPr>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grpSp>
      <p:sp>
        <p:nvSpPr>
          <p:cNvPr id="5" name="Tijdelijke aanduiding voor dianummer 4">
            <a:extLst>
              <a:ext uri="{FF2B5EF4-FFF2-40B4-BE49-F238E27FC236}">
                <a16:creationId xmlns:a16="http://schemas.microsoft.com/office/drawing/2014/main" id="{FEA1BC5A-25BB-6398-451B-3DECEFC16C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2" name="Titel 1">
            <a:extLst>
              <a:ext uri="{FF2B5EF4-FFF2-40B4-BE49-F238E27FC236}">
                <a16:creationId xmlns:a16="http://schemas.microsoft.com/office/drawing/2014/main" id="{EC3D74FB-BBE0-A934-A8DC-BBF8DB88451C}"/>
              </a:ext>
            </a:extLst>
          </p:cNvPr>
          <p:cNvSpPr>
            <a:spLocks noGrp="1"/>
          </p:cNvSpPr>
          <p:nvPr>
            <p:ph type="title" hasCustomPrompt="1"/>
          </p:nvPr>
        </p:nvSpPr>
        <p:spPr>
          <a:xfrm>
            <a:off x="278296" y="388800"/>
            <a:ext cx="4636604" cy="1108158"/>
          </a:xfrm>
        </p:spPr>
        <p:txBody>
          <a:bodyPr/>
          <a:lstStyle>
            <a:lvl1pPr>
              <a:lnSpc>
                <a:spcPts val="3800"/>
              </a:lnSpc>
              <a:defRPr sz="3600"/>
            </a:lvl1pPr>
          </a:lstStyle>
          <a:p>
            <a:r>
              <a:rPr lang="nl-NL" dirty="0"/>
              <a:t>Klik om te bewerken</a:t>
            </a:r>
            <a:endParaRPr lang="nl-BE" dirty="0"/>
          </a:p>
        </p:txBody>
      </p:sp>
      <p:sp>
        <p:nvSpPr>
          <p:cNvPr id="16" name="Tijdelijke aanduiding voor inhoud 4">
            <a:extLst>
              <a:ext uri="{FF2B5EF4-FFF2-40B4-BE49-F238E27FC236}">
                <a16:creationId xmlns:a16="http://schemas.microsoft.com/office/drawing/2014/main" id="{396D7B04-78F1-2AF8-6B2F-B57ED120EDF2}"/>
              </a:ext>
            </a:extLst>
          </p:cNvPr>
          <p:cNvSpPr>
            <a:spLocks noGrp="1"/>
          </p:cNvSpPr>
          <p:nvPr>
            <p:ph sz="quarter" idx="13" hasCustomPrompt="1"/>
          </p:nvPr>
        </p:nvSpPr>
        <p:spPr>
          <a:xfrm>
            <a:off x="278296" y="1644445"/>
            <a:ext cx="4175717" cy="3110255"/>
          </a:xfrm>
        </p:spPr>
        <p:txBody>
          <a:bodyPr/>
          <a:lstStyle>
            <a:lvl1pPr marL="0" indent="0">
              <a:lnSpc>
                <a:spcPts val="2500"/>
              </a:lnSpc>
              <a:spcBef>
                <a:spcPts val="0"/>
              </a:spcBef>
              <a:buFontTx/>
              <a:buNone/>
              <a:defRPr sz="2100">
                <a:solidFill>
                  <a:schemeClr val="bg2"/>
                </a:solidFill>
                <a:latin typeface="FlandersArtSans-Regular" panose="00000500000000000000" pitchFamily="2" charset="0"/>
              </a:defRPr>
            </a:lvl1pPr>
            <a:lvl2pPr>
              <a:defRPr sz="1800"/>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Klikken om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546076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rtdia_met titel">
    <p:spTree>
      <p:nvGrpSpPr>
        <p:cNvPr id="1" name=""/>
        <p:cNvGrpSpPr/>
        <p:nvPr/>
      </p:nvGrpSpPr>
      <p:grpSpPr>
        <a:xfrm>
          <a:off x="0" y="0"/>
          <a:ext cx="0" cy="0"/>
          <a:chOff x="0" y="0"/>
          <a:chExt cx="0" cy="0"/>
        </a:xfrm>
      </p:grpSpPr>
      <p:sp>
        <p:nvSpPr>
          <p:cNvPr id="6" name="Trapezium 10">
            <a:extLst>
              <a:ext uri="{FF2B5EF4-FFF2-40B4-BE49-F238E27FC236}">
                <a16:creationId xmlns:a16="http://schemas.microsoft.com/office/drawing/2014/main" id="{5F078160-8154-3A41-94F8-47E07F97D6E9}"/>
              </a:ext>
            </a:extLst>
          </p:cNvPr>
          <p:cNvSpPr/>
          <p:nvPr userDrawn="1"/>
        </p:nvSpPr>
        <p:spPr>
          <a:xfrm>
            <a:off x="0" y="0"/>
            <a:ext cx="7093610" cy="5143500"/>
          </a:xfrm>
          <a:custGeom>
            <a:avLst/>
            <a:gdLst>
              <a:gd name="connsiteX0" fmla="*/ 0 w 9387840"/>
              <a:gd name="connsiteY0" fmla="*/ 5143500 h 5143500"/>
              <a:gd name="connsiteX1" fmla="*/ 1773530 w 9387840"/>
              <a:gd name="connsiteY1" fmla="*/ 0 h 5143500"/>
              <a:gd name="connsiteX2" fmla="*/ 7614310 w 9387840"/>
              <a:gd name="connsiteY2" fmla="*/ 0 h 5143500"/>
              <a:gd name="connsiteX3" fmla="*/ 9387840 w 9387840"/>
              <a:gd name="connsiteY3" fmla="*/ 5143500 h 5143500"/>
              <a:gd name="connsiteX4" fmla="*/ 0 w 9387840"/>
              <a:gd name="connsiteY4" fmla="*/ 5143500 h 5143500"/>
              <a:gd name="connsiteX0" fmla="*/ 0 w 9387840"/>
              <a:gd name="connsiteY0" fmla="*/ 5143500 h 5143500"/>
              <a:gd name="connsiteX1" fmla="*/ 2294230 w 9387840"/>
              <a:gd name="connsiteY1" fmla="*/ 6350 h 5143500"/>
              <a:gd name="connsiteX2" fmla="*/ 7614310 w 9387840"/>
              <a:gd name="connsiteY2" fmla="*/ 0 h 5143500"/>
              <a:gd name="connsiteX3" fmla="*/ 9387840 w 9387840"/>
              <a:gd name="connsiteY3" fmla="*/ 5143500 h 5143500"/>
              <a:gd name="connsiteX4" fmla="*/ 0 w 9387840"/>
              <a:gd name="connsiteY4" fmla="*/ 5143500 h 5143500"/>
              <a:gd name="connsiteX0" fmla="*/ 4470 w 7093610"/>
              <a:gd name="connsiteY0" fmla="*/ 5137150 h 5143500"/>
              <a:gd name="connsiteX1" fmla="*/ 0 w 7093610"/>
              <a:gd name="connsiteY1" fmla="*/ 6350 h 5143500"/>
              <a:gd name="connsiteX2" fmla="*/ 5320080 w 7093610"/>
              <a:gd name="connsiteY2" fmla="*/ 0 h 5143500"/>
              <a:gd name="connsiteX3" fmla="*/ 7093610 w 7093610"/>
              <a:gd name="connsiteY3" fmla="*/ 5143500 h 5143500"/>
              <a:gd name="connsiteX4" fmla="*/ 4470 w 7093610"/>
              <a:gd name="connsiteY4" fmla="*/ 513715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610" h="5143500">
                <a:moveTo>
                  <a:pt x="4470" y="5137150"/>
                </a:moveTo>
                <a:lnTo>
                  <a:pt x="0" y="6350"/>
                </a:lnTo>
                <a:lnTo>
                  <a:pt x="5320080" y="0"/>
                </a:lnTo>
                <a:lnTo>
                  <a:pt x="7093610" y="5143500"/>
                </a:lnTo>
                <a:lnTo>
                  <a:pt x="4470" y="513715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p:cNvSpPr>
            <a:spLocks noGrp="1"/>
          </p:cNvSpPr>
          <p:nvPr>
            <p:ph type="ctrTitle" hasCustomPrompt="1"/>
          </p:nvPr>
        </p:nvSpPr>
        <p:spPr>
          <a:xfrm>
            <a:off x="1687915" y="323499"/>
            <a:ext cx="4011846" cy="964406"/>
          </a:xfrm>
          <a:prstGeom prst="rect">
            <a:avLst/>
          </a:prstGeom>
        </p:spPr>
        <p:txBody>
          <a:bodyPr anchor="ctr" anchorCtr="0">
            <a:noAutofit/>
          </a:bodyPr>
          <a:lstStyle>
            <a:lvl1pPr indent="0" algn="ctr">
              <a:lnSpc>
                <a:spcPct val="100000"/>
              </a:lnSpc>
              <a:spcAft>
                <a:spcPts val="600"/>
              </a:spcAft>
              <a:defRPr sz="3200" b="0" cap="none">
                <a:solidFill>
                  <a:schemeClr val="bg1"/>
                </a:solidFill>
                <a:latin typeface="Flanders Art Sans Medium" panose="00000600000000000000" pitchFamily="50" charset="0"/>
              </a:defRPr>
            </a:lvl1pPr>
          </a:lstStyle>
          <a:p>
            <a:r>
              <a:rPr lang="nl-NL" dirty="0"/>
              <a:t>Vul titel in</a:t>
            </a:r>
            <a:endParaRPr lang="nl-BE" dirty="0"/>
          </a:p>
        </p:txBody>
      </p:sp>
      <p:grpSp>
        <p:nvGrpSpPr>
          <p:cNvPr id="7" name="Groep 6">
            <a:extLst>
              <a:ext uri="{FF2B5EF4-FFF2-40B4-BE49-F238E27FC236}">
                <a16:creationId xmlns:a16="http://schemas.microsoft.com/office/drawing/2014/main" id="{CC3A9CA7-8795-D420-CB83-C4997025F74D}"/>
              </a:ext>
            </a:extLst>
          </p:cNvPr>
          <p:cNvGrpSpPr/>
          <p:nvPr userDrawn="1"/>
        </p:nvGrpSpPr>
        <p:grpSpPr>
          <a:xfrm>
            <a:off x="0" y="0"/>
            <a:ext cx="8937674" cy="5143500"/>
            <a:chOff x="0" y="0"/>
            <a:chExt cx="8937674" cy="5143500"/>
          </a:xfrm>
        </p:grpSpPr>
        <p:grpSp>
          <p:nvGrpSpPr>
            <p:cNvPr id="5" name="Groep 4">
              <a:extLst>
                <a:ext uri="{FF2B5EF4-FFF2-40B4-BE49-F238E27FC236}">
                  <a16:creationId xmlns:a16="http://schemas.microsoft.com/office/drawing/2014/main" id="{D30627DC-B09C-B6AF-B19F-3AF17B6496FC}"/>
                </a:ext>
              </a:extLst>
            </p:cNvPr>
            <p:cNvGrpSpPr/>
            <p:nvPr userDrawn="1"/>
          </p:nvGrpSpPr>
          <p:grpSpPr>
            <a:xfrm>
              <a:off x="2138168" y="1508393"/>
              <a:ext cx="4328789" cy="3049211"/>
              <a:chOff x="2138168" y="1508393"/>
              <a:chExt cx="4328789" cy="3049211"/>
            </a:xfrm>
          </p:grpSpPr>
          <p:pic>
            <p:nvPicPr>
              <p:cNvPr id="1026" name="Picture 2">
                <a:extLst>
                  <a:ext uri="{FF2B5EF4-FFF2-40B4-BE49-F238E27FC236}">
                    <a16:creationId xmlns:a16="http://schemas.microsoft.com/office/drawing/2014/main" id="{F7FC9280-A7FE-9877-81A9-3A71B8F42F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9262" y="3733484"/>
                <a:ext cx="1235925" cy="824120"/>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D87468-60F7-6BFC-F6F0-3EC7018FE63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892" b="20904"/>
              <a:stretch/>
            </p:blipFill>
            <p:spPr bwMode="auto">
              <a:xfrm>
                <a:off x="4141347" y="3422184"/>
                <a:ext cx="2003103" cy="964406"/>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A0F7F1-B5F5-CE38-3D7F-5AAD04E9D6D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02678" y="1508393"/>
                <a:ext cx="1132509" cy="753611"/>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24C1B16-6F32-5003-6046-85B295E6B08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88210" y="1850810"/>
                <a:ext cx="978747" cy="1468121"/>
              </a:xfrm>
              <a:prstGeom prst="round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9EA3F13-B6B1-EC5D-0D8F-BDFBB8A1357D}"/>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8284" t="2710" b="-1"/>
              <a:stretch/>
            </p:blipFill>
            <p:spPr bwMode="auto">
              <a:xfrm>
                <a:off x="2138168" y="2376690"/>
                <a:ext cx="1897020" cy="1242108"/>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7F3ACE0-500F-D58B-32E0-DA850E9E1C29}"/>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8470" r="13226"/>
              <a:stretch/>
            </p:blipFill>
            <p:spPr bwMode="auto">
              <a:xfrm>
                <a:off x="4141347" y="1765185"/>
                <a:ext cx="1238469" cy="1553746"/>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8">
              <a:duotone>
                <a:prstClr val="black"/>
                <a:schemeClr val="accent3">
                  <a:tint val="45000"/>
                  <a:satMod val="400000"/>
                </a:schemeClr>
              </a:duotone>
            </a:blip>
            <a:stretch>
              <a:fillRect/>
            </a:stretch>
          </p:blipFill>
          <p:spPr>
            <a:xfrm>
              <a:off x="0" y="0"/>
              <a:ext cx="2945046" cy="5143500"/>
            </a:xfrm>
            <a:prstGeom prst="rect">
              <a:avLst/>
            </a:prstGeom>
            <a:noFill/>
          </p:spPr>
        </p:pic>
        <p:pic>
          <p:nvPicPr>
            <p:cNvPr id="8" name="Afbeelding 7" descr="Afbeelding met tekst, Lettertype, Graphics, grafische vormgeving&#10;&#10;Door AI gegenereerde inhoud is mogelijk onjuist.">
              <a:extLst>
                <a:ext uri="{FF2B5EF4-FFF2-40B4-BE49-F238E27FC236}">
                  <a16:creationId xmlns:a16="http://schemas.microsoft.com/office/drawing/2014/main" id="{35233B8D-1CF0-EC2C-8915-F08CC8B107D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0000" y="4390980"/>
              <a:ext cx="1543815" cy="396241"/>
            </a:xfrm>
            <a:prstGeom prst="rect">
              <a:avLst/>
            </a:prstGeom>
          </p:spPr>
        </p:pic>
        <p:pic>
          <p:nvPicPr>
            <p:cNvPr id="3" name="Afbeelding 2">
              <a:extLst>
                <a:ext uri="{FF2B5EF4-FFF2-40B4-BE49-F238E27FC236}">
                  <a16:creationId xmlns:a16="http://schemas.microsoft.com/office/drawing/2014/main" id="{ECD348C9-0002-F7B8-D2D1-1D69721C343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7125295" y="216000"/>
              <a:ext cx="1795854" cy="701013"/>
            </a:xfrm>
            <a:prstGeom prst="rect">
              <a:avLst/>
            </a:prstGeom>
          </p:spPr>
        </p:pic>
        <p:sp>
          <p:nvSpPr>
            <p:cNvPr id="4" name="Tekstvak 3">
              <a:extLst>
                <a:ext uri="{FF2B5EF4-FFF2-40B4-BE49-F238E27FC236}">
                  <a16:creationId xmlns:a16="http://schemas.microsoft.com/office/drawing/2014/main" id="{AA369A57-5E27-FD67-73C9-BD75837429AD}"/>
                </a:ext>
              </a:extLst>
            </p:cNvPr>
            <p:cNvSpPr txBox="1"/>
            <p:nvPr userDrawn="1"/>
          </p:nvSpPr>
          <p:spPr>
            <a:xfrm>
              <a:off x="6925993" y="4592987"/>
              <a:ext cx="2011681" cy="246221"/>
            </a:xfrm>
            <a:prstGeom prst="rect">
              <a:avLst/>
            </a:prstGeom>
            <a:noFill/>
          </p:spPr>
          <p:txBody>
            <a:bodyPr wrap="square" lIns="0" tIns="0" rIns="0" bIns="0" rtlCol="0" anchor="b" anchorCtr="0">
              <a:spAutoFit/>
            </a:bodyPr>
            <a:lstStyle/>
            <a:p>
              <a:pPr algn="r">
                <a:tabLst>
                  <a:tab pos="8281988" algn="r"/>
                </a:tabLst>
              </a:pPr>
              <a:r>
                <a:rPr lang="nl-BE" sz="1600" dirty="0">
                  <a:solidFill>
                    <a:schemeClr val="accent1"/>
                  </a:solidFill>
                  <a:latin typeface="Flanders Art Sans Medium" panose="00000600000000000000" pitchFamily="50" charset="0"/>
                </a:rPr>
                <a:t>	departementzorg.be</a:t>
              </a:r>
            </a:p>
          </p:txBody>
        </p:sp>
      </p:grpSp>
    </p:spTree>
    <p:extLst>
      <p:ext uri="{BB962C8B-B14F-4D97-AF65-F5344CB8AC3E}">
        <p14:creationId xmlns:p14="http://schemas.microsoft.com/office/powerpoint/2010/main" val="444703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Zorg_Presentatie_dia1">
    <p:bg>
      <p:bgPr>
        <a:solidFill>
          <a:schemeClr val="tx1">
            <a:alpha val="15000"/>
          </a:schemeClr>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9E3EF8F-1210-B1AE-D090-47C1C52F2ACC}"/>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FD5E59A9-4FF7-3E2A-37D3-09F65C885B95}"/>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B2F9E41C-8DD2-7AD9-1C0C-6D532940FC36}"/>
              </a:ext>
            </a:extLst>
          </p:cNvPr>
          <p:cNvSpPr txBox="1">
            <a:spLocks/>
          </p:cNvSpPr>
          <p:nvPr userDrawn="1"/>
        </p:nvSpPr>
        <p:spPr>
          <a:xfrm>
            <a:off x="522000" y="521200"/>
            <a:ext cx="8208000" cy="692497"/>
          </a:xfrm>
          <a:prstGeom prst="rect">
            <a:avLst/>
          </a:prstGeom>
        </p:spPr>
        <p:txBody>
          <a:bodyPr vert="horz" lIns="0" tIns="0" rIns="0" bIns="0" rtlCol="0" anchor="t" anchorCtr="0">
            <a:spAutoFit/>
          </a:bodyPr>
          <a:lstStyle>
            <a:lvl1pPr algn="l" defTabSz="914400" rtl="0" eaLnBrk="1" latinLnBrk="0" hangingPunct="1">
              <a:lnSpc>
                <a:spcPct val="90000"/>
              </a:lnSpc>
              <a:spcBef>
                <a:spcPts val="0"/>
              </a:spcBef>
              <a:buNone/>
              <a:defRPr sz="2500" b="0" i="0" kern="1200" cap="all" baseline="0">
                <a:solidFill>
                  <a:schemeClr val="accent2"/>
                </a:solidFill>
                <a:latin typeface="FlandersArtSans-Bold" panose="00000800000000000000" pitchFamily="2" charset="0"/>
                <a:ea typeface="+mj-ea"/>
                <a:cs typeface="FlandersArtSans-Bold" panose="00000800000000000000" pitchFamily="2" charset="0"/>
              </a:defRPr>
            </a:lvl1pPr>
          </a:lstStyle>
          <a:p>
            <a:r>
              <a:rPr lang="nl-BE" dirty="0"/>
              <a:t>De missie van </a:t>
            </a:r>
            <a:br>
              <a:rPr lang="nl-BE" dirty="0"/>
            </a:br>
            <a:r>
              <a:rPr lang="nl-BE" dirty="0"/>
              <a:t>het Departement Zorg</a:t>
            </a:r>
          </a:p>
        </p:txBody>
      </p:sp>
      <p:grpSp>
        <p:nvGrpSpPr>
          <p:cNvPr id="6" name="Groep 5">
            <a:extLst>
              <a:ext uri="{FF2B5EF4-FFF2-40B4-BE49-F238E27FC236}">
                <a16:creationId xmlns:a16="http://schemas.microsoft.com/office/drawing/2014/main" id="{114D822C-6585-02EF-55B4-9422132D450F}"/>
              </a:ext>
            </a:extLst>
          </p:cNvPr>
          <p:cNvGrpSpPr/>
          <p:nvPr userDrawn="1"/>
        </p:nvGrpSpPr>
        <p:grpSpPr>
          <a:xfrm>
            <a:off x="245063" y="563731"/>
            <a:ext cx="9864316" cy="5143500"/>
            <a:chOff x="260303" y="548491"/>
            <a:chExt cx="9864316" cy="5143500"/>
          </a:xfrm>
        </p:grpSpPr>
        <p:pic>
          <p:nvPicPr>
            <p:cNvPr id="7" name="Afbeelding 6">
              <a:extLst>
                <a:ext uri="{FF2B5EF4-FFF2-40B4-BE49-F238E27FC236}">
                  <a16:creationId xmlns:a16="http://schemas.microsoft.com/office/drawing/2014/main" id="{3C5064B5-730C-B72D-A03C-98DBFA2716D5}"/>
                </a:ext>
              </a:extLst>
            </p:cNvPr>
            <p:cNvPicPr>
              <a:picLocks noChangeAspect="1"/>
            </p:cNvPicPr>
            <p:nvPr/>
          </p:nvPicPr>
          <p:blipFill>
            <a:blip r:embed="rId2"/>
            <a:stretch>
              <a:fillRect/>
            </a:stretch>
          </p:blipFill>
          <p:spPr>
            <a:xfrm>
              <a:off x="2978951" y="548491"/>
              <a:ext cx="7145668" cy="5143500"/>
            </a:xfrm>
            <a:prstGeom prst="rect">
              <a:avLst/>
            </a:prstGeom>
          </p:spPr>
        </p:pic>
        <p:cxnSp>
          <p:nvCxnSpPr>
            <p:cNvPr id="8" name="Rechte verbindingslijn 7">
              <a:extLst>
                <a:ext uri="{FF2B5EF4-FFF2-40B4-BE49-F238E27FC236}">
                  <a16:creationId xmlns:a16="http://schemas.microsoft.com/office/drawing/2014/main" id="{A097F00C-BEE9-1CB3-5177-5EA49887DADE}"/>
                </a:ext>
              </a:extLst>
            </p:cNvPr>
            <p:cNvCxnSpPr>
              <a:cxnSpLocks/>
            </p:cNvCxnSpPr>
            <p:nvPr/>
          </p:nvCxnSpPr>
          <p:spPr>
            <a:xfrm flipH="1">
              <a:off x="260303" y="3714820"/>
              <a:ext cx="3804439" cy="929583"/>
            </a:xfrm>
            <a:prstGeom prst="line">
              <a:avLst/>
            </a:prstGeom>
            <a:ln w="9525"/>
          </p:spPr>
          <p:style>
            <a:lnRef idx="1">
              <a:schemeClr val="accent6"/>
            </a:lnRef>
            <a:fillRef idx="0">
              <a:schemeClr val="accent6"/>
            </a:fillRef>
            <a:effectRef idx="0">
              <a:schemeClr val="accent6"/>
            </a:effectRef>
            <a:fontRef idx="minor">
              <a:schemeClr val="tx1"/>
            </a:fontRef>
          </p:style>
        </p:cxnSp>
      </p:grpSp>
      <p:sp>
        <p:nvSpPr>
          <p:cNvPr id="12" name="Tekstvak 11">
            <a:extLst>
              <a:ext uri="{FF2B5EF4-FFF2-40B4-BE49-F238E27FC236}">
                <a16:creationId xmlns:a16="http://schemas.microsoft.com/office/drawing/2014/main" id="{042550E8-2AF9-55EA-A240-85F714B5D023}"/>
              </a:ext>
            </a:extLst>
          </p:cNvPr>
          <p:cNvSpPr txBox="1"/>
          <p:nvPr userDrawn="1"/>
        </p:nvSpPr>
        <p:spPr>
          <a:xfrm>
            <a:off x="1016000" y="1791620"/>
            <a:ext cx="4159250" cy="113107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Pct val="90000"/>
              <a:buFontTx/>
              <a:buNone/>
              <a:tabLst>
                <a:tab pos="216000" algn="l"/>
              </a:tabLst>
              <a:defRPr/>
            </a:pPr>
            <a:r>
              <a:rPr kumimoji="0" lang="nl-NL" sz="2500" b="0" i="0" u="none" strike="noStrike" kern="1200" cap="none" spc="0" normalizeH="0" baseline="0" noProof="0" dirty="0">
                <a:ln>
                  <a:noFill/>
                </a:ln>
                <a:solidFill>
                  <a:srgbClr val="0F4C81"/>
                </a:solidFill>
                <a:effectLst/>
                <a:uLnTx/>
                <a:uFillTx/>
                <a:latin typeface="Flanders Art Sans Medium" panose="00000600000000000000" pitchFamily="50" charset="0"/>
                <a:ea typeface="+mn-ea"/>
                <a:cs typeface="+mn-cs"/>
              </a:rPr>
              <a:t>“Iedereen moet deel kunnen uitmaken van een gezonde en zorgzame samenleving.”</a:t>
            </a:r>
          </a:p>
        </p:txBody>
      </p:sp>
    </p:spTree>
    <p:extLst>
      <p:ext uri="{BB962C8B-B14F-4D97-AF65-F5344CB8AC3E}">
        <p14:creationId xmlns:p14="http://schemas.microsoft.com/office/powerpoint/2010/main" val="179283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Zorg_Presentatie_dia2">
    <p:bg>
      <p:bgPr>
        <a:solidFill>
          <a:schemeClr val="tx1">
            <a:alpha val="15000"/>
          </a:schemeClr>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9E3EF8F-1210-B1AE-D090-47C1C52F2ACC}"/>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FD5E59A9-4FF7-3E2A-37D3-09F65C885B95}"/>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B2F9E41C-8DD2-7AD9-1C0C-6D532940FC36}"/>
              </a:ext>
            </a:extLst>
          </p:cNvPr>
          <p:cNvSpPr txBox="1">
            <a:spLocks/>
          </p:cNvSpPr>
          <p:nvPr userDrawn="1"/>
        </p:nvSpPr>
        <p:spPr>
          <a:xfrm>
            <a:off x="522000" y="521200"/>
            <a:ext cx="8208000" cy="346249"/>
          </a:xfrm>
          <a:prstGeom prst="rect">
            <a:avLst/>
          </a:prstGeom>
        </p:spPr>
        <p:txBody>
          <a:bodyPr vert="horz" lIns="0" tIns="0" rIns="0" bIns="0" rtlCol="0" anchor="t" anchorCtr="0">
            <a:spAutoFit/>
          </a:bodyPr>
          <a:lstStyle>
            <a:lvl1pPr algn="l" defTabSz="914400" rtl="0" eaLnBrk="1" latinLnBrk="0" hangingPunct="1">
              <a:lnSpc>
                <a:spcPct val="90000"/>
              </a:lnSpc>
              <a:spcBef>
                <a:spcPts val="0"/>
              </a:spcBef>
              <a:buNone/>
              <a:defRPr sz="2500" b="0" i="0" kern="1200" cap="all" baseline="0">
                <a:solidFill>
                  <a:schemeClr val="accent2"/>
                </a:solidFill>
                <a:latin typeface="FlandersArtSans-Bold" panose="00000800000000000000" pitchFamily="2" charset="0"/>
                <a:ea typeface="+mj-ea"/>
                <a:cs typeface="FlandersArtSans-Bold" panose="00000800000000000000" pitchFamily="2" charset="0"/>
              </a:defRPr>
            </a:lvl1pPr>
          </a:lstStyle>
          <a:p>
            <a:r>
              <a:rPr lang="nl-BE" dirty="0"/>
              <a:t>Onze doelstellingen</a:t>
            </a:r>
          </a:p>
        </p:txBody>
      </p:sp>
      <p:grpSp>
        <p:nvGrpSpPr>
          <p:cNvPr id="20" name="Groep 19">
            <a:extLst>
              <a:ext uri="{FF2B5EF4-FFF2-40B4-BE49-F238E27FC236}">
                <a16:creationId xmlns:a16="http://schemas.microsoft.com/office/drawing/2014/main" id="{5539E16B-A01B-9A8F-4EBF-6BEEC43E1035}"/>
              </a:ext>
            </a:extLst>
          </p:cNvPr>
          <p:cNvGrpSpPr/>
          <p:nvPr userDrawn="1"/>
        </p:nvGrpSpPr>
        <p:grpSpPr>
          <a:xfrm>
            <a:off x="35940" y="2417793"/>
            <a:ext cx="9154232" cy="3248324"/>
            <a:chOff x="35940" y="2417793"/>
            <a:chExt cx="9154232" cy="3248324"/>
          </a:xfrm>
        </p:grpSpPr>
        <p:pic>
          <p:nvPicPr>
            <p:cNvPr id="21" name="Afbeelding 20" descr="Afbeelding met tekst, etiket&#10;&#10;Door AI gegenereerde inhoud is mogelijk onjuist.">
              <a:extLst>
                <a:ext uri="{FF2B5EF4-FFF2-40B4-BE49-F238E27FC236}">
                  <a16:creationId xmlns:a16="http://schemas.microsoft.com/office/drawing/2014/main" id="{4B36E232-FD46-EF7F-44E8-C7BAD8E4D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070" y="2959548"/>
              <a:ext cx="3892293" cy="2640451"/>
            </a:xfrm>
            <a:prstGeom prst="rect">
              <a:avLst/>
            </a:prstGeom>
          </p:spPr>
        </p:pic>
        <p:pic>
          <p:nvPicPr>
            <p:cNvPr id="22" name="Afbeelding 21" descr="Afbeelding met tekst, Lettertype, schermopname, etiket&#10;&#10;Door AI gegenereerde inhoud is mogelijk onjuist.">
              <a:extLst>
                <a:ext uri="{FF2B5EF4-FFF2-40B4-BE49-F238E27FC236}">
                  <a16:creationId xmlns:a16="http://schemas.microsoft.com/office/drawing/2014/main" id="{D1D66A79-4C58-F2A4-D013-FD3A13BF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152" y="2957452"/>
              <a:ext cx="3856020" cy="2615844"/>
            </a:xfrm>
            <a:prstGeom prst="rect">
              <a:avLst/>
            </a:prstGeom>
          </p:spPr>
        </p:pic>
        <p:pic>
          <p:nvPicPr>
            <p:cNvPr id="23" name="Afbeelding 22" descr="Afbeelding met tekst, schermopname&#10;&#10;Door AI gegenereerde inhoud is mogelijk onjuist.">
              <a:extLst>
                <a:ext uri="{FF2B5EF4-FFF2-40B4-BE49-F238E27FC236}">
                  <a16:creationId xmlns:a16="http://schemas.microsoft.com/office/drawing/2014/main" id="{66F1CFAD-9BEE-D076-B3A1-78955108A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40" y="2864629"/>
              <a:ext cx="4129678" cy="2801488"/>
            </a:xfrm>
            <a:prstGeom prst="rect">
              <a:avLst/>
            </a:prstGeom>
          </p:spPr>
        </p:pic>
        <p:pic>
          <p:nvPicPr>
            <p:cNvPr id="24" name="Afbeelding 23" descr="Afbeelding met tekst, schermopname, Lettertype, Graphics&#10;&#10;Door AI gegenereerde inhoud is mogelijk onjuist.">
              <a:extLst>
                <a:ext uri="{FF2B5EF4-FFF2-40B4-BE49-F238E27FC236}">
                  <a16:creationId xmlns:a16="http://schemas.microsoft.com/office/drawing/2014/main" id="{27B65753-2E7E-6F8A-4149-CD4F7E5BE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8942" y="3838042"/>
              <a:ext cx="1019656" cy="547466"/>
            </a:xfrm>
            <a:prstGeom prst="rect">
              <a:avLst/>
            </a:prstGeom>
          </p:spPr>
        </p:pic>
        <p:pic>
          <p:nvPicPr>
            <p:cNvPr id="25" name="Afbeelding 24" descr="Afbeelding met tekst, logo, Lettertype, Graphics&#10;&#10;Door AI gegenereerde inhoud is mogelijk onjuist.">
              <a:extLst>
                <a:ext uri="{FF2B5EF4-FFF2-40B4-BE49-F238E27FC236}">
                  <a16:creationId xmlns:a16="http://schemas.microsoft.com/office/drawing/2014/main" id="{8EFF2FB7-DCC0-9829-688F-ADD9607152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2652" y="3359265"/>
              <a:ext cx="543271" cy="1011843"/>
            </a:xfrm>
            <a:prstGeom prst="rect">
              <a:avLst/>
            </a:prstGeom>
          </p:spPr>
        </p:pic>
        <p:pic>
          <p:nvPicPr>
            <p:cNvPr id="26" name="Afbeelding 25" descr="Afbeelding met tekst, logo, Graphics, symbool&#10;&#10;Door AI gegenereerde inhoud is mogelijk onjuist.">
              <a:extLst>
                <a:ext uri="{FF2B5EF4-FFF2-40B4-BE49-F238E27FC236}">
                  <a16:creationId xmlns:a16="http://schemas.microsoft.com/office/drawing/2014/main" id="{501363EB-B601-FB3F-3FE1-5ACCBD0606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9686" y="2417793"/>
              <a:ext cx="543271" cy="1011843"/>
            </a:xfrm>
            <a:prstGeom prst="rect">
              <a:avLst/>
            </a:prstGeom>
          </p:spPr>
        </p:pic>
      </p:grpSp>
      <p:sp>
        <p:nvSpPr>
          <p:cNvPr id="29" name="Tekstvak 28">
            <a:extLst>
              <a:ext uri="{FF2B5EF4-FFF2-40B4-BE49-F238E27FC236}">
                <a16:creationId xmlns:a16="http://schemas.microsoft.com/office/drawing/2014/main" id="{05804A60-B46E-7F91-D4AD-C4998F5147F3}"/>
              </a:ext>
            </a:extLst>
          </p:cNvPr>
          <p:cNvSpPr txBox="1"/>
          <p:nvPr userDrawn="1"/>
        </p:nvSpPr>
        <p:spPr>
          <a:xfrm>
            <a:off x="1144072" y="1204565"/>
            <a:ext cx="7039945" cy="2023631"/>
          </a:xfrm>
          <a:prstGeom prst="rect">
            <a:avLst/>
          </a:prstGeom>
          <a:noFill/>
        </p:spPr>
        <p:txBody>
          <a:bodyPr wrap="square" lIns="0" rIns="0">
            <a:spAutoFit/>
          </a:bodyPr>
          <a:lstStyle/>
          <a:p>
            <a:pPr marL="216000" marR="0" lvl="0" indent="-216000" algn="l" defTabSz="914400" rtl="0" eaLnBrk="1" fontAlgn="auto" latinLnBrk="0" hangingPunct="1">
              <a:lnSpc>
                <a:spcPct val="90000"/>
              </a:lnSpc>
              <a:spcBef>
                <a:spcPts val="0"/>
              </a:spcBef>
              <a:spcAft>
                <a:spcPts val="600"/>
              </a:spcAft>
              <a:buClrTx/>
              <a:buSzPct val="90000"/>
              <a:buFontTx/>
              <a:buBlip>
                <a:blip r:embed="rId8"/>
              </a:buBlip>
              <a:tabLst/>
              <a:defRPr/>
            </a:pPr>
            <a: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We versterken </a:t>
            </a:r>
            <a:r>
              <a:rPr kumimoji="0" lang="nl-NL" sz="2000" b="0" i="0" u="none" strike="noStrike" kern="1200" cap="none" spc="0" normalizeH="0" baseline="0" noProof="0" dirty="0">
                <a:ln>
                  <a:noFill/>
                </a:ln>
                <a:solidFill>
                  <a:srgbClr val="373636"/>
                </a:solidFill>
                <a:effectLst/>
                <a:uLnTx/>
                <a:uFillTx/>
                <a:latin typeface="Flanders Art Sans Medium" panose="00000600000000000000" pitchFamily="50" charset="0"/>
                <a:ea typeface="+mn-ea"/>
                <a:cs typeface="+mn-cs"/>
              </a:rPr>
              <a:t>mensen</a:t>
            </a:r>
            <a: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 in hun gezondheid en welzijn</a:t>
            </a:r>
          </a:p>
          <a:p>
            <a:pPr marL="216000" marR="0" lvl="0" indent="-216000" algn="l" defTabSz="914400" rtl="0" eaLnBrk="1" fontAlgn="auto" latinLnBrk="0" hangingPunct="1">
              <a:lnSpc>
                <a:spcPct val="90000"/>
              </a:lnSpc>
              <a:spcBef>
                <a:spcPts val="0"/>
              </a:spcBef>
              <a:spcAft>
                <a:spcPts val="600"/>
              </a:spcAft>
              <a:buClrTx/>
              <a:buSzPct val="90000"/>
              <a:buFontTx/>
              <a:buBlip>
                <a:blip r:embed="rId8"/>
              </a:buBlip>
              <a:tabLst/>
              <a:defRPr/>
            </a:pPr>
            <a: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We stimuleren een zorgzame </a:t>
            </a:r>
            <a:r>
              <a:rPr kumimoji="0" lang="nl-NL" sz="2000" b="0" i="0" u="none" strike="noStrike" kern="1200" cap="none" spc="0" normalizeH="0" baseline="0" noProof="0" dirty="0">
                <a:ln>
                  <a:noFill/>
                </a:ln>
                <a:solidFill>
                  <a:srgbClr val="373636"/>
                </a:solidFill>
                <a:effectLst/>
                <a:uLnTx/>
                <a:uFillTx/>
                <a:latin typeface="Flanders Art Sans Medium" panose="00000600000000000000" pitchFamily="50" charset="0"/>
                <a:ea typeface="+mn-ea"/>
                <a:cs typeface="+mn-cs"/>
              </a:rPr>
              <a:t>samenleving</a:t>
            </a:r>
            <a: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 waarin </a:t>
            </a:r>
            <a:b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br>
            <a: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iedereen mee kan </a:t>
            </a:r>
          </a:p>
          <a:p>
            <a:pPr marL="216000" marR="0" lvl="0" indent="-216000" algn="l" defTabSz="914400" rtl="0" eaLnBrk="1" fontAlgn="auto" latinLnBrk="0" hangingPunct="1">
              <a:lnSpc>
                <a:spcPct val="90000"/>
              </a:lnSpc>
              <a:spcBef>
                <a:spcPts val="0"/>
              </a:spcBef>
              <a:spcAft>
                <a:spcPts val="600"/>
              </a:spcAft>
              <a:buClrTx/>
              <a:buSzPct val="90000"/>
              <a:buFontTx/>
              <a:buBlip>
                <a:blip r:embed="rId8"/>
              </a:buBlip>
              <a:tabLst/>
              <a:defRPr/>
            </a:pPr>
            <a:r>
              <a:rPr kumimoji="0" lang="nl-NL" sz="2000" b="0" i="0" u="none" strike="noStrike" kern="1200" cap="none" spc="-10" normalizeH="0" baseline="0" noProof="0" dirty="0">
                <a:ln>
                  <a:noFill/>
                </a:ln>
                <a:solidFill>
                  <a:srgbClr val="373636"/>
                </a:solidFill>
                <a:effectLst/>
                <a:uLnTx/>
                <a:uFillTx/>
                <a:latin typeface="FlandersArtSans-Regular" panose="00000500000000000000" pitchFamily="2" charset="0"/>
                <a:ea typeface="+mn-ea"/>
                <a:cs typeface="+mn-cs"/>
              </a:rPr>
              <a:t>We organiseren een kwaliteitsvol en toegankelijk </a:t>
            </a:r>
            <a:r>
              <a:rPr kumimoji="0" lang="nl-NL" sz="2000" b="0" i="0" u="none" strike="noStrike" kern="1200" cap="none" spc="0" normalizeH="0" baseline="0" noProof="0" dirty="0">
                <a:ln>
                  <a:noFill/>
                </a:ln>
                <a:solidFill>
                  <a:srgbClr val="373636"/>
                </a:solidFill>
                <a:effectLst/>
                <a:uLnTx/>
                <a:uFillTx/>
                <a:latin typeface="Flanders Art Sans Medium" panose="00000600000000000000" pitchFamily="50" charset="0"/>
                <a:ea typeface="+mn-ea"/>
                <a:cs typeface="+mn-cs"/>
              </a:rPr>
              <a:t>zorgaanbod</a:t>
            </a:r>
          </a:p>
          <a:p>
            <a:pPr marL="216000" marR="0" lvl="0" indent="-216000" algn="l" defTabSz="914400" rtl="0" eaLnBrk="1" fontAlgn="auto" latinLnBrk="0" hangingPunct="1">
              <a:lnSpc>
                <a:spcPct val="90000"/>
              </a:lnSpc>
              <a:spcBef>
                <a:spcPts val="0"/>
              </a:spcBef>
              <a:spcAft>
                <a:spcPts val="0"/>
              </a:spcAft>
              <a:buClrTx/>
              <a:buSzPct val="90000"/>
              <a:buFontTx/>
              <a:buBlip>
                <a:blip r:embed="rId8"/>
              </a:buBlip>
              <a:tabLst/>
              <a:defRPr/>
            </a:pPr>
            <a: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We geven zelf het voorbeeld als een </a:t>
            </a:r>
            <a:r>
              <a:rPr kumimoji="0" lang="nl-NL" sz="2000" b="0" i="0" u="none" strike="noStrike" kern="1200" cap="none" spc="0" normalizeH="0" baseline="0" noProof="0" dirty="0">
                <a:ln>
                  <a:noFill/>
                </a:ln>
                <a:solidFill>
                  <a:srgbClr val="373636"/>
                </a:solidFill>
                <a:effectLst/>
                <a:uLnTx/>
                <a:uFillTx/>
                <a:latin typeface="Flanders Art Sans Medium" panose="00000600000000000000" pitchFamily="50" charset="0"/>
                <a:ea typeface="+mn-ea"/>
                <a:cs typeface="+mn-cs"/>
              </a:rPr>
              <a:t>zorgzame organisatie </a:t>
            </a:r>
            <a:br>
              <a:rPr kumimoji="0" lang="nl-NL" sz="2000" b="0" i="0" u="none" strike="noStrike" kern="1200" cap="none" spc="0" normalizeH="0" baseline="0" noProof="0" dirty="0">
                <a:ln>
                  <a:noFill/>
                </a:ln>
                <a:solidFill>
                  <a:srgbClr val="373636"/>
                </a:solidFill>
                <a:effectLst/>
                <a:uLnTx/>
                <a:uFillTx/>
                <a:latin typeface="Flanders Art Sans Medium" panose="00000600000000000000" pitchFamily="50" charset="0"/>
                <a:ea typeface="+mn-ea"/>
                <a:cs typeface="+mn-cs"/>
              </a:rPr>
            </a:br>
            <a:r>
              <a:rPr kumimoji="0" lang="nl-NL" sz="2000" b="0" i="0" u="none" strike="noStrike" kern="1200" cap="none" spc="0" normalizeH="0" baseline="0" noProof="0" dirty="0">
                <a:ln>
                  <a:noFill/>
                </a:ln>
                <a:solidFill>
                  <a:srgbClr val="373636"/>
                </a:solidFill>
                <a:effectLst/>
                <a:uLnTx/>
                <a:uFillTx/>
                <a:latin typeface="FlandersArtSans-Regular" panose="00000500000000000000" pitchFamily="2" charset="0"/>
                <a:ea typeface="+mn-ea"/>
                <a:cs typeface="+mn-cs"/>
              </a:rPr>
              <a:t>en een kwaliteitsvolle overheidsdienst</a:t>
            </a:r>
          </a:p>
        </p:txBody>
      </p:sp>
    </p:spTree>
    <p:extLst>
      <p:ext uri="{BB962C8B-B14F-4D97-AF65-F5344CB8AC3E}">
        <p14:creationId xmlns:p14="http://schemas.microsoft.com/office/powerpoint/2010/main" val="211451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Zorg_Presentatie_dia3">
    <p:bg>
      <p:bgPr>
        <a:solidFill>
          <a:schemeClr val="tx1">
            <a:alpha val="15000"/>
          </a:schemeClr>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9E3EF8F-1210-B1AE-D090-47C1C52F2ACC}"/>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FD5E59A9-4FF7-3E2A-37D3-09F65C885B95}"/>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B2F9E41C-8DD2-7AD9-1C0C-6D532940FC36}"/>
              </a:ext>
            </a:extLst>
          </p:cNvPr>
          <p:cNvSpPr txBox="1">
            <a:spLocks/>
          </p:cNvSpPr>
          <p:nvPr userDrawn="1"/>
        </p:nvSpPr>
        <p:spPr>
          <a:xfrm>
            <a:off x="522000" y="521200"/>
            <a:ext cx="8208000" cy="346249"/>
          </a:xfrm>
          <a:prstGeom prst="rect">
            <a:avLst/>
          </a:prstGeom>
        </p:spPr>
        <p:txBody>
          <a:bodyPr vert="horz" lIns="0" tIns="0" rIns="0" bIns="0" rtlCol="0" anchor="t" anchorCtr="0">
            <a:spAutoFit/>
          </a:bodyPr>
          <a:lstStyle>
            <a:lvl1pPr algn="l" defTabSz="914400" rtl="0" eaLnBrk="1" latinLnBrk="0" hangingPunct="1">
              <a:lnSpc>
                <a:spcPct val="90000"/>
              </a:lnSpc>
              <a:spcBef>
                <a:spcPts val="0"/>
              </a:spcBef>
              <a:buNone/>
              <a:defRPr sz="2500" b="0" i="0" kern="1200" cap="all" baseline="0">
                <a:solidFill>
                  <a:schemeClr val="accent2"/>
                </a:solidFill>
                <a:latin typeface="FlandersArtSans-Bold" panose="00000800000000000000" pitchFamily="2" charset="0"/>
                <a:ea typeface="+mj-ea"/>
                <a:cs typeface="FlandersArtSans-Bold" panose="00000800000000000000" pitchFamily="2" charset="0"/>
              </a:defRPr>
            </a:lvl1pPr>
          </a:lstStyle>
          <a:p>
            <a:r>
              <a:rPr lang="nl-BE" dirty="0"/>
              <a:t>Organogram</a:t>
            </a:r>
          </a:p>
        </p:txBody>
      </p:sp>
      <p:pic>
        <p:nvPicPr>
          <p:cNvPr id="2" name="Afbeelding 1">
            <a:extLst>
              <a:ext uri="{FF2B5EF4-FFF2-40B4-BE49-F238E27FC236}">
                <a16:creationId xmlns:a16="http://schemas.microsoft.com/office/drawing/2014/main" id="{50525822-B576-89C6-0689-0773EC192778}"/>
              </a:ext>
            </a:extLst>
          </p:cNvPr>
          <p:cNvPicPr>
            <a:picLocks noChangeAspect="1"/>
          </p:cNvPicPr>
          <p:nvPr userDrawn="1"/>
        </p:nvPicPr>
        <p:blipFill>
          <a:blip r:embed="rId2"/>
          <a:stretch>
            <a:fillRect/>
          </a:stretch>
        </p:blipFill>
        <p:spPr>
          <a:xfrm>
            <a:off x="2624722" y="-94823"/>
            <a:ext cx="6146759" cy="5405829"/>
          </a:xfrm>
          <a:prstGeom prst="rect">
            <a:avLst/>
          </a:prstGeom>
        </p:spPr>
      </p:pic>
      <p:pic>
        <p:nvPicPr>
          <p:cNvPr id="4" name="Afbeelding 3" descr="Afbeelding met Lettertype, Graphics, grafische vormgeving, tekst&#10;&#10;Door AI gegenereerde inhoud is mogelijk onjuist.">
            <a:extLst>
              <a:ext uri="{FF2B5EF4-FFF2-40B4-BE49-F238E27FC236}">
                <a16:creationId xmlns:a16="http://schemas.microsoft.com/office/drawing/2014/main" id="{4A100E69-0E24-4549-A7D8-AB3273A328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000" y="4226059"/>
            <a:ext cx="1543815" cy="396241"/>
          </a:xfrm>
          <a:prstGeom prst="rect">
            <a:avLst/>
          </a:prstGeom>
        </p:spPr>
      </p:pic>
    </p:spTree>
    <p:extLst>
      <p:ext uri="{BB962C8B-B14F-4D97-AF65-F5344CB8AC3E}">
        <p14:creationId xmlns:p14="http://schemas.microsoft.com/office/powerpoint/2010/main" val="2757558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Zorg_Presentatie_Slot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6BC79D3-29ED-7E9B-9961-CEA0B234DE4F}"/>
              </a:ext>
            </a:extLst>
          </p:cNvPr>
          <p:cNvPicPr>
            <a:picLocks noChangeAspect="1"/>
          </p:cNvPicPr>
          <p:nvPr userDrawn="1"/>
        </p:nvPicPr>
        <p:blipFill>
          <a:blip r:embed="rId2">
            <a:duotone>
              <a:prstClr val="black"/>
              <a:schemeClr val="accent3">
                <a:tint val="45000"/>
                <a:satMod val="400000"/>
              </a:schemeClr>
            </a:duotone>
          </a:blip>
          <a:stretch>
            <a:fillRect/>
          </a:stretch>
        </p:blipFill>
        <p:spPr>
          <a:xfrm>
            <a:off x="0" y="0"/>
            <a:ext cx="2945046" cy="5143500"/>
          </a:xfrm>
          <a:prstGeom prst="rect">
            <a:avLst/>
          </a:prstGeom>
          <a:noFill/>
        </p:spPr>
      </p:pic>
      <p:sp>
        <p:nvSpPr>
          <p:cNvPr id="2" name="Titel 1"/>
          <p:cNvSpPr>
            <a:spLocks noGrp="1"/>
          </p:cNvSpPr>
          <p:nvPr>
            <p:ph type="ctrTitle" hasCustomPrompt="1"/>
          </p:nvPr>
        </p:nvSpPr>
        <p:spPr>
          <a:xfrm>
            <a:off x="2763519" y="1356361"/>
            <a:ext cx="5885181" cy="2644140"/>
          </a:xfrm>
          <a:prstGeom prst="rect">
            <a:avLst/>
          </a:prstGeom>
        </p:spPr>
        <p:txBody>
          <a:bodyPr anchor="ctr" anchorCtr="0">
            <a:noAutofit/>
          </a:bodyPr>
          <a:lstStyle>
            <a:lvl1pPr indent="0" algn="l">
              <a:lnSpc>
                <a:spcPct val="100000"/>
              </a:lnSpc>
              <a:spcAft>
                <a:spcPts val="600"/>
              </a:spcAft>
              <a:defRPr sz="3000" b="0" cap="none">
                <a:solidFill>
                  <a:schemeClr val="accent1"/>
                </a:solidFill>
                <a:latin typeface="Flanders Art Sans Medium" panose="00000600000000000000" pitchFamily="50" charset="0"/>
              </a:defRPr>
            </a:lvl1pPr>
          </a:lstStyle>
          <a:p>
            <a:r>
              <a:rPr lang="nl-NL" dirty="0"/>
              <a:t>Vul contactgegevens in</a:t>
            </a:r>
            <a:endParaRPr lang="nl-BE" dirty="0"/>
          </a:p>
        </p:txBody>
      </p:sp>
      <p:sp>
        <p:nvSpPr>
          <p:cNvPr id="4" name="Tekstvak 3">
            <a:extLst>
              <a:ext uri="{FF2B5EF4-FFF2-40B4-BE49-F238E27FC236}">
                <a16:creationId xmlns:a16="http://schemas.microsoft.com/office/drawing/2014/main" id="{E14E75EE-2012-B2FA-A5E9-40263EB3BE10}"/>
              </a:ext>
            </a:extLst>
          </p:cNvPr>
          <p:cNvSpPr txBox="1"/>
          <p:nvPr userDrawn="1"/>
        </p:nvSpPr>
        <p:spPr>
          <a:xfrm>
            <a:off x="291058" y="4229101"/>
            <a:ext cx="8561884" cy="698400"/>
          </a:xfrm>
          <a:prstGeom prst="rect">
            <a:avLst/>
          </a:prstGeom>
          <a:solidFill>
            <a:schemeClr val="accent1"/>
          </a:solidFill>
        </p:spPr>
        <p:txBody>
          <a:bodyPr wrap="square" rtlCol="0" anchor="ctr">
            <a:noAutofit/>
          </a:bodyPr>
          <a:lstStyle/>
          <a:p>
            <a:pPr algn="l">
              <a:tabLst>
                <a:tab pos="8281988" algn="r"/>
              </a:tabLst>
            </a:pPr>
            <a:r>
              <a:rPr lang="nl-BE" dirty="0">
                <a:solidFill>
                  <a:schemeClr val="bg1"/>
                </a:solidFill>
                <a:latin typeface="Flanders Art Sans Medium" panose="00000600000000000000" pitchFamily="50" charset="0"/>
              </a:rPr>
              <a:t>	</a:t>
            </a:r>
            <a:r>
              <a:rPr lang="nl-BE" sz="1600" dirty="0">
                <a:solidFill>
                  <a:schemeClr val="bg1"/>
                </a:solidFill>
                <a:latin typeface="Flanders Art Sans Medium" panose="00000600000000000000" pitchFamily="50" charset="0"/>
              </a:rPr>
              <a:t>zorg@vlaanderen.be  -  departementzorg.be</a:t>
            </a:r>
            <a:endParaRPr lang="nl-BE" dirty="0">
              <a:solidFill>
                <a:schemeClr val="bg1"/>
              </a:solidFill>
              <a:latin typeface="Flanders Art Sans Medium" panose="00000600000000000000" pitchFamily="50" charset="0"/>
            </a:endParaRPr>
          </a:p>
        </p:txBody>
      </p:sp>
      <p:pic>
        <p:nvPicPr>
          <p:cNvPr id="8" name="Afbeelding 7" descr="Afbeelding met tekst, Lettertype, Graphics, grafische vormgeving&#10;&#10;Door AI gegenereerde inhoud is mogelijk onjuist.">
            <a:extLst>
              <a:ext uri="{FF2B5EF4-FFF2-40B4-BE49-F238E27FC236}">
                <a16:creationId xmlns:a16="http://schemas.microsoft.com/office/drawing/2014/main" id="{35233B8D-1CF0-EC2C-8915-F08CC8B107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072" y="4390980"/>
            <a:ext cx="1543815" cy="396241"/>
          </a:xfrm>
          <a:prstGeom prst="rect">
            <a:avLst/>
          </a:prstGeom>
        </p:spPr>
      </p:pic>
      <p:pic>
        <p:nvPicPr>
          <p:cNvPr id="3" name="Afbeelding 2">
            <a:extLst>
              <a:ext uri="{FF2B5EF4-FFF2-40B4-BE49-F238E27FC236}">
                <a16:creationId xmlns:a16="http://schemas.microsoft.com/office/drawing/2014/main" id="{3ABAB03E-470A-B2D7-87D9-60E818C3F2C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25295" y="216000"/>
            <a:ext cx="1795854" cy="701013"/>
          </a:xfrm>
          <a:prstGeom prst="rect">
            <a:avLst/>
          </a:prstGeom>
        </p:spPr>
      </p:pic>
    </p:spTree>
    <p:extLst>
      <p:ext uri="{BB962C8B-B14F-4D97-AF65-F5344CB8AC3E}">
        <p14:creationId xmlns:p14="http://schemas.microsoft.com/office/powerpoint/2010/main" val="141953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blauw_5">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95C83BD-6105-04CB-4643-5102F48A53A6}"/>
              </a:ext>
            </a:extLst>
          </p:cNvPr>
          <p:cNvSpPr/>
          <p:nvPr userDrawn="1"/>
        </p:nvSpPr>
        <p:spPr>
          <a:xfrm>
            <a:off x="7338060" y="175260"/>
            <a:ext cx="1684020" cy="952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 name="Groeperen 3"/>
          <p:cNvGrpSpPr/>
          <p:nvPr userDrawn="1"/>
        </p:nvGrpSpPr>
        <p:grpSpPr>
          <a:xfrm>
            <a:off x="1498863" y="216001"/>
            <a:ext cx="7379999" cy="4699106"/>
            <a:chOff x="1498860" y="288000"/>
            <a:chExt cx="7379999" cy="6265475"/>
          </a:xfrm>
          <a:solidFill>
            <a:schemeClr val="accent1"/>
          </a:solidFill>
        </p:grpSpPr>
        <p:sp>
          <p:nvSpPr>
            <p:cNvPr id="8" name="Rechthoek 7"/>
            <p:cNvSpPr>
              <a:spLocks/>
            </p:cNvSpPr>
            <p:nvPr userDrawn="1"/>
          </p:nvSpPr>
          <p:spPr>
            <a:xfrm>
              <a:off x="330075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ArtSans-Regular" panose="00000500000000000000" pitchFamily="2" charset="0"/>
                <a:ea typeface="+mn-ea"/>
                <a:cs typeface="+mn-cs"/>
              </a:endParaRPr>
            </a:p>
          </p:txBody>
        </p:sp>
        <p:sp>
          <p:nvSpPr>
            <p:cNvPr id="10" name="Rechthoekige driehoek 9"/>
            <p:cNvSpPr/>
            <p:nvPr userDrawn="1"/>
          </p:nvSpPr>
          <p:spPr>
            <a:xfrm flipH="1">
              <a:off x="149886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2" name="Titel 1"/>
          <p:cNvSpPr>
            <a:spLocks noGrp="1"/>
          </p:cNvSpPr>
          <p:nvPr>
            <p:ph type="ctrTitle" hasCustomPrompt="1"/>
          </p:nvPr>
        </p:nvSpPr>
        <p:spPr>
          <a:xfrm>
            <a:off x="3140765" y="1133061"/>
            <a:ext cx="5446644" cy="2308370"/>
          </a:xfrm>
        </p:spPr>
        <p:txBody>
          <a:bodyPr anchor="t" anchorCtr="0">
            <a:noAutofit/>
          </a:bodyPr>
          <a:lstStyle>
            <a:lvl1pPr algn="l">
              <a:lnSpc>
                <a:spcPts val="4800"/>
              </a:lnSpc>
              <a:defRPr sz="4800">
                <a:solidFill>
                  <a:schemeClr val="accent6"/>
                </a:solidFill>
              </a:defRPr>
            </a:lvl1pPr>
          </a:lstStyle>
          <a:p>
            <a:r>
              <a:rPr lang="nl-NL" dirty="0"/>
              <a:t>Klik om te bewerken</a:t>
            </a:r>
            <a:endParaRPr lang="nl-BE" dirty="0"/>
          </a:p>
        </p:txBody>
      </p:sp>
      <p:sp>
        <p:nvSpPr>
          <p:cNvPr id="3" name="Ondertitel 2"/>
          <p:cNvSpPr>
            <a:spLocks noGrp="1"/>
          </p:cNvSpPr>
          <p:nvPr>
            <p:ph type="subTitle" idx="1" hasCustomPrompt="1"/>
          </p:nvPr>
        </p:nvSpPr>
        <p:spPr>
          <a:xfrm>
            <a:off x="3140765" y="3554361"/>
            <a:ext cx="5446644" cy="679709"/>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0073" y="216000"/>
            <a:ext cx="1795854" cy="701013"/>
          </a:xfrm>
          <a:prstGeom prst="rect">
            <a:avLst/>
          </a:prstGeom>
        </p:spPr>
      </p:pic>
      <p:sp>
        <p:nvSpPr>
          <p:cNvPr id="12" name="Tijdelijke aanduiding voor tekst 2"/>
          <p:cNvSpPr>
            <a:spLocks noGrp="1"/>
          </p:cNvSpPr>
          <p:nvPr>
            <p:ph idx="12" hasCustomPrompt="1"/>
          </p:nvPr>
        </p:nvSpPr>
        <p:spPr>
          <a:xfrm>
            <a:off x="3140765" y="4358491"/>
            <a:ext cx="5446644" cy="362596"/>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TE BEWERKEN</a:t>
            </a:r>
          </a:p>
          <a:p>
            <a:pPr lvl="4"/>
            <a:endParaRPr lang="nl-BE" dirty="0"/>
          </a:p>
        </p:txBody>
      </p:sp>
    </p:spTree>
    <p:extLst>
      <p:ext uri="{BB962C8B-B14F-4D97-AF65-F5344CB8AC3E}">
        <p14:creationId xmlns:p14="http://schemas.microsoft.com/office/powerpoint/2010/main" val="17393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blauw_6">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328E41E-A96A-4020-1A9B-A090454428F3}"/>
              </a:ext>
            </a:extLst>
          </p:cNvPr>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99000"/>
                    </a14:imgEffect>
                  </a14:imgLayer>
                </a14:imgProps>
              </a:ext>
            </a:extLst>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lvl1pPr>
          </a:lstStyle>
          <a:p>
            <a:r>
              <a:rPr lang="nl-NL" dirty="0"/>
              <a:t>KLIK OM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chemeClr val="bg1"/>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te bewerken</a:t>
            </a:r>
            <a:endParaRPr lang="nl-BE" dirty="0"/>
          </a:p>
        </p:txBody>
      </p:sp>
    </p:spTree>
    <p:extLst>
      <p:ext uri="{BB962C8B-B14F-4D97-AF65-F5344CB8AC3E}">
        <p14:creationId xmlns:p14="http://schemas.microsoft.com/office/powerpoint/2010/main" val="101040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_blauw_7">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5" name="Titel 1">
            <a:extLst>
              <a:ext uri="{FF2B5EF4-FFF2-40B4-BE49-F238E27FC236}">
                <a16:creationId xmlns:a16="http://schemas.microsoft.com/office/drawing/2014/main" id="{09759511-BAED-A19D-0BB7-2BF9CDAE68DC}"/>
              </a:ext>
            </a:extLst>
          </p:cNvPr>
          <p:cNvSpPr>
            <a:spLocks noGrp="1"/>
          </p:cNvSpPr>
          <p:nvPr>
            <p:ph type="ctrTitle" hasCustomPrompt="1"/>
          </p:nvPr>
        </p:nvSpPr>
        <p:spPr>
          <a:xfrm>
            <a:off x="288001" y="1142999"/>
            <a:ext cx="6776334" cy="3172823"/>
          </a:xfrm>
        </p:spPr>
        <p:txBody>
          <a:bodyPr anchor="b" anchorCtr="0">
            <a:noAutofit/>
          </a:bodyPr>
          <a:lstStyle>
            <a:lvl1pPr indent="0" algn="l">
              <a:lnSpc>
                <a:spcPts val="7200"/>
              </a:lnSpc>
              <a:defRPr sz="6600" b="0">
                <a:solidFill>
                  <a:schemeClr val="accent1"/>
                </a:solidFill>
                <a:latin typeface="FlandersArtSans-Bold" panose="00000800000000000000" pitchFamily="2" charset="0"/>
              </a:defRPr>
            </a:lvl1pPr>
          </a:lstStyle>
          <a:p>
            <a:r>
              <a:rPr lang="nl-NL" dirty="0"/>
              <a:t>KLIK OM TE BEWERKEN</a:t>
            </a:r>
            <a:endParaRPr lang="nl-BE" dirty="0"/>
          </a:p>
        </p:txBody>
      </p:sp>
    </p:spTree>
    <p:extLst>
      <p:ext uri="{BB962C8B-B14F-4D97-AF65-F5344CB8AC3E}">
        <p14:creationId xmlns:p14="http://schemas.microsoft.com/office/powerpoint/2010/main" val="8995323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image" Target="../media/image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image" Target="../media/image5.pn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image" Target="../media/image4.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3.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5.png"/><Relationship Id="rId5" Type="http://schemas.openxmlformats.org/officeDocument/2006/relationships/slideLayout" Target="../slideLayouts/slideLayout63.xml"/><Relationship Id="rId10" Type="http://schemas.openxmlformats.org/officeDocument/2006/relationships/image" Target="../media/image4.png"/><Relationship Id="rId4" Type="http://schemas.openxmlformats.org/officeDocument/2006/relationships/slideLayout" Target="../slideLayouts/slideLayout6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8207" y="442799"/>
            <a:ext cx="6431218" cy="1376243"/>
          </a:xfrm>
          <a:prstGeom prst="rect">
            <a:avLst/>
          </a:prstGeom>
        </p:spPr>
        <p:txBody>
          <a:bodyPr vert="horz" lIns="0" tIns="0" rIns="0" bIns="0" rtlCol="0" anchor="t" anchorCtr="0">
            <a:noAutofit/>
          </a:bodyPr>
          <a:lstStyle/>
          <a:p>
            <a:r>
              <a:rPr lang="nl-NL" dirty="0"/>
              <a:t>Klik om te bewerken</a:t>
            </a:r>
            <a:endParaRPr lang="nl-BE" dirty="0"/>
          </a:p>
        </p:txBody>
      </p:sp>
      <p:sp>
        <p:nvSpPr>
          <p:cNvPr id="7" name="Tijdelijke aanduiding voor datum 3"/>
          <p:cNvSpPr>
            <a:spLocks noGrp="1"/>
          </p:cNvSpPr>
          <p:nvPr>
            <p:ph type="dt" sz="half" idx="2"/>
          </p:nvPr>
        </p:nvSpPr>
        <p:spPr>
          <a:xfrm>
            <a:off x="398207"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8" name="Tijdelijke aanduiding voor voettekst 4"/>
          <p:cNvSpPr>
            <a:spLocks noGrp="1"/>
          </p:cNvSpPr>
          <p:nvPr>
            <p:ph type="ftr" sz="quarter" idx="3"/>
          </p:nvPr>
        </p:nvSpPr>
        <p:spPr>
          <a:xfrm>
            <a:off x="1637071" y="4754700"/>
            <a:ext cx="6260689"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9" name="Tijdelijke aanduiding voor dianummer 5"/>
          <p:cNvSpPr>
            <a:spLocks noGrp="1"/>
          </p:cNvSpPr>
          <p:nvPr>
            <p:ph type="sldNum" sz="quarter" idx="4"/>
          </p:nvPr>
        </p:nvSpPr>
        <p:spPr>
          <a:xfrm>
            <a:off x="820080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2AD3B4-D906-4191-84FB-4FE613E48036}" type="slidenum">
              <a:rPr kumimoji="0" lang="nl-BE" sz="1100" b="0" i="0" u="none" strike="noStrike" kern="1200" cap="none" spc="0" normalizeH="0" baseline="0" noProof="0" smtClean="0">
                <a:ln>
                  <a:noFill/>
                </a:ln>
                <a:solidFill>
                  <a:srgbClr val="373636">
                    <a:tint val="75000"/>
                  </a:srgbClr>
                </a:solidFill>
                <a:effectLst/>
                <a:uLnTx/>
                <a:uFillTx/>
                <a:latin typeface="FlandersArtSans-Regular"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BE" sz="1100" b="0" i="0" u="none" strike="noStrike" kern="1200" cap="none" spc="0" normalizeH="0" baseline="0" noProof="0" dirty="0">
              <a:ln>
                <a:noFill/>
              </a:ln>
              <a:solidFill>
                <a:srgbClr val="373636">
                  <a:tint val="75000"/>
                </a:srgbClr>
              </a:solidFill>
              <a:effectLst/>
              <a:uLnTx/>
              <a:uFillTx/>
              <a:latin typeface="FlandersArtSans-Regular" panose="00000500000000000000" pitchFamily="2" charset="0"/>
              <a:ea typeface="+mn-ea"/>
              <a:cs typeface="+mn-cs"/>
            </a:endParaRPr>
          </a:p>
        </p:txBody>
      </p:sp>
      <p:sp>
        <p:nvSpPr>
          <p:cNvPr id="10" name="Tijdelijke aanduiding voor tekst 2"/>
          <p:cNvSpPr>
            <a:spLocks noGrp="1"/>
          </p:cNvSpPr>
          <p:nvPr>
            <p:ph type="body" idx="1"/>
          </p:nvPr>
        </p:nvSpPr>
        <p:spPr>
          <a:xfrm>
            <a:off x="398207" y="1873044"/>
            <a:ext cx="8342594" cy="2827655"/>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pic>
        <p:nvPicPr>
          <p:cNvPr id="4" name="Afbeelding 3">
            <a:extLst>
              <a:ext uri="{FF2B5EF4-FFF2-40B4-BE49-F238E27FC236}">
                <a16:creationId xmlns:a16="http://schemas.microsoft.com/office/drawing/2014/main" id="{1505C551-D18D-DF83-01AB-03EF535C2A9C}"/>
              </a:ext>
            </a:extLst>
          </p:cNvPr>
          <p:cNvPicPr>
            <a:picLocks noChangeAspect="1"/>
          </p:cNvPicPr>
          <p:nvPr userDrawn="1"/>
        </p:nvPicPr>
        <p:blipFill>
          <a:blip r:embed="rId29" cstate="print">
            <a:extLst>
              <a:ext uri="{28A0092B-C50C-407E-A947-70E740481C1C}">
                <a14:useLocalDpi xmlns:a14="http://schemas.microsoft.com/office/drawing/2010/main" val="0"/>
              </a:ext>
            </a:extLst>
          </a:blip>
          <a:srcRect/>
          <a:stretch/>
        </p:blipFill>
        <p:spPr>
          <a:xfrm>
            <a:off x="7125295" y="216000"/>
            <a:ext cx="1795854" cy="701013"/>
          </a:xfrm>
          <a:prstGeom prst="rect">
            <a:avLst/>
          </a:prstGeom>
        </p:spPr>
      </p:pic>
    </p:spTree>
    <p:extLst>
      <p:ext uri="{BB962C8B-B14F-4D97-AF65-F5344CB8AC3E}">
        <p14:creationId xmlns:p14="http://schemas.microsoft.com/office/powerpoint/2010/main" val="1405613919"/>
      </p:ext>
    </p:extLst>
  </p:cSld>
  <p:clrMap bg1="lt1" tx1="dk1" bg2="lt2" tx2="dk2" accent1="accent1" accent2="accent2" accent3="accent3" accent4="accent4" accent5="accent5" accent6="accent6" hlink="hlink" folHlink="folHlink"/>
  <p:sldLayoutIdLst>
    <p:sldLayoutId id="2147483882" r:id="rId1"/>
    <p:sldLayoutId id="2147483881" r:id="rId2"/>
    <p:sldLayoutId id="2147483824" r:id="rId3"/>
    <p:sldLayoutId id="2147483858" r:id="rId4"/>
    <p:sldLayoutId id="2147483827" r:id="rId5"/>
    <p:sldLayoutId id="2147483828" r:id="rId6"/>
    <p:sldLayoutId id="2147483829" r:id="rId7"/>
    <p:sldLayoutId id="2147483830" r:id="rId8"/>
    <p:sldLayoutId id="2147483837" r:id="rId9"/>
    <p:sldLayoutId id="2147483838" r:id="rId10"/>
    <p:sldLayoutId id="2147483836" r:id="rId11"/>
    <p:sldLayoutId id="2147483835" r:id="rId12"/>
    <p:sldLayoutId id="2147483857" r:id="rId13"/>
    <p:sldLayoutId id="2147483825" r:id="rId14"/>
    <p:sldLayoutId id="2147483856" r:id="rId15"/>
    <p:sldLayoutId id="2147483859" r:id="rId16"/>
    <p:sldLayoutId id="2147483860" r:id="rId17"/>
    <p:sldLayoutId id="2147483865" r:id="rId18"/>
    <p:sldLayoutId id="2147483862" r:id="rId19"/>
    <p:sldLayoutId id="2147483863" r:id="rId20"/>
    <p:sldLayoutId id="2147483864" r:id="rId21"/>
    <p:sldLayoutId id="2147483861" r:id="rId22"/>
    <p:sldLayoutId id="2147483866" r:id="rId23"/>
    <p:sldLayoutId id="2147483867" r:id="rId24"/>
    <p:sldLayoutId id="2147483834" r:id="rId25"/>
    <p:sldLayoutId id="2147483880" r:id="rId26"/>
    <p:sldLayoutId id="2147483792" r:id="rId27"/>
  </p:sldLayoutIdLst>
  <p:hf hdr="0" ftr="0" dt="0"/>
  <p:txStyles>
    <p:titleStyle>
      <a:lvl1pPr algn="l" defTabSz="914400" rtl="0" eaLnBrk="1" latinLnBrk="0" hangingPunct="1">
        <a:lnSpc>
          <a:spcPts val="5400"/>
        </a:lnSpc>
        <a:spcBef>
          <a:spcPct val="0"/>
        </a:spcBef>
        <a:buNone/>
        <a:defRPr sz="5400" kern="1200">
          <a:solidFill>
            <a:srgbClr val="80B6E4"/>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30"/>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31"/>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32"/>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33"/>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30"/>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1080000"/>
            <a:ext cx="8208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8000" y="1908000"/>
            <a:ext cx="8208000" cy="275400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3256410024"/>
      </p:ext>
    </p:extLst>
  </p:cSld>
  <p:clrMap bg1="lt1" tx1="dk1" bg2="lt2" tx2="dk2" accent1="accent1" accent2="accent2" accent3="accent3" accent4="accent4" accent5="accent5" accent6="accent6" hlink="hlink" folHlink="folHlink"/>
  <p:sldLayoutIdLst>
    <p:sldLayoutId id="2147483794" r:id="rId1"/>
    <p:sldLayoutId id="2147483787" r:id="rId2"/>
    <p:sldLayoutId id="2147483793" r:id="rId3"/>
    <p:sldLayoutId id="2147483789" r:id="rId4"/>
    <p:sldLayoutId id="2147483796" r:id="rId5"/>
    <p:sldLayoutId id="2147483795" r:id="rId6"/>
    <p:sldLayoutId id="2147483797" r:id="rId7"/>
    <p:sldLayoutId id="2147483788" r:id="rId8"/>
    <p:sldLayoutId id="2147483798" r:id="rId9"/>
    <p:sldLayoutId id="2147483783" r:id="rId10"/>
    <p:sldLayoutId id="2147483786" r:id="rId11"/>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3"/>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4"/>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5"/>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6"/>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3"/>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15000"/>
          </a:schemeClr>
        </a:solidFill>
        <a:effectLst/>
      </p:bgPr>
    </p:bg>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665A78D9-7C9A-B279-5B80-7D7AC2C2FD9C}"/>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 Art Sans"/>
              <a:ea typeface="+mn-ea"/>
              <a:cs typeface="+mn-cs"/>
            </a:endParaRPr>
          </a:p>
        </p:txBody>
      </p:sp>
      <p:sp>
        <p:nvSpPr>
          <p:cNvPr id="5" name="Rechthoek 4">
            <a:extLst>
              <a:ext uri="{FF2B5EF4-FFF2-40B4-BE49-F238E27FC236}">
                <a16:creationId xmlns:a16="http://schemas.microsoft.com/office/drawing/2014/main" id="{01416CF6-C8D9-4BAF-AF5A-946A18AD713B}"/>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Flanders Art Sans"/>
              <a:ea typeface="+mn-ea"/>
              <a:cs typeface="+mn-cs"/>
            </a:endParaRPr>
          </a:p>
        </p:txBody>
      </p:sp>
      <p:sp>
        <p:nvSpPr>
          <p:cNvPr id="2" name="Tijdelijke aanduiding voor titel 1"/>
          <p:cNvSpPr>
            <a:spLocks noGrp="1"/>
          </p:cNvSpPr>
          <p:nvPr>
            <p:ph type="title"/>
          </p:nvPr>
        </p:nvSpPr>
        <p:spPr>
          <a:xfrm>
            <a:off x="522000" y="521200"/>
            <a:ext cx="8136665" cy="792000"/>
          </a:xfrm>
          <a:prstGeom prst="rect">
            <a:avLst/>
          </a:prstGeom>
        </p:spPr>
        <p:txBody>
          <a:bodyPr vert="horz" lIns="0" tIns="0" rIns="0" bIns="0" rtlCol="0" anchor="t" anchorCtr="0">
            <a:noAutofit/>
          </a:bodyPr>
          <a:lstStyle/>
          <a:p>
            <a:r>
              <a:rPr lang="nl-NL" dirty="0"/>
              <a:t>KLIK OM TE BEWERKEN</a:t>
            </a:r>
            <a:endParaRPr lang="nl-BE" dirty="0"/>
          </a:p>
        </p:txBody>
      </p:sp>
      <p:sp>
        <p:nvSpPr>
          <p:cNvPr id="3" name="Tijdelijke aanduiding voor tekst 2"/>
          <p:cNvSpPr>
            <a:spLocks noGrp="1"/>
          </p:cNvSpPr>
          <p:nvPr>
            <p:ph type="body" idx="1"/>
          </p:nvPr>
        </p:nvSpPr>
        <p:spPr>
          <a:xfrm>
            <a:off x="522000" y="1404000"/>
            <a:ext cx="8136665" cy="327600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298090573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41" r:id="rId3"/>
    <p:sldLayoutId id="2147483842" r:id="rId4"/>
    <p:sldLayoutId id="2147483843" r:id="rId5"/>
    <p:sldLayoutId id="2147483873" r:id="rId6"/>
    <p:sldLayoutId id="2147483874" r:id="rId7"/>
    <p:sldLayoutId id="2147483875" r:id="rId8"/>
    <p:sldLayoutId id="2147483876" r:id="rId9"/>
    <p:sldLayoutId id="2147483879" r:id="rId10"/>
    <p:sldLayoutId id="2147483853" r:id="rId11"/>
    <p:sldLayoutId id="2147483854" r:id="rId12"/>
    <p:sldLayoutId id="2147483855" r:id="rId13"/>
    <p:sldLayoutId id="2147483868" r:id="rId14"/>
    <p:sldLayoutId id="2147483878" r:id="rId15"/>
    <p:sldLayoutId id="2147483869" r:id="rId16"/>
    <p:sldLayoutId id="2147483870" r:id="rId17"/>
    <p:sldLayoutId id="2147483871" r:id="rId18"/>
    <p:sldLayoutId id="2147483872" r:id="rId19"/>
    <p:sldLayoutId id="2147483877" r:id="rId20"/>
  </p:sldLayoutIdLst>
  <p:hf hdr="0" ftr="0" dt="0"/>
  <p:txStyles>
    <p:titleStyle>
      <a:lvl1pPr algn="l" defTabSz="914400" rtl="0" eaLnBrk="1" latinLnBrk="0" hangingPunct="1">
        <a:lnSpc>
          <a:spcPct val="90000"/>
        </a:lnSpc>
        <a:spcBef>
          <a:spcPts val="0"/>
        </a:spcBef>
        <a:buNone/>
        <a:defRPr sz="2500" b="0" i="0" kern="1200" cap="all" baseline="0">
          <a:solidFill>
            <a:schemeClr val="accent2"/>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100000"/>
        </a:lnSpc>
        <a:spcBef>
          <a:spcPts val="0"/>
        </a:spcBef>
        <a:spcAft>
          <a:spcPts val="600"/>
        </a:spcAft>
        <a:buSzPct val="90000"/>
        <a:buFontTx/>
        <a:buBlip>
          <a:blip r:embed="rId22"/>
        </a:buBlip>
        <a:tabLst/>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0"/>
        </a:spcBef>
        <a:spcAft>
          <a:spcPts val="300"/>
        </a:spcAft>
        <a:buSzPct val="70000"/>
        <a:buFontTx/>
        <a:buBlip>
          <a:blip r:embed="rId23"/>
        </a:buBlip>
        <a:defRPr sz="20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24"/>
        </a:buBlip>
        <a:defRPr sz="16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25"/>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22"/>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C9ECB69C-B7A6-F36D-DA50-AF607B6763CA}"/>
              </a:ext>
            </a:extLst>
          </p:cNvPr>
          <p:cNvSpPr>
            <a:spLocks noGrp="1"/>
          </p:cNvSpPr>
          <p:nvPr>
            <p:ph type="title"/>
          </p:nvPr>
        </p:nvSpPr>
        <p:spPr>
          <a:xfrm>
            <a:off x="522000" y="521200"/>
            <a:ext cx="8136665"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5" name="Tijdelijke aanduiding voor tekst 2">
            <a:extLst>
              <a:ext uri="{FF2B5EF4-FFF2-40B4-BE49-F238E27FC236}">
                <a16:creationId xmlns:a16="http://schemas.microsoft.com/office/drawing/2014/main" id="{073ACE17-9585-9ADA-B1BD-3C123E3730BA}"/>
              </a:ext>
            </a:extLst>
          </p:cNvPr>
          <p:cNvSpPr>
            <a:spLocks noGrp="1"/>
          </p:cNvSpPr>
          <p:nvPr>
            <p:ph type="body" idx="1"/>
          </p:nvPr>
        </p:nvSpPr>
        <p:spPr>
          <a:xfrm>
            <a:off x="522000" y="1441450"/>
            <a:ext cx="8136665" cy="3220550"/>
          </a:xfrm>
          <a:prstGeom prst="rect">
            <a:avLst/>
          </a:prstGeom>
        </p:spPr>
        <p:txBody>
          <a:bodyPr vert="horz" lIns="0" tIns="0" rIns="0" bIns="0" rtlCol="0" anchor="t" anchorCtr="0">
            <a:noAutofit/>
          </a:bodyPr>
          <a:lstStyle/>
          <a:p>
            <a:pPr marL="216000" lvl="0" indent="-216000" algn="l" defTabSz="914400" rtl="0" eaLnBrk="1" latinLnBrk="0" hangingPunct="1">
              <a:lnSpc>
                <a:spcPct val="100000"/>
              </a:lnSpc>
              <a:spcBef>
                <a:spcPts val="0"/>
              </a:spcBef>
              <a:spcAft>
                <a:spcPts val="600"/>
              </a:spcAft>
              <a:buSzPct val="90000"/>
              <a:buFontTx/>
              <a:buBlip>
                <a:blip r:embed="rId8"/>
              </a:buBlip>
              <a:tabLst>
                <a:tab pos="216000" algn="l"/>
              </a:tabLst>
            </a:pPr>
            <a:r>
              <a:rPr lang="nl-NL" dirty="0"/>
              <a:t>Klik om de stijl te bewerken</a:t>
            </a:r>
          </a:p>
          <a:p>
            <a:pPr marL="576000" lvl="1" indent="-288000" algn="l" defTabSz="914400" rtl="0" eaLnBrk="1" latinLnBrk="0" hangingPunct="1">
              <a:lnSpc>
                <a:spcPct val="90000"/>
              </a:lnSpc>
              <a:spcBef>
                <a:spcPts val="0"/>
              </a:spcBef>
              <a:spcAft>
                <a:spcPts val="300"/>
              </a:spcAft>
              <a:buSzPct val="70000"/>
              <a:buFontTx/>
              <a:buBlip>
                <a:blip r:embed="rId9"/>
              </a:buBlip>
            </a:pPr>
            <a:r>
              <a:rPr lang="nl-NL" dirty="0"/>
              <a:t>Tweede niveau</a:t>
            </a:r>
          </a:p>
          <a:p>
            <a:pPr marL="864000" lvl="2" indent="-288000" algn="l" defTabSz="914400" rtl="0" eaLnBrk="1" latinLnBrk="0" hangingPunct="1">
              <a:lnSpc>
                <a:spcPct val="90000"/>
              </a:lnSpc>
              <a:spcBef>
                <a:spcPts val="300"/>
              </a:spcBef>
              <a:buSzPct val="90000"/>
              <a:buFontTx/>
              <a:buBlip>
                <a:blip r:embed="rId10"/>
              </a:buBlip>
            </a:pPr>
            <a:r>
              <a:rPr lang="nl-NL" dirty="0"/>
              <a:t>Derde niveau</a:t>
            </a:r>
          </a:p>
          <a:p>
            <a:pPr marL="1152000" lvl="3" indent="-288000" algn="l" defTabSz="914400" rtl="0" eaLnBrk="1" latinLnBrk="0" hangingPunct="1">
              <a:lnSpc>
                <a:spcPct val="90000"/>
              </a:lnSpc>
              <a:spcBef>
                <a:spcPts val="300"/>
              </a:spcBef>
              <a:buSzPct val="75000"/>
              <a:buFontTx/>
              <a:buBlip>
                <a:blip r:embed="rId11"/>
              </a:buBlip>
            </a:pPr>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1422733986"/>
      </p:ext>
    </p:extLst>
  </p:cSld>
  <p:clrMap bg1="lt1" tx1="dk1" bg2="lt2" tx2="dk2" accent1="accent1" accent2="accent2" accent3="accent3" accent4="accent4" accent5="accent5" accent6="accent6" hlink="hlink" folHlink="folHlink"/>
  <p:sldLayoutIdLst>
    <p:sldLayoutId id="2147483818" r:id="rId1"/>
    <p:sldLayoutId id="2147483817" r:id="rId2"/>
    <p:sldLayoutId id="2147483820" r:id="rId3"/>
    <p:sldLayoutId id="2147483821" r:id="rId4"/>
    <p:sldLayoutId id="2147483822" r:id="rId5"/>
    <p:sldLayoutId id="2147483819" r:id="rId6"/>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8"/>
        </a:buBlip>
        <a:defRPr lang="nl-NL" sz="2200" kern="1200" spc="0" dirty="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9"/>
        </a:buBlip>
        <a:defRPr lang="nl-NL" sz="2000" kern="1200" spc="0" dirty="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0"/>
        </a:buBlip>
        <a:defRPr lang="nl-NL" sz="1600" kern="1200" spc="0" dirty="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1"/>
        </a:buBlip>
        <a:defRPr lang="nl-NL" sz="1400" kern="1200" spc="0" dirty="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8"/>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0.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loket.departementzorg.be/" TargetMode="External"/><Relationship Id="rId2" Type="http://schemas.openxmlformats.org/officeDocument/2006/relationships/hyperlink" Target="https://www.departementzorg.be/nl/data-inventarisatie-huisartsen" TargetMode="External"/><Relationship Id="rId1" Type="http://schemas.openxmlformats.org/officeDocument/2006/relationships/slideLayout" Target="../slideLayouts/slideLayout40.xml"/><Relationship Id="rId4" Type="http://schemas.openxmlformats.org/officeDocument/2006/relationships/hyperlink" Target="https://www.departementzorg.be/nl/technische-informatie-voor-huisartsenkring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F1CF7-949A-43F7-2955-3267646EF1CF}"/>
              </a:ext>
            </a:extLst>
          </p:cNvPr>
          <p:cNvSpPr>
            <a:spLocks noGrp="1"/>
          </p:cNvSpPr>
          <p:nvPr>
            <p:ph type="ctrTitle"/>
          </p:nvPr>
        </p:nvSpPr>
        <p:spPr/>
        <p:txBody>
          <a:bodyPr/>
          <a:lstStyle/>
          <a:p>
            <a:r>
              <a:rPr lang="nl-NL" dirty="0"/>
              <a:t>Data-inventarisatie </a:t>
            </a:r>
            <a:br>
              <a:rPr lang="nl-NL" dirty="0"/>
            </a:br>
            <a:r>
              <a:rPr lang="nl-NL" dirty="0"/>
              <a:t>2026</a:t>
            </a:r>
            <a:endParaRPr lang="nl-BE" dirty="0"/>
          </a:p>
        </p:txBody>
      </p:sp>
    </p:spTree>
    <p:extLst>
      <p:ext uri="{BB962C8B-B14F-4D97-AF65-F5344CB8AC3E}">
        <p14:creationId xmlns:p14="http://schemas.microsoft.com/office/powerpoint/2010/main" val="383655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2906A-E903-3C13-7059-89C418C94B3F}"/>
              </a:ext>
            </a:extLst>
          </p:cNvPr>
          <p:cNvSpPr>
            <a:spLocks noGrp="1"/>
          </p:cNvSpPr>
          <p:nvPr>
            <p:ph type="title"/>
          </p:nvPr>
        </p:nvSpPr>
        <p:spPr/>
        <p:txBody>
          <a:bodyPr/>
          <a:lstStyle/>
          <a:p>
            <a:r>
              <a:rPr lang="nl-NL" dirty="0"/>
              <a:t>Aanpassingen project (3)</a:t>
            </a:r>
            <a:endParaRPr lang="nl-BE" dirty="0"/>
          </a:p>
        </p:txBody>
      </p:sp>
      <p:sp>
        <p:nvSpPr>
          <p:cNvPr id="4" name="Rechthoek: afgeronde hoeken 3">
            <a:extLst>
              <a:ext uri="{FF2B5EF4-FFF2-40B4-BE49-F238E27FC236}">
                <a16:creationId xmlns:a16="http://schemas.microsoft.com/office/drawing/2014/main" id="{853B1589-A6DD-8336-52D9-128F9DDD2E5E}"/>
              </a:ext>
            </a:extLst>
          </p:cNvPr>
          <p:cNvSpPr/>
          <p:nvPr/>
        </p:nvSpPr>
        <p:spPr>
          <a:xfrm>
            <a:off x="1172308" y="1404000"/>
            <a:ext cx="7449692" cy="167526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Er komt een extra luik in het dashboard waar de responsgraad op ieder moment geraadpleegd kan worden. Er zal ook op naam (HA, HAIO) en adres (praktijk) te zien zijn wie al heeft ingevuld. Zo kunnen de kringen gericht sensibiliseren.</a:t>
            </a:r>
            <a:endParaRPr lang="nl-BE" dirty="0">
              <a:solidFill>
                <a:schemeClr val="tx1"/>
              </a:solidFill>
            </a:endParaRPr>
          </a:p>
        </p:txBody>
      </p:sp>
      <p:sp>
        <p:nvSpPr>
          <p:cNvPr id="5" name="Rechthoek: afgeronde hoeken 4">
            <a:extLst>
              <a:ext uri="{FF2B5EF4-FFF2-40B4-BE49-F238E27FC236}">
                <a16:creationId xmlns:a16="http://schemas.microsoft.com/office/drawing/2014/main" id="{2C4333B3-8847-6DC1-1CF0-04DEA3FFADD1}"/>
              </a:ext>
            </a:extLst>
          </p:cNvPr>
          <p:cNvSpPr/>
          <p:nvPr/>
        </p:nvSpPr>
        <p:spPr>
          <a:xfrm>
            <a:off x="1172307" y="3170062"/>
            <a:ext cx="7449692" cy="1675262"/>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We passen de bevraging aan zodat de foutenlast daalt en de verwerking van de data heel wat sneller kan gaan =&gt; automatische adrescontrole bij vestigingsadressen, discrepantie aanwezigheid HAIO, maximum aantal werkuren per week, …. </a:t>
            </a:r>
          </a:p>
          <a:p>
            <a:pPr algn="ctr"/>
            <a:endParaRPr lang="nl-BE" dirty="0"/>
          </a:p>
        </p:txBody>
      </p:sp>
      <p:pic>
        <p:nvPicPr>
          <p:cNvPr id="7" name="Graphic 6" descr="Controlelijst silhouet">
            <a:extLst>
              <a:ext uri="{FF2B5EF4-FFF2-40B4-BE49-F238E27FC236}">
                <a16:creationId xmlns:a16="http://schemas.microsoft.com/office/drawing/2014/main" id="{A135AB24-D857-40D0-7ADB-BFF619463C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908" y="1657350"/>
            <a:ext cx="914400" cy="914400"/>
          </a:xfrm>
          <a:prstGeom prst="rect">
            <a:avLst/>
          </a:prstGeom>
        </p:spPr>
      </p:pic>
      <p:pic>
        <p:nvPicPr>
          <p:cNvPr id="9" name="Graphic 8" descr="Badge vraagteken met effen opvulling">
            <a:extLst>
              <a:ext uri="{FF2B5EF4-FFF2-40B4-BE49-F238E27FC236}">
                <a16:creationId xmlns:a16="http://schemas.microsoft.com/office/drawing/2014/main" id="{32C7AC43-CAA5-5646-13F7-FDE3FB9985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908" y="3423412"/>
            <a:ext cx="914400" cy="914400"/>
          </a:xfrm>
          <a:prstGeom prst="rect">
            <a:avLst/>
          </a:prstGeom>
        </p:spPr>
      </p:pic>
    </p:spTree>
    <p:extLst>
      <p:ext uri="{BB962C8B-B14F-4D97-AF65-F5344CB8AC3E}">
        <p14:creationId xmlns:p14="http://schemas.microsoft.com/office/powerpoint/2010/main" val="24860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5F37C-FAA3-A8B9-FB9F-52C3741E7F51}"/>
              </a:ext>
            </a:extLst>
          </p:cNvPr>
          <p:cNvSpPr>
            <a:spLocks noGrp="1"/>
          </p:cNvSpPr>
          <p:nvPr>
            <p:ph type="title"/>
          </p:nvPr>
        </p:nvSpPr>
        <p:spPr>
          <a:xfrm>
            <a:off x="522000" y="521200"/>
            <a:ext cx="8136665" cy="792000"/>
          </a:xfrm>
        </p:spPr>
        <p:txBody>
          <a:bodyPr anchor="t">
            <a:normAutofit/>
          </a:bodyPr>
          <a:lstStyle/>
          <a:p>
            <a:r>
              <a:rPr lang="nl-BE" dirty="0"/>
              <a:t>Tijdlijn</a:t>
            </a:r>
          </a:p>
        </p:txBody>
      </p:sp>
      <p:graphicFrame>
        <p:nvGraphicFramePr>
          <p:cNvPr id="5" name="Diagram 4" descr="Basic Timeline">
            <a:extLst>
              <a:ext uri="{FF2B5EF4-FFF2-40B4-BE49-F238E27FC236}">
                <a16:creationId xmlns:a16="http://schemas.microsoft.com/office/drawing/2014/main" id="{E2FF4D9F-D606-D9B4-8200-ABF50167F8B7}"/>
              </a:ext>
            </a:extLst>
          </p:cNvPr>
          <p:cNvGraphicFramePr/>
          <p:nvPr>
            <p:extLst>
              <p:ext uri="{D42A27DB-BD31-4B8C-83A1-F6EECF244321}">
                <p14:modId xmlns:p14="http://schemas.microsoft.com/office/powerpoint/2010/main" val="3002864300"/>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522000" y="1404000"/>
          <a:ext cx="8136665"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ballon: rechthoek met afgeronde hoeken 2">
            <a:extLst>
              <a:ext uri="{FF2B5EF4-FFF2-40B4-BE49-F238E27FC236}">
                <a16:creationId xmlns:a16="http://schemas.microsoft.com/office/drawing/2014/main" id="{CB794B9A-A767-A934-D6D3-C0A83810C5AD}"/>
              </a:ext>
            </a:extLst>
          </p:cNvPr>
          <p:cNvSpPr/>
          <p:nvPr/>
        </p:nvSpPr>
        <p:spPr>
          <a:xfrm>
            <a:off x="2082800" y="304800"/>
            <a:ext cx="3302000" cy="1099200"/>
          </a:xfrm>
          <a:prstGeom prst="wedgeRoundRectCallout">
            <a:avLst>
              <a:gd name="adj1" fmla="val -35910"/>
              <a:gd name="adj2" fmla="val 851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Zeker </a:t>
            </a:r>
            <a:r>
              <a:rPr lang="nl-NL" sz="1600" dirty="0"/>
              <a:t>voor gefuseerde kringen of bij coördinatorwissels =&gt; check toegang tijdig, contacteer helpdesk indien nodig</a:t>
            </a:r>
            <a:endParaRPr lang="nl-BE" dirty="0"/>
          </a:p>
        </p:txBody>
      </p:sp>
    </p:spTree>
    <p:extLst>
      <p:ext uri="{BB962C8B-B14F-4D97-AF65-F5344CB8AC3E}">
        <p14:creationId xmlns:p14="http://schemas.microsoft.com/office/powerpoint/2010/main" val="161360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36209-F293-01A5-E361-8156298C75A2}"/>
              </a:ext>
            </a:extLst>
          </p:cNvPr>
          <p:cNvSpPr>
            <a:spLocks noGrp="1"/>
          </p:cNvSpPr>
          <p:nvPr>
            <p:ph type="title"/>
          </p:nvPr>
        </p:nvSpPr>
        <p:spPr/>
        <p:txBody>
          <a:bodyPr/>
          <a:lstStyle/>
          <a:p>
            <a:r>
              <a:rPr lang="nl-NL" dirty="0"/>
              <a:t>Links</a:t>
            </a:r>
            <a:endParaRPr lang="nl-BE" dirty="0"/>
          </a:p>
        </p:txBody>
      </p:sp>
      <p:sp>
        <p:nvSpPr>
          <p:cNvPr id="3" name="Tijdelijke aanduiding voor tekst 2">
            <a:extLst>
              <a:ext uri="{FF2B5EF4-FFF2-40B4-BE49-F238E27FC236}">
                <a16:creationId xmlns:a16="http://schemas.microsoft.com/office/drawing/2014/main" id="{BF5568CD-32EF-9F38-39FA-0D322E4F8B3A}"/>
              </a:ext>
            </a:extLst>
          </p:cNvPr>
          <p:cNvSpPr>
            <a:spLocks noGrp="1"/>
          </p:cNvSpPr>
          <p:nvPr>
            <p:ph type="body" sz="quarter" idx="10"/>
          </p:nvPr>
        </p:nvSpPr>
        <p:spPr>
          <a:xfrm>
            <a:off x="522000" y="1129680"/>
            <a:ext cx="8136665" cy="3276000"/>
          </a:xfrm>
        </p:spPr>
        <p:txBody>
          <a:bodyPr/>
          <a:lstStyle/>
          <a:p>
            <a:r>
              <a:rPr lang="nl-NL" dirty="0"/>
              <a:t>Website is aangepast aan de nieuwe timing: </a:t>
            </a:r>
            <a:r>
              <a:rPr lang="nl-BE" dirty="0">
                <a:hlinkClick r:id="rId2"/>
              </a:rPr>
              <a:t>Data-inventarisatie huisartsen | Departement Zorg</a:t>
            </a:r>
            <a:r>
              <a:rPr lang="nl-BE" dirty="0"/>
              <a:t> (incl. Q&amp;A voor HA)</a:t>
            </a:r>
            <a:endParaRPr lang="nl-NL" dirty="0"/>
          </a:p>
          <a:p>
            <a:pPr marL="0" indent="0">
              <a:buNone/>
            </a:pPr>
            <a:endParaRPr lang="nl-NL" dirty="0"/>
          </a:p>
          <a:p>
            <a:r>
              <a:rPr lang="nl-NL" dirty="0" err="1"/>
              <a:t>E-loket</a:t>
            </a:r>
            <a:r>
              <a:rPr lang="nl-NL" dirty="0"/>
              <a:t>: </a:t>
            </a:r>
            <a:r>
              <a:rPr lang="nl-BE" u="sng" dirty="0">
                <a:hlinkClick r:id="rId3"/>
              </a:rPr>
              <a:t>https://www.eloket.departementzorg.be</a:t>
            </a:r>
            <a:r>
              <a:rPr lang="nl-BE" u="sng" dirty="0"/>
              <a:t> </a:t>
            </a:r>
          </a:p>
          <a:p>
            <a:pPr marL="0" indent="0">
              <a:buNone/>
            </a:pPr>
            <a:endParaRPr lang="nl-NL" dirty="0"/>
          </a:p>
          <a:p>
            <a:r>
              <a:rPr lang="nl-NL" dirty="0"/>
              <a:t>Sjabloon: </a:t>
            </a:r>
            <a:r>
              <a:rPr lang="nl-NL" dirty="0">
                <a:hlinkClick r:id="rId4"/>
              </a:rPr>
              <a:t>Technische informatie voor huisartsenkringen | Departement Zorg</a:t>
            </a:r>
            <a:endParaRPr lang="nl-NL" dirty="0"/>
          </a:p>
          <a:p>
            <a:pPr lvl="1"/>
            <a:r>
              <a:rPr lang="nl-NL" dirty="0"/>
              <a:t>Hier vind je ook de handleiding voor eHealth en de contactgegevens van de helpdesk terug</a:t>
            </a:r>
          </a:p>
          <a:p>
            <a:r>
              <a:rPr lang="nl-NL" dirty="0"/>
              <a:t>Lijst van 2024: wordt via mail verstuurd in week 22 maart</a:t>
            </a:r>
          </a:p>
          <a:p>
            <a:pPr marL="0" indent="0">
              <a:buNone/>
            </a:pPr>
            <a:endParaRPr lang="nl-BE" dirty="0"/>
          </a:p>
        </p:txBody>
      </p:sp>
    </p:spTree>
    <p:extLst>
      <p:ext uri="{BB962C8B-B14F-4D97-AF65-F5344CB8AC3E}">
        <p14:creationId xmlns:p14="http://schemas.microsoft.com/office/powerpoint/2010/main" val="346346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72FF2-4A42-74CA-EDEE-A069A935C04D}"/>
              </a:ext>
            </a:extLst>
          </p:cNvPr>
          <p:cNvSpPr>
            <a:spLocks noGrp="1"/>
          </p:cNvSpPr>
          <p:nvPr>
            <p:ph type="title"/>
          </p:nvPr>
        </p:nvSpPr>
        <p:spPr/>
        <p:txBody>
          <a:bodyPr/>
          <a:lstStyle/>
          <a:p>
            <a:r>
              <a:rPr lang="nl-NL" dirty="0"/>
              <a:t>Voor de volledigheid:</a:t>
            </a:r>
            <a:br>
              <a:rPr lang="nl-NL" dirty="0"/>
            </a:br>
            <a:r>
              <a:rPr lang="nl-NL" dirty="0"/>
              <a:t>Huidige inlogprocedure dashboard</a:t>
            </a:r>
            <a:endParaRPr lang="nl-BE" dirty="0"/>
          </a:p>
        </p:txBody>
      </p:sp>
      <p:sp>
        <p:nvSpPr>
          <p:cNvPr id="3" name="Tijdelijke aanduiding voor tekst 2">
            <a:extLst>
              <a:ext uri="{FF2B5EF4-FFF2-40B4-BE49-F238E27FC236}">
                <a16:creationId xmlns:a16="http://schemas.microsoft.com/office/drawing/2014/main" id="{0069F357-87BD-97A9-1A40-E1A4AB95CF19}"/>
              </a:ext>
            </a:extLst>
          </p:cNvPr>
          <p:cNvSpPr>
            <a:spLocks noGrp="1"/>
          </p:cNvSpPr>
          <p:nvPr>
            <p:ph type="body" sz="quarter" idx="10"/>
          </p:nvPr>
        </p:nvSpPr>
        <p:spPr/>
        <p:txBody>
          <a:bodyPr/>
          <a:lstStyle/>
          <a:p>
            <a:r>
              <a:rPr lang="nl-NL" dirty="0"/>
              <a:t>1 aangewezen persoon per kring</a:t>
            </a:r>
          </a:p>
          <a:p>
            <a:pPr lvl="1"/>
            <a:r>
              <a:rPr lang="nl-NL" dirty="0"/>
              <a:t>Beheert via gedeelde SharePoint wie namens kring toegang heeft door namen in te vullen in Excel;</a:t>
            </a:r>
          </a:p>
          <a:p>
            <a:pPr lvl="1"/>
            <a:r>
              <a:rPr lang="nl-NL" dirty="0"/>
              <a:t>Vergeet personen niet uit de lijst te halen als ze geen toegang meer nodig hebben.</a:t>
            </a:r>
          </a:p>
          <a:p>
            <a:r>
              <a:rPr lang="nl-NL" dirty="0"/>
              <a:t>Iedere woensdag wordt lijst doorgegeven &gt; maandag nadien worden </a:t>
            </a:r>
            <a:r>
              <a:rPr lang="nl-NL"/>
              <a:t>toegangen bijgewerkt</a:t>
            </a:r>
            <a:endParaRPr lang="nl-NL" dirty="0"/>
          </a:p>
          <a:p>
            <a:r>
              <a:rPr lang="nl-NL" dirty="0"/>
              <a:t>Op termijn: niet meer op SharePoint, maar aparte applicatie</a:t>
            </a:r>
          </a:p>
          <a:p>
            <a:pPr lvl="1"/>
            <a:r>
              <a:rPr lang="nl-NL" dirty="0"/>
              <a:t>Nog geen zicht op concrete timing</a:t>
            </a:r>
          </a:p>
          <a:p>
            <a:endParaRPr lang="nl-BE" dirty="0"/>
          </a:p>
        </p:txBody>
      </p:sp>
    </p:spTree>
    <p:extLst>
      <p:ext uri="{BB962C8B-B14F-4D97-AF65-F5344CB8AC3E}">
        <p14:creationId xmlns:p14="http://schemas.microsoft.com/office/powerpoint/2010/main" val="12615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D6D8D-9879-E496-56CA-EDA831426F12}"/>
              </a:ext>
            </a:extLst>
          </p:cNvPr>
          <p:cNvSpPr>
            <a:spLocks noGrp="1"/>
          </p:cNvSpPr>
          <p:nvPr>
            <p:ph type="ctrTitle"/>
          </p:nvPr>
        </p:nvSpPr>
        <p:spPr/>
        <p:txBody>
          <a:bodyPr/>
          <a:lstStyle/>
          <a:p>
            <a:r>
              <a:rPr lang="nl-NL" dirty="0"/>
              <a:t>eerstelijn@vlaanderen.be</a:t>
            </a:r>
            <a:endParaRPr lang="nl-BE" dirty="0"/>
          </a:p>
        </p:txBody>
      </p:sp>
    </p:spTree>
    <p:extLst>
      <p:ext uri="{BB962C8B-B14F-4D97-AF65-F5344CB8AC3E}">
        <p14:creationId xmlns:p14="http://schemas.microsoft.com/office/powerpoint/2010/main" val="140620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3E9BD-6E81-EFB7-C2DE-BEA3773207DE}"/>
              </a:ext>
            </a:extLst>
          </p:cNvPr>
          <p:cNvSpPr>
            <a:spLocks noGrp="1"/>
          </p:cNvSpPr>
          <p:nvPr>
            <p:ph type="title"/>
          </p:nvPr>
        </p:nvSpPr>
        <p:spPr>
          <a:xfrm>
            <a:off x="522000" y="616425"/>
            <a:ext cx="3960000" cy="4005675"/>
          </a:xfrm>
        </p:spPr>
        <p:txBody>
          <a:bodyPr anchor="ctr">
            <a:normAutofit/>
          </a:bodyPr>
          <a:lstStyle/>
          <a:p>
            <a:r>
              <a:rPr lang="nl-BE"/>
              <a:t>Agenda</a:t>
            </a:r>
          </a:p>
        </p:txBody>
      </p:sp>
      <p:graphicFrame>
        <p:nvGraphicFramePr>
          <p:cNvPr id="5" name="Tabel 4">
            <a:extLst>
              <a:ext uri="{FF2B5EF4-FFF2-40B4-BE49-F238E27FC236}">
                <a16:creationId xmlns:a16="http://schemas.microsoft.com/office/drawing/2014/main" id="{B9D22435-E9EF-DDEE-B512-A43459FB3CD3}"/>
              </a:ext>
            </a:extLst>
          </p:cNvPr>
          <p:cNvGraphicFramePr>
            <a:graphicFrameLocks noGrp="1"/>
          </p:cNvGraphicFramePr>
          <p:nvPr>
            <p:extLst>
              <p:ext uri="{D42A27DB-BD31-4B8C-83A1-F6EECF244321}">
                <p14:modId xmlns:p14="http://schemas.microsoft.com/office/powerpoint/2010/main" val="2657516274"/>
              </p:ext>
              <p:ext uri="{E7BDC344-281C-4309-B0C6-D0EE65EED2A8}">
                <p202:designPr xmlns:p202="http://schemas.microsoft.com/office/powerpoint/2020/02/main">
                  <p202:designTagLst>
                    <p202:designTag name="ARCH:1:CLS" val="StackedSequentialRowTable"/>
                  </p202:designTagLst>
                </p202:designPr>
              </p:ext>
            </p:extLst>
          </p:nvPr>
        </p:nvGraphicFramePr>
        <p:xfrm>
          <a:off x="4847249" y="807720"/>
          <a:ext cx="3662832" cy="3051504"/>
        </p:xfrm>
        <a:graphic>
          <a:graphicData uri="http://schemas.openxmlformats.org/drawingml/2006/table">
            <a:tbl>
              <a:tblPr bandRow="1">
                <a:noFill/>
                <a:tableStyleId>{5C22544A-7EE6-4342-B048-85BDC9FD1C3A}</a:tableStyleId>
              </a:tblPr>
              <a:tblGrid>
                <a:gridCol w="1136752">
                  <a:extLst>
                    <a:ext uri="{9D8B030D-6E8A-4147-A177-3AD203B41FA5}">
                      <a16:colId xmlns:a16="http://schemas.microsoft.com/office/drawing/2014/main" val="3745793301"/>
                    </a:ext>
                  </a:extLst>
                </a:gridCol>
                <a:gridCol w="2526080">
                  <a:extLst>
                    <a:ext uri="{9D8B030D-6E8A-4147-A177-3AD203B41FA5}">
                      <a16:colId xmlns:a16="http://schemas.microsoft.com/office/drawing/2014/main" val="1884416232"/>
                    </a:ext>
                  </a:extLst>
                </a:gridCol>
              </a:tblGrid>
              <a:tr h="762876">
                <a:tc>
                  <a:txBody>
                    <a:bodyPr/>
                    <a:lstStyle/>
                    <a:p>
                      <a:pPr>
                        <a:buNone/>
                      </a:pPr>
                      <a:r>
                        <a:rPr lang="nl-BE" sz="2700" b="1" cap="none" spc="0">
                          <a:solidFill>
                            <a:schemeClr val="accent1"/>
                          </a:solidFill>
                        </a:rPr>
                        <a:t>01</a:t>
                      </a:r>
                    </a:p>
                  </a:txBody>
                  <a:tcPr marL="113674" marR="113674" marT="113674" marB="113674"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nl-NL" sz="1700" b="0" cap="none" spc="0" dirty="0">
                          <a:solidFill>
                            <a:schemeClr val="tx1"/>
                          </a:solidFill>
                        </a:rPr>
                        <a:t>Overzicht project</a:t>
                      </a:r>
                    </a:p>
                  </a:txBody>
                  <a:tcPr marL="113674" marR="113674" marT="113674" marB="113674"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840066668"/>
                  </a:ext>
                </a:extLst>
              </a:tr>
              <a:tr h="762876">
                <a:tc>
                  <a:txBody>
                    <a:bodyPr/>
                    <a:lstStyle/>
                    <a:p>
                      <a:pPr>
                        <a:buNone/>
                      </a:pPr>
                      <a:r>
                        <a:rPr lang="nl-BE" sz="2700" b="1" cap="none" spc="0">
                          <a:solidFill>
                            <a:schemeClr val="accent1"/>
                          </a:solidFill>
                        </a:rPr>
                        <a:t>02</a:t>
                      </a:r>
                    </a:p>
                  </a:txBody>
                  <a:tcPr marL="113674" marR="113674" marT="113674" marB="11367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l-NL" sz="1700" b="0" cap="none" spc="0" dirty="0">
                          <a:solidFill>
                            <a:schemeClr val="tx1"/>
                          </a:solidFill>
                        </a:rPr>
                        <a:t>Projectaanpassingen jaargang 2026</a:t>
                      </a:r>
                    </a:p>
                  </a:txBody>
                  <a:tcPr marL="113674" marR="113674" marT="113674" marB="11367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60740466"/>
                  </a:ext>
                </a:extLst>
              </a:tr>
              <a:tr h="762876">
                <a:tc>
                  <a:txBody>
                    <a:bodyPr/>
                    <a:lstStyle/>
                    <a:p>
                      <a:pPr>
                        <a:buNone/>
                      </a:pPr>
                      <a:r>
                        <a:rPr lang="nl-BE" sz="2700" b="1" cap="none" spc="0">
                          <a:solidFill>
                            <a:schemeClr val="accent1"/>
                          </a:solidFill>
                        </a:rPr>
                        <a:t>03</a:t>
                      </a:r>
                    </a:p>
                  </a:txBody>
                  <a:tcPr marL="113674" marR="113674" marT="113674" marB="11367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l-NL" sz="1700" b="0" cap="none" spc="0" dirty="0">
                          <a:solidFill>
                            <a:schemeClr val="tx1"/>
                          </a:solidFill>
                        </a:rPr>
                        <a:t>Tijdslijn</a:t>
                      </a:r>
                    </a:p>
                  </a:txBody>
                  <a:tcPr marL="113674" marR="113674" marT="113674" marB="11367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88525616"/>
                  </a:ext>
                </a:extLst>
              </a:tr>
              <a:tr h="762876">
                <a:tc>
                  <a:txBody>
                    <a:bodyPr/>
                    <a:lstStyle/>
                    <a:p>
                      <a:pPr>
                        <a:buNone/>
                      </a:pPr>
                      <a:r>
                        <a:rPr lang="nl-BE" sz="2700" b="1" cap="none" spc="0">
                          <a:solidFill>
                            <a:schemeClr val="accent1"/>
                          </a:solidFill>
                        </a:rPr>
                        <a:t>04</a:t>
                      </a:r>
                    </a:p>
                  </a:txBody>
                  <a:tcPr marL="113674" marR="113674" marT="113674" marB="11367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l-NL" sz="1700" b="0" cap="none" spc="0" dirty="0">
                          <a:solidFill>
                            <a:schemeClr val="tx1"/>
                          </a:solidFill>
                        </a:rPr>
                        <a:t>Nuttige links</a:t>
                      </a:r>
                    </a:p>
                  </a:txBody>
                  <a:tcPr marL="113674" marR="113674" marT="113674" marB="113674"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228456092"/>
                  </a:ext>
                </a:extLst>
              </a:tr>
            </a:tbl>
          </a:graphicData>
        </a:graphic>
      </p:graphicFrame>
    </p:spTree>
    <p:extLst>
      <p:ext uri="{BB962C8B-B14F-4D97-AF65-F5344CB8AC3E}">
        <p14:creationId xmlns:p14="http://schemas.microsoft.com/office/powerpoint/2010/main" val="317072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DFCEA-5366-FBA9-BF6F-FC32F44A250C}"/>
              </a:ext>
            </a:extLst>
          </p:cNvPr>
          <p:cNvSpPr>
            <a:spLocks noGrp="1"/>
          </p:cNvSpPr>
          <p:nvPr>
            <p:ph type="title"/>
          </p:nvPr>
        </p:nvSpPr>
        <p:spPr/>
        <p:txBody>
          <a:bodyPr/>
          <a:lstStyle/>
          <a:p>
            <a:r>
              <a:rPr lang="nl-NL"/>
              <a:t>Het Grotere </a:t>
            </a:r>
            <a:r>
              <a:rPr lang="nl-NL" dirty="0"/>
              <a:t>plaatje</a:t>
            </a:r>
            <a:endParaRPr lang="nl-BE" dirty="0"/>
          </a:p>
        </p:txBody>
      </p:sp>
      <p:pic>
        <p:nvPicPr>
          <p:cNvPr id="1026" name="Picture 2">
            <a:extLst>
              <a:ext uri="{FF2B5EF4-FFF2-40B4-BE49-F238E27FC236}">
                <a16:creationId xmlns:a16="http://schemas.microsoft.com/office/drawing/2014/main" id="{662CB686-A3F3-590A-C161-8651C0311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959" y="1119590"/>
            <a:ext cx="5823585" cy="363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9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9D7A9-8A0E-ECAB-5E5A-6CDEF083D6A4}"/>
              </a:ext>
            </a:extLst>
          </p:cNvPr>
          <p:cNvSpPr>
            <a:spLocks noGrp="1"/>
          </p:cNvSpPr>
          <p:nvPr>
            <p:ph type="title"/>
          </p:nvPr>
        </p:nvSpPr>
        <p:spPr/>
        <p:txBody>
          <a:bodyPr/>
          <a:lstStyle/>
          <a:p>
            <a:r>
              <a:rPr lang="nl-NL" dirty="0"/>
              <a:t>Data-inventarisatie</a:t>
            </a:r>
            <a:endParaRPr lang="nl-BE" dirty="0"/>
          </a:p>
        </p:txBody>
      </p:sp>
      <p:graphicFrame>
        <p:nvGraphicFramePr>
          <p:cNvPr id="4" name="Diagram 3">
            <a:extLst>
              <a:ext uri="{FF2B5EF4-FFF2-40B4-BE49-F238E27FC236}">
                <a16:creationId xmlns:a16="http://schemas.microsoft.com/office/drawing/2014/main" id="{D7A06F30-99E5-0EC4-61D6-EE9945D915EF}"/>
              </a:ext>
            </a:extLst>
          </p:cNvPr>
          <p:cNvGraphicFramePr/>
          <p:nvPr>
            <p:extLst>
              <p:ext uri="{D42A27DB-BD31-4B8C-83A1-F6EECF244321}">
                <p14:modId xmlns:p14="http://schemas.microsoft.com/office/powerpoint/2010/main" val="4023509544"/>
              </p:ext>
            </p:extLst>
          </p:nvPr>
        </p:nvGraphicFramePr>
        <p:xfrm>
          <a:off x="822221" y="238710"/>
          <a:ext cx="7548880" cy="41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hoek: afgeronde hoeken 6">
            <a:extLst>
              <a:ext uri="{FF2B5EF4-FFF2-40B4-BE49-F238E27FC236}">
                <a16:creationId xmlns:a16="http://schemas.microsoft.com/office/drawing/2014/main" id="{7AC56803-8E1D-6A69-B7EE-6D98C7429F32}"/>
              </a:ext>
            </a:extLst>
          </p:cNvPr>
          <p:cNvSpPr/>
          <p:nvPr/>
        </p:nvSpPr>
        <p:spPr>
          <a:xfrm>
            <a:off x="1305815" y="3490689"/>
            <a:ext cx="6780560" cy="517165"/>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Input voor beleidsmatige initiatieven op Vlaams niveau</a:t>
            </a:r>
            <a:endParaRPr lang="nl-BE" dirty="0"/>
          </a:p>
        </p:txBody>
      </p:sp>
      <p:sp>
        <p:nvSpPr>
          <p:cNvPr id="8" name="Rechthoek: afgeronde hoeken 7">
            <a:extLst>
              <a:ext uri="{FF2B5EF4-FFF2-40B4-BE49-F238E27FC236}">
                <a16:creationId xmlns:a16="http://schemas.microsoft.com/office/drawing/2014/main" id="{CB78DA91-A7A5-D488-6747-088A8A5B50B3}"/>
              </a:ext>
            </a:extLst>
          </p:cNvPr>
          <p:cNvSpPr/>
          <p:nvPr/>
        </p:nvSpPr>
        <p:spPr>
          <a:xfrm>
            <a:off x="1305815" y="4120378"/>
            <a:ext cx="6780560" cy="51716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Input voor lokale initiatieven door huisartsenkringen en zorgraden</a:t>
            </a:r>
            <a:endParaRPr lang="nl-BE" dirty="0"/>
          </a:p>
        </p:txBody>
      </p:sp>
      <p:sp>
        <p:nvSpPr>
          <p:cNvPr id="9" name="Linkeraccolade 8">
            <a:extLst>
              <a:ext uri="{FF2B5EF4-FFF2-40B4-BE49-F238E27FC236}">
                <a16:creationId xmlns:a16="http://schemas.microsoft.com/office/drawing/2014/main" id="{E6613250-A32B-5577-EE02-BEDABA6866E3}"/>
              </a:ext>
            </a:extLst>
          </p:cNvPr>
          <p:cNvSpPr/>
          <p:nvPr/>
        </p:nvSpPr>
        <p:spPr>
          <a:xfrm>
            <a:off x="822221" y="3352800"/>
            <a:ext cx="376413" cy="141881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Rechthoek: afgeronde hoeken 9">
            <a:extLst>
              <a:ext uri="{FF2B5EF4-FFF2-40B4-BE49-F238E27FC236}">
                <a16:creationId xmlns:a16="http://schemas.microsoft.com/office/drawing/2014/main" id="{3F28D100-137E-8A00-13FF-618252AB8A4F}"/>
              </a:ext>
            </a:extLst>
          </p:cNvPr>
          <p:cNvSpPr/>
          <p:nvPr/>
        </p:nvSpPr>
        <p:spPr>
          <a:xfrm>
            <a:off x="822221" y="1019625"/>
            <a:ext cx="7264154" cy="517165"/>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Wetenschappelijk project om meting capaciteit en toegankelijkheid in operationaliseren</a:t>
            </a:r>
            <a:endParaRPr lang="nl-BE" dirty="0"/>
          </a:p>
        </p:txBody>
      </p:sp>
    </p:spTree>
    <p:extLst>
      <p:ext uri="{BB962C8B-B14F-4D97-AF65-F5344CB8AC3E}">
        <p14:creationId xmlns:p14="http://schemas.microsoft.com/office/powerpoint/2010/main" val="210021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4BCA4-FF84-32F2-4E06-53C71165B8D8}"/>
              </a:ext>
            </a:extLst>
          </p:cNvPr>
          <p:cNvSpPr>
            <a:spLocks noGrp="1"/>
          </p:cNvSpPr>
          <p:nvPr>
            <p:ph type="title"/>
          </p:nvPr>
        </p:nvSpPr>
        <p:spPr/>
        <p:txBody>
          <a:bodyPr/>
          <a:lstStyle/>
          <a:p>
            <a:r>
              <a:rPr lang="nl-NL" dirty="0"/>
              <a:t>Data-inventarisatie</a:t>
            </a:r>
            <a:endParaRPr lang="nl-BE" dirty="0"/>
          </a:p>
        </p:txBody>
      </p:sp>
      <p:sp>
        <p:nvSpPr>
          <p:cNvPr id="3" name="Tijdelijke aanduiding voor tekst 2">
            <a:extLst>
              <a:ext uri="{FF2B5EF4-FFF2-40B4-BE49-F238E27FC236}">
                <a16:creationId xmlns:a16="http://schemas.microsoft.com/office/drawing/2014/main" id="{0AAB618B-2C24-D24B-EB76-4F53F1F92499}"/>
              </a:ext>
            </a:extLst>
          </p:cNvPr>
          <p:cNvSpPr>
            <a:spLocks noGrp="1"/>
          </p:cNvSpPr>
          <p:nvPr>
            <p:ph type="body" sz="quarter" idx="10"/>
          </p:nvPr>
        </p:nvSpPr>
        <p:spPr/>
        <p:txBody>
          <a:bodyPr/>
          <a:lstStyle/>
          <a:p>
            <a:r>
              <a:rPr lang="nl-NL" dirty="0"/>
              <a:t>Een nuttig dashboard staat of valt met een voldoende hoge responsgraad =&gt; was onvoldoende het geval</a:t>
            </a:r>
            <a:endParaRPr lang="nl-BE" dirty="0"/>
          </a:p>
        </p:txBody>
      </p:sp>
      <p:sp>
        <p:nvSpPr>
          <p:cNvPr id="4" name="Rechthoek: afgeronde hoeken 3">
            <a:extLst>
              <a:ext uri="{FF2B5EF4-FFF2-40B4-BE49-F238E27FC236}">
                <a16:creationId xmlns:a16="http://schemas.microsoft.com/office/drawing/2014/main" id="{DE73DFF0-4A26-8786-EE78-E22DE352DC83}"/>
              </a:ext>
            </a:extLst>
          </p:cNvPr>
          <p:cNvSpPr/>
          <p:nvPr/>
        </p:nvSpPr>
        <p:spPr>
          <a:xfrm>
            <a:off x="792480" y="2915920"/>
            <a:ext cx="2407920" cy="79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Aantal projectaanpassingen</a:t>
            </a:r>
            <a:endParaRPr lang="nl-BE" dirty="0"/>
          </a:p>
        </p:txBody>
      </p:sp>
      <p:sp>
        <p:nvSpPr>
          <p:cNvPr id="5" name="Rechthoek: afgeronde hoeken 4">
            <a:extLst>
              <a:ext uri="{FF2B5EF4-FFF2-40B4-BE49-F238E27FC236}">
                <a16:creationId xmlns:a16="http://schemas.microsoft.com/office/drawing/2014/main" id="{BE6A6A70-82D4-1F43-D6E2-FAFDF7AB1332}"/>
              </a:ext>
            </a:extLst>
          </p:cNvPr>
          <p:cNvSpPr/>
          <p:nvPr/>
        </p:nvSpPr>
        <p:spPr>
          <a:xfrm>
            <a:off x="5750560" y="2571750"/>
            <a:ext cx="2407920" cy="79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Opnieuw de volledige praktijkvragenlijst</a:t>
            </a:r>
            <a:endParaRPr lang="nl-BE" dirty="0"/>
          </a:p>
        </p:txBody>
      </p:sp>
      <p:sp>
        <p:nvSpPr>
          <p:cNvPr id="6" name="Rechthoek: afgeronde hoeken 5">
            <a:extLst>
              <a:ext uri="{FF2B5EF4-FFF2-40B4-BE49-F238E27FC236}">
                <a16:creationId xmlns:a16="http://schemas.microsoft.com/office/drawing/2014/main" id="{57674CF8-6F25-8ED4-E8D1-0EF08E9335A1}"/>
              </a:ext>
            </a:extLst>
          </p:cNvPr>
          <p:cNvSpPr/>
          <p:nvPr/>
        </p:nvSpPr>
        <p:spPr>
          <a:xfrm>
            <a:off x="3342640" y="3739500"/>
            <a:ext cx="2407920" cy="79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Meerwaarde dashboard</a:t>
            </a:r>
            <a:endParaRPr lang="nl-BE" dirty="0"/>
          </a:p>
        </p:txBody>
      </p:sp>
      <p:cxnSp>
        <p:nvCxnSpPr>
          <p:cNvPr id="8" name="Rechte verbindingslijn met pijl 7">
            <a:extLst>
              <a:ext uri="{FF2B5EF4-FFF2-40B4-BE49-F238E27FC236}">
                <a16:creationId xmlns:a16="http://schemas.microsoft.com/office/drawing/2014/main" id="{95B06BCA-186C-1832-F664-2B8B785A10A2}"/>
              </a:ext>
            </a:extLst>
          </p:cNvPr>
          <p:cNvCxnSpPr/>
          <p:nvPr/>
        </p:nvCxnSpPr>
        <p:spPr>
          <a:xfrm>
            <a:off x="1889760" y="2204720"/>
            <a:ext cx="0" cy="5994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7642BBBC-DD58-76BA-461C-94DDD662CD19}"/>
              </a:ext>
            </a:extLst>
          </p:cNvPr>
          <p:cNvCxnSpPr>
            <a:cxnSpLocks/>
          </p:cNvCxnSpPr>
          <p:nvPr/>
        </p:nvCxnSpPr>
        <p:spPr>
          <a:xfrm>
            <a:off x="4439920" y="2149870"/>
            <a:ext cx="0" cy="15082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0E3A3F32-71FA-5153-02B3-3481D8199C68}"/>
              </a:ext>
            </a:extLst>
          </p:cNvPr>
          <p:cNvCxnSpPr/>
          <p:nvPr/>
        </p:nvCxnSpPr>
        <p:spPr>
          <a:xfrm>
            <a:off x="6858000" y="1905000"/>
            <a:ext cx="0" cy="5994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95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B4E49-6E51-193F-A065-1E80D9CB87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B6E6D6-1211-11B5-45CE-59FF823DCD2E}"/>
              </a:ext>
            </a:extLst>
          </p:cNvPr>
          <p:cNvSpPr>
            <a:spLocks noGrp="1"/>
          </p:cNvSpPr>
          <p:nvPr>
            <p:ph type="title"/>
          </p:nvPr>
        </p:nvSpPr>
        <p:spPr/>
        <p:txBody>
          <a:bodyPr/>
          <a:lstStyle/>
          <a:p>
            <a:r>
              <a:rPr lang="nl-NL" dirty="0"/>
              <a:t>Aanpassingen project (1)</a:t>
            </a:r>
            <a:endParaRPr lang="nl-BE" dirty="0"/>
          </a:p>
        </p:txBody>
      </p:sp>
      <p:sp>
        <p:nvSpPr>
          <p:cNvPr id="4" name="Rechthoek: afgeronde hoeken 3">
            <a:extLst>
              <a:ext uri="{FF2B5EF4-FFF2-40B4-BE49-F238E27FC236}">
                <a16:creationId xmlns:a16="http://schemas.microsoft.com/office/drawing/2014/main" id="{F54902D3-2235-5F1E-F32A-05E471BAE304}"/>
              </a:ext>
            </a:extLst>
          </p:cNvPr>
          <p:cNvSpPr/>
          <p:nvPr/>
        </p:nvSpPr>
        <p:spPr>
          <a:xfrm>
            <a:off x="1219199" y="3041999"/>
            <a:ext cx="7439465" cy="16752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We splitsen in de Excel huisnummer en </a:t>
            </a:r>
            <a:r>
              <a:rPr lang="nl-NL" dirty="0" err="1"/>
              <a:t>busnummer</a:t>
            </a:r>
            <a:r>
              <a:rPr lang="nl-NL" dirty="0"/>
              <a:t> op. Daarnaast komt er een optionele kolom met “praktijknaam” </a:t>
            </a:r>
            <a:endParaRPr lang="nl-BE" dirty="0"/>
          </a:p>
        </p:txBody>
      </p:sp>
      <p:sp>
        <p:nvSpPr>
          <p:cNvPr id="5" name="Rechthoek: afgeronde hoeken 4">
            <a:extLst>
              <a:ext uri="{FF2B5EF4-FFF2-40B4-BE49-F238E27FC236}">
                <a16:creationId xmlns:a16="http://schemas.microsoft.com/office/drawing/2014/main" id="{087BA7A2-EE05-2A1F-D11A-C5C8BE5CAAE0}"/>
              </a:ext>
            </a:extLst>
          </p:cNvPr>
          <p:cNvSpPr/>
          <p:nvPr/>
        </p:nvSpPr>
        <p:spPr>
          <a:xfrm>
            <a:off x="1219199" y="1263870"/>
            <a:ext cx="7439465" cy="167526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Als vertrekpunt voor de contactenlijst per huisartsenkring, bezorgen we iedere kring de opgekuiste lijst van vorige keer (uniforme spelling praktijkadressen, opgedeelde per huisartsenzone, …)</a:t>
            </a:r>
          </a:p>
          <a:p>
            <a:pPr algn="ctr"/>
            <a:endParaRPr lang="nl-BE" dirty="0"/>
          </a:p>
        </p:txBody>
      </p:sp>
      <p:pic>
        <p:nvPicPr>
          <p:cNvPr id="13" name="Graphic 12" descr="Klembord met vinkjes met effen opvulling">
            <a:extLst>
              <a:ext uri="{FF2B5EF4-FFF2-40B4-BE49-F238E27FC236}">
                <a16:creationId xmlns:a16="http://schemas.microsoft.com/office/drawing/2014/main" id="{78A4665A-DE2B-9551-F710-B2448C8C47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798" y="1584684"/>
            <a:ext cx="914400" cy="914400"/>
          </a:xfrm>
          <a:prstGeom prst="rect">
            <a:avLst/>
          </a:prstGeom>
        </p:spPr>
      </p:pic>
      <p:pic>
        <p:nvPicPr>
          <p:cNvPr id="15" name="Graphic 14" descr="Huis met effen opvulling">
            <a:extLst>
              <a:ext uri="{FF2B5EF4-FFF2-40B4-BE49-F238E27FC236}">
                <a16:creationId xmlns:a16="http://schemas.microsoft.com/office/drawing/2014/main" id="{413D626A-A72D-9646-BCC8-2F438D5F5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798" y="3224602"/>
            <a:ext cx="914400" cy="914400"/>
          </a:xfrm>
          <a:prstGeom prst="rect">
            <a:avLst/>
          </a:prstGeom>
        </p:spPr>
      </p:pic>
    </p:spTree>
    <p:extLst>
      <p:ext uri="{BB962C8B-B14F-4D97-AF65-F5344CB8AC3E}">
        <p14:creationId xmlns:p14="http://schemas.microsoft.com/office/powerpoint/2010/main" val="257440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60DA7-BDA0-46A9-A978-ACE21FEABAEB}"/>
              </a:ext>
            </a:extLst>
          </p:cNvPr>
          <p:cNvSpPr>
            <a:spLocks noGrp="1"/>
          </p:cNvSpPr>
          <p:nvPr>
            <p:ph type="title"/>
          </p:nvPr>
        </p:nvSpPr>
        <p:spPr/>
        <p:txBody>
          <a:bodyPr/>
          <a:lstStyle/>
          <a:p>
            <a:r>
              <a:rPr lang="nl-NL" dirty="0"/>
              <a:t>Aandachtspunten</a:t>
            </a:r>
            <a:endParaRPr lang="nl-BE" dirty="0"/>
          </a:p>
        </p:txBody>
      </p:sp>
      <p:sp>
        <p:nvSpPr>
          <p:cNvPr id="3" name="Tijdelijke aanduiding voor tekst 2">
            <a:extLst>
              <a:ext uri="{FF2B5EF4-FFF2-40B4-BE49-F238E27FC236}">
                <a16:creationId xmlns:a16="http://schemas.microsoft.com/office/drawing/2014/main" id="{85970E1A-9F57-0FE5-FD0C-6AF1FB36442C}"/>
              </a:ext>
            </a:extLst>
          </p:cNvPr>
          <p:cNvSpPr>
            <a:spLocks noGrp="1"/>
          </p:cNvSpPr>
          <p:nvPr>
            <p:ph type="body" sz="quarter" idx="10"/>
          </p:nvPr>
        </p:nvSpPr>
        <p:spPr/>
        <p:txBody>
          <a:bodyPr/>
          <a:lstStyle/>
          <a:p>
            <a:r>
              <a:rPr lang="nl-NL" dirty="0"/>
              <a:t>Huisartsenzone &lt;&gt; wachtgebied</a:t>
            </a:r>
          </a:p>
          <a:p>
            <a:r>
              <a:rPr lang="nl-NL" dirty="0"/>
              <a:t>Uniforme spellingswijze van praktijken</a:t>
            </a:r>
          </a:p>
          <a:p>
            <a:r>
              <a:rPr lang="nl-NL" dirty="0"/>
              <a:t>Geen verschillende vestigingen van dezelfde praktijk opnemen</a:t>
            </a:r>
          </a:p>
          <a:p>
            <a:pPr lvl="1"/>
            <a:r>
              <a:rPr lang="nl-NL" dirty="0"/>
              <a:t>Enkel de hoofdpraktijk</a:t>
            </a:r>
          </a:p>
          <a:p>
            <a:r>
              <a:rPr lang="nl-NL" dirty="0"/>
              <a:t>Correcte RIZIV-nummers</a:t>
            </a:r>
            <a:endParaRPr lang="nl-BE" dirty="0"/>
          </a:p>
        </p:txBody>
      </p:sp>
    </p:spTree>
    <p:extLst>
      <p:ext uri="{BB962C8B-B14F-4D97-AF65-F5344CB8AC3E}">
        <p14:creationId xmlns:p14="http://schemas.microsoft.com/office/powerpoint/2010/main" val="48470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6BA4E-0583-39AD-A093-04CF1F699B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6F3D2C-D7E3-F61D-26FD-871885DD32CB}"/>
              </a:ext>
            </a:extLst>
          </p:cNvPr>
          <p:cNvSpPr>
            <a:spLocks noGrp="1"/>
          </p:cNvSpPr>
          <p:nvPr>
            <p:ph type="title"/>
          </p:nvPr>
        </p:nvSpPr>
        <p:spPr/>
        <p:txBody>
          <a:bodyPr/>
          <a:lstStyle/>
          <a:p>
            <a:r>
              <a:rPr lang="nl-NL" dirty="0"/>
              <a:t>Aanpassingen project (2)</a:t>
            </a:r>
            <a:endParaRPr lang="nl-BE" dirty="0"/>
          </a:p>
        </p:txBody>
      </p:sp>
      <p:sp>
        <p:nvSpPr>
          <p:cNvPr id="4" name="Rechthoek: afgeronde hoeken 3">
            <a:extLst>
              <a:ext uri="{FF2B5EF4-FFF2-40B4-BE49-F238E27FC236}">
                <a16:creationId xmlns:a16="http://schemas.microsoft.com/office/drawing/2014/main" id="{4CC1A325-2F1F-1293-AC9F-B4B2AC4002F5}"/>
              </a:ext>
            </a:extLst>
          </p:cNvPr>
          <p:cNvSpPr/>
          <p:nvPr/>
        </p:nvSpPr>
        <p:spPr>
          <a:xfrm>
            <a:off x="1219199" y="3041999"/>
            <a:ext cx="7439465" cy="1675262"/>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De huisartsenkringen sturen zelf de bevragingen naar alle huisartsen, </a:t>
            </a:r>
            <a:r>
              <a:rPr lang="nl-NL" dirty="0" err="1">
                <a:solidFill>
                  <a:schemeClr val="tx1"/>
                </a:solidFill>
              </a:rPr>
              <a:t>HAIO’s</a:t>
            </a:r>
            <a:r>
              <a:rPr lang="nl-NL" dirty="0">
                <a:solidFill>
                  <a:schemeClr val="tx1"/>
                </a:solidFill>
              </a:rPr>
              <a:t> en huisartsenpraktijken uit. Ze krijgen hiervoor een lijst in Excel aangeleverd vanuit het Departement </a:t>
            </a:r>
            <a:endParaRPr lang="nl-BE" dirty="0">
              <a:solidFill>
                <a:schemeClr val="tx1"/>
              </a:solidFill>
            </a:endParaRPr>
          </a:p>
        </p:txBody>
      </p:sp>
      <p:sp>
        <p:nvSpPr>
          <p:cNvPr id="5" name="Rechthoek: afgeronde hoeken 4">
            <a:extLst>
              <a:ext uri="{FF2B5EF4-FFF2-40B4-BE49-F238E27FC236}">
                <a16:creationId xmlns:a16="http://schemas.microsoft.com/office/drawing/2014/main" id="{3ACFA394-C222-471B-270C-B57485E21E01}"/>
              </a:ext>
            </a:extLst>
          </p:cNvPr>
          <p:cNvSpPr/>
          <p:nvPr/>
        </p:nvSpPr>
        <p:spPr>
          <a:xfrm>
            <a:off x="1219199" y="1263870"/>
            <a:ext cx="7439466" cy="16752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Overeenkomst met IMA voor het aanleveren van GMD-data =&gt; </a:t>
            </a:r>
            <a:r>
              <a:rPr lang="nl-NL" dirty="0" err="1"/>
              <a:t>only</a:t>
            </a:r>
            <a:r>
              <a:rPr lang="nl-NL" dirty="0"/>
              <a:t> </a:t>
            </a:r>
            <a:r>
              <a:rPr lang="nl-NL" dirty="0" err="1"/>
              <a:t>once</a:t>
            </a:r>
            <a:r>
              <a:rPr lang="nl-NL" dirty="0"/>
              <a:t> principe, zal niet langer opgevraagd worden. Zal wat langer duren om dit verwerkt te krijgen in de dashboards</a:t>
            </a:r>
            <a:endParaRPr lang="nl-BE" dirty="0"/>
          </a:p>
        </p:txBody>
      </p:sp>
      <p:pic>
        <p:nvPicPr>
          <p:cNvPr id="9" name="Graphic 8" descr="Verzenden met effen opvulling">
            <a:extLst>
              <a:ext uri="{FF2B5EF4-FFF2-40B4-BE49-F238E27FC236}">
                <a16:creationId xmlns:a16="http://schemas.microsoft.com/office/drawing/2014/main" id="{C68CF6A0-44C5-8D84-DFEB-7F061209B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05270" y="3310906"/>
            <a:ext cx="832649" cy="832649"/>
          </a:xfrm>
          <a:prstGeom prst="rect">
            <a:avLst/>
          </a:prstGeom>
        </p:spPr>
      </p:pic>
      <p:pic>
        <p:nvPicPr>
          <p:cNvPr id="8" name="Graphic 7" descr="Handdruk met effen opvulling">
            <a:extLst>
              <a:ext uri="{FF2B5EF4-FFF2-40B4-BE49-F238E27FC236}">
                <a16:creationId xmlns:a16="http://schemas.microsoft.com/office/drawing/2014/main" id="{32C3EF1A-74EA-38FB-8911-9E24AE0236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395" y="1644301"/>
            <a:ext cx="914400" cy="914400"/>
          </a:xfrm>
          <a:prstGeom prst="rect">
            <a:avLst/>
          </a:prstGeom>
        </p:spPr>
      </p:pic>
    </p:spTree>
    <p:extLst>
      <p:ext uri="{BB962C8B-B14F-4D97-AF65-F5344CB8AC3E}">
        <p14:creationId xmlns:p14="http://schemas.microsoft.com/office/powerpoint/2010/main" val="297228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8ADD2-D915-A264-5C49-806715EE074D}"/>
              </a:ext>
            </a:extLst>
          </p:cNvPr>
          <p:cNvSpPr>
            <a:spLocks noGrp="1"/>
          </p:cNvSpPr>
          <p:nvPr>
            <p:ph type="title"/>
          </p:nvPr>
        </p:nvSpPr>
        <p:spPr/>
        <p:txBody>
          <a:bodyPr/>
          <a:lstStyle/>
          <a:p>
            <a:r>
              <a:rPr lang="nl-NL" dirty="0"/>
              <a:t>Voordelen</a:t>
            </a:r>
            <a:endParaRPr lang="nl-BE" dirty="0"/>
          </a:p>
        </p:txBody>
      </p:sp>
      <p:sp>
        <p:nvSpPr>
          <p:cNvPr id="3" name="Tijdelijke aanduiding voor tekst 2">
            <a:extLst>
              <a:ext uri="{FF2B5EF4-FFF2-40B4-BE49-F238E27FC236}">
                <a16:creationId xmlns:a16="http://schemas.microsoft.com/office/drawing/2014/main" id="{AE88D902-8F2E-A93F-79C2-B85D5B2EAA71}"/>
              </a:ext>
            </a:extLst>
          </p:cNvPr>
          <p:cNvSpPr>
            <a:spLocks noGrp="1"/>
          </p:cNvSpPr>
          <p:nvPr>
            <p:ph type="body" sz="quarter" idx="10"/>
          </p:nvPr>
        </p:nvSpPr>
        <p:spPr/>
        <p:txBody>
          <a:bodyPr/>
          <a:lstStyle/>
          <a:p>
            <a:r>
              <a:rPr lang="nl-NL" dirty="0"/>
              <a:t>Mails uitgestuurd van vertrouwd e-mailadres ipv “no-reply”</a:t>
            </a:r>
          </a:p>
          <a:p>
            <a:r>
              <a:rPr lang="nl-NL" dirty="0"/>
              <a:t>Minder mails die automatisch in spam belanden </a:t>
            </a:r>
          </a:p>
          <a:p>
            <a:r>
              <a:rPr lang="nl-NL" dirty="0"/>
              <a:t>Boodschap in de begeleidende mail is te personaliseren </a:t>
            </a:r>
          </a:p>
          <a:p>
            <a:r>
              <a:rPr lang="nl-NL" dirty="0"/>
              <a:t>Snellere aanpak foute e-mailadressen, of verloren/per ongeluk verwijderde mails</a:t>
            </a:r>
          </a:p>
          <a:p>
            <a:r>
              <a:rPr lang="nl-NL" dirty="0"/>
              <a:t>Herinneringen kunnen gericht worden uitgestuurd </a:t>
            </a:r>
          </a:p>
          <a:p>
            <a:endParaRPr lang="nl-NL" dirty="0"/>
          </a:p>
          <a:p>
            <a:endParaRPr lang="nl-NL" dirty="0"/>
          </a:p>
          <a:p>
            <a:endParaRPr lang="nl-BE" dirty="0"/>
          </a:p>
        </p:txBody>
      </p:sp>
      <p:sp>
        <p:nvSpPr>
          <p:cNvPr id="4" name="Rechthoek: afgeronde hoeken 3">
            <a:extLst>
              <a:ext uri="{FF2B5EF4-FFF2-40B4-BE49-F238E27FC236}">
                <a16:creationId xmlns:a16="http://schemas.microsoft.com/office/drawing/2014/main" id="{B3A8A39E-67CE-41E7-B8E5-39F9B7149FF4}"/>
              </a:ext>
            </a:extLst>
          </p:cNvPr>
          <p:cNvSpPr/>
          <p:nvPr/>
        </p:nvSpPr>
        <p:spPr>
          <a:xfrm>
            <a:off x="485335" y="3830301"/>
            <a:ext cx="8100000" cy="7411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Uitsturen groot volume mails kan via Excel, Word en Outlook worden geautomatiseerd via mail </a:t>
            </a:r>
            <a:r>
              <a:rPr lang="nl-NL" dirty="0" err="1"/>
              <a:t>merge</a:t>
            </a:r>
            <a:endParaRPr lang="nl-BE" dirty="0"/>
          </a:p>
        </p:txBody>
      </p:sp>
    </p:spTree>
    <p:extLst>
      <p:ext uri="{BB962C8B-B14F-4D97-AF65-F5344CB8AC3E}">
        <p14:creationId xmlns:p14="http://schemas.microsoft.com/office/powerpoint/2010/main" val="2755614036"/>
      </p:ext>
    </p:extLst>
  </p:cSld>
  <p:clrMapOvr>
    <a:masterClrMapping/>
  </p:clrMapOvr>
</p:sld>
</file>

<file path=ppt/theme/theme1.xml><?xml version="1.0" encoding="utf-8"?>
<a:theme xmlns:a="http://schemas.openxmlformats.org/drawingml/2006/main" name="DZorg_titel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rg_Presentatie_breedbeeld_2025.potx" id="{762A9C67-F73A-47CD-8A6E-6E60949D80AC}" vid="{B124F1F4-C30D-409E-B250-9D91EDCBB91B}"/>
    </a:ext>
  </a:extLst>
</a:theme>
</file>

<file path=ppt/theme/theme2.xml><?xml version="1.0" encoding="utf-8"?>
<a:theme xmlns:a="http://schemas.openxmlformats.org/drawingml/2006/main" name="DZorg_tussentitel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rg_Presentatie_breedbeeld_2025.potx" id="{762A9C67-F73A-47CD-8A6E-6E60949D80AC}" vid="{38BFA823-08F6-4CB7-8CC3-193098558A96}"/>
    </a:ext>
  </a:extLst>
</a:theme>
</file>

<file path=ppt/theme/theme3.xml><?xml version="1.0" encoding="utf-8"?>
<a:theme xmlns:a="http://schemas.openxmlformats.org/drawingml/2006/main" name="DZorg_inhoud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rg_Presentatie_breedbeeld_2025.potx" id="{762A9C67-F73A-47CD-8A6E-6E60949D80AC}" vid="{F59AB461-35B6-49A2-81A0-7B3F6C09EBA2}"/>
    </a:ext>
  </a:extLst>
</a:theme>
</file>

<file path=ppt/theme/theme4.xml><?xml version="1.0" encoding="utf-8"?>
<a:theme xmlns:a="http://schemas.openxmlformats.org/drawingml/2006/main" name="DZorg_Presentatie_vaste-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rg_Presentatie_breedbeeld_2025.potx" id="{762A9C67-F73A-47CD-8A6E-6E60949D80AC}" vid="{3955C77A-FBE2-4113-8F56-5F7C2D6A2CF0}"/>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3014de8249d42afad66165e3d2261e7 xmlns="9a9ec0f0-7796-43d0-ac1f-4c8c46ee0bd1">
      <Terms xmlns="http://schemas.microsoft.com/office/infopath/2007/PartnerControls"/>
    </g3014de8249d42afad66165e3d2261e7>
    <IconOverlay xmlns="http://schemas.microsoft.com/sharepoint/v4" xsi:nil="true"/>
    <i2d81646cf3b4af085db4e59f76b2271 xmlns="9a9ec0f0-7796-43d0-ac1f-4c8c46ee0bd1">
      <Terms xmlns="http://schemas.microsoft.com/office/infopath/2007/PartnerControls"/>
    </i2d81646cf3b4af085db4e59f76b2271>
    <lcf76f155ced4ddcb4097134ff3c332f xmlns="fcdeb281-b0b3-4518-b921-334bb2550ea8">
      <Terms xmlns="http://schemas.microsoft.com/office/infopath/2007/PartnerControls"/>
    </lcf76f155ced4ddcb4097134ff3c332f>
    <Ontvankelijk_x003f_ xmlns="fcdeb281-b0b3-4518-b921-334bb2550ea8">Ja</Ontvankelijk_x003f_>
    <TaxCatchAll xmlns="9a9ec0f0-7796-43d0-ac1f-4c8c46ee0b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ZG Document" ma:contentTypeID="0x010100E5B23CBEC15EF443818A347F7744E75800485BCB86F7F98B4E956628537D171B56" ma:contentTypeVersion="18" ma:contentTypeDescription="Het basis content type “ZG Document” is een basis voor content types voor in documentbibliotheken." ma:contentTypeScope="" ma:versionID="54f3caca1d7e5be49896822bd6ca58a1">
  <xsd:schema xmlns:xsd="http://www.w3.org/2001/XMLSchema" xmlns:xs="http://www.w3.org/2001/XMLSchema" xmlns:p="http://schemas.microsoft.com/office/2006/metadata/properties" xmlns:ns2="9a9ec0f0-7796-43d0-ac1f-4c8c46ee0bd1" xmlns:ns3="fcdeb281-b0b3-4518-b921-334bb2550ea8" xmlns:ns4="http://schemas.microsoft.com/sharepoint/v4" xmlns:ns5="b1fbe6bc-579c-47af-b031-4320ec39a433" targetNamespace="http://schemas.microsoft.com/office/2006/metadata/properties" ma:root="true" ma:fieldsID="ebb0111b7931dc66e8f5ca7f38e1e97a" ns2:_="" ns3:_="" ns4:_="" ns5:_="">
    <xsd:import namespace="9a9ec0f0-7796-43d0-ac1f-4c8c46ee0bd1"/>
    <xsd:import namespace="fcdeb281-b0b3-4518-b921-334bb2550ea8"/>
    <xsd:import namespace="http://schemas.microsoft.com/sharepoint/v4"/>
    <xsd:import namespace="b1fbe6bc-579c-47af-b031-4320ec39a433"/>
    <xsd:element name="properties">
      <xsd:complexType>
        <xsd:sequence>
          <xsd:element name="documentManagement">
            <xsd:complexType>
              <xsd:all>
                <xsd:element ref="ns2:i2d81646cf3b4af085db4e59f76b2271" minOccurs="0"/>
                <xsd:element ref="ns2:TaxCatchAll" minOccurs="0"/>
                <xsd:element ref="ns2:TaxCatchAllLabel" minOccurs="0"/>
                <xsd:element ref="ns2:g3014de8249d42afad66165e3d2261e7" minOccurs="0"/>
                <xsd:element ref="ns3:MediaServiceMetadata" minOccurs="0"/>
                <xsd:element ref="ns3:MediaServiceFastMetadata" minOccurs="0"/>
                <xsd:element ref="ns4:IconOverlay" minOccurs="0"/>
                <xsd:element ref="ns5:SharedWithUsers" minOccurs="0"/>
                <xsd:element ref="ns5:SharedWithDetails" minOccurs="0"/>
                <xsd:element ref="ns3:MediaServiceEventHashCode" minOccurs="0"/>
                <xsd:element ref="ns3:MediaServiceGenerationTime" minOccurs="0"/>
                <xsd:element ref="ns3:Ontvankelijk_x003f_" minOccurs="0"/>
                <xsd:element ref="ns3:MediaServiceAutoTags" minOccurs="0"/>
                <xsd:element ref="ns3:MediaServiceOCR" minOccurs="0"/>
                <xsd:element ref="ns3:MediaServiceDateTake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i2d81646cf3b4af085db4e59f76b2271" ma:index="8" nillable="true" ma:taxonomy="true" ma:internalName="i2d81646cf3b4af085db4e59f76b2271" ma:taxonomyFieldName="ZG_x0020_Thema" ma:displayName="ZG Thema" ma:default="" ma:fieldId="{22d81646-cf3b-4af0-85db-4e59f76b2271}" ma:taxonomyMulti="true" ma:sspId="49ca8161-7180-459b-a0ef-1a71cf6ffea5" ma:termSetId="7fe39be1-420a-4760-9a61-3e6b46397d5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f3f1a0b-e239-4cb7-8a38-872c86642cbf}" ma:internalName="TaxCatchAll" ma:showField="CatchAllData"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f3f1a0b-e239-4cb7-8a38-872c86642cbf}" ma:internalName="TaxCatchAllLabel" ma:readOnly="true" ma:showField="CatchAllDataLabel"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g3014de8249d42afad66165e3d2261e7" ma:index="12" nillable="true" ma:taxonomy="true" ma:internalName="g3014de8249d42afad66165e3d2261e7" ma:taxonomyFieldName="ZG_x0020_Subthema" ma:displayName="ZG Subthema" ma:default="" ma:fieldId="{03014de8-249d-42af-ad66-165e3d2261e7}" ma:taxonomyMulti="true" ma:sspId="49ca8161-7180-459b-a0ef-1a71cf6ffea5" ma:termSetId="d7c685f0-dcff-44f7-afae-a3a295cca2e8"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deb281-b0b3-4518-b921-334bb2550ea8"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Ontvankelijk_x003f_" ma:index="21" nillable="true" ma:displayName="Ontvankelijk?" ma:default="Ja" ma:description="Ontvankelijk" ma:format="Dropdown" ma:internalName="Ontvankelijk_x003f_">
      <xsd:simpleType>
        <xsd:restriction base="dms:Choice">
          <xsd:enumeration value="Ja"/>
          <xsd:enumeration value="Nee"/>
        </xsd:restriction>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fbe6bc-579c-47af-b031-4320ec39a433"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49ca8161-7180-459b-a0ef-1a71cf6ffea5" ContentTypeId="0x010100E5B23CBEC15EF443818A347F7744E758" PreviousValue="false"/>
</file>

<file path=customXml/itemProps1.xml><?xml version="1.0" encoding="utf-8"?>
<ds:datastoreItem xmlns:ds="http://schemas.openxmlformats.org/officeDocument/2006/customXml" ds:itemID="{BB2DD036-90B0-42FF-BD4F-978408743199}">
  <ds:schemaRefs>
    <ds:schemaRef ds:uri="http://schemas.microsoft.com/sharepoint/v3/contenttype/forms"/>
  </ds:schemaRefs>
</ds:datastoreItem>
</file>

<file path=customXml/itemProps2.xml><?xml version="1.0" encoding="utf-8"?>
<ds:datastoreItem xmlns:ds="http://schemas.openxmlformats.org/officeDocument/2006/customXml" ds:itemID="{56DF51BD-931C-487D-A907-A4A17478AF89}">
  <ds:schemaRefs>
    <ds:schemaRef ds:uri="http://purl.org/dc/elements/1.1/"/>
    <ds:schemaRef ds:uri="http://schemas.openxmlformats.org/package/2006/metadata/core-properties"/>
    <ds:schemaRef ds:uri="http://purl.org/dc/dcmitype/"/>
    <ds:schemaRef ds:uri="b1fbe6bc-579c-47af-b031-4320ec39a433"/>
    <ds:schemaRef ds:uri="http://schemas.microsoft.com/office/2006/documentManagement/types"/>
    <ds:schemaRef ds:uri="http://schemas.microsoft.com/office/infopath/2007/PartnerControls"/>
    <ds:schemaRef ds:uri="http://schemas.microsoft.com/sharepoint/v4"/>
    <ds:schemaRef ds:uri="fcdeb281-b0b3-4518-b921-334bb2550ea8"/>
    <ds:schemaRef ds:uri="http://www.w3.org/XML/1998/namespace"/>
    <ds:schemaRef ds:uri="9a9ec0f0-7796-43d0-ac1f-4c8c46ee0bd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FF5FB8D-8D33-4DEE-9A9E-4BDD20F16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ec0f0-7796-43d0-ac1f-4c8c46ee0bd1"/>
    <ds:schemaRef ds:uri="fcdeb281-b0b3-4518-b921-334bb2550ea8"/>
    <ds:schemaRef ds:uri="http://schemas.microsoft.com/sharepoint/v4"/>
    <ds:schemaRef ds:uri="b1fbe6bc-579c-47af-b031-4320ec39a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DFD7D6-1A20-4C4D-8AD0-C34A128A587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Zorg_Presentatie_breedbeeld_2025</Template>
  <TotalTime>223</TotalTime>
  <Words>592</Words>
  <Application>Microsoft Office PowerPoint</Application>
  <PresentationFormat>Diavoorstelling (16:9)</PresentationFormat>
  <Paragraphs>77</Paragraphs>
  <Slides>14</Slides>
  <Notes>2</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14</vt:i4>
      </vt:variant>
    </vt:vector>
  </HeadingPairs>
  <TitlesOfParts>
    <vt:vector size="25" baseType="lpstr">
      <vt:lpstr>FlandersArtSans-Bold</vt:lpstr>
      <vt:lpstr>Calibri</vt:lpstr>
      <vt:lpstr>Flanders Art Sans Medium</vt:lpstr>
      <vt:lpstr>FlandersArtSans-Regular</vt:lpstr>
      <vt:lpstr>Flanders Art Sans</vt:lpstr>
      <vt:lpstr>Arial</vt:lpstr>
      <vt:lpstr>FlandersArtSans-Medium</vt:lpstr>
      <vt:lpstr>DZorg_titeldia's</vt:lpstr>
      <vt:lpstr>DZorg_tussentitels</vt:lpstr>
      <vt:lpstr>DZorg_inhouddia's</vt:lpstr>
      <vt:lpstr>DZorg_Presentatie_vaste-dia's</vt:lpstr>
      <vt:lpstr>Data-inventarisatie  2026</vt:lpstr>
      <vt:lpstr>Agenda</vt:lpstr>
      <vt:lpstr>Het Grotere plaatje</vt:lpstr>
      <vt:lpstr>Data-inventarisatie</vt:lpstr>
      <vt:lpstr>Data-inventarisatie</vt:lpstr>
      <vt:lpstr>Aanpassingen project (1)</vt:lpstr>
      <vt:lpstr>Aandachtspunten</vt:lpstr>
      <vt:lpstr>Aanpassingen project (2)</vt:lpstr>
      <vt:lpstr>Voordelen</vt:lpstr>
      <vt:lpstr>Aanpassingen project (3)</vt:lpstr>
      <vt:lpstr>Tijdlijn</vt:lpstr>
      <vt:lpstr>Links</vt:lpstr>
      <vt:lpstr>Voor de volledigheid: Huidige inlogprocedure dashboard</vt:lpstr>
      <vt:lpstr>eerstelijn@vlaanderen.be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Wijnants Elke</dc:creator>
  <cp:lastModifiedBy>Wijnants Elke</cp:lastModifiedBy>
  <cp:revision>2</cp:revision>
  <cp:lastPrinted>2025-04-14T14:51:53Z</cp:lastPrinted>
  <dcterms:created xsi:type="dcterms:W3CDTF">2026-01-15T08:14:30Z</dcterms:created>
  <dcterms:modified xsi:type="dcterms:W3CDTF">2026-02-12T12:02:20Z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0x010100E5B23CBEC15EF443818A347F7744E75800485BCB86F7F98B4E956628537D171B56</vt:lpwstr>
  </property>
  <property fmtid="{D5CDD505-2E9C-101B-9397-08002B2CF9AE}" pid="3" name="MediaServiceImageTags">
    <vt:lpwstr/>
  </property>
  <property fmtid="{D5CDD505-2E9C-101B-9397-08002B2CF9AE}" pid="4" name="_dlc_DocIdItemGuid">
    <vt:lpwstr>8fe22ec8-fd69-4088-89d5-ef5afeb3371e</vt:lpwstr>
  </property>
</Properties>
</file>