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5"/>
  </p:sldMasterIdLst>
  <p:notesMasterIdLst>
    <p:notesMasterId r:id="rId49"/>
  </p:notesMasterIdLst>
  <p:handoutMasterIdLst>
    <p:handoutMasterId r:id="rId50"/>
  </p:handoutMasterIdLst>
  <p:sldIdLst>
    <p:sldId id="258" r:id="rId6"/>
    <p:sldId id="357" r:id="rId7"/>
    <p:sldId id="401" r:id="rId8"/>
    <p:sldId id="402" r:id="rId9"/>
    <p:sldId id="360" r:id="rId10"/>
    <p:sldId id="361" r:id="rId11"/>
    <p:sldId id="362" r:id="rId12"/>
    <p:sldId id="363" r:id="rId13"/>
    <p:sldId id="364" r:id="rId14"/>
    <p:sldId id="370" r:id="rId15"/>
    <p:sldId id="365" r:id="rId16"/>
    <p:sldId id="366" r:id="rId17"/>
    <p:sldId id="368" r:id="rId18"/>
    <p:sldId id="369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403" r:id="rId29"/>
    <p:sldId id="405" r:id="rId30"/>
    <p:sldId id="404" r:id="rId31"/>
    <p:sldId id="380" r:id="rId32"/>
    <p:sldId id="381" r:id="rId33"/>
    <p:sldId id="382" r:id="rId34"/>
    <p:sldId id="383" r:id="rId35"/>
    <p:sldId id="406" r:id="rId36"/>
    <p:sldId id="388" r:id="rId37"/>
    <p:sldId id="389" r:id="rId38"/>
    <p:sldId id="390" r:id="rId39"/>
    <p:sldId id="391" r:id="rId40"/>
    <p:sldId id="398" r:id="rId41"/>
    <p:sldId id="392" r:id="rId42"/>
    <p:sldId id="397" r:id="rId43"/>
    <p:sldId id="399" r:id="rId44"/>
    <p:sldId id="394" r:id="rId45"/>
    <p:sldId id="396" r:id="rId46"/>
    <p:sldId id="393" r:id="rId47"/>
    <p:sldId id="395" r:id="rId48"/>
  </p:sldIdLst>
  <p:sldSz cx="9144000" cy="6858000" type="screen4x3"/>
  <p:notesSz cx="6858000" cy="9144000"/>
  <p:embeddedFontLst>
    <p:embeddedFont>
      <p:font typeface="Flanders Art Sans" panose="020B0604020202020204" charset="0"/>
      <p:regular r:id="rId51"/>
      <p:bold r:id="rId52"/>
      <p:italic r:id="rId53"/>
      <p:boldItalic r:id="rId54"/>
    </p:embeddedFont>
    <p:embeddedFont>
      <p:font typeface="FlandersArtSans-Bold" panose="00000800000000000000" pitchFamily="2" charset="0"/>
      <p:bold r:id="rId55"/>
    </p:embeddedFont>
    <p:embeddedFont>
      <p:font typeface="FlandersArtSans-Medium" panose="00000600000000000000" pitchFamily="2" charset="0"/>
      <p:regular r:id="rId56"/>
    </p:embeddedFont>
    <p:embeddedFont>
      <p:font typeface="FlandersArtSans-Regular" panose="00000500000000000000" pitchFamily="2" charset="0"/>
      <p:regular r:id="rId57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90D608-9150-C9A9-474F-CB90CFFAC3F0}" name="Hannaert Kirsten" initials="KH" userId="S::kirsten.hannaert@vlaanderen.be::f3025a71-abb6-43d8-aca6-e9463bb96c02" providerId="AD"/>
  <p188:author id="{60A6A580-797D-0F79-E19E-19FCB3885F35}" name="Lafosse Amber" initials="AL" userId="S::amber.lafosse@vlaanderen.be::e7a2a9da-7e21-4118-8416-37f8d897f2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AE00"/>
    <a:srgbClr val="FFFF00"/>
    <a:srgbClr val="717171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  <p:guide pos="55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3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6.fntdata"/><Relationship Id="rId8" Type="http://schemas.openxmlformats.org/officeDocument/2006/relationships/slide" Target="slides/slide3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4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2.fntdata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ert Kirsten" userId="f3025a71-abb6-43d8-aca6-e9463bb96c02" providerId="ADAL" clId="{0EDAD6D0-FAFD-4417-88A7-224A9425ADD7}"/>
    <pc:docChg chg="undo redo custSel addSld delSld modSld">
      <pc:chgData name="Hannaert Kirsten" userId="f3025a71-abb6-43d8-aca6-e9463bb96c02" providerId="ADAL" clId="{0EDAD6D0-FAFD-4417-88A7-224A9425ADD7}" dt="2026-04-17T14:01:09.074" v="694" actId="20577"/>
      <pc:docMkLst>
        <pc:docMk/>
      </pc:docMkLst>
      <pc:sldChg chg="modSp mod">
        <pc:chgData name="Hannaert Kirsten" userId="f3025a71-abb6-43d8-aca6-e9463bb96c02" providerId="ADAL" clId="{0EDAD6D0-FAFD-4417-88A7-224A9425ADD7}" dt="2026-04-17T12:04:43.560" v="31" actId="1076"/>
        <pc:sldMkLst>
          <pc:docMk/>
          <pc:sldMk cId="2397090075" sldId="258"/>
        </pc:sldMkLst>
        <pc:spChg chg="mod">
          <ac:chgData name="Hannaert Kirsten" userId="f3025a71-abb6-43d8-aca6-e9463bb96c02" providerId="ADAL" clId="{0EDAD6D0-FAFD-4417-88A7-224A9425ADD7}" dt="2026-04-17T12:04:43.560" v="31" actId="1076"/>
          <ac:spMkLst>
            <pc:docMk/>
            <pc:sldMk cId="2397090075" sldId="258"/>
            <ac:spMk id="2" creationId="{5575D8F3-FB9B-9FAD-0BF0-2D103BA97591}"/>
          </ac:spMkLst>
        </pc:spChg>
      </pc:sldChg>
      <pc:sldChg chg="modSp mod">
        <pc:chgData name="Hannaert Kirsten" userId="f3025a71-abb6-43d8-aca6-e9463bb96c02" providerId="ADAL" clId="{0EDAD6D0-FAFD-4417-88A7-224A9425ADD7}" dt="2026-04-17T12:08:11.743" v="42" actId="20577"/>
        <pc:sldMkLst>
          <pc:docMk/>
          <pc:sldMk cId="1000809092" sldId="361"/>
        </pc:sldMkLst>
        <pc:spChg chg="mod">
          <ac:chgData name="Hannaert Kirsten" userId="f3025a71-abb6-43d8-aca6-e9463bb96c02" providerId="ADAL" clId="{0EDAD6D0-FAFD-4417-88A7-224A9425ADD7}" dt="2026-04-17T12:08:11.743" v="42" actId="20577"/>
          <ac:spMkLst>
            <pc:docMk/>
            <pc:sldMk cId="1000809092" sldId="361"/>
            <ac:spMk id="2" creationId="{64011DCA-347E-8C68-5519-DA4555305A93}"/>
          </ac:spMkLst>
        </pc:spChg>
      </pc:sldChg>
      <pc:sldChg chg="addSp delSp modSp mod">
        <pc:chgData name="Hannaert Kirsten" userId="f3025a71-abb6-43d8-aca6-e9463bb96c02" providerId="ADAL" clId="{0EDAD6D0-FAFD-4417-88A7-224A9425ADD7}" dt="2026-04-17T12:09:39.234" v="46" actId="1076"/>
        <pc:sldMkLst>
          <pc:docMk/>
          <pc:sldMk cId="2197651161" sldId="370"/>
        </pc:sldMkLst>
        <pc:picChg chg="add mod">
          <ac:chgData name="Hannaert Kirsten" userId="f3025a71-abb6-43d8-aca6-e9463bb96c02" providerId="ADAL" clId="{0EDAD6D0-FAFD-4417-88A7-224A9425ADD7}" dt="2026-04-17T12:09:39.234" v="46" actId="1076"/>
          <ac:picMkLst>
            <pc:docMk/>
            <pc:sldMk cId="2197651161" sldId="370"/>
            <ac:picMk id="4" creationId="{395C91FE-18DA-8EA3-1AB6-77E9D313F750}"/>
          </ac:picMkLst>
        </pc:picChg>
      </pc:sldChg>
      <pc:sldChg chg="addSp delSp modSp mod">
        <pc:chgData name="Hannaert Kirsten" userId="f3025a71-abb6-43d8-aca6-e9463bb96c02" providerId="ADAL" clId="{0EDAD6D0-FAFD-4417-88A7-224A9425ADD7}" dt="2026-04-17T12:13:01.415" v="60" actId="14100"/>
        <pc:sldMkLst>
          <pc:docMk/>
          <pc:sldMk cId="1379763691" sldId="371"/>
        </pc:sldMkLst>
        <pc:picChg chg="add mod">
          <ac:chgData name="Hannaert Kirsten" userId="f3025a71-abb6-43d8-aca6-e9463bb96c02" providerId="ADAL" clId="{0EDAD6D0-FAFD-4417-88A7-224A9425ADD7}" dt="2026-04-17T12:13:01.415" v="60" actId="14100"/>
          <ac:picMkLst>
            <pc:docMk/>
            <pc:sldMk cId="1379763691" sldId="371"/>
            <ac:picMk id="1028" creationId="{931EC481-7368-0B31-17E1-FCE430ED86DE}"/>
          </ac:picMkLst>
        </pc:picChg>
      </pc:sldChg>
      <pc:sldChg chg="modSp mod modCm">
        <pc:chgData name="Hannaert Kirsten" userId="f3025a71-abb6-43d8-aca6-e9463bb96c02" providerId="ADAL" clId="{0EDAD6D0-FAFD-4417-88A7-224A9425ADD7}" dt="2026-04-17T12:13:49.383" v="78" actId="20577"/>
        <pc:sldMkLst>
          <pc:docMk/>
          <pc:sldMk cId="666110051" sldId="372"/>
        </pc:sldMkLst>
        <pc:spChg chg="mod">
          <ac:chgData name="Hannaert Kirsten" userId="f3025a71-abb6-43d8-aca6-e9463bb96c02" providerId="ADAL" clId="{0EDAD6D0-FAFD-4417-88A7-224A9425ADD7}" dt="2026-04-17T12:13:49.383" v="78" actId="20577"/>
          <ac:spMkLst>
            <pc:docMk/>
            <pc:sldMk cId="666110051" sldId="372"/>
            <ac:spMk id="7" creationId="{D1ECBC74-D136-3CFA-127C-359F6AF60CA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Hannaert Kirsten" userId="f3025a71-abb6-43d8-aca6-e9463bb96c02" providerId="ADAL" clId="{0EDAD6D0-FAFD-4417-88A7-224A9425ADD7}" dt="2026-04-17T12:13:49.383" v="78" actId="20577"/>
              <pc2:cmMkLst xmlns:pc2="http://schemas.microsoft.com/office/powerpoint/2019/9/main/command">
                <pc:docMk/>
                <pc:sldMk cId="666110051" sldId="372"/>
                <pc2:cmMk id="{D01D860D-8438-43D2-8071-86B2DFE310D6}"/>
              </pc2:cmMkLst>
            </pc226:cmChg>
          </p:ext>
        </pc:extLst>
      </pc:sldChg>
      <pc:sldChg chg="modSp mod">
        <pc:chgData name="Hannaert Kirsten" userId="f3025a71-abb6-43d8-aca6-e9463bb96c02" providerId="ADAL" clId="{0EDAD6D0-FAFD-4417-88A7-224A9425ADD7}" dt="2026-04-17T12:18:44.733" v="362" actId="948"/>
        <pc:sldMkLst>
          <pc:docMk/>
          <pc:sldMk cId="1970515081" sldId="374"/>
        </pc:sldMkLst>
        <pc:spChg chg="mod">
          <ac:chgData name="Hannaert Kirsten" userId="f3025a71-abb6-43d8-aca6-e9463bb96c02" providerId="ADAL" clId="{0EDAD6D0-FAFD-4417-88A7-224A9425ADD7}" dt="2026-04-17T12:17:56.224" v="355" actId="14100"/>
          <ac:spMkLst>
            <pc:docMk/>
            <pc:sldMk cId="1970515081" sldId="374"/>
            <ac:spMk id="3" creationId="{B93DEB13-0B9E-F743-5D5A-71624E5D9CB9}"/>
          </ac:spMkLst>
        </pc:spChg>
        <pc:spChg chg="mod">
          <ac:chgData name="Hannaert Kirsten" userId="f3025a71-abb6-43d8-aca6-e9463bb96c02" providerId="ADAL" clId="{0EDAD6D0-FAFD-4417-88A7-224A9425ADD7}" dt="2026-04-17T12:18:44.733" v="362" actId="948"/>
          <ac:spMkLst>
            <pc:docMk/>
            <pc:sldMk cId="1970515081" sldId="374"/>
            <ac:spMk id="7" creationId="{90F9C056-52D5-F7C8-C947-0673C212905B}"/>
          </ac:spMkLst>
        </pc:spChg>
        <pc:picChg chg="mod">
          <ac:chgData name="Hannaert Kirsten" userId="f3025a71-abb6-43d8-aca6-e9463bb96c02" providerId="ADAL" clId="{0EDAD6D0-FAFD-4417-88A7-224A9425ADD7}" dt="2026-04-17T12:17:45.520" v="353" actId="1076"/>
          <ac:picMkLst>
            <pc:docMk/>
            <pc:sldMk cId="1970515081" sldId="374"/>
            <ac:picMk id="4" creationId="{D376E0DE-EC67-E629-3A75-2E573CDBC180}"/>
          </ac:picMkLst>
        </pc:picChg>
      </pc:sldChg>
      <pc:sldChg chg="modSp mod modCm">
        <pc:chgData name="Hannaert Kirsten" userId="f3025a71-abb6-43d8-aca6-e9463bb96c02" providerId="ADAL" clId="{0EDAD6D0-FAFD-4417-88A7-224A9425ADD7}" dt="2026-04-17T12:20:44.505" v="448" actId="20577"/>
        <pc:sldMkLst>
          <pc:docMk/>
          <pc:sldMk cId="3129454638" sldId="375"/>
        </pc:sldMkLst>
        <pc:spChg chg="mod">
          <ac:chgData name="Hannaert Kirsten" userId="f3025a71-abb6-43d8-aca6-e9463bb96c02" providerId="ADAL" clId="{0EDAD6D0-FAFD-4417-88A7-224A9425ADD7}" dt="2026-04-17T12:19:27.878" v="365" actId="14100"/>
          <ac:spMkLst>
            <pc:docMk/>
            <pc:sldMk cId="3129454638" sldId="375"/>
            <ac:spMk id="3" creationId="{A095DA68-8127-167C-02CE-8AD0DA584D7A}"/>
          </ac:spMkLst>
        </pc:spChg>
        <pc:spChg chg="mod">
          <ac:chgData name="Hannaert Kirsten" userId="f3025a71-abb6-43d8-aca6-e9463bb96c02" providerId="ADAL" clId="{0EDAD6D0-FAFD-4417-88A7-224A9425ADD7}" dt="2026-04-17T12:20:44.505" v="448" actId="20577"/>
          <ac:spMkLst>
            <pc:docMk/>
            <pc:sldMk cId="3129454638" sldId="375"/>
            <ac:spMk id="7" creationId="{2AE9FC8A-2783-4711-F4E9-BFC9C035CB07}"/>
          </ac:spMkLst>
        </pc:spChg>
        <pc:picChg chg="mod">
          <ac:chgData name="Hannaert Kirsten" userId="f3025a71-abb6-43d8-aca6-e9463bb96c02" providerId="ADAL" clId="{0EDAD6D0-FAFD-4417-88A7-224A9425ADD7}" dt="2026-04-17T12:20:32.402" v="423" actId="14100"/>
          <ac:picMkLst>
            <pc:docMk/>
            <pc:sldMk cId="3129454638" sldId="375"/>
            <ac:picMk id="9" creationId="{C3DD323A-C71E-F331-D03B-7D44A46215D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Hannaert Kirsten" userId="f3025a71-abb6-43d8-aca6-e9463bb96c02" providerId="ADAL" clId="{0EDAD6D0-FAFD-4417-88A7-224A9425ADD7}" dt="2026-04-17T12:20:44.505" v="448" actId="20577"/>
              <pc2:cmMkLst xmlns:pc2="http://schemas.microsoft.com/office/powerpoint/2019/9/main/command">
                <pc:docMk/>
                <pc:sldMk cId="3129454638" sldId="375"/>
                <pc2:cmMk id="{1D984F98-8F9F-4232-9C52-BDEADE641749}"/>
              </pc2:cmMkLst>
            </pc226:cmChg>
          </p:ext>
        </pc:extLst>
      </pc:sldChg>
      <pc:sldChg chg="modSp mod">
        <pc:chgData name="Hannaert Kirsten" userId="f3025a71-abb6-43d8-aca6-e9463bb96c02" providerId="ADAL" clId="{0EDAD6D0-FAFD-4417-88A7-224A9425ADD7}" dt="2026-04-17T12:22:41.710" v="552" actId="20577"/>
        <pc:sldMkLst>
          <pc:docMk/>
          <pc:sldMk cId="313495907" sldId="379"/>
        </pc:sldMkLst>
        <pc:spChg chg="mod">
          <ac:chgData name="Hannaert Kirsten" userId="f3025a71-abb6-43d8-aca6-e9463bb96c02" providerId="ADAL" clId="{0EDAD6D0-FAFD-4417-88A7-224A9425ADD7}" dt="2026-04-17T12:22:41.710" v="552" actId="20577"/>
          <ac:spMkLst>
            <pc:docMk/>
            <pc:sldMk cId="313495907" sldId="379"/>
            <ac:spMk id="7" creationId="{0D0C9BE1-D6DB-62D0-C562-C55CE970DC9A}"/>
          </ac:spMkLst>
        </pc:spChg>
      </pc:sldChg>
      <pc:sldChg chg="modSp mod modCm">
        <pc:chgData name="Hannaert Kirsten" userId="f3025a71-abb6-43d8-aca6-e9463bb96c02" providerId="ADAL" clId="{0EDAD6D0-FAFD-4417-88A7-224A9425ADD7}" dt="2026-04-17T14:01:09.074" v="694" actId="20577"/>
        <pc:sldMkLst>
          <pc:docMk/>
          <pc:sldMk cId="1741204603" sldId="382"/>
        </pc:sldMkLst>
        <pc:spChg chg="mod">
          <ac:chgData name="Hannaert Kirsten" userId="f3025a71-abb6-43d8-aca6-e9463bb96c02" providerId="ADAL" clId="{0EDAD6D0-FAFD-4417-88A7-224A9425ADD7}" dt="2026-04-17T14:01:09.074" v="694" actId="20577"/>
          <ac:spMkLst>
            <pc:docMk/>
            <pc:sldMk cId="1741204603" sldId="382"/>
            <ac:spMk id="7" creationId="{F10BCA21-01D8-E743-F4BD-C2FFB6D626F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Hannaert Kirsten" userId="f3025a71-abb6-43d8-aca6-e9463bb96c02" providerId="ADAL" clId="{0EDAD6D0-FAFD-4417-88A7-224A9425ADD7}" dt="2026-04-17T14:01:09.074" v="694" actId="20577"/>
              <pc2:cmMkLst xmlns:pc2="http://schemas.microsoft.com/office/powerpoint/2019/9/main/command">
                <pc:docMk/>
                <pc:sldMk cId="1741204603" sldId="382"/>
                <pc2:cmMk id="{99FF3BCA-5E8E-4D41-833F-4D9E5246A9F4}"/>
              </pc2:cmMkLst>
            </pc226:cmChg>
          </p:ext>
        </pc:extLst>
      </pc:sldChg>
      <pc:sldChg chg="modSp mod modCm">
        <pc:chgData name="Hannaert Kirsten" userId="f3025a71-abb6-43d8-aca6-e9463bb96c02" providerId="ADAL" clId="{0EDAD6D0-FAFD-4417-88A7-224A9425ADD7}" dt="2026-04-17T13:58:37.525" v="577" actId="20577"/>
        <pc:sldMkLst>
          <pc:docMk/>
          <pc:sldMk cId="2069631079" sldId="393"/>
        </pc:sldMkLst>
        <pc:spChg chg="mod">
          <ac:chgData name="Hannaert Kirsten" userId="f3025a71-abb6-43d8-aca6-e9463bb96c02" providerId="ADAL" clId="{0EDAD6D0-FAFD-4417-88A7-224A9425ADD7}" dt="2026-04-17T13:58:33.626" v="568" actId="20577"/>
          <ac:spMkLst>
            <pc:docMk/>
            <pc:sldMk cId="2069631079" sldId="393"/>
            <ac:spMk id="3" creationId="{B5430BFD-EC10-9CAF-01EC-5706AD996589}"/>
          </ac:spMkLst>
        </pc:spChg>
        <pc:spChg chg="mod">
          <ac:chgData name="Hannaert Kirsten" userId="f3025a71-abb6-43d8-aca6-e9463bb96c02" providerId="ADAL" clId="{0EDAD6D0-FAFD-4417-88A7-224A9425ADD7}" dt="2026-04-17T13:58:37.525" v="577" actId="20577"/>
          <ac:spMkLst>
            <pc:docMk/>
            <pc:sldMk cId="2069631079" sldId="393"/>
            <ac:spMk id="7" creationId="{2842E2A0-0869-4CB5-97D3-42BB0A87620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Hannaert Kirsten" userId="f3025a71-abb6-43d8-aca6-e9463bb96c02" providerId="ADAL" clId="{0EDAD6D0-FAFD-4417-88A7-224A9425ADD7}" dt="2026-04-17T13:58:33.626" v="568" actId="20577"/>
              <pc2:cmMkLst xmlns:pc2="http://schemas.microsoft.com/office/powerpoint/2019/9/main/command">
                <pc:docMk/>
                <pc:sldMk cId="2069631079" sldId="393"/>
                <pc2:cmMk id="{A638CA32-3644-4009-9670-942C1EBCDB28}"/>
              </pc2:cmMkLst>
            </pc226:cmChg>
          </p:ext>
        </pc:extLst>
      </pc:sldChg>
      <pc:sldChg chg="modSp mod modCm">
        <pc:chgData name="Hannaert Kirsten" userId="f3025a71-abb6-43d8-aca6-e9463bb96c02" providerId="ADAL" clId="{0EDAD6D0-FAFD-4417-88A7-224A9425ADD7}" dt="2026-04-17T13:59:37.224" v="669" actId="20577"/>
        <pc:sldMkLst>
          <pc:docMk/>
          <pc:sldMk cId="2492849855" sldId="394"/>
        </pc:sldMkLst>
        <pc:spChg chg="mod">
          <ac:chgData name="Hannaert Kirsten" userId="f3025a71-abb6-43d8-aca6-e9463bb96c02" providerId="ADAL" clId="{0EDAD6D0-FAFD-4417-88A7-224A9425ADD7}" dt="2026-04-17T13:59:37.224" v="669" actId="20577"/>
          <ac:spMkLst>
            <pc:docMk/>
            <pc:sldMk cId="2492849855" sldId="394"/>
            <ac:spMk id="7" creationId="{FE923107-559A-4EF3-08FE-541C9E809EB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Hannaert Kirsten" userId="f3025a71-abb6-43d8-aca6-e9463bb96c02" providerId="ADAL" clId="{0EDAD6D0-FAFD-4417-88A7-224A9425ADD7}" dt="2026-04-17T13:59:37.224" v="669" actId="20577"/>
              <pc2:cmMkLst xmlns:pc2="http://schemas.microsoft.com/office/powerpoint/2019/9/main/command">
                <pc:docMk/>
                <pc:sldMk cId="2492849855" sldId="394"/>
                <pc2:cmMk id="{CF98FFEE-9CF4-463E-88AB-90D7E0CFE009}"/>
              </pc2:cmMkLst>
            </pc226:cmChg>
          </p:ext>
        </pc:extLst>
      </pc:sldChg>
      <pc:sldChg chg="modSp mod modCm">
        <pc:chgData name="Hannaert Kirsten" userId="f3025a71-abb6-43d8-aca6-e9463bb96c02" providerId="ADAL" clId="{0EDAD6D0-FAFD-4417-88A7-224A9425ADD7}" dt="2026-04-17T14:00:08.923" v="691" actId="20577"/>
        <pc:sldMkLst>
          <pc:docMk/>
          <pc:sldMk cId="2987301727" sldId="399"/>
        </pc:sldMkLst>
        <pc:spChg chg="mod">
          <ac:chgData name="Hannaert Kirsten" userId="f3025a71-abb6-43d8-aca6-e9463bb96c02" providerId="ADAL" clId="{0EDAD6D0-FAFD-4417-88A7-224A9425ADD7}" dt="2026-04-17T14:00:08.923" v="691" actId="20577"/>
          <ac:spMkLst>
            <pc:docMk/>
            <pc:sldMk cId="2987301727" sldId="399"/>
            <ac:spMk id="7" creationId="{3EBD4289-A99D-5916-F0A7-DD9AA28ECA0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Hannaert Kirsten" userId="f3025a71-abb6-43d8-aca6-e9463bb96c02" providerId="ADAL" clId="{0EDAD6D0-FAFD-4417-88A7-224A9425ADD7}" dt="2026-04-17T14:00:08.923" v="691" actId="20577"/>
              <pc2:cmMkLst xmlns:pc2="http://schemas.microsoft.com/office/powerpoint/2019/9/main/command">
                <pc:docMk/>
                <pc:sldMk cId="2987301727" sldId="399"/>
                <pc2:cmMk id="{B3E09BDB-F737-4D12-AB48-EB7DFEC9991B}"/>
              </pc2:cmMkLst>
            </pc226:cmChg>
          </p:ext>
        </pc:extLst>
      </pc:sldChg>
      <pc:sldChg chg="modSp mod">
        <pc:chgData name="Hannaert Kirsten" userId="f3025a71-abb6-43d8-aca6-e9463bb96c02" providerId="ADAL" clId="{0EDAD6D0-FAFD-4417-88A7-224A9425ADD7}" dt="2026-04-17T12:06:07.785" v="41" actId="20577"/>
        <pc:sldMkLst>
          <pc:docMk/>
          <pc:sldMk cId="4242956035" sldId="402"/>
        </pc:sldMkLst>
        <pc:spChg chg="mod">
          <ac:chgData name="Hannaert Kirsten" userId="f3025a71-abb6-43d8-aca6-e9463bb96c02" providerId="ADAL" clId="{0EDAD6D0-FAFD-4417-88A7-224A9425ADD7}" dt="2026-04-17T12:06:07.785" v="41" actId="20577"/>
          <ac:spMkLst>
            <pc:docMk/>
            <pc:sldMk cId="4242956035" sldId="402"/>
            <ac:spMk id="3" creationId="{9683767E-5C0F-B925-612B-1295902F73E5}"/>
          </ac:spMkLst>
        </pc:spChg>
      </pc:sldChg>
    </pc:docChg>
  </pc:docChgLst>
  <pc:docChgLst>
    <pc:chgData name="Lafosse Amber" userId="e7a2a9da-7e21-4118-8416-37f8d897f213" providerId="ADAL" clId="{E42247D9-5006-47C9-993E-CC37BAEA3775}"/>
    <pc:docChg chg="undo custSel addSld delSld modSld">
      <pc:chgData name="Lafosse Amber" userId="e7a2a9da-7e21-4118-8416-37f8d897f213" providerId="ADAL" clId="{E42247D9-5006-47C9-993E-CC37BAEA3775}" dt="2026-04-20T14:16:12.380" v="721" actId="1076"/>
      <pc:docMkLst>
        <pc:docMk/>
      </pc:docMkLst>
      <pc:sldChg chg="modSp mod modCm">
        <pc:chgData name="Lafosse Amber" userId="e7a2a9da-7e21-4118-8416-37f8d897f213" providerId="ADAL" clId="{E42247D9-5006-47C9-993E-CC37BAEA3775}" dt="2026-04-20T12:37:43.621" v="0" actId="20577"/>
        <pc:sldMkLst>
          <pc:docMk/>
          <pc:sldMk cId="666110051" sldId="372"/>
        </pc:sldMkLst>
        <pc:spChg chg="mod">
          <ac:chgData name="Lafosse Amber" userId="e7a2a9da-7e21-4118-8416-37f8d897f213" providerId="ADAL" clId="{E42247D9-5006-47C9-993E-CC37BAEA3775}" dt="2026-04-20T12:37:43.621" v="0" actId="20577"/>
          <ac:spMkLst>
            <pc:docMk/>
            <pc:sldMk cId="666110051" sldId="372"/>
            <ac:spMk id="7" creationId="{D1ECBC74-D136-3CFA-127C-359F6AF60CA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fosse Amber" userId="e7a2a9da-7e21-4118-8416-37f8d897f213" providerId="ADAL" clId="{E42247D9-5006-47C9-993E-CC37BAEA3775}" dt="2026-04-20T12:37:43.621" v="0" actId="20577"/>
              <pc2:cmMkLst xmlns:pc2="http://schemas.microsoft.com/office/powerpoint/2019/9/main/command">
                <pc:docMk/>
                <pc:sldMk cId="666110051" sldId="372"/>
                <pc2:cmMk id="{D01D860D-8438-43D2-8071-86B2DFE310D6}"/>
              </pc2:cmMkLst>
            </pc226:cmChg>
          </p:ext>
        </pc:extLst>
      </pc:sldChg>
      <pc:sldChg chg="addSp delSp modSp mod">
        <pc:chgData name="Lafosse Amber" userId="e7a2a9da-7e21-4118-8416-37f8d897f213" providerId="ADAL" clId="{E42247D9-5006-47C9-993E-CC37BAEA3775}" dt="2026-04-20T14:16:12.380" v="721" actId="1076"/>
        <pc:sldMkLst>
          <pc:docMk/>
          <pc:sldMk cId="2149976451" sldId="380"/>
        </pc:sldMkLst>
        <pc:spChg chg="mod">
          <ac:chgData name="Lafosse Amber" userId="e7a2a9da-7e21-4118-8416-37f8d897f213" providerId="ADAL" clId="{E42247D9-5006-47C9-993E-CC37BAEA3775}" dt="2026-04-20T13:59:58.732" v="572" actId="20577"/>
          <ac:spMkLst>
            <pc:docMk/>
            <pc:sldMk cId="2149976451" sldId="380"/>
            <ac:spMk id="7" creationId="{768CA793-E0C4-9489-CAE3-5E2B267ED613}"/>
          </ac:spMkLst>
        </pc:spChg>
        <pc:picChg chg="add mod">
          <ac:chgData name="Lafosse Amber" userId="e7a2a9da-7e21-4118-8416-37f8d897f213" providerId="ADAL" clId="{E42247D9-5006-47C9-993E-CC37BAEA3775}" dt="2026-04-20T14:16:12.380" v="721" actId="1076"/>
          <ac:picMkLst>
            <pc:docMk/>
            <pc:sldMk cId="2149976451" sldId="380"/>
            <ac:picMk id="9" creationId="{4D978E21-70CD-1579-6051-0798F1E925EB}"/>
          </ac:picMkLst>
        </pc:picChg>
      </pc:sldChg>
      <pc:sldChg chg="addSp delSp modSp mod">
        <pc:chgData name="Lafosse Amber" userId="e7a2a9da-7e21-4118-8416-37f8d897f213" providerId="ADAL" clId="{E42247D9-5006-47C9-993E-CC37BAEA3775}" dt="2026-04-20T14:06:14.344" v="647" actId="1076"/>
        <pc:sldMkLst>
          <pc:docMk/>
          <pc:sldMk cId="1822839550" sldId="381"/>
        </pc:sldMkLst>
        <pc:picChg chg="add mod">
          <ac:chgData name="Lafosse Amber" userId="e7a2a9da-7e21-4118-8416-37f8d897f213" providerId="ADAL" clId="{E42247D9-5006-47C9-993E-CC37BAEA3775}" dt="2026-04-20T14:06:14.344" v="647" actId="1076"/>
          <ac:picMkLst>
            <pc:docMk/>
            <pc:sldMk cId="1822839550" sldId="381"/>
            <ac:picMk id="7" creationId="{670B991B-842A-1035-ACD4-33D54379DFA5}"/>
          </ac:picMkLst>
        </pc:picChg>
      </pc:sldChg>
      <pc:sldChg chg="modSp mod modCm">
        <pc:chgData name="Lafosse Amber" userId="e7a2a9da-7e21-4118-8416-37f8d897f213" providerId="ADAL" clId="{E42247D9-5006-47C9-993E-CC37BAEA3775}" dt="2026-04-20T14:03:08.534" v="600" actId="5793"/>
        <pc:sldMkLst>
          <pc:docMk/>
          <pc:sldMk cId="35447717" sldId="383"/>
        </pc:sldMkLst>
        <pc:spChg chg="mod">
          <ac:chgData name="Lafosse Amber" userId="e7a2a9da-7e21-4118-8416-37f8d897f213" providerId="ADAL" clId="{E42247D9-5006-47C9-993E-CC37BAEA3775}" dt="2026-04-20T14:03:08.534" v="600" actId="5793"/>
          <ac:spMkLst>
            <pc:docMk/>
            <pc:sldMk cId="35447717" sldId="383"/>
            <ac:spMk id="7" creationId="{A409D9A8-18BA-C216-DE92-5B255A51F65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fosse Amber" userId="e7a2a9da-7e21-4118-8416-37f8d897f213" providerId="ADAL" clId="{E42247D9-5006-47C9-993E-CC37BAEA3775}" dt="2026-04-20T14:03:08.267" v="599" actId="20577"/>
              <pc2:cmMkLst xmlns:pc2="http://schemas.microsoft.com/office/powerpoint/2019/9/main/command">
                <pc:docMk/>
                <pc:sldMk cId="35447717" sldId="383"/>
                <pc2:cmMk id="{1C1E8132-5F8A-44ED-BFD2-8CA7552CBEBB}"/>
              </pc2:cmMkLst>
            </pc226:cmChg>
          </p:ext>
        </pc:extLst>
      </pc:sldChg>
      <pc:sldChg chg="addSp delSp modSp mod">
        <pc:chgData name="Lafosse Amber" userId="e7a2a9da-7e21-4118-8416-37f8d897f213" providerId="ADAL" clId="{E42247D9-5006-47C9-993E-CC37BAEA3775}" dt="2026-04-20T14:06:03.090" v="641" actId="1076"/>
        <pc:sldMkLst>
          <pc:docMk/>
          <pc:sldMk cId="2617261904" sldId="388"/>
        </pc:sldMkLst>
        <pc:spChg chg="mod">
          <ac:chgData name="Lafosse Amber" userId="e7a2a9da-7e21-4118-8416-37f8d897f213" providerId="ADAL" clId="{E42247D9-5006-47C9-993E-CC37BAEA3775}" dt="2026-04-20T14:05:25.336" v="635" actId="5793"/>
          <ac:spMkLst>
            <pc:docMk/>
            <pc:sldMk cId="2617261904" sldId="388"/>
            <ac:spMk id="7" creationId="{17BD8605-7724-C64C-8176-B8FE35D8EE5F}"/>
          </ac:spMkLst>
        </pc:spChg>
        <pc:picChg chg="add mod">
          <ac:chgData name="Lafosse Amber" userId="e7a2a9da-7e21-4118-8416-37f8d897f213" providerId="ADAL" clId="{E42247D9-5006-47C9-993E-CC37BAEA3775}" dt="2026-04-20T14:06:03.090" v="641" actId="1076"/>
          <ac:picMkLst>
            <pc:docMk/>
            <pc:sldMk cId="2617261904" sldId="388"/>
            <ac:picMk id="8" creationId="{965022BB-8501-8888-4897-95DE4F6DA01A}"/>
          </ac:picMkLst>
        </pc:picChg>
      </pc:sldChg>
      <pc:sldChg chg="addSp delSp modSp mod">
        <pc:chgData name="Lafosse Amber" userId="e7a2a9da-7e21-4118-8416-37f8d897f213" providerId="ADAL" clId="{E42247D9-5006-47C9-993E-CC37BAEA3775}" dt="2026-04-20T14:08:25.760" v="651" actId="1076"/>
        <pc:sldMkLst>
          <pc:docMk/>
          <pc:sldMk cId="3173804279" sldId="389"/>
        </pc:sldMkLst>
        <pc:picChg chg="add mod">
          <ac:chgData name="Lafosse Amber" userId="e7a2a9da-7e21-4118-8416-37f8d897f213" providerId="ADAL" clId="{E42247D9-5006-47C9-993E-CC37BAEA3775}" dt="2026-04-20T14:08:25.760" v="651" actId="1076"/>
          <ac:picMkLst>
            <pc:docMk/>
            <pc:sldMk cId="3173804279" sldId="389"/>
            <ac:picMk id="5" creationId="{AADE8D8D-DC1B-803F-A6E8-11E9FEF3A289}"/>
          </ac:picMkLst>
        </pc:picChg>
      </pc:sldChg>
      <pc:sldChg chg="modSp mod">
        <pc:chgData name="Lafosse Amber" userId="e7a2a9da-7e21-4118-8416-37f8d897f213" providerId="ADAL" clId="{E42247D9-5006-47C9-993E-CC37BAEA3775}" dt="2026-04-20T14:08:38.662" v="668" actId="20577"/>
        <pc:sldMkLst>
          <pc:docMk/>
          <pc:sldMk cId="1336589456" sldId="390"/>
        </pc:sldMkLst>
        <pc:spChg chg="mod">
          <ac:chgData name="Lafosse Amber" userId="e7a2a9da-7e21-4118-8416-37f8d897f213" providerId="ADAL" clId="{E42247D9-5006-47C9-993E-CC37BAEA3775}" dt="2026-04-20T14:08:38.662" v="668" actId="20577"/>
          <ac:spMkLst>
            <pc:docMk/>
            <pc:sldMk cId="1336589456" sldId="390"/>
            <ac:spMk id="7" creationId="{27B024B1-3D37-2AE5-0507-80C1665F54CE}"/>
          </ac:spMkLst>
        </pc:spChg>
      </pc:sldChg>
      <pc:sldChg chg="delSp modSp mod modCm">
        <pc:chgData name="Lafosse Amber" userId="e7a2a9da-7e21-4118-8416-37f8d897f213" providerId="ADAL" clId="{E42247D9-5006-47C9-993E-CC37BAEA3775}" dt="2026-04-20T14:09:20.425" v="689" actId="1076"/>
        <pc:sldMkLst>
          <pc:docMk/>
          <pc:sldMk cId="2884591274" sldId="391"/>
        </pc:sldMkLst>
        <pc:graphicFrameChg chg="mod modGraphic">
          <ac:chgData name="Lafosse Amber" userId="e7a2a9da-7e21-4118-8416-37f8d897f213" providerId="ADAL" clId="{E42247D9-5006-47C9-993E-CC37BAEA3775}" dt="2026-04-20T14:09:20.425" v="689" actId="1076"/>
          <ac:graphicFrameMkLst>
            <pc:docMk/>
            <pc:sldMk cId="2884591274" sldId="391"/>
            <ac:graphicFrameMk id="2" creationId="{E4E3143C-364C-F211-57D2-BAFA034D2482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fosse Amber" userId="e7a2a9da-7e21-4118-8416-37f8d897f213" providerId="ADAL" clId="{E42247D9-5006-47C9-993E-CC37BAEA3775}" dt="2026-04-20T14:09:01.015" v="687" actId="20577"/>
              <pc2:cmMkLst xmlns:pc2="http://schemas.microsoft.com/office/powerpoint/2019/9/main/command">
                <pc:docMk/>
                <pc:sldMk cId="2884591274" sldId="391"/>
                <pc2:cmMk id="{C4BB9FDB-9324-44DF-ABBB-2D90FB26D776}"/>
              </pc2:cmMkLst>
            </pc226:cmChg>
          </p:ext>
        </pc:extLst>
      </pc:sldChg>
      <pc:sldChg chg="modSp mod modCm">
        <pc:chgData name="Lafosse Amber" userId="e7a2a9da-7e21-4118-8416-37f8d897f213" providerId="ADAL" clId="{E42247D9-5006-47C9-993E-CC37BAEA3775}" dt="2026-04-20T14:10:37.247" v="694" actId="20577"/>
        <pc:sldMkLst>
          <pc:docMk/>
          <pc:sldMk cId="329972465" sldId="392"/>
        </pc:sldMkLst>
        <pc:spChg chg="mod">
          <ac:chgData name="Lafosse Amber" userId="e7a2a9da-7e21-4118-8416-37f8d897f213" providerId="ADAL" clId="{E42247D9-5006-47C9-993E-CC37BAEA3775}" dt="2026-04-20T14:10:37.247" v="694" actId="20577"/>
          <ac:spMkLst>
            <pc:docMk/>
            <pc:sldMk cId="329972465" sldId="392"/>
            <ac:spMk id="7" creationId="{0F740600-E487-D141-C909-978458BC107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fosse Amber" userId="e7a2a9da-7e21-4118-8416-37f8d897f213" providerId="ADAL" clId="{E42247D9-5006-47C9-993E-CC37BAEA3775}" dt="2026-04-20T14:10:37.247" v="694" actId="20577"/>
              <pc2:cmMkLst xmlns:pc2="http://schemas.microsoft.com/office/powerpoint/2019/9/main/command">
                <pc:docMk/>
                <pc:sldMk cId="329972465" sldId="392"/>
                <pc2:cmMk id="{CBA9C1DD-FCAF-4CA9-B490-C813EDB879B6}"/>
              </pc2:cmMkLst>
            </pc226:cmChg>
          </p:ext>
        </pc:extLst>
      </pc:sldChg>
      <pc:sldChg chg="modSp mod">
        <pc:chgData name="Lafosse Amber" userId="e7a2a9da-7e21-4118-8416-37f8d897f213" providerId="ADAL" clId="{E42247D9-5006-47C9-993E-CC37BAEA3775}" dt="2026-04-20T14:12:07.013" v="710" actId="20577"/>
        <pc:sldMkLst>
          <pc:docMk/>
          <pc:sldMk cId="2069631079" sldId="393"/>
        </pc:sldMkLst>
        <pc:spChg chg="mod">
          <ac:chgData name="Lafosse Amber" userId="e7a2a9da-7e21-4118-8416-37f8d897f213" providerId="ADAL" clId="{E42247D9-5006-47C9-993E-CC37BAEA3775}" dt="2026-04-20T14:12:07.013" v="710" actId="20577"/>
          <ac:spMkLst>
            <pc:docMk/>
            <pc:sldMk cId="2069631079" sldId="393"/>
            <ac:spMk id="7" creationId="{2842E2A0-0869-4CB5-97D3-42BB0A876209}"/>
          </ac:spMkLst>
        </pc:spChg>
      </pc:sldChg>
      <pc:sldChg chg="addSp delSp modSp mod">
        <pc:chgData name="Lafosse Amber" userId="e7a2a9da-7e21-4118-8416-37f8d897f213" providerId="ADAL" clId="{E42247D9-5006-47C9-993E-CC37BAEA3775}" dt="2026-04-20T14:13:31.824" v="716" actId="478"/>
        <pc:sldMkLst>
          <pc:docMk/>
          <pc:sldMk cId="3896770764" sldId="395"/>
        </pc:sldMkLst>
        <pc:picChg chg="add mod">
          <ac:chgData name="Lafosse Amber" userId="e7a2a9da-7e21-4118-8416-37f8d897f213" providerId="ADAL" clId="{E42247D9-5006-47C9-993E-CC37BAEA3775}" dt="2026-04-20T14:13:26.216" v="715" actId="1076"/>
          <ac:picMkLst>
            <pc:docMk/>
            <pc:sldMk cId="3896770764" sldId="395"/>
            <ac:picMk id="6" creationId="{701E0F8E-9B40-7A10-62DA-986DD1C24D7B}"/>
          </ac:picMkLst>
        </pc:picChg>
      </pc:sldChg>
      <pc:sldChg chg="addSp delSp modSp add mod">
        <pc:chgData name="Lafosse Amber" userId="e7a2a9da-7e21-4118-8416-37f8d897f213" providerId="ADAL" clId="{E42247D9-5006-47C9-993E-CC37BAEA3775}" dt="2026-04-20T13:58:57.864" v="564" actId="5793"/>
        <pc:sldMkLst>
          <pc:docMk/>
          <pc:sldMk cId="208855073" sldId="403"/>
        </pc:sldMkLst>
        <pc:spChg chg="mod">
          <ac:chgData name="Lafosse Amber" userId="e7a2a9da-7e21-4118-8416-37f8d897f213" providerId="ADAL" clId="{E42247D9-5006-47C9-993E-CC37BAEA3775}" dt="2026-04-20T13:18:58.989" v="61" actId="20577"/>
          <ac:spMkLst>
            <pc:docMk/>
            <pc:sldMk cId="208855073" sldId="403"/>
            <ac:spMk id="3" creationId="{BB80F581-FC11-254C-35DC-1EE87D93FBF5}"/>
          </ac:spMkLst>
        </pc:spChg>
        <pc:spChg chg="add mod ord">
          <ac:chgData name="Lafosse Amber" userId="e7a2a9da-7e21-4118-8416-37f8d897f213" providerId="ADAL" clId="{E42247D9-5006-47C9-993E-CC37BAEA3775}" dt="2026-04-20T13:49:02.736" v="357" actId="1076"/>
          <ac:spMkLst>
            <pc:docMk/>
            <pc:sldMk cId="208855073" sldId="403"/>
            <ac:spMk id="6" creationId="{6E3E0810-A085-5F05-8500-021B6359A012}"/>
          </ac:spMkLst>
        </pc:spChg>
        <pc:spChg chg="mod">
          <ac:chgData name="Lafosse Amber" userId="e7a2a9da-7e21-4118-8416-37f8d897f213" providerId="ADAL" clId="{E42247D9-5006-47C9-993E-CC37BAEA3775}" dt="2026-04-20T13:58:57.864" v="564" actId="5793"/>
          <ac:spMkLst>
            <pc:docMk/>
            <pc:sldMk cId="208855073" sldId="403"/>
            <ac:spMk id="7" creationId="{362E47D0-9545-5688-C6A6-06AD863F63AA}"/>
          </ac:spMkLst>
        </pc:spChg>
        <pc:picChg chg="add mod">
          <ac:chgData name="Lafosse Amber" userId="e7a2a9da-7e21-4118-8416-37f8d897f213" providerId="ADAL" clId="{E42247D9-5006-47C9-993E-CC37BAEA3775}" dt="2026-04-20T13:48:59.948" v="356" actId="1076"/>
          <ac:picMkLst>
            <pc:docMk/>
            <pc:sldMk cId="208855073" sldId="403"/>
            <ac:picMk id="2" creationId="{62226F48-837E-ED7D-95C1-0DB7CCE2BA0D}"/>
          </ac:picMkLst>
        </pc:picChg>
        <pc:picChg chg="add mod">
          <ac:chgData name="Lafosse Amber" userId="e7a2a9da-7e21-4118-8416-37f8d897f213" providerId="ADAL" clId="{E42247D9-5006-47C9-993E-CC37BAEA3775}" dt="2026-04-20T13:49:05.670" v="358" actId="1076"/>
          <ac:picMkLst>
            <pc:docMk/>
            <pc:sldMk cId="208855073" sldId="403"/>
            <ac:picMk id="10" creationId="{1BBF36E2-0BFB-F922-189E-FCAD5E124B35}"/>
          </ac:picMkLst>
        </pc:picChg>
      </pc:sldChg>
      <pc:sldChg chg="addSp delSp modSp add mod">
        <pc:chgData name="Lafosse Amber" userId="e7a2a9da-7e21-4118-8416-37f8d897f213" providerId="ADAL" clId="{E42247D9-5006-47C9-993E-CC37BAEA3775}" dt="2026-04-20T13:57:28.039" v="513" actId="12"/>
        <pc:sldMkLst>
          <pc:docMk/>
          <pc:sldMk cId="3170196956" sldId="404"/>
        </pc:sldMkLst>
        <pc:spChg chg="mod">
          <ac:chgData name="Lafosse Amber" userId="e7a2a9da-7e21-4118-8416-37f8d897f213" providerId="ADAL" clId="{E42247D9-5006-47C9-993E-CC37BAEA3775}" dt="2026-04-20T13:30:32.187" v="153" actId="5793"/>
          <ac:spMkLst>
            <pc:docMk/>
            <pc:sldMk cId="3170196956" sldId="404"/>
            <ac:spMk id="3" creationId="{6F1CB273-614F-FED7-0E74-FF9745FACB8B}"/>
          </ac:spMkLst>
        </pc:spChg>
        <pc:spChg chg="add mod">
          <ac:chgData name="Lafosse Amber" userId="e7a2a9da-7e21-4118-8416-37f8d897f213" providerId="ADAL" clId="{E42247D9-5006-47C9-993E-CC37BAEA3775}" dt="2026-04-20T13:57:28.039" v="513" actId="12"/>
          <ac:spMkLst>
            <pc:docMk/>
            <pc:sldMk cId="3170196956" sldId="404"/>
            <ac:spMk id="4" creationId="{3B387D40-2705-71F5-2606-8A57167BBC39}"/>
          </ac:spMkLst>
        </pc:spChg>
        <pc:picChg chg="add mod ord">
          <ac:chgData name="Lafosse Amber" userId="e7a2a9da-7e21-4118-8416-37f8d897f213" providerId="ADAL" clId="{E42247D9-5006-47C9-993E-CC37BAEA3775}" dt="2026-04-20T13:53:53.644" v="493" actId="1076"/>
          <ac:picMkLst>
            <pc:docMk/>
            <pc:sldMk cId="3170196956" sldId="404"/>
            <ac:picMk id="2" creationId="{838DE7A4-50F9-879B-AE41-A9EAEB81445A}"/>
          </ac:picMkLst>
        </pc:picChg>
        <pc:picChg chg="add mod modCrop">
          <ac:chgData name="Lafosse Amber" userId="e7a2a9da-7e21-4118-8416-37f8d897f213" providerId="ADAL" clId="{E42247D9-5006-47C9-993E-CC37BAEA3775}" dt="2026-04-20T13:53:57.070" v="494" actId="1076"/>
          <ac:picMkLst>
            <pc:docMk/>
            <pc:sldMk cId="3170196956" sldId="404"/>
            <ac:picMk id="11" creationId="{BA0D7E6A-4746-A8EA-3632-B53C04BB1A7E}"/>
          </ac:picMkLst>
        </pc:picChg>
      </pc:sldChg>
      <pc:sldChg chg="addSp delSp modSp add mod">
        <pc:chgData name="Lafosse Amber" userId="e7a2a9da-7e21-4118-8416-37f8d897f213" providerId="ADAL" clId="{E42247D9-5006-47C9-993E-CC37BAEA3775}" dt="2026-04-20T14:04:20.848" v="626" actId="1076"/>
        <pc:sldMkLst>
          <pc:docMk/>
          <pc:sldMk cId="2060905843" sldId="405"/>
        </pc:sldMkLst>
        <pc:spChg chg="mod">
          <ac:chgData name="Lafosse Amber" userId="e7a2a9da-7e21-4118-8416-37f8d897f213" providerId="ADAL" clId="{E42247D9-5006-47C9-993E-CC37BAEA3775}" dt="2026-04-20T13:30:46.051" v="213" actId="20577"/>
          <ac:spMkLst>
            <pc:docMk/>
            <pc:sldMk cId="2060905843" sldId="405"/>
            <ac:spMk id="3" creationId="{696219A0-E169-134D-4AE4-E532DC5F719D}"/>
          </ac:spMkLst>
        </pc:spChg>
        <pc:spChg chg="mod">
          <ac:chgData name="Lafosse Amber" userId="e7a2a9da-7e21-4118-8416-37f8d897f213" providerId="ADAL" clId="{E42247D9-5006-47C9-993E-CC37BAEA3775}" dt="2026-04-20T13:31:21.178" v="230" actId="5793"/>
          <ac:spMkLst>
            <pc:docMk/>
            <pc:sldMk cId="2060905843" sldId="405"/>
            <ac:spMk id="7" creationId="{653BE925-288A-AD7A-8CCF-13681A8FF85E}"/>
          </ac:spMkLst>
        </pc:spChg>
        <pc:spChg chg="add mod">
          <ac:chgData name="Lafosse Amber" userId="e7a2a9da-7e21-4118-8416-37f8d897f213" providerId="ADAL" clId="{E42247D9-5006-47C9-993E-CC37BAEA3775}" dt="2026-04-20T14:04:20.848" v="626" actId="1076"/>
          <ac:spMkLst>
            <pc:docMk/>
            <pc:sldMk cId="2060905843" sldId="405"/>
            <ac:spMk id="8" creationId="{24CC17BD-FB7C-2E4E-61FC-1C10F71E2C80}"/>
          </ac:spMkLst>
        </pc:spChg>
        <pc:picChg chg="add mod modCrop">
          <ac:chgData name="Lafosse Amber" userId="e7a2a9da-7e21-4118-8416-37f8d897f213" providerId="ADAL" clId="{E42247D9-5006-47C9-993E-CC37BAEA3775}" dt="2026-04-20T14:04:00.350" v="622" actId="1076"/>
          <ac:picMkLst>
            <pc:docMk/>
            <pc:sldMk cId="2060905843" sldId="405"/>
            <ac:picMk id="2" creationId="{6821B4D3-F66C-826D-87E7-53CCE1B5ACDD}"/>
          </ac:picMkLst>
        </pc:picChg>
        <pc:picChg chg="add mod">
          <ac:chgData name="Lafosse Amber" userId="e7a2a9da-7e21-4118-8416-37f8d897f213" providerId="ADAL" clId="{E42247D9-5006-47C9-993E-CC37BAEA3775}" dt="2026-04-20T14:03:58.172" v="621" actId="1076"/>
          <ac:picMkLst>
            <pc:docMk/>
            <pc:sldMk cId="2060905843" sldId="405"/>
            <ac:picMk id="5" creationId="{64E90E93-5AD2-D2AB-2E01-F18C3EF19F30}"/>
          </ac:picMkLst>
        </pc:picChg>
      </pc:sldChg>
      <pc:sldChg chg="modSp add mod">
        <pc:chgData name="Lafosse Amber" userId="e7a2a9da-7e21-4118-8416-37f8d897f213" providerId="ADAL" clId="{E42247D9-5006-47C9-993E-CC37BAEA3775}" dt="2026-04-20T14:03:25.963" v="618" actId="20577"/>
        <pc:sldMkLst>
          <pc:docMk/>
          <pc:sldMk cId="3285229510" sldId="406"/>
        </pc:sldMkLst>
        <pc:spChg chg="mod">
          <ac:chgData name="Lafosse Amber" userId="e7a2a9da-7e21-4118-8416-37f8d897f213" providerId="ADAL" clId="{E42247D9-5006-47C9-993E-CC37BAEA3775}" dt="2026-04-20T14:03:25.963" v="618" actId="20577"/>
          <ac:spMkLst>
            <pc:docMk/>
            <pc:sldMk cId="3285229510" sldId="406"/>
            <ac:spMk id="3" creationId="{769AA254-4C7F-3177-FE06-C3F5EE5819A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24-4-2026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24/04/2026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ZeYQXGcQb4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EwNcK9oyRQ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qsdviSJoEc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Handen </a:t>
            </a:r>
            <a:r>
              <a:rPr lang="en-US" dirty="0" err="1">
                <a:hlinkClick r:id="rId3"/>
              </a:rPr>
              <a:t>wassen</a:t>
            </a:r>
            <a:r>
              <a:rPr lang="en-US" dirty="0">
                <a:hlinkClick r:id="rId3"/>
              </a:rPr>
              <a:t> met </a:t>
            </a:r>
            <a:r>
              <a:rPr lang="en-US" dirty="0" err="1">
                <a:hlinkClick r:id="rId3"/>
              </a:rPr>
              <a:t>zeep</a:t>
            </a:r>
            <a:r>
              <a:rPr lang="en-US" dirty="0">
                <a:hlinkClick r:id="rId3"/>
              </a:rPr>
              <a:t> - Campagne </a:t>
            </a:r>
            <a:r>
              <a:rPr lang="en-US" dirty="0" err="1">
                <a:hlinkClick r:id="rId3"/>
              </a:rPr>
              <a:t>handhygiëne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woonzorgcentra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9810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Handen ontsmetten met handalcohol - Campagne handhygiëne woonzorgcentra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055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Correct handschoenen uittrekken - Campagne handhygiëne woonzorgcentra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281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eren 15"/>
          <p:cNvGrpSpPr/>
          <p:nvPr userDrawn="1"/>
        </p:nvGrpSpPr>
        <p:grpSpPr>
          <a:xfrm>
            <a:off x="288002" y="288001"/>
            <a:ext cx="6033505" cy="6265475"/>
            <a:chOff x="288001" y="288000"/>
            <a:chExt cx="6033505" cy="6265475"/>
          </a:xfrm>
          <a:solidFill>
            <a:schemeClr val="accent1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0902" y="2556001"/>
            <a:ext cx="4167098" cy="1943999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48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80902" y="4650972"/>
            <a:ext cx="4168675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1E2443-051A-806B-59EE-D88378839F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0144" y="288001"/>
            <a:ext cx="1795854" cy="7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6525"/>
            <a:ext cx="8553506" cy="6265475"/>
            <a:chOff x="288000" y="288000"/>
            <a:chExt cx="8553506" cy="6265475"/>
          </a:xfrm>
          <a:solidFill>
            <a:schemeClr val="accent1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6598" y="2520002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4800" b="1" i="0">
                <a:solidFill>
                  <a:schemeClr val="accent6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56598" y="4191329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>
            <a:spLocks/>
          </p:cNvSpPr>
          <p:nvPr userDrawn="1"/>
        </p:nvSpPr>
        <p:spPr>
          <a:xfrm>
            <a:off x="282011" y="286525"/>
            <a:ext cx="6107414" cy="62654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FlandersArtSans-Regular" panose="00000500000000000000" pitchFamily="2" charset="0"/>
            </a:endParaRPr>
          </a:p>
        </p:txBody>
      </p:sp>
      <p:sp>
        <p:nvSpPr>
          <p:cNvPr id="11" name="Rechthoekige driehoek 10"/>
          <p:cNvSpPr/>
          <p:nvPr userDrawn="1"/>
        </p:nvSpPr>
        <p:spPr>
          <a:xfrm>
            <a:off x="6389426" y="286525"/>
            <a:ext cx="1785506" cy="6264000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FlandersArtSans-Regular" panose="00000500000000000000" pitchFamily="2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7665A5A-64EB-469D-8D2D-B1EEDD8FAA24}"/>
              </a:ext>
            </a:extLst>
          </p:cNvPr>
          <p:cNvSpPr/>
          <p:nvPr userDrawn="1"/>
        </p:nvSpPr>
        <p:spPr>
          <a:xfrm>
            <a:off x="256374" y="5127477"/>
            <a:ext cx="8605615" cy="14605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>
          <a:xfrm>
            <a:off x="675118" y="1400499"/>
            <a:ext cx="5868555" cy="1579711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4000" b="0" i="0" cap="all" baseline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5118" y="3999433"/>
            <a:ext cx="5881079" cy="767504"/>
          </a:xfrm>
          <a:prstGeom prst="rect">
            <a:avLst/>
          </a:prstGeom>
        </p:spPr>
        <p:txBody>
          <a:bodyPr bIns="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8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1E3B721-0467-64FD-118E-1291C2D951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0144" y="288001"/>
            <a:ext cx="1795854" cy="7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2" y="286526"/>
            <a:ext cx="7379999" cy="6265475"/>
            <a:chOff x="1476000" y="288000"/>
            <a:chExt cx="7379999" cy="6265475"/>
          </a:xfrm>
          <a:solidFill>
            <a:schemeClr val="accent1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76001" y="2104575"/>
            <a:ext cx="4779031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4800" b="1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276001" y="4631623"/>
            <a:ext cx="4779031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E59ED9-E019-1899-4644-267072CF0A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999" y="305999"/>
            <a:ext cx="1795854" cy="7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chemeClr val="accent1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681644" y="756847"/>
            <a:ext cx="4106489" cy="1620593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600" b="1" i="0">
                <a:solidFill>
                  <a:schemeClr val="bg1"/>
                </a:solidFill>
                <a:latin typeface="+mn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681644" y="2643448"/>
            <a:ext cx="3763034" cy="3114100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chemeClr val="bg1"/>
                </a:solidFill>
                <a:latin typeface="+mn-lt"/>
              </a:defRPr>
            </a:lvl2pPr>
            <a:lvl3pPr>
              <a:defRPr sz="1800">
                <a:solidFill>
                  <a:schemeClr val="bg1"/>
                </a:solidFill>
                <a:latin typeface="+mn-lt"/>
              </a:defRPr>
            </a:lvl3pPr>
            <a:lvl4pPr>
              <a:defRPr sz="1800">
                <a:solidFill>
                  <a:schemeClr val="bg1"/>
                </a:solidFill>
                <a:latin typeface="+mn-lt"/>
              </a:defRPr>
            </a:lvl4pPr>
            <a:lvl5pPr>
              <a:defRPr sz="18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8394F23-8122-94CB-7755-798A25FE87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0144" y="288001"/>
            <a:ext cx="1795854" cy="70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97DA1BDA-6638-42F6-2516-0CCA7722A3E1}"/>
              </a:ext>
            </a:extLst>
          </p:cNvPr>
          <p:cNvSpPr/>
          <p:nvPr userDrawn="1"/>
        </p:nvSpPr>
        <p:spPr>
          <a:xfrm>
            <a:off x="0" y="5286700"/>
            <a:ext cx="9144000" cy="1584000"/>
          </a:xfrm>
          <a:prstGeom prst="rect">
            <a:avLst/>
          </a:prstGeom>
          <a:solidFill>
            <a:srgbClr val="373636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 Art Sans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3D717F6-8878-BFE4-83A6-A348B6D96D3B}"/>
              </a:ext>
            </a:extLst>
          </p:cNvPr>
          <p:cNvSpPr/>
          <p:nvPr userDrawn="1"/>
        </p:nvSpPr>
        <p:spPr>
          <a:xfrm>
            <a:off x="263696" y="252000"/>
            <a:ext cx="8640000" cy="6354000"/>
          </a:xfrm>
          <a:prstGeom prst="rect">
            <a:avLst/>
          </a:prstGeom>
          <a:solidFill>
            <a:srgbClr val="0F4C8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landers Art Sans"/>
              <a:ea typeface="+mn-ea"/>
              <a:cs typeface="+mn-cs"/>
            </a:endParaRPr>
          </a:p>
        </p:txBody>
      </p:sp>
      <p:pic>
        <p:nvPicPr>
          <p:cNvPr id="11" name="Afbeelding 10" descr="Afbeelding met tekst, Lettertype, Graphics, grafische vormgeving&#10;&#10;Automatisch gegenereerde beschrijving">
            <a:extLst>
              <a:ext uri="{FF2B5EF4-FFF2-40B4-BE49-F238E27FC236}">
                <a16:creationId xmlns:a16="http://schemas.microsoft.com/office/drawing/2014/main" id="{374B864D-A1E9-26B7-2EC2-972541198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6" y="252000"/>
            <a:ext cx="1623375" cy="702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8037957-35EA-0E0B-BE15-C78773379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826" y="1632784"/>
            <a:ext cx="8156348" cy="4355916"/>
          </a:xfrm>
        </p:spPr>
        <p:txBody>
          <a:bodyPr anchor="ctr"/>
          <a:lstStyle>
            <a:lvl1pPr algn="r">
              <a:lnSpc>
                <a:spcPts val="68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nl-BE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5897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_8">
    <p:bg>
      <p:bgPr>
        <a:solidFill>
          <a:schemeClr val="tx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1404A0EE-B449-4F18-803B-D34317BBAE7B}"/>
              </a:ext>
            </a:extLst>
          </p:cNvPr>
          <p:cNvSpPr/>
          <p:nvPr userDrawn="1"/>
        </p:nvSpPr>
        <p:spPr>
          <a:xfrm>
            <a:off x="0" y="3263745"/>
            <a:ext cx="9144000" cy="3594257"/>
          </a:xfrm>
          <a:custGeom>
            <a:avLst/>
            <a:gdLst>
              <a:gd name="connsiteX0" fmla="*/ 9144000 w 9144000"/>
              <a:gd name="connsiteY0" fmla="*/ 0 h 2695693"/>
              <a:gd name="connsiteX1" fmla="*/ 9144000 w 9144000"/>
              <a:gd name="connsiteY1" fmla="*/ 2695693 h 2695693"/>
              <a:gd name="connsiteX2" fmla="*/ 0 w 9144000"/>
              <a:gd name="connsiteY2" fmla="*/ 2695693 h 2695693"/>
              <a:gd name="connsiteX3" fmla="*/ 0 w 9144000"/>
              <a:gd name="connsiteY3" fmla="*/ 1943617 h 2695693"/>
              <a:gd name="connsiteX4" fmla="*/ 9144000 w 9144000"/>
              <a:gd name="connsiteY4" fmla="*/ 0 h 269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2695693">
                <a:moveTo>
                  <a:pt x="9144000" y="0"/>
                </a:moveTo>
                <a:lnTo>
                  <a:pt x="9144000" y="2695693"/>
                </a:lnTo>
                <a:lnTo>
                  <a:pt x="0" y="2695693"/>
                </a:lnTo>
                <a:lnTo>
                  <a:pt x="0" y="1943617"/>
                </a:lnTo>
                <a:lnTo>
                  <a:pt x="9144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9EE29F-8665-43DB-901B-7C0F9DC944E0}"/>
              </a:ext>
            </a:extLst>
          </p:cNvPr>
          <p:cNvSpPr/>
          <p:nvPr userDrawn="1"/>
        </p:nvSpPr>
        <p:spPr>
          <a:xfrm>
            <a:off x="252000" y="336000"/>
            <a:ext cx="8640000" cy="61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104F60-0CED-5F69-5829-57880CAF63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5016" y="427679"/>
            <a:ext cx="1357565" cy="76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1530A83-9165-1561-5217-5C20D2BE3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5975820" cy="856145"/>
          </a:xfrm>
        </p:spPr>
        <p:txBody>
          <a:bodyPr anchor="t" anchorCtr="0"/>
          <a:lstStyle>
            <a:lvl1pPr>
              <a:defRPr>
                <a:solidFill>
                  <a:schemeClr val="accent6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166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5513" y="756000"/>
            <a:ext cx="8271163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BE" noProof="0"/>
              <a:t>Klik om de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5513" y="1915200"/>
            <a:ext cx="8275287" cy="41868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 </a:t>
            </a:r>
            <a:endParaRPr lang="nl-BE"/>
          </a:p>
          <a:p>
            <a:pPr lvl="4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80" r:id="rId3"/>
    <p:sldLayoutId id="2147483677" r:id="rId4"/>
    <p:sldLayoutId id="2147483676" r:id="rId5"/>
    <p:sldLayoutId id="2147483691" r:id="rId6"/>
    <p:sldLayoutId id="2147483692" r:id="rId7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2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9"/>
        </a:buBlip>
        <a:tabLst/>
        <a:defRPr sz="22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0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1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2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ZeYQXGcQb4?feature=oembed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EwNcK9oyRQ?feature=oembed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qsdviSJoEc?feature=oembed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5D8F3-FB9B-9FAD-0BF0-2D103BA97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766" y="1509293"/>
            <a:ext cx="6358460" cy="1533512"/>
          </a:xfrm>
        </p:spPr>
        <p:txBody>
          <a:bodyPr/>
          <a:lstStyle/>
          <a:p>
            <a:pPr algn="ctr"/>
            <a:r>
              <a:rPr lang="nl-NL" dirty="0"/>
              <a:t>Lespakket handhygiëne </a:t>
            </a:r>
            <a:br>
              <a:rPr lang="nl-NL" dirty="0"/>
            </a:br>
            <a:r>
              <a:rPr lang="nl-NL" dirty="0"/>
              <a:t>diensten voor gezinszorg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644EE1-B289-99DB-874D-6D5D7FD3B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1772" y="3899499"/>
            <a:ext cx="5354606" cy="1053708"/>
          </a:xfrm>
        </p:spPr>
        <p:txBody>
          <a:bodyPr/>
          <a:lstStyle/>
          <a:p>
            <a:r>
              <a:rPr lang="nl-NL"/>
              <a:t>Departement Zorg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481225-6288-9551-2DE7-E0FCC810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757"/>
          <a:stretch/>
        </p:blipFill>
        <p:spPr>
          <a:xfrm>
            <a:off x="1533343" y="4653280"/>
            <a:ext cx="6603230" cy="153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0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7DC4C-3210-0B95-8F3D-3C7E3E959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AC8D15-70AF-3DEC-F5A5-2C9E15206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68" y="298390"/>
            <a:ext cx="6494106" cy="802062"/>
          </a:xfrm>
        </p:spPr>
        <p:txBody>
          <a:bodyPr anchor="b">
            <a:normAutofit fontScale="90000"/>
          </a:bodyPr>
          <a:lstStyle/>
          <a:p>
            <a:r>
              <a:rPr lang="nl-NL"/>
              <a:t>4. Basisvoorwaarden handhygiëne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5C91FE-18DA-8EA3-1AB6-77E9D313F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94" y="1220900"/>
            <a:ext cx="7147211" cy="54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5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A6596-59D8-97DD-057F-6A1E7856D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B2B2573-A4EA-2AC7-B138-24ADD8948B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40E015F-101E-366B-D550-95902373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788985"/>
            <a:ext cx="8359946" cy="856145"/>
          </a:xfrm>
        </p:spPr>
        <p:txBody>
          <a:bodyPr/>
          <a:lstStyle/>
          <a:p>
            <a:r>
              <a:rPr lang="nl-NL" sz="2800"/>
              <a:t>Kortgeknipte en propere nagels</a:t>
            </a:r>
            <a:endParaRPr lang="nl-BE" sz="280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CA8CD778-EEC3-7812-284D-767B5D5DE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51713"/>
              </p:ext>
            </p:extLst>
          </p:nvPr>
        </p:nvGraphicFramePr>
        <p:xfrm>
          <a:off x="527050" y="2151174"/>
          <a:ext cx="3048000" cy="2962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568868298"/>
                    </a:ext>
                  </a:extLst>
                </a:gridCol>
              </a:tblGrid>
              <a:tr h="446004">
                <a:tc>
                  <a:txBody>
                    <a:bodyPr/>
                    <a:lstStyle/>
                    <a:p>
                      <a:r>
                        <a:rPr lang="nl-NL"/>
                        <a:t>Korte nagels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225377"/>
                  </a:ext>
                </a:extLst>
              </a:tr>
              <a:tr h="832009">
                <a:tc>
                  <a:txBody>
                    <a:bodyPr/>
                    <a:lstStyle/>
                    <a:p>
                      <a:r>
                        <a:rPr lang="nl-NL"/>
                        <a:t>Makkelijker schoon te maken en te ontsmetten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22819"/>
                  </a:ext>
                </a:extLst>
              </a:tr>
              <a:tr h="769814">
                <a:tc>
                  <a:txBody>
                    <a:bodyPr/>
                    <a:lstStyle/>
                    <a:p>
                      <a:r>
                        <a:rPr lang="nl-NL"/>
                        <a:t>Houden minder vuil vast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149311"/>
                  </a:ext>
                </a:extLst>
              </a:tr>
              <a:tr h="7698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/>
                        <a:t>Kleinere kans op verspreiding van micro-organismen</a:t>
                      </a:r>
                      <a:endParaRPr lang="nl-BE"/>
                    </a:p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069546"/>
                  </a:ext>
                </a:extLst>
              </a:tr>
            </a:tbl>
          </a:graphicData>
        </a:graphic>
      </p:graphicFrame>
      <p:pic>
        <p:nvPicPr>
          <p:cNvPr id="1029" name="Picture 5" descr="Afbeelding met tekst, vinger, nagel, hand&#10;&#10;Automatisch gegenereerde beschrijving">
            <a:extLst>
              <a:ext uri="{FF2B5EF4-FFF2-40B4-BE49-F238E27FC236}">
                <a16:creationId xmlns:a16="http://schemas.microsoft.com/office/drawing/2014/main" id="{3080A37E-79AE-0C30-2324-0C5E856DA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1233913"/>
            <a:ext cx="3762375" cy="52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48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06B1D-3249-E89F-703E-299CAD6C6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B3840AE-AB12-511E-70F5-1F30D69C65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Kleine barstjes en kunstnagels kunnen micro-organismen vasthouden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Moeilijker om de nagels schoon te maken =&gt; risico op infecties!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07486A0-7A4F-2914-E0B0-0B6315EF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856145"/>
          </a:xfrm>
        </p:spPr>
        <p:txBody>
          <a:bodyPr/>
          <a:lstStyle/>
          <a:p>
            <a:r>
              <a:rPr lang="nl-NL" sz="2800"/>
              <a:t>Geen kunstnagels of nagellak</a:t>
            </a:r>
            <a:endParaRPr lang="nl-BE" sz="2800"/>
          </a:p>
        </p:txBody>
      </p:sp>
    </p:spTree>
    <p:extLst>
      <p:ext uri="{BB962C8B-B14F-4D97-AF65-F5344CB8AC3E}">
        <p14:creationId xmlns:p14="http://schemas.microsoft.com/office/powerpoint/2010/main" val="364691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627A6-14B1-D098-FEF7-43BC0875E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716CB35-79ED-60BA-16D5-A792C38FC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Geen juwelen of polshorloges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B8DBF14D-1299-26CD-6910-668FFFAFA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Juwelen/polshorloges kunnen micro-organismen vasthouden</a:t>
            </a:r>
            <a:br>
              <a:rPr lang="nl-NL"/>
            </a:b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Juwelen/ polshorloges zullen huid bedekken die mogelijks niet kan gewassen of ontsmet worden. </a:t>
            </a:r>
          </a:p>
          <a:p>
            <a:pPr>
              <a:buNone/>
            </a:pPr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EFEBB51-4627-B7FA-3ACB-940EC982C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318" y="3205864"/>
            <a:ext cx="3488200" cy="332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87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56130-66C2-AF1A-22B9-41BEE75D7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F50B4F1-FA8E-A075-C0F5-AC77CB0EE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Afgedekte wondjes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40EB1D2F-5574-24B3-4103-2FFC2AC08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167807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Wondjes vormen een toegangspoort voor micro-organismen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Wondjes -&gt; afdekken met waterdichte pleister </a:t>
            </a:r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6DE1615-07BC-BCF2-0DC4-97E03C7D3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374" y="3425585"/>
            <a:ext cx="5364359" cy="30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03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4EDBA-9634-599B-9258-60E234390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04C27F9-0317-93E5-E6E7-F7EE19FB5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756847"/>
            <a:ext cx="4106489" cy="1620593"/>
          </a:xfrm>
        </p:spPr>
        <p:txBody>
          <a:bodyPr anchor="b">
            <a:normAutofit/>
          </a:bodyPr>
          <a:lstStyle/>
          <a:p>
            <a:r>
              <a:rPr lang="nl-NL"/>
              <a:t>5. Handen wassen</a:t>
            </a:r>
            <a:endParaRPr lang="nl-BE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F444250-0F7E-2481-B651-CC3D4EB663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44" y="2643448"/>
            <a:ext cx="4295798" cy="316212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NL" b="1"/>
              <a:t>Wat heb ik nodig? </a:t>
            </a:r>
          </a:p>
          <a:p>
            <a:pPr marL="457200" indent="-457200">
              <a:buAutoNum type="arabicPeriod"/>
            </a:pPr>
            <a:r>
              <a:rPr lang="nl-NL" b="1"/>
              <a:t>Aandachtspunten aan de wastafel</a:t>
            </a:r>
          </a:p>
          <a:p>
            <a:pPr marL="457200" indent="-457200">
              <a:buAutoNum type="arabicPeriod"/>
            </a:pPr>
            <a:r>
              <a:rPr lang="nl-NL" b="1"/>
              <a:t>Indicaties</a:t>
            </a:r>
          </a:p>
          <a:p>
            <a:pPr marL="457200" indent="-457200">
              <a:buAutoNum type="arabicPeriod"/>
            </a:pPr>
            <a:r>
              <a:rPr lang="nl-NL" b="1"/>
              <a:t>Techniek</a:t>
            </a:r>
          </a:p>
          <a:p>
            <a:endParaRPr lang="nl-BE" sz="2100" b="1"/>
          </a:p>
          <a:p>
            <a:pPr marL="0" lvl="1" indent="0">
              <a:buSzPct val="90000"/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</p:txBody>
      </p:sp>
      <p:pic>
        <p:nvPicPr>
          <p:cNvPr id="1028" name="Picture 4" descr="Affiche over handen wassen met vloeibare zeep">
            <a:extLst>
              <a:ext uri="{FF2B5EF4-FFF2-40B4-BE49-F238E27FC236}">
                <a16:creationId xmlns:a16="http://schemas.microsoft.com/office/drawing/2014/main" id="{931EC481-7368-0B31-17E1-FCE430ED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924" y="2377440"/>
            <a:ext cx="3106210" cy="439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76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1DC0A-C60E-53E2-3256-3277DF594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F679D8D-E43C-AF56-973F-3B35A64F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5.1 Wat heb ik nodig om mijn handen correct te wassen? 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D1ECBC74-D136-3CFA-127C-359F6AF60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0979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Wastafel met stromend water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Bij voorkeur handenvrij bedienen</a:t>
            </a:r>
          </a:p>
          <a:p>
            <a:pPr>
              <a:buNone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Neutrale vloeibare zeep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Mild voor de huid en effectief in het verwijderen van vuil en micro- organismen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Zeepdispensers nooit bijvullen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Geen blok zeep - dit kan zorgen voor overdracht</a:t>
            </a:r>
          </a:p>
          <a:p>
            <a:pPr>
              <a:buNone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Papieren wegwerpdoekjes / huishoudrol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Eenmalig gebruik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Geen luchthanddrogers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66110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BAC5B-ABCD-63E0-C4CC-A80234113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AE46B0A-F66F-075F-B698-C35D1BD7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5.2 Aandachtspunten aan de wastafel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1FFAAC61-441F-69FD-A727-F37927F83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Omgeving van de wastafel </a:t>
            </a:r>
            <a:r>
              <a:rPr lang="nl-NL" b="1"/>
              <a:t>netjes</a:t>
            </a:r>
            <a:r>
              <a:rPr lang="nl-NL"/>
              <a:t> en vrij van </a:t>
            </a:r>
            <a:r>
              <a:rPr lang="nl-NL" b="1"/>
              <a:t>onnodige materialen </a:t>
            </a:r>
            <a:r>
              <a:rPr lang="nl-NL"/>
              <a:t>te houden. 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Giet geen vloeistoffen in de wastafel. Dit kan zorgen voor een </a:t>
            </a:r>
            <a:r>
              <a:rPr lang="nl-NL" b="1" err="1"/>
              <a:t>biofilm</a:t>
            </a:r>
            <a:r>
              <a:rPr lang="nl-NL" b="1"/>
              <a:t> in de afvoerleiding.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Waarom vorming </a:t>
            </a:r>
            <a:r>
              <a:rPr lang="nl-NL" err="1"/>
              <a:t>biofilm</a:t>
            </a:r>
            <a:r>
              <a:rPr lang="nl-NL"/>
              <a:t> problematisch?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Moeilijk te verwijderen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Verhoogd infectierisico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Resistentie</a:t>
            </a:r>
          </a:p>
          <a:p>
            <a:pPr>
              <a:buNone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B31D99-9097-2D1A-6E82-FE25353B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064" y="3516534"/>
            <a:ext cx="2069852" cy="27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4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3C7B9-B0C5-BE0A-A41E-0316A4D4D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93DEB13-0B9E-F743-5D5A-71624E5D9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698681"/>
            <a:ext cx="8359946" cy="605863"/>
          </a:xfrm>
        </p:spPr>
        <p:txBody>
          <a:bodyPr/>
          <a:lstStyle/>
          <a:p>
            <a:r>
              <a:rPr lang="nl-NL" dirty="0"/>
              <a:t>5.3 Indicaties handen wassen</a:t>
            </a:r>
            <a:endParaRPr lang="nl-BE" dirty="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90F9C056-52D5-F7C8-C947-0673C2129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589" y="1351966"/>
            <a:ext cx="8359945" cy="5402402"/>
          </a:xfrm>
        </p:spPr>
        <p:txBody>
          <a:bodyPr/>
          <a:lstStyle/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l-NL" dirty="0"/>
              <a:t>Bij aanvang en op het einde van elk bezoek aan een gebruiker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l-NL" dirty="0"/>
              <a:t>Voor en na het aanraken en bereiden van voedsel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l-NL" dirty="0"/>
              <a:t>Na toiletgebruik 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l-NL" dirty="0"/>
              <a:t>Na hoesten, niezen of snuiten</a:t>
            </a:r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l-NL" dirty="0"/>
              <a:t>Bij vuile handen</a:t>
            </a:r>
            <a:br>
              <a:rPr lang="nl-NL" dirty="0"/>
            </a:br>
            <a:endParaRPr lang="nl-NL" dirty="0"/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l-NL" dirty="0"/>
              <a:t>Voor en na persoonsverzorging</a:t>
            </a:r>
            <a:br>
              <a:rPr lang="nl-NL" dirty="0"/>
            </a:br>
            <a:endParaRPr lang="nl-NL" dirty="0"/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l-NL" dirty="0"/>
              <a:t>Na uittrekken van handschoenen</a:t>
            </a:r>
            <a:br>
              <a:rPr lang="nl-NL" dirty="0"/>
            </a:br>
            <a:endParaRPr lang="nl-NL" dirty="0"/>
          </a:p>
          <a:p>
            <a:pPr marL="342900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nl-NL" dirty="0"/>
              <a:t>Na </a:t>
            </a:r>
            <a:r>
              <a:rPr lang="nl-NL" dirty="0" err="1"/>
              <a:t>accidentieel</a:t>
            </a:r>
            <a:r>
              <a:rPr lang="nl-NL" dirty="0"/>
              <a:t> contact met bloed, lichaamsvochten en slijmvliezen (+ontsmetten)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376E0DE-EC67-E629-3A75-2E573CDBC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468" y="2865120"/>
            <a:ext cx="3328249" cy="24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5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0B5F3-F518-3BC3-FDB2-A1D9DD1E0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095DA68-8127-167C-02CE-8AD0DA58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987955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nl-NL" sz="2800" dirty="0"/>
              <a:t>Bij aanvang en op het einde van elk bezoek aan een gebruiker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2AE9FC8A-2783-4711-F4E9-BFC9C035C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 het begin van je dienst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Micro-organismen van buiten de thuisomgeving van de gebruiker verwijderen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Aan het einde van je dienst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Micro-organismen van thuismilieu niet mee naar huis meenemen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Risico van verspreiding verminderen  </a:t>
            </a:r>
          </a:p>
        </p:txBody>
      </p:sp>
      <p:pic>
        <p:nvPicPr>
          <p:cNvPr id="9" name="Afbeelding 8" descr="Afbeelding met Graphics, logo, symbool, Lettertype&#10;&#10;Door AI gegenereerde inhoud is mogelijk onjuist.">
            <a:extLst>
              <a:ext uri="{FF2B5EF4-FFF2-40B4-BE49-F238E27FC236}">
                <a16:creationId xmlns:a16="http://schemas.microsoft.com/office/drawing/2014/main" id="{C3DD323A-C71E-F331-D03B-7D44A4621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9" y="4807974"/>
            <a:ext cx="7743102" cy="15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5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D704EA8-EBC2-AB34-A0FC-EECDB5E747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/>
              <a:t>Inleiding</a:t>
            </a:r>
          </a:p>
          <a:p>
            <a:r>
              <a:rPr lang="nl-BE"/>
              <a:t>Waarom handhygiëne in de zorg toepassen?</a:t>
            </a:r>
          </a:p>
          <a:p>
            <a:r>
              <a:rPr lang="nl-BE"/>
              <a:t>Preventie van huidproblemen </a:t>
            </a:r>
          </a:p>
          <a:p>
            <a:r>
              <a:rPr lang="nl-BE"/>
              <a:t>Basisvoorwaarden</a:t>
            </a:r>
          </a:p>
          <a:p>
            <a:r>
              <a:rPr lang="nl-BE"/>
              <a:t>Handen wassen</a:t>
            </a:r>
          </a:p>
          <a:p>
            <a:r>
              <a:rPr lang="nl-BE"/>
              <a:t>Handen ontsmetten</a:t>
            </a:r>
          </a:p>
          <a:p>
            <a:r>
              <a:rPr lang="nl-BE"/>
              <a:t>Handschoenen</a:t>
            </a:r>
          </a:p>
          <a:p>
            <a:endParaRPr lang="nl-BE"/>
          </a:p>
          <a:p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B58A005-9660-88CB-F686-AD26A2F7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1013869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494E7-7063-61A7-33EB-C4694609A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8586C9-5A21-3DCE-43C1-6C19FF812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Voor (de bereiding van) een maaltijd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47C62EF4-9732-33A8-3D5B-3AC21F080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Voorkomen dat micro-organismen van je handen in voedsel terechtkomen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Cruciaal om voedsel gerelateerde infecties te voorkomen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989BCC4-3AE7-7D88-75BA-91962E398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37" y="4237035"/>
            <a:ext cx="7500326" cy="191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89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D1D2F-A6FE-6311-C975-A117158AB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07FEE0B-87B8-F77D-0162-99E49490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Na toiletgebruik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940D1DF7-302C-C3F3-874B-CEC284B35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Voorkomen dat micro-organismen en fecale bacteriën verspreid worden na toiletgebruik </a:t>
            </a:r>
          </a:p>
        </p:txBody>
      </p:sp>
      <p:pic>
        <p:nvPicPr>
          <p:cNvPr id="8" name="Afbeelding 7" descr="Afbeelding met Graphics, logo, symbool, Lettertype&#10;&#10;Door AI gegenereerde inhoud is mogelijk onjuist.">
            <a:extLst>
              <a:ext uri="{FF2B5EF4-FFF2-40B4-BE49-F238E27FC236}">
                <a16:creationId xmlns:a16="http://schemas.microsoft.com/office/drawing/2014/main" id="{53F3BB3C-8273-0E05-A157-ED778F76AF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84" y="3707323"/>
            <a:ext cx="6020399" cy="247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0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4981D-FA01-4466-6066-49D747FB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8CC962-7831-2E8A-6A9A-FCB119A21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Na hoesten, niezen of snuiten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C4ECCA21-050C-1234-6861-3559C3495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Voorkomen dat verkoudheids- en griepvirussen op je handen worden overgebracht. </a:t>
            </a:r>
          </a:p>
        </p:txBody>
      </p:sp>
      <p:pic>
        <p:nvPicPr>
          <p:cNvPr id="8" name="Afbeelding 7" descr="Afbeelding met Graphics, tekenfilm&#10;&#10;Door AI gegenereerde inhoud is mogelijk onjuist.">
            <a:extLst>
              <a:ext uri="{FF2B5EF4-FFF2-40B4-BE49-F238E27FC236}">
                <a16:creationId xmlns:a16="http://schemas.microsoft.com/office/drawing/2014/main" id="{8D91DB9F-2DD3-5246-9380-0694F462F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23" y="3898359"/>
            <a:ext cx="5883215" cy="241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10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E4209-4451-81F1-54C6-44C7A2575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A32CD97-8407-0F52-A987-F82A3A93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Bij vuile handen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0D0C9BE1-D6DB-62D0-C562-C55CE970DC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Bijvoorbeeld: na contact met dieren, vuile voorwerpen (vb. vuilnis buitenzetten, vuile emmer, vuile was, … ), …</a:t>
            </a:r>
          </a:p>
        </p:txBody>
      </p:sp>
      <p:pic>
        <p:nvPicPr>
          <p:cNvPr id="8" name="Afbeelding 7" descr="Afbeelding met Graphics, ontwerp&#10;&#10;Door AI gegenereerde inhoud is mogelijk onjuist.">
            <a:extLst>
              <a:ext uri="{FF2B5EF4-FFF2-40B4-BE49-F238E27FC236}">
                <a16:creationId xmlns:a16="http://schemas.microsoft.com/office/drawing/2014/main" id="{3A51D3F8-9603-F02D-1B67-E1272B41F0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32" y="3251093"/>
            <a:ext cx="6771736" cy="278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5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911DC-97A0-1AAC-F80C-B467D285C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B80F581-FC11-254C-35DC-1EE87D93F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dirty="0"/>
              <a:t>Voor en na persoonsverzorging </a:t>
            </a:r>
            <a:endParaRPr lang="nl-BE" sz="2800" dirty="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362E47D0-9545-5688-C6A6-06AD863F6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Bijvoorbeeld: dagelijks en wekelijks toilet, bad, voet- en nagelverzorging, mondhygiëne…</a:t>
            </a:r>
          </a:p>
        </p:txBody>
      </p:sp>
      <p:pic>
        <p:nvPicPr>
          <p:cNvPr id="2" name="Afbeelding 1" descr="Afbeelding met Graphics, logo, symbool, Lettertype&#10;&#10;Door AI gegenereerde inhoud is mogelijk onjuist.">
            <a:extLst>
              <a:ext uri="{FF2B5EF4-FFF2-40B4-BE49-F238E27FC236}">
                <a16:creationId xmlns:a16="http://schemas.microsoft.com/office/drawing/2014/main" id="{62226F48-837E-ED7D-95C1-0DB7CCE2B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9" y="3506784"/>
            <a:ext cx="7743102" cy="1506095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6E3E0810-A085-5F05-8500-021B6359A012}"/>
              </a:ext>
            </a:extLst>
          </p:cNvPr>
          <p:cNvSpPr/>
          <p:nvPr/>
        </p:nvSpPr>
        <p:spPr>
          <a:xfrm>
            <a:off x="3845866" y="3652015"/>
            <a:ext cx="1407348" cy="117003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" name="Graphic 9" descr="Zorg silhouet">
            <a:extLst>
              <a:ext uri="{FF2B5EF4-FFF2-40B4-BE49-F238E27FC236}">
                <a16:creationId xmlns:a16="http://schemas.microsoft.com/office/drawing/2014/main" id="{1BBF36E2-0BFB-F922-189E-FCAD5E124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2340" y="37366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5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F5B5B-F7D6-E4F5-0FDC-4047BD03E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96219A0-E169-134D-4AE4-E532DC5F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dirty="0"/>
              <a:t>Na uittrekken van handschoenen </a:t>
            </a:r>
            <a:endParaRPr lang="nl-BE" sz="2800" dirty="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653BE925-288A-AD7A-8CCF-13681A8FF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>
              <a:buNone/>
            </a:pPr>
            <a:r>
              <a:rPr lang="nl-NL" dirty="0"/>
              <a:t> </a:t>
            </a:r>
          </a:p>
        </p:txBody>
      </p:sp>
      <p:pic>
        <p:nvPicPr>
          <p:cNvPr id="2" name="Afbeelding 1" descr="Afbeelding met Graphics, ontwerp&#10;&#10;Door AI gegenereerde inhoud is mogelijk onjuist.">
            <a:extLst>
              <a:ext uri="{FF2B5EF4-FFF2-40B4-BE49-F238E27FC236}">
                <a16:creationId xmlns:a16="http://schemas.microsoft.com/office/drawing/2014/main" id="{6821B4D3-F66C-826D-87E7-53CCE1B5A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4"/>
          <a:stretch>
            <a:fillRect/>
          </a:stretch>
        </p:blipFill>
        <p:spPr>
          <a:xfrm>
            <a:off x="4945628" y="3769850"/>
            <a:ext cx="2648403" cy="25018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4E90E93-5AD2-D2AB-2E01-F18C3EF19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181" y="3737740"/>
            <a:ext cx="3618273" cy="253396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4CC17BD-FB7C-2E4E-61FC-1C10F71E2C80}"/>
              </a:ext>
            </a:extLst>
          </p:cNvPr>
          <p:cNvSpPr txBox="1"/>
          <p:nvPr/>
        </p:nvSpPr>
        <p:spPr>
          <a:xfrm>
            <a:off x="663676" y="1984739"/>
            <a:ext cx="761508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latin typeface="FlandersArtSans-Regular" panose="00000500000000000000" pitchFamily="2" charset="0"/>
              </a:rPr>
              <a:t>Warm en vochtig milieu onder de handschoenen </a:t>
            </a:r>
            <a:r>
              <a:rPr lang="nl-NL" sz="2200" dirty="0">
                <a:latin typeface="FlandersArtSans-Regular" panose="00000500000000000000" pitchFamily="2" charset="0"/>
                <a:cs typeface="Calibri" panose="020F0502020204030204" pitchFamily="34" charset="0"/>
              </a:rPr>
              <a:t>→ </a:t>
            </a:r>
            <a:r>
              <a:rPr lang="nl-NL" sz="2200" dirty="0">
                <a:latin typeface="FlandersArtSans-Regular" panose="00000500000000000000" pitchFamily="2" charset="0"/>
              </a:rPr>
              <a:t> toename micro-organismen op de huid</a:t>
            </a:r>
            <a:br>
              <a:rPr lang="nl-NL" sz="2400" dirty="0">
                <a:highlight>
                  <a:srgbClr val="FFFF00"/>
                </a:highlight>
              </a:rPr>
            </a:b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060905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FDA63-A41E-9E04-1998-AEA476E3B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F1CB273-614F-FED7-0E74-FF9745FAC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nl-NL" sz="2800" dirty="0"/>
              <a:t>Na </a:t>
            </a:r>
            <a:r>
              <a:rPr lang="nl-NL" sz="2800" dirty="0" err="1"/>
              <a:t>accidentieel</a:t>
            </a:r>
            <a:r>
              <a:rPr lang="nl-NL" sz="2800" dirty="0"/>
              <a:t> contact met bloed, lichaamsvochten en slijmvliezen (+ontsmetten)</a:t>
            </a:r>
          </a:p>
        </p:txBody>
      </p:sp>
      <p:pic>
        <p:nvPicPr>
          <p:cNvPr id="2" name="Afbeelding 1" descr="Afbeelding met Graphics, logo, symbool, clipart&#10;&#10;Door AI gegenereerde inhoud is mogelijk onjuist.">
            <a:extLst>
              <a:ext uri="{FF2B5EF4-FFF2-40B4-BE49-F238E27FC236}">
                <a16:creationId xmlns:a16="http://schemas.microsoft.com/office/drawing/2014/main" id="{838DE7A4-50F9-879B-AE41-A9EAEB814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61" y="4069899"/>
            <a:ext cx="6722103" cy="1670946"/>
          </a:xfrm>
          <a:prstGeom prst="rect">
            <a:avLst/>
          </a:prstGeom>
        </p:spPr>
      </p:pic>
      <p:pic>
        <p:nvPicPr>
          <p:cNvPr id="11" name="Tijdelijke aanduiding voor inhoud 10" descr="Afbeelding met Graphics, logo, symbool, Lettertype&#10;&#10;Door AI gegenereerde inhoud is mogelijk onjuist.">
            <a:extLst>
              <a:ext uri="{FF2B5EF4-FFF2-40B4-BE49-F238E27FC236}">
                <a16:creationId xmlns:a16="http://schemas.microsoft.com/office/drawing/2014/main" id="{BA0D7E6A-4746-A8EA-3632-B53C04BB1A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43"/>
          <a:stretch>
            <a:fillRect/>
          </a:stretch>
        </p:blipFill>
        <p:spPr>
          <a:xfrm>
            <a:off x="3628034" y="4069246"/>
            <a:ext cx="1651956" cy="16715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B387D40-2705-71F5-2606-8A57167BBC39}"/>
              </a:ext>
            </a:extLst>
          </p:cNvPr>
          <p:cNvSpPr txBox="1"/>
          <p:nvPr/>
        </p:nvSpPr>
        <p:spPr>
          <a:xfrm>
            <a:off x="646469" y="2492014"/>
            <a:ext cx="76150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latin typeface="FlandersArtSans-Regular" panose="00000500000000000000" pitchFamily="2" charset="0"/>
              </a:rPr>
              <a:t>Verwijderen van micro-organismen en voorkomen dat deze verspreid worden.</a:t>
            </a:r>
          </a:p>
          <a:p>
            <a:endParaRPr lang="nl-NL" sz="2200" dirty="0">
              <a:latin typeface="Flanders Art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96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06673-DBD3-E8FB-167F-E535BA545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61970FA-3952-F348-042F-A8FF48F8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585667"/>
          </a:xfrm>
        </p:spPr>
        <p:txBody>
          <a:bodyPr/>
          <a:lstStyle/>
          <a:p>
            <a:r>
              <a:rPr lang="nl-NL"/>
              <a:t>5.4 Techniek handen wassen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768CA793-E0C4-9489-CAE3-5E2B267ED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027" y="1721176"/>
            <a:ext cx="5103491" cy="4664091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FlandersArtSans-Regular"/>
              </a:rPr>
              <a:t>40-60 seconden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FlandersArtSans-Regular"/>
              </a:rPr>
              <a:t>Stromend water en vloeibare neutrale zeep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FlandersArtSans-Regular"/>
              </a:rPr>
              <a:t>Instructiefilmpje </a:t>
            </a:r>
          </a:p>
          <a:p>
            <a:pPr indent="0">
              <a:buNone/>
            </a:pPr>
            <a:endParaRPr lang="nl-NL" dirty="0">
              <a:solidFill>
                <a:srgbClr val="373636"/>
              </a:solidFill>
            </a:endParaRPr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>
              <a:latin typeface="FlandersArtSans-Regular"/>
            </a:endParaRPr>
          </a:p>
          <a:p>
            <a:pPr>
              <a:buNone/>
            </a:pPr>
            <a:endParaRPr lang="nl-NL" dirty="0">
              <a:latin typeface="FlandersArtSans-Regular"/>
            </a:endParaRPr>
          </a:p>
          <a:p>
            <a:pPr>
              <a:buNone/>
            </a:pPr>
            <a:endParaRPr lang="nl-NL" dirty="0">
              <a:latin typeface="FlandersArtSans-Regular"/>
            </a:endParaRPr>
          </a:p>
          <a:p>
            <a:pPr>
              <a:buNone/>
            </a:pPr>
            <a:endParaRPr lang="nl-NL" dirty="0"/>
          </a:p>
        </p:txBody>
      </p:sp>
      <p:pic>
        <p:nvPicPr>
          <p:cNvPr id="2" name="Onlinemedia 1" title="Handen wassen met zeep - Campagne handhygiëne woonzorgcentra">
            <a:hlinkClick r:id="" action="ppaction://media"/>
            <a:extLst>
              <a:ext uri="{FF2B5EF4-FFF2-40B4-BE49-F238E27FC236}">
                <a16:creationId xmlns:a16="http://schemas.microsoft.com/office/drawing/2014/main" id="{9E579AD5-298B-AA9F-F625-D7CC08534A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7558" y="3684090"/>
            <a:ext cx="3663066" cy="20664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D978E21-70CD-1579-6051-0798F1E92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280" y="1605966"/>
            <a:ext cx="3104693" cy="43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76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EB201-A0A4-06B7-462D-138AE4498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772C4D7-F9E4-6721-1D35-118636259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756847"/>
            <a:ext cx="4938106" cy="881453"/>
          </a:xfrm>
        </p:spPr>
        <p:txBody>
          <a:bodyPr anchor="b">
            <a:normAutofit/>
          </a:bodyPr>
          <a:lstStyle/>
          <a:p>
            <a:r>
              <a:rPr lang="nl-NL"/>
              <a:t>6. Handen ontsmetten</a:t>
            </a:r>
            <a:endParaRPr lang="nl-BE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5E7FAAB-181F-E276-7204-E028ECABFD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44" y="2643448"/>
            <a:ext cx="4295798" cy="316212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NL" b="1"/>
              <a:t>Wat heb ik nodig? </a:t>
            </a:r>
          </a:p>
          <a:p>
            <a:pPr marL="457200" indent="-457200">
              <a:buAutoNum type="arabicPeriod"/>
            </a:pPr>
            <a:r>
              <a:rPr lang="nl-NL" b="1"/>
              <a:t>Indicaties</a:t>
            </a:r>
          </a:p>
          <a:p>
            <a:pPr marL="457200" indent="-457200">
              <a:buAutoNum type="arabicPeriod"/>
            </a:pPr>
            <a:r>
              <a:rPr lang="nl-NL" b="1"/>
              <a:t>Techniek</a:t>
            </a:r>
          </a:p>
          <a:p>
            <a:endParaRPr lang="nl-BE" sz="2100" b="1"/>
          </a:p>
          <a:p>
            <a:pPr marL="0" lvl="1" indent="0">
              <a:buSzPct val="90000"/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70B991B-842A-1035-ACD4-33D54379D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028" y="2092842"/>
            <a:ext cx="2707350" cy="38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39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E4DAB-8F48-8A09-3BB8-5C3BC2EBC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C0A3057-7228-FD77-7042-69C01521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781050"/>
            <a:ext cx="8359946" cy="1171579"/>
          </a:xfrm>
        </p:spPr>
        <p:txBody>
          <a:bodyPr/>
          <a:lstStyle/>
          <a:p>
            <a:r>
              <a:rPr lang="nl-NL"/>
              <a:t>6.1 Wat heb ik nodig om mijn handen correct te ontsmetten? 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F10BCA21-01D8-E743-F4BD-C2FFB6D62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095499"/>
            <a:ext cx="8134820" cy="4218569"/>
          </a:xfrm>
        </p:spPr>
        <p:txBody>
          <a:bodyPr/>
          <a:lstStyle/>
          <a:p>
            <a:pPr>
              <a:buNone/>
            </a:pPr>
            <a:r>
              <a:rPr lang="nl-NL" b="1" dirty="0">
                <a:latin typeface="FlandersArtSans-Medium" panose="00000600000000000000" pitchFamily="2" charset="0"/>
              </a:rPr>
              <a:t>HANDALCOHOL</a:t>
            </a:r>
          </a:p>
          <a:p>
            <a:pPr>
              <a:buNone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Effectief en gebruiksvriendelijk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Ontsmetten verloopt snel en is huidvriendelijk (glycerine)</a:t>
            </a:r>
          </a:p>
          <a:p>
            <a:pPr>
              <a:buNone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Voorwaarden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EN1500 norm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Alcoholpercentage (+ 70%)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Houdbaarheid</a:t>
            </a:r>
          </a:p>
        </p:txBody>
      </p:sp>
    </p:spTree>
    <p:extLst>
      <p:ext uri="{BB962C8B-B14F-4D97-AF65-F5344CB8AC3E}">
        <p14:creationId xmlns:p14="http://schemas.microsoft.com/office/powerpoint/2010/main" val="1741204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9A3B8-46F8-AD54-1984-FB63B3AB5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756848"/>
            <a:ext cx="4106489" cy="1239904"/>
          </a:xfrm>
        </p:spPr>
        <p:txBody>
          <a:bodyPr/>
          <a:lstStyle/>
          <a:p>
            <a:r>
              <a:rPr lang="nl-NL"/>
              <a:t>1. Inleiding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921B85-CBBD-F099-3DF2-0AD07EDBE1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44" y="2343150"/>
            <a:ext cx="3763034" cy="3824809"/>
          </a:xfrm>
        </p:spPr>
        <p:txBody>
          <a:bodyPr/>
          <a:lstStyle/>
          <a:p>
            <a:pPr algn="ctr"/>
            <a:endParaRPr lang="nl-NL" sz="3200"/>
          </a:p>
          <a:p>
            <a:r>
              <a:rPr lang="nl-NL" sz="3200"/>
              <a:t>Handhygiëne </a:t>
            </a:r>
          </a:p>
          <a:p>
            <a:endParaRPr lang="nl-NL" sz="3200"/>
          </a:p>
          <a:p>
            <a:r>
              <a:rPr lang="nl-NL" sz="3200" b="1"/>
              <a:t>=</a:t>
            </a:r>
          </a:p>
          <a:p>
            <a:endParaRPr lang="nl-NL" sz="3200"/>
          </a:p>
          <a:p>
            <a:r>
              <a:rPr lang="nl-NL" sz="3200"/>
              <a:t>meest effectieve maatregel om de verspreiding van infecties te voorkomen.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82FF81-9C87-0633-F64F-29432A3FE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69" y="2793162"/>
            <a:ext cx="2888631" cy="39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7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70971-E3D1-A417-AD24-CD01EE75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A954F3A-3D26-3DE6-168D-0D7DDFBD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6.2 Indicaties handen ontsmetten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A409D9A8-18BA-C216-DE92-5B255A51F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>
              <a:buNone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Na een accidenteel contact met bloed, lichaamsvochten of slijmvliezen. 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1026" name="Picture 2" descr="Sticker handalcoholflacon (6x6cm)">
            <a:extLst>
              <a:ext uri="{FF2B5EF4-FFF2-40B4-BE49-F238E27FC236}">
                <a16:creationId xmlns:a16="http://schemas.microsoft.com/office/drawing/2014/main" id="{D91F2CCD-3370-CD88-37F8-2D5E85DDF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/>
          <a:stretch/>
        </p:blipFill>
        <p:spPr bwMode="auto">
          <a:xfrm>
            <a:off x="6372808" y="4109415"/>
            <a:ext cx="2244142" cy="227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7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83257-AC6E-55E1-CE33-B3C5A98A3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69AA254-4C7F-3177-FE06-C3F5EE581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nl-NL" sz="2800" dirty="0"/>
              <a:t>Na </a:t>
            </a:r>
            <a:r>
              <a:rPr lang="nl-NL" sz="2800" dirty="0" err="1"/>
              <a:t>accidentieel</a:t>
            </a:r>
            <a:r>
              <a:rPr lang="nl-NL" sz="2800" dirty="0"/>
              <a:t> contact met bloed, lichaamsvochten en slijmvliezen</a:t>
            </a:r>
          </a:p>
        </p:txBody>
      </p:sp>
      <p:pic>
        <p:nvPicPr>
          <p:cNvPr id="2" name="Afbeelding 1" descr="Afbeelding met Graphics, logo, symbool, clipart&#10;&#10;Door AI gegenereerde inhoud is mogelijk onjuist.">
            <a:extLst>
              <a:ext uri="{FF2B5EF4-FFF2-40B4-BE49-F238E27FC236}">
                <a16:creationId xmlns:a16="http://schemas.microsoft.com/office/drawing/2014/main" id="{AA099335-FDCF-EA54-27BB-EE78888A2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61" y="4069899"/>
            <a:ext cx="6722103" cy="1670946"/>
          </a:xfrm>
          <a:prstGeom prst="rect">
            <a:avLst/>
          </a:prstGeom>
        </p:spPr>
      </p:pic>
      <p:pic>
        <p:nvPicPr>
          <p:cNvPr id="11" name="Tijdelijke aanduiding voor inhoud 10" descr="Afbeelding met Graphics, logo, symbool, Lettertype&#10;&#10;Door AI gegenereerde inhoud is mogelijk onjuist.">
            <a:extLst>
              <a:ext uri="{FF2B5EF4-FFF2-40B4-BE49-F238E27FC236}">
                <a16:creationId xmlns:a16="http://schemas.microsoft.com/office/drawing/2014/main" id="{963498A5-785F-E74B-30C0-F693307D62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43"/>
          <a:stretch>
            <a:fillRect/>
          </a:stretch>
        </p:blipFill>
        <p:spPr>
          <a:xfrm>
            <a:off x="3628034" y="4069246"/>
            <a:ext cx="1651956" cy="167159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1CBF91B-EE29-8370-C6F9-16A90F431FC6}"/>
              </a:ext>
            </a:extLst>
          </p:cNvPr>
          <p:cNvSpPr txBox="1"/>
          <p:nvPr/>
        </p:nvSpPr>
        <p:spPr>
          <a:xfrm>
            <a:off x="646469" y="2492014"/>
            <a:ext cx="76150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>
                <a:latin typeface="FlandersArtSans-Regular" panose="00000500000000000000" pitchFamily="2" charset="0"/>
              </a:rPr>
              <a:t>Verwijderen van micro-organismen en voorkomen dat deze verspreid worden.</a:t>
            </a:r>
          </a:p>
          <a:p>
            <a:endParaRPr lang="nl-NL" sz="2200" dirty="0">
              <a:latin typeface="Flanders Art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29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ABFD1-2B45-3DA8-C337-EED1FB7E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25C0AD9-6882-6114-19DA-EBAE00B8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/>
              <a:t>6.3 Techniek handen ontsmetten</a:t>
            </a: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17BD8605-7724-C64C-8176-B8FE35D8E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027" y="1883492"/>
            <a:ext cx="5021523" cy="4557947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FlandersArtSans-Regular"/>
              </a:rPr>
              <a:t>20-30 seconden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>
                <a:latin typeface="FlandersArtSans-Regular"/>
              </a:rPr>
              <a:t>Voldoende handalcohol en wrijven tot je handen droog zijn.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FlandersArtSans-Regular"/>
              </a:rPr>
              <a:t>Instructiefilmpje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latin typeface="FlandersArtSans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latin typeface="FlandersArtSans-Regular"/>
            </a:endParaRPr>
          </a:p>
          <a:p>
            <a:pPr>
              <a:buNone/>
            </a:pPr>
            <a:endParaRPr lang="nl-NL" dirty="0">
              <a:latin typeface="FlandersArtSans-Regular"/>
            </a:endParaRPr>
          </a:p>
          <a:p>
            <a:pPr indent="0">
              <a:buNone/>
            </a:pPr>
            <a:endParaRPr lang="nl-NL" dirty="0">
              <a:solidFill>
                <a:srgbClr val="373636"/>
              </a:solidFill>
            </a:endParaRPr>
          </a:p>
          <a:p>
            <a:pPr>
              <a:buNone/>
            </a:pPr>
            <a:endParaRPr lang="nl-NL" dirty="0"/>
          </a:p>
        </p:txBody>
      </p:sp>
      <p:pic>
        <p:nvPicPr>
          <p:cNvPr id="4" name="Onlinemedia 3" title="Handen ontsmetten met handalcohol - Campagne handhygiëne woonzorgcentra">
            <a:hlinkClick r:id="" action="ppaction://media"/>
            <a:extLst>
              <a:ext uri="{FF2B5EF4-FFF2-40B4-BE49-F238E27FC236}">
                <a16:creationId xmlns:a16="http://schemas.microsoft.com/office/drawing/2014/main" id="{C3F7BE54-C522-7E9E-EEC7-D986476DB5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6711" y="3875764"/>
            <a:ext cx="3529689" cy="199045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65022BB-8501-8888-4897-95DE4F6DA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514" y="1643667"/>
            <a:ext cx="2896494" cy="41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61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0083C-51F3-F48E-E08B-F507D67AC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3161744-77ED-9B4A-2880-A91E42352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756847"/>
            <a:ext cx="4106489" cy="1620593"/>
          </a:xfrm>
        </p:spPr>
        <p:txBody>
          <a:bodyPr anchor="b">
            <a:normAutofit/>
          </a:bodyPr>
          <a:lstStyle/>
          <a:p>
            <a:r>
              <a:rPr lang="nl-NL"/>
              <a:t>7. Handschoenen</a:t>
            </a:r>
            <a:endParaRPr lang="nl-BE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EF03C1C-16AD-CBBA-AACC-FA4B5C8F6A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44" y="2643448"/>
            <a:ext cx="4295798" cy="3162129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NL" b="1"/>
              <a:t>Do’s </a:t>
            </a:r>
            <a:r>
              <a:rPr lang="nl-NL" b="1" err="1"/>
              <a:t>and</a:t>
            </a:r>
            <a:r>
              <a:rPr lang="nl-NL" b="1"/>
              <a:t> </a:t>
            </a:r>
            <a:r>
              <a:rPr lang="nl-NL" b="1" err="1"/>
              <a:t>dont’s</a:t>
            </a:r>
            <a:r>
              <a:rPr lang="nl-NL" b="1"/>
              <a:t> bij het gebruik van handschoenen</a:t>
            </a:r>
          </a:p>
          <a:p>
            <a:pPr marL="457200" indent="-457200">
              <a:buAutoNum type="arabicPeriod"/>
            </a:pPr>
            <a:r>
              <a:rPr lang="nl-NL" b="1"/>
              <a:t>Wanneer handschoenen aantrekken? </a:t>
            </a:r>
          </a:p>
          <a:p>
            <a:pPr marL="457200" indent="-457200">
              <a:buAutoNum type="arabicPeriod"/>
            </a:pPr>
            <a:r>
              <a:rPr lang="nl-NL" sz="2100" b="1"/>
              <a:t>Wanneer handschoenen uittrekken? </a:t>
            </a:r>
          </a:p>
          <a:p>
            <a:pPr marL="457200" indent="-457200">
              <a:buAutoNum type="arabicPeriod"/>
            </a:pPr>
            <a:r>
              <a:rPr lang="nl-NL" b="1"/>
              <a:t>Hoe correct uittrekken? </a:t>
            </a:r>
            <a:endParaRPr lang="nl-BE" sz="2100" b="1"/>
          </a:p>
          <a:p>
            <a:pPr marL="0" lvl="1" indent="0">
              <a:buSzPct val="90000"/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DE8D8D-DC1B-803F-A6E8-11E9FEF3A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648" y="1958461"/>
            <a:ext cx="3171958" cy="453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04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62A31-FA53-55B6-2307-DF7B371E6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3927421-625F-36E5-83EE-4F01E0B33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7. Handschoenen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27B024B1-3D37-2AE5-0507-80C1665F5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Dubbele functie: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Bescherming van de zorgverlener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dirty="0"/>
              <a:t>Bescherming van de gebruiker</a:t>
            </a:r>
          </a:p>
          <a:p>
            <a:pPr lvl="1" indent="0">
              <a:buNone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Let op! Bij onjuist gebruik geven handschoenen een </a:t>
            </a:r>
            <a:r>
              <a:rPr lang="nl-NL" b="1" dirty="0"/>
              <a:t>vals gevoel van veiligheid </a:t>
            </a:r>
            <a:r>
              <a:rPr lang="nl-NL" dirty="0"/>
              <a:t>en kunnen een gevaar zijn.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6589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A19D6-980D-6C8F-11B1-426846977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518CE9A-BB73-70D2-3658-270105E50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7.1</a:t>
            </a:r>
            <a:r>
              <a:rPr lang="nl-NL" i="1"/>
              <a:t> Do’s-</a:t>
            </a:r>
            <a:r>
              <a:rPr lang="nl-NL" i="1" err="1"/>
              <a:t>and</a:t>
            </a:r>
            <a:r>
              <a:rPr lang="nl-NL" i="1"/>
              <a:t>-</a:t>
            </a:r>
            <a:r>
              <a:rPr lang="nl-NL" i="1" err="1"/>
              <a:t>dont’s</a:t>
            </a:r>
            <a:r>
              <a:rPr lang="nl-NL"/>
              <a:t> bij het gebruik van handschoenen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7D8CF4AD-A675-1878-E93B-6B0D8AD8A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E4E3143C-364C-F211-57D2-BAFA034D2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55"/>
              </p:ext>
            </p:extLst>
          </p:nvPr>
        </p:nvGraphicFramePr>
        <p:xfrm>
          <a:off x="1967172" y="2160001"/>
          <a:ext cx="5564987" cy="3860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8567">
                  <a:extLst>
                    <a:ext uri="{9D8B030D-6E8A-4147-A177-3AD203B41FA5}">
                      <a16:colId xmlns:a16="http://schemas.microsoft.com/office/drawing/2014/main" val="150141213"/>
                    </a:ext>
                  </a:extLst>
                </a:gridCol>
                <a:gridCol w="2776420">
                  <a:extLst>
                    <a:ext uri="{9D8B030D-6E8A-4147-A177-3AD203B41FA5}">
                      <a16:colId xmlns:a16="http://schemas.microsoft.com/office/drawing/2014/main" val="3036935772"/>
                    </a:ext>
                  </a:extLst>
                </a:gridCol>
              </a:tblGrid>
              <a:tr h="385361">
                <a:tc>
                  <a:txBody>
                    <a:bodyPr/>
                    <a:lstStyle/>
                    <a:p>
                      <a:r>
                        <a:rPr lang="nl-NL" i="1"/>
                        <a:t>Do’s </a:t>
                      </a:r>
                      <a:endParaRPr lang="nl-BE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1" err="1"/>
                        <a:t>Dont’s</a:t>
                      </a:r>
                      <a:endParaRPr lang="nl-BE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354516"/>
                  </a:ext>
                </a:extLst>
              </a:tr>
              <a:tr h="464054">
                <a:tc>
                  <a:txBody>
                    <a:bodyPr/>
                    <a:lstStyle/>
                    <a:p>
                      <a:r>
                        <a:rPr lang="nl-NL"/>
                        <a:t>Draag altijd de correcte maat</a:t>
                      </a:r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Ontsmet je handschoenen niet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701574"/>
                  </a:ext>
                </a:extLst>
              </a:tr>
              <a:tr h="385361">
                <a:tc>
                  <a:txBody>
                    <a:bodyPr/>
                    <a:lstStyle/>
                    <a:p>
                      <a:r>
                        <a:rPr lang="nl-NL"/>
                        <a:t>Zorg dat je handen droog zijn voor het aantrekken</a:t>
                      </a:r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Draag geen twee paar over elkaar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727867"/>
                  </a:ext>
                </a:extLst>
              </a:tr>
              <a:tr h="385361">
                <a:tc>
                  <a:txBody>
                    <a:bodyPr/>
                    <a:lstStyle/>
                    <a:p>
                      <a:r>
                        <a:rPr lang="nl-NL"/>
                        <a:t>Trek ze uit na je handeling/actie </a:t>
                      </a:r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Vermijd overmatig gebruik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502758"/>
                  </a:ext>
                </a:extLst>
              </a:tr>
              <a:tr h="385361">
                <a:tc>
                  <a:txBody>
                    <a:bodyPr/>
                    <a:lstStyle/>
                    <a:p>
                      <a:r>
                        <a:rPr lang="nl-NL" dirty="0"/>
                        <a:t>Wissel ze tussen de gebruikers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/>
                        <a:t>Vermijd contact met je gezicht/kledij </a:t>
                      </a:r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557232"/>
                  </a:ext>
                </a:extLst>
              </a:tr>
              <a:tr h="385361">
                <a:tc>
                  <a:txBody>
                    <a:bodyPr/>
                    <a:lstStyle/>
                    <a:p>
                      <a:r>
                        <a:rPr lang="nl-NL"/>
                        <a:t>Gebruik enkel handschoenen wanneer nodig</a:t>
                      </a:r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77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591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9E224-A222-7365-2089-1C08BC2C4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DF21A9B-34CC-66BF-1DB8-58AEF9213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7.2 Handschoenen aantrekken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A6F40718-A904-1683-829B-1067C9582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Bij kans op contact met lichaamsvochten, bloed of slijmvliezen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/>
              <a:t>Bij kans op contact met voorwerpen bevuild met lichaamsvochten, bloed of slijmvliezen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CA538E-F8B4-9761-C27A-8CF248FE8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663" y="3544135"/>
            <a:ext cx="2540575" cy="27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BC853-4245-7FF5-1588-F9EFD0FB0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5234FA0-CB62-89AE-B3E2-3B0A577A4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b="1"/>
              <a:t>Bij kans op contact met lichaamsvochten, bloed of slijmvliezen</a:t>
            </a:r>
            <a:br>
              <a:rPr lang="nl-NL" b="1"/>
            </a:b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0F740600-E487-D141-C909-978458BC1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dirty="0"/>
              <a:t>Lichaamsvochten, bloed en slijmvliezen kunnen micro-organismen bevatten die infecties kunnen veroorzaken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 dirty="0"/>
              <a:t>Voorbeelden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 dirty="0"/>
              <a:t>Intiem toilet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 dirty="0"/>
              <a:t>Mondzorg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 dirty="0"/>
              <a:t>aanbrengen en verwijderen van een stomazakje bij geheelde stoma</a:t>
            </a:r>
          </a:p>
          <a:p>
            <a:pPr lvl="2" indent="0">
              <a:buNone/>
            </a:pPr>
            <a:endParaRPr lang="nl-NL" b="1" dirty="0"/>
          </a:p>
          <a:p>
            <a:pPr>
              <a:buNone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  <p:pic>
        <p:nvPicPr>
          <p:cNvPr id="9" name="Afbeelding 8" descr="Afbeelding met Graphics, logo, clipart, creativiteit&#10;&#10;Door AI gegenereerde inhoud is mogelijk onjuist.">
            <a:extLst>
              <a:ext uri="{FF2B5EF4-FFF2-40B4-BE49-F238E27FC236}">
                <a16:creationId xmlns:a16="http://schemas.microsoft.com/office/drawing/2014/main" id="{6DB9AAC9-3F66-4691-4F32-3298C02E5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04" y="4401329"/>
            <a:ext cx="4399472" cy="175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2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053CA-6087-FB69-2E19-3A72E4BE4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3F346EC-84FA-B21F-521C-09ECDF7C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b="1"/>
              <a:t>Bij kans op contact met voorwerpen die bevuild zijn met lichaamsvochten, bloed of slijmvliezen</a:t>
            </a:r>
            <a:br>
              <a:rPr lang="nl-NL" sz="2800" b="1"/>
            </a:br>
            <a:endParaRPr lang="nl-BE" sz="2800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A3762D38-4903-D4A2-8435-3D0E2DBBC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/>
              <a:t>Voorwerpen die bevuild zijn met lichaamsvochten kunnen micro-organismen bevatten</a:t>
            </a:r>
            <a:endParaRPr lang="nl-NL"/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Voorbeelden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Bevuild linnen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Bedpan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Incontinentiemateriaal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Bevuild verband</a:t>
            </a:r>
          </a:p>
          <a:p>
            <a:pPr>
              <a:buNone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379BEF7-3FE3-B911-1874-E91777D5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360" y="4459149"/>
            <a:ext cx="4704080" cy="18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7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1F85-207B-6403-002E-EA5A35C5B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A69E54B-188D-BB8A-CEB2-0DDFAD8B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7.3 Handschoenen uittrekken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3EBD4289-A99D-5916-F0A7-DD9AA28EC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Na contact met lichaamsvochten, bloed of slijmvliezen</a:t>
            </a:r>
          </a:p>
          <a:p>
            <a:pPr>
              <a:buNone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Na contact met voorwerpen bevuild met lichaamsvochten, bloed of slijmvliezen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Bij overgang van een vuile naar een propere zone bij de gebruiker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67058B7-8450-E57E-2B84-DE0391573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018" y="4237035"/>
            <a:ext cx="2066122" cy="22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01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2E52F-79F0-71F4-24F6-440652DB7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2. W</a:t>
            </a:r>
            <a:r>
              <a:rPr lang="nl-BE" err="1"/>
              <a:t>aarom</a:t>
            </a:r>
            <a:r>
              <a:rPr lang="nl-BE"/>
              <a:t> handhygiëne in de zorg toepassen?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83767E-5C0F-B925-612B-1295902F73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Voorkomen van infecties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b="1" dirty="0"/>
              <a:t>Bescherming van de kwetsbare gebruikers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b="1" dirty="0"/>
              <a:t>Vermindering van antibioticaresistentie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42956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58E0B-38FA-B101-EA45-9A9F962A5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1872264-D032-9BC0-2D6C-8CCA0D362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b="1"/>
              <a:t>Na contact met lichaamsvochten, bloed of slijmvliezen</a:t>
            </a:r>
            <a:br>
              <a:rPr lang="nl-NL" sz="2800" b="1"/>
            </a:br>
            <a:endParaRPr lang="nl-NL" sz="2800" b="1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FE923107-559A-4EF3-08FE-541C9E809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040768" cy="40078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Voorkomen dat micro-organismen naar de gebruiker of zijn omgeving worden overgedragen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 dirty="0"/>
              <a:t>Voorbeelden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 dirty="0"/>
              <a:t>Na een intiem toilet van een gebruiker, trek je je handschoenen uit en ontsmet je je handen voor je terug zorghandelingen of andere handelingen (vb. maaltijd bereiden) uitvoert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  <p:pic>
        <p:nvPicPr>
          <p:cNvPr id="8" name="Afbeelding 7" descr="Afbeelding met Graphics, logo, symbool, clipart&#10;&#10;Door AI gegenereerde inhoud is mogelijk onjuist.">
            <a:extLst>
              <a:ext uri="{FF2B5EF4-FFF2-40B4-BE49-F238E27FC236}">
                <a16:creationId xmlns:a16="http://schemas.microsoft.com/office/drawing/2014/main" id="{A391C7DF-0DD9-DAA4-1F31-0A7E9C889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5" y="4419393"/>
            <a:ext cx="5538158" cy="137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498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2AE1B-3E18-DEC1-E76E-BAF3EA800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B49860C-D5F1-227F-05AB-0800D185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b="1"/>
              <a:t>Na contact met voorwerpen die bevuild zijn met lichaamsvochten, bloed of slijmvliezen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8E3E7929-9CD8-35DF-C528-2045132EA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040768" cy="40078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/>
              <a:t>Vermijden dat je micro–organismen van bevuilde voorwerpen overdraagt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/>
              <a:t>Voorbeelden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/>
              <a:t>Na het legen van de bedpan, trek je de handschoenen uit en ontsmet je je handen voordat je een andere handeling uitvoert</a:t>
            </a: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>
              <a:buNone/>
            </a:pPr>
            <a:endParaRPr lang="nl-NL"/>
          </a:p>
        </p:txBody>
      </p:sp>
      <p:pic>
        <p:nvPicPr>
          <p:cNvPr id="4" name="Afbeelding 3" descr="Afbeelding met Graphics, logo, ontwerp&#10;&#10;Door AI gegenereerde inhoud is mogelijk onjuist.">
            <a:extLst>
              <a:ext uri="{FF2B5EF4-FFF2-40B4-BE49-F238E27FC236}">
                <a16:creationId xmlns:a16="http://schemas.microsoft.com/office/drawing/2014/main" id="{2076BF29-4D77-31D3-E406-7A06A8317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70" y="4397361"/>
            <a:ext cx="6167887" cy="15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73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BC18C-A8BD-2FE3-F6DB-D827E52B4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5430BFD-EC10-9CAF-01EC-5706AD99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 sz="2800" b="1" dirty="0"/>
              <a:t>Bij overgang van een vuile naar een propere zone bij de gebruiker</a:t>
            </a:r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2842E2A0-0869-4CB5-97D3-42BB0A876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160001"/>
            <a:ext cx="8134820" cy="4154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 dirty="0"/>
              <a:t>Voorkomen van kruisbesmetting bij een gebruiker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 b="1" dirty="0"/>
              <a:t>Voorbeelden</a:t>
            </a:r>
          </a:p>
          <a:p>
            <a:pPr marL="1206900" lvl="2" indent="-342900">
              <a:buFont typeface="Arial" panose="020B0604020202020204" pitchFamily="34" charset="0"/>
              <a:buChar char="•"/>
            </a:pPr>
            <a:r>
              <a:rPr lang="nl-NL" b="1" dirty="0"/>
              <a:t>Na het reinigen van de intieme delen van een gebruiker, trek je de handschoenen uit, ontsmet je je handen voordat je verdergaat met verzorgende taken</a:t>
            </a:r>
          </a:p>
          <a:p>
            <a:pPr lvl="2" indent="0">
              <a:buNone/>
            </a:pPr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08DC59FE-11FA-E7B1-BAFE-A6124D4EB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" y="4466409"/>
            <a:ext cx="7444596" cy="13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31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A68C5-AC5B-0F56-9B22-96C0A129E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AF7E123-86D2-6D78-7BA5-9C7BACB1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27" y="1096484"/>
            <a:ext cx="8359946" cy="856145"/>
          </a:xfrm>
        </p:spPr>
        <p:txBody>
          <a:bodyPr/>
          <a:lstStyle/>
          <a:p>
            <a:r>
              <a:rPr lang="nl-NL"/>
              <a:t>7.4 Hoe correct uittrekken</a:t>
            </a:r>
            <a:endParaRPr lang="nl-BE"/>
          </a:p>
        </p:txBody>
      </p:sp>
      <p:sp>
        <p:nvSpPr>
          <p:cNvPr id="7" name="Tijdelijke aanduiding voor inhoud 1">
            <a:extLst>
              <a:ext uri="{FF2B5EF4-FFF2-40B4-BE49-F238E27FC236}">
                <a16:creationId xmlns:a16="http://schemas.microsoft.com/office/drawing/2014/main" id="{2F1D692C-9AD5-6EA3-0735-F128792F4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392" y="1869440"/>
            <a:ext cx="4432165" cy="3295947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>
                <a:latin typeface="FlandersArtSans-Regular"/>
              </a:rPr>
              <a:t>LET OP!</a:t>
            </a:r>
          </a:p>
          <a:p>
            <a:pPr marL="918845" lvl="1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De buitenkant van een handschoenen beschouwen we altijd als vuil! </a:t>
            </a:r>
          </a:p>
          <a:p>
            <a:pPr marL="918845" lvl="1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Belangrijk om tijdens het uitdoen de buitenkant niet aan te raken met de huid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latin typeface="FlandersArtSans-Regular"/>
              </a:rPr>
              <a:t>Instructiefilmpje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373636"/>
              </a:solidFill>
            </a:endParaRPr>
          </a:p>
        </p:txBody>
      </p:sp>
      <p:pic>
        <p:nvPicPr>
          <p:cNvPr id="2" name="Onlinemedia 1" title="Correct handschoenen uittrekken  - Campagne handhygiëne woonzorgcentra">
            <a:hlinkClick r:id="" action="ppaction://media"/>
            <a:extLst>
              <a:ext uri="{FF2B5EF4-FFF2-40B4-BE49-F238E27FC236}">
                <a16:creationId xmlns:a16="http://schemas.microsoft.com/office/drawing/2014/main" id="{17C571A2-A166-2B25-0720-CE56D09AC6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41356" y="4813844"/>
            <a:ext cx="2961783" cy="168391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01E0F8E-9B40-7A10-62DA-986DD1C24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944" y="1727442"/>
            <a:ext cx="2997700" cy="392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70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0314-70E4-B8DE-A801-3BC6FDB30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C712A94-9B74-1149-3D27-9EE1347CF0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644" y="756847"/>
            <a:ext cx="4106489" cy="1620593"/>
          </a:xfrm>
        </p:spPr>
        <p:txBody>
          <a:bodyPr anchor="b">
            <a:normAutofit/>
          </a:bodyPr>
          <a:lstStyle/>
          <a:p>
            <a:r>
              <a:rPr lang="nl-NL"/>
              <a:t>3. Preventie van huidproblemen</a:t>
            </a:r>
            <a:endParaRPr lang="nl-BE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3B9943C-81E8-68AB-4A5B-B8ADB7D60F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1644" y="2643448"/>
            <a:ext cx="3763034" cy="31141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b="1"/>
              <a:t>Flora van de huid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100" b="1"/>
              <a:t>Invloed van handhygiëne op de huidflora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100" b="1"/>
              <a:t>Preventie van huidproblemen</a:t>
            </a:r>
          </a:p>
          <a:p>
            <a:pPr marL="457200" indent="-457200">
              <a:buFont typeface="+mj-lt"/>
              <a:buAutoNum type="arabicPeriod"/>
            </a:pPr>
            <a:r>
              <a:rPr lang="nl-BE" sz="2100" b="1"/>
              <a:t>Huidproblemen</a:t>
            </a:r>
          </a:p>
          <a:p>
            <a:pPr marL="0" lvl="1" indent="0">
              <a:buSzPct val="90000"/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  <a:p>
            <a:pPr marL="288000" lvl="1" indent="0">
              <a:buNone/>
            </a:pPr>
            <a:endParaRPr lang="nl-BE" sz="2100" b="1"/>
          </a:p>
        </p:txBody>
      </p:sp>
    </p:spTree>
    <p:extLst>
      <p:ext uri="{BB962C8B-B14F-4D97-AF65-F5344CB8AC3E}">
        <p14:creationId xmlns:p14="http://schemas.microsoft.com/office/powerpoint/2010/main" val="320370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B8B44-4E62-A8E0-97BE-84AD6EF34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4011DCA-347E-8C68-5519-DA4555305A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1" indent="0">
              <a:buSzPct val="90000"/>
              <a:buBlip>
                <a:blip r:embed="rId2"/>
              </a:buBlip>
            </a:pPr>
            <a:r>
              <a:rPr lang="nl-BE" b="1" dirty="0" err="1">
                <a:solidFill>
                  <a:schemeClr val="tx1"/>
                </a:solidFill>
              </a:rPr>
              <a:t>Residente</a:t>
            </a:r>
            <a:r>
              <a:rPr lang="nl-BE" b="1" dirty="0">
                <a:solidFill>
                  <a:schemeClr val="tx1"/>
                </a:solidFill>
              </a:rPr>
              <a:t> flora</a:t>
            </a: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 dirty="0"/>
              <a:t>Permanent op de huid </a:t>
            </a: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 dirty="0">
                <a:solidFill>
                  <a:schemeClr val="tx1"/>
                </a:solidFill>
              </a:rPr>
              <a:t>Voornamelijk in diepere lagen van de huid</a:t>
            </a:r>
            <a:endParaRPr lang="nl-BE" dirty="0"/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 dirty="0">
                <a:solidFill>
                  <a:schemeClr val="tx1"/>
                </a:solidFill>
              </a:rPr>
              <a:t>Niet ziekteverwekkend</a:t>
            </a:r>
            <a:br>
              <a:rPr lang="nl-BE" dirty="0">
                <a:solidFill>
                  <a:schemeClr val="tx1"/>
                </a:solidFill>
              </a:rPr>
            </a:br>
            <a:endParaRPr lang="nl-BE" dirty="0">
              <a:solidFill>
                <a:schemeClr val="tx1"/>
              </a:solidFill>
            </a:endParaRPr>
          </a:p>
          <a:p>
            <a:pPr marL="0" lvl="1" indent="0">
              <a:buSzPct val="90000"/>
              <a:buBlip>
                <a:blip r:embed="rId2"/>
              </a:buBlip>
            </a:pPr>
            <a:r>
              <a:rPr lang="nl-BE" b="1" dirty="0" err="1">
                <a:solidFill>
                  <a:schemeClr val="tx1"/>
                </a:solidFill>
              </a:rPr>
              <a:t>Transiënte</a:t>
            </a:r>
            <a:r>
              <a:rPr lang="nl-BE" b="1" dirty="0">
                <a:solidFill>
                  <a:schemeClr val="tx1"/>
                </a:solidFill>
              </a:rPr>
              <a:t> flora</a:t>
            </a: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 dirty="0"/>
              <a:t>Tijdelijk op de huid </a:t>
            </a: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 dirty="0">
                <a:solidFill>
                  <a:schemeClr val="tx1"/>
                </a:solidFill>
              </a:rPr>
              <a:t>Oppervlakkige lagen van de huid, makkelijk te verwijderen door wassen/ontsmetten</a:t>
            </a: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BE" dirty="0">
                <a:solidFill>
                  <a:schemeClr val="tx1"/>
                </a:solidFill>
              </a:rPr>
              <a:t>Via contact met andere mensen, voorwerpen of de omgeving</a:t>
            </a:r>
            <a:endParaRPr lang="nl-BE" dirty="0"/>
          </a:p>
          <a:p>
            <a:pPr marL="288000" lvl="2" indent="0">
              <a:buSzPct val="90000"/>
              <a:buBlip>
                <a:blip r:embed="rId2"/>
              </a:buBlip>
            </a:pPr>
            <a:endParaRPr lang="nl-BE" b="1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812EF8-4446-4A66-2463-E243E3A2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856145"/>
          </a:xfrm>
        </p:spPr>
        <p:txBody>
          <a:bodyPr/>
          <a:lstStyle/>
          <a:p>
            <a:r>
              <a:rPr lang="nl-NL"/>
              <a:t>3.1 Flora van de huid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0809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C4C12-201C-0265-BF8E-CF77D4612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C6EC611-48C8-71B3-4287-F10A33EB6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130" y="2346613"/>
            <a:ext cx="8134820" cy="4154068"/>
          </a:xfrm>
        </p:spPr>
        <p:txBody>
          <a:bodyPr/>
          <a:lstStyle/>
          <a:p>
            <a:pPr marL="288000" lvl="2" indent="0">
              <a:buSzPct val="90000"/>
              <a:buBlip>
                <a:blip r:embed="rId2"/>
              </a:buBlip>
            </a:pPr>
            <a:r>
              <a:rPr lang="nl-NL" b="1">
                <a:solidFill>
                  <a:schemeClr val="tx1"/>
                </a:solidFill>
              </a:rPr>
              <a:t>Handhygiëne is essentieel om de balans van de huidflora te behoude</a:t>
            </a:r>
            <a:r>
              <a:rPr lang="nl-NL" b="1"/>
              <a:t>n </a:t>
            </a:r>
          </a:p>
          <a:p>
            <a:pPr marL="288000" lvl="2" indent="0">
              <a:buSzPct val="90000"/>
              <a:buBlip>
                <a:blip r:embed="rId2"/>
              </a:buBlip>
            </a:pPr>
            <a:endParaRPr lang="nl-NL">
              <a:solidFill>
                <a:schemeClr val="tx1"/>
              </a:solidFill>
            </a:endParaRPr>
          </a:p>
          <a:p>
            <a:pPr marL="288000" lvl="2" indent="0">
              <a:buSzPct val="90000"/>
              <a:buNone/>
            </a:pPr>
            <a:endParaRPr lang="nl-NL">
              <a:solidFill>
                <a:schemeClr val="tx1"/>
              </a:solidFill>
            </a:endParaRPr>
          </a:p>
          <a:p>
            <a:pPr marL="288000" lvl="2" indent="0">
              <a:buSzPct val="90000"/>
              <a:buBlip>
                <a:blip r:embed="rId2"/>
              </a:buBlip>
            </a:pPr>
            <a:r>
              <a:rPr lang="nl-NL"/>
              <a:t>Gezonde huid en       risico op infectie</a:t>
            </a:r>
            <a:endParaRPr lang="nl-BE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CE6901B-8593-7049-EBAE-96F2C036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960000"/>
          </a:xfrm>
        </p:spPr>
        <p:txBody>
          <a:bodyPr/>
          <a:lstStyle/>
          <a:p>
            <a:r>
              <a:rPr lang="nl-NL"/>
              <a:t>3.2 Invloed van handhygiëne op de huidflora</a:t>
            </a:r>
            <a:endParaRPr lang="nl-BE"/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6BE55937-F1FF-110D-4946-46C8AC67954A}"/>
              </a:ext>
            </a:extLst>
          </p:cNvPr>
          <p:cNvSpPr/>
          <p:nvPr/>
        </p:nvSpPr>
        <p:spPr>
          <a:xfrm>
            <a:off x="2926467" y="3334109"/>
            <a:ext cx="284672" cy="1897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2614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4DDC1-372B-6E79-767B-E6CA337A0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BB19947-B8C1-3643-20B0-E5FE74E982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30900" lvl="2" indent="-342900">
              <a:buSzPct val="90000"/>
              <a:buFont typeface="Arial" panose="020B0604020202020204" pitchFamily="34" charset="0"/>
              <a:buChar char="•"/>
            </a:pPr>
            <a:r>
              <a:rPr lang="nl-NL" b="1"/>
              <a:t>Frequent handen wassen en ontsmetten kan de huid uitdrogen of irriteren. </a:t>
            </a:r>
          </a:p>
          <a:p>
            <a:pPr marL="918900" lvl="3" indent="-342900">
              <a:buSzPct val="90000"/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1"/>
                </a:solidFill>
              </a:rPr>
              <a:t>Gebruik huidvriendelijke producten</a:t>
            </a:r>
          </a:p>
          <a:p>
            <a:pPr marL="918900" lvl="3" indent="-342900">
              <a:buSzPct val="90000"/>
              <a:buFont typeface="Arial" panose="020B0604020202020204" pitchFamily="34" charset="0"/>
              <a:buChar char="•"/>
            </a:pPr>
            <a:r>
              <a:rPr lang="nl-NL"/>
              <a:t>Gebruik een beschermende en verzorgende crème</a:t>
            </a:r>
          </a:p>
          <a:p>
            <a:pPr marL="918900" lvl="3" indent="-342900">
              <a:buSzPct val="90000"/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1"/>
                </a:solidFill>
              </a:rPr>
              <a:t>Droog je handen goed af</a:t>
            </a:r>
          </a:p>
          <a:p>
            <a:pPr marL="918900" lvl="3" indent="-342900">
              <a:buSzPct val="90000"/>
              <a:buFont typeface="Arial" panose="020B0604020202020204" pitchFamily="34" charset="0"/>
              <a:buChar char="•"/>
            </a:pPr>
            <a:r>
              <a:rPr lang="nl-NL"/>
              <a:t>Wrijf tot je handen droog zijn bij het ontsmetten </a:t>
            </a:r>
            <a:r>
              <a:rPr lang="nl-NL">
                <a:solidFill>
                  <a:schemeClr val="tx1"/>
                </a:solidFill>
              </a:rPr>
              <a:t>(glycerine) </a:t>
            </a:r>
            <a:endParaRPr lang="nl-NL"/>
          </a:p>
          <a:p>
            <a:pPr marL="576000" lvl="3" indent="0">
              <a:buSzPct val="90000"/>
              <a:buNone/>
            </a:pPr>
            <a:endParaRPr lang="nl-NL">
              <a:solidFill>
                <a:schemeClr val="tx1"/>
              </a:solidFill>
            </a:endParaRPr>
          </a:p>
          <a:p>
            <a:pPr marL="630900" lvl="2" indent="-342900">
              <a:buSzPct val="90000"/>
              <a:buFont typeface="Arial" panose="020B0604020202020204" pitchFamily="34" charset="0"/>
              <a:buChar char="•"/>
            </a:pPr>
            <a:r>
              <a:rPr lang="nl-NL" b="1"/>
              <a:t>Hierdoor kunnen medewerkers handhygiëne toepassen zonder hun handen te beschadigen.</a:t>
            </a:r>
            <a:endParaRPr lang="nl-BE" b="1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7C046AF-174E-7100-26EE-DC0526A4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856145"/>
          </a:xfrm>
        </p:spPr>
        <p:txBody>
          <a:bodyPr/>
          <a:lstStyle/>
          <a:p>
            <a:r>
              <a:rPr lang="nl-NL"/>
              <a:t>3.3 Preventie van huidproblemen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7574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3C3B0-231D-632F-F60C-DED050B11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5A5AD11-8BA2-6AEE-062B-18E8FBD189D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>
                <a:solidFill>
                  <a:schemeClr val="tx1"/>
                </a:solidFill>
              </a:rPr>
              <a:t>Huidproblemen kunnen een invloed hebben op het naleven van handhygiëne</a:t>
            </a:r>
          </a:p>
          <a:p>
            <a:pPr marL="288000" lvl="2" indent="0">
              <a:buSzPct val="90000"/>
              <a:buBlip>
                <a:blip r:embed="rId2"/>
              </a:buBlip>
            </a:pPr>
            <a:endParaRPr lang="nl-NL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b="1">
                <a:solidFill>
                  <a:schemeClr val="tx1"/>
                </a:solidFill>
              </a:rPr>
              <a:t>Veelvoorkomende huidproblemen: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Droogheid en irritatie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NL"/>
              <a:t>Eczeem</a:t>
            </a:r>
          </a:p>
          <a:p>
            <a:pPr marL="0" lvl="1" indent="0">
              <a:buSzPct val="90000"/>
              <a:buNone/>
            </a:pPr>
            <a:endParaRPr lang="nl-BE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b="1"/>
              <a:t>Voorkomen van deze klachten?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BE"/>
              <a:t>Goede handverzorging </a:t>
            </a:r>
          </a:p>
          <a:p>
            <a:pPr marL="918900" lvl="1" indent="-342900">
              <a:buFont typeface="Arial" panose="020B0604020202020204" pitchFamily="34" charset="0"/>
              <a:buChar char="•"/>
            </a:pPr>
            <a:r>
              <a:rPr lang="nl-BE"/>
              <a:t>Huidvriendelijke producten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54D341D-C67E-B830-6BEE-8325C40F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0" y="1200001"/>
            <a:ext cx="8359946" cy="856145"/>
          </a:xfrm>
        </p:spPr>
        <p:txBody>
          <a:bodyPr/>
          <a:lstStyle/>
          <a:p>
            <a:r>
              <a:rPr lang="nl-NL"/>
              <a:t>3.4 Huidproblemen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4869466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_Departement Zorg_kleurvlakken">
  <a:themeElements>
    <a:clrScheme name="DZORG 2023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0F4C81"/>
      </a:accent1>
      <a:accent2>
        <a:srgbClr val="359B3C"/>
      </a:accent2>
      <a:accent3>
        <a:srgbClr val="0E6DA7"/>
      </a:accent3>
      <a:accent4>
        <a:srgbClr val="E98300"/>
      </a:accent4>
      <a:accent5>
        <a:srgbClr val="DD3734"/>
      </a:accent5>
      <a:accent6>
        <a:srgbClr val="80B6E4"/>
      </a:accent6>
      <a:hlink>
        <a:srgbClr val="3C96BE"/>
      </a:hlink>
      <a:folHlink>
        <a:srgbClr val="AA78AA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4" id="{E7037ED2-9461-4453-BF50-474FEC5A0FC0}" vid="{DDA2598A-156C-49CC-9C3A-1B32BB431D0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9ec0f0-7796-43d0-ac1f-4c8c46ee0bd1">
      <Value>1</Value>
    </TaxCatchAll>
    <lcf76f155ced4ddcb4097134ff3c332f xmlns="fc4fcf45-170e-48bb-8646-0809aac2a994">
      <Terms xmlns="http://schemas.microsoft.com/office/infopath/2007/PartnerControls"/>
    </lcf76f155ced4ddcb4097134ff3c332f>
    <g3014de8249d42afad66165e3d2261e7 xmlns="9a9ec0f0-7796-43d0-ac1f-4c8c46ee0bd1">
      <Terms xmlns="http://schemas.microsoft.com/office/infopath/2007/PartnerControls"/>
    </g3014de8249d42afad66165e3d2261e7>
    <TZ_TypeDocument xmlns="f84df657-13e5-4ac6-a109-a74a11d2d2fe" xsi:nil="true"/>
    <Type_x0020_voorziening xmlns="f84df657-13e5-4ac6-a109-a74a11d2d2fe" xsi:nil="true"/>
    <i2d81646cf3b4af085db4e59f76b2271 xmlns="9a9ec0f0-7796-43d0-ac1f-4c8c46ee0bd1">
      <Terms xmlns="http://schemas.microsoft.com/office/infopath/2007/PartnerControls">
        <TermInfo xmlns="http://schemas.microsoft.com/office/infopath/2007/PartnerControls">
          <TermName xmlns="http://schemas.microsoft.com/office/infopath/2007/PartnerControls">Thuiszorg</TermName>
          <TermId xmlns="http://schemas.microsoft.com/office/infopath/2007/PartnerControls">e661ed0b-6b03-411d-aca6-d1c3a1d1b96b</TermId>
        </TermInfo>
      </Terms>
    </i2d81646cf3b4af085db4e59f76b2271>
    <Jaar xmlns="f84df657-13e5-4ac6-a109-a74a11d2d2fe" xsi:nil="true"/>
  </documentManagement>
</p:properties>
</file>

<file path=customXml/item2.xml><?xml version="1.0" encoding="utf-8"?>
<?mso-contentType ?>
<SharedContentType xmlns="Microsoft.SharePoint.Taxonomy.ContentTypeSync" SourceId="49ca8161-7180-459b-a0ef-1a71cf6ffea5" ContentTypeId="0x010100E5B23CBEC15EF443818A347F7744E758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TZ Document" ma:contentTypeID="0x010100E5B23CBEC15EF443818A347F7744E75800621FD0F1B97D1E4D81FCA89DBE4A8F900100A9EC2A99522D6D4CA99CA7C57A42E7D2" ma:contentTypeVersion="13" ma:contentTypeDescription="Standaard document inhoudstype voor Thuiszorg" ma:contentTypeScope="" ma:versionID="ad713e458e6c83b604c3103f9211760e">
  <xsd:schema xmlns:xsd="http://www.w3.org/2001/XMLSchema" xmlns:xs="http://www.w3.org/2001/XMLSchema" xmlns:p="http://schemas.microsoft.com/office/2006/metadata/properties" xmlns:ns2="f84df657-13e5-4ac6-a109-a74a11d2d2fe" xmlns:ns3="9a9ec0f0-7796-43d0-ac1f-4c8c46ee0bd1" xmlns:ns4="fc4fcf45-170e-48bb-8646-0809aac2a994" targetNamespace="http://schemas.microsoft.com/office/2006/metadata/properties" ma:root="true" ma:fieldsID="dba825d759e1d8597a5bbe66401e9b98" ns2:_="" ns3:_="" ns4:_="">
    <xsd:import namespace="f84df657-13e5-4ac6-a109-a74a11d2d2fe"/>
    <xsd:import namespace="9a9ec0f0-7796-43d0-ac1f-4c8c46ee0bd1"/>
    <xsd:import namespace="fc4fcf45-170e-48bb-8646-0809aac2a994"/>
    <xsd:element name="properties">
      <xsd:complexType>
        <xsd:sequence>
          <xsd:element name="documentManagement">
            <xsd:complexType>
              <xsd:all>
                <xsd:element ref="ns2:Jaar" minOccurs="0"/>
                <xsd:element ref="ns2:Type_x0020_voorziening" minOccurs="0"/>
                <xsd:element ref="ns2:TZ_TypeDocument" minOccurs="0"/>
                <xsd:element ref="ns3:i2d81646cf3b4af085db4e59f76b2271" minOccurs="0"/>
                <xsd:element ref="ns3:TaxCatchAll" minOccurs="0"/>
                <xsd:element ref="ns3:TaxCatchAllLabel" minOccurs="0"/>
                <xsd:element ref="ns3:g3014de8249d42afad66165e3d2261e7" minOccurs="0"/>
                <xsd:element ref="ns4:MediaServiceEventHashCode" minOccurs="0"/>
                <xsd:element ref="ns4:MediaServiceGenerationTime" minOccurs="0"/>
                <xsd:element ref="ns4:MediaServiceDateTaken" minOccurs="0"/>
                <xsd:element ref="ns4:MediaLengthInSeconds" minOccurs="0"/>
                <xsd:element ref="ns4:MediaServiceObjectDetectorVersions" minOccurs="0"/>
                <xsd:element ref="ns4:lcf76f155ced4ddcb4097134ff3c332f" minOccurs="0"/>
                <xsd:element ref="ns4:MediaServiceSearchPropertie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4df657-13e5-4ac6-a109-a74a11d2d2fe" elementFormDefault="qualified">
    <xsd:import namespace="http://schemas.microsoft.com/office/2006/documentManagement/types"/>
    <xsd:import namespace="http://schemas.microsoft.com/office/infopath/2007/PartnerControls"/>
    <xsd:element name="Jaar" ma:index="2" nillable="true" ma:displayName="Jaar" ma:internalName="Jaar">
      <xsd:simpleType>
        <xsd:restriction base="dms:Text">
          <xsd:maxLength value="4"/>
        </xsd:restriction>
      </xsd:simpleType>
    </xsd:element>
    <xsd:element name="Type_x0020_voorziening" ma:index="3" nillable="true" ma:displayName="Type voorziening" ma:format="Dropdown" ma:internalName="Type_x0020_voorziening">
      <xsd:simpleType>
        <xsd:restriction base="dms:Choice">
          <xsd:enumeration value="DGAT"/>
          <xsd:enumeration value="DLH"/>
          <xsd:enumeration value="DMW"/>
          <xsd:enumeration value="DTV"/>
          <xsd:enumeration value="GO"/>
          <xsd:enumeration value="GZAT/LH"/>
          <xsd:enumeration value="GZAT"/>
          <xsd:enumeration value="LDC"/>
          <xsd:enumeration value="LDC/RDC"/>
          <xsd:enumeration value="LH"/>
          <xsd:enumeration value="OPP"/>
          <xsd:enumeration value="RDC"/>
          <xsd:enumeration value="VER"/>
        </xsd:restriction>
      </xsd:simpleType>
    </xsd:element>
    <xsd:element name="TZ_TypeDocument" ma:index="4" nillable="true" ma:displayName="Type document" ma:format="Dropdown" ma:internalName="TZ_TypeDocument">
      <xsd:simpleType>
        <xsd:restriction base="dms:Choice">
          <xsd:enumeration value="agenda"/>
          <xsd:enumeration value="besluit"/>
          <xsd:enumeration value="bewijsstuk"/>
          <xsd:enumeration value="bijlage"/>
          <xsd:enumeration value="brief"/>
          <xsd:enumeration value="fiche"/>
          <xsd:enumeration value="FV"/>
          <xsd:enumeration value="nota"/>
          <xsd:enumeration value="overzicht"/>
          <xsd:enumeration value="template"/>
          <xsd:enumeration value="uitbetaling"/>
          <xsd:enumeration value="verslag"/>
          <xsd:enumeration value="voorbereiding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i2d81646cf3b4af085db4e59f76b2271" ma:index="8" nillable="true" ma:taxonomy="true" ma:internalName="i2d81646cf3b4af085db4e59f76b2271" ma:taxonomyFieldName="ZG_x0020_Thema" ma:displayName="ZG Thema" ma:readOnly="false" ma:default="" ma:fieldId="{22d81646-cf3b-4af0-85db-4e59f76b2271}" ma:taxonomyMulti="true" ma:sspId="49ca8161-7180-459b-a0ef-1a71cf6ffea5" ma:termSetId="7fe39be1-420a-4760-9a61-3e6b46397d5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902af3c3-7d43-48c5-89d9-0d1fca778696}" ma:internalName="TaxCatchAll" ma:showField="CatchAllData" ma:web="f84df657-13e5-4ac6-a109-a74a11d2d2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902af3c3-7d43-48c5-89d9-0d1fca778696}" ma:internalName="TaxCatchAllLabel" ma:readOnly="true" ma:showField="CatchAllDataLabel" ma:web="f84df657-13e5-4ac6-a109-a74a11d2d2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3014de8249d42afad66165e3d2261e7" ma:index="12" nillable="true" ma:taxonomy="true" ma:internalName="g3014de8249d42afad66165e3d2261e7" ma:taxonomyFieldName="ZG_x0020_Subthema" ma:displayName="ZG Subthema" ma:default="" ma:fieldId="{03014de8-249d-42af-ad66-165e3d2261e7}" ma:taxonomyMulti="true" ma:sspId="49ca8161-7180-459b-a0ef-1a71cf6ffea5" ma:termSetId="d7c685f0-dcff-44f7-afae-a3a295cca2e8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fcf45-170e-48bb-8646-0809aac2a994" elementFormDefault="qualified">
    <xsd:import namespace="http://schemas.microsoft.com/office/2006/documentManagement/types"/>
    <xsd:import namespace="http://schemas.microsoft.com/office/infopath/2007/PartnerControls"/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DF51BD-931C-487D-A907-A4A17478AF89}">
  <ds:schemaRefs>
    <ds:schemaRef ds:uri="5d63f059-2401-4810-abed-d1be6c5a4e5f"/>
    <ds:schemaRef ds:uri="c26010f8-b1d2-47e3-927d-92f21fa7b5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a9ec0f0-7796-43d0-ac1f-4c8c46ee0bd1"/>
    <ds:schemaRef ds:uri="fc4fcf45-170e-48bb-8646-0809aac2a994"/>
    <ds:schemaRef ds:uri="f84df657-13e5-4ac6-a109-a74a11d2d2fe"/>
  </ds:schemaRefs>
</ds:datastoreItem>
</file>

<file path=customXml/itemProps2.xml><?xml version="1.0" encoding="utf-8"?>
<ds:datastoreItem xmlns:ds="http://schemas.openxmlformats.org/officeDocument/2006/customXml" ds:itemID="{DE029EA3-9F3C-4DF8-BD56-DCBA72A8E850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BB2DD036-90B0-42FF-BD4F-97840874319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186769F-3E7E-4D5F-BC25-8159E518A2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4df657-13e5-4ac6-a109-a74a11d2d2fe"/>
    <ds:schemaRef ds:uri="9a9ec0f0-7796-43d0-ac1f-4c8c46ee0bd1"/>
    <ds:schemaRef ds:uri="fc4fcf45-170e-48bb-8646-0809aac2a9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Zorg_presentatie_standaardbeeld</Template>
  <TotalTime>220</TotalTime>
  <Words>1247</Words>
  <Application>Microsoft Office PowerPoint</Application>
  <PresentationFormat>Diavoorstelling (4:3)</PresentationFormat>
  <Paragraphs>271</Paragraphs>
  <Slides>43</Slides>
  <Notes>3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50" baseType="lpstr">
      <vt:lpstr>Flanders Art Sans</vt:lpstr>
      <vt:lpstr>FlandersArtSans-Regular</vt:lpstr>
      <vt:lpstr>FlandersArtSans-Bold</vt:lpstr>
      <vt:lpstr>Arial</vt:lpstr>
      <vt:lpstr>Calibri</vt:lpstr>
      <vt:lpstr>FlandersArtSans-Medium</vt:lpstr>
      <vt:lpstr>Presentatie_Departement Zorg_kleurvlakken</vt:lpstr>
      <vt:lpstr>Lespakket handhygiëne  diensten voor gezinszorg</vt:lpstr>
      <vt:lpstr>Inhoud</vt:lpstr>
      <vt:lpstr>1. Inleiding</vt:lpstr>
      <vt:lpstr>2. Waarom handhygiëne in de zorg toepassen?</vt:lpstr>
      <vt:lpstr>3. Preventie van huidproblemen</vt:lpstr>
      <vt:lpstr>3.1 Flora van de huid</vt:lpstr>
      <vt:lpstr>3.2 Invloed van handhygiëne op de huidflora</vt:lpstr>
      <vt:lpstr>3.3 Preventie van huidproblemen</vt:lpstr>
      <vt:lpstr>3.4 Huidproblemen</vt:lpstr>
      <vt:lpstr>4. Basisvoorwaarden handhygiëne</vt:lpstr>
      <vt:lpstr>Kortgeknipte en propere nagels</vt:lpstr>
      <vt:lpstr>Geen kunstnagels of nagellak</vt:lpstr>
      <vt:lpstr>Geen juwelen of polshorloges</vt:lpstr>
      <vt:lpstr>Afgedekte wondjes</vt:lpstr>
      <vt:lpstr>5. Handen wassen</vt:lpstr>
      <vt:lpstr>5.1 Wat heb ik nodig om mijn handen correct te wassen? </vt:lpstr>
      <vt:lpstr>5.2 Aandachtspunten aan de wastafel</vt:lpstr>
      <vt:lpstr>5.3 Indicaties handen wassen</vt:lpstr>
      <vt:lpstr>Bij aanvang en op het einde van elk bezoek aan een gebruiker</vt:lpstr>
      <vt:lpstr>Voor (de bereiding van) een maaltijd</vt:lpstr>
      <vt:lpstr>Na toiletgebruik</vt:lpstr>
      <vt:lpstr>Na hoesten, niezen of snuiten</vt:lpstr>
      <vt:lpstr>Bij vuile handen</vt:lpstr>
      <vt:lpstr>Voor en na persoonsverzorging </vt:lpstr>
      <vt:lpstr>Na uittrekken van handschoenen </vt:lpstr>
      <vt:lpstr>Na accidentieel contact met bloed, lichaamsvochten en slijmvliezen (+ontsmetten)</vt:lpstr>
      <vt:lpstr>5.4 Techniek handen wassen</vt:lpstr>
      <vt:lpstr>6. Handen ontsmetten</vt:lpstr>
      <vt:lpstr>6.1 Wat heb ik nodig om mijn handen correct te ontsmetten? </vt:lpstr>
      <vt:lpstr>6.2 Indicaties handen ontsmetten</vt:lpstr>
      <vt:lpstr>Na accidentieel contact met bloed, lichaamsvochten en slijmvliezen</vt:lpstr>
      <vt:lpstr>6.3 Techniek handen ontsmetten</vt:lpstr>
      <vt:lpstr>7. Handschoenen</vt:lpstr>
      <vt:lpstr>7. Handschoenen</vt:lpstr>
      <vt:lpstr>7.1 Do’s-and-dont’s bij het gebruik van handschoenen</vt:lpstr>
      <vt:lpstr>7.2 Handschoenen aantrekken</vt:lpstr>
      <vt:lpstr>Bij kans op contact met lichaamsvochten, bloed of slijmvliezen </vt:lpstr>
      <vt:lpstr>Bij kans op contact met voorwerpen die bevuild zijn met lichaamsvochten, bloed of slijmvliezen </vt:lpstr>
      <vt:lpstr>7.3 Handschoenen uittrekken</vt:lpstr>
      <vt:lpstr>Na contact met lichaamsvochten, bloed of slijmvliezen </vt:lpstr>
      <vt:lpstr>Na contact met voorwerpen die bevuild zijn met lichaamsvochten, bloed of slijmvliezen</vt:lpstr>
      <vt:lpstr>Bij overgang van een vuile naar een propere zone bij de gebruiker</vt:lpstr>
      <vt:lpstr>7.4 Hoe correct uittrekken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 Cleemputte Cedric</dc:creator>
  <cp:lastModifiedBy>Lafosse Amber</cp:lastModifiedBy>
  <cp:revision>2</cp:revision>
  <dcterms:created xsi:type="dcterms:W3CDTF">2025-04-09T06:26:29Z</dcterms:created>
  <dcterms:modified xsi:type="dcterms:W3CDTF">2026-04-24T10:20:02Z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0x010100E5B23CBEC15EF443818A347F7744E75800621FD0F1B97D1E4D81FCA89DBE4A8F900100A9EC2A99522D6D4CA99CA7C57A42E7D2</vt:lpwstr>
  </property>
  <property fmtid="{D5CDD505-2E9C-101B-9397-08002B2CF9AE}" pid="3" name="MediaServiceImageTags">
    <vt:lpwstr/>
  </property>
  <property fmtid="{D5CDD505-2E9C-101B-9397-08002B2CF9AE}" pid="4" name="ZG Thema">
    <vt:lpwstr>1;#Thuiszorg|e661ed0b-6b03-411d-aca6-d1c3a1d1b96b</vt:lpwstr>
  </property>
  <property fmtid="{D5CDD505-2E9C-101B-9397-08002B2CF9AE}" pid="5" name="ZG_x0020_Subthema">
    <vt:lpwstr/>
  </property>
  <property fmtid="{D5CDD505-2E9C-101B-9397-08002B2CF9AE}" pid="6" name="ZG Subthema">
    <vt:lpwstr/>
  </property>
  <property fmtid="{D5CDD505-2E9C-101B-9397-08002B2CF9AE}" pid="7" name="ZG_x0020_Thema">
    <vt:lpwstr>1;#Thuiszorg|e661ed0b-6b03-411d-aca6-d1c3a1d1b96b</vt:lpwstr>
  </property>
</Properties>
</file>