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f9e55013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f9e55013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f9e55013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f9e55013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12641918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1264191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12641918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12641918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our holy church?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race and class unite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equal persons in the search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beauty, truth, and right.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our holy writ?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Where’er a human heart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sacred torch of truth has lit,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inspiration taught.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our holy One?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mighty host respond;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people rise in every land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break the captive’s bond.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our holy land?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Within the human soul,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free minds truly seek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character the goal.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our paradise?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aspiration’s sight,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Wherein we hope to see arise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Ten thousand years of right.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