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9e086590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9e086590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755400"/>
            <a:ext cx="76302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that have spent the silent night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sleep and quiet rest,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joy to see the cheerful light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rises in the east,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rises in the east,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755400"/>
            <a:ext cx="76302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lift your hearts, your voices raise,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your morning tribute bring;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nature join in grateful praise —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rejoice, give thanks, and sing,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rejoice, give thanks, and sing.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