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aaec4d3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aaec4d3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the day is over,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Night is drawing nigh,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Shadows of the evening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Steal across the sky.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the leafless landscape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Settles in repose,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Waiting for the quiet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the winter snows.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as twilight gathers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pause and hear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slowing pulsebeats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the waning year.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the season’s rhythms,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Slow and strong and deep,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Sooth the mind and spirit,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Lulling us to sleep.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until the rising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another spring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Keeps the ancient promise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Fall and winter bring.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