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d52a5450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d52a5450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Hail the glorious golden city,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pictured by the seers of old: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Everlasting light shines o’er it,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wondrous things of it are told.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Wise and righteous men and women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dwell within its gleaming wall;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Wrong is banished from its borders,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justice reigns supreme o’er all.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builders of that city.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our joy and all our groans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Help to rear its shining ramparts;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our lives are building stones.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Whether humble or exalted,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are called to task divine;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must aid alike to carry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forward one sublime design.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work that we have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builded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oft with bleeding hands and tears,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Oft in error, oft in anguish,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will not perish with our years: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will live and shine transfigured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the final reign of right: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will pass into the splendors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the city of the light.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Macintosh PowerPoint</Application>
  <PresentationFormat>On-screen Show (16:9)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2025-06-19T14:24:12Z</dcterms:modified>
</cp:coreProperties>
</file>