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0aa01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0aa01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068fe4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068fe4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50aa016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50aa016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5068fe4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5068fe4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d50aa016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d50aa016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d5068fe4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d5068fe4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d50aa016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d50aa016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silence that has fallen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Fellow travelers come to see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our spirits are unbroken,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Sheltered in love’s mystery.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hearts are standing still.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dream of peace fulfilled.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troubles that delude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Things that I can barely say.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Truth does not survive unspoken;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Without breath it fades away.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hearts are standing still.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dream of peace fulfilled.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our hearts could burn like fire,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our voices could be the wind,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would give what all desire: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Freedom, joy, and peace within.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hearts are standing still.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dream of peace fulfilled.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won’t fear the tyrant’s anger;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Fear will never win our hearts.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not be silenced ever,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Ere the king his throne departs.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what may in these dark days,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hearts are standing still.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shine again upon us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dream of peace fulfilled.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