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5068fe44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5068fe44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5068fe4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5068fe4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5068fe4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5068fe4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293700"/>
            <a:ext cx="7630200" cy="4816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silence that has fallen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fellow travelers come to see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our spirits are unbroken,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sheltered in love’s mystery.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what may in these dark days,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our hearts are standing still.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will shine again upon us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our dream of peace fulfilled.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293700"/>
            <a:ext cx="7630200" cy="4816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troubles that delude us,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things that I can barely say.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Truth does not survive unspoken;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without breath it fades away.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what may in these dark days,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our hearts are standing still.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will shine again upon us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our dream of peace fulfilled.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293700"/>
            <a:ext cx="7630200" cy="4816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our hearts could burn like fire,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if our voices could be the wind,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would give what all desire: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freedom, joy, and peace within.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what may in these dark days,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our hearts are standing still.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will shine again upon us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our dream of peace fulfilled.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293700"/>
            <a:ext cx="7630200" cy="4816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won’t fear the tyrant’s anger;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fear will never win our hearts.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not be silenced ever,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ere the king his throne departs.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what may in these dark days,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our hearts are standing still.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will shine again upon us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our dream of peace fulfilled.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Macintosh PowerPoint</Application>
  <PresentationFormat>On-screen Show (16:9)</PresentationFormat>
  <Paragraphs>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2025-06-18T17:27:42Z</dcterms:modified>
</cp:coreProperties>
</file>